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media/image10.svg" ContentType="image/svg+xml"/>
  <Override PartName="/ppt/media/image2.svg" ContentType="image/svg+xml"/>
  <Override PartName="/ppt/media/image5.svg" ContentType="image/svg+xml"/>
  <Override PartName="/ppt/media/image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 id="2147483660" r:id="rId4"/>
    <p:sldMasterId id="2147483666" r:id="rId5"/>
    <p:sldMasterId id="2147483672" r:id="rId6"/>
    <p:sldMasterId id="2147483678" r:id="rId7"/>
    <p:sldMasterId id="2147483684" r:id="rId8"/>
    <p:sldMasterId id="2147483690" r:id="rId9"/>
    <p:sldMasterId id="2147483696" r:id="rId10"/>
    <p:sldMasterId id="2147483703" r:id="rId11"/>
    <p:sldMasterId id="2147483709" r:id="rId12"/>
    <p:sldMasterId id="2147483715" r:id="rId13"/>
    <p:sldMasterId id="2147483721" r:id="rId14"/>
    <p:sldMasterId id="2147483727" r:id="rId15"/>
    <p:sldMasterId id="2147483733" r:id="rId16"/>
    <p:sldMasterId id="2147483739" r:id="rId17"/>
    <p:sldMasterId id="2147483745" r:id="rId18"/>
    <p:sldMasterId id="2147483751" r:id="rId19"/>
    <p:sldMasterId id="2147483757" r:id="rId20"/>
    <p:sldMasterId id="2147483763" r:id="rId21"/>
    <p:sldMasterId id="2147483769" r:id="rId22"/>
    <p:sldMasterId id="2147483775" r:id="rId23"/>
  </p:sldMasterIdLst>
  <p:notesMasterIdLst>
    <p:notesMasterId r:id="rId27"/>
  </p:notesMasterIdLst>
  <p:sldIdLst>
    <p:sldId id="267" r:id="rId24"/>
    <p:sldId id="268" r:id="rId25"/>
    <p:sldId id="269" r:id="rId26"/>
    <p:sldId id="270" r:id="rId28"/>
    <p:sldId id="271" r:id="rId29"/>
    <p:sldId id="272" r:id="rId30"/>
    <p:sldId id="291" r:id="rId31"/>
    <p:sldId id="273" r:id="rId32"/>
    <p:sldId id="274" r:id="rId33"/>
    <p:sldId id="275" r:id="rId34"/>
    <p:sldId id="276" r:id="rId35"/>
    <p:sldId id="292" r:id="rId36"/>
    <p:sldId id="277" r:id="rId37"/>
    <p:sldId id="278" r:id="rId38"/>
    <p:sldId id="293" r:id="rId39"/>
    <p:sldId id="279" r:id="rId40"/>
    <p:sldId id="281" r:id="rId41"/>
    <p:sldId id="282" r:id="rId42"/>
    <p:sldId id="294" r:id="rId43"/>
    <p:sldId id="283" r:id="rId44"/>
    <p:sldId id="284" r:id="rId45"/>
    <p:sldId id="285" r:id="rId46"/>
    <p:sldId id="286" r:id="rId47"/>
    <p:sldId id="287" r:id="rId48"/>
    <p:sldId id="288" r:id="rId49"/>
    <p:sldId id="289" r:id="rId50"/>
    <p:sldId id="290" r:id="rId51"/>
    <p:sldId id="295" r:id="rId52"/>
    <p:sldId id="296" r:id="rId53"/>
    <p:sldId id="297" r:id="rId54"/>
    <p:sldId id="298" r:id="rId55"/>
    <p:sldId id="299" r:id="rId56"/>
    <p:sldId id="301" r:id="rId57"/>
    <p:sldId id="300" r:id="rId58"/>
    <p:sldId id="302" r:id="rId59"/>
    <p:sldId id="303" r:id="rId60"/>
    <p:sldId id="304" r:id="rId61"/>
    <p:sldId id="280" r:id="rId62"/>
  </p:sldIdLst>
  <p:sldSz cx="9144000" cy="5143500"/>
  <p:notesSz cx="6858000" cy="9144000"/>
  <p:custDataLst>
    <p:tags r:id="rId6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刘凌坤" initials="刘" lastIdx="2" clrIdx="6"/>
  <p:cmAuthor id="0" name="FFCS" initials="" lastIdx="1" clrIdx="0"/>
  <p:cmAuthor id="1" name="作者" initials="A" lastIdx="5" clrIdx="0"/>
  <p:cmAuthor id="8" name="姜伟光" initials="姜" lastIdx="1" clrIdx="0"/>
  <p:cmAuthor id="2" name="燕江 薛" initials="燕江" lastIdx="5" clrIdx="1"/>
  <p:cmAuthor id="9" name="76442" initials="7" lastIdx="1" clrIdx="8"/>
  <p:cmAuthor id="3" name="陈晴依" initials="陈" lastIdx="4" clrIdx="2"/>
  <p:cmAuthor id="4" name="Lenovo" initials="L" lastIdx="1" clrIdx="3"/>
  <p:cmAuthor id="5" name="LYL" initials="L" lastIdx="1" clrIdx="4"/>
  <p:cmAuthor id="6" name="Tommy" initials="T" lastIdx="1" clrIdx="5"/>
  <p:cmAuthor id="11" name="zhen guo" initials="z" lastIdx="1" clrIdx="1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7" Type="http://schemas.openxmlformats.org/officeDocument/2006/relationships/tags" Target="tags/tag420.xml"/><Relationship Id="rId66" Type="http://schemas.openxmlformats.org/officeDocument/2006/relationships/commentAuthors" Target="commentAuthors.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38.xml"/><Relationship Id="rId61" Type="http://schemas.openxmlformats.org/officeDocument/2006/relationships/slide" Target="slides/slide37.xml"/><Relationship Id="rId60" Type="http://schemas.openxmlformats.org/officeDocument/2006/relationships/slide" Target="slides/slide36.xml"/><Relationship Id="rId6" Type="http://schemas.openxmlformats.org/officeDocument/2006/relationships/slideMaster" Target="slideMasters/slideMaster5.xml"/><Relationship Id="rId59" Type="http://schemas.openxmlformats.org/officeDocument/2006/relationships/slide" Target="slides/slide35.xml"/><Relationship Id="rId58" Type="http://schemas.openxmlformats.org/officeDocument/2006/relationships/slide" Target="slides/slide34.xml"/><Relationship Id="rId57" Type="http://schemas.openxmlformats.org/officeDocument/2006/relationships/slide" Target="slides/slide33.xml"/><Relationship Id="rId56" Type="http://schemas.openxmlformats.org/officeDocument/2006/relationships/slide" Target="slides/slide32.xml"/><Relationship Id="rId55" Type="http://schemas.openxmlformats.org/officeDocument/2006/relationships/slide" Target="slides/slide31.xml"/><Relationship Id="rId54" Type="http://schemas.openxmlformats.org/officeDocument/2006/relationships/slide" Target="slides/slide30.xml"/><Relationship Id="rId53" Type="http://schemas.openxmlformats.org/officeDocument/2006/relationships/slide" Target="slides/slide29.xml"/><Relationship Id="rId52" Type="http://schemas.openxmlformats.org/officeDocument/2006/relationships/slide" Target="slides/slide28.xml"/><Relationship Id="rId51" Type="http://schemas.openxmlformats.org/officeDocument/2006/relationships/slide" Target="slides/slide27.xml"/><Relationship Id="rId50" Type="http://schemas.openxmlformats.org/officeDocument/2006/relationships/slide" Target="slides/slide26.xml"/><Relationship Id="rId5" Type="http://schemas.openxmlformats.org/officeDocument/2006/relationships/slideMaster" Target="slideMasters/slideMaster4.xml"/><Relationship Id="rId49" Type="http://schemas.openxmlformats.org/officeDocument/2006/relationships/slide" Target="slides/slide25.xml"/><Relationship Id="rId48" Type="http://schemas.openxmlformats.org/officeDocument/2006/relationships/slide" Target="slides/slide24.xml"/><Relationship Id="rId47" Type="http://schemas.openxmlformats.org/officeDocument/2006/relationships/slide" Target="slides/slide23.xml"/><Relationship Id="rId46" Type="http://schemas.openxmlformats.org/officeDocument/2006/relationships/slide" Target="slides/slide22.xml"/><Relationship Id="rId45" Type="http://schemas.openxmlformats.org/officeDocument/2006/relationships/slide" Target="slides/slide21.xml"/><Relationship Id="rId44" Type="http://schemas.openxmlformats.org/officeDocument/2006/relationships/slide" Target="slides/slide20.xml"/><Relationship Id="rId43" Type="http://schemas.openxmlformats.org/officeDocument/2006/relationships/slide" Target="slides/slide19.xml"/><Relationship Id="rId42" Type="http://schemas.openxmlformats.org/officeDocument/2006/relationships/slide" Target="slides/slide18.xml"/><Relationship Id="rId41" Type="http://schemas.openxmlformats.org/officeDocument/2006/relationships/slide" Target="slides/slide17.xml"/><Relationship Id="rId40" Type="http://schemas.openxmlformats.org/officeDocument/2006/relationships/slide" Target="slides/slide16.xml"/><Relationship Id="rId4" Type="http://schemas.openxmlformats.org/officeDocument/2006/relationships/slideMaster" Target="slideMasters/slideMaster3.xml"/><Relationship Id="rId39" Type="http://schemas.openxmlformats.org/officeDocument/2006/relationships/slide" Target="slides/slide15.xml"/><Relationship Id="rId38" Type="http://schemas.openxmlformats.org/officeDocument/2006/relationships/slide" Target="slides/slide14.xml"/><Relationship Id="rId37" Type="http://schemas.openxmlformats.org/officeDocument/2006/relationships/slide" Target="slides/slide13.xml"/><Relationship Id="rId36" Type="http://schemas.openxmlformats.org/officeDocument/2006/relationships/slide" Target="slides/slide12.xml"/><Relationship Id="rId35" Type="http://schemas.openxmlformats.org/officeDocument/2006/relationships/slide" Target="slides/slide11.xml"/><Relationship Id="rId34" Type="http://schemas.openxmlformats.org/officeDocument/2006/relationships/slide" Target="slides/slide10.xml"/><Relationship Id="rId33" Type="http://schemas.openxmlformats.org/officeDocument/2006/relationships/slide" Target="slides/slide9.xml"/><Relationship Id="rId32" Type="http://schemas.openxmlformats.org/officeDocument/2006/relationships/slide" Target="slides/slide8.xml"/><Relationship Id="rId31" Type="http://schemas.openxmlformats.org/officeDocument/2006/relationships/slide" Target="slides/slide7.xml"/><Relationship Id="rId30" Type="http://schemas.openxmlformats.org/officeDocument/2006/relationships/slide" Target="slides/slide6.xml"/><Relationship Id="rId3" Type="http://schemas.openxmlformats.org/officeDocument/2006/relationships/slideMaster" Target="slideMasters/slideMaster2.xml"/><Relationship Id="rId29" Type="http://schemas.openxmlformats.org/officeDocument/2006/relationships/slide" Target="slides/slide5.xml"/><Relationship Id="rId28" Type="http://schemas.openxmlformats.org/officeDocument/2006/relationships/slide" Target="slides/slide4.xml"/><Relationship Id="rId27" Type="http://schemas.openxmlformats.org/officeDocument/2006/relationships/notesMaster" Target="notesMasters/notesMaster1.xml"/><Relationship Id="rId26" Type="http://schemas.openxmlformats.org/officeDocument/2006/relationships/slide" Target="slides/slide3.xml"/><Relationship Id="rId25" Type="http://schemas.openxmlformats.org/officeDocument/2006/relationships/slide" Target="slides/slide2.xml"/><Relationship Id="rId24" Type="http://schemas.openxmlformats.org/officeDocument/2006/relationships/slide" Target="slides/slide1.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1" dt="2024-04-10T09:27:17.267" idx="1">
    <p:pos x="-470" y="-283"/>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noTextEdit="1"/>
          </p:cNvSpPr>
          <p:nvPr>
            <p:ph type="sldImg"/>
          </p:nvPr>
        </p:nvSpPr>
        <p:spPr>
          <a:xfrm>
            <a:off x="44450" y="723900"/>
            <a:ext cx="6434138" cy="3619500"/>
          </a:xfrm>
          <a:ln>
            <a:miter/>
          </a:ln>
        </p:spPr>
      </p:sp>
      <p:sp>
        <p:nvSpPr>
          <p:cNvPr id="66562" name="备注占位符 2"/>
          <p:cNvSpPr>
            <a:spLocks noGrp="1"/>
          </p:cNvSpPr>
          <p:nvPr>
            <p:ph type="body"/>
          </p:nvPr>
        </p:nvSpPr>
        <p:spPr/>
        <p:txBody>
          <a:bodyPr wrap="square" lIns="88313" tIns="44156" rIns="88313" bIns="44156" anchor="t"/>
          <a:lstStyle/>
          <a:p>
            <a:pPr lvl="0" eaLnBrk="1" hangingPunct="1"/>
            <a:r>
              <a:rPr lang="zh-CN" altLang="en-US">
                <a:sym typeface="+mn-ea"/>
              </a:rPr>
              <a:t>各位领导各位同事早上好，我是企业发展部杨璐璐，今天由我来为大家汇报星云公司前三季度的经营指标完成情况以及全年的指标预测。今天是经营工作部署会，所以我今天主要围绕着年初给各个业务部门下达的业绩指标进行完成情况的通报及年度的预测，汇报分为三个部分，首先我会介绍星云公司前三季度整体经营指标完成情况，第二部分对各部门业绩指标的完成情况进行通报并预测年度指标的覆盖情况，最后对前三季度的经营工作做一个小结，让大家对公司整体经营盘和对照各项指标的距离有个总体的概念。</a:t>
            </a:r>
            <a:endParaRPr lang="zh-CN" dirty="0"/>
          </a:p>
        </p:txBody>
      </p:sp>
      <p:sp>
        <p:nvSpPr>
          <p:cNvPr id="25603"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13" tIns="44156" rIns="88313" bIns="44156" rtlCol="0" anchor="b"/>
          <a:lstStyle/>
          <a:p>
            <a:pPr marL="0" marR="0" lvl="0" indent="0" algn="r" defTabSz="883285" rtl="0" eaLnBrk="1" fontAlgn="auto" latinLnBrk="0" hangingPunct="1">
              <a:lnSpc>
                <a:spcPct val="100000"/>
              </a:lnSpc>
              <a:spcBef>
                <a:spcPts val="0"/>
              </a:spcBef>
              <a:spcAft>
                <a:spcPts val="0"/>
              </a:spcAft>
              <a:buClrTx/>
              <a:buSzTx/>
              <a:buFontTx/>
              <a:buNone/>
              <a:defRPr/>
            </a:pPr>
            <a:fld id="{F720FCF5-C521-49CA-BDBA-226234470C28}" type="slidenum">
              <a:rPr kumimoji="0" lang="zh-CN" altLang="en-US" sz="1200" b="0" i="0" u="none" strike="noStrike" kern="1200" cap="none" spc="0" normalizeH="0" baseline="0" noProof="1">
                <a:ln>
                  <a:noFill/>
                </a:ln>
                <a:solidFill>
                  <a:prstClr val="black"/>
                </a:solidFill>
                <a:effectLst/>
                <a:uLnTx/>
                <a:uFillTx/>
                <a:latin typeface="等线" panose="02010600030101010101" charset="-122"/>
                <a:ea typeface="等线" panose="02010600030101010101" charset="-122"/>
                <a:cs typeface="+mn-cs"/>
                <a:sym typeface="+mn-ea"/>
              </a:rPr>
            </a:fld>
            <a:endParaRPr kumimoji="0" lang="zh-CN" altLang="en-US" sz="1200" b="0" i="0" u="none" strike="noStrike" kern="1200" cap="none" spc="0" normalizeH="0" baseline="0" noProof="1">
              <a:ln>
                <a:noFill/>
              </a:ln>
              <a:solidFill>
                <a:prstClr val="black"/>
              </a:solidFill>
              <a:effectLst/>
              <a:uLnTx/>
              <a:uFillTx/>
              <a:latin typeface="等线" panose="02010600030101010101" charset="-122"/>
              <a:ea typeface="等线" panose="02010600030101010101" charset="-122"/>
              <a:cs typeface="+mn-cs"/>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noTextEdit="1"/>
          </p:cNvSpPr>
          <p:nvPr>
            <p:ph type="sldImg"/>
          </p:nvPr>
        </p:nvSpPr>
        <p:spPr>
          <a:xfrm>
            <a:off x="44450" y="723900"/>
            <a:ext cx="6434138" cy="3619500"/>
          </a:xfrm>
          <a:ln>
            <a:miter/>
          </a:ln>
        </p:spPr>
      </p:sp>
      <p:sp>
        <p:nvSpPr>
          <p:cNvPr id="66562" name="备注占位符 2"/>
          <p:cNvSpPr>
            <a:spLocks noGrp="1"/>
          </p:cNvSpPr>
          <p:nvPr>
            <p:ph type="body"/>
          </p:nvPr>
        </p:nvSpPr>
        <p:spPr/>
        <p:txBody>
          <a:bodyPr wrap="square" lIns="88313" tIns="44156" rIns="88313" bIns="44156" anchor="t"/>
          <a:lstStyle/>
          <a:p>
            <a:pPr lvl="0" eaLnBrk="1" hangingPunct="1"/>
            <a:r>
              <a:rPr lang="zh-CN" altLang="en-US">
                <a:sym typeface="+mn-ea"/>
              </a:rPr>
              <a:t>各位领导各位同事早上好，我是企业发展部杨璐璐，今天由我来为大家汇报星云公司前三季度的经营指标完成情况以及全年的指标预测。今天是经营工作部署会，所以我今天主要围绕着年初给各个业务部门下达的业绩指标进行完成情况的通报及年度的预测，汇报分为三个部分，首先我会介绍星云公司前三季度整体经营指标完成情况，第二部分对各部门业绩指标的完成情况进行通报并预测年度指标的覆盖情况，最后对前三季度的经营工作做一个小结，让大家对公司整体经营盘和对照各项指标的距离有个总体的概念。</a:t>
            </a:r>
            <a:endParaRPr lang="zh-CN" dirty="0"/>
          </a:p>
        </p:txBody>
      </p:sp>
      <p:sp>
        <p:nvSpPr>
          <p:cNvPr id="25603"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13" tIns="44156" rIns="88313" bIns="44156" rtlCol="0" anchor="b"/>
          <a:lstStyle/>
          <a:p>
            <a:pPr marL="0" marR="0" lvl="0" indent="0" algn="r" defTabSz="883285" rtl="0" eaLnBrk="1" fontAlgn="auto" latinLnBrk="0" hangingPunct="1">
              <a:lnSpc>
                <a:spcPct val="100000"/>
              </a:lnSpc>
              <a:spcBef>
                <a:spcPts val="0"/>
              </a:spcBef>
              <a:spcAft>
                <a:spcPts val="0"/>
              </a:spcAft>
              <a:buClrTx/>
              <a:buSzTx/>
              <a:buFontTx/>
              <a:buNone/>
              <a:defRPr/>
            </a:pPr>
            <a:fld id="{F720FCF5-C521-49CA-BDBA-226234470C28}" type="slidenum">
              <a:rPr kumimoji="0" lang="zh-CN" altLang="en-US" sz="1200" b="0" i="0" u="none" strike="noStrike" kern="1200" cap="none" spc="0" normalizeH="0" baseline="0" noProof="1">
                <a:ln>
                  <a:noFill/>
                </a:ln>
                <a:solidFill>
                  <a:prstClr val="black"/>
                </a:solidFill>
                <a:effectLst/>
                <a:uLnTx/>
                <a:uFillTx/>
                <a:latin typeface="等线" panose="02010600030101010101" charset="-122"/>
                <a:ea typeface="等线" panose="02010600030101010101" charset="-122"/>
                <a:cs typeface="+mn-cs"/>
                <a:sym typeface="+mn-ea"/>
              </a:rPr>
            </a:fld>
            <a:endParaRPr kumimoji="0" lang="zh-CN" altLang="en-US" sz="1200" b="0" i="0" u="none" strike="noStrike" kern="1200" cap="none" spc="0" normalizeH="0" baseline="0" noProof="1">
              <a:ln>
                <a:noFill/>
              </a:ln>
              <a:solidFill>
                <a:prstClr val="black"/>
              </a:solidFill>
              <a:effectLst/>
              <a:uLnTx/>
              <a:uFillTx/>
              <a:latin typeface="等线" panose="02010600030101010101" charset="-122"/>
              <a:ea typeface="等线" panose="02010600030101010101" charset="-122"/>
              <a:cs typeface="+mn-c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noTextEdit="1"/>
          </p:cNvSpPr>
          <p:nvPr>
            <p:ph type="sldImg"/>
          </p:nvPr>
        </p:nvSpPr>
        <p:spPr>
          <a:xfrm>
            <a:off x="44450" y="723900"/>
            <a:ext cx="6434138" cy="3619500"/>
          </a:xfrm>
          <a:ln>
            <a:miter/>
          </a:ln>
        </p:spPr>
      </p:sp>
      <p:sp>
        <p:nvSpPr>
          <p:cNvPr id="66562" name="备注占位符 2"/>
          <p:cNvSpPr>
            <a:spLocks noGrp="1"/>
          </p:cNvSpPr>
          <p:nvPr>
            <p:ph type="body"/>
          </p:nvPr>
        </p:nvSpPr>
        <p:spPr/>
        <p:txBody>
          <a:bodyPr wrap="square" lIns="88313" tIns="44156" rIns="88313" bIns="44156" anchor="t"/>
          <a:lstStyle/>
          <a:p>
            <a:pPr lvl="0" eaLnBrk="1" hangingPunct="1"/>
            <a:r>
              <a:rPr lang="zh-CN" altLang="en-US">
                <a:sym typeface="+mn-ea"/>
              </a:rPr>
              <a:t>各位领导各位同事早上好，我是企业发展部杨璐璐，今天由我来为大家汇报星云公司前三季度的经营指标完成情况以及全年的指标预测。今天是经营工作部署会，所以我今天主要围绕着年初给各个业务部门下达的业绩指标进行完成情况的通报及年度的预测，汇报分为三个部分，首先我会介绍星云公司前三季度整体经营指标完成情况，第二部分对各部门业绩指标的完成情况进行通报并预测年度指标的覆盖情况，最后对前三季度的经营工作做一个小结，让大家对公司整体经营盘和对照各项指标的距离有个总体的概念。</a:t>
            </a:r>
            <a:endParaRPr lang="zh-CN" dirty="0"/>
          </a:p>
        </p:txBody>
      </p:sp>
      <p:sp>
        <p:nvSpPr>
          <p:cNvPr id="25603"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13" tIns="44156" rIns="88313" bIns="44156" rtlCol="0" anchor="b"/>
          <a:lstStyle/>
          <a:p>
            <a:pPr marL="0" marR="0" lvl="0" indent="0" algn="r" defTabSz="883285" rtl="0" eaLnBrk="1" fontAlgn="auto" latinLnBrk="0" hangingPunct="1">
              <a:lnSpc>
                <a:spcPct val="100000"/>
              </a:lnSpc>
              <a:spcBef>
                <a:spcPts val="0"/>
              </a:spcBef>
              <a:spcAft>
                <a:spcPts val="0"/>
              </a:spcAft>
              <a:buClrTx/>
              <a:buSzTx/>
              <a:buFontTx/>
              <a:buNone/>
              <a:defRPr/>
            </a:pPr>
            <a:fld id="{F720FCF5-C521-49CA-BDBA-226234470C28}" type="slidenum">
              <a:rPr kumimoji="0" lang="zh-CN" altLang="en-US" sz="1200" b="0" i="0" u="none" strike="noStrike" kern="1200" cap="none" spc="0" normalizeH="0" baseline="0" noProof="1">
                <a:ln>
                  <a:noFill/>
                </a:ln>
                <a:solidFill>
                  <a:prstClr val="black"/>
                </a:solidFill>
                <a:effectLst/>
                <a:uLnTx/>
                <a:uFillTx/>
                <a:latin typeface="等线" panose="02010600030101010101" charset="-122"/>
                <a:ea typeface="等线" panose="02010600030101010101" charset="-122"/>
                <a:cs typeface="+mn-cs"/>
                <a:sym typeface="+mn-ea"/>
              </a:rPr>
            </a:fld>
            <a:endParaRPr kumimoji="0" lang="zh-CN" altLang="en-US" sz="1200" b="0" i="0" u="none" strike="noStrike" kern="1200" cap="none" spc="0" normalizeH="0" baseline="0" noProof="1">
              <a:ln>
                <a:noFill/>
              </a:ln>
              <a:solidFill>
                <a:prstClr val="black"/>
              </a:solidFill>
              <a:effectLst/>
              <a:uLnTx/>
              <a:uFillTx/>
              <a:latin typeface="等线" panose="02010600030101010101" charset="-122"/>
              <a:ea typeface="等线" panose="02010600030101010101" charset="-122"/>
              <a:cs typeface="+mn-c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7" Type="http://schemas.openxmlformats.org/officeDocument/2006/relationships/tags" Target="../tags/tag356.xml"/><Relationship Id="rId6" Type="http://schemas.openxmlformats.org/officeDocument/2006/relationships/tags" Target="../tags/tag355.xml"/><Relationship Id="rId5" Type="http://schemas.openxmlformats.org/officeDocument/2006/relationships/tags" Target="../tags/tag354.xml"/><Relationship Id="rId4" Type="http://schemas.openxmlformats.org/officeDocument/2006/relationships/tags" Target="../tags/tag353.xml"/><Relationship Id="rId3" Type="http://schemas.openxmlformats.org/officeDocument/2006/relationships/tags" Target="../tags/tag352.xml"/><Relationship Id="rId2" Type="http://schemas.openxmlformats.org/officeDocument/2006/relationships/image" Target="../media/image3.jpeg"/><Relationship Id="rId1" Type="http://schemas.openxmlformats.org/officeDocument/2006/relationships/slideMaster" Target="../slideMasters/slideMaster20.xml"/></Relationships>
</file>

<file path=ppt/slideLayouts/_rels/slideLayout101.xml.rels><?xml version="1.0" encoding="UTF-8" standalone="yes"?>
<Relationships xmlns="http://schemas.openxmlformats.org/package/2006/relationships"><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tags" Target="../tags/tag357.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03.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365.xml"/><Relationship Id="rId5" Type="http://schemas.openxmlformats.org/officeDocument/2006/relationships/tags" Target="../tags/tag364.xml"/><Relationship Id="rId4" Type="http://schemas.openxmlformats.org/officeDocument/2006/relationships/tags" Target="../tags/tag363.xml"/><Relationship Id="rId3" Type="http://schemas.openxmlformats.org/officeDocument/2006/relationships/tags" Target="../tags/tag362.xml"/><Relationship Id="rId2" Type="http://schemas.openxmlformats.org/officeDocument/2006/relationships/tags" Target="../tags/tag361.xml"/><Relationship Id="rId1" Type="http://schemas.openxmlformats.org/officeDocument/2006/relationships/slideMaster" Target="../slideMasters/slideMaster21.xml"/></Relationships>
</file>

<file path=ppt/slideLayouts/_rels/slideLayout104.xml.rels><?xml version="1.0" encoding="UTF-8" standalone="yes"?>
<Relationships xmlns="http://schemas.openxmlformats.org/package/2006/relationships"><Relationship Id="rId5" Type="http://schemas.openxmlformats.org/officeDocument/2006/relationships/tags" Target="../tags/tag369.xml"/><Relationship Id="rId4" Type="http://schemas.openxmlformats.org/officeDocument/2006/relationships/tags" Target="../tags/tag368.xml"/><Relationship Id="rId3" Type="http://schemas.openxmlformats.org/officeDocument/2006/relationships/tags" Target="../tags/tag367.xml"/><Relationship Id="rId2" Type="http://schemas.openxmlformats.org/officeDocument/2006/relationships/tags" Target="../tags/tag366.xml"/><Relationship Id="rId1" Type="http://schemas.openxmlformats.org/officeDocument/2006/relationships/slideMaster" Target="../slideMasters/slideMaster21.xml"/></Relationships>
</file>

<file path=ppt/slideLayouts/_rels/slideLayout105.xml.rels><?xml version="1.0" encoding="UTF-8" standalone="yes"?>
<Relationships xmlns="http://schemas.openxmlformats.org/package/2006/relationships"><Relationship Id="rId7" Type="http://schemas.openxmlformats.org/officeDocument/2006/relationships/tags" Target="../tags/tag374.xml"/><Relationship Id="rId6" Type="http://schemas.openxmlformats.org/officeDocument/2006/relationships/tags" Target="../tags/tag373.xml"/><Relationship Id="rId5" Type="http://schemas.openxmlformats.org/officeDocument/2006/relationships/tags" Target="../tags/tag372.xml"/><Relationship Id="rId4" Type="http://schemas.openxmlformats.org/officeDocument/2006/relationships/tags" Target="../tags/tag371.xml"/><Relationship Id="rId3" Type="http://schemas.openxmlformats.org/officeDocument/2006/relationships/tags" Target="../tags/tag370.xml"/><Relationship Id="rId2" Type="http://schemas.openxmlformats.org/officeDocument/2006/relationships/image" Target="../media/image3.jpeg"/><Relationship Id="rId1" Type="http://schemas.openxmlformats.org/officeDocument/2006/relationships/slideMaster" Target="../slideMasters/slideMaster21.xml"/></Relationships>
</file>

<file path=ppt/slideLayouts/_rels/slideLayout106.xml.rels><?xml version="1.0" encoding="UTF-8" standalone="yes"?>
<Relationships xmlns="http://schemas.openxmlformats.org/package/2006/relationships"><Relationship Id="rId7" Type="http://schemas.openxmlformats.org/officeDocument/2006/relationships/tags" Target="../tags/tag378.xml"/><Relationship Id="rId6" Type="http://schemas.openxmlformats.org/officeDocument/2006/relationships/tags" Target="../tags/tag377.xml"/><Relationship Id="rId5" Type="http://schemas.openxmlformats.org/officeDocument/2006/relationships/tags" Target="../tags/tag376.xml"/><Relationship Id="rId4" Type="http://schemas.openxmlformats.org/officeDocument/2006/relationships/tags" Target="../tags/tag375.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08.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383.xml"/><Relationship Id="rId5" Type="http://schemas.openxmlformats.org/officeDocument/2006/relationships/tags" Target="../tags/tag382.xml"/><Relationship Id="rId4" Type="http://schemas.openxmlformats.org/officeDocument/2006/relationships/tags" Target="../tags/tag381.xml"/><Relationship Id="rId3" Type="http://schemas.openxmlformats.org/officeDocument/2006/relationships/tags" Target="../tags/tag380.xml"/><Relationship Id="rId2" Type="http://schemas.openxmlformats.org/officeDocument/2006/relationships/tags" Target="../tags/tag379.xml"/><Relationship Id="rId1" Type="http://schemas.openxmlformats.org/officeDocument/2006/relationships/slideMaster" Target="../slideMasters/slideMaster22.xml"/></Relationships>
</file>

<file path=ppt/slideLayouts/_rels/slideLayout109.xml.rels><?xml version="1.0" encoding="UTF-8" standalone="yes"?>
<Relationships xmlns="http://schemas.openxmlformats.org/package/2006/relationships"><Relationship Id="rId5" Type="http://schemas.openxmlformats.org/officeDocument/2006/relationships/tags" Target="../tags/tag387.xml"/><Relationship Id="rId4" Type="http://schemas.openxmlformats.org/officeDocument/2006/relationships/tags" Target="../tags/tag386.xml"/><Relationship Id="rId3" Type="http://schemas.openxmlformats.org/officeDocument/2006/relationships/tags" Target="../tags/tag385.xml"/><Relationship Id="rId2" Type="http://schemas.openxmlformats.org/officeDocument/2006/relationships/tags" Target="../tags/tag384.xml"/><Relationship Id="rId1" Type="http://schemas.openxmlformats.org/officeDocument/2006/relationships/slideMaster" Target="../slideMasters/slideMaster2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0.xml.rels><?xml version="1.0" encoding="UTF-8" standalone="yes"?>
<Relationships xmlns="http://schemas.openxmlformats.org/package/2006/relationships"><Relationship Id="rId7" Type="http://schemas.openxmlformats.org/officeDocument/2006/relationships/tags" Target="../tags/tag392.xml"/><Relationship Id="rId6" Type="http://schemas.openxmlformats.org/officeDocument/2006/relationships/tags" Target="../tags/tag391.xml"/><Relationship Id="rId5" Type="http://schemas.openxmlformats.org/officeDocument/2006/relationships/tags" Target="../tags/tag390.xml"/><Relationship Id="rId4" Type="http://schemas.openxmlformats.org/officeDocument/2006/relationships/tags" Target="../tags/tag389.xml"/><Relationship Id="rId3" Type="http://schemas.openxmlformats.org/officeDocument/2006/relationships/tags" Target="../tags/tag388.xml"/><Relationship Id="rId2" Type="http://schemas.openxmlformats.org/officeDocument/2006/relationships/image" Target="../media/image3.jpeg"/><Relationship Id="rId1" Type="http://schemas.openxmlformats.org/officeDocument/2006/relationships/slideMaster" Target="../slideMasters/slideMaster22.xml"/></Relationships>
</file>

<file path=ppt/slideLayouts/_rels/slideLayout111.xml.rels><?xml version="1.0" encoding="UTF-8" standalone="yes"?>
<Relationships xmlns="http://schemas.openxmlformats.org/package/2006/relationships"><Relationship Id="rId7" Type="http://schemas.openxmlformats.org/officeDocument/2006/relationships/tags" Target="../tags/tag396.xml"/><Relationship Id="rId6" Type="http://schemas.openxmlformats.org/officeDocument/2006/relationships/tags" Target="../tags/tag395.xml"/><Relationship Id="rId5" Type="http://schemas.openxmlformats.org/officeDocument/2006/relationships/tags" Target="../tags/tag394.xml"/><Relationship Id="rId4" Type="http://schemas.openxmlformats.org/officeDocument/2006/relationships/tags" Target="../tags/tag393.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2.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7" Type="http://schemas.openxmlformats.org/officeDocument/2006/relationships/tags" Target="../tags/tag108.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7" Type="http://schemas.openxmlformats.org/officeDocument/2006/relationships/tags" Target="../tags/tag140.xml"/><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tags" Target="../tags/tag137.xml"/><Relationship Id="rId3" Type="http://schemas.openxmlformats.org/officeDocument/2006/relationships/tags" Target="../tags/tag136.xml"/><Relationship Id="rId2" Type="http://schemas.openxmlformats.org/officeDocument/2006/relationships/image" Target="../media/image3.jpeg"/><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7" Type="http://schemas.openxmlformats.org/officeDocument/2006/relationships/tags" Target="../tags/tag144.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slideMaster" Target="../slideMasters/slideMaster9.xml"/></Relationships>
</file>

<file path=ppt/slideLayouts/_rels/slideLayout43.xml.rels><?xml version="1.0" encoding="UTF-8" standalone="yes"?>
<Relationships xmlns="http://schemas.openxmlformats.org/package/2006/relationships"><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slideMaster" Target="../slideMasters/slideMaster9.xml"/></Relationships>
</file>

<file path=ppt/slideLayouts/_rels/slideLayout44.xml.rels><?xml version="1.0" encoding="UTF-8" standalone="yes"?>
<Relationships xmlns="http://schemas.openxmlformats.org/package/2006/relationships"><Relationship Id="rId7" Type="http://schemas.openxmlformats.org/officeDocument/2006/relationships/tags" Target="../tags/tag158.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image" Target="../media/image3.jpeg"/><Relationship Id="rId1" Type="http://schemas.openxmlformats.org/officeDocument/2006/relationships/slideMaster" Target="../slideMasters/slideMaster9.xml"/></Relationships>
</file>

<file path=ppt/slideLayouts/_rels/slideLayout45.xml.rels><?xml version="1.0" encoding="UTF-8" standalone="yes"?>
<Relationships xmlns="http://schemas.openxmlformats.org/package/2006/relationships"><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8.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67.xml"/><Relationship Id="rId5" Type="http://schemas.openxmlformats.org/officeDocument/2006/relationships/tags" Target="../tags/tag166.xml"/><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slideMaster" Target="../slideMasters/slideMaster10.xml"/></Relationships>
</file>

<file path=ppt/slideLayouts/_rels/slideLayout49.xml.rels><?xml version="1.0" encoding="UTF-8" standalone="yes"?>
<Relationships xmlns="http://schemas.openxmlformats.org/package/2006/relationships"><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7" Type="http://schemas.openxmlformats.org/officeDocument/2006/relationships/tags" Target="../tags/tag176.xml"/><Relationship Id="rId6" Type="http://schemas.openxmlformats.org/officeDocument/2006/relationships/tags" Target="../tags/tag175.xml"/><Relationship Id="rId5" Type="http://schemas.openxmlformats.org/officeDocument/2006/relationships/tags" Target="../tags/tag174.xml"/><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image" Target="../media/image3.jpeg"/><Relationship Id="rId1" Type="http://schemas.openxmlformats.org/officeDocument/2006/relationships/slideMaster" Target="../slideMasters/slideMaster10.xml"/></Relationships>
</file>

<file path=ppt/slideLayouts/_rels/slideLayout51.xml.rels><?xml version="1.0" encoding="UTF-8" standalone="yes"?>
<Relationships xmlns="http://schemas.openxmlformats.org/package/2006/relationships"><Relationship Id="rId7" Type="http://schemas.openxmlformats.org/officeDocument/2006/relationships/tags" Target="../tags/tag180.xml"/><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tags" Target="../tags/tag177.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3.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85.xml"/><Relationship Id="rId5" Type="http://schemas.openxmlformats.org/officeDocument/2006/relationships/tags" Target="../tags/tag184.xml"/><Relationship Id="rId4" Type="http://schemas.openxmlformats.org/officeDocument/2006/relationships/tags" Target="../tags/tag183.xml"/><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slideMaster" Target="../slideMasters/slideMaster11.xml"/></Relationships>
</file>

<file path=ppt/slideLayouts/_rels/slideLayout54.xml.rels><?xml version="1.0" encoding="UTF-8" standalone="yes"?>
<Relationships xmlns="http://schemas.openxmlformats.org/package/2006/relationships"><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slideMaster" Target="../slideMasters/slideMaster11.xml"/></Relationships>
</file>

<file path=ppt/slideLayouts/_rels/slideLayout55.xml.rels><?xml version="1.0" encoding="UTF-8" standalone="yes"?>
<Relationships xmlns="http://schemas.openxmlformats.org/package/2006/relationships"><Relationship Id="rId7" Type="http://schemas.openxmlformats.org/officeDocument/2006/relationships/tags" Target="../tags/tag194.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image" Target="../media/image3.jpeg"/><Relationship Id="rId1" Type="http://schemas.openxmlformats.org/officeDocument/2006/relationships/slideMaster" Target="../slideMasters/slideMaster11.xml"/></Relationships>
</file>

<file path=ppt/slideLayouts/_rels/slideLayout56.xml.rels><?xml version="1.0" encoding="UTF-8" standalone="yes"?>
<Relationships xmlns="http://schemas.openxmlformats.org/package/2006/relationships"><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8.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203.xml"/><Relationship Id="rId5" Type="http://schemas.openxmlformats.org/officeDocument/2006/relationships/tags" Target="../tags/tag202.xml"/><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slideMaster" Target="../slideMasters/slideMaster12.xml"/></Relationships>
</file>

<file path=ppt/slideLayouts/_rels/slideLayout59.xml.rels><?xml version="1.0" encoding="UTF-8" standalone="yes"?>
<Relationships xmlns="http://schemas.openxmlformats.org/package/2006/relationships"><Relationship Id="rId5" Type="http://schemas.openxmlformats.org/officeDocument/2006/relationships/tags" Target="../tags/tag207.xml"/><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slideMaster" Target="../slideMasters/slideMaster1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7" Type="http://schemas.openxmlformats.org/officeDocument/2006/relationships/tags" Target="../tags/tag212.xml"/><Relationship Id="rId6" Type="http://schemas.openxmlformats.org/officeDocument/2006/relationships/tags" Target="../tags/tag211.xml"/><Relationship Id="rId5" Type="http://schemas.openxmlformats.org/officeDocument/2006/relationships/tags" Target="../tags/tag210.xml"/><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image" Target="../media/image3.jpeg"/><Relationship Id="rId1" Type="http://schemas.openxmlformats.org/officeDocument/2006/relationships/slideMaster" Target="../slideMasters/slideMaster12.xml"/></Relationships>
</file>

<file path=ppt/slideLayouts/_rels/slideLayout61.xml.rels><?xml version="1.0" encoding="UTF-8" standalone="yes"?>
<Relationships xmlns="http://schemas.openxmlformats.org/package/2006/relationships"><Relationship Id="rId7" Type="http://schemas.openxmlformats.org/officeDocument/2006/relationships/tags" Target="../tags/tag216.xml"/><Relationship Id="rId6" Type="http://schemas.openxmlformats.org/officeDocument/2006/relationships/tags" Target="../tags/tag215.xml"/><Relationship Id="rId5" Type="http://schemas.openxmlformats.org/officeDocument/2006/relationships/tags" Target="../tags/tag214.xml"/><Relationship Id="rId4" Type="http://schemas.openxmlformats.org/officeDocument/2006/relationships/tags" Target="../tags/tag213.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3.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221.xml"/><Relationship Id="rId5" Type="http://schemas.openxmlformats.org/officeDocument/2006/relationships/tags" Target="../tags/tag220.xml"/><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slideMaster" Target="../slideMasters/slideMaster13.xml"/></Relationships>
</file>

<file path=ppt/slideLayouts/_rels/slideLayout64.xml.rels><?xml version="1.0" encoding="UTF-8" standalone="yes"?>
<Relationships xmlns="http://schemas.openxmlformats.org/package/2006/relationships"><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slideMaster" Target="../slideMasters/slideMaster13.xml"/></Relationships>
</file>

<file path=ppt/slideLayouts/_rels/slideLayout65.xml.rels><?xml version="1.0" encoding="UTF-8" standalone="yes"?>
<Relationships xmlns="http://schemas.openxmlformats.org/package/2006/relationships"><Relationship Id="rId7" Type="http://schemas.openxmlformats.org/officeDocument/2006/relationships/tags" Target="../tags/tag230.xml"/><Relationship Id="rId6" Type="http://schemas.openxmlformats.org/officeDocument/2006/relationships/tags" Target="../tags/tag229.xml"/><Relationship Id="rId5" Type="http://schemas.openxmlformats.org/officeDocument/2006/relationships/tags" Target="../tags/tag228.xml"/><Relationship Id="rId4" Type="http://schemas.openxmlformats.org/officeDocument/2006/relationships/tags" Target="../tags/tag227.xml"/><Relationship Id="rId3" Type="http://schemas.openxmlformats.org/officeDocument/2006/relationships/tags" Target="../tags/tag226.xml"/><Relationship Id="rId2" Type="http://schemas.openxmlformats.org/officeDocument/2006/relationships/image" Target="../media/image3.jpeg"/><Relationship Id="rId1" Type="http://schemas.openxmlformats.org/officeDocument/2006/relationships/slideMaster" Target="../slideMasters/slideMaster13.xml"/></Relationships>
</file>

<file path=ppt/slideLayouts/_rels/slideLayout66.xml.rels><?xml version="1.0" encoding="UTF-8" standalone="yes"?>
<Relationships xmlns="http://schemas.openxmlformats.org/package/2006/relationships"><Relationship Id="rId7" Type="http://schemas.openxmlformats.org/officeDocument/2006/relationships/tags" Target="../tags/tag234.xml"/><Relationship Id="rId6" Type="http://schemas.openxmlformats.org/officeDocument/2006/relationships/tags" Target="../tags/tag233.xml"/><Relationship Id="rId5" Type="http://schemas.openxmlformats.org/officeDocument/2006/relationships/tags" Target="../tags/tag232.xml"/><Relationship Id="rId4" Type="http://schemas.openxmlformats.org/officeDocument/2006/relationships/tags" Target="../tags/tag231.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8.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239.xml"/><Relationship Id="rId5" Type="http://schemas.openxmlformats.org/officeDocument/2006/relationships/tags" Target="../tags/tag238.xml"/><Relationship Id="rId4" Type="http://schemas.openxmlformats.org/officeDocument/2006/relationships/tags" Target="../tags/tag237.xml"/><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slideMaster" Target="../slideMasters/slideMaster14.xml"/></Relationships>
</file>

<file path=ppt/slideLayouts/_rels/slideLayout69.xml.rels><?xml version="1.0" encoding="UTF-8" standalone="yes"?>
<Relationships xmlns="http://schemas.openxmlformats.org/package/2006/relationships"><Relationship Id="rId5" Type="http://schemas.openxmlformats.org/officeDocument/2006/relationships/tags" Target="../tags/tag243.xml"/><Relationship Id="rId4" Type="http://schemas.openxmlformats.org/officeDocument/2006/relationships/tags" Target="../tags/tag242.xml"/><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slideMaster" Target="../slideMasters/slideMaster14.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7" Type="http://schemas.openxmlformats.org/officeDocument/2006/relationships/tags" Target="../tags/tag248.xml"/><Relationship Id="rId6" Type="http://schemas.openxmlformats.org/officeDocument/2006/relationships/tags" Target="../tags/tag247.xml"/><Relationship Id="rId5" Type="http://schemas.openxmlformats.org/officeDocument/2006/relationships/tags" Target="../tags/tag246.xml"/><Relationship Id="rId4" Type="http://schemas.openxmlformats.org/officeDocument/2006/relationships/tags" Target="../tags/tag245.xml"/><Relationship Id="rId3" Type="http://schemas.openxmlformats.org/officeDocument/2006/relationships/tags" Target="../tags/tag244.xml"/><Relationship Id="rId2" Type="http://schemas.openxmlformats.org/officeDocument/2006/relationships/image" Target="../media/image3.jpeg"/><Relationship Id="rId1" Type="http://schemas.openxmlformats.org/officeDocument/2006/relationships/slideMaster" Target="../slideMasters/slideMaster14.xml"/></Relationships>
</file>

<file path=ppt/slideLayouts/_rels/slideLayout71.xml.rels><?xml version="1.0" encoding="UTF-8" standalone="yes"?>
<Relationships xmlns="http://schemas.openxmlformats.org/package/2006/relationships"><Relationship Id="rId7" Type="http://schemas.openxmlformats.org/officeDocument/2006/relationships/tags" Target="../tags/tag252.xml"/><Relationship Id="rId6" Type="http://schemas.openxmlformats.org/officeDocument/2006/relationships/tags" Target="../tags/tag251.xml"/><Relationship Id="rId5" Type="http://schemas.openxmlformats.org/officeDocument/2006/relationships/tags" Target="../tags/tag250.xml"/><Relationship Id="rId4" Type="http://schemas.openxmlformats.org/officeDocument/2006/relationships/tags" Target="../tags/tag249.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3.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257.xml"/><Relationship Id="rId5" Type="http://schemas.openxmlformats.org/officeDocument/2006/relationships/tags" Target="../tags/tag256.xml"/><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15.xml"/></Relationships>
</file>

<file path=ppt/slideLayouts/_rels/slideLayout74.xml.rels><?xml version="1.0" encoding="UTF-8" standalone="yes"?>
<Relationships xmlns="http://schemas.openxmlformats.org/package/2006/relationships"><Relationship Id="rId5" Type="http://schemas.openxmlformats.org/officeDocument/2006/relationships/tags" Target="../tags/tag261.xml"/><Relationship Id="rId4" Type="http://schemas.openxmlformats.org/officeDocument/2006/relationships/tags" Target="../tags/tag260.xml"/><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slideMaster" Target="../slideMasters/slideMaster15.xml"/></Relationships>
</file>

<file path=ppt/slideLayouts/_rels/slideLayout75.xml.rels><?xml version="1.0" encoding="UTF-8" standalone="yes"?>
<Relationships xmlns="http://schemas.openxmlformats.org/package/2006/relationships"><Relationship Id="rId7" Type="http://schemas.openxmlformats.org/officeDocument/2006/relationships/tags" Target="../tags/tag266.xml"/><Relationship Id="rId6" Type="http://schemas.openxmlformats.org/officeDocument/2006/relationships/tags" Target="../tags/tag265.xml"/><Relationship Id="rId5" Type="http://schemas.openxmlformats.org/officeDocument/2006/relationships/tags" Target="../tags/tag264.xml"/><Relationship Id="rId4" Type="http://schemas.openxmlformats.org/officeDocument/2006/relationships/tags" Target="../tags/tag263.xml"/><Relationship Id="rId3" Type="http://schemas.openxmlformats.org/officeDocument/2006/relationships/tags" Target="../tags/tag262.xml"/><Relationship Id="rId2" Type="http://schemas.openxmlformats.org/officeDocument/2006/relationships/image" Target="../media/image3.jpeg"/><Relationship Id="rId1" Type="http://schemas.openxmlformats.org/officeDocument/2006/relationships/slideMaster" Target="../slideMasters/slideMaster15.xml"/></Relationships>
</file>

<file path=ppt/slideLayouts/_rels/slideLayout76.xml.rels><?xml version="1.0" encoding="UTF-8" standalone="yes"?>
<Relationships xmlns="http://schemas.openxmlformats.org/package/2006/relationships"><Relationship Id="rId7" Type="http://schemas.openxmlformats.org/officeDocument/2006/relationships/tags" Target="../tags/tag270.xml"/><Relationship Id="rId6" Type="http://schemas.openxmlformats.org/officeDocument/2006/relationships/tags" Target="../tags/tag269.xml"/><Relationship Id="rId5" Type="http://schemas.openxmlformats.org/officeDocument/2006/relationships/tags" Target="../tags/tag268.xml"/><Relationship Id="rId4" Type="http://schemas.openxmlformats.org/officeDocument/2006/relationships/tags" Target="../tags/tag267.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8.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275.xml"/><Relationship Id="rId5" Type="http://schemas.openxmlformats.org/officeDocument/2006/relationships/tags" Target="../tags/tag274.xml"/><Relationship Id="rId4" Type="http://schemas.openxmlformats.org/officeDocument/2006/relationships/tags" Target="../tags/tag273.xml"/><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slideMaster" Target="../slideMasters/slideMaster16.xml"/></Relationships>
</file>

<file path=ppt/slideLayouts/_rels/slideLayout79.xml.rels><?xml version="1.0" encoding="UTF-8" standalone="yes"?>
<Relationships xmlns="http://schemas.openxmlformats.org/package/2006/relationships"><Relationship Id="rId5" Type="http://schemas.openxmlformats.org/officeDocument/2006/relationships/tags" Target="../tags/tag279.xml"/><Relationship Id="rId4" Type="http://schemas.openxmlformats.org/officeDocument/2006/relationships/tags" Target="../tags/tag278.xml"/><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slideMaster" Target="../slideMasters/slideMaster16.xml"/></Relationships>
</file>

<file path=ppt/slideLayouts/_rels/slideLayout8.xml.rels><?xml version="1.0" encoding="UTF-8" standalone="yes"?>
<Relationships xmlns="http://schemas.openxmlformats.org/package/2006/relationships"><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7" Type="http://schemas.openxmlformats.org/officeDocument/2006/relationships/tags" Target="../tags/tag284.xml"/><Relationship Id="rId6" Type="http://schemas.openxmlformats.org/officeDocument/2006/relationships/tags" Target="../tags/tag283.xml"/><Relationship Id="rId5" Type="http://schemas.openxmlformats.org/officeDocument/2006/relationships/tags" Target="../tags/tag282.xml"/><Relationship Id="rId4" Type="http://schemas.openxmlformats.org/officeDocument/2006/relationships/tags" Target="../tags/tag281.xml"/><Relationship Id="rId3" Type="http://schemas.openxmlformats.org/officeDocument/2006/relationships/tags" Target="../tags/tag280.xml"/><Relationship Id="rId2" Type="http://schemas.openxmlformats.org/officeDocument/2006/relationships/image" Target="../media/image3.jpeg"/><Relationship Id="rId1" Type="http://schemas.openxmlformats.org/officeDocument/2006/relationships/slideMaster" Target="../slideMasters/slideMaster16.xml"/></Relationships>
</file>

<file path=ppt/slideLayouts/_rels/slideLayout81.xml.rels><?xml version="1.0" encoding="UTF-8" standalone="yes"?>
<Relationships xmlns="http://schemas.openxmlformats.org/package/2006/relationships"><Relationship Id="rId7" Type="http://schemas.openxmlformats.org/officeDocument/2006/relationships/tags" Target="../tags/tag288.xml"/><Relationship Id="rId6" Type="http://schemas.openxmlformats.org/officeDocument/2006/relationships/tags" Target="../tags/tag287.xml"/><Relationship Id="rId5" Type="http://schemas.openxmlformats.org/officeDocument/2006/relationships/tags" Target="../tags/tag286.xml"/><Relationship Id="rId4" Type="http://schemas.openxmlformats.org/officeDocument/2006/relationships/tags" Target="../tags/tag285.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83.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293.xml"/><Relationship Id="rId5" Type="http://schemas.openxmlformats.org/officeDocument/2006/relationships/tags" Target="../tags/tag292.xml"/><Relationship Id="rId4" Type="http://schemas.openxmlformats.org/officeDocument/2006/relationships/tags" Target="../tags/tag291.xml"/><Relationship Id="rId3" Type="http://schemas.openxmlformats.org/officeDocument/2006/relationships/tags" Target="../tags/tag290.xml"/><Relationship Id="rId2" Type="http://schemas.openxmlformats.org/officeDocument/2006/relationships/tags" Target="../tags/tag289.xml"/><Relationship Id="rId1" Type="http://schemas.openxmlformats.org/officeDocument/2006/relationships/slideMaster" Target="../slideMasters/slideMaster17.xml"/></Relationships>
</file>

<file path=ppt/slideLayouts/_rels/slideLayout84.xml.rels><?xml version="1.0" encoding="UTF-8" standalone="yes"?>
<Relationships xmlns="http://schemas.openxmlformats.org/package/2006/relationships"><Relationship Id="rId5" Type="http://schemas.openxmlformats.org/officeDocument/2006/relationships/tags" Target="../tags/tag297.xml"/><Relationship Id="rId4" Type="http://schemas.openxmlformats.org/officeDocument/2006/relationships/tags" Target="../tags/tag296.xml"/><Relationship Id="rId3" Type="http://schemas.openxmlformats.org/officeDocument/2006/relationships/tags" Target="../tags/tag295.xml"/><Relationship Id="rId2" Type="http://schemas.openxmlformats.org/officeDocument/2006/relationships/tags" Target="../tags/tag294.xml"/><Relationship Id="rId1" Type="http://schemas.openxmlformats.org/officeDocument/2006/relationships/slideMaster" Target="../slideMasters/slideMaster17.xml"/></Relationships>
</file>

<file path=ppt/slideLayouts/_rels/slideLayout85.xml.rels><?xml version="1.0" encoding="UTF-8" standalone="yes"?>
<Relationships xmlns="http://schemas.openxmlformats.org/package/2006/relationships"><Relationship Id="rId7" Type="http://schemas.openxmlformats.org/officeDocument/2006/relationships/tags" Target="../tags/tag302.xml"/><Relationship Id="rId6" Type="http://schemas.openxmlformats.org/officeDocument/2006/relationships/tags" Target="../tags/tag301.xml"/><Relationship Id="rId5" Type="http://schemas.openxmlformats.org/officeDocument/2006/relationships/tags" Target="../tags/tag300.xml"/><Relationship Id="rId4" Type="http://schemas.openxmlformats.org/officeDocument/2006/relationships/tags" Target="../tags/tag299.xml"/><Relationship Id="rId3" Type="http://schemas.openxmlformats.org/officeDocument/2006/relationships/tags" Target="../tags/tag298.xml"/><Relationship Id="rId2" Type="http://schemas.openxmlformats.org/officeDocument/2006/relationships/image" Target="../media/image3.jpeg"/><Relationship Id="rId1" Type="http://schemas.openxmlformats.org/officeDocument/2006/relationships/slideMaster" Target="../slideMasters/slideMaster17.xml"/></Relationships>
</file>

<file path=ppt/slideLayouts/_rels/slideLayout86.xml.rels><?xml version="1.0" encoding="UTF-8" standalone="yes"?>
<Relationships xmlns="http://schemas.openxmlformats.org/package/2006/relationships"><Relationship Id="rId7" Type="http://schemas.openxmlformats.org/officeDocument/2006/relationships/tags" Target="../tags/tag306.xml"/><Relationship Id="rId6" Type="http://schemas.openxmlformats.org/officeDocument/2006/relationships/tags" Target="../tags/tag305.xml"/><Relationship Id="rId5" Type="http://schemas.openxmlformats.org/officeDocument/2006/relationships/tags" Target="../tags/tag304.xml"/><Relationship Id="rId4" Type="http://schemas.openxmlformats.org/officeDocument/2006/relationships/tags" Target="../tags/tag303.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8.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311.xml"/><Relationship Id="rId5" Type="http://schemas.openxmlformats.org/officeDocument/2006/relationships/tags" Target="../tags/tag310.xml"/><Relationship Id="rId4" Type="http://schemas.openxmlformats.org/officeDocument/2006/relationships/tags" Target="../tags/tag309.xml"/><Relationship Id="rId3" Type="http://schemas.openxmlformats.org/officeDocument/2006/relationships/tags" Target="../tags/tag308.xml"/><Relationship Id="rId2" Type="http://schemas.openxmlformats.org/officeDocument/2006/relationships/tags" Target="../tags/tag307.xml"/><Relationship Id="rId1" Type="http://schemas.openxmlformats.org/officeDocument/2006/relationships/slideMaster" Target="../slideMasters/slideMaster18.xml"/></Relationships>
</file>

<file path=ppt/slideLayouts/_rels/slideLayout89.xml.rels><?xml version="1.0" encoding="UTF-8" standalone="yes"?>
<Relationships xmlns="http://schemas.openxmlformats.org/package/2006/relationships"><Relationship Id="rId5" Type="http://schemas.openxmlformats.org/officeDocument/2006/relationships/tags" Target="../tags/tag315.xml"/><Relationship Id="rId4" Type="http://schemas.openxmlformats.org/officeDocument/2006/relationships/tags" Target="../tags/tag314.xml"/><Relationship Id="rId3" Type="http://schemas.openxmlformats.org/officeDocument/2006/relationships/tags" Target="../tags/tag313.xml"/><Relationship Id="rId2" Type="http://schemas.openxmlformats.org/officeDocument/2006/relationships/tags" Target="../tags/tag312.xml"/><Relationship Id="rId1" Type="http://schemas.openxmlformats.org/officeDocument/2006/relationships/slideMaster" Target="../slideMasters/slideMaster18.xml"/></Relationships>
</file>

<file path=ppt/slideLayouts/_rels/slideLayout9.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7" Type="http://schemas.openxmlformats.org/officeDocument/2006/relationships/tags" Target="../tags/tag320.xml"/><Relationship Id="rId6" Type="http://schemas.openxmlformats.org/officeDocument/2006/relationships/tags" Target="../tags/tag319.xml"/><Relationship Id="rId5" Type="http://schemas.openxmlformats.org/officeDocument/2006/relationships/tags" Target="../tags/tag318.xml"/><Relationship Id="rId4" Type="http://schemas.openxmlformats.org/officeDocument/2006/relationships/tags" Target="../tags/tag317.xml"/><Relationship Id="rId3" Type="http://schemas.openxmlformats.org/officeDocument/2006/relationships/tags" Target="../tags/tag316.xml"/><Relationship Id="rId2" Type="http://schemas.openxmlformats.org/officeDocument/2006/relationships/image" Target="../media/image3.jpeg"/><Relationship Id="rId1" Type="http://schemas.openxmlformats.org/officeDocument/2006/relationships/slideMaster" Target="../slideMasters/slideMaster18.xml"/></Relationships>
</file>

<file path=ppt/slideLayouts/_rels/slideLayout91.xml.rels><?xml version="1.0" encoding="UTF-8" standalone="yes"?>
<Relationships xmlns="http://schemas.openxmlformats.org/package/2006/relationships"><Relationship Id="rId7" Type="http://schemas.openxmlformats.org/officeDocument/2006/relationships/tags" Target="../tags/tag324.xml"/><Relationship Id="rId6" Type="http://schemas.openxmlformats.org/officeDocument/2006/relationships/tags" Target="../tags/tag323.xml"/><Relationship Id="rId5" Type="http://schemas.openxmlformats.org/officeDocument/2006/relationships/tags" Target="../tags/tag322.xml"/><Relationship Id="rId4" Type="http://schemas.openxmlformats.org/officeDocument/2006/relationships/tags" Target="../tags/tag321.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93.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329.xml"/><Relationship Id="rId5" Type="http://schemas.openxmlformats.org/officeDocument/2006/relationships/tags" Target="../tags/tag328.xml"/><Relationship Id="rId4" Type="http://schemas.openxmlformats.org/officeDocument/2006/relationships/tags" Target="../tags/tag327.xml"/><Relationship Id="rId3" Type="http://schemas.openxmlformats.org/officeDocument/2006/relationships/tags" Target="../tags/tag326.xml"/><Relationship Id="rId2" Type="http://schemas.openxmlformats.org/officeDocument/2006/relationships/tags" Target="../tags/tag325.xml"/><Relationship Id="rId1" Type="http://schemas.openxmlformats.org/officeDocument/2006/relationships/slideMaster" Target="../slideMasters/slideMaster19.xml"/></Relationships>
</file>

<file path=ppt/slideLayouts/_rels/slideLayout94.xml.rels><?xml version="1.0" encoding="UTF-8" standalone="yes"?>
<Relationships xmlns="http://schemas.openxmlformats.org/package/2006/relationships"><Relationship Id="rId5" Type="http://schemas.openxmlformats.org/officeDocument/2006/relationships/tags" Target="../tags/tag333.xml"/><Relationship Id="rId4" Type="http://schemas.openxmlformats.org/officeDocument/2006/relationships/tags" Target="../tags/tag332.xml"/><Relationship Id="rId3" Type="http://schemas.openxmlformats.org/officeDocument/2006/relationships/tags" Target="../tags/tag331.xml"/><Relationship Id="rId2" Type="http://schemas.openxmlformats.org/officeDocument/2006/relationships/tags" Target="../tags/tag330.xml"/><Relationship Id="rId1" Type="http://schemas.openxmlformats.org/officeDocument/2006/relationships/slideMaster" Target="../slideMasters/slideMaster19.xml"/></Relationships>
</file>

<file path=ppt/slideLayouts/_rels/slideLayout95.xml.rels><?xml version="1.0" encoding="UTF-8" standalone="yes"?>
<Relationships xmlns="http://schemas.openxmlformats.org/package/2006/relationships"><Relationship Id="rId7" Type="http://schemas.openxmlformats.org/officeDocument/2006/relationships/tags" Target="../tags/tag338.xml"/><Relationship Id="rId6" Type="http://schemas.openxmlformats.org/officeDocument/2006/relationships/tags" Target="../tags/tag337.xml"/><Relationship Id="rId5" Type="http://schemas.openxmlformats.org/officeDocument/2006/relationships/tags" Target="../tags/tag336.xml"/><Relationship Id="rId4" Type="http://schemas.openxmlformats.org/officeDocument/2006/relationships/tags" Target="../tags/tag335.xml"/><Relationship Id="rId3" Type="http://schemas.openxmlformats.org/officeDocument/2006/relationships/tags" Target="../tags/tag334.xml"/><Relationship Id="rId2" Type="http://schemas.openxmlformats.org/officeDocument/2006/relationships/image" Target="../media/image3.jpeg"/><Relationship Id="rId1" Type="http://schemas.openxmlformats.org/officeDocument/2006/relationships/slideMaster" Target="../slideMasters/slideMaster19.xml"/></Relationships>
</file>

<file path=ppt/slideLayouts/_rels/slideLayout96.xml.rels><?xml version="1.0" encoding="UTF-8" standalone="yes"?>
<Relationships xmlns="http://schemas.openxmlformats.org/package/2006/relationships"><Relationship Id="rId7" Type="http://schemas.openxmlformats.org/officeDocument/2006/relationships/tags" Target="../tags/tag342.xml"/><Relationship Id="rId6" Type="http://schemas.openxmlformats.org/officeDocument/2006/relationships/tags" Target="../tags/tag341.xml"/><Relationship Id="rId5" Type="http://schemas.openxmlformats.org/officeDocument/2006/relationships/tags" Target="../tags/tag340.xml"/><Relationship Id="rId4" Type="http://schemas.openxmlformats.org/officeDocument/2006/relationships/tags" Target="../tags/tag339.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98.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347.xml"/><Relationship Id="rId5" Type="http://schemas.openxmlformats.org/officeDocument/2006/relationships/tags" Target="../tags/tag346.xml"/><Relationship Id="rId4" Type="http://schemas.openxmlformats.org/officeDocument/2006/relationships/tags" Target="../tags/tag345.xml"/><Relationship Id="rId3" Type="http://schemas.openxmlformats.org/officeDocument/2006/relationships/tags" Target="../tags/tag344.xml"/><Relationship Id="rId2" Type="http://schemas.openxmlformats.org/officeDocument/2006/relationships/tags" Target="../tags/tag343.xml"/><Relationship Id="rId1" Type="http://schemas.openxmlformats.org/officeDocument/2006/relationships/slideMaster" Target="../slideMasters/slideMaster20.xml"/></Relationships>
</file>

<file path=ppt/slideLayouts/_rels/slideLayout99.xml.rels><?xml version="1.0" encoding="UTF-8" standalone="yes"?>
<Relationships xmlns="http://schemas.openxmlformats.org/package/2006/relationships"><Relationship Id="rId5" Type="http://schemas.openxmlformats.org/officeDocument/2006/relationships/tags" Target="../tags/tag351.xml"/><Relationship Id="rId4" Type="http://schemas.openxmlformats.org/officeDocument/2006/relationships/tags" Target="../tags/tag350.xml"/><Relationship Id="rId3" Type="http://schemas.openxmlformats.org/officeDocument/2006/relationships/tags" Target="../tags/tag349.xml"/><Relationship Id="rId2" Type="http://schemas.openxmlformats.org/officeDocument/2006/relationships/tags" Target="../tags/tag348.xml"/><Relationship Id="rId1" Type="http://schemas.openxmlformats.org/officeDocument/2006/relationships/slideMaster" Target="../slideMasters/slideMaster2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69533" y="121920"/>
            <a:ext cx="8984933" cy="502158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grpSp>
      <p:sp>
        <p:nvSpPr>
          <p:cNvPr id="3" name="日期占位符 2"/>
          <p:cNvSpPr>
            <a:spLocks noGrp="1"/>
          </p:cNvSpPr>
          <p:nvPr>
            <p:ph type="dt" sz="half" idx="10"/>
            <p:custDataLst>
              <p:tags r:id="rId4"/>
            </p:custDataLst>
          </p:nvPr>
        </p:nvSpPr>
        <p:spPr>
          <a:xfrm>
            <a:off x="459000" y="4735800"/>
            <a:ext cx="2025000" cy="2376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6658200" y="4735800"/>
            <a:ext cx="2025000" cy="2376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456300" y="456300"/>
            <a:ext cx="8226900" cy="529200"/>
          </a:xfrm>
        </p:spPr>
        <p:txBody>
          <a:bodyPr vert="horz" lIns="90000" tIns="46800" rIns="90000" bIns="46800" rtlCol="0" anchor="ctr" anchorCtr="0">
            <a:normAutofit/>
          </a:bodyPr>
          <a:lstStyle>
            <a:lvl1pPr>
              <a:defRPr sz="24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9144000" cy="5143500"/>
          </a:xfrm>
          <a:prstGeom prst="rect">
            <a:avLst/>
          </a:prstGeom>
        </p:spPr>
      </p:pic>
      <p:sp>
        <p:nvSpPr>
          <p:cNvPr id="2" name="标题 1"/>
          <p:cNvSpPr>
            <a:spLocks noGrp="1"/>
          </p:cNvSpPr>
          <p:nvPr>
            <p:ph type="title" hasCustomPrompt="1"/>
            <p:custDataLst>
              <p:tags r:id="rId3"/>
            </p:custDataLst>
          </p:nvPr>
        </p:nvSpPr>
        <p:spPr>
          <a:xfrm>
            <a:off x="1807425" y="1378969"/>
            <a:ext cx="5826600" cy="575100"/>
          </a:xfrm>
        </p:spPr>
        <p:txBody>
          <a:bodyPr lIns="90000" tIns="46800" rIns="90000" bIns="46800" anchor="b" anchorCtr="0">
            <a:normAutofit/>
          </a:bodyPr>
          <a:lstStyle>
            <a:lvl1pPr>
              <a:defRPr sz="3300"/>
            </a:lvl1pPr>
          </a:lstStyle>
          <a:p>
            <a:endParaRPr lang="zh-CN" altLang="en-US" dirty="0"/>
          </a:p>
        </p:txBody>
      </p:sp>
      <p:sp>
        <p:nvSpPr>
          <p:cNvPr id="3" name="文本占位符 2"/>
          <p:cNvSpPr>
            <a:spLocks noGrp="1"/>
          </p:cNvSpPr>
          <p:nvPr>
            <p:ph type="body" idx="1" hasCustomPrompt="1"/>
            <p:custDataLst>
              <p:tags r:id="rId4"/>
            </p:custDataLst>
          </p:nvPr>
        </p:nvSpPr>
        <p:spPr>
          <a:xfrm>
            <a:off x="1658835" y="2054081"/>
            <a:ext cx="5826600" cy="650700"/>
          </a:xfrm>
        </p:spPr>
        <p:txBody>
          <a:bodyPr lIns="90000" tIns="46800" rIns="90000" bIns="46800">
            <a:normAutofit/>
          </a:bodyPr>
          <a:lstStyle>
            <a:lvl1pPr marL="0" indent="0">
              <a:buNone/>
              <a:defRPr sz="1350">
                <a:solidFill>
                  <a:schemeClr val="tx1">
                    <a:lumMod val="65000"/>
                    <a:lumOff val="35000"/>
                  </a:schemeClr>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6658200" y="4735800"/>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69533" y="121920"/>
            <a:ext cx="8984933" cy="502158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grpSp>
      <p:sp>
        <p:nvSpPr>
          <p:cNvPr id="3" name="日期占位符 2"/>
          <p:cNvSpPr>
            <a:spLocks noGrp="1"/>
          </p:cNvSpPr>
          <p:nvPr>
            <p:ph type="dt" sz="half" idx="10"/>
            <p:custDataLst>
              <p:tags r:id="rId4"/>
            </p:custDataLst>
          </p:nvPr>
        </p:nvSpPr>
        <p:spPr>
          <a:xfrm>
            <a:off x="459000" y="4735800"/>
            <a:ext cx="2025000" cy="2376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6658200" y="4735800"/>
            <a:ext cx="2025000" cy="2376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456300" y="456300"/>
            <a:ext cx="8226900" cy="529200"/>
          </a:xfrm>
        </p:spPr>
        <p:txBody>
          <a:bodyPr vert="horz" lIns="90000" tIns="46800" rIns="90000" bIns="46800" rtlCol="0" anchor="ctr" anchorCtr="0">
            <a:normAutofit/>
          </a:bodyPr>
          <a:lstStyle>
            <a:lvl1pPr>
              <a:defRPr sz="24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456300"/>
            <a:ext cx="8226900" cy="5292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456300" y="1117800"/>
            <a:ext cx="8226900" cy="3569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658200" y="4735800"/>
            <a:ext cx="2025000" cy="2376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41923"/>
            <a:ext cx="9695021" cy="5001578"/>
          </a:xfrm>
          <a:prstGeom prst="rect">
            <a:avLst/>
          </a:prstGeom>
        </p:spPr>
      </p:pic>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3087000" y="4735800"/>
            <a:ext cx="2970000" cy="2376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6658200" y="4735800"/>
            <a:ext cx="2025000" cy="2376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3588544" y="1581865"/>
            <a:ext cx="4142899" cy="368300"/>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9144000" cy="5143500"/>
          </a:xfrm>
          <a:prstGeom prst="rect">
            <a:avLst/>
          </a:prstGeom>
        </p:spPr>
      </p:pic>
      <p:sp>
        <p:nvSpPr>
          <p:cNvPr id="2" name="标题 1"/>
          <p:cNvSpPr>
            <a:spLocks noGrp="1"/>
          </p:cNvSpPr>
          <p:nvPr>
            <p:ph type="title" hasCustomPrompt="1"/>
            <p:custDataLst>
              <p:tags r:id="rId3"/>
            </p:custDataLst>
          </p:nvPr>
        </p:nvSpPr>
        <p:spPr>
          <a:xfrm>
            <a:off x="1807425" y="1378969"/>
            <a:ext cx="5826600" cy="575100"/>
          </a:xfrm>
        </p:spPr>
        <p:txBody>
          <a:bodyPr lIns="90000" tIns="46800" rIns="90000" bIns="46800" anchor="b" anchorCtr="0">
            <a:normAutofit/>
          </a:bodyPr>
          <a:lstStyle>
            <a:lvl1pPr>
              <a:defRPr sz="3300"/>
            </a:lvl1pPr>
          </a:lstStyle>
          <a:p>
            <a:endParaRPr lang="zh-CN" altLang="en-US" dirty="0"/>
          </a:p>
        </p:txBody>
      </p:sp>
      <p:sp>
        <p:nvSpPr>
          <p:cNvPr id="3" name="文本占位符 2"/>
          <p:cNvSpPr>
            <a:spLocks noGrp="1"/>
          </p:cNvSpPr>
          <p:nvPr>
            <p:ph type="body" idx="1" hasCustomPrompt="1"/>
            <p:custDataLst>
              <p:tags r:id="rId4"/>
            </p:custDataLst>
          </p:nvPr>
        </p:nvSpPr>
        <p:spPr>
          <a:xfrm>
            <a:off x="1658835" y="2054081"/>
            <a:ext cx="5826600" cy="650700"/>
          </a:xfrm>
        </p:spPr>
        <p:txBody>
          <a:bodyPr lIns="90000" tIns="46800" rIns="90000" bIns="46800">
            <a:normAutofit/>
          </a:bodyPr>
          <a:lstStyle>
            <a:lvl1pPr marL="0" indent="0">
              <a:buNone/>
              <a:defRPr sz="1350">
                <a:solidFill>
                  <a:schemeClr val="tx1">
                    <a:lumMod val="65000"/>
                    <a:lumOff val="35000"/>
                  </a:schemeClr>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6658200" y="4735800"/>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69533" y="121920"/>
            <a:ext cx="8984933" cy="502158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grpSp>
      <p:sp>
        <p:nvSpPr>
          <p:cNvPr id="3" name="日期占位符 2"/>
          <p:cNvSpPr>
            <a:spLocks noGrp="1"/>
          </p:cNvSpPr>
          <p:nvPr>
            <p:ph type="dt" sz="half" idx="10"/>
            <p:custDataLst>
              <p:tags r:id="rId4"/>
            </p:custDataLst>
          </p:nvPr>
        </p:nvSpPr>
        <p:spPr>
          <a:xfrm>
            <a:off x="459000" y="4735800"/>
            <a:ext cx="2025000" cy="2376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6658200" y="4735800"/>
            <a:ext cx="2025000" cy="2376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456300" y="456300"/>
            <a:ext cx="8226900" cy="529200"/>
          </a:xfrm>
        </p:spPr>
        <p:txBody>
          <a:bodyPr vert="horz" lIns="90000" tIns="46800" rIns="90000" bIns="46800" rtlCol="0" anchor="ctr" anchorCtr="0">
            <a:normAutofit/>
          </a:bodyPr>
          <a:lstStyle>
            <a:lvl1pPr>
              <a:defRPr sz="24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456300"/>
            <a:ext cx="8226900" cy="5292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456300" y="1117800"/>
            <a:ext cx="8226900" cy="3569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658200" y="4735800"/>
            <a:ext cx="2025000" cy="2376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41923"/>
            <a:ext cx="9695021" cy="5001578"/>
          </a:xfrm>
          <a:prstGeom prst="rect">
            <a:avLst/>
          </a:prstGeom>
        </p:spPr>
      </p:pic>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3087000" y="4735800"/>
            <a:ext cx="2970000" cy="2376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6658200" y="4735800"/>
            <a:ext cx="2025000" cy="2376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3588544" y="1581865"/>
            <a:ext cx="4142899" cy="368300"/>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9144000" cy="5143500"/>
          </a:xfrm>
          <a:prstGeom prst="rect">
            <a:avLst/>
          </a:prstGeom>
        </p:spPr>
      </p:pic>
      <p:sp>
        <p:nvSpPr>
          <p:cNvPr id="2" name="标题 1"/>
          <p:cNvSpPr>
            <a:spLocks noGrp="1"/>
          </p:cNvSpPr>
          <p:nvPr>
            <p:ph type="title" hasCustomPrompt="1"/>
            <p:custDataLst>
              <p:tags r:id="rId3"/>
            </p:custDataLst>
          </p:nvPr>
        </p:nvSpPr>
        <p:spPr>
          <a:xfrm>
            <a:off x="1807425" y="1378969"/>
            <a:ext cx="5826600" cy="575100"/>
          </a:xfrm>
        </p:spPr>
        <p:txBody>
          <a:bodyPr lIns="90000" tIns="46800" rIns="90000" bIns="46800" anchor="b" anchorCtr="0">
            <a:normAutofit/>
          </a:bodyPr>
          <a:lstStyle>
            <a:lvl1pPr>
              <a:defRPr sz="3300"/>
            </a:lvl1pPr>
          </a:lstStyle>
          <a:p>
            <a:endParaRPr lang="zh-CN" altLang="en-US" dirty="0"/>
          </a:p>
        </p:txBody>
      </p:sp>
      <p:sp>
        <p:nvSpPr>
          <p:cNvPr id="3" name="文本占位符 2"/>
          <p:cNvSpPr>
            <a:spLocks noGrp="1"/>
          </p:cNvSpPr>
          <p:nvPr>
            <p:ph type="body" idx="1" hasCustomPrompt="1"/>
            <p:custDataLst>
              <p:tags r:id="rId4"/>
            </p:custDataLst>
          </p:nvPr>
        </p:nvSpPr>
        <p:spPr>
          <a:xfrm>
            <a:off x="1658835" y="2054081"/>
            <a:ext cx="5826600" cy="650700"/>
          </a:xfrm>
        </p:spPr>
        <p:txBody>
          <a:bodyPr lIns="90000" tIns="46800" rIns="90000" bIns="46800">
            <a:normAutofit/>
          </a:bodyPr>
          <a:lstStyle>
            <a:lvl1pPr marL="0" indent="0">
              <a:buNone/>
              <a:defRPr sz="1350">
                <a:solidFill>
                  <a:schemeClr val="tx1">
                    <a:lumMod val="65000"/>
                    <a:lumOff val="35000"/>
                  </a:schemeClr>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6658200" y="4735800"/>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69533" y="121920"/>
            <a:ext cx="8984933" cy="502158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grpSp>
      <p:sp>
        <p:nvSpPr>
          <p:cNvPr id="3" name="日期占位符 2"/>
          <p:cNvSpPr>
            <a:spLocks noGrp="1"/>
          </p:cNvSpPr>
          <p:nvPr>
            <p:ph type="dt" sz="half" idx="10"/>
            <p:custDataLst>
              <p:tags r:id="rId4"/>
            </p:custDataLst>
          </p:nvPr>
        </p:nvSpPr>
        <p:spPr>
          <a:xfrm>
            <a:off x="459000" y="4735800"/>
            <a:ext cx="2025000" cy="2376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6658200" y="4735800"/>
            <a:ext cx="2025000" cy="2376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456300" y="456300"/>
            <a:ext cx="8226900" cy="529200"/>
          </a:xfrm>
        </p:spPr>
        <p:txBody>
          <a:bodyPr vert="horz" lIns="90000" tIns="46800" rIns="90000" bIns="46800" rtlCol="0" anchor="ctr" anchorCtr="0">
            <a:normAutofit/>
          </a:bodyPr>
          <a:lstStyle>
            <a:lvl1pPr>
              <a:defRPr sz="24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456300"/>
            <a:ext cx="8226900" cy="5292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456300" y="1117800"/>
            <a:ext cx="8226900" cy="3569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658200" y="4735800"/>
            <a:ext cx="2025000" cy="2376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41923"/>
            <a:ext cx="9695021" cy="5001578"/>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3087000" y="4735800"/>
            <a:ext cx="2970000" cy="2376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6658200" y="4735800"/>
            <a:ext cx="2025000" cy="2376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3588544" y="1581865"/>
            <a:ext cx="4142899" cy="368300"/>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9144000" cy="5143500"/>
          </a:xfrm>
          <a:prstGeom prst="rect">
            <a:avLst/>
          </a:prstGeom>
        </p:spPr>
      </p:pic>
      <p:sp>
        <p:nvSpPr>
          <p:cNvPr id="2" name="标题 1"/>
          <p:cNvSpPr>
            <a:spLocks noGrp="1"/>
          </p:cNvSpPr>
          <p:nvPr>
            <p:ph type="title" hasCustomPrompt="1"/>
            <p:custDataLst>
              <p:tags r:id="rId3"/>
            </p:custDataLst>
          </p:nvPr>
        </p:nvSpPr>
        <p:spPr>
          <a:xfrm>
            <a:off x="1807425" y="1378969"/>
            <a:ext cx="5826600" cy="575100"/>
          </a:xfrm>
        </p:spPr>
        <p:txBody>
          <a:bodyPr lIns="90000" tIns="46800" rIns="90000" bIns="46800" anchor="b" anchorCtr="0">
            <a:normAutofit/>
          </a:bodyPr>
          <a:lstStyle>
            <a:lvl1pPr>
              <a:defRPr sz="3300"/>
            </a:lvl1pPr>
          </a:lstStyle>
          <a:p>
            <a:endParaRPr lang="zh-CN" altLang="en-US" dirty="0"/>
          </a:p>
        </p:txBody>
      </p:sp>
      <p:sp>
        <p:nvSpPr>
          <p:cNvPr id="3" name="文本占位符 2"/>
          <p:cNvSpPr>
            <a:spLocks noGrp="1"/>
          </p:cNvSpPr>
          <p:nvPr>
            <p:ph type="body" idx="1" hasCustomPrompt="1"/>
            <p:custDataLst>
              <p:tags r:id="rId4"/>
            </p:custDataLst>
          </p:nvPr>
        </p:nvSpPr>
        <p:spPr>
          <a:xfrm>
            <a:off x="1658835" y="2054081"/>
            <a:ext cx="5826600" cy="650700"/>
          </a:xfrm>
        </p:spPr>
        <p:txBody>
          <a:bodyPr lIns="90000" tIns="46800" rIns="90000" bIns="46800">
            <a:normAutofit/>
          </a:bodyPr>
          <a:lstStyle>
            <a:lvl1pPr marL="0" indent="0">
              <a:buNone/>
              <a:defRPr sz="1350">
                <a:solidFill>
                  <a:schemeClr val="tx1">
                    <a:lumMod val="65000"/>
                    <a:lumOff val="35000"/>
                  </a:schemeClr>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6658200" y="4735800"/>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69533" y="121920"/>
            <a:ext cx="8984933" cy="502158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grpSp>
      <p:sp>
        <p:nvSpPr>
          <p:cNvPr id="3" name="日期占位符 2"/>
          <p:cNvSpPr>
            <a:spLocks noGrp="1"/>
          </p:cNvSpPr>
          <p:nvPr>
            <p:ph type="dt" sz="half" idx="10"/>
            <p:custDataLst>
              <p:tags r:id="rId4"/>
            </p:custDataLst>
          </p:nvPr>
        </p:nvSpPr>
        <p:spPr>
          <a:xfrm>
            <a:off x="459000" y="4735800"/>
            <a:ext cx="2025000" cy="2376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6658200" y="4735800"/>
            <a:ext cx="2025000" cy="2376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456300" y="456300"/>
            <a:ext cx="8226900" cy="529200"/>
          </a:xfrm>
        </p:spPr>
        <p:txBody>
          <a:bodyPr vert="horz" lIns="90000" tIns="46800" rIns="90000" bIns="46800" rtlCol="0" anchor="ctr" anchorCtr="0">
            <a:normAutofit/>
          </a:bodyPr>
          <a:lstStyle>
            <a:lvl1pPr>
              <a:defRPr sz="24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456300"/>
            <a:ext cx="8226900" cy="5292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456300" y="1117800"/>
            <a:ext cx="8226900" cy="3569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658200" y="4735800"/>
            <a:ext cx="2025000" cy="2376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41923"/>
            <a:ext cx="9695021" cy="5001578"/>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3087000" y="4735800"/>
            <a:ext cx="2970000" cy="2376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6658200" y="4735800"/>
            <a:ext cx="2025000" cy="2376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3588544" y="1581865"/>
            <a:ext cx="4142899" cy="368300"/>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9144000" cy="5143500"/>
          </a:xfrm>
          <a:prstGeom prst="rect">
            <a:avLst/>
          </a:prstGeom>
        </p:spPr>
      </p:pic>
      <p:sp>
        <p:nvSpPr>
          <p:cNvPr id="2" name="标题 1"/>
          <p:cNvSpPr>
            <a:spLocks noGrp="1"/>
          </p:cNvSpPr>
          <p:nvPr>
            <p:ph type="title" hasCustomPrompt="1"/>
            <p:custDataLst>
              <p:tags r:id="rId3"/>
            </p:custDataLst>
          </p:nvPr>
        </p:nvSpPr>
        <p:spPr>
          <a:xfrm>
            <a:off x="1807425" y="1378969"/>
            <a:ext cx="5826600" cy="575100"/>
          </a:xfrm>
        </p:spPr>
        <p:txBody>
          <a:bodyPr lIns="90000" tIns="46800" rIns="90000" bIns="46800" anchor="b" anchorCtr="0">
            <a:normAutofit/>
          </a:bodyPr>
          <a:lstStyle>
            <a:lvl1pPr>
              <a:defRPr sz="3300"/>
            </a:lvl1pPr>
          </a:lstStyle>
          <a:p>
            <a:endParaRPr lang="zh-CN" altLang="en-US" dirty="0"/>
          </a:p>
        </p:txBody>
      </p:sp>
      <p:sp>
        <p:nvSpPr>
          <p:cNvPr id="3" name="文本占位符 2"/>
          <p:cNvSpPr>
            <a:spLocks noGrp="1"/>
          </p:cNvSpPr>
          <p:nvPr>
            <p:ph type="body" idx="1" hasCustomPrompt="1"/>
            <p:custDataLst>
              <p:tags r:id="rId4"/>
            </p:custDataLst>
          </p:nvPr>
        </p:nvSpPr>
        <p:spPr>
          <a:xfrm>
            <a:off x="1658835" y="2054081"/>
            <a:ext cx="5826600" cy="650700"/>
          </a:xfrm>
        </p:spPr>
        <p:txBody>
          <a:bodyPr lIns="90000" tIns="46800" rIns="90000" bIns="46800">
            <a:normAutofit/>
          </a:bodyPr>
          <a:lstStyle>
            <a:lvl1pPr marL="0" indent="0">
              <a:buNone/>
              <a:defRPr sz="1350">
                <a:solidFill>
                  <a:schemeClr val="tx1">
                    <a:lumMod val="65000"/>
                    <a:lumOff val="35000"/>
                  </a:schemeClr>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6658200" y="4735800"/>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456300"/>
            <a:ext cx="8226900" cy="5292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456300" y="1117800"/>
            <a:ext cx="8226900" cy="3569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658200" y="4735800"/>
            <a:ext cx="2025000" cy="2376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41923"/>
            <a:ext cx="9695021" cy="5001578"/>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69533" y="121920"/>
            <a:ext cx="8984933" cy="502158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grpSp>
      <p:sp>
        <p:nvSpPr>
          <p:cNvPr id="3" name="日期占位符 2"/>
          <p:cNvSpPr>
            <a:spLocks noGrp="1"/>
          </p:cNvSpPr>
          <p:nvPr>
            <p:ph type="dt" sz="half" idx="10"/>
            <p:custDataLst>
              <p:tags r:id="rId4"/>
            </p:custDataLst>
          </p:nvPr>
        </p:nvSpPr>
        <p:spPr>
          <a:xfrm>
            <a:off x="459000" y="4735800"/>
            <a:ext cx="2025000" cy="2376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6658200" y="4735800"/>
            <a:ext cx="2025000" cy="2376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456300" y="456300"/>
            <a:ext cx="8226900" cy="529200"/>
          </a:xfrm>
        </p:spPr>
        <p:txBody>
          <a:bodyPr vert="horz" lIns="90000" tIns="46800" rIns="90000" bIns="46800" rtlCol="0" anchor="ctr" anchorCtr="0">
            <a:normAutofit/>
          </a:bodyPr>
          <a:lstStyle>
            <a:lvl1pPr>
              <a:defRPr sz="24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456300"/>
            <a:ext cx="8226900" cy="5292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456300" y="1117800"/>
            <a:ext cx="8226900" cy="3569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658200" y="4735800"/>
            <a:ext cx="2025000" cy="2376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41923"/>
            <a:ext cx="9695021" cy="5001578"/>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3087000" y="4735800"/>
            <a:ext cx="2970000" cy="2376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6658200" y="4735800"/>
            <a:ext cx="2025000" cy="2376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3588544" y="1581865"/>
            <a:ext cx="4142899" cy="368300"/>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9144000" cy="5143500"/>
          </a:xfrm>
          <a:prstGeom prst="rect">
            <a:avLst/>
          </a:prstGeom>
        </p:spPr>
      </p:pic>
      <p:sp>
        <p:nvSpPr>
          <p:cNvPr id="2" name="标题 1"/>
          <p:cNvSpPr>
            <a:spLocks noGrp="1"/>
          </p:cNvSpPr>
          <p:nvPr>
            <p:ph type="title" hasCustomPrompt="1"/>
            <p:custDataLst>
              <p:tags r:id="rId3"/>
            </p:custDataLst>
          </p:nvPr>
        </p:nvSpPr>
        <p:spPr>
          <a:xfrm>
            <a:off x="1807425" y="1378969"/>
            <a:ext cx="5826600" cy="575100"/>
          </a:xfrm>
        </p:spPr>
        <p:txBody>
          <a:bodyPr lIns="90000" tIns="46800" rIns="90000" bIns="46800" anchor="b" anchorCtr="0">
            <a:normAutofit/>
          </a:bodyPr>
          <a:lstStyle>
            <a:lvl1pPr>
              <a:defRPr sz="3300"/>
            </a:lvl1pPr>
          </a:lstStyle>
          <a:p>
            <a:endParaRPr lang="zh-CN" altLang="en-US" dirty="0"/>
          </a:p>
        </p:txBody>
      </p:sp>
      <p:sp>
        <p:nvSpPr>
          <p:cNvPr id="3" name="文本占位符 2"/>
          <p:cNvSpPr>
            <a:spLocks noGrp="1"/>
          </p:cNvSpPr>
          <p:nvPr>
            <p:ph type="body" idx="1" hasCustomPrompt="1"/>
            <p:custDataLst>
              <p:tags r:id="rId4"/>
            </p:custDataLst>
          </p:nvPr>
        </p:nvSpPr>
        <p:spPr>
          <a:xfrm>
            <a:off x="1658835" y="2054081"/>
            <a:ext cx="5826600" cy="650700"/>
          </a:xfrm>
        </p:spPr>
        <p:txBody>
          <a:bodyPr lIns="90000" tIns="46800" rIns="90000" bIns="46800">
            <a:normAutofit/>
          </a:bodyPr>
          <a:lstStyle>
            <a:lvl1pPr marL="0" indent="0">
              <a:buNone/>
              <a:defRPr sz="1350">
                <a:solidFill>
                  <a:schemeClr val="tx1">
                    <a:lumMod val="65000"/>
                    <a:lumOff val="35000"/>
                  </a:schemeClr>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6658200" y="4735800"/>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69533" y="121920"/>
            <a:ext cx="8984933" cy="502158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grpSp>
      <p:sp>
        <p:nvSpPr>
          <p:cNvPr id="3" name="日期占位符 2"/>
          <p:cNvSpPr>
            <a:spLocks noGrp="1"/>
          </p:cNvSpPr>
          <p:nvPr>
            <p:ph type="dt" sz="half" idx="10"/>
            <p:custDataLst>
              <p:tags r:id="rId4"/>
            </p:custDataLst>
          </p:nvPr>
        </p:nvSpPr>
        <p:spPr>
          <a:xfrm>
            <a:off x="459000" y="4735800"/>
            <a:ext cx="2025000" cy="2376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6658200" y="4735800"/>
            <a:ext cx="2025000" cy="2376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456300" y="456300"/>
            <a:ext cx="8226900" cy="529200"/>
          </a:xfrm>
        </p:spPr>
        <p:txBody>
          <a:bodyPr vert="horz" lIns="90000" tIns="46800" rIns="90000" bIns="46800" rtlCol="0" anchor="ctr" anchorCtr="0">
            <a:normAutofit/>
          </a:bodyPr>
          <a:lstStyle>
            <a:lvl1pPr>
              <a:defRPr sz="24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456300"/>
            <a:ext cx="8226900" cy="5292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456300" y="1117800"/>
            <a:ext cx="8226900" cy="3569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658200" y="4735800"/>
            <a:ext cx="2025000" cy="2376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41923"/>
            <a:ext cx="9695021" cy="5001578"/>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3087000" y="4735800"/>
            <a:ext cx="2970000" cy="2376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6658200" y="4735800"/>
            <a:ext cx="2025000" cy="2376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3588544" y="1581865"/>
            <a:ext cx="4142899" cy="368300"/>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9144000" cy="5143500"/>
          </a:xfrm>
          <a:prstGeom prst="rect">
            <a:avLst/>
          </a:prstGeom>
        </p:spPr>
      </p:pic>
      <p:sp>
        <p:nvSpPr>
          <p:cNvPr id="2" name="标题 1"/>
          <p:cNvSpPr>
            <a:spLocks noGrp="1"/>
          </p:cNvSpPr>
          <p:nvPr>
            <p:ph type="title" hasCustomPrompt="1"/>
            <p:custDataLst>
              <p:tags r:id="rId3"/>
            </p:custDataLst>
          </p:nvPr>
        </p:nvSpPr>
        <p:spPr>
          <a:xfrm>
            <a:off x="1807425" y="1378969"/>
            <a:ext cx="5826600" cy="575100"/>
          </a:xfrm>
        </p:spPr>
        <p:txBody>
          <a:bodyPr lIns="90000" tIns="46800" rIns="90000" bIns="46800" anchor="b" anchorCtr="0">
            <a:normAutofit/>
          </a:bodyPr>
          <a:lstStyle>
            <a:lvl1pPr>
              <a:defRPr sz="3300"/>
            </a:lvl1pPr>
          </a:lstStyle>
          <a:p>
            <a:endParaRPr lang="zh-CN" altLang="en-US" dirty="0"/>
          </a:p>
        </p:txBody>
      </p:sp>
      <p:sp>
        <p:nvSpPr>
          <p:cNvPr id="3" name="文本占位符 2"/>
          <p:cNvSpPr>
            <a:spLocks noGrp="1"/>
          </p:cNvSpPr>
          <p:nvPr>
            <p:ph type="body" idx="1" hasCustomPrompt="1"/>
            <p:custDataLst>
              <p:tags r:id="rId4"/>
            </p:custDataLst>
          </p:nvPr>
        </p:nvSpPr>
        <p:spPr>
          <a:xfrm>
            <a:off x="1658835" y="2054081"/>
            <a:ext cx="5826600" cy="650700"/>
          </a:xfrm>
        </p:spPr>
        <p:txBody>
          <a:bodyPr lIns="90000" tIns="46800" rIns="90000" bIns="46800">
            <a:normAutofit/>
          </a:bodyPr>
          <a:lstStyle>
            <a:lvl1pPr marL="0" indent="0">
              <a:buNone/>
              <a:defRPr sz="1350">
                <a:solidFill>
                  <a:schemeClr val="tx1">
                    <a:lumMod val="65000"/>
                    <a:lumOff val="35000"/>
                  </a:schemeClr>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6658200" y="4735800"/>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3087000" y="4735800"/>
            <a:ext cx="2970000" cy="2376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6658200" y="4735800"/>
            <a:ext cx="2025000" cy="2376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3588544" y="1581865"/>
            <a:ext cx="4142899" cy="368300"/>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69533" y="121920"/>
            <a:ext cx="8984933" cy="502158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grpSp>
      <p:sp>
        <p:nvSpPr>
          <p:cNvPr id="3" name="日期占位符 2"/>
          <p:cNvSpPr>
            <a:spLocks noGrp="1"/>
          </p:cNvSpPr>
          <p:nvPr>
            <p:ph type="dt" sz="half" idx="10"/>
            <p:custDataLst>
              <p:tags r:id="rId4"/>
            </p:custDataLst>
          </p:nvPr>
        </p:nvSpPr>
        <p:spPr>
          <a:xfrm>
            <a:off x="459000" y="4735800"/>
            <a:ext cx="2025000" cy="2376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6658200" y="4735800"/>
            <a:ext cx="2025000" cy="2376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456300" y="456300"/>
            <a:ext cx="8226900" cy="529200"/>
          </a:xfrm>
        </p:spPr>
        <p:txBody>
          <a:bodyPr vert="horz" lIns="90000" tIns="46800" rIns="90000" bIns="46800" rtlCol="0" anchor="ctr" anchorCtr="0">
            <a:normAutofit/>
          </a:bodyPr>
          <a:lstStyle>
            <a:lvl1pPr>
              <a:defRPr sz="24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456300"/>
            <a:ext cx="8226900" cy="5292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456300" y="1117800"/>
            <a:ext cx="8226900" cy="3569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658200" y="4735800"/>
            <a:ext cx="2025000" cy="2376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41923"/>
            <a:ext cx="9695021" cy="5001578"/>
          </a:xfrm>
          <a:prstGeom prst="rect">
            <a:avLst/>
          </a:prstGeom>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3087000" y="4735800"/>
            <a:ext cx="2970000" cy="2376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6658200" y="4735800"/>
            <a:ext cx="2025000" cy="2376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3588544" y="1581865"/>
            <a:ext cx="4142899" cy="368300"/>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9144000" cy="5143500"/>
          </a:xfrm>
          <a:prstGeom prst="rect">
            <a:avLst/>
          </a:prstGeom>
        </p:spPr>
      </p:pic>
      <p:sp>
        <p:nvSpPr>
          <p:cNvPr id="2" name="标题 1"/>
          <p:cNvSpPr>
            <a:spLocks noGrp="1"/>
          </p:cNvSpPr>
          <p:nvPr>
            <p:ph type="title" hasCustomPrompt="1"/>
            <p:custDataLst>
              <p:tags r:id="rId3"/>
            </p:custDataLst>
          </p:nvPr>
        </p:nvSpPr>
        <p:spPr>
          <a:xfrm>
            <a:off x="1807425" y="1378969"/>
            <a:ext cx="5826600" cy="575100"/>
          </a:xfrm>
        </p:spPr>
        <p:txBody>
          <a:bodyPr lIns="90000" tIns="46800" rIns="90000" bIns="46800" anchor="b" anchorCtr="0">
            <a:normAutofit/>
          </a:bodyPr>
          <a:lstStyle>
            <a:lvl1pPr>
              <a:defRPr sz="3300"/>
            </a:lvl1pPr>
          </a:lstStyle>
          <a:p>
            <a:endParaRPr lang="zh-CN" altLang="en-US" dirty="0"/>
          </a:p>
        </p:txBody>
      </p:sp>
      <p:sp>
        <p:nvSpPr>
          <p:cNvPr id="3" name="文本占位符 2"/>
          <p:cNvSpPr>
            <a:spLocks noGrp="1"/>
          </p:cNvSpPr>
          <p:nvPr>
            <p:ph type="body" idx="1" hasCustomPrompt="1"/>
            <p:custDataLst>
              <p:tags r:id="rId4"/>
            </p:custDataLst>
          </p:nvPr>
        </p:nvSpPr>
        <p:spPr>
          <a:xfrm>
            <a:off x="1658835" y="2054081"/>
            <a:ext cx="5826600" cy="650700"/>
          </a:xfrm>
        </p:spPr>
        <p:txBody>
          <a:bodyPr lIns="90000" tIns="46800" rIns="90000" bIns="46800">
            <a:normAutofit/>
          </a:bodyPr>
          <a:lstStyle>
            <a:lvl1pPr marL="0" indent="0">
              <a:buNone/>
              <a:defRPr sz="1350">
                <a:solidFill>
                  <a:schemeClr val="tx1">
                    <a:lumMod val="65000"/>
                    <a:lumOff val="35000"/>
                  </a:schemeClr>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6658200" y="4735800"/>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69533" y="121920"/>
            <a:ext cx="8984933" cy="502158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grpSp>
      <p:sp>
        <p:nvSpPr>
          <p:cNvPr id="3" name="日期占位符 2"/>
          <p:cNvSpPr>
            <a:spLocks noGrp="1"/>
          </p:cNvSpPr>
          <p:nvPr>
            <p:ph type="dt" sz="half" idx="10"/>
            <p:custDataLst>
              <p:tags r:id="rId4"/>
            </p:custDataLst>
          </p:nvPr>
        </p:nvSpPr>
        <p:spPr>
          <a:xfrm>
            <a:off x="459000" y="4735800"/>
            <a:ext cx="2025000" cy="2376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6658200" y="4735800"/>
            <a:ext cx="2025000" cy="2376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456300" y="456300"/>
            <a:ext cx="8226900" cy="529200"/>
          </a:xfrm>
        </p:spPr>
        <p:txBody>
          <a:bodyPr vert="horz" lIns="90000" tIns="46800" rIns="90000" bIns="46800" rtlCol="0" anchor="ctr" anchorCtr="0">
            <a:normAutofit/>
          </a:bodyPr>
          <a:lstStyle>
            <a:lvl1pPr>
              <a:defRPr sz="24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456300"/>
            <a:ext cx="8226900" cy="5292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456300" y="1117800"/>
            <a:ext cx="8226900" cy="3569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658200" y="4735800"/>
            <a:ext cx="2025000" cy="2376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41923"/>
            <a:ext cx="9695021" cy="5001578"/>
          </a:xfrm>
          <a:prstGeom prst="rect">
            <a:avLst/>
          </a:prstGeom>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3087000" y="4735800"/>
            <a:ext cx="2970000" cy="2376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6658200" y="4735800"/>
            <a:ext cx="2025000" cy="2376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3588544" y="1581865"/>
            <a:ext cx="4142899" cy="368300"/>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9144000" cy="5143500"/>
          </a:xfrm>
          <a:prstGeom prst="rect">
            <a:avLst/>
          </a:prstGeom>
        </p:spPr>
      </p:pic>
      <p:sp>
        <p:nvSpPr>
          <p:cNvPr id="2" name="标题 1"/>
          <p:cNvSpPr>
            <a:spLocks noGrp="1"/>
          </p:cNvSpPr>
          <p:nvPr>
            <p:ph type="title" hasCustomPrompt="1"/>
            <p:custDataLst>
              <p:tags r:id="rId3"/>
            </p:custDataLst>
          </p:nvPr>
        </p:nvSpPr>
        <p:spPr>
          <a:xfrm>
            <a:off x="1807425" y="1378969"/>
            <a:ext cx="5826600" cy="575100"/>
          </a:xfrm>
        </p:spPr>
        <p:txBody>
          <a:bodyPr lIns="90000" tIns="46800" rIns="90000" bIns="46800" anchor="b" anchorCtr="0">
            <a:normAutofit/>
          </a:bodyPr>
          <a:lstStyle>
            <a:lvl1pPr>
              <a:defRPr sz="3300"/>
            </a:lvl1pPr>
          </a:lstStyle>
          <a:p>
            <a:endParaRPr lang="zh-CN" altLang="en-US" dirty="0"/>
          </a:p>
        </p:txBody>
      </p:sp>
      <p:sp>
        <p:nvSpPr>
          <p:cNvPr id="3" name="文本占位符 2"/>
          <p:cNvSpPr>
            <a:spLocks noGrp="1"/>
          </p:cNvSpPr>
          <p:nvPr>
            <p:ph type="body" idx="1" hasCustomPrompt="1"/>
            <p:custDataLst>
              <p:tags r:id="rId4"/>
            </p:custDataLst>
          </p:nvPr>
        </p:nvSpPr>
        <p:spPr>
          <a:xfrm>
            <a:off x="1658835" y="2054081"/>
            <a:ext cx="5826600" cy="650700"/>
          </a:xfrm>
        </p:spPr>
        <p:txBody>
          <a:bodyPr lIns="90000" tIns="46800" rIns="90000" bIns="46800">
            <a:normAutofit/>
          </a:bodyPr>
          <a:lstStyle>
            <a:lvl1pPr marL="0" indent="0">
              <a:buNone/>
              <a:defRPr sz="1350">
                <a:solidFill>
                  <a:schemeClr val="tx1">
                    <a:lumMod val="65000"/>
                    <a:lumOff val="35000"/>
                  </a:schemeClr>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6658200" y="4735800"/>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9144000" cy="5143500"/>
          </a:xfrm>
          <a:prstGeom prst="rect">
            <a:avLst/>
          </a:prstGeom>
        </p:spPr>
      </p:pic>
      <p:sp>
        <p:nvSpPr>
          <p:cNvPr id="2" name="标题 1"/>
          <p:cNvSpPr>
            <a:spLocks noGrp="1"/>
          </p:cNvSpPr>
          <p:nvPr>
            <p:ph type="title" hasCustomPrompt="1"/>
            <p:custDataLst>
              <p:tags r:id="rId3"/>
            </p:custDataLst>
          </p:nvPr>
        </p:nvSpPr>
        <p:spPr>
          <a:xfrm>
            <a:off x="1807425" y="1378969"/>
            <a:ext cx="5826600" cy="575100"/>
          </a:xfrm>
        </p:spPr>
        <p:txBody>
          <a:bodyPr lIns="90000" tIns="46800" rIns="90000" bIns="46800" anchor="b" anchorCtr="0">
            <a:normAutofit/>
          </a:bodyPr>
          <a:lstStyle>
            <a:lvl1pPr>
              <a:defRPr sz="3300"/>
            </a:lvl1pPr>
          </a:lstStyle>
          <a:p>
            <a:endParaRPr lang="zh-CN" altLang="en-US" dirty="0"/>
          </a:p>
        </p:txBody>
      </p:sp>
      <p:sp>
        <p:nvSpPr>
          <p:cNvPr id="3" name="文本占位符 2"/>
          <p:cNvSpPr>
            <a:spLocks noGrp="1"/>
          </p:cNvSpPr>
          <p:nvPr>
            <p:ph type="body" idx="1" hasCustomPrompt="1"/>
            <p:custDataLst>
              <p:tags r:id="rId4"/>
            </p:custDataLst>
          </p:nvPr>
        </p:nvSpPr>
        <p:spPr>
          <a:xfrm>
            <a:off x="1658835" y="2054081"/>
            <a:ext cx="5826600" cy="650700"/>
          </a:xfrm>
        </p:spPr>
        <p:txBody>
          <a:bodyPr lIns="90000" tIns="46800" rIns="90000" bIns="46800">
            <a:normAutofit/>
          </a:bodyPr>
          <a:lstStyle>
            <a:lvl1pPr marL="0" indent="0">
              <a:buNone/>
              <a:defRPr sz="1350">
                <a:solidFill>
                  <a:schemeClr val="tx1">
                    <a:lumMod val="65000"/>
                    <a:lumOff val="35000"/>
                  </a:schemeClr>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6658200" y="4735800"/>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69533" y="121920"/>
            <a:ext cx="8984933" cy="502158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grpSp>
      <p:sp>
        <p:nvSpPr>
          <p:cNvPr id="3" name="日期占位符 2"/>
          <p:cNvSpPr>
            <a:spLocks noGrp="1"/>
          </p:cNvSpPr>
          <p:nvPr>
            <p:ph type="dt" sz="half" idx="10"/>
            <p:custDataLst>
              <p:tags r:id="rId4"/>
            </p:custDataLst>
          </p:nvPr>
        </p:nvSpPr>
        <p:spPr>
          <a:xfrm>
            <a:off x="459000" y="4735800"/>
            <a:ext cx="2025000" cy="2376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6658200" y="4735800"/>
            <a:ext cx="2025000" cy="2376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456300" y="456300"/>
            <a:ext cx="8226900" cy="529200"/>
          </a:xfrm>
        </p:spPr>
        <p:txBody>
          <a:bodyPr vert="horz" lIns="90000" tIns="46800" rIns="90000" bIns="46800" rtlCol="0" anchor="ctr" anchorCtr="0">
            <a:normAutofit/>
          </a:bodyPr>
          <a:lstStyle>
            <a:lvl1pPr>
              <a:defRPr sz="24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456300"/>
            <a:ext cx="8226900" cy="5292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456300" y="1117800"/>
            <a:ext cx="8226900" cy="3569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658200" y="4735800"/>
            <a:ext cx="2025000" cy="2376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41923"/>
            <a:ext cx="9695021" cy="5001578"/>
          </a:xfrm>
          <a:prstGeom prst="rect">
            <a:avLst/>
          </a:prstGeom>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3087000" y="4735800"/>
            <a:ext cx="2970000" cy="2376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6658200" y="4735800"/>
            <a:ext cx="2025000" cy="2376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3588544" y="1581865"/>
            <a:ext cx="4142899" cy="368300"/>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9144000" cy="5143500"/>
          </a:xfrm>
          <a:prstGeom prst="rect">
            <a:avLst/>
          </a:prstGeom>
        </p:spPr>
      </p:pic>
      <p:sp>
        <p:nvSpPr>
          <p:cNvPr id="2" name="标题 1"/>
          <p:cNvSpPr>
            <a:spLocks noGrp="1"/>
          </p:cNvSpPr>
          <p:nvPr>
            <p:ph type="title" hasCustomPrompt="1"/>
            <p:custDataLst>
              <p:tags r:id="rId3"/>
            </p:custDataLst>
          </p:nvPr>
        </p:nvSpPr>
        <p:spPr>
          <a:xfrm>
            <a:off x="1807425" y="1378969"/>
            <a:ext cx="5826600" cy="575100"/>
          </a:xfrm>
        </p:spPr>
        <p:txBody>
          <a:bodyPr lIns="90000" tIns="46800" rIns="90000" bIns="46800" anchor="b" anchorCtr="0">
            <a:normAutofit/>
          </a:bodyPr>
          <a:lstStyle>
            <a:lvl1pPr>
              <a:defRPr sz="3300"/>
            </a:lvl1pPr>
          </a:lstStyle>
          <a:p>
            <a:endParaRPr lang="zh-CN" altLang="en-US" dirty="0"/>
          </a:p>
        </p:txBody>
      </p:sp>
      <p:sp>
        <p:nvSpPr>
          <p:cNvPr id="3" name="文本占位符 2"/>
          <p:cNvSpPr>
            <a:spLocks noGrp="1"/>
          </p:cNvSpPr>
          <p:nvPr>
            <p:ph type="body" idx="1" hasCustomPrompt="1"/>
            <p:custDataLst>
              <p:tags r:id="rId4"/>
            </p:custDataLst>
          </p:nvPr>
        </p:nvSpPr>
        <p:spPr>
          <a:xfrm>
            <a:off x="1658835" y="2054081"/>
            <a:ext cx="5826600" cy="650700"/>
          </a:xfrm>
        </p:spPr>
        <p:txBody>
          <a:bodyPr lIns="90000" tIns="46800" rIns="90000" bIns="46800">
            <a:normAutofit/>
          </a:bodyPr>
          <a:lstStyle>
            <a:lvl1pPr marL="0" indent="0">
              <a:buNone/>
              <a:defRPr sz="1350">
                <a:solidFill>
                  <a:schemeClr val="tx1">
                    <a:lumMod val="65000"/>
                    <a:lumOff val="35000"/>
                  </a:schemeClr>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6658200" y="4735800"/>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69533" y="121920"/>
            <a:ext cx="8984933" cy="502158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grpSp>
      <p:sp>
        <p:nvSpPr>
          <p:cNvPr id="3" name="日期占位符 2"/>
          <p:cNvSpPr>
            <a:spLocks noGrp="1"/>
          </p:cNvSpPr>
          <p:nvPr>
            <p:ph type="dt" sz="half" idx="10"/>
            <p:custDataLst>
              <p:tags r:id="rId4"/>
            </p:custDataLst>
          </p:nvPr>
        </p:nvSpPr>
        <p:spPr>
          <a:xfrm>
            <a:off x="459000" y="4735800"/>
            <a:ext cx="2025000" cy="2376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6658200" y="4735800"/>
            <a:ext cx="2025000" cy="2376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456300" y="456300"/>
            <a:ext cx="8226900" cy="529200"/>
          </a:xfrm>
        </p:spPr>
        <p:txBody>
          <a:bodyPr vert="horz" lIns="90000" tIns="46800" rIns="90000" bIns="46800" rtlCol="0" anchor="ctr" anchorCtr="0">
            <a:normAutofit/>
          </a:bodyPr>
          <a:lstStyle>
            <a:lvl1pPr>
              <a:defRPr sz="24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形 4"/>
          <p:cNvPicPr>
            <a:picLocks noChangeAspect="1"/>
          </p:cNvPicPr>
          <p:nvPr userDrawn="1"/>
        </p:nvPicPr>
        <p:blipFill rotWithShape="1">
          <a:blip r:embed="rId2">
            <a:extLst>
              <a:ext uri="{96DAC541-7B7A-43D3-8B79-37D633B846F1}">
                <asvg:svgBlip xmlns:asvg="http://schemas.microsoft.com/office/drawing/2016/SVG/main" r:embed="rId3"/>
              </a:ext>
            </a:extLst>
          </a:blip>
          <a:srcRect r="12185" b="50143"/>
          <a:stretch>
            <a:fillRect/>
          </a:stretch>
        </p:blipFill>
        <p:spPr>
          <a:xfrm>
            <a:off x="1905" y="-23432"/>
            <a:ext cx="9144000" cy="5166932"/>
          </a:xfrm>
          <a:prstGeom prst="rect">
            <a:avLst/>
          </a:prstGeom>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456300"/>
            <a:ext cx="8226900" cy="5292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456300" y="1117800"/>
            <a:ext cx="8226900" cy="3569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658200" y="4735800"/>
            <a:ext cx="2025000" cy="2376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41923"/>
            <a:ext cx="9695021" cy="5001578"/>
          </a:xfrm>
          <a:prstGeom prst="rect">
            <a:avLst/>
          </a:prstGeom>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3087000" y="4735800"/>
            <a:ext cx="2970000" cy="2376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6658200" y="4735800"/>
            <a:ext cx="2025000" cy="2376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3588544" y="1581865"/>
            <a:ext cx="4142899" cy="368300"/>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69533" y="121920"/>
            <a:ext cx="8984933" cy="502158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grpSp>
      <p:sp>
        <p:nvSpPr>
          <p:cNvPr id="3" name="日期占位符 2"/>
          <p:cNvSpPr>
            <a:spLocks noGrp="1"/>
          </p:cNvSpPr>
          <p:nvPr>
            <p:ph type="dt" sz="half" idx="10"/>
            <p:custDataLst>
              <p:tags r:id="rId4"/>
            </p:custDataLst>
          </p:nvPr>
        </p:nvSpPr>
        <p:spPr>
          <a:xfrm>
            <a:off x="459000" y="4735800"/>
            <a:ext cx="2025000" cy="2376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6658200" y="4735800"/>
            <a:ext cx="2025000" cy="2376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456300" y="456300"/>
            <a:ext cx="8226900" cy="529200"/>
          </a:xfrm>
        </p:spPr>
        <p:txBody>
          <a:bodyPr vert="horz" lIns="90000" tIns="46800" rIns="90000" bIns="46800" rtlCol="0" anchor="ctr" anchorCtr="0">
            <a:normAutofit/>
          </a:bodyPr>
          <a:lstStyle>
            <a:lvl1pPr>
              <a:defRPr sz="24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9144000" cy="5143500"/>
          </a:xfrm>
          <a:prstGeom prst="rect">
            <a:avLst/>
          </a:prstGeom>
        </p:spPr>
      </p:pic>
      <p:sp>
        <p:nvSpPr>
          <p:cNvPr id="2" name="标题 1"/>
          <p:cNvSpPr>
            <a:spLocks noGrp="1"/>
          </p:cNvSpPr>
          <p:nvPr>
            <p:ph type="title" hasCustomPrompt="1"/>
            <p:custDataLst>
              <p:tags r:id="rId3"/>
            </p:custDataLst>
          </p:nvPr>
        </p:nvSpPr>
        <p:spPr>
          <a:xfrm>
            <a:off x="1807425" y="1378969"/>
            <a:ext cx="5826600" cy="575100"/>
          </a:xfrm>
        </p:spPr>
        <p:txBody>
          <a:bodyPr lIns="90000" tIns="46800" rIns="90000" bIns="46800" anchor="b" anchorCtr="0">
            <a:normAutofit/>
          </a:bodyPr>
          <a:lstStyle>
            <a:lvl1pPr>
              <a:defRPr sz="3300"/>
            </a:lvl1pPr>
          </a:lstStyle>
          <a:p>
            <a:endParaRPr lang="zh-CN" altLang="en-US" dirty="0"/>
          </a:p>
        </p:txBody>
      </p:sp>
      <p:sp>
        <p:nvSpPr>
          <p:cNvPr id="3" name="文本占位符 2"/>
          <p:cNvSpPr>
            <a:spLocks noGrp="1"/>
          </p:cNvSpPr>
          <p:nvPr>
            <p:ph type="body" idx="1" hasCustomPrompt="1"/>
            <p:custDataLst>
              <p:tags r:id="rId4"/>
            </p:custDataLst>
          </p:nvPr>
        </p:nvSpPr>
        <p:spPr>
          <a:xfrm>
            <a:off x="1658835" y="2054081"/>
            <a:ext cx="5826600" cy="650700"/>
          </a:xfrm>
        </p:spPr>
        <p:txBody>
          <a:bodyPr lIns="90000" tIns="46800" rIns="90000" bIns="46800">
            <a:normAutofit/>
          </a:bodyPr>
          <a:lstStyle>
            <a:lvl1pPr marL="0" indent="0">
              <a:buNone/>
              <a:defRPr sz="1350">
                <a:solidFill>
                  <a:schemeClr val="tx1">
                    <a:lumMod val="65000"/>
                    <a:lumOff val="35000"/>
                  </a:schemeClr>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6658200" y="4735800"/>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69533" y="121920"/>
            <a:ext cx="8984933" cy="502158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grpSp>
      <p:sp>
        <p:nvSpPr>
          <p:cNvPr id="3" name="日期占位符 2"/>
          <p:cNvSpPr>
            <a:spLocks noGrp="1"/>
          </p:cNvSpPr>
          <p:nvPr>
            <p:ph type="dt" sz="half" idx="10"/>
            <p:custDataLst>
              <p:tags r:id="rId4"/>
            </p:custDataLst>
          </p:nvPr>
        </p:nvSpPr>
        <p:spPr>
          <a:xfrm>
            <a:off x="459000" y="4735800"/>
            <a:ext cx="2025000" cy="2376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6658200" y="4735800"/>
            <a:ext cx="2025000" cy="2376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456300" y="456300"/>
            <a:ext cx="8226900" cy="529200"/>
          </a:xfrm>
        </p:spPr>
        <p:txBody>
          <a:bodyPr vert="horz" lIns="90000" tIns="46800" rIns="90000" bIns="46800" rtlCol="0" anchor="ctr" anchorCtr="0">
            <a:normAutofit/>
          </a:bodyPr>
          <a:lstStyle>
            <a:lvl1pPr>
              <a:defRPr sz="24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456300"/>
            <a:ext cx="8226900" cy="5292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456300" y="1117800"/>
            <a:ext cx="8226900" cy="3569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658200" y="4735800"/>
            <a:ext cx="2025000" cy="2376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41923"/>
            <a:ext cx="9695021" cy="5001578"/>
          </a:xfrm>
          <a:prstGeom prst="rect">
            <a:avLst/>
          </a:prstGeom>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3087000" y="4735800"/>
            <a:ext cx="2970000" cy="2376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6658200" y="4735800"/>
            <a:ext cx="2025000" cy="2376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3588544" y="1581865"/>
            <a:ext cx="4142899" cy="368300"/>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9144000" cy="5143500"/>
          </a:xfrm>
          <a:prstGeom prst="rect">
            <a:avLst/>
          </a:prstGeom>
        </p:spPr>
      </p:pic>
      <p:sp>
        <p:nvSpPr>
          <p:cNvPr id="2" name="标题 1"/>
          <p:cNvSpPr>
            <a:spLocks noGrp="1"/>
          </p:cNvSpPr>
          <p:nvPr>
            <p:ph type="title" hasCustomPrompt="1"/>
            <p:custDataLst>
              <p:tags r:id="rId3"/>
            </p:custDataLst>
          </p:nvPr>
        </p:nvSpPr>
        <p:spPr>
          <a:xfrm>
            <a:off x="1807425" y="1378969"/>
            <a:ext cx="5826600" cy="575100"/>
          </a:xfrm>
        </p:spPr>
        <p:txBody>
          <a:bodyPr lIns="90000" tIns="46800" rIns="90000" bIns="46800" anchor="b" anchorCtr="0">
            <a:normAutofit/>
          </a:bodyPr>
          <a:lstStyle>
            <a:lvl1pPr>
              <a:defRPr sz="3300"/>
            </a:lvl1pPr>
          </a:lstStyle>
          <a:p>
            <a:endParaRPr lang="zh-CN" altLang="en-US" dirty="0"/>
          </a:p>
        </p:txBody>
      </p:sp>
      <p:sp>
        <p:nvSpPr>
          <p:cNvPr id="3" name="文本占位符 2"/>
          <p:cNvSpPr>
            <a:spLocks noGrp="1"/>
          </p:cNvSpPr>
          <p:nvPr>
            <p:ph type="body" idx="1" hasCustomPrompt="1"/>
            <p:custDataLst>
              <p:tags r:id="rId4"/>
            </p:custDataLst>
          </p:nvPr>
        </p:nvSpPr>
        <p:spPr>
          <a:xfrm>
            <a:off x="1658835" y="2054081"/>
            <a:ext cx="5826600" cy="650700"/>
          </a:xfrm>
        </p:spPr>
        <p:txBody>
          <a:bodyPr lIns="90000" tIns="46800" rIns="90000" bIns="46800">
            <a:normAutofit/>
          </a:bodyPr>
          <a:lstStyle>
            <a:lvl1pPr marL="0" indent="0">
              <a:buNone/>
              <a:defRPr sz="1350">
                <a:solidFill>
                  <a:schemeClr val="tx1">
                    <a:lumMod val="65000"/>
                    <a:lumOff val="35000"/>
                  </a:schemeClr>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6658200" y="4735800"/>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69533" y="121920"/>
            <a:ext cx="8984933" cy="502158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grpSp>
      <p:sp>
        <p:nvSpPr>
          <p:cNvPr id="3" name="日期占位符 2"/>
          <p:cNvSpPr>
            <a:spLocks noGrp="1"/>
          </p:cNvSpPr>
          <p:nvPr>
            <p:ph type="dt" sz="half" idx="10"/>
            <p:custDataLst>
              <p:tags r:id="rId4"/>
            </p:custDataLst>
          </p:nvPr>
        </p:nvSpPr>
        <p:spPr>
          <a:xfrm>
            <a:off x="459000" y="4735800"/>
            <a:ext cx="2025000" cy="2376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6658200" y="4735800"/>
            <a:ext cx="2025000" cy="2376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456300" y="456300"/>
            <a:ext cx="8226900" cy="529200"/>
          </a:xfrm>
        </p:spPr>
        <p:txBody>
          <a:bodyPr vert="horz" lIns="90000" tIns="46800" rIns="90000" bIns="46800" rtlCol="0" anchor="ctr" anchorCtr="0">
            <a:normAutofit/>
          </a:bodyPr>
          <a:lstStyle>
            <a:lvl1pPr>
              <a:defRPr sz="24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456300"/>
            <a:ext cx="8226900" cy="5292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456300" y="1117800"/>
            <a:ext cx="8226900" cy="3569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658200" y="4735800"/>
            <a:ext cx="2025000" cy="2376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41923"/>
            <a:ext cx="9695021" cy="5001578"/>
          </a:xfrm>
          <a:prstGeom prst="rect">
            <a:avLst/>
          </a:prstGeom>
        </p:spPr>
      </p:pic>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3087000" y="4735800"/>
            <a:ext cx="2970000" cy="2376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6658200" y="4735800"/>
            <a:ext cx="2025000" cy="2376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3588544" y="1581865"/>
            <a:ext cx="4142899" cy="368300"/>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9144000" cy="5143500"/>
          </a:xfrm>
          <a:prstGeom prst="rect">
            <a:avLst/>
          </a:prstGeom>
        </p:spPr>
      </p:pic>
      <p:sp>
        <p:nvSpPr>
          <p:cNvPr id="2" name="标题 1"/>
          <p:cNvSpPr>
            <a:spLocks noGrp="1"/>
          </p:cNvSpPr>
          <p:nvPr>
            <p:ph type="title" hasCustomPrompt="1"/>
            <p:custDataLst>
              <p:tags r:id="rId3"/>
            </p:custDataLst>
          </p:nvPr>
        </p:nvSpPr>
        <p:spPr>
          <a:xfrm>
            <a:off x="1807425" y="1378969"/>
            <a:ext cx="5826600" cy="575100"/>
          </a:xfrm>
        </p:spPr>
        <p:txBody>
          <a:bodyPr lIns="90000" tIns="46800" rIns="90000" bIns="46800" anchor="b" anchorCtr="0">
            <a:normAutofit/>
          </a:bodyPr>
          <a:lstStyle>
            <a:lvl1pPr>
              <a:defRPr sz="3300"/>
            </a:lvl1pPr>
          </a:lstStyle>
          <a:p>
            <a:endParaRPr lang="zh-CN" altLang="en-US" dirty="0"/>
          </a:p>
        </p:txBody>
      </p:sp>
      <p:sp>
        <p:nvSpPr>
          <p:cNvPr id="3" name="文本占位符 2"/>
          <p:cNvSpPr>
            <a:spLocks noGrp="1"/>
          </p:cNvSpPr>
          <p:nvPr>
            <p:ph type="body" idx="1" hasCustomPrompt="1"/>
            <p:custDataLst>
              <p:tags r:id="rId4"/>
            </p:custDataLst>
          </p:nvPr>
        </p:nvSpPr>
        <p:spPr>
          <a:xfrm>
            <a:off x="1658835" y="2054081"/>
            <a:ext cx="5826600" cy="650700"/>
          </a:xfrm>
        </p:spPr>
        <p:txBody>
          <a:bodyPr lIns="90000" tIns="46800" rIns="90000" bIns="46800">
            <a:normAutofit/>
          </a:bodyPr>
          <a:lstStyle>
            <a:lvl1pPr marL="0" indent="0">
              <a:buNone/>
              <a:defRPr sz="1350">
                <a:solidFill>
                  <a:schemeClr val="tx1">
                    <a:lumMod val="65000"/>
                    <a:lumOff val="35000"/>
                  </a:schemeClr>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6658200" y="4735800"/>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69533" y="121920"/>
            <a:ext cx="8984933" cy="502158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grpSp>
      <p:sp>
        <p:nvSpPr>
          <p:cNvPr id="3" name="日期占位符 2"/>
          <p:cNvSpPr>
            <a:spLocks noGrp="1"/>
          </p:cNvSpPr>
          <p:nvPr>
            <p:ph type="dt" sz="half" idx="10"/>
            <p:custDataLst>
              <p:tags r:id="rId4"/>
            </p:custDataLst>
          </p:nvPr>
        </p:nvSpPr>
        <p:spPr>
          <a:xfrm>
            <a:off x="459000" y="4735800"/>
            <a:ext cx="2025000" cy="2376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6658200" y="4735800"/>
            <a:ext cx="2025000" cy="2376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456300" y="456300"/>
            <a:ext cx="8226900" cy="529200"/>
          </a:xfrm>
        </p:spPr>
        <p:txBody>
          <a:bodyPr vert="horz" lIns="90000" tIns="46800" rIns="90000" bIns="46800" rtlCol="0" anchor="ctr" anchorCtr="0">
            <a:normAutofit/>
          </a:bodyPr>
          <a:lstStyle>
            <a:lvl1pPr>
              <a:defRPr sz="24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456300"/>
            <a:ext cx="8226900" cy="5292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456300" y="1117800"/>
            <a:ext cx="8226900" cy="3569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658200" y="4735800"/>
            <a:ext cx="2025000" cy="2376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41923"/>
            <a:ext cx="9695021" cy="5001578"/>
          </a:xfrm>
          <a:prstGeom prst="rect">
            <a:avLst/>
          </a:prstGeom>
        </p:spPr>
      </p:pic>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3087000" y="4735800"/>
            <a:ext cx="2970000" cy="2376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6658200" y="4735800"/>
            <a:ext cx="2025000" cy="2376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3588544" y="1581865"/>
            <a:ext cx="4142899" cy="368300"/>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9144000" cy="5143500"/>
          </a:xfrm>
          <a:prstGeom prst="rect">
            <a:avLst/>
          </a:prstGeom>
        </p:spPr>
      </p:pic>
      <p:sp>
        <p:nvSpPr>
          <p:cNvPr id="2" name="标题 1"/>
          <p:cNvSpPr>
            <a:spLocks noGrp="1"/>
          </p:cNvSpPr>
          <p:nvPr>
            <p:ph type="title" hasCustomPrompt="1"/>
            <p:custDataLst>
              <p:tags r:id="rId3"/>
            </p:custDataLst>
          </p:nvPr>
        </p:nvSpPr>
        <p:spPr>
          <a:xfrm>
            <a:off x="1807425" y="1378969"/>
            <a:ext cx="5826600" cy="575100"/>
          </a:xfrm>
        </p:spPr>
        <p:txBody>
          <a:bodyPr lIns="90000" tIns="46800" rIns="90000" bIns="46800" anchor="b" anchorCtr="0">
            <a:normAutofit/>
          </a:bodyPr>
          <a:lstStyle>
            <a:lvl1pPr>
              <a:defRPr sz="3300"/>
            </a:lvl1pPr>
          </a:lstStyle>
          <a:p>
            <a:endParaRPr lang="zh-CN" altLang="en-US" dirty="0"/>
          </a:p>
        </p:txBody>
      </p:sp>
      <p:sp>
        <p:nvSpPr>
          <p:cNvPr id="3" name="文本占位符 2"/>
          <p:cNvSpPr>
            <a:spLocks noGrp="1"/>
          </p:cNvSpPr>
          <p:nvPr>
            <p:ph type="body" idx="1" hasCustomPrompt="1"/>
            <p:custDataLst>
              <p:tags r:id="rId4"/>
            </p:custDataLst>
          </p:nvPr>
        </p:nvSpPr>
        <p:spPr>
          <a:xfrm>
            <a:off x="1658835" y="2054081"/>
            <a:ext cx="5826600" cy="650700"/>
          </a:xfrm>
        </p:spPr>
        <p:txBody>
          <a:bodyPr lIns="90000" tIns="46800" rIns="90000" bIns="46800">
            <a:normAutofit/>
          </a:bodyPr>
          <a:lstStyle>
            <a:lvl1pPr marL="0" indent="0">
              <a:buNone/>
              <a:defRPr sz="1350">
                <a:solidFill>
                  <a:schemeClr val="tx1">
                    <a:lumMod val="65000"/>
                    <a:lumOff val="35000"/>
                  </a:schemeClr>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6658200" y="4735800"/>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69533" y="121920"/>
            <a:ext cx="8984933" cy="502158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grpSp>
      <p:sp>
        <p:nvSpPr>
          <p:cNvPr id="3" name="日期占位符 2"/>
          <p:cNvSpPr>
            <a:spLocks noGrp="1"/>
          </p:cNvSpPr>
          <p:nvPr>
            <p:ph type="dt" sz="half" idx="10"/>
            <p:custDataLst>
              <p:tags r:id="rId4"/>
            </p:custDataLst>
          </p:nvPr>
        </p:nvSpPr>
        <p:spPr>
          <a:xfrm>
            <a:off x="459000" y="4735800"/>
            <a:ext cx="2025000" cy="2376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6658200" y="4735800"/>
            <a:ext cx="2025000" cy="2376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456300" y="456300"/>
            <a:ext cx="8226900" cy="529200"/>
          </a:xfrm>
        </p:spPr>
        <p:txBody>
          <a:bodyPr vert="horz" lIns="90000" tIns="46800" rIns="90000" bIns="46800" rtlCol="0" anchor="ctr" anchorCtr="0">
            <a:normAutofit/>
          </a:bodyPr>
          <a:lstStyle>
            <a:lvl1pPr>
              <a:defRPr sz="24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456300"/>
            <a:ext cx="8226900" cy="5292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456300" y="1117800"/>
            <a:ext cx="8226900" cy="3569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658200" y="4735800"/>
            <a:ext cx="2025000" cy="2376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41923"/>
            <a:ext cx="9695021" cy="5001578"/>
          </a:xfrm>
          <a:prstGeom prst="rect">
            <a:avLst/>
          </a:prstGeom>
        </p:spPr>
      </p:pic>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3087000" y="4735800"/>
            <a:ext cx="2970000" cy="2376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6658200" y="4735800"/>
            <a:ext cx="2025000" cy="2376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3588544" y="1581865"/>
            <a:ext cx="4142899" cy="368300"/>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456300"/>
            <a:ext cx="8226900" cy="5292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456300" y="1117800"/>
            <a:ext cx="8226900" cy="3569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658200" y="4735800"/>
            <a:ext cx="2025000" cy="2376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41923"/>
            <a:ext cx="9695021" cy="5001578"/>
          </a:xfrm>
          <a:prstGeom prst="rect">
            <a:avLst/>
          </a:prstGeom>
        </p:spPr>
      </p:pic>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9144000" cy="5143500"/>
          </a:xfrm>
          <a:prstGeom prst="rect">
            <a:avLst/>
          </a:prstGeom>
        </p:spPr>
      </p:pic>
      <p:sp>
        <p:nvSpPr>
          <p:cNvPr id="2" name="标题 1"/>
          <p:cNvSpPr>
            <a:spLocks noGrp="1"/>
          </p:cNvSpPr>
          <p:nvPr>
            <p:ph type="title" hasCustomPrompt="1"/>
            <p:custDataLst>
              <p:tags r:id="rId3"/>
            </p:custDataLst>
          </p:nvPr>
        </p:nvSpPr>
        <p:spPr>
          <a:xfrm>
            <a:off x="1807425" y="1378969"/>
            <a:ext cx="5826600" cy="575100"/>
          </a:xfrm>
        </p:spPr>
        <p:txBody>
          <a:bodyPr lIns="90000" tIns="46800" rIns="90000" bIns="46800" anchor="b" anchorCtr="0">
            <a:normAutofit/>
          </a:bodyPr>
          <a:lstStyle>
            <a:lvl1pPr>
              <a:defRPr sz="3300"/>
            </a:lvl1pPr>
          </a:lstStyle>
          <a:p>
            <a:endParaRPr lang="zh-CN" altLang="en-US" dirty="0"/>
          </a:p>
        </p:txBody>
      </p:sp>
      <p:sp>
        <p:nvSpPr>
          <p:cNvPr id="3" name="文本占位符 2"/>
          <p:cNvSpPr>
            <a:spLocks noGrp="1"/>
          </p:cNvSpPr>
          <p:nvPr>
            <p:ph type="body" idx="1" hasCustomPrompt="1"/>
            <p:custDataLst>
              <p:tags r:id="rId4"/>
            </p:custDataLst>
          </p:nvPr>
        </p:nvSpPr>
        <p:spPr>
          <a:xfrm>
            <a:off x="1658835" y="2054081"/>
            <a:ext cx="5826600" cy="650700"/>
          </a:xfrm>
        </p:spPr>
        <p:txBody>
          <a:bodyPr lIns="90000" tIns="46800" rIns="90000" bIns="46800">
            <a:normAutofit/>
          </a:bodyPr>
          <a:lstStyle>
            <a:lvl1pPr marL="0" indent="0">
              <a:buNone/>
              <a:defRPr sz="1350">
                <a:solidFill>
                  <a:schemeClr val="tx1">
                    <a:lumMod val="65000"/>
                    <a:lumOff val="35000"/>
                  </a:schemeClr>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6658200" y="4735800"/>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69533" y="121920"/>
            <a:ext cx="8984933" cy="502158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grpSp>
      <p:sp>
        <p:nvSpPr>
          <p:cNvPr id="3" name="日期占位符 2"/>
          <p:cNvSpPr>
            <a:spLocks noGrp="1"/>
          </p:cNvSpPr>
          <p:nvPr>
            <p:ph type="dt" sz="half" idx="10"/>
            <p:custDataLst>
              <p:tags r:id="rId4"/>
            </p:custDataLst>
          </p:nvPr>
        </p:nvSpPr>
        <p:spPr>
          <a:xfrm>
            <a:off x="459000" y="4735800"/>
            <a:ext cx="2025000" cy="2376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6658200" y="4735800"/>
            <a:ext cx="2025000" cy="2376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456300" y="456300"/>
            <a:ext cx="8226900" cy="529200"/>
          </a:xfrm>
        </p:spPr>
        <p:txBody>
          <a:bodyPr vert="horz" lIns="90000" tIns="46800" rIns="90000" bIns="46800" rtlCol="0" anchor="ctr" anchorCtr="0">
            <a:normAutofit/>
          </a:bodyPr>
          <a:lstStyle>
            <a:lvl1pPr>
              <a:defRPr sz="24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456300"/>
            <a:ext cx="8226900" cy="5292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456300" y="1117800"/>
            <a:ext cx="8226900" cy="3569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658200" y="4735800"/>
            <a:ext cx="2025000" cy="2376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41923"/>
            <a:ext cx="9695021" cy="5001578"/>
          </a:xfrm>
          <a:prstGeom prst="rect">
            <a:avLst/>
          </a:prstGeom>
        </p:spPr>
      </p:pic>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3087000" y="4735800"/>
            <a:ext cx="2970000" cy="2376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6658200" y="4735800"/>
            <a:ext cx="2025000" cy="2376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3588544" y="1581865"/>
            <a:ext cx="4142899" cy="368300"/>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9144000" cy="5143500"/>
          </a:xfrm>
          <a:prstGeom prst="rect">
            <a:avLst/>
          </a:prstGeom>
        </p:spPr>
      </p:pic>
      <p:sp>
        <p:nvSpPr>
          <p:cNvPr id="2" name="标题 1"/>
          <p:cNvSpPr>
            <a:spLocks noGrp="1"/>
          </p:cNvSpPr>
          <p:nvPr>
            <p:ph type="title" hasCustomPrompt="1"/>
            <p:custDataLst>
              <p:tags r:id="rId3"/>
            </p:custDataLst>
          </p:nvPr>
        </p:nvSpPr>
        <p:spPr>
          <a:xfrm>
            <a:off x="1807425" y="1378969"/>
            <a:ext cx="5826600" cy="575100"/>
          </a:xfrm>
        </p:spPr>
        <p:txBody>
          <a:bodyPr lIns="90000" tIns="46800" rIns="90000" bIns="46800" anchor="b" anchorCtr="0">
            <a:normAutofit/>
          </a:bodyPr>
          <a:lstStyle>
            <a:lvl1pPr>
              <a:defRPr sz="3300"/>
            </a:lvl1pPr>
          </a:lstStyle>
          <a:p>
            <a:endParaRPr lang="zh-CN" altLang="en-US" dirty="0"/>
          </a:p>
        </p:txBody>
      </p:sp>
      <p:sp>
        <p:nvSpPr>
          <p:cNvPr id="3" name="文本占位符 2"/>
          <p:cNvSpPr>
            <a:spLocks noGrp="1"/>
          </p:cNvSpPr>
          <p:nvPr>
            <p:ph type="body" idx="1" hasCustomPrompt="1"/>
            <p:custDataLst>
              <p:tags r:id="rId4"/>
            </p:custDataLst>
          </p:nvPr>
        </p:nvSpPr>
        <p:spPr>
          <a:xfrm>
            <a:off x="1658835" y="2054081"/>
            <a:ext cx="5826600" cy="650700"/>
          </a:xfrm>
        </p:spPr>
        <p:txBody>
          <a:bodyPr lIns="90000" tIns="46800" rIns="90000" bIns="46800">
            <a:normAutofit/>
          </a:bodyPr>
          <a:lstStyle>
            <a:lvl1pPr marL="0" indent="0">
              <a:buNone/>
              <a:defRPr sz="1350">
                <a:solidFill>
                  <a:schemeClr val="tx1">
                    <a:lumMod val="65000"/>
                    <a:lumOff val="35000"/>
                  </a:schemeClr>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6658200" y="4735800"/>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69533" y="121920"/>
            <a:ext cx="8984933" cy="502158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grpSp>
      <p:sp>
        <p:nvSpPr>
          <p:cNvPr id="3" name="日期占位符 2"/>
          <p:cNvSpPr>
            <a:spLocks noGrp="1"/>
          </p:cNvSpPr>
          <p:nvPr>
            <p:ph type="dt" sz="half" idx="10"/>
            <p:custDataLst>
              <p:tags r:id="rId4"/>
            </p:custDataLst>
          </p:nvPr>
        </p:nvSpPr>
        <p:spPr>
          <a:xfrm>
            <a:off x="459000" y="4735800"/>
            <a:ext cx="2025000" cy="2376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6658200" y="4735800"/>
            <a:ext cx="2025000" cy="2376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456300" y="456300"/>
            <a:ext cx="8226900" cy="529200"/>
          </a:xfrm>
        </p:spPr>
        <p:txBody>
          <a:bodyPr vert="horz" lIns="90000" tIns="46800" rIns="90000" bIns="46800" rtlCol="0" anchor="ctr" anchorCtr="0">
            <a:normAutofit/>
          </a:bodyPr>
          <a:lstStyle>
            <a:lvl1pPr>
              <a:defRPr sz="24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456300"/>
            <a:ext cx="8226900" cy="5292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456300" y="1117800"/>
            <a:ext cx="8226900" cy="3569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658200" y="4735800"/>
            <a:ext cx="2025000" cy="2376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41923"/>
            <a:ext cx="9695021" cy="5001578"/>
          </a:xfrm>
          <a:prstGeom prst="rect">
            <a:avLst/>
          </a:prstGeom>
        </p:spPr>
      </p:pic>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3087000" y="4735800"/>
            <a:ext cx="2970000" cy="2376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6658200" y="4735800"/>
            <a:ext cx="2025000" cy="2376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3588544" y="1581865"/>
            <a:ext cx="4142899" cy="368300"/>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3087000" y="4735800"/>
            <a:ext cx="2970000" cy="2376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6658200" y="4735800"/>
            <a:ext cx="2025000" cy="2376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3588544" y="1581865"/>
            <a:ext cx="4142899" cy="368300"/>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9144000" cy="5143500"/>
          </a:xfrm>
          <a:prstGeom prst="rect">
            <a:avLst/>
          </a:prstGeom>
        </p:spPr>
      </p:pic>
      <p:sp>
        <p:nvSpPr>
          <p:cNvPr id="2" name="标题 1"/>
          <p:cNvSpPr>
            <a:spLocks noGrp="1"/>
          </p:cNvSpPr>
          <p:nvPr>
            <p:ph type="title" hasCustomPrompt="1"/>
            <p:custDataLst>
              <p:tags r:id="rId3"/>
            </p:custDataLst>
          </p:nvPr>
        </p:nvSpPr>
        <p:spPr>
          <a:xfrm>
            <a:off x="1807425" y="1378969"/>
            <a:ext cx="5826600" cy="575100"/>
          </a:xfrm>
        </p:spPr>
        <p:txBody>
          <a:bodyPr lIns="90000" tIns="46800" rIns="90000" bIns="46800" anchor="b" anchorCtr="0">
            <a:normAutofit/>
          </a:bodyPr>
          <a:lstStyle>
            <a:lvl1pPr>
              <a:defRPr sz="3300"/>
            </a:lvl1pPr>
          </a:lstStyle>
          <a:p>
            <a:endParaRPr lang="zh-CN" altLang="en-US" dirty="0"/>
          </a:p>
        </p:txBody>
      </p:sp>
      <p:sp>
        <p:nvSpPr>
          <p:cNvPr id="3" name="文本占位符 2"/>
          <p:cNvSpPr>
            <a:spLocks noGrp="1"/>
          </p:cNvSpPr>
          <p:nvPr>
            <p:ph type="body" idx="1" hasCustomPrompt="1"/>
            <p:custDataLst>
              <p:tags r:id="rId4"/>
            </p:custDataLst>
          </p:nvPr>
        </p:nvSpPr>
        <p:spPr>
          <a:xfrm>
            <a:off x="1658835" y="2054081"/>
            <a:ext cx="5826600" cy="650700"/>
          </a:xfrm>
        </p:spPr>
        <p:txBody>
          <a:bodyPr lIns="90000" tIns="46800" rIns="90000" bIns="46800">
            <a:normAutofit/>
          </a:bodyPr>
          <a:lstStyle>
            <a:lvl1pPr marL="0" indent="0">
              <a:buNone/>
              <a:defRPr sz="1350">
                <a:solidFill>
                  <a:schemeClr val="tx1">
                    <a:lumMod val="65000"/>
                    <a:lumOff val="35000"/>
                  </a:schemeClr>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6658200" y="4735800"/>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69533" y="121920"/>
            <a:ext cx="8984933" cy="502158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grpSp>
      <p:sp>
        <p:nvSpPr>
          <p:cNvPr id="3" name="日期占位符 2"/>
          <p:cNvSpPr>
            <a:spLocks noGrp="1"/>
          </p:cNvSpPr>
          <p:nvPr>
            <p:ph type="dt" sz="half" idx="10"/>
            <p:custDataLst>
              <p:tags r:id="rId4"/>
            </p:custDataLst>
          </p:nvPr>
        </p:nvSpPr>
        <p:spPr>
          <a:xfrm>
            <a:off x="459000" y="4735800"/>
            <a:ext cx="2025000" cy="2376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6658200" y="4735800"/>
            <a:ext cx="2025000" cy="2376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456300" y="456300"/>
            <a:ext cx="8226900" cy="529200"/>
          </a:xfrm>
        </p:spPr>
        <p:txBody>
          <a:bodyPr vert="horz" lIns="90000" tIns="46800" rIns="90000" bIns="46800" rtlCol="0" anchor="ctr" anchorCtr="0">
            <a:normAutofit/>
          </a:bodyPr>
          <a:lstStyle>
            <a:lvl1pPr>
              <a:defRPr sz="24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456300"/>
            <a:ext cx="8226900" cy="5292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456300" y="1117800"/>
            <a:ext cx="8226900" cy="3569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658200" y="4735800"/>
            <a:ext cx="2025000" cy="2376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41923"/>
            <a:ext cx="9695021" cy="5001578"/>
          </a:xfrm>
          <a:prstGeom prst="rect">
            <a:avLst/>
          </a:prstGeom>
        </p:spPr>
      </p:pic>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3087000" y="4735800"/>
            <a:ext cx="2970000" cy="2376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6658200" y="4735800"/>
            <a:ext cx="2025000" cy="2376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3588544" y="1581865"/>
            <a:ext cx="4142899" cy="368300"/>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9144000" cy="5143500"/>
          </a:xfrm>
          <a:prstGeom prst="rect">
            <a:avLst/>
          </a:prstGeom>
        </p:spPr>
      </p:pic>
      <p:sp>
        <p:nvSpPr>
          <p:cNvPr id="2" name="标题 1"/>
          <p:cNvSpPr>
            <a:spLocks noGrp="1"/>
          </p:cNvSpPr>
          <p:nvPr>
            <p:ph type="title" hasCustomPrompt="1"/>
            <p:custDataLst>
              <p:tags r:id="rId3"/>
            </p:custDataLst>
          </p:nvPr>
        </p:nvSpPr>
        <p:spPr>
          <a:xfrm>
            <a:off x="1807425" y="1378969"/>
            <a:ext cx="5826600" cy="575100"/>
          </a:xfrm>
        </p:spPr>
        <p:txBody>
          <a:bodyPr lIns="90000" tIns="46800" rIns="90000" bIns="46800" anchor="b" anchorCtr="0">
            <a:normAutofit/>
          </a:bodyPr>
          <a:lstStyle>
            <a:lvl1pPr>
              <a:defRPr sz="3300"/>
            </a:lvl1pPr>
          </a:lstStyle>
          <a:p>
            <a:endParaRPr lang="zh-CN" altLang="en-US" dirty="0"/>
          </a:p>
        </p:txBody>
      </p:sp>
      <p:sp>
        <p:nvSpPr>
          <p:cNvPr id="3" name="文本占位符 2"/>
          <p:cNvSpPr>
            <a:spLocks noGrp="1"/>
          </p:cNvSpPr>
          <p:nvPr>
            <p:ph type="body" idx="1" hasCustomPrompt="1"/>
            <p:custDataLst>
              <p:tags r:id="rId4"/>
            </p:custDataLst>
          </p:nvPr>
        </p:nvSpPr>
        <p:spPr>
          <a:xfrm>
            <a:off x="1658835" y="2054081"/>
            <a:ext cx="5826600" cy="650700"/>
          </a:xfrm>
        </p:spPr>
        <p:txBody>
          <a:bodyPr lIns="90000" tIns="46800" rIns="90000" bIns="46800">
            <a:normAutofit/>
          </a:bodyPr>
          <a:lstStyle>
            <a:lvl1pPr marL="0" indent="0">
              <a:buNone/>
              <a:defRPr sz="1350">
                <a:solidFill>
                  <a:schemeClr val="tx1">
                    <a:lumMod val="65000"/>
                    <a:lumOff val="35000"/>
                  </a:schemeClr>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6658200" y="4735800"/>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69533" y="121920"/>
            <a:ext cx="8984933" cy="502158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grpSp>
      <p:sp>
        <p:nvSpPr>
          <p:cNvPr id="3" name="日期占位符 2"/>
          <p:cNvSpPr>
            <a:spLocks noGrp="1"/>
          </p:cNvSpPr>
          <p:nvPr>
            <p:ph type="dt" sz="half" idx="10"/>
            <p:custDataLst>
              <p:tags r:id="rId4"/>
            </p:custDataLst>
          </p:nvPr>
        </p:nvSpPr>
        <p:spPr>
          <a:xfrm>
            <a:off x="459000" y="4735800"/>
            <a:ext cx="2025000" cy="2376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6658200" y="4735800"/>
            <a:ext cx="2025000" cy="2376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456300" y="456300"/>
            <a:ext cx="8226900" cy="529200"/>
          </a:xfrm>
        </p:spPr>
        <p:txBody>
          <a:bodyPr vert="horz" lIns="90000" tIns="46800" rIns="90000" bIns="46800" rtlCol="0" anchor="ctr" anchorCtr="0">
            <a:normAutofit/>
          </a:bodyPr>
          <a:lstStyle>
            <a:lvl1pPr>
              <a:defRPr sz="24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456300"/>
            <a:ext cx="8226900" cy="5292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456300" y="1117800"/>
            <a:ext cx="8226900" cy="3569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658200" y="4735800"/>
            <a:ext cx="2025000" cy="2376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41923"/>
            <a:ext cx="9695021" cy="5001578"/>
          </a:xfrm>
          <a:prstGeom prst="rect">
            <a:avLst/>
          </a:prstGeom>
        </p:spPr>
      </p:pic>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3087000" y="4735800"/>
            <a:ext cx="2970000" cy="2376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6658200" y="4735800"/>
            <a:ext cx="2025000" cy="2376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3588544" y="1581865"/>
            <a:ext cx="4142899" cy="368300"/>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9144000" cy="5143500"/>
          </a:xfrm>
          <a:prstGeom prst="rect">
            <a:avLst/>
          </a:prstGeom>
        </p:spPr>
      </p:pic>
      <p:sp>
        <p:nvSpPr>
          <p:cNvPr id="2" name="标题 1"/>
          <p:cNvSpPr>
            <a:spLocks noGrp="1"/>
          </p:cNvSpPr>
          <p:nvPr>
            <p:ph type="title" hasCustomPrompt="1"/>
            <p:custDataLst>
              <p:tags r:id="rId3"/>
            </p:custDataLst>
          </p:nvPr>
        </p:nvSpPr>
        <p:spPr>
          <a:xfrm>
            <a:off x="1807425" y="1378969"/>
            <a:ext cx="5826600" cy="575100"/>
          </a:xfrm>
        </p:spPr>
        <p:txBody>
          <a:bodyPr lIns="90000" tIns="46800" rIns="90000" bIns="46800" anchor="b" anchorCtr="0">
            <a:normAutofit/>
          </a:bodyPr>
          <a:lstStyle>
            <a:lvl1pPr>
              <a:defRPr sz="3300"/>
            </a:lvl1pPr>
          </a:lstStyle>
          <a:p>
            <a:endParaRPr lang="zh-CN" altLang="en-US" dirty="0"/>
          </a:p>
        </p:txBody>
      </p:sp>
      <p:sp>
        <p:nvSpPr>
          <p:cNvPr id="3" name="文本占位符 2"/>
          <p:cNvSpPr>
            <a:spLocks noGrp="1"/>
          </p:cNvSpPr>
          <p:nvPr>
            <p:ph type="body" idx="1" hasCustomPrompt="1"/>
            <p:custDataLst>
              <p:tags r:id="rId4"/>
            </p:custDataLst>
          </p:nvPr>
        </p:nvSpPr>
        <p:spPr>
          <a:xfrm>
            <a:off x="1658835" y="2054081"/>
            <a:ext cx="5826600" cy="650700"/>
          </a:xfrm>
        </p:spPr>
        <p:txBody>
          <a:bodyPr lIns="90000" tIns="46800" rIns="90000" bIns="46800">
            <a:normAutofit/>
          </a:bodyPr>
          <a:lstStyle>
            <a:lvl1pPr marL="0" indent="0">
              <a:buNone/>
              <a:defRPr sz="1350">
                <a:solidFill>
                  <a:schemeClr val="tx1">
                    <a:lumMod val="65000"/>
                    <a:lumOff val="35000"/>
                  </a:schemeClr>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6658200" y="4735800"/>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9144000" cy="5143500"/>
          </a:xfrm>
          <a:prstGeom prst="rect">
            <a:avLst/>
          </a:prstGeom>
        </p:spPr>
      </p:pic>
      <p:sp>
        <p:nvSpPr>
          <p:cNvPr id="2" name="标题 1"/>
          <p:cNvSpPr>
            <a:spLocks noGrp="1"/>
          </p:cNvSpPr>
          <p:nvPr>
            <p:ph type="title" hasCustomPrompt="1"/>
            <p:custDataLst>
              <p:tags r:id="rId3"/>
            </p:custDataLst>
          </p:nvPr>
        </p:nvSpPr>
        <p:spPr>
          <a:xfrm>
            <a:off x="1807425" y="1378969"/>
            <a:ext cx="5826600" cy="575100"/>
          </a:xfrm>
        </p:spPr>
        <p:txBody>
          <a:bodyPr lIns="90000" tIns="46800" rIns="90000" bIns="46800" anchor="b" anchorCtr="0">
            <a:normAutofit/>
          </a:bodyPr>
          <a:lstStyle>
            <a:lvl1pPr>
              <a:defRPr sz="3300"/>
            </a:lvl1pPr>
          </a:lstStyle>
          <a:p>
            <a:endParaRPr lang="zh-CN" altLang="en-US" dirty="0"/>
          </a:p>
        </p:txBody>
      </p:sp>
      <p:sp>
        <p:nvSpPr>
          <p:cNvPr id="3" name="文本占位符 2"/>
          <p:cNvSpPr>
            <a:spLocks noGrp="1"/>
          </p:cNvSpPr>
          <p:nvPr>
            <p:ph type="body" idx="1" hasCustomPrompt="1"/>
            <p:custDataLst>
              <p:tags r:id="rId4"/>
            </p:custDataLst>
          </p:nvPr>
        </p:nvSpPr>
        <p:spPr>
          <a:xfrm>
            <a:off x="1658835" y="2054081"/>
            <a:ext cx="5826600" cy="650700"/>
          </a:xfrm>
        </p:spPr>
        <p:txBody>
          <a:bodyPr lIns="90000" tIns="46800" rIns="90000" bIns="46800">
            <a:normAutofit/>
          </a:bodyPr>
          <a:lstStyle>
            <a:lvl1pPr marL="0" indent="0">
              <a:buNone/>
              <a:defRPr sz="1350">
                <a:solidFill>
                  <a:schemeClr val="tx1">
                    <a:lumMod val="65000"/>
                    <a:lumOff val="35000"/>
                  </a:schemeClr>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6658200" y="4735800"/>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69533" y="121920"/>
            <a:ext cx="8984933" cy="502158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grpSp>
      <p:sp>
        <p:nvSpPr>
          <p:cNvPr id="3" name="日期占位符 2"/>
          <p:cNvSpPr>
            <a:spLocks noGrp="1"/>
          </p:cNvSpPr>
          <p:nvPr>
            <p:ph type="dt" sz="half" idx="10"/>
            <p:custDataLst>
              <p:tags r:id="rId4"/>
            </p:custDataLst>
          </p:nvPr>
        </p:nvSpPr>
        <p:spPr>
          <a:xfrm>
            <a:off x="459000" y="4735800"/>
            <a:ext cx="2025000" cy="2376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6658200" y="4735800"/>
            <a:ext cx="2025000" cy="2376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456300" y="456300"/>
            <a:ext cx="8226900" cy="529200"/>
          </a:xfrm>
        </p:spPr>
        <p:txBody>
          <a:bodyPr vert="horz" lIns="90000" tIns="46800" rIns="90000" bIns="46800" rtlCol="0" anchor="ctr" anchorCtr="0">
            <a:normAutofit/>
          </a:bodyPr>
          <a:lstStyle>
            <a:lvl1pPr>
              <a:defRPr sz="24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456300"/>
            <a:ext cx="8226900" cy="5292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456300" y="1117800"/>
            <a:ext cx="8226900" cy="3569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658200" y="4735800"/>
            <a:ext cx="2025000" cy="2376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41923"/>
            <a:ext cx="9695021" cy="5001578"/>
          </a:xfrm>
          <a:prstGeom prst="rect">
            <a:avLst/>
          </a:prstGeom>
        </p:spPr>
      </p:pic>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3087000" y="4735800"/>
            <a:ext cx="2970000" cy="2376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6658200" y="4735800"/>
            <a:ext cx="2025000" cy="2376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3588544" y="1581865"/>
            <a:ext cx="4142899" cy="368300"/>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9144000" cy="5143500"/>
          </a:xfrm>
          <a:prstGeom prst="rect">
            <a:avLst/>
          </a:prstGeom>
        </p:spPr>
      </p:pic>
      <p:sp>
        <p:nvSpPr>
          <p:cNvPr id="2" name="标题 1"/>
          <p:cNvSpPr>
            <a:spLocks noGrp="1"/>
          </p:cNvSpPr>
          <p:nvPr>
            <p:ph type="title" hasCustomPrompt="1"/>
            <p:custDataLst>
              <p:tags r:id="rId3"/>
            </p:custDataLst>
          </p:nvPr>
        </p:nvSpPr>
        <p:spPr>
          <a:xfrm>
            <a:off x="1807425" y="1378969"/>
            <a:ext cx="5826600" cy="575100"/>
          </a:xfrm>
        </p:spPr>
        <p:txBody>
          <a:bodyPr lIns="90000" tIns="46800" rIns="90000" bIns="46800" anchor="b" anchorCtr="0">
            <a:normAutofit/>
          </a:bodyPr>
          <a:lstStyle>
            <a:lvl1pPr>
              <a:defRPr sz="3300"/>
            </a:lvl1pPr>
          </a:lstStyle>
          <a:p>
            <a:endParaRPr lang="zh-CN" altLang="en-US" dirty="0"/>
          </a:p>
        </p:txBody>
      </p:sp>
      <p:sp>
        <p:nvSpPr>
          <p:cNvPr id="3" name="文本占位符 2"/>
          <p:cNvSpPr>
            <a:spLocks noGrp="1"/>
          </p:cNvSpPr>
          <p:nvPr>
            <p:ph type="body" idx="1" hasCustomPrompt="1"/>
            <p:custDataLst>
              <p:tags r:id="rId4"/>
            </p:custDataLst>
          </p:nvPr>
        </p:nvSpPr>
        <p:spPr>
          <a:xfrm>
            <a:off x="1658835" y="2054081"/>
            <a:ext cx="5826600" cy="650700"/>
          </a:xfrm>
        </p:spPr>
        <p:txBody>
          <a:bodyPr lIns="90000" tIns="46800" rIns="90000" bIns="46800">
            <a:normAutofit/>
          </a:bodyPr>
          <a:lstStyle>
            <a:lvl1pPr marL="0" indent="0">
              <a:buNone/>
              <a:defRPr sz="1350">
                <a:solidFill>
                  <a:schemeClr val="tx1">
                    <a:lumMod val="65000"/>
                    <a:lumOff val="35000"/>
                  </a:schemeClr>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6658200" y="4735800"/>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69533" y="121920"/>
            <a:ext cx="8984933" cy="502158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1350"/>
            </a:p>
          </p:txBody>
        </p:sp>
      </p:grpSp>
      <p:sp>
        <p:nvSpPr>
          <p:cNvPr id="3" name="日期占位符 2"/>
          <p:cNvSpPr>
            <a:spLocks noGrp="1"/>
          </p:cNvSpPr>
          <p:nvPr>
            <p:ph type="dt" sz="half" idx="10"/>
            <p:custDataLst>
              <p:tags r:id="rId4"/>
            </p:custDataLst>
          </p:nvPr>
        </p:nvSpPr>
        <p:spPr>
          <a:xfrm>
            <a:off x="459000" y="4735800"/>
            <a:ext cx="2025000" cy="2376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6658200" y="4735800"/>
            <a:ext cx="2025000" cy="2376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456300" y="456300"/>
            <a:ext cx="8226900" cy="529200"/>
          </a:xfrm>
        </p:spPr>
        <p:txBody>
          <a:bodyPr vert="horz" lIns="90000" tIns="46800" rIns="90000" bIns="46800" rtlCol="0" anchor="ctr" anchorCtr="0">
            <a:normAutofit/>
          </a:bodyPr>
          <a:lstStyle>
            <a:lvl1pPr>
              <a:defRPr sz="24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456300"/>
            <a:ext cx="8226900" cy="5292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456300" y="1117800"/>
            <a:ext cx="8226900" cy="3569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4735800"/>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658200" y="4735800"/>
            <a:ext cx="2025000" cy="2376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41923"/>
            <a:ext cx="9695021" cy="5001578"/>
          </a:xfrm>
          <a:prstGeom prst="rect">
            <a:avLst/>
          </a:prstGeom>
        </p:spPr>
      </p:pic>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459000" y="4735800"/>
            <a:ext cx="2025000" cy="2376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3087000" y="4735800"/>
            <a:ext cx="2970000" cy="2376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6658200" y="4735800"/>
            <a:ext cx="2025000" cy="2376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3588544" y="1581865"/>
            <a:ext cx="4142899" cy="368300"/>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6" Type="http://schemas.openxmlformats.org/officeDocument/2006/relationships/theme" Target="../theme/theme10.xml"/><Relationship Id="rId5" Type="http://schemas.openxmlformats.org/officeDocument/2006/relationships/slideLayout" Target="../slideLayouts/slideLayout51.xml"/><Relationship Id="rId4" Type="http://schemas.openxmlformats.org/officeDocument/2006/relationships/slideLayout" Target="../slideLayouts/slideLayout50.xml"/><Relationship Id="rId3" Type="http://schemas.openxmlformats.org/officeDocument/2006/relationships/slideLayout" Target="../slideLayouts/slideLayout49.xml"/><Relationship Id="rId2" Type="http://schemas.openxmlformats.org/officeDocument/2006/relationships/slideLayout" Target="../slideLayouts/slideLayout48.xml"/><Relationship Id="rId1" Type="http://schemas.openxmlformats.org/officeDocument/2006/relationships/slideLayout" Target="../slideLayouts/slideLayout47.xml"/></Relationships>
</file>

<file path=ppt/slideMasters/_rels/slideMaster11.xml.rels><?xml version="1.0" encoding="UTF-8" standalone="yes"?>
<Relationships xmlns="http://schemas.openxmlformats.org/package/2006/relationships"><Relationship Id="rId6" Type="http://schemas.openxmlformats.org/officeDocument/2006/relationships/theme" Target="../theme/theme11.xml"/><Relationship Id="rId5" Type="http://schemas.openxmlformats.org/officeDocument/2006/relationships/slideLayout" Target="../slideLayouts/slideLayout56.xml"/><Relationship Id="rId4" Type="http://schemas.openxmlformats.org/officeDocument/2006/relationships/slideLayout" Target="../slideLayouts/slideLayout55.xml"/><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s>
</file>

<file path=ppt/slideMasters/_rels/slideMaster12.xml.rels><?xml version="1.0" encoding="UTF-8" standalone="yes"?>
<Relationships xmlns="http://schemas.openxmlformats.org/package/2006/relationships"><Relationship Id="rId6" Type="http://schemas.openxmlformats.org/officeDocument/2006/relationships/theme" Target="../theme/theme1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s>
</file>

<file path=ppt/slideMasters/_rels/slideMaster13.xml.rels><?xml version="1.0" encoding="UTF-8" standalone="yes"?>
<Relationships xmlns="http://schemas.openxmlformats.org/package/2006/relationships"><Relationship Id="rId6" Type="http://schemas.openxmlformats.org/officeDocument/2006/relationships/theme" Target="../theme/theme13.xml"/><Relationship Id="rId5" Type="http://schemas.openxmlformats.org/officeDocument/2006/relationships/slideLayout" Target="../slideLayouts/slideLayout66.xml"/><Relationship Id="rId4" Type="http://schemas.openxmlformats.org/officeDocument/2006/relationships/slideLayout" Target="../slideLayouts/slideLayout65.xml"/><Relationship Id="rId3" Type="http://schemas.openxmlformats.org/officeDocument/2006/relationships/slideLayout" Target="../slideLayouts/slideLayout64.xml"/><Relationship Id="rId2" Type="http://schemas.openxmlformats.org/officeDocument/2006/relationships/slideLayout" Target="../slideLayouts/slideLayout63.xml"/><Relationship Id="rId1" Type="http://schemas.openxmlformats.org/officeDocument/2006/relationships/slideLayout" Target="../slideLayouts/slideLayout62.xml"/></Relationships>
</file>

<file path=ppt/slideMasters/_rels/slideMaster14.xml.rels><?xml version="1.0" encoding="UTF-8" standalone="yes"?>
<Relationships xmlns="http://schemas.openxmlformats.org/package/2006/relationships"><Relationship Id="rId6" Type="http://schemas.openxmlformats.org/officeDocument/2006/relationships/theme" Target="../theme/theme14.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 Type="http://schemas.openxmlformats.org/officeDocument/2006/relationships/slideLayout" Target="../slideLayouts/slideLayout67.xml"/></Relationships>
</file>

<file path=ppt/slideMasters/_rels/slideMaster15.xml.rels><?xml version="1.0" encoding="UTF-8" standalone="yes"?>
<Relationships xmlns="http://schemas.openxmlformats.org/package/2006/relationships"><Relationship Id="rId6" Type="http://schemas.openxmlformats.org/officeDocument/2006/relationships/theme" Target="../theme/theme15.xml"/><Relationship Id="rId5" Type="http://schemas.openxmlformats.org/officeDocument/2006/relationships/slideLayout" Target="../slideLayouts/slideLayout76.xml"/><Relationship Id="rId4" Type="http://schemas.openxmlformats.org/officeDocument/2006/relationships/slideLayout" Target="../slideLayouts/slideLayout75.xml"/><Relationship Id="rId3" Type="http://schemas.openxmlformats.org/officeDocument/2006/relationships/slideLayout" Target="../slideLayouts/slideLayout74.xml"/><Relationship Id="rId2" Type="http://schemas.openxmlformats.org/officeDocument/2006/relationships/slideLayout" Target="../slideLayouts/slideLayout73.xml"/><Relationship Id="rId1" Type="http://schemas.openxmlformats.org/officeDocument/2006/relationships/slideLayout" Target="../slideLayouts/slideLayout72.xml"/></Relationships>
</file>

<file path=ppt/slideMasters/_rels/slideMaster16.xml.rels><?xml version="1.0" encoding="UTF-8" standalone="yes"?>
<Relationships xmlns="http://schemas.openxmlformats.org/package/2006/relationships"><Relationship Id="rId6" Type="http://schemas.openxmlformats.org/officeDocument/2006/relationships/theme" Target="../theme/theme16.xml"/><Relationship Id="rId5" Type="http://schemas.openxmlformats.org/officeDocument/2006/relationships/slideLayout" Target="../slideLayouts/slideLayout81.xml"/><Relationship Id="rId4" Type="http://schemas.openxmlformats.org/officeDocument/2006/relationships/slideLayout" Target="../slideLayouts/slideLayout80.xml"/><Relationship Id="rId3" Type="http://schemas.openxmlformats.org/officeDocument/2006/relationships/slideLayout" Target="../slideLayouts/slideLayout79.xml"/><Relationship Id="rId2" Type="http://schemas.openxmlformats.org/officeDocument/2006/relationships/slideLayout" Target="../slideLayouts/slideLayout78.xml"/><Relationship Id="rId1" Type="http://schemas.openxmlformats.org/officeDocument/2006/relationships/slideLayout" Target="../slideLayouts/slideLayout77.xml"/></Relationships>
</file>

<file path=ppt/slideMasters/_rels/slideMaster17.xml.rels><?xml version="1.0" encoding="UTF-8" standalone="yes"?>
<Relationships xmlns="http://schemas.openxmlformats.org/package/2006/relationships"><Relationship Id="rId6" Type="http://schemas.openxmlformats.org/officeDocument/2006/relationships/theme" Target="../theme/theme17.xml"/><Relationship Id="rId5" Type="http://schemas.openxmlformats.org/officeDocument/2006/relationships/slideLayout" Target="../slideLayouts/slideLayout86.xml"/><Relationship Id="rId4" Type="http://schemas.openxmlformats.org/officeDocument/2006/relationships/slideLayout" Target="../slideLayouts/slideLayout85.xml"/><Relationship Id="rId3" Type="http://schemas.openxmlformats.org/officeDocument/2006/relationships/slideLayout" Target="../slideLayouts/slideLayout84.xml"/><Relationship Id="rId2" Type="http://schemas.openxmlformats.org/officeDocument/2006/relationships/slideLayout" Target="../slideLayouts/slideLayout83.xml"/><Relationship Id="rId1" Type="http://schemas.openxmlformats.org/officeDocument/2006/relationships/slideLayout" Target="../slideLayouts/slideLayout82.xml"/></Relationships>
</file>

<file path=ppt/slideMasters/_rels/slideMaster18.xml.rels><?xml version="1.0" encoding="UTF-8" standalone="yes"?>
<Relationships xmlns="http://schemas.openxmlformats.org/package/2006/relationships"><Relationship Id="rId6" Type="http://schemas.openxmlformats.org/officeDocument/2006/relationships/theme" Target="../theme/theme18.xml"/><Relationship Id="rId5" Type="http://schemas.openxmlformats.org/officeDocument/2006/relationships/slideLayout" Target="../slideLayouts/slideLayout91.xml"/><Relationship Id="rId4" Type="http://schemas.openxmlformats.org/officeDocument/2006/relationships/slideLayout" Target="../slideLayouts/slideLayout90.xml"/><Relationship Id="rId3" Type="http://schemas.openxmlformats.org/officeDocument/2006/relationships/slideLayout" Target="../slideLayouts/slideLayout89.xml"/><Relationship Id="rId2" Type="http://schemas.openxmlformats.org/officeDocument/2006/relationships/slideLayout" Target="../slideLayouts/slideLayout88.xml"/><Relationship Id="rId1" Type="http://schemas.openxmlformats.org/officeDocument/2006/relationships/slideLayout" Target="../slideLayouts/slideLayout87.xml"/></Relationships>
</file>

<file path=ppt/slideMasters/_rels/slideMaster19.xml.rels><?xml version="1.0" encoding="UTF-8" standalone="yes"?>
<Relationships xmlns="http://schemas.openxmlformats.org/package/2006/relationships"><Relationship Id="rId6" Type="http://schemas.openxmlformats.org/officeDocument/2006/relationships/theme" Target="../theme/theme19.xml"/><Relationship Id="rId5" Type="http://schemas.openxmlformats.org/officeDocument/2006/relationships/slideLayout" Target="../slideLayouts/slideLayout96.xml"/><Relationship Id="rId4" Type="http://schemas.openxmlformats.org/officeDocument/2006/relationships/slideLayout" Target="../slideLayouts/slideLayout95.xml"/><Relationship Id="rId3" Type="http://schemas.openxmlformats.org/officeDocument/2006/relationships/slideLayout" Target="../slideLayouts/slideLayout94.xml"/><Relationship Id="rId2" Type="http://schemas.openxmlformats.org/officeDocument/2006/relationships/slideLayout" Target="../slideLayouts/slideLayout93.xml"/><Relationship Id="rId1" Type="http://schemas.openxmlformats.org/officeDocument/2006/relationships/slideLayout" Target="../slideLayouts/slideLayout92.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20.xml.rels><?xml version="1.0" encoding="UTF-8" standalone="yes"?>
<Relationships xmlns="http://schemas.openxmlformats.org/package/2006/relationships"><Relationship Id="rId6" Type="http://schemas.openxmlformats.org/officeDocument/2006/relationships/theme" Target="../theme/theme20.xml"/><Relationship Id="rId5" Type="http://schemas.openxmlformats.org/officeDocument/2006/relationships/slideLayout" Target="../slideLayouts/slideLayout101.xml"/><Relationship Id="rId4" Type="http://schemas.openxmlformats.org/officeDocument/2006/relationships/slideLayout" Target="../slideLayouts/slideLayout100.xml"/><Relationship Id="rId3" Type="http://schemas.openxmlformats.org/officeDocument/2006/relationships/slideLayout" Target="../slideLayouts/slideLayout99.xml"/><Relationship Id="rId2" Type="http://schemas.openxmlformats.org/officeDocument/2006/relationships/slideLayout" Target="../slideLayouts/slideLayout98.xml"/><Relationship Id="rId1" Type="http://schemas.openxmlformats.org/officeDocument/2006/relationships/slideLayout" Target="../slideLayouts/slideLayout97.xml"/></Relationships>
</file>

<file path=ppt/slideMasters/_rels/slideMaster21.xml.rels><?xml version="1.0" encoding="UTF-8" standalone="yes"?>
<Relationships xmlns="http://schemas.openxmlformats.org/package/2006/relationships"><Relationship Id="rId6" Type="http://schemas.openxmlformats.org/officeDocument/2006/relationships/theme" Target="../theme/theme21.xml"/><Relationship Id="rId5" Type="http://schemas.openxmlformats.org/officeDocument/2006/relationships/slideLayout" Target="../slideLayouts/slideLayout106.xml"/><Relationship Id="rId4" Type="http://schemas.openxmlformats.org/officeDocument/2006/relationships/slideLayout" Target="../slideLayouts/slideLayout105.xml"/><Relationship Id="rId3" Type="http://schemas.openxmlformats.org/officeDocument/2006/relationships/slideLayout" Target="../slideLayouts/slideLayout104.xml"/><Relationship Id="rId2" Type="http://schemas.openxmlformats.org/officeDocument/2006/relationships/slideLayout" Target="../slideLayouts/slideLayout103.xml"/><Relationship Id="rId1" Type="http://schemas.openxmlformats.org/officeDocument/2006/relationships/slideLayout" Target="../slideLayouts/slideLayout102.xml"/></Relationships>
</file>

<file path=ppt/slideMasters/_rels/slideMaster22.xml.rels><?xml version="1.0" encoding="UTF-8" standalone="yes"?>
<Relationships xmlns="http://schemas.openxmlformats.org/package/2006/relationships"><Relationship Id="rId6" Type="http://schemas.openxmlformats.org/officeDocument/2006/relationships/theme" Target="../theme/theme22.xml"/><Relationship Id="rId5" Type="http://schemas.openxmlformats.org/officeDocument/2006/relationships/slideLayout" Target="../slideLayouts/slideLayout111.xml"/><Relationship Id="rId4" Type="http://schemas.openxmlformats.org/officeDocument/2006/relationships/slideLayout" Target="../slideLayouts/slideLayout110.xml"/><Relationship Id="rId3" Type="http://schemas.openxmlformats.org/officeDocument/2006/relationships/slideLayout" Target="../slideLayouts/slideLayout109.xml"/><Relationship Id="rId2" Type="http://schemas.openxmlformats.org/officeDocument/2006/relationships/slideLayout" Target="../slideLayouts/slideLayout108.xml"/><Relationship Id="rId1" Type="http://schemas.openxmlformats.org/officeDocument/2006/relationships/slideLayout" Target="../slideLayouts/slideLayout107.xml"/></Relationships>
</file>

<file path=ppt/slideMasters/_rels/slideMaster3.xml.rels><?xml version="1.0" encoding="UTF-8" standalone="yes"?>
<Relationships xmlns="http://schemas.openxmlformats.org/package/2006/relationships"><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6" Type="http://schemas.openxmlformats.org/officeDocument/2006/relationships/theme" Target="../theme/theme5.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6" Type="http://schemas.openxmlformats.org/officeDocument/2006/relationships/theme" Target="../theme/theme6.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_rels/slideMaster7.xml.rels><?xml version="1.0" encoding="UTF-8" standalone="yes"?>
<Relationships xmlns="http://schemas.openxmlformats.org/package/2006/relationships"><Relationship Id="rId6" Type="http://schemas.openxmlformats.org/officeDocument/2006/relationships/theme" Target="../theme/theme7.xml"/><Relationship Id="rId5" Type="http://schemas.openxmlformats.org/officeDocument/2006/relationships/slideLayout" Target="../slideLayouts/slideLayout35.xml"/><Relationship Id="rId4" Type="http://schemas.openxmlformats.org/officeDocument/2006/relationships/slideLayout" Target="../slideLayouts/slideLayout34.xml"/><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_rels/slideMaster8.xml.rels><?xml version="1.0" encoding="UTF-8" standalone="yes"?>
<Relationships xmlns="http://schemas.openxmlformats.org/package/2006/relationships"><Relationship Id="rId6" Type="http://schemas.openxmlformats.org/officeDocument/2006/relationships/theme" Target="../theme/theme8.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 Type="http://schemas.openxmlformats.org/officeDocument/2006/relationships/slideLayout" Target="../slideLayouts/slideLayout36.xml"/></Relationships>
</file>

<file path=ppt/slideMasters/_rels/slideMaster9.xml.rels><?xml version="1.0" encoding="UTF-8" standalone="yes"?>
<Relationships xmlns="http://schemas.openxmlformats.org/package/2006/relationships"><Relationship Id="rId7" Type="http://schemas.openxmlformats.org/officeDocument/2006/relationships/theme" Target="../theme/theme9.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 Id="rId3" Type="http://schemas.openxmlformats.org/officeDocument/2006/relationships/slideLayout" Target="../slideLayouts/slideLayout43.xml"/><Relationship Id="rId2" Type="http://schemas.openxmlformats.org/officeDocument/2006/relationships/slideLayout" Target="../slideLayouts/slideLayout42.xml"/><Relationship Id="rId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9" Type="http://schemas.openxmlformats.org/officeDocument/2006/relationships/tags" Target="../tags/tag413.xml"/><Relationship Id="rId8" Type="http://schemas.openxmlformats.org/officeDocument/2006/relationships/tags" Target="../tags/tag412.xml"/><Relationship Id="rId7" Type="http://schemas.openxmlformats.org/officeDocument/2006/relationships/tags" Target="../tags/tag411.xml"/><Relationship Id="rId6" Type="http://schemas.openxmlformats.org/officeDocument/2006/relationships/tags" Target="../tags/tag410.xml"/><Relationship Id="rId5" Type="http://schemas.openxmlformats.org/officeDocument/2006/relationships/tags" Target="../tags/tag409.xml"/><Relationship Id="rId4" Type="http://schemas.openxmlformats.org/officeDocument/2006/relationships/tags" Target="../tags/tag408.xml"/><Relationship Id="rId3" Type="http://schemas.openxmlformats.org/officeDocument/2006/relationships/image" Target="../media/image4.png"/><Relationship Id="rId2" Type="http://schemas.openxmlformats.org/officeDocument/2006/relationships/image" Target="../media/image9.png"/><Relationship Id="rId11" Type="http://schemas.openxmlformats.org/officeDocument/2006/relationships/notesSlide" Target="../notesSlides/notesSlide2.xml"/><Relationship Id="rId10" Type="http://schemas.openxmlformats.org/officeDocument/2006/relationships/slideLayout" Target="../slideLayouts/slideLayout8.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3.xml.rels><?xml version="1.0" encoding="UTF-8" standalone="yes"?>
<Relationships xmlns="http://schemas.openxmlformats.org/package/2006/relationships"><Relationship Id="rId9" Type="http://schemas.openxmlformats.org/officeDocument/2006/relationships/tags" Target="../tags/tag400.xml"/><Relationship Id="rId8" Type="http://schemas.openxmlformats.org/officeDocument/2006/relationships/tags" Target="../tags/tag399.xml"/><Relationship Id="rId7" Type="http://schemas.openxmlformats.org/officeDocument/2006/relationships/tags" Target="../tags/tag398.xml"/><Relationship Id="rId6" Type="http://schemas.openxmlformats.org/officeDocument/2006/relationships/tags" Target="../tags/tag397.xml"/><Relationship Id="rId5" Type="http://schemas.openxmlformats.org/officeDocument/2006/relationships/image" Target="../media/image5.svg"/><Relationship Id="rId4" Type="http://schemas.openxmlformats.org/officeDocument/2006/relationships/image" Target="../media/image4.png"/><Relationship Id="rId3" Type="http://schemas.openxmlformats.org/officeDocument/2006/relationships/image" Target="../media/image10.svg"/><Relationship Id="rId2" Type="http://schemas.openxmlformats.org/officeDocument/2006/relationships/image" Target="../media/image9.png"/><Relationship Id="rId19" Type="http://schemas.openxmlformats.org/officeDocument/2006/relationships/comments" Target="../comments/comment1.xml"/><Relationship Id="rId18" Type="http://schemas.openxmlformats.org/officeDocument/2006/relationships/notesSlide" Target="../notesSlides/notesSlide1.xml"/><Relationship Id="rId17" Type="http://schemas.openxmlformats.org/officeDocument/2006/relationships/slideLayout" Target="../slideLayouts/slideLayout3.xml"/><Relationship Id="rId16" Type="http://schemas.openxmlformats.org/officeDocument/2006/relationships/tags" Target="../tags/tag407.xml"/><Relationship Id="rId15" Type="http://schemas.openxmlformats.org/officeDocument/2006/relationships/tags" Target="../tags/tag406.xml"/><Relationship Id="rId14" Type="http://schemas.openxmlformats.org/officeDocument/2006/relationships/tags" Target="../tags/tag405.xml"/><Relationship Id="rId13" Type="http://schemas.openxmlformats.org/officeDocument/2006/relationships/tags" Target="../tags/tag404.xml"/><Relationship Id="rId12" Type="http://schemas.openxmlformats.org/officeDocument/2006/relationships/tags" Target="../tags/tag403.xml"/><Relationship Id="rId11" Type="http://schemas.openxmlformats.org/officeDocument/2006/relationships/tags" Target="../tags/tag402.xml"/><Relationship Id="rId10" Type="http://schemas.openxmlformats.org/officeDocument/2006/relationships/tags" Target="../tags/tag401.xml"/><Relationship Id="rId1"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32.xml.rels><?xml version="1.0" encoding="UTF-8" standalone="yes"?>
<Relationships xmlns="http://schemas.openxmlformats.org/package/2006/relationships"><Relationship Id="rId9" Type="http://schemas.openxmlformats.org/officeDocument/2006/relationships/tags" Target="../tags/tag419.xml"/><Relationship Id="rId8" Type="http://schemas.openxmlformats.org/officeDocument/2006/relationships/tags" Target="../tags/tag418.xml"/><Relationship Id="rId7" Type="http://schemas.openxmlformats.org/officeDocument/2006/relationships/tags" Target="../tags/tag417.xml"/><Relationship Id="rId6" Type="http://schemas.openxmlformats.org/officeDocument/2006/relationships/tags" Target="../tags/tag416.xml"/><Relationship Id="rId5" Type="http://schemas.openxmlformats.org/officeDocument/2006/relationships/tags" Target="../tags/tag415.xml"/><Relationship Id="rId4" Type="http://schemas.openxmlformats.org/officeDocument/2006/relationships/tags" Target="../tags/tag414.xml"/><Relationship Id="rId3" Type="http://schemas.openxmlformats.org/officeDocument/2006/relationships/image" Target="../media/image4.png"/><Relationship Id="rId2" Type="http://schemas.openxmlformats.org/officeDocument/2006/relationships/image" Target="../media/image9.png"/><Relationship Id="rId11" Type="http://schemas.openxmlformats.org/officeDocument/2006/relationships/notesSlide" Target="../notesSlides/notesSlide3.xml"/><Relationship Id="rId10" Type="http://schemas.openxmlformats.org/officeDocument/2006/relationships/slideLayout" Target="../slideLayouts/slideLayout8.xml"/><Relationship Id="rId1"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11.xml"/><Relationship Id="rId2" Type="http://schemas.openxmlformats.org/officeDocument/2006/relationships/image" Target="../media/image12.png"/><Relationship Id="rId1"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sv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sv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24878" y="912495"/>
            <a:ext cx="2531269" cy="714375"/>
          </a:xfrm>
          <a:prstGeom prst="rect">
            <a:avLst/>
          </a:prstGeom>
          <a:noFill/>
        </p:spPr>
        <p:txBody>
          <a:bodyPr wrap="square" rtlCol="0">
            <a:spAutoFit/>
          </a:bodyPr>
          <a:lstStyle/>
          <a:p>
            <a:r>
              <a:rPr lang="en-US" altLang="zh-CN" sz="4050" dirty="0">
                <a:solidFill>
                  <a:schemeClr val="accent1">
                    <a:lumMod val="75000"/>
                  </a:schemeClr>
                </a:solidFill>
              </a:rPr>
              <a:t>2024</a:t>
            </a:r>
            <a:endParaRPr lang="zh-CN" altLang="en-US" sz="4050" dirty="0">
              <a:solidFill>
                <a:schemeClr val="accent1">
                  <a:lumMod val="75000"/>
                </a:schemeClr>
              </a:solidFill>
            </a:endParaRPr>
          </a:p>
        </p:txBody>
      </p:sp>
      <p:sp>
        <p:nvSpPr>
          <p:cNvPr id="11" name="文本框 10"/>
          <p:cNvSpPr txBox="1"/>
          <p:nvPr/>
        </p:nvSpPr>
        <p:spPr>
          <a:xfrm>
            <a:off x="2037874" y="1649254"/>
            <a:ext cx="5478780" cy="623411"/>
          </a:xfrm>
          <a:prstGeom prst="rect">
            <a:avLst/>
          </a:prstGeom>
          <a:noFill/>
        </p:spPr>
        <p:txBody>
          <a:bodyPr wrap="square" rtlCol="0">
            <a:noAutofit/>
          </a:bodyPr>
          <a:lstStyle/>
          <a:p>
            <a:r>
              <a:rPr lang="zh-CN" altLang="en-US" sz="3600" b="1" noProof="0" dirty="0">
                <a:ln>
                  <a:noFill/>
                </a:ln>
                <a:solidFill>
                  <a:schemeClr val="accent1">
                    <a:lumMod val="75000"/>
                  </a:schemeClr>
                </a:solidFill>
                <a:effectLst/>
                <a:uLnTx/>
                <a:uFillTx/>
                <a:latin typeface="+mj-ea"/>
                <a:ea typeface="+mj-ea"/>
                <a:cs typeface="+mn-ea"/>
                <a:sym typeface="+mn-lt"/>
              </a:rPr>
              <a:t>密码技术应用员三级课程</a:t>
            </a:r>
            <a:endParaRPr lang="zh-CN" altLang="en-US" sz="3600" b="1" noProof="0" dirty="0">
              <a:ln>
                <a:noFill/>
              </a:ln>
              <a:solidFill>
                <a:schemeClr val="accent1">
                  <a:lumMod val="75000"/>
                </a:schemeClr>
              </a:solidFill>
              <a:effectLst/>
              <a:uLnTx/>
              <a:uFillTx/>
              <a:latin typeface="+mj-ea"/>
              <a:ea typeface="+mj-ea"/>
              <a:cs typeface="+mn-ea"/>
              <a:sym typeface="+mn-lt"/>
            </a:endParaRPr>
          </a:p>
        </p:txBody>
      </p:sp>
      <p:sp>
        <p:nvSpPr>
          <p:cNvPr id="16" name="文本框 15"/>
          <p:cNvSpPr txBox="1"/>
          <p:nvPr/>
        </p:nvSpPr>
        <p:spPr>
          <a:xfrm>
            <a:off x="607695" y="4330700"/>
            <a:ext cx="2629535" cy="357505"/>
          </a:xfrm>
          <a:prstGeom prst="rect">
            <a:avLst/>
          </a:prstGeom>
          <a:noFill/>
        </p:spPr>
        <p:txBody>
          <a:bodyPr wrap="none" rtlCol="0">
            <a:noAutofit/>
          </a:bodyPr>
          <a:lstStyle/>
          <a:p>
            <a:r>
              <a:rPr lang="zh-CN" altLang="en-US" dirty="0">
                <a:solidFill>
                  <a:schemeClr val="bg1"/>
                </a:solidFill>
              </a:rPr>
              <a:t>讲师：海南大学</a:t>
            </a:r>
            <a:r>
              <a:rPr lang="en-US" altLang="zh-CN" dirty="0">
                <a:solidFill>
                  <a:schemeClr val="bg1"/>
                </a:solidFill>
              </a:rPr>
              <a:t>  </a:t>
            </a:r>
            <a:r>
              <a:rPr lang="zh-CN" altLang="en-US" dirty="0">
                <a:solidFill>
                  <a:schemeClr val="bg1"/>
                </a:solidFill>
              </a:rPr>
              <a:t>郭</a:t>
            </a:r>
            <a:r>
              <a:rPr lang="zh-CN" altLang="en-US" dirty="0">
                <a:solidFill>
                  <a:schemeClr val="bg1"/>
                </a:solidFill>
              </a:rPr>
              <a:t>祯</a:t>
            </a:r>
            <a:endParaRPr lang="zh-CN" alt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05803" y="857250"/>
            <a:ext cx="7335203" cy="3921920"/>
            <a:chOff x="1194" y="2086"/>
            <a:chExt cx="15402" cy="8235"/>
          </a:xfrm>
        </p:grpSpPr>
        <p:sp>
          <p:nvSpPr>
            <p:cNvPr id="4" name="文本框 3"/>
            <p:cNvSpPr txBox="1"/>
            <p:nvPr/>
          </p:nvSpPr>
          <p:spPr>
            <a:xfrm>
              <a:off x="1194" y="3253"/>
              <a:ext cx="15291" cy="7068"/>
            </a:xfrm>
            <a:prstGeom prst="rect">
              <a:avLst/>
            </a:prstGeom>
            <a:noFill/>
          </p:spPr>
          <p:txBody>
            <a:bodyPr wrap="square" rtlCol="0" anchor="t">
              <a:noAutofit/>
            </a:bodyPr>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包括对信息系统</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&gt; 业务流程</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&gt; 业务数据</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&gt; 业务对象</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&gt; 用户接入与登录认证方式</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等方面的分析。</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73"/>
            </a:xfrm>
            <a:prstGeom prst="rect">
              <a:avLst/>
            </a:prstGeom>
            <a:noFill/>
          </p:spPr>
          <p:txBody>
            <a:bodyPr wrap="square" rtlCol="0">
              <a:spAutoFit/>
            </a:bodyPr>
            <a:p>
              <a:r>
                <a:rPr lang="zh-CN" altLang="en-US" b="1">
                  <a:solidFill>
                    <a:schemeClr val="accent1"/>
                  </a:solidFill>
                  <a:effectLst>
                    <a:outerShdw blurRad="38100" dist="25400" dir="5400000" algn="ctr" rotWithShape="0">
                      <a:srgbClr val="6E747A">
                        <a:alpha val="43000"/>
                      </a:srgbClr>
                    </a:outerShdw>
                  </a:effectLst>
                </a:rPr>
                <a:t>2. 业务现状分析</a:t>
              </a:r>
              <a:endParaRPr lang="zh-CN" altLang="en-US"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05803" y="857250"/>
            <a:ext cx="7335203" cy="3921920"/>
            <a:chOff x="1194" y="2086"/>
            <a:chExt cx="15402" cy="8235"/>
          </a:xfrm>
        </p:grpSpPr>
        <p:sp>
          <p:nvSpPr>
            <p:cNvPr id="4" name="文本框 3"/>
            <p:cNvSpPr txBox="1"/>
            <p:nvPr/>
          </p:nvSpPr>
          <p:spPr>
            <a:xfrm>
              <a:off x="1194" y="3253"/>
              <a:ext cx="15291" cy="7068"/>
            </a:xfrm>
            <a:prstGeom prst="rect">
              <a:avLst/>
            </a:prstGeom>
            <a:noFill/>
          </p:spPr>
          <p:txBody>
            <a:bodyPr wrap="square" rtlCol="0" anchor="t">
              <a:noAutofit/>
            </a:bodyPr>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（2 ）业务环境分析。</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   包括本系统与其他系统的关联情况；</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  本系统所处的物理环境、网络环境、计算环境、数</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据存储环境情况，是独占还是与别的系统共享等。</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73"/>
            </a:xfrm>
            <a:prstGeom prst="rect">
              <a:avLst/>
            </a:prstGeom>
            <a:noFill/>
          </p:spPr>
          <p:txBody>
            <a:bodyPr wrap="square" rtlCol="0">
              <a:spAutoFit/>
            </a:bodyPr>
            <a:p>
              <a:r>
                <a:rPr lang="zh-CN" altLang="en-US" b="1">
                  <a:solidFill>
                    <a:schemeClr val="accent1"/>
                  </a:solidFill>
                  <a:effectLst>
                    <a:outerShdw blurRad="38100" dist="25400" dir="5400000" algn="ctr" rotWithShape="0">
                      <a:srgbClr val="6E747A">
                        <a:alpha val="43000"/>
                      </a:srgbClr>
                    </a:outerShdw>
                  </a:effectLst>
                </a:rPr>
                <a:t>2. 业务现状分析</a:t>
              </a:r>
              <a:endParaRPr lang="zh-CN" altLang="en-US"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621280" y="1341120"/>
            <a:ext cx="4098925" cy="575310"/>
          </a:xfrm>
        </p:spPr>
        <p:txBody>
          <a:bodyPr>
            <a:normAutofit fontScale="90000"/>
          </a:bodyPr>
          <a:p>
            <a:r>
              <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rPr>
              <a:t>三、密码应用现状分析</a:t>
            </a:r>
            <a:endPar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endParaRPr>
          </a:p>
        </p:txBody>
      </p:sp>
      <p:pic>
        <p:nvPicPr>
          <p:cNvPr id="3" name="图形 2"/>
          <p:cNvPicPr>
            <a:picLocks noChangeAspect="1"/>
          </p:cNvPicPr>
          <p:nvPr/>
        </p:nvPicPr>
        <p:blipFill>
          <a:blip r:embed="rId1"/>
          <a:stretch>
            <a:fillRect/>
          </a:stretch>
        </p:blipFill>
        <p:spPr>
          <a:xfrm>
            <a:off x="8258175" y="514351"/>
            <a:ext cx="409575" cy="46077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05803" y="857250"/>
            <a:ext cx="7335203" cy="3921920"/>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当前已有的安全防护措施和密码使用情况，包括密码产品、密码协议及密码算法的使用情况。</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（1 ）密码产品。包括软件密码系统和密码模块、硬件密码设备和密码模块， 应重点分析密码产品的合规性，是否使用了公开、第三方或国际开源的模块，是否具备产品型号认证证书</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（2 ）密码协议。主要包括网络传输协议、身份认证协议、密钥分发协议、设备管理协议等， 应重点分析密码协议的合规性，是否使用了自定义协议或国际通用协议，是否满足国家标准或密码行业标准</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73"/>
            </a:xfrm>
            <a:prstGeom prst="rect">
              <a:avLst/>
            </a:prstGeom>
            <a:noFill/>
          </p:spPr>
          <p:txBody>
            <a:bodyPr wrap="square" rtlCol="0">
              <a:spAutoFit/>
            </a:bodyPr>
            <a:p>
              <a:r>
                <a:rPr lang="zh-CN" altLang="en-US" b="1">
                  <a:solidFill>
                    <a:schemeClr val="accent1"/>
                  </a:solidFill>
                  <a:effectLst>
                    <a:outerShdw blurRad="38100" dist="25400" dir="5400000" algn="ctr" rotWithShape="0">
                      <a:srgbClr val="6E747A">
                        <a:alpha val="43000"/>
                      </a:srgbClr>
                    </a:outerShdw>
                  </a:effectLst>
                </a:rPr>
                <a:t>3. 密码应用现状分析</a:t>
              </a:r>
              <a:endParaRPr lang="zh-CN" altLang="en-US"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05803" y="857250"/>
            <a:ext cx="7335203" cy="3921920"/>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（3 ）密码算法。主要包括密码产品、密码协议及密码应用中的使用的算法， 应重要分析密码算法应用的合规性、正确性和有效性，是否使用了自定义的密码算法或国际通用算法，是否满足国家标准或密码行业标准，是否使用了正确的密码运算模式，是否保证了密钥使用过程的安全性。</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73"/>
            </a:xfrm>
            <a:prstGeom prst="rect">
              <a:avLst/>
            </a:prstGeom>
            <a:noFill/>
          </p:spPr>
          <p:txBody>
            <a:bodyPr wrap="square" rtlCol="0">
              <a:spAutoFit/>
            </a:bodyPr>
            <a:p>
              <a:r>
                <a:rPr lang="zh-CN" altLang="en-US" b="1">
                  <a:solidFill>
                    <a:schemeClr val="accent1"/>
                  </a:solidFill>
                  <a:effectLst>
                    <a:outerShdw blurRad="38100" dist="25400" dir="5400000" algn="ctr" rotWithShape="0">
                      <a:srgbClr val="6E747A">
                        <a:alpha val="43000"/>
                      </a:srgbClr>
                    </a:outerShdw>
                  </a:effectLst>
                </a:rPr>
                <a:t>3. 密码应用现状分析</a:t>
              </a:r>
              <a:endParaRPr lang="zh-CN" altLang="en-US"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740819" y="1996440"/>
            <a:ext cx="3661886" cy="575310"/>
          </a:xfrm>
        </p:spPr>
        <p:txBody>
          <a:bodyPr>
            <a:normAutofit fontScale="90000"/>
          </a:bodyPr>
          <a:p>
            <a:r>
              <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rPr>
              <a:t>四、运维管理现状分析</a:t>
            </a:r>
            <a:endPar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endParaRPr>
          </a:p>
        </p:txBody>
      </p:sp>
      <p:pic>
        <p:nvPicPr>
          <p:cNvPr id="3" name="图形 2"/>
          <p:cNvPicPr>
            <a:picLocks noChangeAspect="1"/>
          </p:cNvPicPr>
          <p:nvPr/>
        </p:nvPicPr>
        <p:blipFill>
          <a:blip r:embed="rId1"/>
          <a:stretch>
            <a:fillRect/>
          </a:stretch>
        </p:blipFill>
        <p:spPr>
          <a:xfrm>
            <a:off x="8258175" y="514351"/>
            <a:ext cx="409575" cy="46077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05803" y="857250"/>
            <a:ext cx="7335203" cy="3921920"/>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  按照 GB/T 39786-2021 《信息安全技术 信息系统密码应用基本要求》安全管理要求，从</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&gt; 密钥管理</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&gt; 人员管理</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&gt; 建设运行</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&gt; 应急处置</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等方面制定相应的密码应用安全管理制度。</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73"/>
            </a:xfrm>
            <a:prstGeom prst="rect">
              <a:avLst/>
            </a:prstGeom>
            <a:noFill/>
          </p:spPr>
          <p:txBody>
            <a:bodyPr wrap="square" rtlCol="0">
              <a:spAutoFit/>
            </a:bodyPr>
            <a:p>
              <a:r>
                <a:rPr lang="zh-CN" altLang="en-US" b="1">
                  <a:solidFill>
                    <a:schemeClr val="accent1"/>
                  </a:solidFill>
                  <a:effectLst>
                    <a:outerShdw blurRad="38100" dist="25400" dir="5400000" algn="ctr" rotWithShape="0">
                      <a:srgbClr val="6E747A">
                        <a:alpha val="43000"/>
                      </a:srgbClr>
                    </a:outerShdw>
                  </a:effectLst>
                </a:rPr>
                <a:t>4. 运维管理现状分析</a:t>
              </a:r>
              <a:endParaRPr lang="zh-CN" altLang="en-US"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794635" y="1117759"/>
            <a:ext cx="3554730" cy="529114"/>
          </a:xfrm>
        </p:spPr>
        <p:txBody>
          <a:bodyPr>
            <a:normAutofit fontScale="90000"/>
          </a:bodyPr>
          <a:p>
            <a:r>
              <a:rPr lang="zh-CN" altLang="en-US" sz="4000" spc="0" noProof="0" dirty="0">
                <a:ln>
                  <a:noFill/>
                </a:ln>
                <a:solidFill>
                  <a:schemeClr val="accent1">
                    <a:lumMod val="75000"/>
                  </a:schemeClr>
                </a:solidFill>
                <a:effectLst/>
                <a:uLnTx/>
                <a:latin typeface="+mj-ea"/>
                <a:cs typeface="+mj-ea"/>
                <a:sym typeface="+mn-lt"/>
              </a:rPr>
              <a:t>第一章 现状</a:t>
            </a:r>
            <a:r>
              <a:rPr lang="zh-CN" altLang="en-US" sz="4000" spc="0" noProof="0" dirty="0">
                <a:ln>
                  <a:noFill/>
                </a:ln>
                <a:solidFill>
                  <a:schemeClr val="accent1">
                    <a:lumMod val="75000"/>
                  </a:schemeClr>
                </a:solidFill>
                <a:effectLst/>
                <a:uLnTx/>
                <a:latin typeface="+mj-ea"/>
                <a:cs typeface="+mj-ea"/>
                <a:sym typeface="+mn-lt"/>
              </a:rPr>
              <a:t>分析</a:t>
            </a:r>
            <a:endParaRPr lang="zh-CN" altLang="en-US" sz="4000" spc="0" noProof="0" dirty="0">
              <a:ln>
                <a:noFill/>
              </a:ln>
              <a:solidFill>
                <a:schemeClr val="accent1">
                  <a:lumMod val="75000"/>
                </a:schemeClr>
              </a:solidFill>
              <a:effectLst/>
              <a:uLnTx/>
              <a:latin typeface="+mj-ea"/>
              <a:cs typeface="+mj-ea"/>
              <a:sym typeface="+mn-lt"/>
            </a:endParaRPr>
          </a:p>
        </p:txBody>
      </p:sp>
      <p:sp>
        <p:nvSpPr>
          <p:cNvPr id="5" name="内容占位符 4"/>
          <p:cNvSpPr>
            <a:spLocks noGrp="1"/>
          </p:cNvSpPr>
          <p:nvPr>
            <p:ph idx="1"/>
          </p:nvPr>
        </p:nvSpPr>
        <p:spPr>
          <a:xfrm>
            <a:off x="2271395" y="1937385"/>
            <a:ext cx="5078095" cy="1111885"/>
          </a:xfrm>
        </p:spPr>
        <p:txBody>
          <a:bodyPr>
            <a:noAutofit/>
          </a:bodyPr>
          <a:p>
            <a:pPr marL="0" indent="0">
              <a:buNone/>
            </a:pPr>
            <a:r>
              <a:rPr lang="en-US" sz="2700" b="1" spc="0" noProof="0" dirty="0">
                <a:ln>
                  <a:noFill/>
                </a:ln>
                <a:solidFill>
                  <a:schemeClr val="accent1">
                    <a:lumMod val="75000"/>
                  </a:schemeClr>
                </a:solidFill>
                <a:effectLst/>
                <a:uLnTx/>
                <a:latin typeface="黑体" panose="02010609060101010101" charset="-122"/>
                <a:ea typeface="黑体" panose="02010609060101010101" charset="-122"/>
                <a:cs typeface="黑体" panose="02010609060101010101" charset="-122"/>
                <a:sym typeface="+mn-lt"/>
              </a:rPr>
              <a:t>1.2</a:t>
            </a:r>
            <a:r>
              <a:rPr lang="zh-CN" altLang="en-US" sz="2700" b="1" spc="0" noProof="0" dirty="0">
                <a:ln>
                  <a:noFill/>
                </a:ln>
                <a:solidFill>
                  <a:schemeClr val="accent1">
                    <a:lumMod val="75000"/>
                  </a:schemeClr>
                </a:solidFill>
                <a:effectLst/>
                <a:uLnTx/>
                <a:latin typeface="黑体" panose="02010609060101010101" charset="-122"/>
                <a:ea typeface="黑体" panose="02010609060101010101" charset="-122"/>
                <a:cs typeface="黑体" panose="02010609060101010101" charset="-122"/>
                <a:sym typeface="+mn-lt"/>
              </a:rPr>
              <a:t>密码应用需求分析基本要求</a:t>
            </a:r>
            <a:r>
              <a:rPr lang="en-US" sz="2400" spc="0" noProof="0" dirty="0">
                <a:ln>
                  <a:noFill/>
                </a:ln>
                <a:solidFill>
                  <a:schemeClr val="accent1"/>
                </a:solidFill>
                <a:effectLst/>
                <a:uLnTx/>
                <a:latin typeface="黑体" panose="02010609060101010101" charset="-122"/>
                <a:ea typeface="黑体" panose="02010609060101010101" charset="-122"/>
                <a:cs typeface="黑体" panose="02010609060101010101" charset="-122"/>
                <a:sym typeface="+mn-lt"/>
              </a:rPr>
              <a:t> </a:t>
            </a:r>
            <a:endParaRPr lang="zh-CN" altLang="en-US" sz="2400" b="1" spc="0" noProof="0" dirty="0">
              <a:ln>
                <a:noFill/>
              </a:ln>
              <a:solidFill>
                <a:schemeClr val="accent1">
                  <a:lumMod val="75000"/>
                </a:schemeClr>
              </a:solidFill>
              <a:effectLst/>
              <a:uLnTx/>
              <a:latin typeface="黑体" panose="02010609060101010101" charset="-122"/>
              <a:ea typeface="黑体" panose="02010609060101010101" charset="-122"/>
              <a:cs typeface="黑体" panose="02010609060101010101" charset="-122"/>
              <a:sym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资源 反白-1"/>
          <p:cNvPicPr>
            <a:picLocks noChangeAspect="1"/>
          </p:cNvPicPr>
          <p:nvPr/>
        </p:nvPicPr>
        <p:blipFill>
          <a:blip r:embed="rId1"/>
          <a:stretch>
            <a:fillRect/>
          </a:stretch>
        </p:blipFill>
        <p:spPr>
          <a:xfrm>
            <a:off x="598409" y="3618786"/>
            <a:ext cx="1481138" cy="390287"/>
          </a:xfrm>
          <a:prstGeom prst="rect">
            <a:avLst/>
          </a:prstGeom>
        </p:spPr>
      </p:pic>
      <p:sp>
        <p:nvSpPr>
          <p:cNvPr id="1048656" name="QQ2635243521"/>
          <p:cNvSpPr txBox="1"/>
          <p:nvPr/>
        </p:nvSpPr>
        <p:spPr>
          <a:xfrm>
            <a:off x="315992" y="2042636"/>
            <a:ext cx="2105025" cy="1013460"/>
          </a:xfrm>
          <a:prstGeom prst="rect">
            <a:avLst/>
          </a:prstGeom>
          <a:noFill/>
        </p:spPr>
        <p:txBody>
          <a:bodyPr lIns="91410" tIns="45703" rIns="91410" bIns="45703">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200" normalizeH="0" baseline="0" noProof="1">
                <a:ln>
                  <a:noFill/>
                </a:ln>
                <a:solidFill>
                  <a:prstClr val="white"/>
                </a:solidFill>
                <a:effectLst/>
                <a:uLnTx/>
                <a:uFillTx/>
                <a:latin typeface="微软雅黑" panose="020B0503020204020204" charset="-122"/>
                <a:ea typeface="微软雅黑" panose="020B0503020204020204" charset="-122"/>
                <a:cs typeface="+mn-cs"/>
              </a:rPr>
              <a:t>目录 </a:t>
            </a:r>
            <a:endParaRPr kumimoji="0" lang="en-US" altLang="zh-CN" sz="3600" b="1" i="0" u="none" strike="noStrike" kern="1200" cap="none" spc="200" normalizeH="0" baseline="0" noProof="1">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200" normalizeH="0" baseline="0" noProof="1">
                <a:ln>
                  <a:noFill/>
                </a:ln>
                <a:solidFill>
                  <a:prstClr val="white"/>
                </a:solidFill>
                <a:effectLst/>
                <a:uLnTx/>
                <a:uFillTx/>
                <a:latin typeface="微软雅黑" panose="020B0503020204020204" charset="-122"/>
                <a:ea typeface="微软雅黑" panose="020B0503020204020204" charset="-122"/>
                <a:cs typeface="+mn-cs"/>
              </a:rPr>
              <a:t>CONTENTS</a:t>
            </a:r>
            <a:endParaRPr kumimoji="0" lang="zh-CN" altLang="en-US" sz="2400" b="1" i="0" u="none" strike="noStrike" kern="1200" cap="none" spc="200" normalizeH="0" baseline="0" noProof="1">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2320051" y="3927396"/>
            <a:ext cx="3048000" cy="195580"/>
          </a:xfrm>
          <a:prstGeom prst="rect">
            <a:avLst/>
          </a:prstGeom>
          <a:noFill/>
        </p:spPr>
        <p:txBody>
          <a:bodyPr wrap="square" rtlCol="0">
            <a:spAutoFit/>
          </a:bodyPr>
          <a:lstStyle/>
          <a:p>
            <a:endParaRPr lang="zh-CN" altLang="en-US" sz="675"/>
          </a:p>
        </p:txBody>
      </p:sp>
      <p:sp>
        <p:nvSpPr>
          <p:cNvPr id="6" name="文本框 5"/>
          <p:cNvSpPr txBox="1"/>
          <p:nvPr/>
        </p:nvSpPr>
        <p:spPr>
          <a:xfrm>
            <a:off x="-3081575" y="-809149"/>
            <a:ext cx="3048000" cy="195580"/>
          </a:xfrm>
          <a:prstGeom prst="rect">
            <a:avLst/>
          </a:prstGeom>
          <a:noFill/>
        </p:spPr>
        <p:txBody>
          <a:bodyPr wrap="square" rtlCol="0">
            <a:spAutoFit/>
          </a:bodyPr>
          <a:lstStyle/>
          <a:p>
            <a:endParaRPr lang="zh-CN" altLang="en-US" sz="675"/>
          </a:p>
        </p:txBody>
      </p:sp>
      <p:sp>
        <p:nvSpPr>
          <p:cNvPr id="7" name="文本框 6"/>
          <p:cNvSpPr txBox="1"/>
          <p:nvPr/>
        </p:nvSpPr>
        <p:spPr>
          <a:xfrm>
            <a:off x="-3843099" y="-1618297"/>
            <a:ext cx="3048000" cy="195580"/>
          </a:xfrm>
          <a:prstGeom prst="rect">
            <a:avLst/>
          </a:prstGeom>
          <a:noFill/>
        </p:spPr>
        <p:txBody>
          <a:bodyPr wrap="square" rtlCol="0">
            <a:spAutoFit/>
          </a:bodyPr>
          <a:lstStyle/>
          <a:p>
            <a:endParaRPr lang="zh-CN" altLang="en-US" sz="675"/>
          </a:p>
        </p:txBody>
      </p:sp>
      <p:pic>
        <p:nvPicPr>
          <p:cNvPr id="13" name="图形 12"/>
          <p:cNvPicPr>
            <a:picLocks noChangeAspect="1"/>
          </p:cNvPicPr>
          <p:nvPr/>
        </p:nvPicPr>
        <p:blipFill>
          <a:blip r:embed="rId2"/>
          <a:stretch>
            <a:fillRect/>
          </a:stretch>
        </p:blipFill>
        <p:spPr>
          <a:xfrm>
            <a:off x="975697" y="1156334"/>
            <a:ext cx="1401506" cy="2321243"/>
          </a:xfrm>
          <a:prstGeom prst="rect">
            <a:avLst/>
          </a:prstGeom>
        </p:spPr>
      </p:pic>
      <p:sp>
        <p:nvSpPr>
          <p:cNvPr id="14" name="文本框 13"/>
          <p:cNvSpPr txBox="1"/>
          <p:nvPr/>
        </p:nvSpPr>
        <p:spPr>
          <a:xfrm>
            <a:off x="1135380" y="1626235"/>
            <a:ext cx="1242060" cy="645160"/>
          </a:xfrm>
          <a:prstGeom prst="rect">
            <a:avLst/>
          </a:prstGeom>
          <a:noFill/>
        </p:spPr>
        <p:txBody>
          <a:bodyPr wrap="square" rtlCol="0">
            <a:spAutoFit/>
          </a:bodyPr>
          <a:lstStyle/>
          <a:p>
            <a:r>
              <a:rPr lang="zh-CN" altLang="en-US" sz="3600" dirty="0">
                <a:solidFill>
                  <a:schemeClr val="bg1"/>
                </a:solidFill>
              </a:rPr>
              <a:t>目录</a:t>
            </a:r>
            <a:endParaRPr lang="zh-CN" altLang="en-US" sz="3600" dirty="0">
              <a:solidFill>
                <a:schemeClr val="bg1"/>
              </a:solidFill>
            </a:endParaRPr>
          </a:p>
        </p:txBody>
      </p:sp>
      <p:sp>
        <p:nvSpPr>
          <p:cNvPr id="15" name="文本框 14"/>
          <p:cNvSpPr txBox="1"/>
          <p:nvPr/>
        </p:nvSpPr>
        <p:spPr>
          <a:xfrm>
            <a:off x="1019512" y="2715563"/>
            <a:ext cx="1401505" cy="460375"/>
          </a:xfrm>
          <a:prstGeom prst="rect">
            <a:avLst/>
          </a:prstGeom>
          <a:noFill/>
        </p:spPr>
        <p:txBody>
          <a:bodyPr wrap="square" rtlCol="0">
            <a:spAutoFit/>
          </a:bodyPr>
          <a:lstStyle/>
          <a:p>
            <a:r>
              <a:rPr lang="en-US" altLang="zh-CN" sz="2400" dirty="0">
                <a:solidFill>
                  <a:srgbClr val="F2C97E"/>
                </a:solidFill>
              </a:rPr>
              <a:t>contents</a:t>
            </a:r>
            <a:endParaRPr lang="zh-CN" altLang="en-US" sz="2400" dirty="0">
              <a:solidFill>
                <a:srgbClr val="F2C97E"/>
              </a:solidFill>
            </a:endParaRPr>
          </a:p>
        </p:txBody>
      </p:sp>
      <p:pic>
        <p:nvPicPr>
          <p:cNvPr id="17" name="图形 16"/>
          <p:cNvPicPr>
            <a:picLocks noChangeAspect="1"/>
          </p:cNvPicPr>
          <p:nvPr/>
        </p:nvPicPr>
        <p:blipFill>
          <a:blip r:embed="rId3"/>
          <a:stretch>
            <a:fillRect/>
          </a:stretch>
        </p:blipFill>
        <p:spPr>
          <a:xfrm>
            <a:off x="8245729" y="426923"/>
            <a:ext cx="420180" cy="472703"/>
          </a:xfrm>
          <a:prstGeom prst="rect">
            <a:avLst/>
          </a:prstGeom>
        </p:spPr>
      </p:pic>
      <p:grpSp>
        <p:nvGrpSpPr>
          <p:cNvPr id="31" name="组合 30"/>
          <p:cNvGrpSpPr/>
          <p:nvPr/>
        </p:nvGrpSpPr>
        <p:grpSpPr>
          <a:xfrm>
            <a:off x="3086100" y="1221105"/>
            <a:ext cx="5031105" cy="1224915"/>
            <a:chOff x="6513" y="2428"/>
            <a:chExt cx="10564" cy="2572"/>
          </a:xfrm>
        </p:grpSpPr>
        <p:grpSp>
          <p:nvGrpSpPr>
            <p:cNvPr id="20" name="组合 19"/>
            <p:cNvGrpSpPr/>
            <p:nvPr/>
          </p:nvGrpSpPr>
          <p:grpSpPr>
            <a:xfrm>
              <a:off x="6513" y="2457"/>
              <a:ext cx="10564" cy="2543"/>
              <a:chOff x="6513" y="3513"/>
              <a:chExt cx="10564" cy="2543"/>
            </a:xfrm>
          </p:grpSpPr>
          <p:sp>
            <p:nvSpPr>
              <p:cNvPr id="2" name="QQ2635243521"/>
              <p:cNvSpPr/>
              <p:nvPr>
                <p:custDataLst>
                  <p:tags r:id="rId4"/>
                </p:custDataLst>
              </p:nvPr>
            </p:nvSpPr>
            <p:spPr>
              <a:xfrm>
                <a:off x="6519" y="5227"/>
                <a:ext cx="808" cy="805"/>
              </a:xfrm>
              <a:prstGeom prst="roundRect">
                <a:avLst/>
              </a:prstGeom>
              <a:noFill/>
              <a:ln>
                <a:solidFill>
                  <a:schemeClr val="accent1"/>
                </a:solid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1358A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19" tIns="45709" rIns="91419" bIns="45709"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ts val="0"/>
                  </a:spcAft>
                  <a:buClrTx/>
                  <a:buSzTx/>
                  <a:buFontTx/>
                  <a:buNone/>
                  <a:defRPr/>
                </a:pPr>
                <a:r>
                  <a:rPr kumimoji="0" lang="en-US" sz="3000" b="1"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mn-ea"/>
                  </a:rPr>
                  <a:t>2</a:t>
                </a:r>
                <a:endParaRPr kumimoji="0" lang="en-US" sz="3000" b="1"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mn-ea"/>
                </a:endParaRPr>
              </a:p>
            </p:txBody>
          </p:sp>
          <p:sp>
            <p:nvSpPr>
              <p:cNvPr id="3" name="QQ2635243521"/>
              <p:cNvSpPr/>
              <p:nvPr>
                <p:custDataLst>
                  <p:tags r:id="rId5"/>
                </p:custDataLst>
              </p:nvPr>
            </p:nvSpPr>
            <p:spPr>
              <a:xfrm>
                <a:off x="7863" y="5243"/>
                <a:ext cx="8017" cy="805"/>
              </a:xfrm>
              <a:prstGeom prst="roundRect">
                <a:avLst/>
              </a:prstGeom>
              <a:noFill/>
              <a:ln>
                <a:solidFill>
                  <a:srgbClr val="1358A5"/>
                </a:solid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1358A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91470" tIns="45735" rIns="91470" bIns="45735" anchor="ct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7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 name="QQ2635243521"/>
              <p:cNvSpPr/>
              <p:nvPr>
                <p:custDataLst>
                  <p:tags r:id="rId6"/>
                </p:custDataLst>
              </p:nvPr>
            </p:nvSpPr>
            <p:spPr>
              <a:xfrm>
                <a:off x="7645" y="5283"/>
                <a:ext cx="8234" cy="773"/>
              </a:xfrm>
              <a:prstGeom prst="rect">
                <a:avLst/>
              </a:prstGeom>
              <a:noFill/>
              <a:ln w="9525">
                <a:noFill/>
              </a:ln>
              <a:extLst>
                <a:ext uri="{909E8E84-426E-40DD-AFC4-6F175D3DCCD1}">
                  <a14:hiddenFill xmlns:a14="http://schemas.microsoft.com/office/drawing/2010/main">
                    <a:solidFill>
                      <a:srgbClr val="1358A5"/>
                    </a:solidFill>
                  </a14:hiddenFill>
                </a:ext>
              </a:extLst>
            </p:spPr>
            <p:txBody>
              <a:bodyPr wrap="square" lIns="91470" tIns="45735" rIns="91470" bIns="45735"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ln w="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管理要求</a:t>
                </a:r>
                <a:endParaRPr lang="zh-CN" altLang="en-US" dirty="0">
                  <a:ln w="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
            <p:nvSpPr>
              <p:cNvPr id="8" name="QQ2635243521"/>
              <p:cNvSpPr/>
              <p:nvPr>
                <p:custDataLst>
                  <p:tags r:id="rId7"/>
                </p:custDataLst>
              </p:nvPr>
            </p:nvSpPr>
            <p:spPr>
              <a:xfrm>
                <a:off x="6513" y="3513"/>
                <a:ext cx="808" cy="805"/>
              </a:xfrm>
              <a:prstGeom prst="roundRect">
                <a:avLst/>
              </a:prstGeom>
              <a:solidFill>
                <a:srgbClr val="1358A5"/>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19" tIns="45709" rIns="91419" bIns="45709"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ts val="0"/>
                  </a:spcAft>
                  <a:buClrTx/>
                  <a:buSzTx/>
                  <a:buFontTx/>
                  <a:buNone/>
                  <a:defRPr/>
                </a:pPr>
                <a:r>
                  <a:rPr kumimoji="0" lang="en-US" sz="3000" b="1" i="0" u="none" strike="noStrike" kern="1200" cap="none" spc="0" normalizeH="0" baseline="0" noProof="1">
                    <a:ln>
                      <a:noFill/>
                    </a:ln>
                    <a:solidFill>
                      <a:schemeClr val="bg1"/>
                    </a:solidFill>
                    <a:effectLst/>
                    <a:uLnTx/>
                    <a:uFillTx/>
                    <a:latin typeface="微软雅黑" panose="020B0503020204020204" charset="-122"/>
                    <a:ea typeface="微软雅黑" panose="020B0503020204020204" charset="-122"/>
                    <a:cs typeface="+mn-cs"/>
                    <a:sym typeface="+mn-ea"/>
                  </a:rPr>
                  <a:t>1</a:t>
                </a:r>
                <a:endParaRPr kumimoji="0" lang="en-US" sz="3000" b="1" i="0" u="none" strike="noStrike" kern="1200" cap="none" spc="0" normalizeH="0" baseline="0" noProof="1">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9" name="圆角矩形 8"/>
              <p:cNvSpPr/>
              <p:nvPr>
                <p:custDataLst>
                  <p:tags r:id="rId8"/>
                </p:custDataLst>
              </p:nvPr>
            </p:nvSpPr>
            <p:spPr>
              <a:xfrm>
                <a:off x="7863" y="3513"/>
                <a:ext cx="7892" cy="805"/>
              </a:xfrm>
              <a:prstGeom prst="roundRect">
                <a:avLst/>
              </a:prstGeom>
              <a:solidFill>
                <a:srgbClr val="00479D"/>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70" tIns="45735" rIns="91470" bIns="45735" numCol="1" spcCol="0" rtlCol="0" fromWordArt="0" anchor="ctr" anchorCtr="0" forceAA="0" compatLnSpc="1">
                <a:no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5pPr>
              </a:lstStyle>
              <a:p>
                <a:pPr lvl="0" algn="ctr">
                  <a:buClrTx/>
                  <a:buSzTx/>
                  <a:defRPr/>
                </a:pPr>
                <a:r>
                  <a:rPr lang="zh-CN" altLang="en-US" sz="2100" dirty="0">
                    <a:ln w="0"/>
                    <a:solidFill>
                      <a:schemeClr val="bg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古典密码阶段</a:t>
                </a:r>
                <a:endParaRPr lang="zh-CN" altLang="en-US" sz="2100" noProof="0" dirty="0">
                  <a:ln w="0"/>
                  <a:solidFill>
                    <a:schemeClr val="bg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10917" y="3720"/>
                <a:ext cx="6160" cy="628"/>
              </a:xfrm>
              <a:prstGeom prst="rect">
                <a:avLst/>
              </a:prstGeom>
              <a:noFill/>
            </p:spPr>
            <p:txBody>
              <a:bodyPr wrap="square" rtlCol="0">
                <a:spAutoFit/>
              </a:bodyPr>
              <a:p>
                <a:endParaRPr lang="zh-CN" altLang="en-US" sz="1350"/>
              </a:p>
            </p:txBody>
          </p:sp>
        </p:grpSp>
        <p:sp>
          <p:nvSpPr>
            <p:cNvPr id="29" name="圆角矩形 28"/>
            <p:cNvSpPr/>
            <p:nvPr>
              <p:custDataLst>
                <p:tags r:id="rId9"/>
              </p:custDataLst>
            </p:nvPr>
          </p:nvSpPr>
          <p:spPr>
            <a:xfrm>
              <a:off x="7863" y="2428"/>
              <a:ext cx="7892" cy="805"/>
            </a:xfrm>
            <a:prstGeom prst="roundRect">
              <a:avLst/>
            </a:prstGeom>
            <a:solidFill>
              <a:srgbClr val="00479D"/>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70" tIns="45735" rIns="91470" bIns="45735" numCol="1" spcCol="0" rtlCol="0" fromWordArt="0" anchor="ctr" anchorCtr="0" forceAA="0" compatLnSpc="1">
              <a:no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5pPr>
            </a:lstStyle>
            <a:p>
              <a:pPr lvl="0" algn="ctr">
                <a:buClrTx/>
                <a:buSzTx/>
                <a:defRPr/>
              </a:pPr>
              <a:r>
                <a:rPr lang="zh-CN" altLang="en-US" sz="2100" dirty="0">
                  <a:ln w="0"/>
                  <a:solidFill>
                    <a:schemeClr val="bg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技术要求</a:t>
              </a:r>
              <a:endParaRPr lang="zh-CN" altLang="en-US" sz="2100" dirty="0">
                <a:ln w="0"/>
                <a:solidFill>
                  <a:schemeClr val="bg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grpSp>
    </p:spTree>
  </p:cSld>
  <p:clrMapOvr>
    <a:masterClrMapping/>
  </p:clrMapOvr>
  <p:transition>
    <p:blinds/>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740819" y="1996440"/>
            <a:ext cx="3661886" cy="575310"/>
          </a:xfrm>
        </p:spPr>
        <p:txBody>
          <a:bodyPr>
            <a:normAutofit fontScale="90000"/>
          </a:bodyPr>
          <a:p>
            <a:r>
              <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rPr>
              <a:t>一、技术要求</a:t>
            </a:r>
            <a:endPar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endParaRPr>
          </a:p>
        </p:txBody>
      </p:sp>
      <p:pic>
        <p:nvPicPr>
          <p:cNvPr id="3" name="图形 2"/>
          <p:cNvPicPr>
            <a:picLocks noChangeAspect="1"/>
          </p:cNvPicPr>
          <p:nvPr/>
        </p:nvPicPr>
        <p:blipFill>
          <a:blip r:embed="rId1"/>
          <a:stretch>
            <a:fillRect/>
          </a:stretch>
        </p:blipFill>
        <p:spPr>
          <a:xfrm>
            <a:off x="8258175" y="514351"/>
            <a:ext cx="409575" cy="46077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794635" y="1117759"/>
            <a:ext cx="3554730" cy="529114"/>
          </a:xfrm>
        </p:spPr>
        <p:txBody>
          <a:bodyPr>
            <a:normAutofit fontScale="90000"/>
          </a:bodyPr>
          <a:p>
            <a:r>
              <a:rPr lang="zh-CN" altLang="en-US" sz="4000" spc="0" noProof="0" dirty="0">
                <a:ln>
                  <a:noFill/>
                </a:ln>
                <a:solidFill>
                  <a:schemeClr val="accent1">
                    <a:lumMod val="75000"/>
                  </a:schemeClr>
                </a:solidFill>
                <a:effectLst/>
                <a:uLnTx/>
                <a:latin typeface="+mj-ea"/>
                <a:cs typeface="+mj-ea"/>
                <a:sym typeface="+mn-lt"/>
              </a:rPr>
              <a:t>第一章 现状</a:t>
            </a:r>
            <a:r>
              <a:rPr lang="zh-CN" altLang="en-US" sz="4000" spc="0" noProof="0" dirty="0">
                <a:ln>
                  <a:noFill/>
                </a:ln>
                <a:solidFill>
                  <a:schemeClr val="accent1">
                    <a:lumMod val="75000"/>
                  </a:schemeClr>
                </a:solidFill>
                <a:effectLst/>
                <a:uLnTx/>
                <a:latin typeface="+mj-ea"/>
                <a:cs typeface="+mj-ea"/>
                <a:sym typeface="+mn-lt"/>
              </a:rPr>
              <a:t>分析</a:t>
            </a:r>
            <a:endParaRPr lang="zh-CN" altLang="en-US" sz="4000" spc="0" noProof="0" dirty="0">
              <a:ln>
                <a:noFill/>
              </a:ln>
              <a:solidFill>
                <a:schemeClr val="accent1">
                  <a:lumMod val="75000"/>
                </a:schemeClr>
              </a:solidFill>
              <a:effectLst/>
              <a:uLnTx/>
              <a:latin typeface="+mj-ea"/>
              <a:cs typeface="+mj-ea"/>
              <a:sym typeface="+mn-lt"/>
            </a:endParaRPr>
          </a:p>
        </p:txBody>
      </p:sp>
      <p:sp>
        <p:nvSpPr>
          <p:cNvPr id="5" name="内容占位符 4"/>
          <p:cNvSpPr>
            <a:spLocks noGrp="1"/>
          </p:cNvSpPr>
          <p:nvPr>
            <p:ph idx="1"/>
          </p:nvPr>
        </p:nvSpPr>
        <p:spPr>
          <a:xfrm>
            <a:off x="3072765" y="1937385"/>
            <a:ext cx="3760470" cy="1111885"/>
          </a:xfrm>
        </p:spPr>
        <p:txBody>
          <a:bodyPr>
            <a:noAutofit/>
          </a:bodyPr>
          <a:p>
            <a:pPr marL="0" indent="0">
              <a:buNone/>
            </a:pPr>
            <a:r>
              <a:rPr lang="en-US" sz="2700" b="1" spc="0" noProof="0" dirty="0">
                <a:ln>
                  <a:noFill/>
                </a:ln>
                <a:solidFill>
                  <a:schemeClr val="accent1">
                    <a:lumMod val="75000"/>
                  </a:schemeClr>
                </a:solidFill>
                <a:effectLst/>
                <a:uLnTx/>
                <a:latin typeface="黑体" panose="02010609060101010101" charset="-122"/>
                <a:ea typeface="黑体" panose="02010609060101010101" charset="-122"/>
                <a:cs typeface="黑体" panose="02010609060101010101" charset="-122"/>
                <a:sym typeface="+mn-lt"/>
              </a:rPr>
              <a:t>1.1</a:t>
            </a:r>
            <a:r>
              <a:rPr lang="zh-CN" altLang="en-US" sz="2700" b="1" spc="0" noProof="0" dirty="0">
                <a:ln>
                  <a:noFill/>
                </a:ln>
                <a:solidFill>
                  <a:schemeClr val="accent1">
                    <a:lumMod val="75000"/>
                  </a:schemeClr>
                </a:solidFill>
                <a:effectLst/>
                <a:uLnTx/>
                <a:latin typeface="黑体" panose="02010609060101010101" charset="-122"/>
                <a:ea typeface="黑体" panose="02010609060101010101" charset="-122"/>
                <a:cs typeface="黑体" panose="02010609060101010101" charset="-122"/>
                <a:sym typeface="+mn-lt"/>
              </a:rPr>
              <a:t>信息系统现状分析</a:t>
            </a:r>
            <a:r>
              <a:rPr lang="en-US" sz="2400" spc="0" noProof="0" dirty="0">
                <a:ln>
                  <a:noFill/>
                </a:ln>
                <a:solidFill>
                  <a:schemeClr val="accent1"/>
                </a:solidFill>
                <a:effectLst/>
                <a:uLnTx/>
                <a:latin typeface="黑体" panose="02010609060101010101" charset="-122"/>
                <a:ea typeface="黑体" panose="02010609060101010101" charset="-122"/>
                <a:cs typeface="黑体" panose="02010609060101010101" charset="-122"/>
                <a:sym typeface="+mn-lt"/>
              </a:rPr>
              <a:t> </a:t>
            </a:r>
            <a:endParaRPr lang="zh-CN" altLang="en-US" sz="2400" b="1" spc="0" noProof="0" dirty="0">
              <a:ln>
                <a:noFill/>
              </a:ln>
              <a:solidFill>
                <a:schemeClr val="accent1">
                  <a:lumMod val="75000"/>
                </a:schemeClr>
              </a:solidFill>
              <a:effectLst/>
              <a:uLnTx/>
              <a:latin typeface="黑体" panose="02010609060101010101" charset="-122"/>
              <a:ea typeface="黑体" panose="02010609060101010101" charset="-122"/>
              <a:cs typeface="黑体" panose="02010609060101010101" charset="-122"/>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05803" y="857250"/>
            <a:ext cx="7335203" cy="3921920"/>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GB/T 39786-2021 《信息安全技术 信息系统密码应用基本要求》提出密码应用技术要求和密码应用管理要求，为信息系统提供管理方面的密码应用安全保障,保障信息系统的实体身份直实性、重要数据的机密性和完整性、操作行为的不可否认性。</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73"/>
            </a:xfrm>
            <a:prstGeom prst="rect">
              <a:avLst/>
            </a:prstGeom>
            <a:noFill/>
          </p:spPr>
          <p:txBody>
            <a:bodyPr wrap="square" rtlCol="0">
              <a:spAutoFit/>
            </a:bodyPr>
            <a:p>
              <a:r>
                <a:rPr lang="zh-CN" altLang="en-US" b="1">
                  <a:solidFill>
                    <a:schemeClr val="accent1"/>
                  </a:solidFill>
                  <a:effectLst>
                    <a:outerShdw blurRad="38100" dist="25400" dir="5400000" algn="ctr" rotWithShape="0">
                      <a:srgbClr val="6E747A">
                        <a:alpha val="43000"/>
                      </a:srgbClr>
                    </a:outerShdw>
                  </a:effectLst>
                </a:rPr>
                <a:t>概述</a:t>
              </a:r>
              <a:endParaRPr lang="zh-CN" altLang="en-US"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05803" y="857250"/>
            <a:ext cx="7335203" cy="3921920"/>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GB/T 39786-2021 《信息安全技术 信息系统密码应用基本要求》从信息系统的物理和环境安全、网络和通信安全、设备和计算安全、应用和数据安全四个层面提出密码应用技术要求。（1 ）技术安全功能。密码应用技术要求主要由机密性、完整性、真实性、不可否认性四个密码安全功能维度构成。1 ） 机密性。保证信息不被泄露给非授权的个人、进程等实体的性质。包括传输机密性和存储机密性，保护数据在传输和存储过程的机密性， 防止被窃取。</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73"/>
            </a:xfrm>
            <a:prstGeom prst="rect">
              <a:avLst/>
            </a:prstGeom>
            <a:noFill/>
          </p:spPr>
          <p:txBody>
            <a:bodyPr wrap="square" rtlCol="0">
              <a:spAutoFit/>
            </a:bodyPr>
            <a:p>
              <a:r>
                <a:rPr lang="zh-CN" altLang="en-US" b="1">
                  <a:solidFill>
                    <a:schemeClr val="accent1"/>
                  </a:solidFill>
                  <a:effectLst>
                    <a:outerShdw blurRad="38100" dist="25400" dir="5400000" algn="ctr" rotWithShape="0">
                      <a:srgbClr val="6E747A">
                        <a:alpha val="43000"/>
                      </a:srgbClr>
                    </a:outerShdw>
                  </a:effectLst>
                </a:rPr>
                <a:t>1. 密码应用技术要求</a:t>
              </a:r>
              <a:endParaRPr lang="zh-CN" altLang="en-US"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05803" y="857250"/>
            <a:ext cx="7335203" cy="3921920"/>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2 ）真实性。确保主体或资源的身份正是所声称的特性。真实性适用于用户、进程、系统和信息之类的实体。</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3 ）数据完整性。验证数据没有遭受以非授权方式所作的篡改或破坏的性质。包括数据传输的完整性和数据存储的完整性，保障数据在传输和存储过程中的完整性，防止非授权篡改。</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4 ）不可否认性。也称抗抵赖性， 证明一个已经发生的操作行为无法否认的性质。</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73"/>
            </a:xfrm>
            <a:prstGeom prst="rect">
              <a:avLst/>
            </a:prstGeom>
            <a:noFill/>
          </p:spPr>
          <p:txBody>
            <a:bodyPr wrap="square" rtlCol="0">
              <a:spAutoFit/>
            </a:bodyPr>
            <a:p>
              <a:r>
                <a:rPr lang="zh-CN" altLang="en-US" b="1">
                  <a:solidFill>
                    <a:schemeClr val="accent1"/>
                  </a:solidFill>
                  <a:effectLst>
                    <a:outerShdw blurRad="38100" dist="25400" dir="5400000" algn="ctr" rotWithShape="0">
                      <a:srgbClr val="6E747A">
                        <a:alpha val="43000"/>
                      </a:srgbClr>
                    </a:outerShdw>
                  </a:effectLst>
                </a:rPr>
                <a:t>1. 密码应用技术要求</a:t>
              </a:r>
              <a:endParaRPr lang="zh-CN" altLang="en-US"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05803" y="857250"/>
            <a:ext cx="7335203" cy="3921920"/>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（2 ）保护对象与应用场景。密码应用技术具体保护对象或应用场景描述如下：</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1 ）机密性技术要求保护对象。使用密码技术的加解密功能实现机密性,  信息系统中保护的对象为：</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① 身份鉴别信息</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② 密钥数据</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③ 传输的重要数据</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④ 信息系统应用中所有存储的重要数据</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73"/>
            </a:xfrm>
            <a:prstGeom prst="rect">
              <a:avLst/>
            </a:prstGeom>
            <a:noFill/>
          </p:spPr>
          <p:txBody>
            <a:bodyPr wrap="square" rtlCol="0">
              <a:spAutoFit/>
            </a:bodyPr>
            <a:p>
              <a:r>
                <a:rPr lang="zh-CN" altLang="en-US" b="1">
                  <a:solidFill>
                    <a:schemeClr val="accent1"/>
                  </a:solidFill>
                  <a:effectLst>
                    <a:outerShdw blurRad="38100" dist="25400" dir="5400000" algn="ctr" rotWithShape="0">
                      <a:srgbClr val="6E747A">
                        <a:alpha val="43000"/>
                      </a:srgbClr>
                    </a:outerShdw>
                  </a:effectLst>
                </a:rPr>
                <a:t>1. 密码应用技术要求</a:t>
              </a:r>
              <a:endParaRPr lang="zh-CN" altLang="en-US"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05803" y="857250"/>
            <a:ext cx="7335203" cy="3921920"/>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2 ）完整性技术要求保护对象。使用基于对称密码算法或密码杂凑算法的消息鉴别码机制、基于公钥密码算法的数字签名机制笔密码技术实现完整性，信息系统中保护的对象为：</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① 身份鉴别信息</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② 密钥数据</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③ 日志记录</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④ 访问控制信息</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⑤ 重要信息资源安全标记</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73"/>
            </a:xfrm>
            <a:prstGeom prst="rect">
              <a:avLst/>
            </a:prstGeom>
            <a:noFill/>
          </p:spPr>
          <p:txBody>
            <a:bodyPr wrap="square" rtlCol="0">
              <a:spAutoFit/>
            </a:bodyPr>
            <a:p>
              <a:r>
                <a:rPr lang="zh-CN" altLang="en-US" b="1">
                  <a:solidFill>
                    <a:schemeClr val="accent1"/>
                  </a:solidFill>
                  <a:effectLst>
                    <a:outerShdw blurRad="38100" dist="25400" dir="5400000" algn="ctr" rotWithShape="0">
                      <a:srgbClr val="6E747A">
                        <a:alpha val="43000"/>
                      </a:srgbClr>
                    </a:outerShdw>
                  </a:effectLst>
                </a:rPr>
                <a:t>1. 密码应用技术要求</a:t>
              </a:r>
              <a:endParaRPr lang="zh-CN" altLang="en-US"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05803" y="857250"/>
            <a:ext cx="7335203" cy="3921920"/>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342900" fontAlgn="auto">
                <a:lnSpc>
                  <a:spcPct val="150000"/>
                </a:lnSpc>
                <a:extLst>
                  <a:ext uri="{35155182-B16C-46BC-9424-99874614C6A1}">
                    <wpsdc:indentchars xmlns:wpsdc="http://www.wps.cn/officeDocument/2017/drawingmlCustomData" val="200" checksum="1147212865"/>
                  </a:ext>
                </a:extLst>
              </a:pP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⑥ 重要可执行程序</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⑦ 视频监控音像记录</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⑧ 电子门禁系统进出记录</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⑨ 传输的重要数据</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⑩ 信息系统应用中所有存储的重要数据</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73"/>
            </a:xfrm>
            <a:prstGeom prst="rect">
              <a:avLst/>
            </a:prstGeom>
            <a:noFill/>
          </p:spPr>
          <p:txBody>
            <a:bodyPr wrap="square" rtlCol="0">
              <a:spAutoFit/>
            </a:bodyPr>
            <a:p>
              <a:r>
                <a:rPr lang="zh-CN" altLang="en-US" b="1">
                  <a:solidFill>
                    <a:schemeClr val="accent1"/>
                  </a:solidFill>
                  <a:effectLst>
                    <a:outerShdw blurRad="38100" dist="25400" dir="5400000" algn="ctr" rotWithShape="0">
                      <a:srgbClr val="6E747A">
                        <a:alpha val="43000"/>
                      </a:srgbClr>
                    </a:outerShdw>
                  </a:effectLst>
                </a:rPr>
                <a:t>1. 密码应用技术要求</a:t>
              </a:r>
              <a:endParaRPr lang="zh-CN" altLang="en-US"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05803" y="857250"/>
            <a:ext cx="7335203" cy="3921920"/>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（3 ） 真实性技术要求应用场景。使用动态口令机制、基于对称密码算法或密码杂凑算法的消息鉴别码机制、基于公钥密码算法的数字签名机制等密码技术实现真实性，信息系统中应用场景为：</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1 ）进入重要物理区域人员的身份鉴别</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2 ）通信双方的身份鉴别</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3 ）网络设备接人时的身份鉴别</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4 ）重要可执行程序的来源真实性保证</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5 ）登录操作系统和数据库系统的用户身份鉴别</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6 ）应用系统的用户身份鉴别</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73"/>
            </a:xfrm>
            <a:prstGeom prst="rect">
              <a:avLst/>
            </a:prstGeom>
            <a:noFill/>
          </p:spPr>
          <p:txBody>
            <a:bodyPr wrap="square" rtlCol="0">
              <a:spAutoFit/>
            </a:bodyPr>
            <a:p>
              <a:r>
                <a:rPr lang="zh-CN" altLang="en-US" b="1">
                  <a:solidFill>
                    <a:schemeClr val="accent1"/>
                  </a:solidFill>
                  <a:effectLst>
                    <a:outerShdw blurRad="38100" dist="25400" dir="5400000" algn="ctr" rotWithShape="0">
                      <a:srgbClr val="6E747A">
                        <a:alpha val="43000"/>
                      </a:srgbClr>
                    </a:outerShdw>
                  </a:effectLst>
                </a:rPr>
                <a:t>1. 密码应用技术要求</a:t>
              </a:r>
              <a:endParaRPr lang="zh-CN" altLang="en-US"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05803" y="857250"/>
            <a:ext cx="7335203" cy="3921920"/>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（4 ） 不可否认性技术要求保护对象。使用基干公钥密码算法的数字签名机制等密码技术，来保证数据原发行为的不可否认性和数据接收行为的不可否认性。</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73"/>
            </a:xfrm>
            <a:prstGeom prst="rect">
              <a:avLst/>
            </a:prstGeom>
            <a:noFill/>
          </p:spPr>
          <p:txBody>
            <a:bodyPr wrap="square" rtlCol="0">
              <a:spAutoFit/>
            </a:bodyPr>
            <a:p>
              <a:r>
                <a:rPr lang="zh-CN" altLang="en-US" b="1">
                  <a:solidFill>
                    <a:schemeClr val="accent1"/>
                  </a:solidFill>
                  <a:effectLst>
                    <a:outerShdw blurRad="38100" dist="25400" dir="5400000" algn="ctr" rotWithShape="0">
                      <a:srgbClr val="6E747A">
                        <a:alpha val="43000"/>
                      </a:srgbClr>
                    </a:outerShdw>
                  </a:effectLst>
                </a:rPr>
                <a:t>1. 密码应用技术要求</a:t>
              </a:r>
              <a:endParaRPr lang="zh-CN" altLang="en-US"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740819" y="1996440"/>
            <a:ext cx="3661886" cy="575310"/>
          </a:xfrm>
        </p:spPr>
        <p:txBody>
          <a:bodyPr>
            <a:normAutofit fontScale="90000"/>
          </a:bodyPr>
          <a:p>
            <a:r>
              <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rPr>
              <a:t>二、管理要求</a:t>
            </a:r>
            <a:endPar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endParaRPr>
          </a:p>
        </p:txBody>
      </p:sp>
      <p:pic>
        <p:nvPicPr>
          <p:cNvPr id="3" name="图形 2"/>
          <p:cNvPicPr>
            <a:picLocks noChangeAspect="1"/>
          </p:cNvPicPr>
          <p:nvPr/>
        </p:nvPicPr>
        <p:blipFill>
          <a:blip r:embed="rId1"/>
          <a:stretch>
            <a:fillRect/>
          </a:stretch>
        </p:blipFill>
        <p:spPr>
          <a:xfrm>
            <a:off x="8258175" y="514351"/>
            <a:ext cx="409575" cy="46077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05803" y="857250"/>
            <a:ext cx="7335203" cy="3921920"/>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GB/T 39786-2021 《信息安全技术 信息系统密码应用基本要求》从信息系统的</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&gt; 管理制度</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&gt; 人员管理</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&gt; 建设运行</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&gt; 应急处置</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四个方面提出密码应用管理要求。</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73"/>
            </a:xfrm>
            <a:prstGeom prst="rect">
              <a:avLst/>
            </a:prstGeom>
            <a:noFill/>
          </p:spPr>
          <p:txBody>
            <a:bodyPr wrap="square" rtlCol="0">
              <a:spAutoFit/>
            </a:bodyPr>
            <a:p>
              <a:r>
                <a:rPr lang="zh-CN" altLang="en-US" b="1">
                  <a:solidFill>
                    <a:schemeClr val="accent1"/>
                  </a:solidFill>
                  <a:effectLst>
                    <a:outerShdw blurRad="38100" dist="25400" dir="5400000" algn="ctr" rotWithShape="0">
                      <a:srgbClr val="6E747A">
                        <a:alpha val="43000"/>
                      </a:srgbClr>
                    </a:outerShdw>
                  </a:effectLst>
                </a:rPr>
                <a:t>2. 密码应用管理要求</a:t>
              </a:r>
              <a:endParaRPr lang="zh-CN" altLang="en-US"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资源 反白-1"/>
          <p:cNvPicPr>
            <a:picLocks noChangeAspect="1"/>
          </p:cNvPicPr>
          <p:nvPr/>
        </p:nvPicPr>
        <p:blipFill>
          <a:blip r:embed="rId1"/>
          <a:stretch>
            <a:fillRect/>
          </a:stretch>
        </p:blipFill>
        <p:spPr>
          <a:xfrm>
            <a:off x="598409" y="3618786"/>
            <a:ext cx="1481138" cy="390287"/>
          </a:xfrm>
          <a:prstGeom prst="rect">
            <a:avLst/>
          </a:prstGeom>
        </p:spPr>
      </p:pic>
      <p:sp>
        <p:nvSpPr>
          <p:cNvPr id="1048656" name="QQ2635243521"/>
          <p:cNvSpPr txBox="1"/>
          <p:nvPr/>
        </p:nvSpPr>
        <p:spPr>
          <a:xfrm>
            <a:off x="315992" y="2042636"/>
            <a:ext cx="2105025" cy="1013460"/>
          </a:xfrm>
          <a:prstGeom prst="rect">
            <a:avLst/>
          </a:prstGeom>
          <a:noFill/>
        </p:spPr>
        <p:txBody>
          <a:bodyPr lIns="91410" tIns="45703" rIns="91410" bIns="45703">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200" normalizeH="0" baseline="0" noProof="1">
                <a:ln>
                  <a:noFill/>
                </a:ln>
                <a:solidFill>
                  <a:prstClr val="white"/>
                </a:solidFill>
                <a:effectLst/>
                <a:uLnTx/>
                <a:uFillTx/>
                <a:latin typeface="微软雅黑" panose="020B0503020204020204" charset="-122"/>
                <a:ea typeface="微软雅黑" panose="020B0503020204020204" charset="-122"/>
                <a:cs typeface="+mn-cs"/>
              </a:rPr>
              <a:t>目录 </a:t>
            </a:r>
            <a:endParaRPr kumimoji="0" lang="en-US" altLang="zh-CN" sz="3600" b="1" i="0" u="none" strike="noStrike" kern="1200" cap="none" spc="200" normalizeH="0" baseline="0" noProof="1">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200" normalizeH="0" baseline="0" noProof="1">
                <a:ln>
                  <a:noFill/>
                </a:ln>
                <a:solidFill>
                  <a:prstClr val="white"/>
                </a:solidFill>
                <a:effectLst/>
                <a:uLnTx/>
                <a:uFillTx/>
                <a:latin typeface="微软雅黑" panose="020B0503020204020204" charset="-122"/>
                <a:ea typeface="微软雅黑" panose="020B0503020204020204" charset="-122"/>
                <a:cs typeface="+mn-cs"/>
              </a:rPr>
              <a:t>CONTENTS</a:t>
            </a:r>
            <a:endParaRPr kumimoji="0" lang="zh-CN" altLang="en-US" sz="2400" b="1" i="0" u="none" strike="noStrike" kern="1200" cap="none" spc="200" normalizeH="0" baseline="0" noProof="1">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2320051" y="3927396"/>
            <a:ext cx="3048000" cy="195580"/>
          </a:xfrm>
          <a:prstGeom prst="rect">
            <a:avLst/>
          </a:prstGeom>
          <a:noFill/>
        </p:spPr>
        <p:txBody>
          <a:bodyPr wrap="square" rtlCol="0">
            <a:spAutoFit/>
          </a:bodyPr>
          <a:lstStyle/>
          <a:p>
            <a:endParaRPr lang="zh-CN" altLang="en-US" sz="675"/>
          </a:p>
        </p:txBody>
      </p:sp>
      <p:sp>
        <p:nvSpPr>
          <p:cNvPr id="6" name="文本框 5"/>
          <p:cNvSpPr txBox="1"/>
          <p:nvPr/>
        </p:nvSpPr>
        <p:spPr>
          <a:xfrm>
            <a:off x="-3081575" y="-809149"/>
            <a:ext cx="3048000" cy="195580"/>
          </a:xfrm>
          <a:prstGeom prst="rect">
            <a:avLst/>
          </a:prstGeom>
          <a:noFill/>
        </p:spPr>
        <p:txBody>
          <a:bodyPr wrap="square" rtlCol="0">
            <a:spAutoFit/>
          </a:bodyPr>
          <a:lstStyle/>
          <a:p>
            <a:endParaRPr lang="zh-CN" altLang="en-US" sz="675"/>
          </a:p>
        </p:txBody>
      </p:sp>
      <p:sp>
        <p:nvSpPr>
          <p:cNvPr id="7" name="文本框 6"/>
          <p:cNvSpPr txBox="1"/>
          <p:nvPr/>
        </p:nvSpPr>
        <p:spPr>
          <a:xfrm>
            <a:off x="-3843099" y="-1618297"/>
            <a:ext cx="3048000" cy="195580"/>
          </a:xfrm>
          <a:prstGeom prst="rect">
            <a:avLst/>
          </a:prstGeom>
          <a:noFill/>
        </p:spPr>
        <p:txBody>
          <a:bodyPr wrap="square" rtlCol="0">
            <a:spAutoFit/>
          </a:bodyPr>
          <a:lstStyle/>
          <a:p>
            <a:endParaRPr lang="zh-CN" altLang="en-US" sz="675"/>
          </a:p>
        </p:txBody>
      </p:sp>
      <p:pic>
        <p:nvPicPr>
          <p:cNvPr id="13" name="图形 1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5697" y="1156334"/>
            <a:ext cx="1401506" cy="2321243"/>
          </a:xfrm>
          <a:prstGeom prst="rect">
            <a:avLst/>
          </a:prstGeom>
        </p:spPr>
      </p:pic>
      <p:sp>
        <p:nvSpPr>
          <p:cNvPr id="14" name="文本框 13"/>
          <p:cNvSpPr txBox="1"/>
          <p:nvPr/>
        </p:nvSpPr>
        <p:spPr>
          <a:xfrm>
            <a:off x="1135380" y="1626235"/>
            <a:ext cx="1364615" cy="645160"/>
          </a:xfrm>
          <a:prstGeom prst="rect">
            <a:avLst/>
          </a:prstGeom>
          <a:noFill/>
        </p:spPr>
        <p:txBody>
          <a:bodyPr wrap="square" rtlCol="0">
            <a:spAutoFit/>
          </a:bodyPr>
          <a:lstStyle/>
          <a:p>
            <a:r>
              <a:rPr lang="zh-CN" altLang="en-US" sz="3600" dirty="0">
                <a:solidFill>
                  <a:schemeClr val="bg1"/>
                </a:solidFill>
              </a:rPr>
              <a:t>目录</a:t>
            </a:r>
            <a:endParaRPr lang="zh-CN" altLang="en-US" sz="3600" dirty="0">
              <a:solidFill>
                <a:schemeClr val="bg1"/>
              </a:solidFill>
            </a:endParaRPr>
          </a:p>
        </p:txBody>
      </p:sp>
      <p:sp>
        <p:nvSpPr>
          <p:cNvPr id="15" name="文本框 14"/>
          <p:cNvSpPr txBox="1"/>
          <p:nvPr/>
        </p:nvSpPr>
        <p:spPr>
          <a:xfrm>
            <a:off x="1019512" y="2715563"/>
            <a:ext cx="1401505" cy="460375"/>
          </a:xfrm>
          <a:prstGeom prst="rect">
            <a:avLst/>
          </a:prstGeom>
          <a:noFill/>
        </p:spPr>
        <p:txBody>
          <a:bodyPr wrap="square" rtlCol="0">
            <a:spAutoFit/>
          </a:bodyPr>
          <a:lstStyle/>
          <a:p>
            <a:r>
              <a:rPr lang="en-US" altLang="zh-CN" sz="2400" dirty="0">
                <a:solidFill>
                  <a:srgbClr val="F2C97E"/>
                </a:solidFill>
              </a:rPr>
              <a:t>contents</a:t>
            </a:r>
            <a:endParaRPr lang="zh-CN" altLang="en-US" sz="2400" dirty="0">
              <a:solidFill>
                <a:srgbClr val="F2C97E"/>
              </a:solidFill>
            </a:endParaRPr>
          </a:p>
        </p:txBody>
      </p:sp>
      <p:pic>
        <p:nvPicPr>
          <p:cNvPr id="17" name="图形 16"/>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45729" y="426923"/>
            <a:ext cx="420180" cy="472703"/>
          </a:xfrm>
          <a:prstGeom prst="rect">
            <a:avLst/>
          </a:prstGeom>
        </p:spPr>
      </p:pic>
      <p:grpSp>
        <p:nvGrpSpPr>
          <p:cNvPr id="31" name="组合 30"/>
          <p:cNvGrpSpPr/>
          <p:nvPr/>
        </p:nvGrpSpPr>
        <p:grpSpPr>
          <a:xfrm>
            <a:off x="3086100" y="1221105"/>
            <a:ext cx="5031105" cy="2053114"/>
            <a:chOff x="6513" y="2428"/>
            <a:chExt cx="10564" cy="4311"/>
          </a:xfrm>
        </p:grpSpPr>
        <p:grpSp>
          <p:nvGrpSpPr>
            <p:cNvPr id="20" name="组合 19"/>
            <p:cNvGrpSpPr/>
            <p:nvPr/>
          </p:nvGrpSpPr>
          <p:grpSpPr>
            <a:xfrm>
              <a:off x="6513" y="2457"/>
              <a:ext cx="10564" cy="4283"/>
              <a:chOff x="6513" y="3513"/>
              <a:chExt cx="10564" cy="4283"/>
            </a:xfrm>
          </p:grpSpPr>
          <p:sp>
            <p:nvSpPr>
              <p:cNvPr id="2" name="QQ2635243521"/>
              <p:cNvSpPr/>
              <p:nvPr>
                <p:custDataLst>
                  <p:tags r:id="rId6"/>
                </p:custDataLst>
              </p:nvPr>
            </p:nvSpPr>
            <p:spPr>
              <a:xfrm>
                <a:off x="6519" y="5227"/>
                <a:ext cx="808" cy="805"/>
              </a:xfrm>
              <a:prstGeom prst="roundRect">
                <a:avLst/>
              </a:prstGeom>
              <a:noFill/>
              <a:ln>
                <a:solidFill>
                  <a:schemeClr val="accent1"/>
                </a:solid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1358A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19" tIns="45709" rIns="91419" bIns="45709"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ts val="0"/>
                  </a:spcAft>
                  <a:buClrTx/>
                  <a:buSzTx/>
                  <a:buFontTx/>
                  <a:buNone/>
                  <a:defRPr/>
                </a:pPr>
                <a:r>
                  <a:rPr kumimoji="0" lang="en-US" sz="3000" b="1"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mn-ea"/>
                  </a:rPr>
                  <a:t>2</a:t>
                </a:r>
                <a:endParaRPr kumimoji="0" lang="en-US" sz="3000" b="1"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mn-ea"/>
                </a:endParaRPr>
              </a:p>
            </p:txBody>
          </p:sp>
          <p:sp>
            <p:nvSpPr>
              <p:cNvPr id="3" name="QQ2635243521"/>
              <p:cNvSpPr/>
              <p:nvPr>
                <p:custDataLst>
                  <p:tags r:id="rId7"/>
                </p:custDataLst>
              </p:nvPr>
            </p:nvSpPr>
            <p:spPr>
              <a:xfrm>
                <a:off x="7863" y="5243"/>
                <a:ext cx="8017" cy="805"/>
              </a:xfrm>
              <a:prstGeom prst="roundRect">
                <a:avLst/>
              </a:prstGeom>
              <a:noFill/>
              <a:ln>
                <a:solidFill>
                  <a:srgbClr val="1358A5"/>
                </a:solid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1358A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91470" tIns="45735" rIns="91470" bIns="45735" anchor="ct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7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 name="QQ2635243521"/>
              <p:cNvSpPr/>
              <p:nvPr>
                <p:custDataLst>
                  <p:tags r:id="rId8"/>
                </p:custDataLst>
              </p:nvPr>
            </p:nvSpPr>
            <p:spPr>
              <a:xfrm>
                <a:off x="7645" y="5283"/>
                <a:ext cx="8234" cy="773"/>
              </a:xfrm>
              <a:prstGeom prst="rect">
                <a:avLst/>
              </a:prstGeom>
              <a:noFill/>
              <a:ln w="9525">
                <a:noFill/>
              </a:ln>
              <a:extLst>
                <a:ext uri="{909E8E84-426E-40DD-AFC4-6F175D3DCCD1}">
                  <a14:hiddenFill xmlns:a14="http://schemas.microsoft.com/office/drawing/2010/main">
                    <a:solidFill>
                      <a:srgbClr val="1358A5"/>
                    </a:solidFill>
                  </a14:hiddenFill>
                </a:ext>
              </a:extLst>
            </p:spPr>
            <p:txBody>
              <a:bodyPr wrap="square" lIns="91470" tIns="45735" rIns="91470" bIns="45735"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ln w="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业务现状分析</a:t>
                </a:r>
                <a:endParaRPr lang="zh-CN" altLang="en-US" dirty="0">
                  <a:ln w="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
            <p:nvSpPr>
              <p:cNvPr id="8" name="QQ2635243521"/>
              <p:cNvSpPr/>
              <p:nvPr>
                <p:custDataLst>
                  <p:tags r:id="rId9"/>
                </p:custDataLst>
              </p:nvPr>
            </p:nvSpPr>
            <p:spPr>
              <a:xfrm>
                <a:off x="6513" y="3513"/>
                <a:ext cx="808" cy="805"/>
              </a:xfrm>
              <a:prstGeom prst="roundRect">
                <a:avLst/>
              </a:prstGeom>
              <a:solidFill>
                <a:srgbClr val="1358A5"/>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19" tIns="45709" rIns="91419" bIns="45709"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ts val="0"/>
                  </a:spcAft>
                  <a:buClrTx/>
                  <a:buSzTx/>
                  <a:buFontTx/>
                  <a:buNone/>
                  <a:defRPr/>
                </a:pPr>
                <a:r>
                  <a:rPr kumimoji="0" lang="en-US" sz="3000" b="1" i="0" u="none" strike="noStrike" kern="1200" cap="none" spc="0" normalizeH="0" baseline="0" noProof="1">
                    <a:ln>
                      <a:noFill/>
                    </a:ln>
                    <a:solidFill>
                      <a:schemeClr val="bg1"/>
                    </a:solidFill>
                    <a:effectLst/>
                    <a:uLnTx/>
                    <a:uFillTx/>
                    <a:latin typeface="微软雅黑" panose="020B0503020204020204" charset="-122"/>
                    <a:ea typeface="微软雅黑" panose="020B0503020204020204" charset="-122"/>
                    <a:cs typeface="+mn-cs"/>
                    <a:sym typeface="+mn-ea"/>
                  </a:rPr>
                  <a:t>1</a:t>
                </a:r>
                <a:endParaRPr kumimoji="0" lang="en-US" sz="3000" b="1" i="0" u="none" strike="noStrike" kern="1200" cap="none" spc="0" normalizeH="0" baseline="0" noProof="1">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9" name="圆角矩形 8"/>
              <p:cNvSpPr/>
              <p:nvPr>
                <p:custDataLst>
                  <p:tags r:id="rId10"/>
                </p:custDataLst>
              </p:nvPr>
            </p:nvSpPr>
            <p:spPr>
              <a:xfrm>
                <a:off x="7863" y="3513"/>
                <a:ext cx="7892" cy="805"/>
              </a:xfrm>
              <a:prstGeom prst="roundRect">
                <a:avLst/>
              </a:prstGeom>
              <a:solidFill>
                <a:srgbClr val="00479D"/>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70" tIns="45735" rIns="91470" bIns="45735" numCol="1" spcCol="0" rtlCol="0" fromWordArt="0" anchor="ctr" anchorCtr="0" forceAA="0" compatLnSpc="1">
                <a:no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5pPr>
              </a:lstStyle>
              <a:p>
                <a:pPr lvl="0" algn="ctr">
                  <a:buClrTx/>
                  <a:buSzTx/>
                  <a:defRPr/>
                </a:pPr>
                <a:r>
                  <a:rPr lang="zh-CN" altLang="en-US" sz="2100" dirty="0">
                    <a:ln w="0"/>
                    <a:solidFill>
                      <a:schemeClr val="bg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古典密码阶段</a:t>
                </a:r>
                <a:endParaRPr lang="zh-CN" altLang="en-US" sz="2100" noProof="0" dirty="0">
                  <a:ln w="0"/>
                  <a:solidFill>
                    <a:schemeClr val="bg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10917" y="3720"/>
                <a:ext cx="6160" cy="628"/>
              </a:xfrm>
              <a:prstGeom prst="rect">
                <a:avLst/>
              </a:prstGeom>
              <a:noFill/>
            </p:spPr>
            <p:txBody>
              <a:bodyPr wrap="square" rtlCol="0">
                <a:spAutoFit/>
              </a:bodyPr>
              <a:p>
                <a:endParaRPr lang="zh-CN" altLang="en-US" sz="1350"/>
              </a:p>
            </p:txBody>
          </p:sp>
          <p:sp>
            <p:nvSpPr>
              <p:cNvPr id="28" name="圆角矩形 27"/>
              <p:cNvSpPr/>
              <p:nvPr>
                <p:custDataLst>
                  <p:tags r:id="rId11"/>
                </p:custDataLst>
              </p:nvPr>
            </p:nvSpPr>
            <p:spPr>
              <a:xfrm>
                <a:off x="7863" y="6991"/>
                <a:ext cx="7892" cy="805"/>
              </a:xfrm>
              <a:prstGeom prst="roundRect">
                <a:avLst/>
              </a:prstGeom>
              <a:solidFill>
                <a:srgbClr val="00479D"/>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70" tIns="45735" rIns="91470" bIns="45735" numCol="1" spcCol="0" rtlCol="0" fromWordArt="0" anchor="ctr" anchorCtr="0" forceAA="0" compatLnSpc="1">
                <a:no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5pPr>
              </a:lstStyle>
              <a:p>
                <a:pPr lvl="0" algn="ctr">
                  <a:buClrTx/>
                  <a:buSzTx/>
                  <a:defRPr/>
                </a:pPr>
                <a:r>
                  <a:rPr lang="zh-CN" altLang="en-US" sz="2100" dirty="0">
                    <a:ln w="0"/>
                    <a:solidFill>
                      <a:schemeClr val="bg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密码应用现状分析</a:t>
                </a:r>
                <a:endParaRPr lang="zh-CN" altLang="en-US" sz="2100" dirty="0">
                  <a:ln w="0"/>
                  <a:solidFill>
                    <a:schemeClr val="bg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
            <p:nvSpPr>
              <p:cNvPr id="30" name="QQ2635243521"/>
              <p:cNvSpPr/>
              <p:nvPr>
                <p:custDataLst>
                  <p:tags r:id="rId12"/>
                </p:custDataLst>
              </p:nvPr>
            </p:nvSpPr>
            <p:spPr>
              <a:xfrm>
                <a:off x="6513" y="6978"/>
                <a:ext cx="808" cy="805"/>
              </a:xfrm>
              <a:prstGeom prst="roundRect">
                <a:avLst/>
              </a:prstGeom>
              <a:solidFill>
                <a:srgbClr val="1358A5"/>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19" tIns="45709" rIns="91419" bIns="45709" numCol="1" spcCol="0" rtlCol="0" fromWordArt="0" anchor="ctr" anchorCtr="0" forceAA="0" compatLnSpc="1">
                <a:noAutofit/>
              </a:bodyPr>
              <a:p>
                <a:pPr marL="0" marR="0" lvl="0" indent="0" algn="ctr" defTabSz="914400" rtl="0" eaLnBrk="1" fontAlgn="base" latinLnBrk="0" hangingPunct="1">
                  <a:lnSpc>
                    <a:spcPct val="100000"/>
                  </a:lnSpc>
                  <a:spcBef>
                    <a:spcPts val="0"/>
                  </a:spcBef>
                  <a:spcAft>
                    <a:spcPts val="0"/>
                  </a:spcAft>
                  <a:buClrTx/>
                  <a:buSzTx/>
                  <a:buFontTx/>
                  <a:buNone/>
                  <a:defRPr/>
                </a:pPr>
                <a:r>
                  <a:rPr kumimoji="0" lang="en-US" sz="3000" b="1" i="0" u="none" strike="noStrike" kern="1200" cap="none" spc="0" normalizeH="0" baseline="0" noProof="1">
                    <a:ln>
                      <a:noFill/>
                    </a:ln>
                    <a:solidFill>
                      <a:schemeClr val="bg1"/>
                    </a:solidFill>
                    <a:effectLst/>
                    <a:uLnTx/>
                    <a:uFillTx/>
                    <a:latin typeface="微软雅黑" panose="020B0503020204020204" charset="-122"/>
                    <a:ea typeface="微软雅黑" panose="020B0503020204020204" charset="-122"/>
                    <a:cs typeface="+mn-cs"/>
                    <a:sym typeface="+mn-ea"/>
                  </a:rPr>
                  <a:t>3</a:t>
                </a:r>
                <a:endParaRPr kumimoji="0" lang="en-US" sz="3000" b="1" i="0" u="none" strike="noStrike" kern="1200" cap="none" spc="0" normalizeH="0" baseline="0" noProof="1">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sp>
          <p:nvSpPr>
            <p:cNvPr id="29" name="圆角矩形 28"/>
            <p:cNvSpPr/>
            <p:nvPr>
              <p:custDataLst>
                <p:tags r:id="rId13"/>
              </p:custDataLst>
            </p:nvPr>
          </p:nvSpPr>
          <p:spPr>
            <a:xfrm>
              <a:off x="7863" y="2428"/>
              <a:ext cx="7892" cy="805"/>
            </a:xfrm>
            <a:prstGeom prst="roundRect">
              <a:avLst/>
            </a:prstGeom>
            <a:solidFill>
              <a:srgbClr val="00479D"/>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70" tIns="45735" rIns="91470" bIns="45735" numCol="1" spcCol="0" rtlCol="0" fromWordArt="0" anchor="ctr" anchorCtr="0" forceAA="0" compatLnSpc="1">
              <a:no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5pPr>
            </a:lstStyle>
            <a:p>
              <a:pPr lvl="0" algn="ctr">
                <a:buClrTx/>
                <a:buSzTx/>
                <a:defRPr/>
              </a:pPr>
              <a:r>
                <a:rPr lang="zh-CN" altLang="en-US" sz="2100" dirty="0">
                  <a:ln w="0"/>
                  <a:solidFill>
                    <a:schemeClr val="bg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网络基础设施现状分析</a:t>
              </a:r>
              <a:endParaRPr lang="zh-CN" altLang="en-US" sz="2100" dirty="0">
                <a:ln w="0"/>
                <a:solidFill>
                  <a:schemeClr val="bg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grpSp>
      <p:sp>
        <p:nvSpPr>
          <p:cNvPr id="12" name="QQ2635243521"/>
          <p:cNvSpPr/>
          <p:nvPr>
            <p:custDataLst>
              <p:tags r:id="rId14"/>
            </p:custDataLst>
          </p:nvPr>
        </p:nvSpPr>
        <p:spPr>
          <a:xfrm>
            <a:off x="3088958" y="3719354"/>
            <a:ext cx="384810" cy="383381"/>
          </a:xfrm>
          <a:prstGeom prst="roundRect">
            <a:avLst/>
          </a:prstGeom>
          <a:noFill/>
          <a:ln>
            <a:solidFill>
              <a:schemeClr val="accent1"/>
            </a:solid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1358A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19" tIns="45709" rIns="91419" bIns="45709" numCol="1" spcCol="0" rtlCol="0" fromWordArt="0" anchor="ctr" anchorCtr="0" forceAA="0" compatLnSpc="1">
            <a:noAutofit/>
          </a:bodyPr>
          <a:p>
            <a:pPr marL="0" marR="0" lvl="0" indent="0" algn="ctr" defTabSz="914400" rtl="0" eaLnBrk="1" fontAlgn="base" latinLnBrk="0" hangingPunct="1">
              <a:lnSpc>
                <a:spcPct val="100000"/>
              </a:lnSpc>
              <a:spcBef>
                <a:spcPts val="0"/>
              </a:spcBef>
              <a:spcAft>
                <a:spcPts val="0"/>
              </a:spcAft>
              <a:buClrTx/>
              <a:buSzTx/>
              <a:buFontTx/>
              <a:buNone/>
              <a:defRPr/>
            </a:pPr>
            <a:r>
              <a:rPr kumimoji="0" lang="en-US" sz="3000" b="1"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mn-ea"/>
              </a:rPr>
              <a:t>4</a:t>
            </a:r>
            <a:endParaRPr kumimoji="0" lang="en-US" sz="3000" b="1"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mn-ea"/>
            </a:endParaRPr>
          </a:p>
        </p:txBody>
      </p:sp>
      <p:sp>
        <p:nvSpPr>
          <p:cNvPr id="16" name="QQ2635243521"/>
          <p:cNvSpPr/>
          <p:nvPr>
            <p:custDataLst>
              <p:tags r:id="rId15"/>
            </p:custDataLst>
          </p:nvPr>
        </p:nvSpPr>
        <p:spPr>
          <a:xfrm>
            <a:off x="3740785" y="3716179"/>
            <a:ext cx="3921443" cy="368300"/>
          </a:xfrm>
          <a:prstGeom prst="rect">
            <a:avLst/>
          </a:prstGeom>
          <a:noFill/>
          <a:ln w="9525">
            <a:noFill/>
          </a:ln>
          <a:extLst>
            <a:ext uri="{909E8E84-426E-40DD-AFC4-6F175D3DCCD1}">
              <a14:hiddenFill xmlns:a14="http://schemas.microsoft.com/office/drawing/2010/main">
                <a:solidFill>
                  <a:srgbClr val="1358A5"/>
                </a:solidFill>
              </a14:hiddenFill>
            </a:ext>
          </a:extLst>
        </p:spPr>
        <p:txBody>
          <a:bodyPr wrap="square" lIns="91470" tIns="45735" rIns="91470" bIns="45735" anchor="t">
            <a:spAutoFit/>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ln w="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运维管理现状分析</a:t>
            </a:r>
            <a:endParaRPr lang="zh-CN" altLang="en-US" dirty="0">
              <a:ln w="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
        <p:nvSpPr>
          <p:cNvPr id="21" name="QQ2635243521"/>
          <p:cNvSpPr/>
          <p:nvPr>
            <p:custDataLst>
              <p:tags r:id="rId16"/>
            </p:custDataLst>
          </p:nvPr>
        </p:nvSpPr>
        <p:spPr>
          <a:xfrm>
            <a:off x="3751898" y="3700939"/>
            <a:ext cx="3818096" cy="383381"/>
          </a:xfrm>
          <a:prstGeom prst="roundRect">
            <a:avLst/>
          </a:prstGeom>
          <a:noFill/>
          <a:ln>
            <a:solidFill>
              <a:srgbClr val="1358A5"/>
            </a:solid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1358A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91470" tIns="45735" rIns="91470" bIns="45735" anchor="ct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7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Tree>
  </p:cSld>
  <p:clrMapOvr>
    <a:masterClrMapping/>
  </p:clrMapOvr>
  <p:transition>
    <p:blinds/>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05803" y="857250"/>
            <a:ext cx="7335203" cy="3921920"/>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具体包括：</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&gt; 密码应用安全管理相关流程制度的制定、发布、修订的规范性要求；</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&gt; 密码相关安全人员的密码安全意识以及关键密码安全岗位员工的密码安全能力的培养，人员工作流程要求；</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&gt; 建设运行过程中密码应用安全要求及方案落地执行的一致性和有效性要求；</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&gt; 处理密码应用安全相关的应急突发事件的能力要求等。</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73"/>
            </a:xfrm>
            <a:prstGeom prst="rect">
              <a:avLst/>
            </a:prstGeom>
            <a:noFill/>
          </p:spPr>
          <p:txBody>
            <a:bodyPr wrap="square" rtlCol="0">
              <a:spAutoFit/>
            </a:bodyPr>
            <a:p>
              <a:r>
                <a:rPr lang="zh-CN" altLang="en-US" b="1">
                  <a:solidFill>
                    <a:schemeClr val="accent1"/>
                  </a:solidFill>
                  <a:effectLst>
                    <a:outerShdw blurRad="38100" dist="25400" dir="5400000" algn="ctr" rotWithShape="0">
                      <a:srgbClr val="6E747A">
                        <a:alpha val="43000"/>
                      </a:srgbClr>
                    </a:outerShdw>
                  </a:effectLst>
                </a:rPr>
                <a:t>2. 密码应用管理要求</a:t>
              </a:r>
              <a:endParaRPr lang="zh-CN" altLang="en-US"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794635" y="1117759"/>
            <a:ext cx="3554730" cy="529114"/>
          </a:xfrm>
        </p:spPr>
        <p:txBody>
          <a:bodyPr>
            <a:normAutofit fontScale="90000"/>
          </a:bodyPr>
          <a:p>
            <a:r>
              <a:rPr lang="zh-CN" altLang="en-US" sz="4000" spc="0" noProof="0" dirty="0">
                <a:ln>
                  <a:noFill/>
                </a:ln>
                <a:solidFill>
                  <a:schemeClr val="accent1">
                    <a:lumMod val="75000"/>
                  </a:schemeClr>
                </a:solidFill>
                <a:effectLst/>
                <a:uLnTx/>
                <a:latin typeface="+mj-ea"/>
                <a:cs typeface="+mj-ea"/>
                <a:sym typeface="+mn-lt"/>
              </a:rPr>
              <a:t>第一章 现状</a:t>
            </a:r>
            <a:r>
              <a:rPr lang="zh-CN" altLang="en-US" sz="4000" spc="0" noProof="0" dirty="0">
                <a:ln>
                  <a:noFill/>
                </a:ln>
                <a:solidFill>
                  <a:schemeClr val="accent1">
                    <a:lumMod val="75000"/>
                  </a:schemeClr>
                </a:solidFill>
                <a:effectLst/>
                <a:uLnTx/>
                <a:latin typeface="+mj-ea"/>
                <a:cs typeface="+mj-ea"/>
                <a:sym typeface="+mn-lt"/>
              </a:rPr>
              <a:t>分析</a:t>
            </a:r>
            <a:endParaRPr lang="zh-CN" altLang="en-US" sz="4000" spc="0" noProof="0" dirty="0">
              <a:ln>
                <a:noFill/>
              </a:ln>
              <a:solidFill>
                <a:schemeClr val="accent1">
                  <a:lumMod val="75000"/>
                </a:schemeClr>
              </a:solidFill>
              <a:effectLst/>
              <a:uLnTx/>
              <a:latin typeface="+mj-ea"/>
              <a:cs typeface="+mj-ea"/>
              <a:sym typeface="+mn-lt"/>
            </a:endParaRPr>
          </a:p>
        </p:txBody>
      </p:sp>
      <p:sp>
        <p:nvSpPr>
          <p:cNvPr id="5" name="内容占位符 4"/>
          <p:cNvSpPr>
            <a:spLocks noGrp="1"/>
          </p:cNvSpPr>
          <p:nvPr>
            <p:ph idx="1"/>
          </p:nvPr>
        </p:nvSpPr>
        <p:spPr>
          <a:xfrm>
            <a:off x="3072765" y="1937385"/>
            <a:ext cx="3760470" cy="1111885"/>
          </a:xfrm>
        </p:spPr>
        <p:txBody>
          <a:bodyPr>
            <a:noAutofit/>
          </a:bodyPr>
          <a:p>
            <a:pPr marL="0" indent="0">
              <a:buNone/>
            </a:pPr>
            <a:r>
              <a:rPr lang="en-US" sz="2700" b="1" spc="0" noProof="0" dirty="0">
                <a:ln>
                  <a:noFill/>
                </a:ln>
                <a:solidFill>
                  <a:schemeClr val="accent1">
                    <a:lumMod val="75000"/>
                  </a:schemeClr>
                </a:solidFill>
                <a:effectLst/>
                <a:uLnTx/>
                <a:latin typeface="黑体" panose="02010609060101010101" charset="-122"/>
                <a:ea typeface="黑体" panose="02010609060101010101" charset="-122"/>
                <a:cs typeface="黑体" panose="02010609060101010101" charset="-122"/>
                <a:sym typeface="+mn-lt"/>
              </a:rPr>
              <a:t>1.3</a:t>
            </a:r>
            <a:r>
              <a:rPr lang="zh-CN" altLang="en-US" sz="2700" b="1" spc="0" noProof="0" dirty="0">
                <a:ln>
                  <a:noFill/>
                </a:ln>
                <a:solidFill>
                  <a:schemeClr val="accent1">
                    <a:lumMod val="75000"/>
                  </a:schemeClr>
                </a:solidFill>
                <a:effectLst/>
                <a:uLnTx/>
                <a:latin typeface="黑体" panose="02010609060101010101" charset="-122"/>
                <a:ea typeface="黑体" panose="02010609060101010101" charset="-122"/>
                <a:cs typeface="黑体" panose="02010609060101010101" charset="-122"/>
                <a:sym typeface="+mn-lt"/>
              </a:rPr>
              <a:t>密码应用需求分析案例</a:t>
            </a:r>
            <a:r>
              <a:rPr lang="en-US" sz="2400" spc="0" noProof="0" dirty="0">
                <a:ln>
                  <a:noFill/>
                </a:ln>
                <a:solidFill>
                  <a:schemeClr val="accent1"/>
                </a:solidFill>
                <a:effectLst/>
                <a:uLnTx/>
                <a:latin typeface="黑体" panose="02010609060101010101" charset="-122"/>
                <a:ea typeface="黑体" panose="02010609060101010101" charset="-122"/>
                <a:cs typeface="黑体" panose="02010609060101010101" charset="-122"/>
                <a:sym typeface="+mn-lt"/>
              </a:rPr>
              <a:t> </a:t>
            </a:r>
            <a:endParaRPr lang="zh-CN" altLang="en-US" sz="2400" b="1" spc="0" noProof="0" dirty="0">
              <a:ln>
                <a:noFill/>
              </a:ln>
              <a:solidFill>
                <a:schemeClr val="accent1">
                  <a:lumMod val="75000"/>
                </a:schemeClr>
              </a:solidFill>
              <a:effectLst/>
              <a:uLnTx/>
              <a:latin typeface="黑体" panose="02010609060101010101" charset="-122"/>
              <a:ea typeface="黑体" panose="02010609060101010101" charset="-122"/>
              <a:cs typeface="黑体" panose="02010609060101010101" charset="-122"/>
              <a:sym typeface="+mn-l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资源 反白-1"/>
          <p:cNvPicPr>
            <a:picLocks noChangeAspect="1"/>
          </p:cNvPicPr>
          <p:nvPr/>
        </p:nvPicPr>
        <p:blipFill>
          <a:blip r:embed="rId1"/>
          <a:stretch>
            <a:fillRect/>
          </a:stretch>
        </p:blipFill>
        <p:spPr>
          <a:xfrm>
            <a:off x="598409" y="3618786"/>
            <a:ext cx="1481138" cy="390287"/>
          </a:xfrm>
          <a:prstGeom prst="rect">
            <a:avLst/>
          </a:prstGeom>
        </p:spPr>
      </p:pic>
      <p:sp>
        <p:nvSpPr>
          <p:cNvPr id="1048656" name="QQ2635243521"/>
          <p:cNvSpPr txBox="1"/>
          <p:nvPr/>
        </p:nvSpPr>
        <p:spPr>
          <a:xfrm>
            <a:off x="315992" y="2042636"/>
            <a:ext cx="2105025" cy="1013460"/>
          </a:xfrm>
          <a:prstGeom prst="rect">
            <a:avLst/>
          </a:prstGeom>
          <a:noFill/>
        </p:spPr>
        <p:txBody>
          <a:bodyPr lIns="91410" tIns="45703" rIns="91410" bIns="45703">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200" normalizeH="0" baseline="0" noProof="1">
                <a:ln>
                  <a:noFill/>
                </a:ln>
                <a:solidFill>
                  <a:prstClr val="white"/>
                </a:solidFill>
                <a:effectLst/>
                <a:uLnTx/>
                <a:uFillTx/>
                <a:latin typeface="微软雅黑" panose="020B0503020204020204" charset="-122"/>
                <a:ea typeface="微软雅黑" panose="020B0503020204020204" charset="-122"/>
                <a:cs typeface="+mn-cs"/>
              </a:rPr>
              <a:t>目录 </a:t>
            </a:r>
            <a:endParaRPr kumimoji="0" lang="en-US" altLang="zh-CN" sz="3600" b="1" i="0" u="none" strike="noStrike" kern="1200" cap="none" spc="200" normalizeH="0" baseline="0" noProof="1">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200" normalizeH="0" baseline="0" noProof="1">
                <a:ln>
                  <a:noFill/>
                </a:ln>
                <a:solidFill>
                  <a:prstClr val="white"/>
                </a:solidFill>
                <a:effectLst/>
                <a:uLnTx/>
                <a:uFillTx/>
                <a:latin typeface="微软雅黑" panose="020B0503020204020204" charset="-122"/>
                <a:ea typeface="微软雅黑" panose="020B0503020204020204" charset="-122"/>
                <a:cs typeface="+mn-cs"/>
              </a:rPr>
              <a:t>CONTENTS</a:t>
            </a:r>
            <a:endParaRPr kumimoji="0" lang="zh-CN" altLang="en-US" sz="2400" b="1" i="0" u="none" strike="noStrike" kern="1200" cap="none" spc="200" normalizeH="0" baseline="0" noProof="1">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2320051" y="3927396"/>
            <a:ext cx="3048000" cy="195580"/>
          </a:xfrm>
          <a:prstGeom prst="rect">
            <a:avLst/>
          </a:prstGeom>
          <a:noFill/>
        </p:spPr>
        <p:txBody>
          <a:bodyPr wrap="square" rtlCol="0">
            <a:spAutoFit/>
          </a:bodyPr>
          <a:lstStyle/>
          <a:p>
            <a:endParaRPr lang="zh-CN" altLang="en-US" sz="675"/>
          </a:p>
        </p:txBody>
      </p:sp>
      <p:sp>
        <p:nvSpPr>
          <p:cNvPr id="6" name="文本框 5"/>
          <p:cNvSpPr txBox="1"/>
          <p:nvPr/>
        </p:nvSpPr>
        <p:spPr>
          <a:xfrm>
            <a:off x="-3081575" y="-809149"/>
            <a:ext cx="3048000" cy="195580"/>
          </a:xfrm>
          <a:prstGeom prst="rect">
            <a:avLst/>
          </a:prstGeom>
          <a:noFill/>
        </p:spPr>
        <p:txBody>
          <a:bodyPr wrap="square" rtlCol="0">
            <a:spAutoFit/>
          </a:bodyPr>
          <a:lstStyle/>
          <a:p>
            <a:endParaRPr lang="zh-CN" altLang="en-US" sz="675"/>
          </a:p>
        </p:txBody>
      </p:sp>
      <p:sp>
        <p:nvSpPr>
          <p:cNvPr id="7" name="文本框 6"/>
          <p:cNvSpPr txBox="1"/>
          <p:nvPr/>
        </p:nvSpPr>
        <p:spPr>
          <a:xfrm>
            <a:off x="-3843099" y="-1618297"/>
            <a:ext cx="3048000" cy="195580"/>
          </a:xfrm>
          <a:prstGeom prst="rect">
            <a:avLst/>
          </a:prstGeom>
          <a:noFill/>
        </p:spPr>
        <p:txBody>
          <a:bodyPr wrap="square" rtlCol="0">
            <a:spAutoFit/>
          </a:bodyPr>
          <a:lstStyle/>
          <a:p>
            <a:endParaRPr lang="zh-CN" altLang="en-US" sz="675"/>
          </a:p>
        </p:txBody>
      </p:sp>
      <p:pic>
        <p:nvPicPr>
          <p:cNvPr id="13" name="图形 12"/>
          <p:cNvPicPr>
            <a:picLocks noChangeAspect="1"/>
          </p:cNvPicPr>
          <p:nvPr/>
        </p:nvPicPr>
        <p:blipFill>
          <a:blip r:embed="rId2"/>
          <a:stretch>
            <a:fillRect/>
          </a:stretch>
        </p:blipFill>
        <p:spPr>
          <a:xfrm>
            <a:off x="975697" y="1156334"/>
            <a:ext cx="1401506" cy="2321243"/>
          </a:xfrm>
          <a:prstGeom prst="rect">
            <a:avLst/>
          </a:prstGeom>
        </p:spPr>
      </p:pic>
      <p:sp>
        <p:nvSpPr>
          <p:cNvPr id="14" name="文本框 13"/>
          <p:cNvSpPr txBox="1"/>
          <p:nvPr/>
        </p:nvSpPr>
        <p:spPr>
          <a:xfrm>
            <a:off x="1135380" y="1626235"/>
            <a:ext cx="1286510" cy="645160"/>
          </a:xfrm>
          <a:prstGeom prst="rect">
            <a:avLst/>
          </a:prstGeom>
          <a:noFill/>
        </p:spPr>
        <p:txBody>
          <a:bodyPr wrap="square" rtlCol="0">
            <a:spAutoFit/>
          </a:bodyPr>
          <a:lstStyle/>
          <a:p>
            <a:r>
              <a:rPr lang="zh-CN" altLang="en-US" sz="3600" dirty="0">
                <a:solidFill>
                  <a:schemeClr val="bg1"/>
                </a:solidFill>
              </a:rPr>
              <a:t>目录</a:t>
            </a:r>
            <a:endParaRPr lang="zh-CN" altLang="en-US" sz="3600" dirty="0">
              <a:solidFill>
                <a:schemeClr val="bg1"/>
              </a:solidFill>
            </a:endParaRPr>
          </a:p>
        </p:txBody>
      </p:sp>
      <p:sp>
        <p:nvSpPr>
          <p:cNvPr id="15" name="文本框 14"/>
          <p:cNvSpPr txBox="1"/>
          <p:nvPr/>
        </p:nvSpPr>
        <p:spPr>
          <a:xfrm>
            <a:off x="1019512" y="2715563"/>
            <a:ext cx="1401505" cy="460375"/>
          </a:xfrm>
          <a:prstGeom prst="rect">
            <a:avLst/>
          </a:prstGeom>
          <a:noFill/>
        </p:spPr>
        <p:txBody>
          <a:bodyPr wrap="square" rtlCol="0">
            <a:spAutoFit/>
          </a:bodyPr>
          <a:lstStyle/>
          <a:p>
            <a:r>
              <a:rPr lang="en-US" altLang="zh-CN" sz="2400" dirty="0">
                <a:solidFill>
                  <a:srgbClr val="F2C97E"/>
                </a:solidFill>
              </a:rPr>
              <a:t>contents</a:t>
            </a:r>
            <a:endParaRPr lang="zh-CN" altLang="en-US" sz="2400" dirty="0">
              <a:solidFill>
                <a:srgbClr val="F2C97E"/>
              </a:solidFill>
            </a:endParaRPr>
          </a:p>
        </p:txBody>
      </p:sp>
      <p:pic>
        <p:nvPicPr>
          <p:cNvPr id="17" name="图形 16"/>
          <p:cNvPicPr>
            <a:picLocks noChangeAspect="1"/>
          </p:cNvPicPr>
          <p:nvPr/>
        </p:nvPicPr>
        <p:blipFill>
          <a:blip r:embed="rId3"/>
          <a:stretch>
            <a:fillRect/>
          </a:stretch>
        </p:blipFill>
        <p:spPr>
          <a:xfrm>
            <a:off x="8245729" y="426923"/>
            <a:ext cx="420180" cy="472703"/>
          </a:xfrm>
          <a:prstGeom prst="rect">
            <a:avLst/>
          </a:prstGeom>
        </p:spPr>
      </p:pic>
      <p:grpSp>
        <p:nvGrpSpPr>
          <p:cNvPr id="31" name="组合 30"/>
          <p:cNvGrpSpPr/>
          <p:nvPr/>
        </p:nvGrpSpPr>
        <p:grpSpPr>
          <a:xfrm>
            <a:off x="3086100" y="1221105"/>
            <a:ext cx="5031105" cy="1224915"/>
            <a:chOff x="6513" y="2428"/>
            <a:chExt cx="10564" cy="2572"/>
          </a:xfrm>
        </p:grpSpPr>
        <p:grpSp>
          <p:nvGrpSpPr>
            <p:cNvPr id="20" name="组合 19"/>
            <p:cNvGrpSpPr/>
            <p:nvPr/>
          </p:nvGrpSpPr>
          <p:grpSpPr>
            <a:xfrm>
              <a:off x="6513" y="2457"/>
              <a:ext cx="10564" cy="2543"/>
              <a:chOff x="6513" y="3513"/>
              <a:chExt cx="10564" cy="2543"/>
            </a:xfrm>
          </p:grpSpPr>
          <p:sp>
            <p:nvSpPr>
              <p:cNvPr id="2" name="QQ2635243521"/>
              <p:cNvSpPr/>
              <p:nvPr>
                <p:custDataLst>
                  <p:tags r:id="rId4"/>
                </p:custDataLst>
              </p:nvPr>
            </p:nvSpPr>
            <p:spPr>
              <a:xfrm>
                <a:off x="6519" y="5227"/>
                <a:ext cx="808" cy="805"/>
              </a:xfrm>
              <a:prstGeom prst="roundRect">
                <a:avLst/>
              </a:prstGeom>
              <a:noFill/>
              <a:ln>
                <a:solidFill>
                  <a:schemeClr val="accent1"/>
                </a:solid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1358A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19" tIns="45709" rIns="91419" bIns="45709"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ts val="0"/>
                  </a:spcAft>
                  <a:buClrTx/>
                  <a:buSzTx/>
                  <a:buFontTx/>
                  <a:buNone/>
                  <a:defRPr/>
                </a:pPr>
                <a:r>
                  <a:rPr kumimoji="0" lang="en-US" sz="3000" b="1"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mn-ea"/>
                  </a:rPr>
                  <a:t>2</a:t>
                </a:r>
                <a:endParaRPr kumimoji="0" lang="en-US" sz="3000" b="1"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mn-ea"/>
                </a:endParaRPr>
              </a:p>
            </p:txBody>
          </p:sp>
          <p:sp>
            <p:nvSpPr>
              <p:cNvPr id="3" name="QQ2635243521"/>
              <p:cNvSpPr/>
              <p:nvPr>
                <p:custDataLst>
                  <p:tags r:id="rId5"/>
                </p:custDataLst>
              </p:nvPr>
            </p:nvSpPr>
            <p:spPr>
              <a:xfrm>
                <a:off x="7863" y="5243"/>
                <a:ext cx="8017" cy="805"/>
              </a:xfrm>
              <a:prstGeom prst="roundRect">
                <a:avLst/>
              </a:prstGeom>
              <a:noFill/>
              <a:ln>
                <a:solidFill>
                  <a:srgbClr val="1358A5"/>
                </a:solid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1358A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91470" tIns="45735" rIns="91470" bIns="45735" anchor="ct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7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 name="QQ2635243521"/>
              <p:cNvSpPr/>
              <p:nvPr>
                <p:custDataLst>
                  <p:tags r:id="rId6"/>
                </p:custDataLst>
              </p:nvPr>
            </p:nvSpPr>
            <p:spPr>
              <a:xfrm>
                <a:off x="7645" y="5283"/>
                <a:ext cx="8234" cy="773"/>
              </a:xfrm>
              <a:prstGeom prst="rect">
                <a:avLst/>
              </a:prstGeom>
              <a:noFill/>
              <a:ln w="9525">
                <a:noFill/>
              </a:ln>
              <a:extLst>
                <a:ext uri="{909E8E84-426E-40DD-AFC4-6F175D3DCCD1}">
                  <a14:hiddenFill xmlns:a14="http://schemas.microsoft.com/office/drawing/2010/main">
                    <a:solidFill>
                      <a:srgbClr val="1358A5"/>
                    </a:solidFill>
                  </a14:hiddenFill>
                </a:ext>
              </a:extLst>
            </p:spPr>
            <p:txBody>
              <a:bodyPr wrap="square" lIns="91470" tIns="45735" rIns="91470" bIns="45735"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ln w="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 案例分析</a:t>
                </a:r>
                <a:endParaRPr lang="zh-CN" altLang="en-US" dirty="0">
                  <a:ln w="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
            <p:nvSpPr>
              <p:cNvPr id="8" name="QQ2635243521"/>
              <p:cNvSpPr/>
              <p:nvPr>
                <p:custDataLst>
                  <p:tags r:id="rId7"/>
                </p:custDataLst>
              </p:nvPr>
            </p:nvSpPr>
            <p:spPr>
              <a:xfrm>
                <a:off x="6513" y="3513"/>
                <a:ext cx="808" cy="805"/>
              </a:xfrm>
              <a:prstGeom prst="roundRect">
                <a:avLst/>
              </a:prstGeom>
              <a:solidFill>
                <a:srgbClr val="1358A5"/>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19" tIns="45709" rIns="91419" bIns="45709"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ts val="0"/>
                  </a:spcAft>
                  <a:buClrTx/>
                  <a:buSzTx/>
                  <a:buFontTx/>
                  <a:buNone/>
                  <a:defRPr/>
                </a:pPr>
                <a:r>
                  <a:rPr kumimoji="0" lang="en-US" sz="3000" b="1" i="0" u="none" strike="noStrike" kern="1200" cap="none" spc="0" normalizeH="0" baseline="0" noProof="1">
                    <a:ln>
                      <a:noFill/>
                    </a:ln>
                    <a:solidFill>
                      <a:schemeClr val="bg1"/>
                    </a:solidFill>
                    <a:effectLst/>
                    <a:uLnTx/>
                    <a:uFillTx/>
                    <a:latin typeface="微软雅黑" panose="020B0503020204020204" charset="-122"/>
                    <a:ea typeface="微软雅黑" panose="020B0503020204020204" charset="-122"/>
                    <a:cs typeface="+mn-cs"/>
                    <a:sym typeface="+mn-ea"/>
                  </a:rPr>
                  <a:t>1</a:t>
                </a:r>
                <a:endParaRPr kumimoji="0" lang="en-US" sz="3000" b="1" i="0" u="none" strike="noStrike" kern="1200" cap="none" spc="0" normalizeH="0" baseline="0" noProof="1">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9" name="圆角矩形 8"/>
              <p:cNvSpPr/>
              <p:nvPr>
                <p:custDataLst>
                  <p:tags r:id="rId8"/>
                </p:custDataLst>
              </p:nvPr>
            </p:nvSpPr>
            <p:spPr>
              <a:xfrm>
                <a:off x="7863" y="3513"/>
                <a:ext cx="7892" cy="805"/>
              </a:xfrm>
              <a:prstGeom prst="roundRect">
                <a:avLst/>
              </a:prstGeom>
              <a:solidFill>
                <a:srgbClr val="00479D"/>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70" tIns="45735" rIns="91470" bIns="45735" numCol="1" spcCol="0" rtlCol="0" fromWordArt="0" anchor="ctr" anchorCtr="0" forceAA="0" compatLnSpc="1">
                <a:no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5pPr>
              </a:lstStyle>
              <a:p>
                <a:pPr lvl="0" algn="ctr">
                  <a:buClrTx/>
                  <a:buSzTx/>
                  <a:defRPr/>
                </a:pPr>
                <a:r>
                  <a:rPr lang="zh-CN" altLang="en-US" sz="2100" dirty="0">
                    <a:ln w="0"/>
                    <a:solidFill>
                      <a:schemeClr val="bg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古典密码阶段</a:t>
                </a:r>
                <a:endParaRPr lang="zh-CN" altLang="en-US" sz="2100" noProof="0" dirty="0">
                  <a:ln w="0"/>
                  <a:solidFill>
                    <a:schemeClr val="bg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10917" y="3720"/>
                <a:ext cx="6160" cy="628"/>
              </a:xfrm>
              <a:prstGeom prst="rect">
                <a:avLst/>
              </a:prstGeom>
              <a:noFill/>
            </p:spPr>
            <p:txBody>
              <a:bodyPr wrap="square" rtlCol="0">
                <a:spAutoFit/>
              </a:bodyPr>
              <a:p>
                <a:endParaRPr lang="zh-CN" altLang="en-US" sz="1350"/>
              </a:p>
            </p:txBody>
          </p:sp>
        </p:grpSp>
        <p:sp>
          <p:nvSpPr>
            <p:cNvPr id="29" name="圆角矩形 28"/>
            <p:cNvSpPr/>
            <p:nvPr>
              <p:custDataLst>
                <p:tags r:id="rId9"/>
              </p:custDataLst>
            </p:nvPr>
          </p:nvSpPr>
          <p:spPr>
            <a:xfrm>
              <a:off x="7863" y="2428"/>
              <a:ext cx="7892" cy="805"/>
            </a:xfrm>
            <a:prstGeom prst="roundRect">
              <a:avLst/>
            </a:prstGeom>
            <a:solidFill>
              <a:srgbClr val="00479D"/>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70" tIns="45735" rIns="91470" bIns="45735" numCol="1" spcCol="0" rtlCol="0" fromWordArt="0" anchor="ctr" anchorCtr="0" forceAA="0" compatLnSpc="1">
              <a:no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5pPr>
            </a:lstStyle>
            <a:p>
              <a:pPr lvl="0" algn="ctr">
                <a:buClrTx/>
                <a:buSzTx/>
                <a:defRPr/>
              </a:pPr>
              <a:r>
                <a:rPr lang="zh-CN" altLang="en-US" sz="2100" dirty="0">
                  <a:ln w="0"/>
                  <a:solidFill>
                    <a:schemeClr val="bg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 情景描述</a:t>
              </a:r>
              <a:endParaRPr lang="zh-CN" altLang="en-US" sz="2100" dirty="0">
                <a:ln w="0"/>
                <a:solidFill>
                  <a:schemeClr val="bg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grpSp>
    </p:spTree>
  </p:cSld>
  <p:clrMapOvr>
    <a:masterClrMapping/>
  </p:clrMapOvr>
  <p:transition>
    <p:blinds/>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740819" y="1996440"/>
            <a:ext cx="3661886" cy="575310"/>
          </a:xfrm>
        </p:spPr>
        <p:txBody>
          <a:bodyPr>
            <a:normAutofit fontScale="90000"/>
          </a:bodyPr>
          <a:p>
            <a:r>
              <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rPr>
              <a:t>一、情景</a:t>
            </a:r>
            <a:r>
              <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rPr>
              <a:t>描述</a:t>
            </a:r>
            <a:endPar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endParaRPr>
          </a:p>
        </p:txBody>
      </p:sp>
      <p:pic>
        <p:nvPicPr>
          <p:cNvPr id="3" name="图形 2"/>
          <p:cNvPicPr>
            <a:picLocks noChangeAspect="1"/>
          </p:cNvPicPr>
          <p:nvPr/>
        </p:nvPicPr>
        <p:blipFill>
          <a:blip r:embed="rId1"/>
          <a:stretch>
            <a:fillRect/>
          </a:stretch>
        </p:blipFill>
        <p:spPr>
          <a:xfrm>
            <a:off x="8258175" y="514351"/>
            <a:ext cx="409575" cy="46077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05803" y="857250"/>
            <a:ext cx="7335203" cy="3921920"/>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随着云计算、大数据等新技术迅猛发展，引领新一轮科技革命和产业变革，深刻影响人类生产生活方式。云计算、大数据环境中，数据集中、虚拟化和多租户使用问题，使得用户数据面临更大安全风险，催生更高等级密码安全防护需求。根据国家等级保护及密码相关政策，结合《金融和重要领域密码应用与创新发展工作规划（2018-2022 年）》（中办、国办〔2018〕36 号）、《关于加强重要领域密码应用的指导意见》（中办、国办〔2015〕4 号）等相关要求，A 公司积极推进政务云平台密码应用落地，基于自主研发的云服务器密码机，创新性构建云密码服务资源池，为国家电子政务的全面云化提供自主可控的云密码服务和成熟的政务云密码应用解决方案。该方案从政务云平台和政务云租户两个维度，针对物理与环境安全、网络与通信安全、设备与计算安全以及应用与数据安全四个方面，提出了基于国产密码体系化的安全解决方案，并已在云上贵州等政务云平台进行了试点落地应用，具有较高推广及实际应用价值。</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73"/>
            </a:xfrm>
            <a:prstGeom prst="rect">
              <a:avLst/>
            </a:prstGeom>
            <a:noFill/>
          </p:spPr>
          <p:txBody>
            <a:bodyPr wrap="square" rtlCol="0">
              <a:spAutoFit/>
            </a:bodyPr>
            <a:p>
              <a:r>
                <a:rPr lang="en-US" altLang="zh-CN" b="1">
                  <a:solidFill>
                    <a:schemeClr val="accent1"/>
                  </a:solidFill>
                  <a:effectLst>
                    <a:outerShdw blurRad="38100" dist="25400" dir="5400000" algn="ctr" rotWithShape="0">
                      <a:srgbClr val="6E747A">
                        <a:alpha val="43000"/>
                      </a:srgbClr>
                    </a:outerShdw>
                  </a:effectLst>
                </a:rPr>
                <a:t>1</a:t>
              </a:r>
              <a:r>
                <a:rPr lang="zh-CN" altLang="en-US" b="1">
                  <a:solidFill>
                    <a:schemeClr val="accent1"/>
                  </a:solidFill>
                  <a:effectLst>
                    <a:outerShdw blurRad="38100" dist="25400" dir="5400000" algn="ctr" rotWithShape="0">
                      <a:srgbClr val="6E747A">
                        <a:alpha val="43000"/>
                      </a:srgbClr>
                    </a:outerShdw>
                  </a:effectLst>
                </a:rPr>
                <a:t>. 情景描述</a:t>
              </a:r>
              <a:endParaRPr lang="zh-CN" altLang="en-US"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740819" y="1996440"/>
            <a:ext cx="3661886" cy="575310"/>
          </a:xfrm>
        </p:spPr>
        <p:txBody>
          <a:bodyPr>
            <a:normAutofit fontScale="90000"/>
          </a:bodyPr>
          <a:p>
            <a:r>
              <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rPr>
              <a:t>二、案例分析</a:t>
            </a:r>
            <a:endPar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endParaRPr>
          </a:p>
        </p:txBody>
      </p:sp>
      <p:pic>
        <p:nvPicPr>
          <p:cNvPr id="3" name="图形 2"/>
          <p:cNvPicPr>
            <a:picLocks noChangeAspect="1"/>
          </p:cNvPicPr>
          <p:nvPr/>
        </p:nvPicPr>
        <p:blipFill>
          <a:blip r:embed="rId1"/>
          <a:stretch>
            <a:fillRect/>
          </a:stretch>
        </p:blipFill>
        <p:spPr>
          <a:xfrm>
            <a:off x="8258175" y="514351"/>
            <a:ext cx="409575" cy="460772"/>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05803" y="857250"/>
            <a:ext cx="7335203" cy="3921920"/>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政务云平台汇集和处理大量的政府公共敏感数据、个人隐私等重要数据，存在被泄露或被盗用的风险。数据从采集、预处理、传输、存储、分析、共享到销毁全生命周期的各个环节都存在着安全风险，应对重要数据进行机密性、完整性保护，防止被非法查看、恶意篡改等。依据国家密码相关标准规范和技术要求， 新建网络和信息系统应当采用国产密码进行保护，已建网络和信息系统应当进行密码国产化改造， 政务云属于国产密码应用重点。政务云密码应用应遵循GB/T 39786-2021《信息安全技术 信息系统密码应用基本要求》与GB/T 22239-2019《信息安全技术 网络安全等级保护基本要求》，从物理与环境、网络与通信、设备与计算、应用与数据等几个方面进行密码防护设计（见表 1-1）。密码防护设计应满足云计算环境下平台方与租户方之间的责任分担需求。</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73"/>
            </a:xfrm>
            <a:prstGeom prst="rect">
              <a:avLst/>
            </a:prstGeom>
            <a:noFill/>
          </p:spPr>
          <p:txBody>
            <a:bodyPr wrap="square" rtlCol="0">
              <a:spAutoFit/>
            </a:bodyPr>
            <a:p>
              <a:r>
                <a:rPr lang="en-US" altLang="zh-CN" b="1">
                  <a:solidFill>
                    <a:schemeClr val="accent1"/>
                  </a:solidFill>
                  <a:effectLst>
                    <a:outerShdw blurRad="38100" dist="25400" dir="5400000" algn="ctr" rotWithShape="0">
                      <a:srgbClr val="6E747A">
                        <a:alpha val="43000"/>
                      </a:srgbClr>
                    </a:outerShdw>
                  </a:effectLst>
                </a:rPr>
                <a:t>2</a:t>
              </a:r>
              <a:r>
                <a:rPr lang="zh-CN" altLang="en-US" b="1">
                  <a:solidFill>
                    <a:schemeClr val="accent1"/>
                  </a:solidFill>
                  <a:effectLst>
                    <a:outerShdw blurRad="38100" dist="25400" dir="5400000" algn="ctr" rotWithShape="0">
                      <a:srgbClr val="6E747A">
                        <a:alpha val="43000"/>
                      </a:srgbClr>
                    </a:outerShdw>
                  </a:effectLst>
                </a:rPr>
                <a:t>. </a:t>
              </a:r>
              <a:r>
                <a:rPr lang="zh-CN" altLang="en-US" b="1">
                  <a:solidFill>
                    <a:schemeClr val="accent1"/>
                  </a:solidFill>
                  <a:effectLst>
                    <a:outerShdw blurRad="38100" dist="25400" dir="5400000" algn="ctr" rotWithShape="0">
                      <a:srgbClr val="6E747A">
                        <a:alpha val="43000"/>
                      </a:srgbClr>
                    </a:outerShdw>
                  </a:effectLst>
                </a:rPr>
                <a:t>案例分析</a:t>
              </a:r>
              <a:endParaRPr lang="zh-CN" altLang="en-US"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05803" y="857250"/>
            <a:ext cx="7335203" cy="3921920"/>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342900" fontAlgn="auto">
                <a:lnSpc>
                  <a:spcPct val="150000"/>
                </a:lnSpc>
                <a:extLst>
                  <a:ext uri="{35155182-B16C-46BC-9424-99874614C6A1}">
                    <wpsdc:indentchars xmlns:wpsdc="http://www.wps.cn/officeDocument/2017/drawingmlCustomData" val="200" checksum="1147212865"/>
                  </a:ext>
                </a:extLst>
              </a:pPr>
              <a:endParaRPr lang="en-US" altLang="zh-CN" sz="1350"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73"/>
            </a:xfrm>
            <a:prstGeom prst="rect">
              <a:avLst/>
            </a:prstGeom>
            <a:noFill/>
          </p:spPr>
          <p:txBody>
            <a:bodyPr wrap="square" rtlCol="0">
              <a:spAutoFit/>
            </a:bodyPr>
            <a:p>
              <a:r>
                <a:rPr lang="en-US" altLang="zh-CN" b="1">
                  <a:solidFill>
                    <a:schemeClr val="accent1"/>
                  </a:solidFill>
                  <a:effectLst>
                    <a:outerShdw blurRad="38100" dist="25400" dir="5400000" algn="ctr" rotWithShape="0">
                      <a:srgbClr val="6E747A">
                        <a:alpha val="43000"/>
                      </a:srgbClr>
                    </a:outerShdw>
                  </a:effectLst>
                </a:rPr>
                <a:t>2</a:t>
              </a:r>
              <a:r>
                <a:rPr lang="zh-CN" altLang="en-US" b="1">
                  <a:solidFill>
                    <a:schemeClr val="accent1"/>
                  </a:solidFill>
                  <a:effectLst>
                    <a:outerShdw blurRad="38100" dist="25400" dir="5400000" algn="ctr" rotWithShape="0">
                      <a:srgbClr val="6E747A">
                        <a:alpha val="43000"/>
                      </a:srgbClr>
                    </a:outerShdw>
                  </a:effectLst>
                </a:rPr>
                <a:t>. </a:t>
              </a:r>
              <a:r>
                <a:rPr lang="zh-CN" altLang="en-US" b="1">
                  <a:solidFill>
                    <a:schemeClr val="accent1"/>
                  </a:solidFill>
                  <a:effectLst>
                    <a:outerShdw blurRad="38100" dist="25400" dir="5400000" algn="ctr" rotWithShape="0">
                      <a:srgbClr val="6E747A">
                        <a:alpha val="43000"/>
                      </a:srgbClr>
                    </a:outerShdw>
                  </a:effectLst>
                </a:rPr>
                <a:t>案例分析</a:t>
              </a:r>
              <a:endParaRPr lang="zh-CN" altLang="en-US" b="1">
                <a:solidFill>
                  <a:schemeClr val="accent1"/>
                </a:solidFill>
                <a:effectLst>
                  <a:outerShdw blurRad="38100" dist="25400" dir="5400000" algn="ctr" rotWithShape="0">
                    <a:srgbClr val="6E747A">
                      <a:alpha val="43000"/>
                    </a:srgbClr>
                  </a:outerShdw>
                </a:effectLst>
              </a:endParaRPr>
            </a:p>
          </p:txBody>
        </p:sp>
      </p:grpSp>
      <p:pic>
        <p:nvPicPr>
          <p:cNvPr id="2" name="图片 1"/>
          <p:cNvPicPr>
            <a:picLocks noChangeAspect="1"/>
          </p:cNvPicPr>
          <p:nvPr/>
        </p:nvPicPr>
        <p:blipFill>
          <a:blip r:embed="rId1"/>
          <a:stretch>
            <a:fillRect/>
          </a:stretch>
        </p:blipFill>
        <p:spPr>
          <a:xfrm>
            <a:off x="1093470" y="1413510"/>
            <a:ext cx="3273425" cy="3375025"/>
          </a:xfrm>
          <a:prstGeom prst="rect">
            <a:avLst/>
          </a:prstGeom>
        </p:spPr>
      </p:pic>
      <p:pic>
        <p:nvPicPr>
          <p:cNvPr id="6" name="图片 5"/>
          <p:cNvPicPr>
            <a:picLocks noChangeAspect="1"/>
          </p:cNvPicPr>
          <p:nvPr/>
        </p:nvPicPr>
        <p:blipFill>
          <a:blip r:embed="rId2"/>
          <a:stretch>
            <a:fillRect/>
          </a:stretch>
        </p:blipFill>
        <p:spPr>
          <a:xfrm>
            <a:off x="4867910" y="1554480"/>
            <a:ext cx="2020570" cy="322453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913890" y="1414780"/>
            <a:ext cx="5428615" cy="1156970"/>
          </a:xfrm>
        </p:spPr>
        <p:txBody>
          <a:bodyPr>
            <a:normAutofit/>
          </a:bodyPr>
          <a:p>
            <a:r>
              <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rPr>
              <a:t>一、网络基础设施现状分析</a:t>
            </a:r>
            <a:endPar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endParaRPr>
          </a:p>
        </p:txBody>
      </p:sp>
      <p:pic>
        <p:nvPicPr>
          <p:cNvPr id="3" name="图形 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258175" y="514351"/>
            <a:ext cx="409575" cy="4607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05803" y="857250"/>
            <a:ext cx="7282339" cy="3140393"/>
            <a:chOff x="1194" y="2086"/>
            <a:chExt cx="15291" cy="6594"/>
          </a:xfrm>
        </p:grpSpPr>
        <p:sp>
          <p:nvSpPr>
            <p:cNvPr id="4" name="文本框 3"/>
            <p:cNvSpPr txBox="1"/>
            <p:nvPr/>
          </p:nvSpPr>
          <p:spPr>
            <a:xfrm>
              <a:off x="1194" y="3253"/>
              <a:ext cx="15290" cy="5427"/>
            </a:xfrm>
            <a:prstGeom prst="rect">
              <a:avLst/>
            </a:prstGeom>
            <a:noFill/>
          </p:spPr>
          <p:txBody>
            <a:bodyPr wrap="square" rtlCol="0" anchor="t">
              <a:spAutoFit/>
            </a:bodyPr>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信息系统现状分析主要对目标系统的以下现状加以分析，</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&gt; 网络拓扑</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&gt; 信息资源</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&gt; 软硬件组成</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&gt; 管理机制</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&gt; 密码应用</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从而明确密码应用解决方案所要保护的信息资源和所涉及的范围，对信息系统形成总体认识。</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3815" cy="773"/>
            </a:xfrm>
            <a:prstGeom prst="rect">
              <a:avLst/>
            </a:prstGeom>
            <a:noFill/>
          </p:spPr>
          <p:txBody>
            <a:bodyPr wrap="square" rtlCol="0">
              <a:spAutoFit/>
            </a:bodyPr>
            <a:p>
              <a:r>
                <a:rPr lang="zh-CN" altLang="en-US" b="1">
                  <a:solidFill>
                    <a:schemeClr val="accent1"/>
                  </a:solidFill>
                  <a:effectLst>
                    <a:outerShdw blurRad="38100" dist="25400" dir="5400000" algn="ctr" rotWithShape="0">
                      <a:srgbClr val="6E747A">
                        <a:alpha val="43000"/>
                      </a:srgbClr>
                    </a:outerShdw>
                  </a:effectLst>
                </a:rPr>
                <a:t>概述</a:t>
              </a:r>
              <a:endParaRPr lang="zh-CN" altLang="en-US"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05803" y="857250"/>
            <a:ext cx="7335203" cy="1270159"/>
            <a:chOff x="1194" y="2086"/>
            <a:chExt cx="15402" cy="2667"/>
          </a:xfrm>
        </p:grpSpPr>
        <p:sp>
          <p:nvSpPr>
            <p:cNvPr id="4" name="文本框 3"/>
            <p:cNvSpPr txBox="1"/>
            <p:nvPr/>
          </p:nvSpPr>
          <p:spPr>
            <a:xfrm>
              <a:off x="1194" y="3253"/>
              <a:ext cx="15290" cy="1500"/>
            </a:xfrm>
            <a:prstGeom prst="rect">
              <a:avLst/>
            </a:prstGeom>
            <a:noFill/>
          </p:spPr>
          <p:txBody>
            <a:bodyPr wrap="square" rtlCol="0" anchor="t">
              <a:spAutoFit/>
            </a:bodyPr>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包括信息系统网络体系架构、所在机房情况、网络边界划分、设备组成及实现功能、所采取的安全防护措施、系统网拓扑图等。</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73"/>
            </a:xfrm>
            <a:prstGeom prst="rect">
              <a:avLst/>
            </a:prstGeom>
            <a:noFill/>
          </p:spPr>
          <p:txBody>
            <a:bodyPr wrap="square" rtlCol="0">
              <a:spAutoFit/>
            </a:bodyPr>
            <a:p>
              <a:r>
                <a:rPr lang="zh-CN" altLang="en-US" b="1">
                  <a:solidFill>
                    <a:schemeClr val="accent1"/>
                  </a:solidFill>
                  <a:effectLst>
                    <a:outerShdw blurRad="38100" dist="25400" dir="5400000" algn="ctr" rotWithShape="0">
                      <a:srgbClr val="6E747A">
                        <a:alpha val="43000"/>
                      </a:srgbClr>
                    </a:outerShdw>
                  </a:effectLst>
                </a:rPr>
                <a:t>1. 网络基础设施现状分析</a:t>
              </a:r>
              <a:endParaRPr lang="zh-CN" altLang="en-US"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740819" y="1996440"/>
            <a:ext cx="3661886" cy="575310"/>
          </a:xfrm>
        </p:spPr>
        <p:txBody>
          <a:bodyPr>
            <a:normAutofit fontScale="90000"/>
          </a:bodyPr>
          <a:p>
            <a:r>
              <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rPr>
              <a:t>二、业务现状分析</a:t>
            </a:r>
            <a:endPar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endParaRPr>
          </a:p>
        </p:txBody>
      </p:sp>
      <p:pic>
        <p:nvPicPr>
          <p:cNvPr id="3" name="图形 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258175" y="514351"/>
            <a:ext cx="409575" cy="46077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1144429" y="857250"/>
            <a:ext cx="6896577" cy="3921920"/>
            <a:chOff x="2115" y="2086"/>
            <a:chExt cx="14481" cy="8235"/>
          </a:xfrm>
        </p:grpSpPr>
        <p:sp>
          <p:nvSpPr>
            <p:cNvPr id="4" name="文本框 3"/>
            <p:cNvSpPr txBox="1"/>
            <p:nvPr/>
          </p:nvSpPr>
          <p:spPr>
            <a:xfrm>
              <a:off x="2242" y="3253"/>
              <a:ext cx="13507" cy="7068"/>
            </a:xfrm>
            <a:prstGeom prst="rect">
              <a:avLst/>
            </a:prstGeom>
            <a:noFill/>
          </p:spPr>
          <p:txBody>
            <a:bodyPr wrap="square" rtlCol="0" anchor="t">
              <a:noAutofit/>
            </a:bodyPr>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业务流程分析的目的是了解各个密码应用业务流程的过程</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明确各个部门之间的业务关系，明确每个业务处理的意 义，为业务流程的合理化改造提供建议，为系统的数据流</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程变化提供依据，也是异常分析、故障处置、风险控制的基本依据。</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73"/>
            </a:xfrm>
            <a:prstGeom prst="rect">
              <a:avLst/>
            </a:prstGeom>
            <a:noFill/>
          </p:spPr>
          <p:txBody>
            <a:bodyPr wrap="square" rtlCol="0">
              <a:spAutoFit/>
            </a:bodyPr>
            <a:p>
              <a:r>
                <a:rPr lang="zh-CN" altLang="en-US" b="1">
                  <a:solidFill>
                    <a:schemeClr val="accent1"/>
                  </a:solidFill>
                  <a:effectLst>
                    <a:outerShdw blurRad="38100" dist="25400" dir="5400000" algn="ctr" rotWithShape="0">
                      <a:srgbClr val="6E747A">
                        <a:alpha val="43000"/>
                      </a:srgbClr>
                    </a:outerShdw>
                  </a:effectLst>
                </a:rPr>
                <a:t>2. 业务现状分析</a:t>
              </a:r>
              <a:endParaRPr lang="zh-CN" altLang="en-US"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05803" y="857250"/>
            <a:ext cx="7335203" cy="3921920"/>
            <a:chOff x="1194" y="2086"/>
            <a:chExt cx="15402" cy="8235"/>
          </a:xfrm>
        </p:grpSpPr>
        <p:sp>
          <p:nvSpPr>
            <p:cNvPr id="4" name="文本框 3"/>
            <p:cNvSpPr txBox="1"/>
            <p:nvPr/>
          </p:nvSpPr>
          <p:spPr>
            <a:xfrm>
              <a:off x="1194" y="3253"/>
              <a:ext cx="15291" cy="7068"/>
            </a:xfrm>
            <a:prstGeom prst="rect">
              <a:avLst/>
            </a:prstGeom>
            <a:noFill/>
          </p:spPr>
          <p:txBody>
            <a:bodyPr wrap="square" rtlCol="0" anchor="t">
              <a:noAutofit/>
            </a:bodyPr>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  在对信息系统需求调研的基础上进行信息系统密码应用业</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务流程分析。</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  通过对信息系统功能、系统架构、业务应用情况、密码应</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用情况、重要信息资源、软硬件组成和管理机制等现状的 分析，了解信息系统业务逻辑，明确业务流转中重要业务</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a:p>
              <a:pPr indent="342900" fontAlgn="auto">
                <a:lnSpc>
                  <a:spcPct val="150000"/>
                </a:lnSpc>
                <a:extLst>
                  <a:ext uri="{35155182-B16C-46BC-9424-99874614C6A1}">
                    <wpsdc:indentchars xmlns:wpsdc="http://www.wps.cn/officeDocument/2017/drawingmlCustomData" val="200" checksum="1147212865"/>
                  </a:ext>
                </a:extLst>
              </a:pPr>
              <a:r>
                <a:rPr lang="en-US" altLang="zh-CN" sz="1350" dirty="0">
                  <a:solidFill>
                    <a:schemeClr val="tx1">
                      <a:lumMod val="50000"/>
                      <a:lumOff val="50000"/>
                    </a:schemeClr>
                  </a:solidFill>
                  <a:latin typeface="微软雅黑" panose="020B0503020204020204" charset="-122"/>
                  <a:ea typeface="微软雅黑" panose="020B0503020204020204" charset="-122"/>
                </a:rPr>
                <a:t>数据、隐私数据存储、传输的业务需求，确定需要保护的重要信息资源。</a:t>
              </a:r>
              <a:endParaRPr lang="en-US" altLang="zh-CN" sz="1350"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73"/>
            </a:xfrm>
            <a:prstGeom prst="rect">
              <a:avLst/>
            </a:prstGeom>
            <a:noFill/>
          </p:spPr>
          <p:txBody>
            <a:bodyPr wrap="square" rtlCol="0">
              <a:spAutoFit/>
            </a:bodyPr>
            <a:p>
              <a:r>
                <a:rPr lang="zh-CN" altLang="en-US" b="1">
                  <a:solidFill>
                    <a:schemeClr val="accent1"/>
                  </a:solidFill>
                  <a:effectLst>
                    <a:outerShdw blurRad="38100" dist="25400" dir="5400000" algn="ctr" rotWithShape="0">
                      <a:srgbClr val="6E747A">
                        <a:alpha val="43000"/>
                      </a:srgbClr>
                    </a:outerShdw>
                  </a:effectLst>
                </a:rPr>
                <a:t>2. 业务现状分析</a:t>
              </a:r>
              <a:endParaRPr lang="zh-CN" altLang="en-US"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7.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5.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3.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1.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9.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5.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3.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1.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9.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7.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5.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3.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1.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9.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7.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7.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398.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399.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0.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401.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402.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403.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404.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405.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406.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407.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408.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409.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0.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411.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412.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413.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414.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415.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416.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417.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418.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419.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20.xml><?xml version="1.0" encoding="utf-8"?>
<p:tagLst xmlns:p="http://schemas.openxmlformats.org/presentationml/2006/main">
  <p:tag name="commondata" val="eyJoZGlkIjoiMjFkN2I3ZmQ5MTI3OTQ5OWUyN2I3YzJhODM2YWIxMGEifQ=="/>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5.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1.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9.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5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6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7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8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9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20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2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3526</Words>
  <Application>WPS 演示</Application>
  <PresentationFormat/>
  <Paragraphs>237</Paragraphs>
  <Slides>38</Slides>
  <Notes>0</Notes>
  <HiddenSlides>0</HiddenSlides>
  <MMClips>0</MMClips>
  <ScaleCrop>false</ScaleCrop>
  <HeadingPairs>
    <vt:vector size="6" baseType="variant">
      <vt:variant>
        <vt:lpstr>已用的字体</vt:lpstr>
      </vt:variant>
      <vt:variant>
        <vt:i4>10</vt:i4>
      </vt:variant>
      <vt:variant>
        <vt:lpstr>主题</vt:lpstr>
      </vt:variant>
      <vt:variant>
        <vt:i4>22</vt:i4>
      </vt:variant>
      <vt:variant>
        <vt:lpstr>幻灯片标题</vt:lpstr>
      </vt:variant>
      <vt:variant>
        <vt:i4>38</vt:i4>
      </vt:variant>
    </vt:vector>
  </HeadingPairs>
  <TitlesOfParts>
    <vt:vector size="70" baseType="lpstr">
      <vt:lpstr>Arial</vt:lpstr>
      <vt:lpstr>宋体</vt:lpstr>
      <vt:lpstr>Wingdings</vt:lpstr>
      <vt:lpstr>微软雅黑</vt:lpstr>
      <vt:lpstr>黑体</vt:lpstr>
      <vt:lpstr>Calibri</vt:lpstr>
      <vt:lpstr>等线</vt:lpstr>
      <vt:lpstr>Open Sans</vt:lpstr>
      <vt:lpstr>Segoe Print</vt:lpstr>
      <vt:lpstr>Arial Unicode MS</vt:lpstr>
      <vt:lpstr>Office theme</vt:lpstr>
      <vt:lpstr>1_Office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12_Office theme</vt:lpstr>
      <vt:lpstr>13_Office theme</vt:lpstr>
      <vt:lpstr>14_Office theme</vt:lpstr>
      <vt:lpstr>15_Office theme</vt:lpstr>
      <vt:lpstr>16_Office theme</vt:lpstr>
      <vt:lpstr>17_Office theme</vt:lpstr>
      <vt:lpstr>18_Office theme</vt:lpstr>
      <vt:lpstr>19_Office theme</vt:lpstr>
      <vt:lpstr>20_Office theme</vt:lpstr>
      <vt:lpstr>21_Office theme</vt:lpstr>
      <vt:lpstr>PowerPoint 演示文稿</vt:lpstr>
      <vt:lpstr>第一章 基础知识</vt:lpstr>
      <vt:lpstr>PowerPoint 演示文稿</vt:lpstr>
      <vt:lpstr>一、网络基础设施现状分析</vt:lpstr>
      <vt:lpstr>PowerPoint 演示文稿</vt:lpstr>
      <vt:lpstr>PowerPoint 演示文稿</vt:lpstr>
      <vt:lpstr>二、业务现状分析</vt:lpstr>
      <vt:lpstr>PowerPoint 演示文稿</vt:lpstr>
      <vt:lpstr>PowerPoint 演示文稿</vt:lpstr>
      <vt:lpstr>PowerPoint 演示文稿</vt:lpstr>
      <vt:lpstr>PowerPoint 演示文稿</vt:lpstr>
      <vt:lpstr>三、密码应用现状分析</vt:lpstr>
      <vt:lpstr>PowerPoint 演示文稿</vt:lpstr>
      <vt:lpstr>PowerPoint 演示文稿</vt:lpstr>
      <vt:lpstr>四、运维管理现状分析</vt:lpstr>
      <vt:lpstr>PowerPoint 演示文稿</vt:lpstr>
      <vt:lpstr>第一章 基础知识</vt:lpstr>
      <vt:lpstr>PowerPoint 演示文稿</vt:lpstr>
      <vt:lpstr>一、技术要求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二、管理要求</vt:lpstr>
      <vt:lpstr>PowerPoint 演示文稿</vt:lpstr>
      <vt:lpstr>PowerPoint 演示文稿</vt:lpstr>
      <vt:lpstr>第一章 基础知识</vt:lpstr>
      <vt:lpstr>PowerPoint 演示文稿</vt:lpstr>
      <vt:lpstr>一、情景描述</vt:lpstr>
      <vt:lpstr>PowerPoint 演示文稿</vt:lpstr>
      <vt:lpstr>二、案例分析</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调研报告编制方法
</dc:title>
  <dc:creator/>
  <cp:lastModifiedBy>spring</cp:lastModifiedBy>
  <cp:revision>7</cp:revision>
  <dcterms:created xsi:type="dcterms:W3CDTF">2024-04-09T15:14:00Z</dcterms:created>
  <dcterms:modified xsi:type="dcterms:W3CDTF">2024-04-10T04:09:52Z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O">
    <vt:lpwstr>wqlLaW5nc29mdCBQREYgdG8gV1BTIDkw</vt:lpwstr>
  </property>
  <property fmtid="{D5CDD505-2E9C-101B-9397-08002B2CF9AE}" pid="3" name="Created">
    <vt:filetime>2024-04-10T06:33:22Z</vt:filetime>
  </property>
  <property fmtid="{D5CDD505-2E9C-101B-9397-08002B2CF9AE}" pid="4" name="ICV">
    <vt:lpwstr>420AE20FBDBD4D80AC264469E9698D28_12</vt:lpwstr>
  </property>
  <property fmtid="{D5CDD505-2E9C-101B-9397-08002B2CF9AE}" pid="5" name="KSOProductBuildVer">
    <vt:lpwstr>2052-12.1.0.15374</vt:lpwstr>
  </property>
</Properties>
</file>