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0.svg" ContentType="image/svg+xml"/>
  <Override PartName="/ppt/media/image2.svg" ContentType="image/svg+xml"/>
  <Override PartName="/ppt/media/image5.svg" ContentType="image/svg+xml"/>
  <Override PartName="/ppt/media/image7.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5" r:id="rId3"/>
    <p:sldMasterId id="2147483661" r:id="rId4"/>
    <p:sldMasterId id="2147483667" r:id="rId5"/>
    <p:sldMasterId id="2147483673" r:id="rId6"/>
    <p:sldMasterId id="2147483679" r:id="rId7"/>
    <p:sldMasterId id="2147483685" r:id="rId8"/>
    <p:sldMasterId id="2147483691" r:id="rId9"/>
    <p:sldMasterId id="2147483697" r:id="rId10"/>
    <p:sldMasterId id="2147483703" r:id="rId11"/>
    <p:sldMasterId id="2147483709" r:id="rId12"/>
    <p:sldMasterId id="2147483715" r:id="rId13"/>
    <p:sldMasterId id="2147483721" r:id="rId14"/>
    <p:sldMasterId id="2147483727" r:id="rId15"/>
    <p:sldMasterId id="2147483733" r:id="rId16"/>
    <p:sldMasterId id="2147483739" r:id="rId17"/>
  </p:sldMasterIdLst>
  <p:notesMasterIdLst>
    <p:notesMasterId r:id="rId21"/>
  </p:notesMasterIdLst>
  <p:sldIdLst>
    <p:sldId id="304" r:id="rId18"/>
    <p:sldId id="305" r:id="rId19"/>
    <p:sldId id="283" r:id="rId20"/>
    <p:sldId id="306" r:id="rId22"/>
    <p:sldId id="307" r:id="rId23"/>
    <p:sldId id="308" r:id="rId24"/>
    <p:sldId id="309" r:id="rId25"/>
    <p:sldId id="310" r:id="rId26"/>
    <p:sldId id="311" r:id="rId27"/>
    <p:sldId id="312" r:id="rId28"/>
    <p:sldId id="313" r:id="rId29"/>
    <p:sldId id="314" r:id="rId30"/>
    <p:sldId id="315" r:id="rId31"/>
    <p:sldId id="316" r:id="rId32"/>
    <p:sldId id="317" r:id="rId33"/>
    <p:sldId id="318" r:id="rId34"/>
    <p:sldId id="319" r:id="rId35"/>
    <p:sldId id="320" r:id="rId36"/>
    <p:sldId id="321" r:id="rId37"/>
    <p:sldId id="322" r:id="rId38"/>
    <p:sldId id="323" r:id="rId39"/>
    <p:sldId id="324" r:id="rId40"/>
    <p:sldId id="275" r:id="rId41"/>
    <p:sldId id="325" r:id="rId42"/>
  </p:sldIdLst>
  <p:sldSz cx="12192000" cy="6858000"/>
  <p:notesSz cx="6858000" cy="9144000"/>
  <p:custDataLst>
    <p:tags r:id="rId4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74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刘凌坤" initials="刘" lastIdx="2" clrIdx="6"/>
  <p:cmAuthor id="0" name="FFCS" initials="" lastIdx="1" clrIdx="0"/>
  <p:cmAuthor id="1" name="作者" initials="A" lastIdx="5" clrIdx="0"/>
  <p:cmAuthor id="8" name="姜伟光" initials="姜" lastIdx="1" clrIdx="0"/>
  <p:cmAuthor id="2" name="燕江 薛" initials="燕江" lastIdx="5" clrIdx="1"/>
  <p:cmAuthor id="9" name="76442" initials="7" lastIdx="1" clrIdx="8"/>
  <p:cmAuthor id="3" name="陈晴依" initials="陈" lastIdx="4" clrIdx="2"/>
  <p:cmAuthor id="4" name="Lenovo" initials="L" lastIdx="1" clrIdx="3"/>
  <p:cmAuthor id="5" name="LYL" initials="L" lastIdx="1" clrIdx="4"/>
  <p:cmAuthor id="6" name="Tommy" initials="T" lastIdx="1" clrIdx="5"/>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91" d="100"/>
          <a:sy n="91" d="100"/>
        </p:scale>
        <p:origin x="-72" y="-225"/>
      </p:cViewPr>
      <p:guideLst>
        <p:guide orient="horz" pos="2137"/>
        <p:guide pos="37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7" Type="http://schemas.openxmlformats.org/officeDocument/2006/relationships/tags" Target="tags/tag316.xml"/><Relationship Id="rId46" Type="http://schemas.openxmlformats.org/officeDocument/2006/relationships/commentAuthors" Target="commentAuthors.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24.xml"/><Relationship Id="rId41" Type="http://schemas.openxmlformats.org/officeDocument/2006/relationships/slide" Target="slides/slide23.xml"/><Relationship Id="rId40" Type="http://schemas.openxmlformats.org/officeDocument/2006/relationships/slide" Target="slides/slide22.xml"/><Relationship Id="rId4" Type="http://schemas.openxmlformats.org/officeDocument/2006/relationships/slideMaster" Target="slideMasters/slideMaster3.xml"/><Relationship Id="rId39" Type="http://schemas.openxmlformats.org/officeDocument/2006/relationships/slide" Target="slides/slide21.xml"/><Relationship Id="rId38" Type="http://schemas.openxmlformats.org/officeDocument/2006/relationships/slide" Target="slides/slide20.xml"/><Relationship Id="rId37" Type="http://schemas.openxmlformats.org/officeDocument/2006/relationships/slide" Target="slides/slide19.xml"/><Relationship Id="rId36" Type="http://schemas.openxmlformats.org/officeDocument/2006/relationships/slide" Target="slides/slide18.xml"/><Relationship Id="rId35" Type="http://schemas.openxmlformats.org/officeDocument/2006/relationships/slide" Target="slides/slide17.xml"/><Relationship Id="rId34" Type="http://schemas.openxmlformats.org/officeDocument/2006/relationships/slide" Target="slides/slide16.xml"/><Relationship Id="rId33" Type="http://schemas.openxmlformats.org/officeDocument/2006/relationships/slide" Target="slides/slide15.xml"/><Relationship Id="rId32" Type="http://schemas.openxmlformats.org/officeDocument/2006/relationships/slide" Target="slides/slide14.xml"/><Relationship Id="rId31" Type="http://schemas.openxmlformats.org/officeDocument/2006/relationships/slide" Target="slides/slide13.xml"/><Relationship Id="rId30" Type="http://schemas.openxmlformats.org/officeDocument/2006/relationships/slide" Target="slides/slide12.xml"/><Relationship Id="rId3" Type="http://schemas.openxmlformats.org/officeDocument/2006/relationships/slideMaster" Target="slideMasters/slideMaster2.xml"/><Relationship Id="rId29" Type="http://schemas.openxmlformats.org/officeDocument/2006/relationships/slide" Target="slides/slide11.xml"/><Relationship Id="rId28" Type="http://schemas.openxmlformats.org/officeDocument/2006/relationships/slide" Target="slides/slide10.xml"/><Relationship Id="rId27" Type="http://schemas.openxmlformats.org/officeDocument/2006/relationships/slide" Target="slides/slide9.xml"/><Relationship Id="rId26" Type="http://schemas.openxmlformats.org/officeDocument/2006/relationships/slide" Target="slides/slide8.xml"/><Relationship Id="rId25" Type="http://schemas.openxmlformats.org/officeDocument/2006/relationships/slide" Target="slides/slide7.xml"/><Relationship Id="rId24" Type="http://schemas.openxmlformats.org/officeDocument/2006/relationships/slide" Target="slides/slide6.xml"/><Relationship Id="rId23" Type="http://schemas.openxmlformats.org/officeDocument/2006/relationships/slide" Target="slides/slide5.xml"/><Relationship Id="rId22" Type="http://schemas.openxmlformats.org/officeDocument/2006/relationships/slide" Target="slides/slide4.xml"/><Relationship Id="rId21" Type="http://schemas.openxmlformats.org/officeDocument/2006/relationships/notesMaster" Target="notesMasters/notesMaster1.xml"/><Relationship Id="rId20" Type="http://schemas.openxmlformats.org/officeDocument/2006/relationships/slide" Target="slides/slide3.xml"/><Relationship Id="rId2" Type="http://schemas.openxmlformats.org/officeDocument/2006/relationships/theme" Target="theme/theme1.xml"/><Relationship Id="rId19" Type="http://schemas.openxmlformats.org/officeDocument/2006/relationships/slide" Target="slides/slide2.xml"/><Relationship Id="rId18" Type="http://schemas.openxmlformats.org/officeDocument/2006/relationships/slide" Target="slides/slide1.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p:cNvSpPr>
            <a:spLocks noGrp="1" noRot="1" noChangeAspect="1" noTextEdit="1"/>
          </p:cNvSpPr>
          <p:nvPr>
            <p:ph type="sldImg"/>
          </p:nvPr>
        </p:nvSpPr>
        <p:spPr>
          <a:xfrm>
            <a:off x="44450" y="723900"/>
            <a:ext cx="6434138" cy="3619500"/>
          </a:xfrm>
          <a:ln>
            <a:miter/>
          </a:ln>
        </p:spPr>
      </p:sp>
      <p:sp>
        <p:nvSpPr>
          <p:cNvPr id="66562" name="备注占位符 2"/>
          <p:cNvSpPr>
            <a:spLocks noGrp="1"/>
          </p:cNvSpPr>
          <p:nvPr>
            <p:ph type="body"/>
          </p:nvPr>
        </p:nvSpPr>
        <p:spPr/>
        <p:txBody>
          <a:bodyPr wrap="square" lIns="88313" tIns="44156" rIns="88313" bIns="44156" anchor="t"/>
          <a:lstStyle/>
          <a:p>
            <a:pPr lvl="0" eaLnBrk="1" hangingPunct="1"/>
            <a:r>
              <a:rPr lang="zh-CN" altLang="en-US">
                <a:sym typeface="+mn-ea"/>
              </a:rPr>
              <a:t>各位领导各位同事早上好，我是企业发展部杨璐璐，今天由我来为大家汇报星云公司前三季度的经营指标完成情况以及全年的指标预测。今天是经营工作部署会，所以我今天主要围绕着年初给各个业务部门下达的业绩指标进行完成情况的通报及年度的预测，汇报分为三个部分，首先我会介绍星云公司前三季度整体经营指标完成情况，第二部分对各部门业绩指标的完成情况进行通报并预测年度指标的覆盖情况，最后对前三季度的经营工作做一个小结，让大家对公司整体经营盘和对照各项指标的距离有个总体的概念。</a:t>
            </a:r>
            <a:endParaRPr lang="zh-CN" dirty="0"/>
          </a:p>
        </p:txBody>
      </p:sp>
      <p:sp>
        <p:nvSpPr>
          <p:cNvPr id="25603"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313" tIns="44156" rIns="88313" bIns="44156" rtlCol="0" anchor="b"/>
          <a:lstStyle/>
          <a:p>
            <a:pPr marL="0" marR="0" lvl="0" indent="0" algn="r" defTabSz="883285" rtl="0" eaLnBrk="1" fontAlgn="auto" latinLnBrk="0" hangingPunct="1">
              <a:lnSpc>
                <a:spcPct val="100000"/>
              </a:lnSpc>
              <a:spcBef>
                <a:spcPts val="0"/>
              </a:spcBef>
              <a:spcAft>
                <a:spcPts val="0"/>
              </a:spcAft>
              <a:buClrTx/>
              <a:buSzTx/>
              <a:buFontTx/>
              <a:buNone/>
              <a:defRPr/>
            </a:pPr>
            <a:fld id="{F720FCF5-C521-49CA-BDBA-226234470C28}" type="slidenum">
              <a:rPr kumimoji="0" lang="zh-CN" altLang="en-US" sz="1200" b="0" i="0" u="none" strike="noStrike" kern="1200" cap="none" spc="0" normalizeH="0" baseline="0" noProof="1">
                <a:ln>
                  <a:noFill/>
                </a:ln>
                <a:solidFill>
                  <a:prstClr val="black"/>
                </a:solidFill>
                <a:effectLst/>
                <a:uLnTx/>
                <a:uFillTx/>
                <a:latin typeface="等线" panose="02010600030101010101" charset="-122"/>
                <a:ea typeface="等线" panose="02010600030101010101" charset="-122"/>
                <a:cs typeface="+mn-cs"/>
                <a:sym typeface="+mn-ea"/>
              </a:rPr>
            </a:fld>
            <a:endParaRPr kumimoji="0" lang="zh-CN" altLang="en-US" sz="1200" b="0" i="0" u="none" strike="noStrike" kern="1200" cap="none" spc="0" normalizeH="0" baseline="0" noProof="1">
              <a:ln>
                <a:noFill/>
              </a:ln>
              <a:solidFill>
                <a:prstClr val="black"/>
              </a:solidFill>
              <a:effectLst/>
              <a:uLnTx/>
              <a:uFillTx/>
              <a:latin typeface="等线" panose="02010600030101010101" charset="-122"/>
              <a:ea typeface="等线" panose="02010600030101010101" charset="-122"/>
              <a:cs typeface="+mn-cs"/>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7" Type="http://schemas.openxmlformats.org/officeDocument/2006/relationships/tags" Target="../tags/tag57.xml"/><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7" Type="http://schemas.openxmlformats.org/officeDocument/2006/relationships/tags" Target="../tags/tag76.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6" Type="http://schemas.openxmlformats.org/officeDocument/2006/relationships/tags" Target="../tags/tag100.xml"/><Relationship Id="rId5" Type="http://schemas.openxmlformats.org/officeDocument/2006/relationships/tags" Target="../tags/tag99.xml"/><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7" Type="http://schemas.openxmlformats.org/officeDocument/2006/relationships/tags" Target="../tags/tag114.xml"/><Relationship Id="rId6" Type="http://schemas.openxmlformats.org/officeDocument/2006/relationships/tags" Target="../tags/tag113.xml"/><Relationship Id="rId5" Type="http://schemas.openxmlformats.org/officeDocument/2006/relationships/tags" Target="../tags/tag112.xml"/><Relationship Id="rId4" Type="http://schemas.openxmlformats.org/officeDocument/2006/relationships/tags" Target="../tags/tag111.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6" Type="http://schemas.openxmlformats.org/officeDocument/2006/relationships/tags" Target="../tags/tag119.xml"/><Relationship Id="rId5" Type="http://schemas.openxmlformats.org/officeDocument/2006/relationships/tags" Target="../tags/tag118.xml"/><Relationship Id="rId4" Type="http://schemas.openxmlformats.org/officeDocument/2006/relationships/tags" Target="../tags/tag117.xml"/><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24.xml"/><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7" Type="http://schemas.openxmlformats.org/officeDocument/2006/relationships/tags" Target="../tags/tag129.xml"/><Relationship Id="rId6" Type="http://schemas.openxmlformats.org/officeDocument/2006/relationships/tags" Target="../tags/tag128.xml"/><Relationship Id="rId5" Type="http://schemas.openxmlformats.org/officeDocument/2006/relationships/tags" Target="../tags/tag127.xml"/><Relationship Id="rId4" Type="http://schemas.openxmlformats.org/officeDocument/2006/relationships/tags" Target="../tags/tag126.xml"/><Relationship Id="rId3" Type="http://schemas.openxmlformats.org/officeDocument/2006/relationships/tags" Target="../tags/tag125.xml"/><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7" Type="http://schemas.openxmlformats.org/officeDocument/2006/relationships/tags" Target="../tags/tag133.xml"/><Relationship Id="rId6" Type="http://schemas.openxmlformats.org/officeDocument/2006/relationships/tags" Target="../tags/tag132.xml"/><Relationship Id="rId5" Type="http://schemas.openxmlformats.org/officeDocument/2006/relationships/tags" Target="../tags/tag131.xml"/><Relationship Id="rId4" Type="http://schemas.openxmlformats.org/officeDocument/2006/relationships/tags" Target="../tags/tag130.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8.xml.rels><?xml version="1.0" encoding="UTF-8" standalone="yes"?>
<Relationships xmlns="http://schemas.openxmlformats.org/package/2006/relationships"><Relationship Id="rId6" Type="http://schemas.openxmlformats.org/officeDocument/2006/relationships/tags" Target="../tags/tag138.xml"/><Relationship Id="rId5" Type="http://schemas.openxmlformats.org/officeDocument/2006/relationships/tags" Target="../tags/tag137.xml"/><Relationship Id="rId4" Type="http://schemas.openxmlformats.org/officeDocument/2006/relationships/tags" Target="../tags/tag136.xml"/><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slideMaster" Target="../slideMasters/slideMaster8.xml"/></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43.xml"/><Relationship Id="rId5" Type="http://schemas.openxmlformats.org/officeDocument/2006/relationships/tags" Target="../tags/tag142.xml"/><Relationship Id="rId4" Type="http://schemas.openxmlformats.org/officeDocument/2006/relationships/tags" Target="../tags/tag141.xml"/><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7" Type="http://schemas.openxmlformats.org/officeDocument/2006/relationships/tags" Target="../tags/tag148.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 Id="rId3" Type="http://schemas.openxmlformats.org/officeDocument/2006/relationships/tags" Target="../tags/tag144.xml"/><Relationship Id="rId2" Type="http://schemas.openxmlformats.org/officeDocument/2006/relationships/image" Target="../media/image3.jpeg"/><Relationship Id="rId1" Type="http://schemas.openxmlformats.org/officeDocument/2006/relationships/slideMaster" Target="../slideMasters/slideMaster8.xml"/></Relationships>
</file>

<file path=ppt/slideLayouts/_rels/slideLayout41.xml.rels><?xml version="1.0" encoding="UTF-8" standalone="yes"?>
<Relationships xmlns="http://schemas.openxmlformats.org/package/2006/relationships"><Relationship Id="rId7" Type="http://schemas.openxmlformats.org/officeDocument/2006/relationships/tags" Target="../tags/tag152.xml"/><Relationship Id="rId6" Type="http://schemas.openxmlformats.org/officeDocument/2006/relationships/tags" Target="../tags/tag151.xml"/><Relationship Id="rId5" Type="http://schemas.openxmlformats.org/officeDocument/2006/relationships/tags" Target="../tags/tag150.xml"/><Relationship Id="rId4" Type="http://schemas.openxmlformats.org/officeDocument/2006/relationships/tags" Target="../tags/tag149.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3.xml.rels><?xml version="1.0" encoding="UTF-8" standalone="yes"?>
<Relationships xmlns="http://schemas.openxmlformats.org/package/2006/relationships"><Relationship Id="rId6" Type="http://schemas.openxmlformats.org/officeDocument/2006/relationships/tags" Target="../tags/tag157.xml"/><Relationship Id="rId5" Type="http://schemas.openxmlformats.org/officeDocument/2006/relationships/tags" Target="../tags/tag156.xml"/><Relationship Id="rId4" Type="http://schemas.openxmlformats.org/officeDocument/2006/relationships/tags" Target="../tags/tag155.xml"/><Relationship Id="rId3" Type="http://schemas.openxmlformats.org/officeDocument/2006/relationships/tags" Target="../tags/tag154.xml"/><Relationship Id="rId2" Type="http://schemas.openxmlformats.org/officeDocument/2006/relationships/tags" Target="../tags/tag153.xml"/><Relationship Id="rId1" Type="http://schemas.openxmlformats.org/officeDocument/2006/relationships/slideMaster" Target="../slideMasters/slideMaster9.xml"/></Relationships>
</file>

<file path=ppt/slideLayouts/_rels/slideLayout44.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62.xml"/><Relationship Id="rId5" Type="http://schemas.openxmlformats.org/officeDocument/2006/relationships/tags" Target="../tags/tag161.xml"/><Relationship Id="rId4" Type="http://schemas.openxmlformats.org/officeDocument/2006/relationships/tags" Target="../tags/tag160.xml"/><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slideMaster" Target="../slideMasters/slideMaster9.xml"/></Relationships>
</file>

<file path=ppt/slideLayouts/_rels/slideLayout45.xml.rels><?xml version="1.0" encoding="UTF-8" standalone="yes"?>
<Relationships xmlns="http://schemas.openxmlformats.org/package/2006/relationships"><Relationship Id="rId7" Type="http://schemas.openxmlformats.org/officeDocument/2006/relationships/tags" Target="../tags/tag167.xml"/><Relationship Id="rId6" Type="http://schemas.openxmlformats.org/officeDocument/2006/relationships/tags" Target="../tags/tag166.xml"/><Relationship Id="rId5" Type="http://schemas.openxmlformats.org/officeDocument/2006/relationships/tags" Target="../tags/tag165.xml"/><Relationship Id="rId4" Type="http://schemas.openxmlformats.org/officeDocument/2006/relationships/tags" Target="../tags/tag164.xml"/><Relationship Id="rId3" Type="http://schemas.openxmlformats.org/officeDocument/2006/relationships/tags" Target="../tags/tag163.xml"/><Relationship Id="rId2" Type="http://schemas.openxmlformats.org/officeDocument/2006/relationships/image" Target="../media/image3.jpeg"/><Relationship Id="rId1" Type="http://schemas.openxmlformats.org/officeDocument/2006/relationships/slideMaster" Target="../slideMasters/slideMaster9.xml"/></Relationships>
</file>

<file path=ppt/slideLayouts/_rels/slideLayout46.xml.rels><?xml version="1.0" encoding="UTF-8" standalone="yes"?>
<Relationships xmlns="http://schemas.openxmlformats.org/package/2006/relationships"><Relationship Id="rId7" Type="http://schemas.openxmlformats.org/officeDocument/2006/relationships/tags" Target="../tags/tag171.xml"/><Relationship Id="rId6" Type="http://schemas.openxmlformats.org/officeDocument/2006/relationships/tags" Target="../tags/tag170.xml"/><Relationship Id="rId5" Type="http://schemas.openxmlformats.org/officeDocument/2006/relationships/tags" Target="../tags/tag169.xml"/><Relationship Id="rId4" Type="http://schemas.openxmlformats.org/officeDocument/2006/relationships/tags" Target="../tags/tag168.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8.xml.rels><?xml version="1.0" encoding="UTF-8" standalone="yes"?>
<Relationships xmlns="http://schemas.openxmlformats.org/package/2006/relationships"><Relationship Id="rId6" Type="http://schemas.openxmlformats.org/officeDocument/2006/relationships/tags" Target="../tags/tag176.xml"/><Relationship Id="rId5" Type="http://schemas.openxmlformats.org/officeDocument/2006/relationships/tags" Target="../tags/tag175.xml"/><Relationship Id="rId4" Type="http://schemas.openxmlformats.org/officeDocument/2006/relationships/tags" Target="../tags/tag174.xml"/><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slideMaster" Target="../slideMasters/slideMaster10.xml"/></Relationships>
</file>

<file path=ppt/slideLayouts/_rels/slideLayout49.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81.xml"/><Relationship Id="rId5" Type="http://schemas.openxmlformats.org/officeDocument/2006/relationships/tags" Target="../tags/tag180.xml"/><Relationship Id="rId4" Type="http://schemas.openxmlformats.org/officeDocument/2006/relationships/tags" Target="../tags/tag179.xml"/><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slideMaster" Target="../slideMasters/slideMaster10.xml"/></Relationships>
</file>

<file path=ppt/slideLayouts/_rels/slideLayout5.xml.rels><?xml version="1.0" encoding="UTF-8" standalone="yes"?>
<Relationships xmlns="http://schemas.openxmlformats.org/package/2006/relationships"><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7" Type="http://schemas.openxmlformats.org/officeDocument/2006/relationships/tags" Target="../tags/tag186.xml"/><Relationship Id="rId6" Type="http://schemas.openxmlformats.org/officeDocument/2006/relationships/tags" Target="../tags/tag185.xml"/><Relationship Id="rId5" Type="http://schemas.openxmlformats.org/officeDocument/2006/relationships/tags" Target="../tags/tag184.xml"/><Relationship Id="rId4" Type="http://schemas.openxmlformats.org/officeDocument/2006/relationships/tags" Target="../tags/tag183.xml"/><Relationship Id="rId3" Type="http://schemas.openxmlformats.org/officeDocument/2006/relationships/tags" Target="../tags/tag182.xml"/><Relationship Id="rId2" Type="http://schemas.openxmlformats.org/officeDocument/2006/relationships/image" Target="../media/image3.jpeg"/><Relationship Id="rId1" Type="http://schemas.openxmlformats.org/officeDocument/2006/relationships/slideMaster" Target="../slideMasters/slideMaster10.xml"/></Relationships>
</file>

<file path=ppt/slideLayouts/_rels/slideLayout51.xml.rels><?xml version="1.0" encoding="UTF-8" standalone="yes"?>
<Relationships xmlns="http://schemas.openxmlformats.org/package/2006/relationships"><Relationship Id="rId7" Type="http://schemas.openxmlformats.org/officeDocument/2006/relationships/tags" Target="../tags/tag190.xml"/><Relationship Id="rId6" Type="http://schemas.openxmlformats.org/officeDocument/2006/relationships/tags" Target="../tags/tag189.xml"/><Relationship Id="rId5" Type="http://schemas.openxmlformats.org/officeDocument/2006/relationships/tags" Target="../tags/tag188.xml"/><Relationship Id="rId4" Type="http://schemas.openxmlformats.org/officeDocument/2006/relationships/tags" Target="../tags/tag187.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3.xml.rels><?xml version="1.0" encoding="UTF-8" standalone="yes"?>
<Relationships xmlns="http://schemas.openxmlformats.org/package/2006/relationships"><Relationship Id="rId6" Type="http://schemas.openxmlformats.org/officeDocument/2006/relationships/tags" Target="../tags/tag195.xml"/><Relationship Id="rId5" Type="http://schemas.openxmlformats.org/officeDocument/2006/relationships/tags" Target="../tags/tag194.xml"/><Relationship Id="rId4" Type="http://schemas.openxmlformats.org/officeDocument/2006/relationships/tags" Target="../tags/tag193.xml"/><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slideMaster" Target="../slideMasters/slideMaster11.xml"/></Relationships>
</file>

<file path=ppt/slideLayouts/_rels/slideLayout54.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200.xml"/><Relationship Id="rId5" Type="http://schemas.openxmlformats.org/officeDocument/2006/relationships/tags" Target="../tags/tag199.xml"/><Relationship Id="rId4" Type="http://schemas.openxmlformats.org/officeDocument/2006/relationships/tags" Target="../tags/tag198.xml"/><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slideMaster" Target="../slideMasters/slideMaster11.xml"/></Relationships>
</file>

<file path=ppt/slideLayouts/_rels/slideLayout55.xml.rels><?xml version="1.0" encoding="UTF-8" standalone="yes"?>
<Relationships xmlns="http://schemas.openxmlformats.org/package/2006/relationships"><Relationship Id="rId7" Type="http://schemas.openxmlformats.org/officeDocument/2006/relationships/tags" Target="../tags/tag205.xml"/><Relationship Id="rId6" Type="http://schemas.openxmlformats.org/officeDocument/2006/relationships/tags" Target="../tags/tag204.xml"/><Relationship Id="rId5" Type="http://schemas.openxmlformats.org/officeDocument/2006/relationships/tags" Target="../tags/tag203.xml"/><Relationship Id="rId4" Type="http://schemas.openxmlformats.org/officeDocument/2006/relationships/tags" Target="../tags/tag202.xml"/><Relationship Id="rId3" Type="http://schemas.openxmlformats.org/officeDocument/2006/relationships/tags" Target="../tags/tag201.xml"/><Relationship Id="rId2" Type="http://schemas.openxmlformats.org/officeDocument/2006/relationships/image" Target="../media/image3.jpeg"/><Relationship Id="rId1" Type="http://schemas.openxmlformats.org/officeDocument/2006/relationships/slideMaster" Target="../slideMasters/slideMaster11.xml"/></Relationships>
</file>

<file path=ppt/slideLayouts/_rels/slideLayout56.xml.rels><?xml version="1.0" encoding="UTF-8" standalone="yes"?>
<Relationships xmlns="http://schemas.openxmlformats.org/package/2006/relationships"><Relationship Id="rId7" Type="http://schemas.openxmlformats.org/officeDocument/2006/relationships/tags" Target="../tags/tag209.xml"/><Relationship Id="rId6" Type="http://schemas.openxmlformats.org/officeDocument/2006/relationships/tags" Target="../tags/tag208.xml"/><Relationship Id="rId5" Type="http://schemas.openxmlformats.org/officeDocument/2006/relationships/tags" Target="../tags/tag207.xml"/><Relationship Id="rId4" Type="http://schemas.openxmlformats.org/officeDocument/2006/relationships/tags" Target="../tags/tag206.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8.xml.rels><?xml version="1.0" encoding="UTF-8" standalone="yes"?>
<Relationships xmlns="http://schemas.openxmlformats.org/package/2006/relationships"><Relationship Id="rId6" Type="http://schemas.openxmlformats.org/officeDocument/2006/relationships/tags" Target="../tags/tag214.xml"/><Relationship Id="rId5" Type="http://schemas.openxmlformats.org/officeDocument/2006/relationships/tags" Target="../tags/tag213.xml"/><Relationship Id="rId4" Type="http://schemas.openxmlformats.org/officeDocument/2006/relationships/tags" Target="../tags/tag212.xml"/><Relationship Id="rId3" Type="http://schemas.openxmlformats.org/officeDocument/2006/relationships/tags" Target="../tags/tag211.xml"/><Relationship Id="rId2" Type="http://schemas.openxmlformats.org/officeDocument/2006/relationships/tags" Target="../tags/tag210.xml"/><Relationship Id="rId1" Type="http://schemas.openxmlformats.org/officeDocument/2006/relationships/slideMaster" Target="../slideMasters/slideMaster12.xml"/></Relationships>
</file>

<file path=ppt/slideLayouts/_rels/slideLayout59.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219.xml"/><Relationship Id="rId5" Type="http://schemas.openxmlformats.org/officeDocument/2006/relationships/tags" Target="../tags/tag218.xml"/><Relationship Id="rId4" Type="http://schemas.openxmlformats.org/officeDocument/2006/relationships/tags" Target="../tags/tag217.xml"/><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slideMaster" Target="../slideMasters/slideMaster1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7" Type="http://schemas.openxmlformats.org/officeDocument/2006/relationships/tags" Target="../tags/tag224.xml"/><Relationship Id="rId6" Type="http://schemas.openxmlformats.org/officeDocument/2006/relationships/tags" Target="../tags/tag223.xml"/><Relationship Id="rId5" Type="http://schemas.openxmlformats.org/officeDocument/2006/relationships/tags" Target="../tags/tag222.xml"/><Relationship Id="rId4" Type="http://schemas.openxmlformats.org/officeDocument/2006/relationships/tags" Target="../tags/tag221.xml"/><Relationship Id="rId3" Type="http://schemas.openxmlformats.org/officeDocument/2006/relationships/tags" Target="../tags/tag220.xml"/><Relationship Id="rId2" Type="http://schemas.openxmlformats.org/officeDocument/2006/relationships/image" Target="../media/image3.jpeg"/><Relationship Id="rId1" Type="http://schemas.openxmlformats.org/officeDocument/2006/relationships/slideMaster" Target="../slideMasters/slideMaster12.xml"/></Relationships>
</file>

<file path=ppt/slideLayouts/_rels/slideLayout61.xml.rels><?xml version="1.0" encoding="UTF-8" standalone="yes"?>
<Relationships xmlns="http://schemas.openxmlformats.org/package/2006/relationships"><Relationship Id="rId7" Type="http://schemas.openxmlformats.org/officeDocument/2006/relationships/tags" Target="../tags/tag228.xml"/><Relationship Id="rId6" Type="http://schemas.openxmlformats.org/officeDocument/2006/relationships/tags" Target="../tags/tag227.xml"/><Relationship Id="rId5" Type="http://schemas.openxmlformats.org/officeDocument/2006/relationships/tags" Target="../tags/tag226.xml"/><Relationship Id="rId4" Type="http://schemas.openxmlformats.org/officeDocument/2006/relationships/tags" Target="../tags/tag225.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3.xml.rels><?xml version="1.0" encoding="UTF-8" standalone="yes"?>
<Relationships xmlns="http://schemas.openxmlformats.org/package/2006/relationships"><Relationship Id="rId6" Type="http://schemas.openxmlformats.org/officeDocument/2006/relationships/tags" Target="../tags/tag233.xml"/><Relationship Id="rId5" Type="http://schemas.openxmlformats.org/officeDocument/2006/relationships/tags" Target="../tags/tag232.xml"/><Relationship Id="rId4" Type="http://schemas.openxmlformats.org/officeDocument/2006/relationships/tags" Target="../tags/tag231.xml"/><Relationship Id="rId3" Type="http://schemas.openxmlformats.org/officeDocument/2006/relationships/tags" Target="../tags/tag230.xml"/><Relationship Id="rId2" Type="http://schemas.openxmlformats.org/officeDocument/2006/relationships/tags" Target="../tags/tag229.xml"/><Relationship Id="rId1" Type="http://schemas.openxmlformats.org/officeDocument/2006/relationships/slideMaster" Target="../slideMasters/slideMaster13.xml"/></Relationships>
</file>

<file path=ppt/slideLayouts/_rels/slideLayout64.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238.xml"/><Relationship Id="rId5" Type="http://schemas.openxmlformats.org/officeDocument/2006/relationships/tags" Target="../tags/tag237.xml"/><Relationship Id="rId4" Type="http://schemas.openxmlformats.org/officeDocument/2006/relationships/tags" Target="../tags/tag236.xml"/><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slideMaster" Target="../slideMasters/slideMaster13.xml"/></Relationships>
</file>

<file path=ppt/slideLayouts/_rels/slideLayout65.xml.rels><?xml version="1.0" encoding="UTF-8" standalone="yes"?>
<Relationships xmlns="http://schemas.openxmlformats.org/package/2006/relationships"><Relationship Id="rId7" Type="http://schemas.openxmlformats.org/officeDocument/2006/relationships/tags" Target="../tags/tag243.xml"/><Relationship Id="rId6" Type="http://schemas.openxmlformats.org/officeDocument/2006/relationships/tags" Target="../tags/tag242.xml"/><Relationship Id="rId5" Type="http://schemas.openxmlformats.org/officeDocument/2006/relationships/tags" Target="../tags/tag241.xml"/><Relationship Id="rId4" Type="http://schemas.openxmlformats.org/officeDocument/2006/relationships/tags" Target="../tags/tag240.xml"/><Relationship Id="rId3" Type="http://schemas.openxmlformats.org/officeDocument/2006/relationships/tags" Target="../tags/tag239.xml"/><Relationship Id="rId2" Type="http://schemas.openxmlformats.org/officeDocument/2006/relationships/image" Target="../media/image3.jpeg"/><Relationship Id="rId1" Type="http://schemas.openxmlformats.org/officeDocument/2006/relationships/slideMaster" Target="../slideMasters/slideMaster13.xml"/></Relationships>
</file>

<file path=ppt/slideLayouts/_rels/slideLayout66.xml.rels><?xml version="1.0" encoding="UTF-8" standalone="yes"?>
<Relationships xmlns="http://schemas.openxmlformats.org/package/2006/relationships"><Relationship Id="rId7" Type="http://schemas.openxmlformats.org/officeDocument/2006/relationships/tags" Target="../tags/tag247.xml"/><Relationship Id="rId6" Type="http://schemas.openxmlformats.org/officeDocument/2006/relationships/tags" Target="../tags/tag246.xml"/><Relationship Id="rId5" Type="http://schemas.openxmlformats.org/officeDocument/2006/relationships/tags" Target="../tags/tag245.xml"/><Relationship Id="rId4" Type="http://schemas.openxmlformats.org/officeDocument/2006/relationships/tags" Target="../tags/tag244.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68.xml.rels><?xml version="1.0" encoding="UTF-8" standalone="yes"?>
<Relationships xmlns="http://schemas.openxmlformats.org/package/2006/relationships"><Relationship Id="rId6" Type="http://schemas.openxmlformats.org/officeDocument/2006/relationships/tags" Target="../tags/tag252.xml"/><Relationship Id="rId5" Type="http://schemas.openxmlformats.org/officeDocument/2006/relationships/tags" Target="../tags/tag251.xml"/><Relationship Id="rId4" Type="http://schemas.openxmlformats.org/officeDocument/2006/relationships/tags" Target="../tags/tag250.xml"/><Relationship Id="rId3" Type="http://schemas.openxmlformats.org/officeDocument/2006/relationships/tags" Target="../tags/tag249.xml"/><Relationship Id="rId2" Type="http://schemas.openxmlformats.org/officeDocument/2006/relationships/tags" Target="../tags/tag248.xml"/><Relationship Id="rId1" Type="http://schemas.openxmlformats.org/officeDocument/2006/relationships/slideMaster" Target="../slideMasters/slideMaster14.xml"/></Relationships>
</file>

<file path=ppt/slideLayouts/_rels/slideLayout69.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257.xml"/><Relationship Id="rId5" Type="http://schemas.openxmlformats.org/officeDocument/2006/relationships/tags" Target="../tags/tag256.xml"/><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slideMaster" Target="../slideMasters/slideMaster1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7" Type="http://schemas.openxmlformats.org/officeDocument/2006/relationships/tags" Target="../tags/tag262.xml"/><Relationship Id="rId6" Type="http://schemas.openxmlformats.org/officeDocument/2006/relationships/tags" Target="../tags/tag261.xml"/><Relationship Id="rId5" Type="http://schemas.openxmlformats.org/officeDocument/2006/relationships/tags" Target="../tags/tag260.xml"/><Relationship Id="rId4" Type="http://schemas.openxmlformats.org/officeDocument/2006/relationships/tags" Target="../tags/tag259.xml"/><Relationship Id="rId3" Type="http://schemas.openxmlformats.org/officeDocument/2006/relationships/tags" Target="../tags/tag258.xml"/><Relationship Id="rId2" Type="http://schemas.openxmlformats.org/officeDocument/2006/relationships/image" Target="../media/image3.jpeg"/><Relationship Id="rId1" Type="http://schemas.openxmlformats.org/officeDocument/2006/relationships/slideMaster" Target="../slideMasters/slideMaster14.xml"/></Relationships>
</file>

<file path=ppt/slideLayouts/_rels/slideLayout71.xml.rels><?xml version="1.0" encoding="UTF-8" standalone="yes"?>
<Relationships xmlns="http://schemas.openxmlformats.org/package/2006/relationships"><Relationship Id="rId7" Type="http://schemas.openxmlformats.org/officeDocument/2006/relationships/tags" Target="../tags/tag266.xml"/><Relationship Id="rId6" Type="http://schemas.openxmlformats.org/officeDocument/2006/relationships/tags" Target="../tags/tag265.xml"/><Relationship Id="rId5" Type="http://schemas.openxmlformats.org/officeDocument/2006/relationships/tags" Target="../tags/tag264.xml"/><Relationship Id="rId4" Type="http://schemas.openxmlformats.org/officeDocument/2006/relationships/tags" Target="../tags/tag263.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73.xml.rels><?xml version="1.0" encoding="UTF-8" standalone="yes"?>
<Relationships xmlns="http://schemas.openxmlformats.org/package/2006/relationships"><Relationship Id="rId6" Type="http://schemas.openxmlformats.org/officeDocument/2006/relationships/tags" Target="../tags/tag271.xml"/><Relationship Id="rId5" Type="http://schemas.openxmlformats.org/officeDocument/2006/relationships/tags" Target="../tags/tag270.xml"/><Relationship Id="rId4" Type="http://schemas.openxmlformats.org/officeDocument/2006/relationships/tags" Target="../tags/tag269.xml"/><Relationship Id="rId3" Type="http://schemas.openxmlformats.org/officeDocument/2006/relationships/tags" Target="../tags/tag268.xml"/><Relationship Id="rId2" Type="http://schemas.openxmlformats.org/officeDocument/2006/relationships/tags" Target="../tags/tag267.xml"/><Relationship Id="rId1" Type="http://schemas.openxmlformats.org/officeDocument/2006/relationships/slideMaster" Target="../slideMasters/slideMaster15.xml"/></Relationships>
</file>

<file path=ppt/slideLayouts/_rels/slideLayout74.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276.xml"/><Relationship Id="rId5" Type="http://schemas.openxmlformats.org/officeDocument/2006/relationships/tags" Target="../tags/tag275.xml"/><Relationship Id="rId4" Type="http://schemas.openxmlformats.org/officeDocument/2006/relationships/tags" Target="../tags/tag274.xml"/><Relationship Id="rId3" Type="http://schemas.openxmlformats.org/officeDocument/2006/relationships/tags" Target="../tags/tag273.xml"/><Relationship Id="rId2" Type="http://schemas.openxmlformats.org/officeDocument/2006/relationships/tags" Target="../tags/tag272.xml"/><Relationship Id="rId1" Type="http://schemas.openxmlformats.org/officeDocument/2006/relationships/slideMaster" Target="../slideMasters/slideMaster15.xml"/></Relationships>
</file>

<file path=ppt/slideLayouts/_rels/slideLayout75.xml.rels><?xml version="1.0" encoding="UTF-8" standalone="yes"?>
<Relationships xmlns="http://schemas.openxmlformats.org/package/2006/relationships"><Relationship Id="rId7" Type="http://schemas.openxmlformats.org/officeDocument/2006/relationships/tags" Target="../tags/tag281.xml"/><Relationship Id="rId6" Type="http://schemas.openxmlformats.org/officeDocument/2006/relationships/tags" Target="../tags/tag280.xml"/><Relationship Id="rId5" Type="http://schemas.openxmlformats.org/officeDocument/2006/relationships/tags" Target="../tags/tag279.xml"/><Relationship Id="rId4" Type="http://schemas.openxmlformats.org/officeDocument/2006/relationships/tags" Target="../tags/tag278.xml"/><Relationship Id="rId3" Type="http://schemas.openxmlformats.org/officeDocument/2006/relationships/tags" Target="../tags/tag277.xml"/><Relationship Id="rId2" Type="http://schemas.openxmlformats.org/officeDocument/2006/relationships/image" Target="../media/image3.jpeg"/><Relationship Id="rId1" Type="http://schemas.openxmlformats.org/officeDocument/2006/relationships/slideMaster" Target="../slideMasters/slideMaster15.xml"/></Relationships>
</file>

<file path=ppt/slideLayouts/_rels/slideLayout76.xml.rels><?xml version="1.0" encoding="UTF-8" standalone="yes"?>
<Relationships xmlns="http://schemas.openxmlformats.org/package/2006/relationships"><Relationship Id="rId7" Type="http://schemas.openxmlformats.org/officeDocument/2006/relationships/tags" Target="../tags/tag285.xml"/><Relationship Id="rId6" Type="http://schemas.openxmlformats.org/officeDocument/2006/relationships/tags" Target="../tags/tag284.xml"/><Relationship Id="rId5" Type="http://schemas.openxmlformats.org/officeDocument/2006/relationships/tags" Target="../tags/tag283.xml"/><Relationship Id="rId4" Type="http://schemas.openxmlformats.org/officeDocument/2006/relationships/tags" Target="../tags/tag282.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78.xml.rels><?xml version="1.0" encoding="UTF-8" standalone="yes"?>
<Relationships xmlns="http://schemas.openxmlformats.org/package/2006/relationships"><Relationship Id="rId6" Type="http://schemas.openxmlformats.org/officeDocument/2006/relationships/tags" Target="../tags/tag290.xml"/><Relationship Id="rId5" Type="http://schemas.openxmlformats.org/officeDocument/2006/relationships/tags" Target="../tags/tag289.xml"/><Relationship Id="rId4" Type="http://schemas.openxmlformats.org/officeDocument/2006/relationships/tags" Target="../tags/tag288.xml"/><Relationship Id="rId3" Type="http://schemas.openxmlformats.org/officeDocument/2006/relationships/tags" Target="../tags/tag287.xml"/><Relationship Id="rId2" Type="http://schemas.openxmlformats.org/officeDocument/2006/relationships/tags" Target="../tags/tag286.xml"/><Relationship Id="rId1" Type="http://schemas.openxmlformats.org/officeDocument/2006/relationships/slideMaster" Target="../slideMasters/slideMaster16.xml"/></Relationships>
</file>

<file path=ppt/slideLayouts/_rels/slideLayout79.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295.xml"/><Relationship Id="rId5" Type="http://schemas.openxmlformats.org/officeDocument/2006/relationships/tags" Target="../tags/tag294.xml"/><Relationship Id="rId4" Type="http://schemas.openxmlformats.org/officeDocument/2006/relationships/tags" Target="../tags/tag293.xml"/><Relationship Id="rId3" Type="http://schemas.openxmlformats.org/officeDocument/2006/relationships/tags" Target="../tags/tag292.xml"/><Relationship Id="rId2" Type="http://schemas.openxmlformats.org/officeDocument/2006/relationships/tags" Target="../tags/tag291.xml"/><Relationship Id="rId1" Type="http://schemas.openxmlformats.org/officeDocument/2006/relationships/slideMaster" Target="../slideMasters/slideMaster16.xml"/></Relationships>
</file>

<file path=ppt/slideLayouts/_rels/slideLayout8.xml.rels><?xml version="1.0" encoding="UTF-8" standalone="yes"?>
<Relationships xmlns="http://schemas.openxmlformats.org/package/2006/relationships"><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7" Type="http://schemas.openxmlformats.org/officeDocument/2006/relationships/tags" Target="../tags/tag300.xml"/><Relationship Id="rId6" Type="http://schemas.openxmlformats.org/officeDocument/2006/relationships/tags" Target="../tags/tag299.xml"/><Relationship Id="rId5" Type="http://schemas.openxmlformats.org/officeDocument/2006/relationships/tags" Target="../tags/tag298.xml"/><Relationship Id="rId4" Type="http://schemas.openxmlformats.org/officeDocument/2006/relationships/tags" Target="../tags/tag297.xml"/><Relationship Id="rId3" Type="http://schemas.openxmlformats.org/officeDocument/2006/relationships/tags" Target="../tags/tag296.xml"/><Relationship Id="rId2" Type="http://schemas.openxmlformats.org/officeDocument/2006/relationships/image" Target="../media/image3.jpeg"/><Relationship Id="rId1" Type="http://schemas.openxmlformats.org/officeDocument/2006/relationships/slideMaster" Target="../slideMasters/slideMaster16.xml"/></Relationships>
</file>

<file path=ppt/slideLayouts/_rels/slideLayout81.xml.rels><?xml version="1.0" encoding="UTF-8" standalone="yes"?>
<Relationships xmlns="http://schemas.openxmlformats.org/package/2006/relationships"><Relationship Id="rId7" Type="http://schemas.openxmlformats.org/officeDocument/2006/relationships/tags" Target="../tags/tag304.xml"/><Relationship Id="rId6" Type="http://schemas.openxmlformats.org/officeDocument/2006/relationships/tags" Target="../tags/tag303.xml"/><Relationship Id="rId5" Type="http://schemas.openxmlformats.org/officeDocument/2006/relationships/tags" Target="../tags/tag302.xml"/><Relationship Id="rId4" Type="http://schemas.openxmlformats.org/officeDocument/2006/relationships/tags" Target="../tags/tag301.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6.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形 4"/>
          <p:cNvPicPr>
            <a:picLocks noChangeAspect="1"/>
          </p:cNvPicPr>
          <p:nvPr userDrawn="1"/>
        </p:nvPicPr>
        <p:blipFill rotWithShape="1">
          <a:blip r:embed="rId2">
            <a:extLst>
              <a:ext uri="{96DAC541-7B7A-43D3-8B79-37D633B846F1}">
                <asvg:svgBlip xmlns:asvg="http://schemas.microsoft.com/office/drawing/2016/SVG/main" r:embed="rId3"/>
              </a:ext>
            </a:extLst>
          </a:blip>
          <a:srcRect r="12185" b="50143"/>
          <a:stretch>
            <a:fillRect/>
          </a:stretch>
        </p:blipFill>
        <p:spPr>
          <a:xfrm>
            <a:off x="2540" y="-31243"/>
            <a:ext cx="12192000" cy="6889243"/>
          </a:xfrm>
          <a:prstGeom prst="rect">
            <a:avLst/>
          </a:prstGeom>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6" Type="http://schemas.openxmlformats.org/officeDocument/2006/relationships/theme" Target="../theme/theme10.xml"/><Relationship Id="rId5" Type="http://schemas.openxmlformats.org/officeDocument/2006/relationships/slideLayout" Target="../slideLayouts/slideLayout51.xml"/><Relationship Id="rId4" Type="http://schemas.openxmlformats.org/officeDocument/2006/relationships/slideLayout" Target="../slideLayouts/slideLayout50.xml"/><Relationship Id="rId3" Type="http://schemas.openxmlformats.org/officeDocument/2006/relationships/slideLayout" Target="../slideLayouts/slideLayout49.xml"/><Relationship Id="rId2" Type="http://schemas.openxmlformats.org/officeDocument/2006/relationships/slideLayout" Target="../slideLayouts/slideLayout48.xml"/><Relationship Id="rId1" Type="http://schemas.openxmlformats.org/officeDocument/2006/relationships/slideLayout" Target="../slideLayouts/slideLayout47.xml"/></Relationships>
</file>

<file path=ppt/slideMasters/_rels/slideMaster11.xml.rels><?xml version="1.0" encoding="UTF-8" standalone="yes"?>
<Relationships xmlns="http://schemas.openxmlformats.org/package/2006/relationships"><Relationship Id="rId6" Type="http://schemas.openxmlformats.org/officeDocument/2006/relationships/theme" Target="../theme/theme11.xml"/><Relationship Id="rId5" Type="http://schemas.openxmlformats.org/officeDocument/2006/relationships/slideLayout" Target="../slideLayouts/slideLayout56.xml"/><Relationship Id="rId4" Type="http://schemas.openxmlformats.org/officeDocument/2006/relationships/slideLayout" Target="../slideLayouts/slideLayout55.xml"/><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s>
</file>

<file path=ppt/slideMasters/_rels/slideMaster12.xml.rels><?xml version="1.0" encoding="UTF-8" standalone="yes"?>
<Relationships xmlns="http://schemas.openxmlformats.org/package/2006/relationships"><Relationship Id="rId6" Type="http://schemas.openxmlformats.org/officeDocument/2006/relationships/theme" Target="../theme/theme12.xml"/><Relationship Id="rId5" Type="http://schemas.openxmlformats.org/officeDocument/2006/relationships/slideLayout" Target="../slideLayouts/slideLayout61.xml"/><Relationship Id="rId4" Type="http://schemas.openxmlformats.org/officeDocument/2006/relationships/slideLayout" Target="../slideLayouts/slideLayout60.xml"/><Relationship Id="rId3" Type="http://schemas.openxmlformats.org/officeDocument/2006/relationships/slideLayout" Target="../slideLayouts/slideLayout59.xml"/><Relationship Id="rId2" Type="http://schemas.openxmlformats.org/officeDocument/2006/relationships/slideLayout" Target="../slideLayouts/slideLayout58.xml"/><Relationship Id="rId1" Type="http://schemas.openxmlformats.org/officeDocument/2006/relationships/slideLayout" Target="../slideLayouts/slideLayout57.xml"/></Relationships>
</file>

<file path=ppt/slideMasters/_rels/slideMaster13.xml.rels><?xml version="1.0" encoding="UTF-8" standalone="yes"?>
<Relationships xmlns="http://schemas.openxmlformats.org/package/2006/relationships"><Relationship Id="rId6" Type="http://schemas.openxmlformats.org/officeDocument/2006/relationships/theme" Target="../theme/theme13.xml"/><Relationship Id="rId5" Type="http://schemas.openxmlformats.org/officeDocument/2006/relationships/slideLayout" Target="../slideLayouts/slideLayout66.xml"/><Relationship Id="rId4" Type="http://schemas.openxmlformats.org/officeDocument/2006/relationships/slideLayout" Target="../slideLayouts/slideLayout65.xml"/><Relationship Id="rId3" Type="http://schemas.openxmlformats.org/officeDocument/2006/relationships/slideLayout" Target="../slideLayouts/slideLayout64.xml"/><Relationship Id="rId2" Type="http://schemas.openxmlformats.org/officeDocument/2006/relationships/slideLayout" Target="../slideLayouts/slideLayout63.xml"/><Relationship Id="rId1" Type="http://schemas.openxmlformats.org/officeDocument/2006/relationships/slideLayout" Target="../slideLayouts/slideLayout62.xml"/></Relationships>
</file>

<file path=ppt/slideMasters/_rels/slideMaster14.xml.rels><?xml version="1.0" encoding="UTF-8" standalone="yes"?>
<Relationships xmlns="http://schemas.openxmlformats.org/package/2006/relationships"><Relationship Id="rId6" Type="http://schemas.openxmlformats.org/officeDocument/2006/relationships/theme" Target="../theme/theme14.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 Type="http://schemas.openxmlformats.org/officeDocument/2006/relationships/slideLayout" Target="../slideLayouts/slideLayout67.xml"/></Relationships>
</file>

<file path=ppt/slideMasters/_rels/slideMaster15.xml.rels><?xml version="1.0" encoding="UTF-8" standalone="yes"?>
<Relationships xmlns="http://schemas.openxmlformats.org/package/2006/relationships"><Relationship Id="rId6" Type="http://schemas.openxmlformats.org/officeDocument/2006/relationships/theme" Target="../theme/theme15.xml"/><Relationship Id="rId5" Type="http://schemas.openxmlformats.org/officeDocument/2006/relationships/slideLayout" Target="../slideLayouts/slideLayout76.xml"/><Relationship Id="rId4" Type="http://schemas.openxmlformats.org/officeDocument/2006/relationships/slideLayout" Target="../slideLayouts/slideLayout75.xml"/><Relationship Id="rId3" Type="http://schemas.openxmlformats.org/officeDocument/2006/relationships/slideLayout" Target="../slideLayouts/slideLayout74.xml"/><Relationship Id="rId2" Type="http://schemas.openxmlformats.org/officeDocument/2006/relationships/slideLayout" Target="../slideLayouts/slideLayout73.xml"/><Relationship Id="rId1" Type="http://schemas.openxmlformats.org/officeDocument/2006/relationships/slideLayout" Target="../slideLayouts/slideLayout72.xml"/></Relationships>
</file>

<file path=ppt/slideMasters/_rels/slideMaster16.xml.rels><?xml version="1.0" encoding="UTF-8" standalone="yes"?>
<Relationships xmlns="http://schemas.openxmlformats.org/package/2006/relationships"><Relationship Id="rId6" Type="http://schemas.openxmlformats.org/officeDocument/2006/relationships/theme" Target="../theme/theme16.xml"/><Relationship Id="rId5" Type="http://schemas.openxmlformats.org/officeDocument/2006/relationships/slideLayout" Target="../slideLayouts/slideLayout81.xml"/><Relationship Id="rId4" Type="http://schemas.openxmlformats.org/officeDocument/2006/relationships/slideLayout" Target="../slideLayouts/slideLayout80.xml"/><Relationship Id="rId3" Type="http://schemas.openxmlformats.org/officeDocument/2006/relationships/slideLayout" Target="../slideLayouts/slideLayout79.xml"/><Relationship Id="rId2" Type="http://schemas.openxmlformats.org/officeDocument/2006/relationships/slideLayout" Target="../slideLayouts/slideLayout78.xml"/><Relationship Id="rId1" Type="http://schemas.openxmlformats.org/officeDocument/2006/relationships/slideLayout" Target="../slideLayouts/slideLayout77.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6" Type="http://schemas.openxmlformats.org/officeDocument/2006/relationships/theme" Target="../theme/theme3.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6" Type="http://schemas.openxmlformats.org/officeDocument/2006/relationships/theme" Target="../theme/theme4.xml"/><Relationship Id="rId5" Type="http://schemas.openxmlformats.org/officeDocument/2006/relationships/slideLayout" Target="../slideLayouts/slideLayout21.xml"/><Relationship Id="rId4" Type="http://schemas.openxmlformats.org/officeDocument/2006/relationships/slideLayout" Target="../slideLayouts/slideLayout20.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6" Type="http://schemas.openxmlformats.org/officeDocument/2006/relationships/theme" Target="../theme/theme5.xml"/><Relationship Id="rId5" Type="http://schemas.openxmlformats.org/officeDocument/2006/relationships/slideLayout" Target="../slideLayouts/slideLayout26.xml"/><Relationship Id="rId4" Type="http://schemas.openxmlformats.org/officeDocument/2006/relationships/slideLayout" Target="../slideLayouts/slideLayout25.xml"/><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s>
</file>

<file path=ppt/slideMasters/_rels/slideMaster6.xml.rels><?xml version="1.0" encoding="UTF-8" standalone="yes"?>
<Relationships xmlns="http://schemas.openxmlformats.org/package/2006/relationships"><Relationship Id="rId6" Type="http://schemas.openxmlformats.org/officeDocument/2006/relationships/theme" Target="../theme/theme6.xml"/><Relationship Id="rId5" Type="http://schemas.openxmlformats.org/officeDocument/2006/relationships/slideLayout" Target="../slideLayouts/slideLayout31.xml"/><Relationship Id="rId4" Type="http://schemas.openxmlformats.org/officeDocument/2006/relationships/slideLayout" Target="../slideLayouts/slideLayout30.xml"/><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s>
</file>

<file path=ppt/slideMasters/_rels/slideMaster7.xml.rels><?xml version="1.0" encoding="UTF-8" standalone="yes"?>
<Relationships xmlns="http://schemas.openxmlformats.org/package/2006/relationships"><Relationship Id="rId6" Type="http://schemas.openxmlformats.org/officeDocument/2006/relationships/theme" Target="../theme/theme7.xml"/><Relationship Id="rId5" Type="http://schemas.openxmlformats.org/officeDocument/2006/relationships/slideLayout" Target="../slideLayouts/slideLayout36.xml"/><Relationship Id="rId4" Type="http://schemas.openxmlformats.org/officeDocument/2006/relationships/slideLayout" Target="../slideLayouts/slideLayout35.xml"/><Relationship Id="rId3" Type="http://schemas.openxmlformats.org/officeDocument/2006/relationships/slideLayout" Target="../slideLayouts/slideLayout34.xml"/><Relationship Id="rId2" Type="http://schemas.openxmlformats.org/officeDocument/2006/relationships/slideLayout" Target="../slideLayouts/slideLayout33.xml"/><Relationship Id="rId1" Type="http://schemas.openxmlformats.org/officeDocument/2006/relationships/slideLayout" Target="../slideLayouts/slideLayout32.xml"/></Relationships>
</file>

<file path=ppt/slideMasters/_rels/slideMaster8.xml.rels><?xml version="1.0" encoding="UTF-8" standalone="yes"?>
<Relationships xmlns="http://schemas.openxmlformats.org/package/2006/relationships"><Relationship Id="rId6" Type="http://schemas.openxmlformats.org/officeDocument/2006/relationships/theme" Target="../theme/theme8.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 Type="http://schemas.openxmlformats.org/officeDocument/2006/relationships/slideLayout" Target="../slideLayouts/slideLayout37.xml"/></Relationships>
</file>

<file path=ppt/slideMasters/_rels/slideMaster9.xml.rels><?xml version="1.0" encoding="UTF-8" standalone="yes"?>
<Relationships xmlns="http://schemas.openxmlformats.org/package/2006/relationships"><Relationship Id="rId6" Type="http://schemas.openxmlformats.org/officeDocument/2006/relationships/theme" Target="../theme/theme9.xml"/><Relationship Id="rId5" Type="http://schemas.openxmlformats.org/officeDocument/2006/relationships/slideLayout" Target="../slideLayouts/slideLayout46.xml"/><Relationship Id="rId4" Type="http://schemas.openxmlformats.org/officeDocument/2006/relationships/slideLayout" Target="../slideLayouts/slideLayout45.xml"/><Relationship Id="rId3" Type="http://schemas.openxmlformats.org/officeDocument/2006/relationships/slideLayout" Target="../slideLayouts/slideLayout44.xml"/><Relationship Id="rId2" Type="http://schemas.openxmlformats.org/officeDocument/2006/relationships/slideLayout" Target="../slideLayouts/slideLayout43.xml"/><Relationship Id="rId1"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sv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tags" Target="../tags/tag3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6.xml"/><Relationship Id="rId1" Type="http://schemas.openxmlformats.org/officeDocument/2006/relationships/tags" Target="../tags/tag3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9" Type="http://schemas.openxmlformats.org/officeDocument/2006/relationships/image" Target="../media/image10.svg"/><Relationship Id="rId8" Type="http://schemas.openxmlformats.org/officeDocument/2006/relationships/image" Target="../media/image9.png"/><Relationship Id="rId7" Type="http://schemas.openxmlformats.org/officeDocument/2006/relationships/tags" Target="../tags/tag310.xml"/><Relationship Id="rId6" Type="http://schemas.openxmlformats.org/officeDocument/2006/relationships/tags" Target="../tags/tag309.xml"/><Relationship Id="rId5" Type="http://schemas.openxmlformats.org/officeDocument/2006/relationships/tags" Target="../tags/tag308.xml"/><Relationship Id="rId4" Type="http://schemas.openxmlformats.org/officeDocument/2006/relationships/tags" Target="../tags/tag307.xml"/><Relationship Id="rId3" Type="http://schemas.openxmlformats.org/officeDocument/2006/relationships/tags" Target="../tags/tag306.xml"/><Relationship Id="rId2" Type="http://schemas.openxmlformats.org/officeDocument/2006/relationships/tags" Target="../tags/tag305.xml"/><Relationship Id="rId16" Type="http://schemas.openxmlformats.org/officeDocument/2006/relationships/notesSlide" Target="../notesSlides/notesSlide1.xml"/><Relationship Id="rId15" Type="http://schemas.openxmlformats.org/officeDocument/2006/relationships/slideLayout" Target="../slideLayouts/slideLayout2.xml"/><Relationship Id="rId14" Type="http://schemas.openxmlformats.org/officeDocument/2006/relationships/tags" Target="../tags/tag313.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image" Target="../media/image5.svg"/><Relationship Id="rId10" Type="http://schemas.openxmlformats.org/officeDocument/2006/relationships/image" Target="../media/image4.png"/><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sv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33171" y="1216660"/>
            <a:ext cx="3375025" cy="922020"/>
          </a:xfrm>
          <a:prstGeom prst="rect">
            <a:avLst/>
          </a:prstGeom>
          <a:noFill/>
        </p:spPr>
        <p:txBody>
          <a:bodyPr wrap="square" rtlCol="0">
            <a:spAutoFit/>
          </a:bodyPr>
          <a:lstStyle/>
          <a:p>
            <a:r>
              <a:rPr lang="en-US" altLang="zh-CN" sz="5400" dirty="0">
                <a:solidFill>
                  <a:schemeClr val="accent1">
                    <a:lumMod val="75000"/>
                  </a:schemeClr>
                </a:solidFill>
              </a:rPr>
              <a:t>2024</a:t>
            </a:r>
            <a:endParaRPr lang="zh-CN" altLang="en-US" sz="5400" dirty="0">
              <a:solidFill>
                <a:schemeClr val="accent1">
                  <a:lumMod val="75000"/>
                </a:schemeClr>
              </a:solidFill>
            </a:endParaRPr>
          </a:p>
        </p:txBody>
      </p:sp>
      <p:sp>
        <p:nvSpPr>
          <p:cNvPr id="11" name="文本框 10"/>
          <p:cNvSpPr txBox="1"/>
          <p:nvPr/>
        </p:nvSpPr>
        <p:spPr>
          <a:xfrm>
            <a:off x="2717165" y="2199005"/>
            <a:ext cx="7305040" cy="831215"/>
          </a:xfrm>
          <a:prstGeom prst="rect">
            <a:avLst/>
          </a:prstGeom>
          <a:noFill/>
        </p:spPr>
        <p:txBody>
          <a:bodyPr wrap="square" rtlCol="0">
            <a:noAutofit/>
          </a:bodyPr>
          <a:lstStyle/>
          <a:p>
            <a:r>
              <a:rPr lang="zh-CN" altLang="en-US" sz="4800" b="1" noProof="0" dirty="0">
                <a:ln>
                  <a:noFill/>
                </a:ln>
                <a:solidFill>
                  <a:schemeClr val="accent1">
                    <a:lumMod val="75000"/>
                  </a:schemeClr>
                </a:solidFill>
                <a:effectLst/>
                <a:uLnTx/>
                <a:uFillTx/>
                <a:latin typeface="+mj-ea"/>
                <a:ea typeface="+mj-ea"/>
                <a:cs typeface="+mn-ea"/>
                <a:sym typeface="+mn-lt"/>
              </a:rPr>
              <a:t>密码技术应用员三级课程</a:t>
            </a:r>
            <a:endParaRPr lang="zh-CN" altLang="en-US" sz="4800" b="1" noProof="0" dirty="0">
              <a:ln>
                <a:noFill/>
              </a:ln>
              <a:solidFill>
                <a:schemeClr val="accent1">
                  <a:lumMod val="75000"/>
                </a:schemeClr>
              </a:solidFill>
              <a:effectLst/>
              <a:uLnTx/>
              <a:uFillTx/>
              <a:latin typeface="+mj-ea"/>
              <a:ea typeface="+mj-ea"/>
              <a:cs typeface="+mn-ea"/>
              <a:sym typeface="+mn-lt"/>
            </a:endParaRPr>
          </a:p>
        </p:txBody>
      </p:sp>
      <p:sp>
        <p:nvSpPr>
          <p:cNvPr id="16" name="文本框 15"/>
          <p:cNvSpPr txBox="1"/>
          <p:nvPr/>
        </p:nvSpPr>
        <p:spPr>
          <a:xfrm>
            <a:off x="810260" y="5774055"/>
            <a:ext cx="2465071" cy="476885"/>
          </a:xfrm>
          <a:prstGeom prst="rect">
            <a:avLst/>
          </a:prstGeom>
          <a:noFill/>
        </p:spPr>
        <p:txBody>
          <a:bodyPr wrap="none" rtlCol="0">
            <a:noAutofit/>
          </a:bodyPr>
          <a:lstStyle/>
          <a:p>
            <a:r>
              <a:rPr lang="zh-CN" altLang="en-US" sz="2400" dirty="0">
                <a:solidFill>
                  <a:schemeClr val="bg1"/>
                </a:solidFill>
              </a:rPr>
              <a:t>讲师：东安检测徐辉</a:t>
            </a:r>
            <a:endParaRPr lang="zh-CN" altLang="en-US" sz="24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125470" y="2661920"/>
            <a:ext cx="5411470" cy="767080"/>
          </a:xfrm>
        </p:spPr>
        <p:txBody>
          <a:bodyPr>
            <a:normAutofit fontScale="90000"/>
          </a:bodyPr>
          <a:p>
            <a:r>
              <a:rPr lang="zh-CN" altLang="en-US" dirty="0">
                <a:solidFill>
                  <a:schemeClr val="tx1"/>
                </a:solidFill>
                <a:effectLst>
                  <a:outerShdw blurRad="38100" dist="19050" dir="2700000" algn="tl" rotWithShape="0">
                    <a:schemeClr val="dk1">
                      <a:lumMod val="50000"/>
                      <a:alpha val="40000"/>
                    </a:schemeClr>
                  </a:outerShdw>
                </a:effectLst>
                <a:latin typeface="微软雅黑" panose="020B0503020204020204" charset="-122"/>
                <a:ea typeface="微软雅黑" panose="020B0503020204020204" charset="-122"/>
                <a:cs typeface="Open Sans" pitchFamily="34" charset="0"/>
                <a:sym typeface="+mn-ea"/>
              </a:rPr>
              <a:t>二、商用密码技术标准</a:t>
            </a:r>
            <a:endParaRPr lang="zh-CN" altLang="en-US" dirty="0">
              <a:solidFill>
                <a:schemeClr val="tx1"/>
              </a:solidFill>
              <a:effectLst>
                <a:outerShdw blurRad="38100" dist="19050" dir="2700000" algn="tl" rotWithShape="0">
                  <a:schemeClr val="dk1">
                    <a:lumMod val="50000"/>
                    <a:alpha val="40000"/>
                  </a:schemeClr>
                </a:outerShdw>
              </a:effectLst>
              <a:latin typeface="微软雅黑" panose="020B0503020204020204" charset="-122"/>
              <a:ea typeface="微软雅黑" panose="020B0503020204020204" charset="-122"/>
              <a:cs typeface="Open Sans" pitchFamily="34" charset="0"/>
              <a:sym typeface="+mn-ea"/>
            </a:endParaRPr>
          </a:p>
        </p:txBody>
      </p:sp>
      <p:pic>
        <p:nvPicPr>
          <p:cNvPr id="3" name="图形 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1010900" y="685801"/>
            <a:ext cx="546100" cy="61436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718186" y="377825"/>
            <a:ext cx="9780271" cy="1247775"/>
            <a:chOff x="1194" y="2086"/>
            <a:chExt cx="15402" cy="1965"/>
          </a:xfrm>
        </p:grpSpPr>
        <p:sp>
          <p:nvSpPr>
            <p:cNvPr id="4" name="文本框 3"/>
            <p:cNvSpPr txBox="1"/>
            <p:nvPr/>
          </p:nvSpPr>
          <p:spPr>
            <a:xfrm>
              <a:off x="1194" y="3253"/>
              <a:ext cx="15290" cy="798"/>
            </a:xfrm>
            <a:prstGeom prst="rect">
              <a:avLst/>
            </a:prstGeom>
            <a:noFill/>
          </p:spPr>
          <p:txBody>
            <a:bodyPr wrap="square" rtlCol="0" anchor="t">
              <a:sp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密码标准体系基本框架</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2、商用密码技术标准</a:t>
              </a:r>
              <a:endParaRPr lang="zh-CN" altLang="en-US" sz="2400" b="1">
                <a:solidFill>
                  <a:schemeClr val="accent1"/>
                </a:solidFill>
                <a:effectLst>
                  <a:outerShdw blurRad="38100" dist="25400" dir="5400000" algn="ctr" rotWithShape="0">
                    <a:srgbClr val="6E747A">
                      <a:alpha val="43000"/>
                    </a:srgbClr>
                  </a:outerShdw>
                </a:effectLst>
              </a:endParaRPr>
            </a:p>
          </p:txBody>
        </p:sp>
      </p:grpSp>
      <p:pic>
        <p:nvPicPr>
          <p:cNvPr id="360" name="picture 360"/>
          <p:cNvPicPr>
            <a:picLocks noChangeAspect="1"/>
          </p:cNvPicPr>
          <p:nvPr/>
        </p:nvPicPr>
        <p:blipFill>
          <a:blip r:embed="rId1"/>
          <a:stretch>
            <a:fillRect/>
          </a:stretch>
        </p:blipFill>
        <p:spPr>
          <a:xfrm rot="21600000">
            <a:off x="2689879" y="1721157"/>
            <a:ext cx="6432397" cy="45483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718186" y="377825"/>
            <a:ext cx="9780271" cy="1247775"/>
            <a:chOff x="1194" y="2086"/>
            <a:chExt cx="15402" cy="1965"/>
          </a:xfrm>
        </p:grpSpPr>
        <p:sp>
          <p:nvSpPr>
            <p:cNvPr id="4" name="文本框 3"/>
            <p:cNvSpPr txBox="1"/>
            <p:nvPr/>
          </p:nvSpPr>
          <p:spPr>
            <a:xfrm>
              <a:off x="1194" y="3253"/>
              <a:ext cx="15290" cy="798"/>
            </a:xfrm>
            <a:prstGeom prst="rect">
              <a:avLst/>
            </a:prstGeom>
            <a:noFill/>
          </p:spPr>
          <p:txBody>
            <a:bodyPr wrap="square" rtlCol="0" anchor="t">
              <a:sp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技术维上的进一步细分</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2、商用密码技术标准</a:t>
              </a:r>
              <a:endParaRPr lang="zh-CN" altLang="en-US" sz="2400" b="1">
                <a:solidFill>
                  <a:schemeClr val="accent1"/>
                </a:solidFill>
                <a:effectLst>
                  <a:outerShdw blurRad="38100" dist="25400" dir="5400000" algn="ctr" rotWithShape="0">
                    <a:srgbClr val="6E747A">
                      <a:alpha val="43000"/>
                    </a:srgbClr>
                  </a:outerShdw>
                </a:effectLst>
              </a:endParaRPr>
            </a:p>
          </p:txBody>
        </p:sp>
      </p:grpSp>
      <p:pic>
        <p:nvPicPr>
          <p:cNvPr id="368" name="picture 368"/>
          <p:cNvPicPr>
            <a:picLocks noChangeAspect="1"/>
          </p:cNvPicPr>
          <p:nvPr/>
        </p:nvPicPr>
        <p:blipFill>
          <a:blip r:embed="rId1"/>
          <a:stretch>
            <a:fillRect/>
          </a:stretch>
        </p:blipFill>
        <p:spPr>
          <a:xfrm rot="21600000">
            <a:off x="1634490" y="1625600"/>
            <a:ext cx="8543290" cy="47453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2078990"/>
            <a:chOff x="1194" y="2086"/>
            <a:chExt cx="15402" cy="3274"/>
          </a:xfrm>
        </p:grpSpPr>
        <p:sp>
          <p:nvSpPr>
            <p:cNvPr id="4" name="文本框 3"/>
            <p:cNvSpPr txBox="1"/>
            <p:nvPr/>
          </p:nvSpPr>
          <p:spPr>
            <a:xfrm>
              <a:off x="1194" y="3253"/>
              <a:ext cx="15290" cy="2107"/>
            </a:xfrm>
            <a:prstGeom prst="rect">
              <a:avLst/>
            </a:prstGeom>
            <a:noFill/>
          </p:spPr>
          <p:txBody>
            <a:bodyPr wrap="square" rtlCol="0" anchor="t">
              <a:sp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《GM/T 0054信息系统密码应用基本要求》（2018.3）标准从信息系统的物理和环境安全、网络和通信安全、设备和计算安全、应用和数据安全四个层面提出了等级保护不同级别  的密码技术应用要求，明确了等级保护不同级别的密钥管理和安  全管理要求。</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2、商用密码技术标准</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4987290"/>
            <a:chOff x="1194" y="2086"/>
            <a:chExt cx="15402" cy="7854"/>
          </a:xfrm>
        </p:grpSpPr>
        <p:sp>
          <p:nvSpPr>
            <p:cNvPr id="4" name="文本框 3"/>
            <p:cNvSpPr txBox="1"/>
            <p:nvPr/>
          </p:nvSpPr>
          <p:spPr>
            <a:xfrm>
              <a:off x="1194" y="3253"/>
              <a:ext cx="15290" cy="6687"/>
            </a:xfrm>
            <a:prstGeom prst="rect">
              <a:avLst/>
            </a:prstGeom>
            <a:noFill/>
          </p:spPr>
          <p:txBody>
            <a:bodyPr wrap="square" rtlCol="0" anchor="t">
              <a:sp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密码应用总体要求</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1 、 密码算法</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信息系统中使用的密码算法应符合法律、法规的规定和密码相关 国家标准、行业标准的有关要求;</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2 、 密码技术</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信息系统中使用的密码技术应遵循密码相关国家标准和行业标准; </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3 、 密码产品</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信息系统中使用的密码产品应通过国家密码管理主管部门核准;   </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 4 、 密码服务</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信息系统中使用的密码服务应通过国家密码管理主管部门许可。</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2、商用密码技术标准</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718186" y="377825"/>
            <a:ext cx="9780271" cy="2078990"/>
            <a:chOff x="1194" y="2086"/>
            <a:chExt cx="15402" cy="3274"/>
          </a:xfrm>
        </p:grpSpPr>
        <p:sp>
          <p:nvSpPr>
            <p:cNvPr id="4" name="文本框 3"/>
            <p:cNvSpPr txBox="1"/>
            <p:nvPr/>
          </p:nvSpPr>
          <p:spPr>
            <a:xfrm>
              <a:off x="1194" y="3253"/>
              <a:ext cx="15290" cy="2107"/>
            </a:xfrm>
            <a:prstGeom prst="rect">
              <a:avLst/>
            </a:prstGeom>
            <a:noFill/>
          </p:spPr>
          <p:txBody>
            <a:bodyPr wrap="square" rtlCol="0" anchor="t">
              <a:sp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安全物理环境密码应用要点</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安全物理环境主要实现对信息系统所在机房等重要区域的物理防护，密码应 用要求涉及重要区域的物理访问控制，以及电子门禁系统进出记录和视频监控音 像记录的存储完整性。</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2、商用密码技术标准</a:t>
              </a:r>
              <a:endParaRPr lang="zh-CN" altLang="en-US" sz="2400" b="1">
                <a:solidFill>
                  <a:schemeClr val="accent1"/>
                </a:solidFill>
                <a:effectLst>
                  <a:outerShdw blurRad="38100" dist="25400" dir="5400000" algn="ctr" rotWithShape="0">
                    <a:srgbClr val="6E747A">
                      <a:alpha val="43000"/>
                    </a:srgbClr>
                  </a:outerShdw>
                </a:effectLst>
              </a:endParaRPr>
            </a:p>
          </p:txBody>
        </p:sp>
      </p:grpSp>
      <p:graphicFrame>
        <p:nvGraphicFramePr>
          <p:cNvPr id="2" name="table 388"/>
          <p:cNvGraphicFramePr>
            <a:graphicFrameLocks noGrp="1"/>
          </p:cNvGraphicFramePr>
          <p:nvPr>
            <p:custDataLst>
              <p:tags r:id="rId1"/>
            </p:custDataLst>
          </p:nvPr>
        </p:nvGraphicFramePr>
        <p:xfrm>
          <a:off x="1123315" y="2608580"/>
          <a:ext cx="9489440" cy="2287905"/>
        </p:xfrm>
        <a:graphic>
          <a:graphicData uri="http://schemas.openxmlformats.org/drawingml/2006/table">
            <a:tbl>
              <a:tblPr/>
              <a:tblGrid>
                <a:gridCol w="2911475"/>
                <a:gridCol w="1643380"/>
                <a:gridCol w="1642745"/>
                <a:gridCol w="1643380"/>
                <a:gridCol w="1648460"/>
              </a:tblGrid>
              <a:tr h="408305">
                <a:tc>
                  <a:txBody>
                    <a:bodyPr/>
                    <a:lstStyle/>
                    <a:p>
                      <a:pPr algn="l" rtl="0" eaLnBrk="0">
                        <a:lnSpc>
                          <a:spcPct val="119000"/>
                        </a:lnSpc>
                      </a:pPr>
                      <a:endParaRPr lang="en-US" altLang="en-US" sz="500" dirty="0"/>
                    </a:p>
                    <a:p>
                      <a:pPr marL="911860" algn="l" rtl="0" eaLnBrk="0">
                        <a:lnSpc>
                          <a:spcPct val="97000"/>
                        </a:lnSpc>
                      </a:pPr>
                      <a:r>
                        <a:rPr sz="2000" b="1" kern="0" spc="-10" dirty="0">
                          <a:solidFill>
                            <a:srgbClr val="FFFFFF">
                              <a:alpha val="100000"/>
                            </a:srgbClr>
                          </a:solidFill>
                          <a:latin typeface="微软雅黑" panose="020B0503020204020204" charset="-122"/>
                          <a:ea typeface="微软雅黑" panose="020B0503020204020204" charset="-122"/>
                          <a:cs typeface="微软雅黑" panose="020B0503020204020204" charset="-122"/>
                        </a:rPr>
                        <a:t>密码应用要点</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algn="l" rtl="0" eaLnBrk="0">
                        <a:lnSpc>
                          <a:spcPct val="116000"/>
                        </a:lnSpc>
                      </a:pPr>
                      <a:endParaRPr lang="en-US" altLang="en-US" sz="500" dirty="0"/>
                    </a:p>
                    <a:p>
                      <a:pPr marL="694690" algn="l" rtl="0" eaLnBrk="0">
                        <a:lnSpc>
                          <a:spcPct val="98000"/>
                        </a:lnSpc>
                        <a:spcBef>
                          <a:spcPts val="0"/>
                        </a:spcBef>
                      </a:pPr>
                      <a:r>
                        <a:rPr sz="2000" b="1" kern="0" spc="-40" dirty="0">
                          <a:solidFill>
                            <a:srgbClr val="FFFFFF">
                              <a:alpha val="100000"/>
                            </a:srgbClr>
                          </a:solidFill>
                          <a:latin typeface="微软雅黑" panose="020B0503020204020204" charset="-122"/>
                          <a:ea typeface="微软雅黑" panose="020B0503020204020204" charset="-122"/>
                          <a:cs typeface="微软雅黑" panose="020B0503020204020204" charset="-122"/>
                        </a:rPr>
                        <a:t>一级</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algn="l" rtl="0" eaLnBrk="0">
                        <a:lnSpc>
                          <a:spcPct val="116000"/>
                        </a:lnSpc>
                      </a:pPr>
                      <a:endParaRPr lang="en-US" altLang="en-US" sz="500" dirty="0"/>
                    </a:p>
                    <a:p>
                      <a:pPr marL="695325" algn="l" rtl="0" eaLnBrk="0">
                        <a:lnSpc>
                          <a:spcPct val="98000"/>
                        </a:lnSpc>
                        <a:spcBef>
                          <a:spcPts val="0"/>
                        </a:spcBef>
                      </a:pPr>
                      <a:r>
                        <a:rPr sz="2000" b="1" kern="0" spc="-20" dirty="0">
                          <a:solidFill>
                            <a:srgbClr val="FFFFFF">
                              <a:alpha val="100000"/>
                            </a:srgbClr>
                          </a:solidFill>
                          <a:latin typeface="微软雅黑" panose="020B0503020204020204" charset="-122"/>
                          <a:ea typeface="微软雅黑" panose="020B0503020204020204" charset="-122"/>
                          <a:cs typeface="微软雅黑" panose="020B0503020204020204" charset="-122"/>
                        </a:rPr>
                        <a:t>二级</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algn="l" rtl="0" eaLnBrk="0">
                        <a:lnSpc>
                          <a:spcPct val="116000"/>
                        </a:lnSpc>
                      </a:pPr>
                      <a:endParaRPr lang="en-US" altLang="en-US" sz="500" dirty="0"/>
                    </a:p>
                    <a:p>
                      <a:pPr marL="694690" algn="l" rtl="0" eaLnBrk="0">
                        <a:lnSpc>
                          <a:spcPct val="98000"/>
                        </a:lnSpc>
                        <a:spcBef>
                          <a:spcPts val="0"/>
                        </a:spcBef>
                      </a:pPr>
                      <a:r>
                        <a:rPr sz="2000" b="1" kern="0" spc="-20" dirty="0">
                          <a:solidFill>
                            <a:srgbClr val="FFFFFF">
                              <a:alpha val="100000"/>
                            </a:srgbClr>
                          </a:solidFill>
                          <a:latin typeface="微软雅黑" panose="020B0503020204020204" charset="-122"/>
                          <a:ea typeface="微软雅黑" panose="020B0503020204020204" charset="-122"/>
                          <a:cs typeface="微软雅黑" panose="020B0503020204020204" charset="-122"/>
                        </a:rPr>
                        <a:t>三级</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algn="l" rtl="0" eaLnBrk="0">
                        <a:lnSpc>
                          <a:spcPct val="116000"/>
                        </a:lnSpc>
                      </a:pPr>
                      <a:endParaRPr lang="en-US" altLang="en-US" sz="500" dirty="0"/>
                    </a:p>
                    <a:p>
                      <a:pPr marL="703580" algn="l" rtl="0" eaLnBrk="0">
                        <a:lnSpc>
                          <a:spcPct val="98000"/>
                        </a:lnSpc>
                        <a:spcBef>
                          <a:spcPts val="0"/>
                        </a:spcBef>
                      </a:pPr>
                      <a:r>
                        <a:rPr sz="2000" b="1" kern="0" spc="-40" dirty="0">
                          <a:solidFill>
                            <a:srgbClr val="FFFFFF">
                              <a:alpha val="100000"/>
                            </a:srgbClr>
                          </a:solidFill>
                          <a:latin typeface="微软雅黑" panose="020B0503020204020204" charset="-122"/>
                          <a:ea typeface="微软雅黑" panose="020B0503020204020204" charset="-122"/>
                          <a:cs typeface="微软雅黑" panose="020B0503020204020204" charset="-122"/>
                        </a:rPr>
                        <a:t>四级</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r>
              <a:tr h="401955">
                <a:tc>
                  <a:txBody>
                    <a:bodyPr/>
                    <a:lstStyle/>
                    <a:p>
                      <a:pPr algn="l" rtl="0" eaLnBrk="0">
                        <a:lnSpc>
                          <a:spcPct val="108000"/>
                        </a:lnSpc>
                      </a:pPr>
                      <a:endParaRPr lang="en-US" altLang="en-US" sz="500" dirty="0"/>
                    </a:p>
                    <a:p>
                      <a:pPr marL="102870"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身份鉴别</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l" rtl="0" eaLnBrk="0">
                        <a:lnSpc>
                          <a:spcPct val="110000"/>
                        </a:lnSpc>
                      </a:pPr>
                      <a:endParaRPr lang="en-US" altLang="en-US" sz="500" dirty="0"/>
                    </a:p>
                    <a:p>
                      <a:pPr marL="818515" algn="l" rtl="0" eaLnBrk="0">
                        <a:lnSpc>
                          <a:spcPct val="99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可</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l" rtl="0" eaLnBrk="0">
                        <a:lnSpc>
                          <a:spcPct val="120000"/>
                        </a:lnSpc>
                      </a:pPr>
                      <a:endParaRPr lang="en-US" altLang="en-US" sz="400" dirty="0"/>
                    </a:p>
                    <a:p>
                      <a:pPr marL="821055" algn="l" rtl="0" eaLnBrk="0">
                        <a:lnSpc>
                          <a:spcPct val="91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宜</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l" rtl="0" eaLnBrk="0">
                        <a:lnSpc>
                          <a:spcPct val="109000"/>
                        </a:lnSpc>
                      </a:pPr>
                      <a:endParaRPr lang="en-US" altLang="en-US" sz="500" dirty="0"/>
                    </a:p>
                    <a:p>
                      <a:pPr marL="814705"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l" rtl="0" eaLnBrk="0">
                        <a:lnSpc>
                          <a:spcPct val="109000"/>
                        </a:lnSpc>
                      </a:pPr>
                      <a:endParaRPr lang="en-US" altLang="en-US" sz="500" dirty="0"/>
                    </a:p>
                    <a:p>
                      <a:pPr marL="815340"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r>
              <a:tr h="680085">
                <a:tc>
                  <a:txBody>
                    <a:bodyPr/>
                    <a:lstStyle/>
                    <a:p>
                      <a:pPr algn="l" rtl="0" eaLnBrk="0">
                        <a:lnSpc>
                          <a:spcPct val="109000"/>
                        </a:lnSpc>
                      </a:pPr>
                      <a:endParaRPr lang="en-US" altLang="en-US" sz="500" dirty="0"/>
                    </a:p>
                    <a:p>
                      <a:pPr marL="113665" algn="l" rtl="0" eaLnBrk="0">
                        <a:lnSpc>
                          <a:spcPct val="97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电子门禁记录数据完整性</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l" rtl="0" eaLnBrk="0">
                        <a:lnSpc>
                          <a:spcPct val="110000"/>
                        </a:lnSpc>
                      </a:pPr>
                      <a:endParaRPr lang="en-US" altLang="en-US" sz="500" dirty="0"/>
                    </a:p>
                    <a:p>
                      <a:pPr marL="818515" algn="l" rtl="0" eaLnBrk="0">
                        <a:lnSpc>
                          <a:spcPct val="99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可</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l" rtl="0" eaLnBrk="0">
                        <a:lnSpc>
                          <a:spcPct val="120000"/>
                        </a:lnSpc>
                      </a:pPr>
                      <a:endParaRPr lang="en-US" altLang="en-US" sz="400" dirty="0"/>
                    </a:p>
                    <a:p>
                      <a:pPr marL="821055" algn="l" rtl="0" eaLnBrk="0">
                        <a:lnSpc>
                          <a:spcPct val="91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宜</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l" rtl="0" eaLnBrk="0">
                        <a:lnSpc>
                          <a:spcPct val="109000"/>
                        </a:lnSpc>
                      </a:pPr>
                      <a:endParaRPr lang="en-US" altLang="en-US" sz="500" dirty="0"/>
                    </a:p>
                    <a:p>
                      <a:pPr marL="814705" algn="l" rtl="0" eaLnBrk="0">
                        <a:lnSpc>
                          <a:spcPct val="98000"/>
                        </a:lnSpc>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l" rtl="0" eaLnBrk="0">
                        <a:lnSpc>
                          <a:spcPct val="109000"/>
                        </a:lnSpc>
                      </a:pPr>
                      <a:endParaRPr lang="en-US" altLang="en-US" sz="500" dirty="0"/>
                    </a:p>
                    <a:p>
                      <a:pPr marL="815340" algn="l" rtl="0" eaLnBrk="0">
                        <a:lnSpc>
                          <a:spcPct val="98000"/>
                        </a:lnSpc>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r>
              <a:tr h="389890">
                <a:tc>
                  <a:txBody>
                    <a:bodyPr/>
                    <a:lstStyle/>
                    <a:p>
                      <a:pPr algn="l" rtl="0" eaLnBrk="0">
                        <a:lnSpc>
                          <a:spcPct val="109000"/>
                        </a:lnSpc>
                      </a:pPr>
                      <a:endParaRPr lang="en-US" altLang="en-US" sz="500" dirty="0"/>
                    </a:p>
                    <a:p>
                      <a:pPr marL="100965" algn="l" rtl="0" eaLnBrk="0">
                        <a:lnSpc>
                          <a:spcPct val="97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视频记录数据完整性</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l" rtl="0" eaLnBrk="0">
                        <a:lnSpc>
                          <a:spcPct val="111000"/>
                        </a:lnSpc>
                      </a:pPr>
                      <a:endParaRPr lang="en-US" altLang="en-US" sz="500" dirty="0"/>
                    </a:p>
                    <a:p>
                      <a:pPr marL="862965" algn="l" rtl="0" eaLnBrk="0">
                        <a:lnSpc>
                          <a:spcPct val="100000"/>
                        </a:lnSpc>
                        <a:spcBef>
                          <a:spcPts val="5"/>
                        </a:spcBef>
                      </a:pP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l" rtl="0" eaLnBrk="0">
                        <a:lnSpc>
                          <a:spcPct val="111000"/>
                        </a:lnSpc>
                      </a:pPr>
                      <a:endParaRPr lang="en-US" altLang="en-US" sz="500" dirty="0"/>
                    </a:p>
                    <a:p>
                      <a:pPr marL="862965" algn="l" rtl="0" eaLnBrk="0">
                        <a:lnSpc>
                          <a:spcPct val="100000"/>
                        </a:lnSpc>
                        <a:spcBef>
                          <a:spcPts val="5"/>
                        </a:spcBef>
                      </a:pP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l" rtl="0" eaLnBrk="0">
                        <a:lnSpc>
                          <a:spcPct val="109000"/>
                        </a:lnSpc>
                      </a:pPr>
                      <a:endParaRPr lang="en-US" altLang="en-US" sz="500" dirty="0"/>
                    </a:p>
                    <a:p>
                      <a:pPr marL="814705"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l" rtl="0" eaLnBrk="0">
                        <a:lnSpc>
                          <a:spcPct val="109000"/>
                        </a:lnSpc>
                      </a:pPr>
                      <a:endParaRPr lang="en-US" altLang="en-US" sz="500" dirty="0"/>
                    </a:p>
                    <a:p>
                      <a:pPr marL="815340"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r>
              <a:tr h="407670">
                <a:tc>
                  <a:txBody>
                    <a:bodyPr/>
                    <a:lstStyle/>
                    <a:p>
                      <a:pPr algn="l" rtl="0" eaLnBrk="0">
                        <a:lnSpc>
                          <a:spcPct val="111000"/>
                        </a:lnSpc>
                      </a:pPr>
                      <a:endParaRPr lang="en-US" altLang="en-US" sz="500" dirty="0"/>
                    </a:p>
                    <a:p>
                      <a:pPr marL="100330" algn="l" rtl="0" eaLnBrk="0">
                        <a:lnSpc>
                          <a:spcPct val="97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密码模块实现</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l" rtl="0" eaLnBrk="0">
                        <a:lnSpc>
                          <a:spcPct val="110000"/>
                        </a:lnSpc>
                      </a:pPr>
                      <a:endParaRPr lang="en-US" altLang="en-US" sz="500" dirty="0"/>
                    </a:p>
                    <a:p>
                      <a:pPr marL="690880" algn="l" rtl="0" eaLnBrk="0">
                        <a:lnSpc>
                          <a:spcPct val="98000"/>
                        </a:lnSpc>
                        <a:spcBef>
                          <a:spcPts val="0"/>
                        </a:spcBef>
                      </a:pPr>
                      <a:r>
                        <a:rPr sz="20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一级</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l" rtl="0" eaLnBrk="0">
                        <a:lnSpc>
                          <a:spcPct val="108000"/>
                        </a:lnSpc>
                      </a:pPr>
                      <a:endParaRPr lang="en-US" altLang="en-US" sz="500" dirty="0"/>
                    </a:p>
                    <a:p>
                      <a:pPr marL="308610"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一级及以上</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l" rtl="0" eaLnBrk="0">
                        <a:lnSpc>
                          <a:spcPct val="108000"/>
                        </a:lnSpc>
                      </a:pPr>
                      <a:endParaRPr lang="en-US" altLang="en-US" sz="500" dirty="0"/>
                    </a:p>
                    <a:p>
                      <a:pPr marL="312420"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二级及以上</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l" rtl="0" eaLnBrk="0">
                        <a:lnSpc>
                          <a:spcPct val="108000"/>
                        </a:lnSpc>
                      </a:pPr>
                      <a:endParaRPr lang="en-US" altLang="en-US" sz="500" dirty="0"/>
                    </a:p>
                    <a:p>
                      <a:pPr marL="313055"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三级及以上</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r>
            </a:tbl>
          </a:graphicData>
        </a:graphic>
      </p:graphicFrame>
      <p:sp>
        <p:nvSpPr>
          <p:cNvPr id="7" name="文本框 6"/>
          <p:cNvSpPr txBox="1"/>
          <p:nvPr/>
        </p:nvSpPr>
        <p:spPr>
          <a:xfrm>
            <a:off x="845186" y="4996180"/>
            <a:ext cx="9709151" cy="506730"/>
          </a:xfrm>
          <a:prstGeom prst="rect">
            <a:avLst/>
          </a:prstGeom>
          <a:noFill/>
        </p:spPr>
        <p:txBody>
          <a:bodyPr wrap="square" rtlCol="0" anchor="t">
            <a:sp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密码安全产品：  基于密码认证的电子门禁系统、视频安全系统、 IC卡等</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718186" y="377825"/>
            <a:ext cx="9780271" cy="2078990"/>
            <a:chOff x="1194" y="2086"/>
            <a:chExt cx="15402" cy="3274"/>
          </a:xfrm>
        </p:grpSpPr>
        <p:sp>
          <p:nvSpPr>
            <p:cNvPr id="4" name="文本框 3"/>
            <p:cNvSpPr txBox="1"/>
            <p:nvPr/>
          </p:nvSpPr>
          <p:spPr>
            <a:xfrm>
              <a:off x="1194" y="3253"/>
              <a:ext cx="15290" cy="2107"/>
            </a:xfrm>
            <a:prstGeom prst="rect">
              <a:avLst/>
            </a:prstGeom>
            <a:noFill/>
          </p:spPr>
          <p:txBody>
            <a:bodyPr wrap="square" rtlCol="0" anchor="t">
              <a:sp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安全通信网络密码应用要点</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  安全通信网络主要实现对信息系统各实体进行网络通信时的安全防护，密码应用要求主要涉及通信过程 中实体身份真实性、数据机密性和数据完整性。</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2、商用密码技术标准</a:t>
              </a:r>
              <a:endParaRPr lang="zh-CN" altLang="en-US" sz="2400" b="1">
                <a:solidFill>
                  <a:schemeClr val="accent1"/>
                </a:solidFill>
                <a:effectLst>
                  <a:outerShdw blurRad="38100" dist="25400" dir="5400000" algn="ctr" rotWithShape="0">
                    <a:srgbClr val="6E747A">
                      <a:alpha val="43000"/>
                    </a:srgbClr>
                  </a:outerShdw>
                </a:effectLst>
              </a:endParaRPr>
            </a:p>
          </p:txBody>
        </p:sp>
      </p:grpSp>
      <p:sp>
        <p:nvSpPr>
          <p:cNvPr id="7" name="文本框 6"/>
          <p:cNvSpPr txBox="1"/>
          <p:nvPr/>
        </p:nvSpPr>
        <p:spPr>
          <a:xfrm>
            <a:off x="845186" y="4996180"/>
            <a:ext cx="9709151" cy="922020"/>
          </a:xfrm>
          <a:prstGeom prst="rect">
            <a:avLst/>
          </a:prstGeom>
          <a:noFill/>
        </p:spPr>
        <p:txBody>
          <a:bodyPr wrap="square" rtlCol="0" anchor="t">
            <a:sp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密码安全产品：  身份认证网关、  IPSec/SSL VPN、可信网络连接、   终端密码模块（硬KEY、软KEY）等</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graphicFrame>
        <p:nvGraphicFramePr>
          <p:cNvPr id="398" name="table 398"/>
          <p:cNvGraphicFramePr>
            <a:graphicFrameLocks noGrp="1"/>
          </p:cNvGraphicFramePr>
          <p:nvPr/>
        </p:nvGraphicFramePr>
        <p:xfrm>
          <a:off x="1103426" y="2552064"/>
          <a:ext cx="9961244" cy="2473957"/>
        </p:xfrm>
        <a:graphic>
          <a:graphicData uri="http://schemas.openxmlformats.org/drawingml/2006/table">
            <a:tbl>
              <a:tblPr/>
              <a:tblGrid>
                <a:gridCol w="3056254"/>
                <a:gridCol w="1724660"/>
                <a:gridCol w="1724660"/>
                <a:gridCol w="1724660"/>
                <a:gridCol w="1731010"/>
              </a:tblGrid>
              <a:tr h="419734">
                <a:tc>
                  <a:txBody>
                    <a:bodyPr/>
                    <a:p>
                      <a:pPr algn="l" rtl="0" eaLnBrk="0">
                        <a:lnSpc>
                          <a:spcPct val="118000"/>
                        </a:lnSpc>
                      </a:pPr>
                      <a:endParaRPr lang="en-US" altLang="en-US" sz="500" dirty="0"/>
                    </a:p>
                    <a:p>
                      <a:pPr marL="771525" algn="l" rtl="0" eaLnBrk="0">
                        <a:lnSpc>
                          <a:spcPct val="97000"/>
                        </a:lnSpc>
                        <a:spcBef>
                          <a:spcPts val="5"/>
                        </a:spcBef>
                      </a:pPr>
                      <a:r>
                        <a:rPr sz="2000" b="1" kern="0" spc="-10" dirty="0">
                          <a:solidFill>
                            <a:srgbClr val="FFFFFF">
                              <a:alpha val="100000"/>
                            </a:srgbClr>
                          </a:solidFill>
                          <a:latin typeface="微软雅黑" panose="020B0503020204020204" charset="-122"/>
                          <a:ea typeface="微软雅黑" panose="020B0503020204020204" charset="-122"/>
                          <a:cs typeface="微软雅黑" panose="020B0503020204020204" charset="-122"/>
                        </a:rPr>
                        <a:t>密码应用要点</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p>
                      <a:pPr algn="l" rtl="0" eaLnBrk="0">
                        <a:lnSpc>
                          <a:spcPct val="115000"/>
                        </a:lnSpc>
                      </a:pPr>
                      <a:endParaRPr lang="en-US" altLang="en-US" sz="500" dirty="0"/>
                    </a:p>
                    <a:p>
                      <a:pPr marL="614680" algn="l" rtl="0" eaLnBrk="0">
                        <a:lnSpc>
                          <a:spcPct val="98000"/>
                        </a:lnSpc>
                        <a:spcBef>
                          <a:spcPts val="5"/>
                        </a:spcBef>
                      </a:pPr>
                      <a:r>
                        <a:rPr sz="2000" b="1" kern="0" spc="-40" dirty="0">
                          <a:solidFill>
                            <a:srgbClr val="FFFFFF">
                              <a:alpha val="100000"/>
                            </a:srgbClr>
                          </a:solidFill>
                          <a:latin typeface="微软雅黑" panose="020B0503020204020204" charset="-122"/>
                          <a:ea typeface="微软雅黑" panose="020B0503020204020204" charset="-122"/>
                          <a:cs typeface="微软雅黑" panose="020B0503020204020204" charset="-122"/>
                        </a:rPr>
                        <a:t>一级</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p>
                      <a:pPr algn="l" rtl="0" eaLnBrk="0">
                        <a:lnSpc>
                          <a:spcPct val="115000"/>
                        </a:lnSpc>
                      </a:pPr>
                      <a:endParaRPr lang="en-US" altLang="en-US" sz="500" dirty="0"/>
                    </a:p>
                    <a:p>
                      <a:pPr marL="615315" algn="l" rtl="0" eaLnBrk="0">
                        <a:lnSpc>
                          <a:spcPct val="98000"/>
                        </a:lnSpc>
                        <a:spcBef>
                          <a:spcPts val="5"/>
                        </a:spcBef>
                      </a:pPr>
                      <a:r>
                        <a:rPr sz="2000" b="1" kern="0" spc="-20" dirty="0">
                          <a:solidFill>
                            <a:srgbClr val="FFFFFF">
                              <a:alpha val="100000"/>
                            </a:srgbClr>
                          </a:solidFill>
                          <a:latin typeface="微软雅黑" panose="020B0503020204020204" charset="-122"/>
                          <a:ea typeface="微软雅黑" panose="020B0503020204020204" charset="-122"/>
                          <a:cs typeface="微软雅黑" panose="020B0503020204020204" charset="-122"/>
                        </a:rPr>
                        <a:t>二级</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p>
                      <a:pPr algn="l" rtl="0" eaLnBrk="0">
                        <a:lnSpc>
                          <a:spcPct val="115000"/>
                        </a:lnSpc>
                      </a:pPr>
                      <a:endParaRPr lang="en-US" altLang="en-US" sz="500" dirty="0"/>
                    </a:p>
                    <a:p>
                      <a:pPr marL="615315" algn="l" rtl="0" eaLnBrk="0">
                        <a:lnSpc>
                          <a:spcPct val="98000"/>
                        </a:lnSpc>
                        <a:spcBef>
                          <a:spcPts val="5"/>
                        </a:spcBef>
                      </a:pPr>
                      <a:r>
                        <a:rPr sz="2000" b="1" kern="0" spc="-20" dirty="0">
                          <a:solidFill>
                            <a:srgbClr val="FFFFFF">
                              <a:alpha val="100000"/>
                            </a:srgbClr>
                          </a:solidFill>
                          <a:latin typeface="微软雅黑" panose="020B0503020204020204" charset="-122"/>
                          <a:ea typeface="微软雅黑" panose="020B0503020204020204" charset="-122"/>
                          <a:cs typeface="微软雅黑" panose="020B0503020204020204" charset="-122"/>
                        </a:rPr>
                        <a:t>三级</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p>
                      <a:pPr algn="l" rtl="0" eaLnBrk="0">
                        <a:lnSpc>
                          <a:spcPct val="115000"/>
                        </a:lnSpc>
                      </a:pPr>
                      <a:endParaRPr lang="en-US" altLang="en-US" sz="500" dirty="0"/>
                    </a:p>
                    <a:p>
                      <a:pPr marL="623570" algn="l" rtl="0" eaLnBrk="0">
                        <a:lnSpc>
                          <a:spcPct val="98000"/>
                        </a:lnSpc>
                        <a:spcBef>
                          <a:spcPts val="5"/>
                        </a:spcBef>
                      </a:pPr>
                      <a:r>
                        <a:rPr sz="2000" b="1" kern="0" spc="-40" dirty="0">
                          <a:solidFill>
                            <a:srgbClr val="FFFFFF">
                              <a:alpha val="100000"/>
                            </a:srgbClr>
                          </a:solidFill>
                          <a:latin typeface="微软雅黑" panose="020B0503020204020204" charset="-122"/>
                          <a:ea typeface="微软雅黑" panose="020B0503020204020204" charset="-122"/>
                          <a:cs typeface="微软雅黑" panose="020B0503020204020204" charset="-122"/>
                        </a:rPr>
                        <a:t>四级</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r>
              <a:tr h="413384">
                <a:tc>
                  <a:txBody>
                    <a:bodyPr/>
                    <a:p>
                      <a:pPr algn="l" rtl="0" eaLnBrk="0">
                        <a:lnSpc>
                          <a:spcPct val="108000"/>
                        </a:lnSpc>
                      </a:pPr>
                      <a:endParaRPr lang="en-US" altLang="en-US" sz="500" dirty="0"/>
                    </a:p>
                    <a:p>
                      <a:pPr marL="102870"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身份鉴别</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10000"/>
                        </a:lnSpc>
                      </a:pPr>
                      <a:endParaRPr lang="en-US" altLang="en-US" sz="500" dirty="0"/>
                    </a:p>
                    <a:p>
                      <a:pPr marL="740410" algn="l" rtl="0" eaLnBrk="0">
                        <a:lnSpc>
                          <a:spcPct val="99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可</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20000"/>
                        </a:lnSpc>
                      </a:pPr>
                      <a:endParaRPr lang="en-US" altLang="en-US" sz="400" dirty="0"/>
                    </a:p>
                    <a:p>
                      <a:pPr marL="742315" algn="l" rtl="0" eaLnBrk="0">
                        <a:lnSpc>
                          <a:spcPct val="91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宜</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9000"/>
                        </a:lnSpc>
                      </a:pPr>
                      <a:endParaRPr lang="en-US" altLang="en-US" sz="500" dirty="0"/>
                    </a:p>
                    <a:p>
                      <a:pPr marL="736600" algn="l" rtl="0" eaLnBrk="0">
                        <a:lnSpc>
                          <a:spcPct val="98000"/>
                        </a:lnSpc>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9000"/>
                        </a:lnSpc>
                      </a:pPr>
                      <a:endParaRPr lang="en-US" altLang="en-US" sz="500" dirty="0"/>
                    </a:p>
                    <a:p>
                      <a:pPr marL="737235" algn="l" rtl="0" eaLnBrk="0">
                        <a:lnSpc>
                          <a:spcPct val="98000"/>
                        </a:lnSpc>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r>
              <a:tr h="396239">
                <a:tc>
                  <a:txBody>
                    <a:bodyPr/>
                    <a:p>
                      <a:pPr algn="l" rtl="0" eaLnBrk="0">
                        <a:lnSpc>
                          <a:spcPct val="109000"/>
                        </a:lnSpc>
                      </a:pPr>
                      <a:endParaRPr lang="en-US" altLang="en-US" sz="500" dirty="0"/>
                    </a:p>
                    <a:p>
                      <a:pPr marL="100330" algn="l" rtl="0" eaLnBrk="0">
                        <a:lnSpc>
                          <a:spcPct val="97000"/>
                        </a:lnSpc>
                        <a:spcBef>
                          <a:spcPts val="0"/>
                        </a:spcBef>
                      </a:pPr>
                      <a:r>
                        <a:rPr sz="20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通信数据完整性</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10000"/>
                        </a:lnSpc>
                      </a:pPr>
                      <a:endParaRPr lang="en-US" altLang="en-US" sz="500" dirty="0"/>
                    </a:p>
                    <a:p>
                      <a:pPr marL="740410" algn="l" rtl="0" eaLnBrk="0">
                        <a:lnSpc>
                          <a:spcPct val="99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可</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20000"/>
                        </a:lnSpc>
                      </a:pPr>
                      <a:endParaRPr lang="en-US" altLang="en-US" sz="400" dirty="0"/>
                    </a:p>
                    <a:p>
                      <a:pPr marL="742315" algn="l" rtl="0" eaLnBrk="0">
                        <a:lnSpc>
                          <a:spcPct val="91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宜</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09000"/>
                        </a:lnSpc>
                      </a:pPr>
                      <a:endParaRPr lang="en-US" altLang="en-US" sz="500" dirty="0"/>
                    </a:p>
                    <a:p>
                      <a:pPr marL="736600"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09000"/>
                        </a:lnSpc>
                      </a:pPr>
                      <a:endParaRPr lang="en-US" altLang="en-US" sz="500" dirty="0"/>
                    </a:p>
                    <a:p>
                      <a:pPr marL="737235"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r>
              <a:tr h="412750">
                <a:tc>
                  <a:txBody>
                    <a:bodyPr/>
                    <a:p>
                      <a:pPr algn="l" rtl="0" eaLnBrk="0">
                        <a:lnSpc>
                          <a:spcPct val="109000"/>
                        </a:lnSpc>
                      </a:pPr>
                      <a:endParaRPr lang="en-US" altLang="en-US" sz="500" dirty="0"/>
                    </a:p>
                    <a:p>
                      <a:pPr marL="100330" algn="l" rtl="0" eaLnBrk="0">
                        <a:lnSpc>
                          <a:spcPct val="97000"/>
                        </a:lnSpc>
                        <a:spcBef>
                          <a:spcPts val="0"/>
                        </a:spcBef>
                      </a:pPr>
                      <a:r>
                        <a:rPr sz="20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通信数据机密性</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10000"/>
                        </a:lnSpc>
                      </a:pPr>
                      <a:endParaRPr lang="en-US" altLang="en-US" sz="500" dirty="0"/>
                    </a:p>
                    <a:p>
                      <a:pPr marL="740410" algn="l" rtl="0" eaLnBrk="0">
                        <a:lnSpc>
                          <a:spcPct val="99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可</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20000"/>
                        </a:lnSpc>
                      </a:pPr>
                      <a:endParaRPr lang="en-US" altLang="en-US" sz="400" dirty="0"/>
                    </a:p>
                    <a:p>
                      <a:pPr marL="742315" algn="l" rtl="0" eaLnBrk="0">
                        <a:lnSpc>
                          <a:spcPct val="91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宜</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9000"/>
                        </a:lnSpc>
                      </a:pPr>
                      <a:endParaRPr lang="en-US" altLang="en-US" sz="500" dirty="0"/>
                    </a:p>
                    <a:p>
                      <a:pPr marL="736600"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9000"/>
                        </a:lnSpc>
                      </a:pPr>
                      <a:endParaRPr lang="en-US" altLang="en-US" sz="500" dirty="0"/>
                    </a:p>
                    <a:p>
                      <a:pPr marL="737235"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r>
              <a:tr h="412750">
                <a:tc>
                  <a:txBody>
                    <a:bodyPr/>
                    <a:p>
                      <a:pPr algn="l" rtl="0" eaLnBrk="0">
                        <a:lnSpc>
                          <a:spcPct val="108000"/>
                        </a:lnSpc>
                      </a:pPr>
                      <a:endParaRPr lang="en-US" altLang="en-US" sz="500" dirty="0"/>
                    </a:p>
                    <a:p>
                      <a:pPr marL="100330" algn="l" rtl="0" eaLnBrk="0">
                        <a:lnSpc>
                          <a:spcPct val="98000"/>
                        </a:lnSpc>
                        <a:spcBef>
                          <a:spcPts val="5"/>
                        </a:spcBef>
                      </a:pPr>
                      <a:r>
                        <a:rPr sz="20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集中管理通道安全</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10000"/>
                        </a:lnSpc>
                      </a:pPr>
                      <a:endParaRPr lang="en-US" altLang="en-US" sz="500" dirty="0"/>
                    </a:p>
                    <a:p>
                      <a:pPr marL="740410" algn="l" rtl="0" eaLnBrk="0">
                        <a:lnSpc>
                          <a:spcPct val="99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可</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21000"/>
                        </a:lnSpc>
                      </a:pPr>
                      <a:endParaRPr lang="en-US" altLang="en-US" sz="400" dirty="0"/>
                    </a:p>
                    <a:p>
                      <a:pPr marL="742315" algn="l" rtl="0" eaLnBrk="0">
                        <a:lnSpc>
                          <a:spcPct val="91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宜</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09000"/>
                        </a:lnSpc>
                      </a:pPr>
                      <a:endParaRPr lang="en-US" altLang="en-US" sz="500" dirty="0"/>
                    </a:p>
                    <a:p>
                      <a:pPr marL="736600"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09000"/>
                        </a:lnSpc>
                      </a:pPr>
                      <a:endParaRPr lang="en-US" altLang="en-US" sz="500" dirty="0"/>
                    </a:p>
                    <a:p>
                      <a:pPr marL="737235"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r>
              <a:tr h="419100">
                <a:tc>
                  <a:txBody>
                    <a:bodyPr/>
                    <a:p>
                      <a:pPr algn="l" rtl="0" eaLnBrk="0">
                        <a:lnSpc>
                          <a:spcPct val="112000"/>
                        </a:lnSpc>
                      </a:pPr>
                      <a:endParaRPr lang="en-US" altLang="en-US" sz="500" dirty="0"/>
                    </a:p>
                    <a:p>
                      <a:pPr marL="100330" algn="l" rtl="0" eaLnBrk="0">
                        <a:lnSpc>
                          <a:spcPct val="97000"/>
                        </a:lnSpc>
                        <a:spcBef>
                          <a:spcPts val="0"/>
                        </a:spcBef>
                      </a:pPr>
                      <a:r>
                        <a:rPr sz="20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密码模块实现</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10000"/>
                        </a:lnSpc>
                      </a:pPr>
                      <a:endParaRPr lang="en-US" altLang="en-US" sz="500" dirty="0"/>
                    </a:p>
                    <a:p>
                      <a:pPr marL="611505" algn="l" rtl="0" eaLnBrk="0">
                        <a:lnSpc>
                          <a:spcPct val="98000"/>
                        </a:lnSpc>
                        <a:spcBef>
                          <a:spcPts val="5"/>
                        </a:spcBef>
                      </a:pPr>
                      <a:r>
                        <a:rPr sz="20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一级</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9000"/>
                        </a:lnSpc>
                      </a:pPr>
                      <a:endParaRPr lang="en-US" altLang="en-US" sz="500" dirty="0"/>
                    </a:p>
                    <a:p>
                      <a:pPr marL="230505"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一级及以上</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9000"/>
                        </a:lnSpc>
                      </a:pPr>
                      <a:endParaRPr lang="en-US" altLang="en-US" sz="500" dirty="0"/>
                    </a:p>
                    <a:p>
                      <a:pPr marL="234315"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二级及以上</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9000"/>
                        </a:lnSpc>
                      </a:pPr>
                      <a:endParaRPr lang="en-US" altLang="en-US" sz="500" dirty="0"/>
                    </a:p>
                    <a:p>
                      <a:pPr marL="234315"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三级及以上</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718186" y="377825"/>
            <a:ext cx="9780271" cy="2078990"/>
            <a:chOff x="1194" y="2086"/>
            <a:chExt cx="15402" cy="3274"/>
          </a:xfrm>
        </p:grpSpPr>
        <p:sp>
          <p:nvSpPr>
            <p:cNvPr id="4" name="文本框 3"/>
            <p:cNvSpPr txBox="1"/>
            <p:nvPr/>
          </p:nvSpPr>
          <p:spPr>
            <a:xfrm>
              <a:off x="1194" y="3253"/>
              <a:ext cx="15290" cy="2107"/>
            </a:xfrm>
            <a:prstGeom prst="rect">
              <a:avLst/>
            </a:prstGeom>
            <a:noFill/>
          </p:spPr>
          <p:txBody>
            <a:bodyPr wrap="square" rtlCol="0" anchor="t">
              <a:sp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安全区域边界密码应用要点</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  安全区域边界主要实现经由外部实体接入网络时的安全防护，密码应用要求主要涉及通信过 程中实体身份真实性 、 网络边界访问控制和设备接入控制。</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2、商用密码技术标准</a:t>
              </a:r>
              <a:endParaRPr lang="zh-CN" altLang="en-US" sz="2400" b="1">
                <a:solidFill>
                  <a:schemeClr val="accent1"/>
                </a:solidFill>
                <a:effectLst>
                  <a:outerShdw blurRad="38100" dist="25400" dir="5400000" algn="ctr" rotWithShape="0">
                    <a:srgbClr val="6E747A">
                      <a:alpha val="43000"/>
                    </a:srgbClr>
                  </a:outerShdw>
                </a:effectLst>
              </a:endParaRPr>
            </a:p>
          </p:txBody>
        </p:sp>
      </p:grpSp>
      <p:sp>
        <p:nvSpPr>
          <p:cNvPr id="7" name="文本框 6"/>
          <p:cNvSpPr txBox="1"/>
          <p:nvPr/>
        </p:nvSpPr>
        <p:spPr>
          <a:xfrm>
            <a:off x="845186" y="4996180"/>
            <a:ext cx="9709151" cy="506730"/>
          </a:xfrm>
          <a:prstGeom prst="rect">
            <a:avLst/>
          </a:prstGeom>
          <a:noFill/>
        </p:spPr>
        <p:txBody>
          <a:bodyPr wrap="square" rtlCol="0" anchor="t">
            <a:sp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密码安全产品：  身份认证网关、可信网络连接、终端密码模块（硬KEY、软KEY）等</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graphicFrame>
        <p:nvGraphicFramePr>
          <p:cNvPr id="408" name="table 408"/>
          <p:cNvGraphicFramePr>
            <a:graphicFrameLocks noGrp="1"/>
          </p:cNvGraphicFramePr>
          <p:nvPr/>
        </p:nvGraphicFramePr>
        <p:xfrm>
          <a:off x="858100" y="2552192"/>
          <a:ext cx="9961244" cy="2061207"/>
        </p:xfrm>
        <a:graphic>
          <a:graphicData uri="http://schemas.openxmlformats.org/drawingml/2006/table">
            <a:tbl>
              <a:tblPr/>
              <a:tblGrid>
                <a:gridCol w="3056254"/>
                <a:gridCol w="1724660"/>
                <a:gridCol w="1724660"/>
                <a:gridCol w="1724660"/>
                <a:gridCol w="1731010"/>
              </a:tblGrid>
              <a:tr h="419734">
                <a:tc>
                  <a:txBody>
                    <a:bodyPr/>
                    <a:p>
                      <a:pPr algn="l" rtl="0" eaLnBrk="0">
                        <a:lnSpc>
                          <a:spcPct val="115000"/>
                        </a:lnSpc>
                      </a:pPr>
                      <a:endParaRPr lang="en-US" altLang="en-US" sz="500" dirty="0"/>
                    </a:p>
                    <a:p>
                      <a:pPr marL="771525" algn="l" rtl="0" eaLnBrk="0">
                        <a:lnSpc>
                          <a:spcPct val="98000"/>
                        </a:lnSpc>
                        <a:spcBef>
                          <a:spcPts val="5"/>
                        </a:spcBef>
                      </a:pPr>
                      <a:r>
                        <a:rPr sz="2000" b="1" kern="0" spc="-10" dirty="0">
                          <a:solidFill>
                            <a:srgbClr val="FFFFFF">
                              <a:alpha val="100000"/>
                            </a:srgbClr>
                          </a:solidFill>
                          <a:latin typeface="微软雅黑" panose="020B0503020204020204" charset="-122"/>
                          <a:ea typeface="微软雅黑" panose="020B0503020204020204" charset="-122"/>
                          <a:cs typeface="微软雅黑" panose="020B0503020204020204" charset="-122"/>
                        </a:rPr>
                        <a:t>密码应用要求</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p>
                      <a:pPr algn="l" rtl="0" eaLnBrk="0">
                        <a:lnSpc>
                          <a:spcPct val="115000"/>
                        </a:lnSpc>
                      </a:pPr>
                      <a:endParaRPr lang="en-US" altLang="en-US" sz="500" dirty="0"/>
                    </a:p>
                    <a:p>
                      <a:pPr marL="614680" algn="l" rtl="0" eaLnBrk="0">
                        <a:lnSpc>
                          <a:spcPct val="98000"/>
                        </a:lnSpc>
                        <a:spcBef>
                          <a:spcPts val="5"/>
                        </a:spcBef>
                      </a:pPr>
                      <a:r>
                        <a:rPr sz="2000" b="1" kern="0" spc="-40" dirty="0">
                          <a:solidFill>
                            <a:srgbClr val="FFFFFF">
                              <a:alpha val="100000"/>
                            </a:srgbClr>
                          </a:solidFill>
                          <a:latin typeface="微软雅黑" panose="020B0503020204020204" charset="-122"/>
                          <a:ea typeface="微软雅黑" panose="020B0503020204020204" charset="-122"/>
                          <a:cs typeface="微软雅黑" panose="020B0503020204020204" charset="-122"/>
                        </a:rPr>
                        <a:t>一级</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p>
                      <a:pPr algn="l" rtl="0" eaLnBrk="0">
                        <a:lnSpc>
                          <a:spcPct val="115000"/>
                        </a:lnSpc>
                      </a:pPr>
                      <a:endParaRPr lang="en-US" altLang="en-US" sz="500" dirty="0"/>
                    </a:p>
                    <a:p>
                      <a:pPr marL="615315" algn="l" rtl="0" eaLnBrk="0">
                        <a:lnSpc>
                          <a:spcPct val="98000"/>
                        </a:lnSpc>
                        <a:spcBef>
                          <a:spcPts val="5"/>
                        </a:spcBef>
                      </a:pPr>
                      <a:r>
                        <a:rPr sz="2000" b="1" kern="0" spc="-20" dirty="0">
                          <a:solidFill>
                            <a:srgbClr val="FFFFFF">
                              <a:alpha val="100000"/>
                            </a:srgbClr>
                          </a:solidFill>
                          <a:latin typeface="微软雅黑" panose="020B0503020204020204" charset="-122"/>
                          <a:ea typeface="微软雅黑" panose="020B0503020204020204" charset="-122"/>
                          <a:cs typeface="微软雅黑" panose="020B0503020204020204" charset="-122"/>
                        </a:rPr>
                        <a:t>二级</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p>
                      <a:pPr algn="l" rtl="0" eaLnBrk="0">
                        <a:lnSpc>
                          <a:spcPct val="115000"/>
                        </a:lnSpc>
                      </a:pPr>
                      <a:endParaRPr lang="en-US" altLang="en-US" sz="500" dirty="0"/>
                    </a:p>
                    <a:p>
                      <a:pPr marL="615315" algn="l" rtl="0" eaLnBrk="0">
                        <a:lnSpc>
                          <a:spcPct val="98000"/>
                        </a:lnSpc>
                        <a:spcBef>
                          <a:spcPts val="5"/>
                        </a:spcBef>
                      </a:pPr>
                      <a:r>
                        <a:rPr sz="2000" b="1" kern="0" spc="-20" dirty="0">
                          <a:solidFill>
                            <a:srgbClr val="FFFFFF">
                              <a:alpha val="100000"/>
                            </a:srgbClr>
                          </a:solidFill>
                          <a:latin typeface="微软雅黑" panose="020B0503020204020204" charset="-122"/>
                          <a:ea typeface="微软雅黑" panose="020B0503020204020204" charset="-122"/>
                          <a:cs typeface="微软雅黑" panose="020B0503020204020204" charset="-122"/>
                        </a:rPr>
                        <a:t>三级</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p>
                      <a:pPr algn="l" rtl="0" eaLnBrk="0">
                        <a:lnSpc>
                          <a:spcPct val="115000"/>
                        </a:lnSpc>
                      </a:pPr>
                      <a:endParaRPr lang="en-US" altLang="en-US" sz="500" dirty="0"/>
                    </a:p>
                    <a:p>
                      <a:pPr marL="623570" algn="l" rtl="0" eaLnBrk="0">
                        <a:lnSpc>
                          <a:spcPct val="98000"/>
                        </a:lnSpc>
                        <a:spcBef>
                          <a:spcPts val="5"/>
                        </a:spcBef>
                      </a:pPr>
                      <a:r>
                        <a:rPr sz="2000" b="1" kern="0" spc="-40" dirty="0">
                          <a:solidFill>
                            <a:srgbClr val="FFFFFF">
                              <a:alpha val="100000"/>
                            </a:srgbClr>
                          </a:solidFill>
                          <a:latin typeface="微软雅黑" panose="020B0503020204020204" charset="-122"/>
                          <a:ea typeface="微软雅黑" panose="020B0503020204020204" charset="-122"/>
                          <a:cs typeface="微软雅黑" panose="020B0503020204020204" charset="-122"/>
                        </a:rPr>
                        <a:t>四级</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r>
              <a:tr h="413384">
                <a:tc>
                  <a:txBody>
                    <a:bodyPr/>
                    <a:p>
                      <a:pPr algn="l" rtl="0" eaLnBrk="0">
                        <a:lnSpc>
                          <a:spcPct val="108000"/>
                        </a:lnSpc>
                      </a:pPr>
                      <a:endParaRPr lang="en-US" altLang="en-US" sz="500" dirty="0"/>
                    </a:p>
                    <a:p>
                      <a:pPr marL="102870"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身份鉴别</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10000"/>
                        </a:lnSpc>
                      </a:pPr>
                      <a:endParaRPr lang="en-US" altLang="en-US" sz="500" dirty="0"/>
                    </a:p>
                    <a:p>
                      <a:pPr marL="740410" algn="l" rtl="0" eaLnBrk="0">
                        <a:lnSpc>
                          <a:spcPct val="99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可</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20000"/>
                        </a:lnSpc>
                      </a:pPr>
                      <a:endParaRPr lang="en-US" altLang="en-US" sz="400" dirty="0"/>
                    </a:p>
                    <a:p>
                      <a:pPr marL="742315" algn="l" rtl="0" eaLnBrk="0">
                        <a:lnSpc>
                          <a:spcPct val="91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宜</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9000"/>
                        </a:lnSpc>
                      </a:pPr>
                      <a:endParaRPr lang="en-US" altLang="en-US" sz="500" dirty="0"/>
                    </a:p>
                    <a:p>
                      <a:pPr marL="736600" algn="l" rtl="0" eaLnBrk="0">
                        <a:lnSpc>
                          <a:spcPct val="98000"/>
                        </a:lnSpc>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9000"/>
                        </a:lnSpc>
                      </a:pPr>
                      <a:endParaRPr lang="en-US" altLang="en-US" sz="500" dirty="0"/>
                    </a:p>
                    <a:p>
                      <a:pPr marL="737235" algn="l" rtl="0" eaLnBrk="0">
                        <a:lnSpc>
                          <a:spcPct val="98000"/>
                        </a:lnSpc>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r>
              <a:tr h="396239">
                <a:tc>
                  <a:txBody>
                    <a:bodyPr/>
                    <a:p>
                      <a:pPr algn="l" rtl="0" eaLnBrk="0">
                        <a:lnSpc>
                          <a:spcPct val="108000"/>
                        </a:lnSpc>
                      </a:pPr>
                      <a:endParaRPr lang="en-US" altLang="en-US" sz="500" dirty="0"/>
                    </a:p>
                    <a:p>
                      <a:pPr marL="102870" algn="l" rtl="0" eaLnBrk="0">
                        <a:lnSpc>
                          <a:spcPct val="98000"/>
                        </a:lnSpc>
                        <a:spcBef>
                          <a:spcPts val="0"/>
                        </a:spcBef>
                      </a:pPr>
                      <a:r>
                        <a:rPr sz="20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访问控制信息完整性</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10000"/>
                        </a:lnSpc>
                      </a:pPr>
                      <a:endParaRPr lang="en-US" altLang="en-US" sz="500" dirty="0"/>
                    </a:p>
                    <a:p>
                      <a:pPr marL="740410" algn="l" rtl="0" eaLnBrk="0">
                        <a:lnSpc>
                          <a:spcPct val="99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可</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21000"/>
                        </a:lnSpc>
                      </a:pPr>
                      <a:endParaRPr lang="en-US" altLang="en-US" sz="400" dirty="0"/>
                    </a:p>
                    <a:p>
                      <a:pPr marL="742315" algn="l" rtl="0" eaLnBrk="0">
                        <a:lnSpc>
                          <a:spcPct val="91000"/>
                        </a:lnSpc>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宜</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09000"/>
                        </a:lnSpc>
                      </a:pPr>
                      <a:endParaRPr lang="en-US" altLang="en-US" sz="500" dirty="0"/>
                    </a:p>
                    <a:p>
                      <a:pPr marL="736600"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09000"/>
                        </a:lnSpc>
                      </a:pPr>
                      <a:endParaRPr lang="en-US" altLang="en-US" sz="500" dirty="0"/>
                    </a:p>
                    <a:p>
                      <a:pPr marL="737235"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r>
              <a:tr h="412750">
                <a:tc>
                  <a:txBody>
                    <a:bodyPr/>
                    <a:p>
                      <a:pPr algn="l" rtl="0" eaLnBrk="0">
                        <a:lnSpc>
                          <a:spcPct val="108000"/>
                        </a:lnSpc>
                      </a:pPr>
                      <a:endParaRPr lang="en-US" altLang="en-US" sz="500" dirty="0"/>
                    </a:p>
                    <a:p>
                      <a:pPr marL="102870"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设备接入认证</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10000"/>
                        </a:lnSpc>
                      </a:pPr>
                      <a:endParaRPr lang="en-US" altLang="en-US" sz="500" dirty="0"/>
                    </a:p>
                    <a:p>
                      <a:pPr marL="740410" algn="l" rtl="0" eaLnBrk="0">
                        <a:lnSpc>
                          <a:spcPct val="99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可</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21000"/>
                        </a:lnSpc>
                      </a:pPr>
                      <a:endParaRPr lang="en-US" altLang="en-US" sz="400" dirty="0"/>
                    </a:p>
                    <a:p>
                      <a:pPr marL="742315" algn="l" rtl="0" eaLnBrk="0">
                        <a:lnSpc>
                          <a:spcPct val="91000"/>
                        </a:lnSpc>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宜</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9000"/>
                        </a:lnSpc>
                      </a:pPr>
                      <a:endParaRPr lang="en-US" altLang="en-US" sz="500" dirty="0"/>
                    </a:p>
                    <a:p>
                      <a:pPr marL="736600"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9000"/>
                        </a:lnSpc>
                      </a:pPr>
                      <a:endParaRPr lang="en-US" altLang="en-US" sz="500" dirty="0"/>
                    </a:p>
                    <a:p>
                      <a:pPr marL="737235"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r>
              <a:tr h="419100">
                <a:tc>
                  <a:txBody>
                    <a:bodyPr/>
                    <a:p>
                      <a:pPr algn="l" rtl="0" eaLnBrk="0">
                        <a:lnSpc>
                          <a:spcPct val="111000"/>
                        </a:lnSpc>
                      </a:pPr>
                      <a:endParaRPr lang="en-US" altLang="en-US" sz="500" dirty="0"/>
                    </a:p>
                    <a:p>
                      <a:pPr marL="99695" algn="l" rtl="0" eaLnBrk="0">
                        <a:lnSpc>
                          <a:spcPct val="97000"/>
                        </a:lnSpc>
                        <a:spcBef>
                          <a:spcPts val="5"/>
                        </a:spcBef>
                      </a:pPr>
                      <a:r>
                        <a:rPr sz="20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密码模块实现</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10000"/>
                        </a:lnSpc>
                      </a:pPr>
                      <a:endParaRPr lang="en-US" altLang="en-US" sz="500" dirty="0"/>
                    </a:p>
                    <a:p>
                      <a:pPr marL="611505" algn="l" rtl="0" eaLnBrk="0">
                        <a:lnSpc>
                          <a:spcPct val="98000"/>
                        </a:lnSpc>
                      </a:pPr>
                      <a:r>
                        <a:rPr sz="20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一级</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08000"/>
                        </a:lnSpc>
                      </a:pPr>
                      <a:endParaRPr lang="en-US" altLang="en-US" sz="500" dirty="0"/>
                    </a:p>
                    <a:p>
                      <a:pPr marL="230505"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一级及以上</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08000"/>
                        </a:lnSpc>
                      </a:pPr>
                      <a:endParaRPr lang="en-US" altLang="en-US" sz="500" dirty="0"/>
                    </a:p>
                    <a:p>
                      <a:pPr marL="234315"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二级及以上</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08000"/>
                        </a:lnSpc>
                      </a:pPr>
                      <a:endParaRPr lang="en-US" altLang="en-US" sz="500" dirty="0"/>
                    </a:p>
                    <a:p>
                      <a:pPr marL="234315"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三级及以上</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718186" y="377825"/>
            <a:ext cx="9780271" cy="1663065"/>
            <a:chOff x="1194" y="2086"/>
            <a:chExt cx="15402" cy="2619"/>
          </a:xfrm>
        </p:grpSpPr>
        <p:sp>
          <p:nvSpPr>
            <p:cNvPr id="4" name="文本框 3"/>
            <p:cNvSpPr txBox="1"/>
            <p:nvPr/>
          </p:nvSpPr>
          <p:spPr>
            <a:xfrm>
              <a:off x="1194" y="3253"/>
              <a:ext cx="15290" cy="1452"/>
            </a:xfrm>
            <a:prstGeom prst="rect">
              <a:avLst/>
            </a:prstGeom>
            <a:noFill/>
          </p:spPr>
          <p:txBody>
            <a:bodyPr wrap="square" rtlCol="0" anchor="t">
              <a:sp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安全计算环境密码应用要点——设备与计算环境别、  控制信息、设备的重要信息资源敏感安全标记、重要可执行程充完整性、日志记录的完整性。</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2、商用密码技术标准</a:t>
              </a:r>
              <a:endParaRPr lang="zh-CN" altLang="en-US" sz="2400" b="1">
                <a:solidFill>
                  <a:schemeClr val="accent1"/>
                </a:solidFill>
                <a:effectLst>
                  <a:outerShdw blurRad="38100" dist="25400" dir="5400000" algn="ctr" rotWithShape="0">
                    <a:srgbClr val="6E747A">
                      <a:alpha val="43000"/>
                    </a:srgbClr>
                  </a:outerShdw>
                </a:effectLst>
              </a:endParaRPr>
            </a:p>
          </p:txBody>
        </p:sp>
      </p:grpSp>
      <p:sp>
        <p:nvSpPr>
          <p:cNvPr id="7" name="文本框 6"/>
          <p:cNvSpPr txBox="1"/>
          <p:nvPr/>
        </p:nvSpPr>
        <p:spPr>
          <a:xfrm>
            <a:off x="925831" y="5324475"/>
            <a:ext cx="9709151" cy="922020"/>
          </a:xfrm>
          <a:prstGeom prst="rect">
            <a:avLst/>
          </a:prstGeom>
          <a:noFill/>
        </p:spPr>
        <p:txBody>
          <a:bodyPr wrap="square" rtlCol="0" anchor="t">
            <a:sp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密码安全产品：  身份认证系统、访问控制系统、远程安全管理系统   终端密码模块（硬KEY、软KEY）、可信计算系统等</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graphicFrame>
        <p:nvGraphicFramePr>
          <p:cNvPr id="418" name="table 418"/>
          <p:cNvGraphicFramePr>
            <a:graphicFrameLocks noGrp="1"/>
          </p:cNvGraphicFramePr>
          <p:nvPr/>
        </p:nvGraphicFramePr>
        <p:xfrm>
          <a:off x="925842" y="2041144"/>
          <a:ext cx="10468610" cy="3283585"/>
        </p:xfrm>
        <a:graphic>
          <a:graphicData uri="http://schemas.openxmlformats.org/drawingml/2006/table">
            <a:tbl>
              <a:tblPr/>
              <a:tblGrid>
                <a:gridCol w="3564255"/>
                <a:gridCol w="1724660"/>
                <a:gridCol w="1724660"/>
                <a:gridCol w="1724025"/>
                <a:gridCol w="1731010"/>
              </a:tblGrid>
              <a:tr h="419734">
                <a:tc>
                  <a:txBody>
                    <a:bodyPr/>
                    <a:p>
                      <a:pPr algn="l" rtl="0" eaLnBrk="0">
                        <a:lnSpc>
                          <a:spcPct val="118000"/>
                        </a:lnSpc>
                      </a:pPr>
                      <a:endParaRPr lang="en-US" altLang="en-US" sz="500" dirty="0"/>
                    </a:p>
                    <a:p>
                      <a:pPr marL="1025525" algn="l" rtl="0" eaLnBrk="0">
                        <a:lnSpc>
                          <a:spcPct val="97000"/>
                        </a:lnSpc>
                        <a:spcBef>
                          <a:spcPts val="5"/>
                        </a:spcBef>
                      </a:pPr>
                      <a:r>
                        <a:rPr sz="2000" b="1" kern="0" spc="-10" dirty="0">
                          <a:solidFill>
                            <a:srgbClr val="FFFFFF">
                              <a:alpha val="100000"/>
                            </a:srgbClr>
                          </a:solidFill>
                          <a:latin typeface="微软雅黑" panose="020B0503020204020204" charset="-122"/>
                          <a:ea typeface="微软雅黑" panose="020B0503020204020204" charset="-122"/>
                          <a:cs typeface="微软雅黑" panose="020B0503020204020204" charset="-122"/>
                        </a:rPr>
                        <a:t>密码应用要点</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p>
                      <a:pPr algn="l" rtl="0" eaLnBrk="0">
                        <a:lnSpc>
                          <a:spcPct val="115000"/>
                        </a:lnSpc>
                      </a:pPr>
                      <a:endParaRPr lang="en-US" altLang="en-US" sz="500" dirty="0"/>
                    </a:p>
                    <a:p>
                      <a:pPr marL="614680" algn="l" rtl="0" eaLnBrk="0">
                        <a:lnSpc>
                          <a:spcPct val="98000"/>
                        </a:lnSpc>
                        <a:spcBef>
                          <a:spcPts val="5"/>
                        </a:spcBef>
                      </a:pPr>
                      <a:r>
                        <a:rPr sz="2000" b="1" kern="0" spc="-40" dirty="0">
                          <a:solidFill>
                            <a:srgbClr val="FFFFFF">
                              <a:alpha val="100000"/>
                            </a:srgbClr>
                          </a:solidFill>
                          <a:latin typeface="微软雅黑" panose="020B0503020204020204" charset="-122"/>
                          <a:ea typeface="微软雅黑" panose="020B0503020204020204" charset="-122"/>
                          <a:cs typeface="微软雅黑" panose="020B0503020204020204" charset="-122"/>
                        </a:rPr>
                        <a:t>一级</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p>
                      <a:pPr algn="l" rtl="0" eaLnBrk="0">
                        <a:lnSpc>
                          <a:spcPct val="115000"/>
                        </a:lnSpc>
                      </a:pPr>
                      <a:endParaRPr lang="en-US" altLang="en-US" sz="500" dirty="0"/>
                    </a:p>
                    <a:p>
                      <a:pPr marL="615315" algn="l" rtl="0" eaLnBrk="0">
                        <a:lnSpc>
                          <a:spcPct val="98000"/>
                        </a:lnSpc>
                        <a:spcBef>
                          <a:spcPts val="5"/>
                        </a:spcBef>
                      </a:pPr>
                      <a:r>
                        <a:rPr sz="2000" b="1" kern="0" spc="-20" dirty="0">
                          <a:solidFill>
                            <a:srgbClr val="FFFFFF">
                              <a:alpha val="100000"/>
                            </a:srgbClr>
                          </a:solidFill>
                          <a:latin typeface="微软雅黑" panose="020B0503020204020204" charset="-122"/>
                          <a:ea typeface="微软雅黑" panose="020B0503020204020204" charset="-122"/>
                          <a:cs typeface="微软雅黑" panose="020B0503020204020204" charset="-122"/>
                        </a:rPr>
                        <a:t>二级</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p>
                      <a:pPr algn="l" rtl="0" eaLnBrk="0">
                        <a:lnSpc>
                          <a:spcPct val="115000"/>
                        </a:lnSpc>
                      </a:pPr>
                      <a:endParaRPr lang="en-US" altLang="en-US" sz="500" dirty="0"/>
                    </a:p>
                    <a:p>
                      <a:pPr marL="614680" algn="l" rtl="0" eaLnBrk="0">
                        <a:lnSpc>
                          <a:spcPct val="98000"/>
                        </a:lnSpc>
                        <a:spcBef>
                          <a:spcPts val="5"/>
                        </a:spcBef>
                      </a:pPr>
                      <a:r>
                        <a:rPr sz="2000" b="1" kern="0" spc="-20" dirty="0">
                          <a:solidFill>
                            <a:srgbClr val="FFFFFF">
                              <a:alpha val="100000"/>
                            </a:srgbClr>
                          </a:solidFill>
                          <a:latin typeface="微软雅黑" panose="020B0503020204020204" charset="-122"/>
                          <a:ea typeface="微软雅黑" panose="020B0503020204020204" charset="-122"/>
                          <a:cs typeface="微软雅黑" panose="020B0503020204020204" charset="-122"/>
                        </a:rPr>
                        <a:t>三级</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p>
                      <a:pPr algn="l" rtl="0" eaLnBrk="0">
                        <a:lnSpc>
                          <a:spcPct val="115000"/>
                        </a:lnSpc>
                      </a:pPr>
                      <a:endParaRPr lang="en-US" altLang="en-US" sz="500" dirty="0"/>
                    </a:p>
                    <a:p>
                      <a:pPr marL="624205" algn="l" rtl="0" eaLnBrk="0">
                        <a:lnSpc>
                          <a:spcPct val="98000"/>
                        </a:lnSpc>
                        <a:spcBef>
                          <a:spcPts val="5"/>
                        </a:spcBef>
                      </a:pPr>
                      <a:r>
                        <a:rPr sz="2000" b="1" kern="0" spc="-40" dirty="0">
                          <a:solidFill>
                            <a:srgbClr val="FFFFFF">
                              <a:alpha val="100000"/>
                            </a:srgbClr>
                          </a:solidFill>
                          <a:latin typeface="微软雅黑" panose="020B0503020204020204" charset="-122"/>
                          <a:ea typeface="微软雅黑" panose="020B0503020204020204" charset="-122"/>
                          <a:cs typeface="微软雅黑" panose="020B0503020204020204" charset="-122"/>
                        </a:rPr>
                        <a:t>四级</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r>
              <a:tr h="413384">
                <a:tc>
                  <a:txBody>
                    <a:bodyPr/>
                    <a:p>
                      <a:pPr algn="l" rtl="0" eaLnBrk="0">
                        <a:lnSpc>
                          <a:spcPct val="108000"/>
                        </a:lnSpc>
                      </a:pPr>
                      <a:endParaRPr lang="en-US" altLang="en-US" sz="500" dirty="0"/>
                    </a:p>
                    <a:p>
                      <a:pPr marL="102870"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身份鉴别</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10000"/>
                        </a:lnSpc>
                      </a:pPr>
                      <a:endParaRPr lang="en-US" altLang="en-US" sz="500" dirty="0"/>
                    </a:p>
                    <a:p>
                      <a:pPr marL="740410" algn="l" rtl="0" eaLnBrk="0">
                        <a:lnSpc>
                          <a:spcPct val="99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可</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20000"/>
                        </a:lnSpc>
                      </a:pPr>
                      <a:endParaRPr lang="en-US" altLang="en-US" sz="400" dirty="0"/>
                    </a:p>
                    <a:p>
                      <a:pPr marL="742315" algn="l" rtl="0" eaLnBrk="0">
                        <a:lnSpc>
                          <a:spcPct val="91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宜</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8000"/>
                        </a:lnSpc>
                      </a:pPr>
                      <a:endParaRPr lang="en-US" altLang="en-US" sz="500" dirty="0"/>
                    </a:p>
                    <a:p>
                      <a:pPr marL="736600"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8000"/>
                        </a:lnSpc>
                      </a:pPr>
                      <a:endParaRPr lang="en-US" altLang="en-US" sz="500" dirty="0"/>
                    </a:p>
                    <a:p>
                      <a:pPr marL="737235"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r>
              <a:tr h="396239">
                <a:tc>
                  <a:txBody>
                    <a:bodyPr/>
                    <a:p>
                      <a:pPr algn="l" rtl="0" eaLnBrk="0">
                        <a:lnSpc>
                          <a:spcPct val="108000"/>
                        </a:lnSpc>
                      </a:pPr>
                      <a:endParaRPr lang="en-US" altLang="en-US" sz="500" dirty="0"/>
                    </a:p>
                    <a:p>
                      <a:pPr marL="103505"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访问控制信息完整性</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10000"/>
                        </a:lnSpc>
                      </a:pPr>
                      <a:endParaRPr lang="en-US" altLang="en-US" sz="500" dirty="0"/>
                    </a:p>
                    <a:p>
                      <a:pPr marL="740410" algn="l" rtl="0" eaLnBrk="0">
                        <a:lnSpc>
                          <a:spcPct val="99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可</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20000"/>
                        </a:lnSpc>
                      </a:pPr>
                      <a:endParaRPr lang="en-US" altLang="en-US" sz="400" dirty="0"/>
                    </a:p>
                    <a:p>
                      <a:pPr marL="742315" algn="l" rtl="0" eaLnBrk="0">
                        <a:lnSpc>
                          <a:spcPct val="91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宜</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09000"/>
                        </a:lnSpc>
                      </a:pPr>
                      <a:endParaRPr lang="en-US" altLang="en-US" sz="500" dirty="0"/>
                    </a:p>
                    <a:p>
                      <a:pPr marL="736600"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09000"/>
                        </a:lnSpc>
                      </a:pPr>
                      <a:endParaRPr lang="en-US" altLang="en-US" sz="500" dirty="0"/>
                    </a:p>
                    <a:p>
                      <a:pPr marL="737235"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r>
              <a:tr h="396239">
                <a:tc>
                  <a:txBody>
                    <a:bodyPr/>
                    <a:p>
                      <a:pPr algn="l" rtl="0" eaLnBrk="0">
                        <a:lnSpc>
                          <a:spcPct val="107000"/>
                        </a:lnSpc>
                      </a:pPr>
                      <a:endParaRPr lang="en-US" altLang="en-US" sz="500" dirty="0"/>
                    </a:p>
                    <a:p>
                      <a:pPr marL="100965"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敏感标记的完整性</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10000"/>
                        </a:lnSpc>
                      </a:pPr>
                      <a:endParaRPr lang="en-US" altLang="en-US" sz="500" dirty="0"/>
                    </a:p>
                    <a:p>
                      <a:pPr marL="740410" algn="l" rtl="0" eaLnBrk="0">
                        <a:lnSpc>
                          <a:spcPct val="99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可</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20000"/>
                        </a:lnSpc>
                      </a:pPr>
                      <a:endParaRPr lang="en-US" altLang="en-US" sz="400" dirty="0"/>
                    </a:p>
                    <a:p>
                      <a:pPr marL="742315" algn="l" rtl="0" eaLnBrk="0">
                        <a:lnSpc>
                          <a:spcPct val="91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宜</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9000"/>
                        </a:lnSpc>
                      </a:pPr>
                      <a:endParaRPr lang="en-US" altLang="en-US" sz="500" dirty="0"/>
                    </a:p>
                    <a:p>
                      <a:pPr marL="736600"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9000"/>
                        </a:lnSpc>
                      </a:pPr>
                      <a:endParaRPr lang="en-US" altLang="en-US" sz="500" dirty="0"/>
                    </a:p>
                    <a:p>
                      <a:pPr marL="737235"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r>
              <a:tr h="412750">
                <a:tc>
                  <a:txBody>
                    <a:bodyPr/>
                    <a:p>
                      <a:pPr algn="l" rtl="0" eaLnBrk="0">
                        <a:lnSpc>
                          <a:spcPct val="108000"/>
                        </a:lnSpc>
                      </a:pPr>
                      <a:endParaRPr lang="en-US" altLang="en-US" sz="500" dirty="0"/>
                    </a:p>
                    <a:p>
                      <a:pPr marL="136525" algn="l" rtl="0" eaLnBrk="0">
                        <a:lnSpc>
                          <a:spcPct val="98000"/>
                        </a:lnSpc>
                        <a:spcBef>
                          <a:spcPts val="0"/>
                        </a:spcBef>
                      </a:pPr>
                      <a:r>
                        <a:rPr sz="2000"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rPr>
                        <a:t>日志记录完整性</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10000"/>
                        </a:lnSpc>
                      </a:pPr>
                      <a:endParaRPr lang="en-US" altLang="en-US" sz="500" dirty="0"/>
                    </a:p>
                    <a:p>
                      <a:pPr marL="740410" algn="l" rtl="0" eaLnBrk="0">
                        <a:lnSpc>
                          <a:spcPct val="99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可</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20000"/>
                        </a:lnSpc>
                      </a:pPr>
                      <a:endParaRPr lang="en-US" altLang="en-US" sz="400" dirty="0"/>
                    </a:p>
                    <a:p>
                      <a:pPr marL="742315" algn="l" rtl="0" eaLnBrk="0">
                        <a:lnSpc>
                          <a:spcPct val="91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宜</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09000"/>
                        </a:lnSpc>
                      </a:pPr>
                      <a:endParaRPr lang="en-US" altLang="en-US" sz="500" dirty="0"/>
                    </a:p>
                    <a:p>
                      <a:pPr marL="736600"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09000"/>
                        </a:lnSpc>
                      </a:pPr>
                      <a:endParaRPr lang="en-US" altLang="en-US" sz="500" dirty="0"/>
                    </a:p>
                    <a:p>
                      <a:pPr marL="737235"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r>
              <a:tr h="412750">
                <a:tc>
                  <a:txBody>
                    <a:bodyPr/>
                    <a:p>
                      <a:pPr algn="l" rtl="0" eaLnBrk="0">
                        <a:lnSpc>
                          <a:spcPct val="108000"/>
                        </a:lnSpc>
                      </a:pPr>
                      <a:endParaRPr lang="en-US" altLang="en-US" sz="500" dirty="0"/>
                    </a:p>
                    <a:p>
                      <a:pPr marL="100965" algn="l" rtl="0" eaLnBrk="0">
                        <a:lnSpc>
                          <a:spcPct val="98000"/>
                        </a:lnSpc>
                        <a:spcBef>
                          <a:spcPts val="0"/>
                        </a:spcBef>
                      </a:pPr>
                      <a:r>
                        <a:rPr sz="20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远程管理身份鉴别信息机密性</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11000"/>
                        </a:lnSpc>
                      </a:pPr>
                      <a:endParaRPr lang="en-US" altLang="en-US" sz="500" dirty="0"/>
                    </a:p>
                    <a:p>
                      <a:pPr marL="740410" algn="l" rtl="0" eaLnBrk="0">
                        <a:lnSpc>
                          <a:spcPct val="99000"/>
                        </a:lnSpc>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可</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21000"/>
                        </a:lnSpc>
                      </a:pPr>
                      <a:endParaRPr lang="en-US" altLang="en-US" sz="400" dirty="0"/>
                    </a:p>
                    <a:p>
                      <a:pPr marL="742315" algn="l" rtl="0" eaLnBrk="0">
                        <a:lnSpc>
                          <a:spcPct val="91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宜</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9000"/>
                        </a:lnSpc>
                      </a:pPr>
                      <a:endParaRPr lang="en-US" altLang="en-US" sz="500" dirty="0"/>
                    </a:p>
                    <a:p>
                      <a:pPr marL="736600"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9000"/>
                        </a:lnSpc>
                      </a:pPr>
                      <a:endParaRPr lang="en-US" altLang="en-US" sz="500" dirty="0"/>
                    </a:p>
                    <a:p>
                      <a:pPr marL="737235"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r>
              <a:tr h="412750">
                <a:tc>
                  <a:txBody>
                    <a:bodyPr/>
                    <a:p>
                      <a:pPr algn="l" rtl="0" eaLnBrk="0">
                        <a:lnSpc>
                          <a:spcPct val="109000"/>
                        </a:lnSpc>
                      </a:pPr>
                      <a:endParaRPr lang="en-US" altLang="en-US" sz="500" dirty="0"/>
                    </a:p>
                    <a:p>
                      <a:pPr marL="102235" algn="l" rtl="0" eaLnBrk="0">
                        <a:lnSpc>
                          <a:spcPct val="98000"/>
                        </a:lnSpc>
                        <a:spcBef>
                          <a:spcPts val="0"/>
                        </a:spcBef>
                      </a:pPr>
                      <a:r>
                        <a:rPr sz="20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重要程序或文件完整</a:t>
                      </a: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性</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11000"/>
                        </a:lnSpc>
                      </a:pPr>
                      <a:endParaRPr lang="en-US" altLang="en-US" sz="500" dirty="0"/>
                    </a:p>
                    <a:p>
                      <a:pPr marL="740410" algn="l" rtl="0" eaLnBrk="0">
                        <a:lnSpc>
                          <a:spcPct val="99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可</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22000"/>
                        </a:lnSpc>
                      </a:pPr>
                      <a:endParaRPr lang="en-US" altLang="en-US" sz="400" dirty="0"/>
                    </a:p>
                    <a:p>
                      <a:pPr marL="742315" algn="l" rtl="0" eaLnBrk="0">
                        <a:lnSpc>
                          <a:spcPct val="91000"/>
                        </a:lnSpc>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宜</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10000"/>
                        </a:lnSpc>
                      </a:pPr>
                      <a:endParaRPr lang="en-US" altLang="en-US" sz="500" dirty="0"/>
                    </a:p>
                    <a:p>
                      <a:pPr marL="736600"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10000"/>
                        </a:lnSpc>
                      </a:pPr>
                      <a:endParaRPr lang="en-US" altLang="en-US" sz="500" dirty="0"/>
                    </a:p>
                    <a:p>
                      <a:pPr marL="737235"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r>
              <a:tr h="419734">
                <a:tc>
                  <a:txBody>
                    <a:bodyPr/>
                    <a:p>
                      <a:pPr algn="l" rtl="0" eaLnBrk="0">
                        <a:lnSpc>
                          <a:spcPct val="112000"/>
                        </a:lnSpc>
                      </a:pPr>
                      <a:endParaRPr lang="en-US" altLang="en-US" sz="500" dirty="0"/>
                    </a:p>
                    <a:p>
                      <a:pPr marL="100330" algn="l" rtl="0" eaLnBrk="0">
                        <a:lnSpc>
                          <a:spcPct val="97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密码模块实现</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10000"/>
                        </a:lnSpc>
                      </a:pPr>
                      <a:endParaRPr lang="en-US" altLang="en-US" sz="500" dirty="0"/>
                    </a:p>
                    <a:p>
                      <a:pPr marL="611505" algn="l" rtl="0" eaLnBrk="0">
                        <a:lnSpc>
                          <a:spcPct val="98000"/>
                        </a:lnSpc>
                        <a:spcBef>
                          <a:spcPts val="5"/>
                        </a:spcBef>
                      </a:pPr>
                      <a:r>
                        <a:rPr sz="20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一级</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9000"/>
                        </a:lnSpc>
                      </a:pPr>
                      <a:endParaRPr lang="en-US" altLang="en-US" sz="500" dirty="0"/>
                    </a:p>
                    <a:p>
                      <a:pPr marL="230505"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一级及以上</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9000"/>
                        </a:lnSpc>
                      </a:pPr>
                      <a:endParaRPr lang="en-US" altLang="en-US" sz="500" dirty="0"/>
                    </a:p>
                    <a:p>
                      <a:pPr marL="233680"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二级及以上</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9000"/>
                        </a:lnSpc>
                      </a:pPr>
                      <a:endParaRPr lang="en-US" altLang="en-US" sz="500" dirty="0"/>
                    </a:p>
                    <a:p>
                      <a:pPr marL="234950"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三级及以上</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718821" y="377825"/>
            <a:ext cx="9779636" cy="1830070"/>
            <a:chOff x="1195" y="2086"/>
            <a:chExt cx="15401" cy="2882"/>
          </a:xfrm>
        </p:grpSpPr>
        <p:sp>
          <p:nvSpPr>
            <p:cNvPr id="4" name="文本框 3"/>
            <p:cNvSpPr txBox="1"/>
            <p:nvPr/>
          </p:nvSpPr>
          <p:spPr>
            <a:xfrm>
              <a:off x="1195" y="2861"/>
              <a:ext cx="15290" cy="2107"/>
            </a:xfrm>
            <a:prstGeom prst="rect">
              <a:avLst/>
            </a:prstGeom>
            <a:noFill/>
          </p:spPr>
          <p:txBody>
            <a:bodyPr wrap="square" rtlCol="0" anchor="t">
              <a:sp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安全计算环境密码应用要点——应用与数据主要实现对信息系统中应用及其数据的安全防护， 密码应用主要涉及应用的用户身份鉴别、 访问控制，以及应用相关重要数据的存储安全、传输安全和相关行为的不可否认性。</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2、商用密码技术标准</a:t>
              </a:r>
              <a:endParaRPr lang="zh-CN" altLang="en-US" sz="2400" b="1">
                <a:solidFill>
                  <a:schemeClr val="accent1"/>
                </a:solidFill>
                <a:effectLst>
                  <a:outerShdw blurRad="38100" dist="25400" dir="5400000" algn="ctr" rotWithShape="0">
                    <a:srgbClr val="6E747A">
                      <a:alpha val="43000"/>
                    </a:srgbClr>
                  </a:outerShdw>
                </a:effectLst>
              </a:endParaRPr>
            </a:p>
          </p:txBody>
        </p:sp>
      </p:grpSp>
      <p:sp>
        <p:nvSpPr>
          <p:cNvPr id="7" name="文本框 6"/>
          <p:cNvSpPr txBox="1"/>
          <p:nvPr/>
        </p:nvSpPr>
        <p:spPr>
          <a:xfrm>
            <a:off x="925831" y="5643880"/>
            <a:ext cx="9709151" cy="922020"/>
          </a:xfrm>
          <a:prstGeom prst="rect">
            <a:avLst/>
          </a:prstGeom>
          <a:noFill/>
        </p:spPr>
        <p:txBody>
          <a:bodyPr wrap="square" rtlCol="0" anchor="t">
            <a:sp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密码安全产品：统一身份认证系统、访问控制系统、数据库/文件加密系统、签名验证服务器、 应用程序签名系统、  CA数字证书、终端密码模块（硬KEY、软KEY）等</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graphicFrame>
        <p:nvGraphicFramePr>
          <p:cNvPr id="478" name="table 478"/>
          <p:cNvGraphicFramePr>
            <a:graphicFrameLocks noGrp="1"/>
          </p:cNvGraphicFramePr>
          <p:nvPr>
            <p:custDataLst>
              <p:tags r:id="rId1"/>
            </p:custDataLst>
          </p:nvPr>
        </p:nvGraphicFramePr>
        <p:xfrm>
          <a:off x="1130935" y="2239645"/>
          <a:ext cx="9606915" cy="3479800"/>
        </p:xfrm>
        <a:graphic>
          <a:graphicData uri="http://schemas.openxmlformats.org/drawingml/2006/table">
            <a:tbl>
              <a:tblPr/>
              <a:tblGrid>
                <a:gridCol w="3270250"/>
                <a:gridCol w="1583055"/>
                <a:gridCol w="1582420"/>
                <a:gridCol w="1583055"/>
                <a:gridCol w="1588135"/>
              </a:tblGrid>
              <a:tr h="386715">
                <a:tc>
                  <a:txBody>
                    <a:bodyPr/>
                    <a:p>
                      <a:pPr algn="l" rtl="0" eaLnBrk="0">
                        <a:lnSpc>
                          <a:spcPct val="118000"/>
                        </a:lnSpc>
                      </a:pPr>
                      <a:endParaRPr lang="en-US" altLang="en-US" sz="500" dirty="0"/>
                    </a:p>
                    <a:p>
                      <a:pPr marL="998220" algn="l" rtl="0" eaLnBrk="0">
                        <a:lnSpc>
                          <a:spcPct val="97000"/>
                        </a:lnSpc>
                        <a:spcBef>
                          <a:spcPts val="5"/>
                        </a:spcBef>
                      </a:pPr>
                      <a:r>
                        <a:rPr sz="2000" b="1" kern="0" spc="-10" dirty="0">
                          <a:solidFill>
                            <a:srgbClr val="FFFFFF">
                              <a:alpha val="100000"/>
                            </a:srgbClr>
                          </a:solidFill>
                          <a:latin typeface="微软雅黑" panose="020B0503020204020204" charset="-122"/>
                          <a:ea typeface="微软雅黑" panose="020B0503020204020204" charset="-122"/>
                          <a:cs typeface="微软雅黑" panose="020B0503020204020204" charset="-122"/>
                        </a:rPr>
                        <a:t>密码应用要点</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p>
                      <a:pPr algn="l" rtl="0" eaLnBrk="0">
                        <a:lnSpc>
                          <a:spcPct val="115000"/>
                        </a:lnSpc>
                      </a:pPr>
                      <a:endParaRPr lang="en-US" altLang="en-US" sz="500" dirty="0"/>
                    </a:p>
                    <a:p>
                      <a:pPr marL="602615" algn="l" rtl="0" eaLnBrk="0">
                        <a:lnSpc>
                          <a:spcPct val="98000"/>
                        </a:lnSpc>
                        <a:spcBef>
                          <a:spcPts val="5"/>
                        </a:spcBef>
                      </a:pPr>
                      <a:r>
                        <a:rPr sz="2000" b="1" kern="0" spc="-40" dirty="0">
                          <a:solidFill>
                            <a:srgbClr val="FFFFFF">
                              <a:alpha val="100000"/>
                            </a:srgbClr>
                          </a:solidFill>
                          <a:latin typeface="微软雅黑" panose="020B0503020204020204" charset="-122"/>
                          <a:ea typeface="微软雅黑" panose="020B0503020204020204" charset="-122"/>
                          <a:cs typeface="微软雅黑" panose="020B0503020204020204" charset="-122"/>
                        </a:rPr>
                        <a:t>一级</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p>
                      <a:pPr algn="l" rtl="0" eaLnBrk="0">
                        <a:lnSpc>
                          <a:spcPct val="115000"/>
                        </a:lnSpc>
                      </a:pPr>
                      <a:endParaRPr lang="en-US" altLang="en-US" sz="500" dirty="0"/>
                    </a:p>
                    <a:p>
                      <a:pPr marL="602615" algn="l" rtl="0" eaLnBrk="0">
                        <a:lnSpc>
                          <a:spcPct val="98000"/>
                        </a:lnSpc>
                        <a:spcBef>
                          <a:spcPts val="5"/>
                        </a:spcBef>
                      </a:pPr>
                      <a:r>
                        <a:rPr sz="2000" b="1" kern="0" spc="-20" dirty="0">
                          <a:solidFill>
                            <a:srgbClr val="FFFFFF">
                              <a:alpha val="100000"/>
                            </a:srgbClr>
                          </a:solidFill>
                          <a:latin typeface="微软雅黑" panose="020B0503020204020204" charset="-122"/>
                          <a:ea typeface="微软雅黑" panose="020B0503020204020204" charset="-122"/>
                          <a:cs typeface="微软雅黑" panose="020B0503020204020204" charset="-122"/>
                        </a:rPr>
                        <a:t>二级</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p>
                      <a:pPr algn="l" rtl="0" eaLnBrk="0">
                        <a:lnSpc>
                          <a:spcPct val="115000"/>
                        </a:lnSpc>
                      </a:pPr>
                      <a:endParaRPr lang="en-US" altLang="en-US" sz="500" dirty="0"/>
                    </a:p>
                    <a:p>
                      <a:pPr marL="602615" algn="l" rtl="0" eaLnBrk="0">
                        <a:lnSpc>
                          <a:spcPct val="98000"/>
                        </a:lnSpc>
                        <a:spcBef>
                          <a:spcPts val="5"/>
                        </a:spcBef>
                      </a:pPr>
                      <a:r>
                        <a:rPr sz="2000" b="1" kern="0" spc="-20" dirty="0">
                          <a:solidFill>
                            <a:srgbClr val="FFFFFF">
                              <a:alpha val="100000"/>
                            </a:srgbClr>
                          </a:solidFill>
                          <a:latin typeface="微软雅黑" panose="020B0503020204020204" charset="-122"/>
                          <a:ea typeface="微软雅黑" panose="020B0503020204020204" charset="-122"/>
                          <a:cs typeface="微软雅黑" panose="020B0503020204020204" charset="-122"/>
                        </a:rPr>
                        <a:t>三级</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p>
                      <a:pPr algn="l" rtl="0" eaLnBrk="0">
                        <a:lnSpc>
                          <a:spcPct val="115000"/>
                        </a:lnSpc>
                      </a:pPr>
                      <a:endParaRPr lang="en-US" altLang="en-US" sz="500" dirty="0"/>
                    </a:p>
                    <a:p>
                      <a:pPr marL="611505" algn="l" rtl="0" eaLnBrk="0">
                        <a:lnSpc>
                          <a:spcPct val="98000"/>
                        </a:lnSpc>
                        <a:spcBef>
                          <a:spcPts val="5"/>
                        </a:spcBef>
                      </a:pPr>
                      <a:r>
                        <a:rPr sz="2000" b="1" kern="0" spc="-40" dirty="0">
                          <a:solidFill>
                            <a:srgbClr val="FFFFFF">
                              <a:alpha val="100000"/>
                            </a:srgbClr>
                          </a:solidFill>
                          <a:latin typeface="微软雅黑" panose="020B0503020204020204" charset="-122"/>
                          <a:ea typeface="微软雅黑" panose="020B0503020204020204" charset="-122"/>
                          <a:cs typeface="微软雅黑" panose="020B0503020204020204" charset="-122"/>
                        </a:rPr>
                        <a:t>四级</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r>
              <a:tr h="386080">
                <a:tc>
                  <a:txBody>
                    <a:bodyPr/>
                    <a:p>
                      <a:pPr algn="l" rtl="0" eaLnBrk="0">
                        <a:lnSpc>
                          <a:spcPct val="108000"/>
                        </a:lnSpc>
                      </a:pPr>
                      <a:endParaRPr lang="en-US" altLang="en-US" sz="500" dirty="0"/>
                    </a:p>
                    <a:p>
                      <a:pPr marL="102870"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身份鉴别</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10000"/>
                        </a:lnSpc>
                      </a:pPr>
                      <a:endParaRPr lang="en-US" altLang="en-US" sz="500" dirty="0"/>
                    </a:p>
                    <a:p>
                      <a:pPr marL="726440" algn="l" rtl="0" eaLnBrk="0">
                        <a:lnSpc>
                          <a:spcPct val="99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可</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20000"/>
                        </a:lnSpc>
                      </a:pPr>
                      <a:endParaRPr lang="en-US" altLang="en-US" sz="400" dirty="0"/>
                    </a:p>
                    <a:p>
                      <a:pPr marL="728345" algn="l" rtl="0" eaLnBrk="0">
                        <a:lnSpc>
                          <a:spcPct val="91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宜</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8000"/>
                        </a:lnSpc>
                      </a:pPr>
                      <a:endParaRPr lang="en-US" altLang="en-US" sz="500" dirty="0"/>
                    </a:p>
                    <a:p>
                      <a:pPr marL="723265"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8000"/>
                        </a:lnSpc>
                      </a:pPr>
                      <a:endParaRPr lang="en-US" altLang="en-US" sz="500" dirty="0"/>
                    </a:p>
                    <a:p>
                      <a:pPr marL="723265"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r>
              <a:tr h="386080">
                <a:tc>
                  <a:txBody>
                    <a:bodyPr/>
                    <a:p>
                      <a:pPr algn="l" rtl="0" eaLnBrk="0">
                        <a:lnSpc>
                          <a:spcPct val="108000"/>
                        </a:lnSpc>
                      </a:pPr>
                      <a:endParaRPr lang="en-US" altLang="en-US" sz="500" dirty="0"/>
                    </a:p>
                    <a:p>
                      <a:pPr marL="103505"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访问控制</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10000"/>
                        </a:lnSpc>
                      </a:pPr>
                      <a:endParaRPr lang="en-US" altLang="en-US" sz="500" dirty="0"/>
                    </a:p>
                    <a:p>
                      <a:pPr marL="726440" algn="l" rtl="0" eaLnBrk="0">
                        <a:lnSpc>
                          <a:spcPct val="99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可</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20000"/>
                        </a:lnSpc>
                      </a:pPr>
                      <a:endParaRPr lang="en-US" altLang="en-US" sz="400" dirty="0"/>
                    </a:p>
                    <a:p>
                      <a:pPr marL="728345" algn="l" rtl="0" eaLnBrk="0">
                        <a:lnSpc>
                          <a:spcPct val="91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宜</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08000"/>
                        </a:lnSpc>
                      </a:pPr>
                      <a:endParaRPr lang="en-US" altLang="en-US" sz="500" dirty="0"/>
                    </a:p>
                    <a:p>
                      <a:pPr marL="723265"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08000"/>
                        </a:lnSpc>
                      </a:pPr>
                      <a:endParaRPr lang="en-US" altLang="en-US" sz="500" dirty="0"/>
                    </a:p>
                    <a:p>
                      <a:pPr marL="723265"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r>
              <a:tr h="386080">
                <a:tc>
                  <a:txBody>
                    <a:bodyPr/>
                    <a:p>
                      <a:pPr algn="l" rtl="0" eaLnBrk="0">
                        <a:lnSpc>
                          <a:spcPct val="109000"/>
                        </a:lnSpc>
                      </a:pPr>
                      <a:endParaRPr lang="en-US" altLang="en-US" sz="500" dirty="0"/>
                    </a:p>
                    <a:p>
                      <a:pPr marL="100330" algn="l" rtl="0" eaLnBrk="0">
                        <a:lnSpc>
                          <a:spcPct val="97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数据传输安全</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10000"/>
                        </a:lnSpc>
                      </a:pPr>
                      <a:endParaRPr lang="en-US" altLang="en-US" sz="500" dirty="0"/>
                    </a:p>
                    <a:p>
                      <a:pPr marL="726440" algn="l" rtl="0" eaLnBrk="0">
                        <a:lnSpc>
                          <a:spcPct val="99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可</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20000"/>
                        </a:lnSpc>
                      </a:pPr>
                      <a:endParaRPr lang="en-US" altLang="en-US" sz="400" dirty="0"/>
                    </a:p>
                    <a:p>
                      <a:pPr marL="728345" algn="l" rtl="0" eaLnBrk="0">
                        <a:lnSpc>
                          <a:spcPct val="91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宜</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9000"/>
                        </a:lnSpc>
                      </a:pPr>
                      <a:endParaRPr lang="en-US" altLang="en-US" sz="500" dirty="0"/>
                    </a:p>
                    <a:p>
                      <a:pPr marL="723265" algn="l" rtl="0" eaLnBrk="0">
                        <a:lnSpc>
                          <a:spcPct val="98000"/>
                        </a:lnSpc>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9000"/>
                        </a:lnSpc>
                      </a:pPr>
                      <a:endParaRPr lang="en-US" altLang="en-US" sz="500" dirty="0"/>
                    </a:p>
                    <a:p>
                      <a:pPr marL="723265" algn="l" rtl="0" eaLnBrk="0">
                        <a:lnSpc>
                          <a:spcPct val="98000"/>
                        </a:lnSpc>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r>
              <a:tr h="386080">
                <a:tc>
                  <a:txBody>
                    <a:bodyPr/>
                    <a:p>
                      <a:pPr algn="l" rtl="0" eaLnBrk="0">
                        <a:lnSpc>
                          <a:spcPct val="109000"/>
                        </a:lnSpc>
                      </a:pPr>
                      <a:endParaRPr lang="en-US" altLang="en-US" sz="500" dirty="0"/>
                    </a:p>
                    <a:p>
                      <a:pPr marL="100330" algn="l" rtl="0" eaLnBrk="0">
                        <a:lnSpc>
                          <a:spcPct val="97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数据存储安全</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10000"/>
                        </a:lnSpc>
                      </a:pPr>
                      <a:endParaRPr lang="en-US" altLang="en-US" sz="500" dirty="0"/>
                    </a:p>
                    <a:p>
                      <a:pPr marL="726440" algn="l" rtl="0" eaLnBrk="0">
                        <a:lnSpc>
                          <a:spcPct val="99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可</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21000"/>
                        </a:lnSpc>
                      </a:pPr>
                      <a:endParaRPr lang="en-US" altLang="en-US" sz="400" dirty="0"/>
                    </a:p>
                    <a:p>
                      <a:pPr marL="728345" algn="l" rtl="0" eaLnBrk="0">
                        <a:lnSpc>
                          <a:spcPct val="91000"/>
                        </a:lnSpc>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宜</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09000"/>
                        </a:lnSpc>
                      </a:pPr>
                      <a:endParaRPr lang="en-US" altLang="en-US" sz="500" dirty="0"/>
                    </a:p>
                    <a:p>
                      <a:pPr marL="723265"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09000"/>
                        </a:lnSpc>
                      </a:pPr>
                      <a:endParaRPr lang="en-US" altLang="en-US" sz="500" dirty="0"/>
                    </a:p>
                    <a:p>
                      <a:pPr marL="723265"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r>
              <a:tr h="386080">
                <a:tc>
                  <a:txBody>
                    <a:bodyPr/>
                    <a:p>
                      <a:pPr algn="l" rtl="0" eaLnBrk="0">
                        <a:lnSpc>
                          <a:spcPct val="108000"/>
                        </a:lnSpc>
                      </a:pPr>
                      <a:endParaRPr lang="en-US" altLang="en-US" sz="500" dirty="0"/>
                    </a:p>
                    <a:p>
                      <a:pPr marL="136525" algn="l" rtl="0" eaLnBrk="0">
                        <a:lnSpc>
                          <a:spcPct val="98000"/>
                        </a:lnSpc>
                        <a:spcBef>
                          <a:spcPts val="0"/>
                        </a:spcBef>
                      </a:pPr>
                      <a:r>
                        <a:rPr sz="2000"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rPr>
                        <a:t>日志记录完整性</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10000"/>
                        </a:lnSpc>
                      </a:pPr>
                      <a:endParaRPr lang="en-US" altLang="en-US" sz="500" dirty="0"/>
                    </a:p>
                    <a:p>
                      <a:pPr marL="726440" algn="l" rtl="0" eaLnBrk="0">
                        <a:lnSpc>
                          <a:spcPct val="99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可</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21000"/>
                        </a:lnSpc>
                      </a:pPr>
                      <a:endParaRPr lang="en-US" altLang="en-US" sz="400" dirty="0"/>
                    </a:p>
                    <a:p>
                      <a:pPr marL="728345" algn="l" rtl="0" eaLnBrk="0">
                        <a:lnSpc>
                          <a:spcPct val="91000"/>
                        </a:lnSpc>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宜</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9000"/>
                        </a:lnSpc>
                      </a:pPr>
                      <a:endParaRPr lang="en-US" altLang="en-US" sz="500" dirty="0"/>
                    </a:p>
                    <a:p>
                      <a:pPr marL="723265"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9000"/>
                        </a:lnSpc>
                      </a:pPr>
                      <a:endParaRPr lang="en-US" altLang="en-US" sz="500" dirty="0"/>
                    </a:p>
                    <a:p>
                      <a:pPr marL="723265"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r>
              <a:tr h="389890">
                <a:tc>
                  <a:txBody>
                    <a:bodyPr/>
                    <a:p>
                      <a:pPr algn="l" rtl="0" eaLnBrk="0">
                        <a:lnSpc>
                          <a:spcPct val="111000"/>
                        </a:lnSpc>
                      </a:pPr>
                      <a:endParaRPr lang="en-US" altLang="en-US" sz="500" dirty="0"/>
                    </a:p>
                    <a:p>
                      <a:pPr marL="102235" algn="l" rtl="0" eaLnBrk="0">
                        <a:lnSpc>
                          <a:spcPct val="97000"/>
                        </a:lnSpc>
                        <a:spcBef>
                          <a:spcPts val="5"/>
                        </a:spcBef>
                      </a:pPr>
                      <a:r>
                        <a:rPr sz="20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重要应用程序的加载和卸</a:t>
                      </a: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载</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11000"/>
                        </a:lnSpc>
                      </a:pPr>
                      <a:endParaRPr lang="en-US" altLang="en-US" sz="500" dirty="0"/>
                    </a:p>
                    <a:p>
                      <a:pPr marL="770890" algn="l" rtl="0" eaLnBrk="0">
                        <a:lnSpc>
                          <a:spcPct val="100000"/>
                        </a:lnSpc>
                        <a:spcBef>
                          <a:spcPts val="5"/>
                        </a:spcBef>
                      </a:pP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11000"/>
                        </a:lnSpc>
                      </a:pPr>
                      <a:endParaRPr lang="en-US" altLang="en-US" sz="500" dirty="0"/>
                    </a:p>
                    <a:p>
                      <a:pPr marL="770255" algn="l" rtl="0" eaLnBrk="0">
                        <a:lnSpc>
                          <a:spcPct val="100000"/>
                        </a:lnSpc>
                        <a:spcBef>
                          <a:spcPts val="5"/>
                        </a:spcBef>
                      </a:pP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10000"/>
                        </a:lnSpc>
                      </a:pPr>
                      <a:endParaRPr lang="en-US" altLang="en-US" sz="500" dirty="0"/>
                    </a:p>
                    <a:p>
                      <a:pPr marL="723265"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10000"/>
                        </a:lnSpc>
                      </a:pPr>
                      <a:endParaRPr lang="en-US" altLang="en-US" sz="500" dirty="0"/>
                    </a:p>
                    <a:p>
                      <a:pPr marL="723265"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r>
              <a:tr h="389890">
                <a:tc>
                  <a:txBody>
                    <a:bodyPr/>
                    <a:p>
                      <a:pPr algn="l" rtl="0" eaLnBrk="0">
                        <a:lnSpc>
                          <a:spcPct val="109000"/>
                        </a:lnSpc>
                      </a:pPr>
                      <a:endParaRPr lang="en-US" altLang="en-US" sz="500" dirty="0"/>
                    </a:p>
                    <a:p>
                      <a:pPr marL="101600"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抗抵赖</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11000"/>
                        </a:lnSpc>
                      </a:pPr>
                      <a:endParaRPr lang="en-US" altLang="en-US" sz="500" dirty="0"/>
                    </a:p>
                    <a:p>
                      <a:pPr marL="770890" algn="l" rtl="0" eaLnBrk="0">
                        <a:lnSpc>
                          <a:spcPct val="100000"/>
                        </a:lnSpc>
                        <a:spcBef>
                          <a:spcPts val="5"/>
                        </a:spcBef>
                      </a:pP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11000"/>
                        </a:lnSpc>
                      </a:pPr>
                      <a:endParaRPr lang="en-US" altLang="en-US" sz="500" dirty="0"/>
                    </a:p>
                    <a:p>
                      <a:pPr marL="770255" algn="l" rtl="0" eaLnBrk="0">
                        <a:lnSpc>
                          <a:spcPct val="100000"/>
                        </a:lnSpc>
                        <a:spcBef>
                          <a:spcPts val="5"/>
                        </a:spcBef>
                      </a:pP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11000"/>
                        </a:lnSpc>
                      </a:pPr>
                      <a:endParaRPr lang="en-US" altLang="en-US" sz="500" dirty="0"/>
                    </a:p>
                    <a:p>
                      <a:pPr marL="770890" algn="l" rtl="0" eaLnBrk="0">
                        <a:lnSpc>
                          <a:spcPct val="100000"/>
                        </a:lnSpc>
                        <a:spcBef>
                          <a:spcPts val="5"/>
                        </a:spcBef>
                      </a:pP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10000"/>
                        </a:lnSpc>
                      </a:pPr>
                      <a:endParaRPr lang="en-US" altLang="en-US" sz="500" dirty="0"/>
                    </a:p>
                    <a:p>
                      <a:pPr marL="723265"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r>
              <a:tr h="382905">
                <a:tc>
                  <a:txBody>
                    <a:bodyPr/>
                    <a:p>
                      <a:pPr algn="l" rtl="0" eaLnBrk="0">
                        <a:lnSpc>
                          <a:spcPct val="112000"/>
                        </a:lnSpc>
                      </a:pPr>
                      <a:endParaRPr lang="en-US" altLang="en-US" sz="500" dirty="0"/>
                    </a:p>
                    <a:p>
                      <a:pPr marL="100330" algn="l" rtl="0" eaLnBrk="0">
                        <a:lnSpc>
                          <a:spcPct val="97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密码模块实现</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10000"/>
                        </a:lnSpc>
                      </a:pPr>
                      <a:endParaRPr lang="en-US" altLang="en-US" sz="500" dirty="0"/>
                    </a:p>
                    <a:p>
                      <a:pPr marL="599440" algn="l" rtl="0" eaLnBrk="0">
                        <a:lnSpc>
                          <a:spcPct val="98000"/>
                        </a:lnSpc>
                        <a:spcBef>
                          <a:spcPts val="5"/>
                        </a:spcBef>
                      </a:pPr>
                      <a:r>
                        <a:rPr sz="20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一级</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09000"/>
                        </a:lnSpc>
                      </a:pPr>
                      <a:endParaRPr lang="en-US" altLang="en-US" sz="500" dirty="0"/>
                    </a:p>
                    <a:p>
                      <a:pPr marL="216535"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一级及以上</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09000"/>
                        </a:lnSpc>
                      </a:pPr>
                      <a:endParaRPr lang="en-US" altLang="en-US" sz="500" dirty="0"/>
                    </a:p>
                    <a:p>
                      <a:pPr marL="220345"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二级及以上</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09000"/>
                        </a:lnSpc>
                      </a:pPr>
                      <a:endParaRPr lang="en-US" altLang="en-US" sz="500" dirty="0"/>
                    </a:p>
                    <a:p>
                      <a:pPr marL="220345"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三级及以上</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21715" y="1253490"/>
            <a:ext cx="8908415" cy="1852295"/>
          </a:xfrm>
        </p:spPr>
        <p:txBody>
          <a:bodyPr>
            <a:normAutofit fontScale="90000"/>
          </a:bodyPr>
          <a:p>
            <a:pPr algn="ctr"/>
            <a:r>
              <a:rPr lang="zh-CN" altLang="en-US" sz="5335" spc="0" noProof="0" dirty="0">
                <a:ln>
                  <a:noFill/>
                </a:ln>
                <a:solidFill>
                  <a:schemeClr val="accent1">
                    <a:lumMod val="75000"/>
                  </a:schemeClr>
                </a:solidFill>
                <a:effectLst/>
                <a:uLnTx/>
                <a:latin typeface="+mj-ea"/>
                <a:cs typeface="+mj-ea"/>
                <a:sym typeface="+mn-lt"/>
              </a:rPr>
              <a:t>第</a:t>
            </a:r>
            <a:r>
              <a:rPr lang="zh-CN" altLang="en-US" sz="5335" spc="0" noProof="0" dirty="0">
                <a:ln>
                  <a:noFill/>
                </a:ln>
                <a:solidFill>
                  <a:schemeClr val="accent1">
                    <a:lumMod val="75000"/>
                  </a:schemeClr>
                </a:solidFill>
                <a:effectLst/>
                <a:uLnTx/>
                <a:latin typeface="+mj-ea"/>
                <a:cs typeface="+mj-ea"/>
                <a:sym typeface="+mn-lt"/>
              </a:rPr>
              <a:t>二章 </a:t>
            </a:r>
            <a:br>
              <a:rPr lang="zh-CN" altLang="en-US" sz="5335" spc="0" noProof="0" dirty="0">
                <a:ln>
                  <a:noFill/>
                </a:ln>
                <a:solidFill>
                  <a:schemeClr val="accent1">
                    <a:lumMod val="75000"/>
                  </a:schemeClr>
                </a:solidFill>
                <a:effectLst/>
                <a:uLnTx/>
                <a:latin typeface="+mj-ea"/>
                <a:cs typeface="+mj-ea"/>
                <a:sym typeface="+mn-lt"/>
              </a:rPr>
            </a:br>
            <a:r>
              <a:rPr lang="zh-CN" altLang="en-US" sz="5335" spc="0" noProof="0" dirty="0">
                <a:ln>
                  <a:noFill/>
                </a:ln>
                <a:solidFill>
                  <a:schemeClr val="accent1">
                    <a:lumMod val="75000"/>
                  </a:schemeClr>
                </a:solidFill>
                <a:effectLst/>
                <a:uLnTx/>
                <a:latin typeface="+mj-ea"/>
                <a:cs typeface="+mj-ea"/>
                <a:sym typeface="+mn-lt"/>
              </a:rPr>
              <a:t>商用密码应用技术体系、标准</a:t>
            </a:r>
            <a:endParaRPr lang="zh-CN" altLang="en-US" sz="5335" spc="0" noProof="0" dirty="0">
              <a:ln>
                <a:noFill/>
              </a:ln>
              <a:solidFill>
                <a:schemeClr val="accent1">
                  <a:lumMod val="75000"/>
                </a:schemeClr>
              </a:solidFill>
              <a:effectLst/>
              <a:uLnTx/>
              <a:latin typeface="+mj-ea"/>
              <a:cs typeface="+mj-ea"/>
              <a:sym typeface="+mn-lt"/>
            </a:endParaRPr>
          </a:p>
        </p:txBody>
      </p:sp>
      <p:sp>
        <p:nvSpPr>
          <p:cNvPr id="5" name="内容占位符 4"/>
          <p:cNvSpPr>
            <a:spLocks noGrp="1"/>
          </p:cNvSpPr>
          <p:nvPr>
            <p:ph idx="1"/>
          </p:nvPr>
        </p:nvSpPr>
        <p:spPr>
          <a:xfrm>
            <a:off x="4097020" y="2583180"/>
            <a:ext cx="5013960" cy="1482513"/>
          </a:xfrm>
        </p:spPr>
        <p:txBody>
          <a:bodyPr>
            <a:noAutofit/>
          </a:bodyPr>
          <a:p>
            <a:pPr marL="0" indent="0">
              <a:buNone/>
            </a:pPr>
            <a:r>
              <a:rPr lang="en-US" sz="3200" spc="0" noProof="0" dirty="0">
                <a:ln>
                  <a:noFill/>
                </a:ln>
                <a:solidFill>
                  <a:schemeClr val="accent1"/>
                </a:solidFill>
                <a:effectLst/>
                <a:uLnTx/>
                <a:latin typeface="黑体" panose="02010609060101010101" charset="-122"/>
                <a:ea typeface="黑体" panose="02010609060101010101" charset="-122"/>
                <a:cs typeface="黑体" panose="02010609060101010101" charset="-122"/>
                <a:sym typeface="+mn-lt"/>
              </a:rPr>
              <a:t> </a:t>
            </a:r>
            <a:endParaRPr lang="zh-CN" altLang="en-US" sz="3200" b="1" spc="0" noProof="0" dirty="0">
              <a:ln>
                <a:noFill/>
              </a:ln>
              <a:solidFill>
                <a:schemeClr val="accent1">
                  <a:lumMod val="75000"/>
                </a:schemeClr>
              </a:solidFill>
              <a:effectLst/>
              <a:uLnTx/>
              <a:latin typeface="黑体" panose="02010609060101010101" charset="-122"/>
              <a:ea typeface="黑体" panose="02010609060101010101" charset="-122"/>
              <a:cs typeface="黑体" panose="02010609060101010101" charset="-122"/>
              <a:sym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789306" y="377825"/>
            <a:ext cx="9709151" cy="1494155"/>
            <a:chOff x="1306" y="2086"/>
            <a:chExt cx="15290" cy="2353"/>
          </a:xfrm>
        </p:grpSpPr>
        <p:sp>
          <p:nvSpPr>
            <p:cNvPr id="4" name="文本框 3"/>
            <p:cNvSpPr txBox="1"/>
            <p:nvPr/>
          </p:nvSpPr>
          <p:spPr>
            <a:xfrm>
              <a:off x="1306" y="2987"/>
              <a:ext cx="15290" cy="1452"/>
            </a:xfrm>
            <a:prstGeom prst="rect">
              <a:avLst/>
            </a:prstGeom>
            <a:noFill/>
          </p:spPr>
          <p:txBody>
            <a:bodyPr wrap="square" rtlCol="0" anchor="t">
              <a:sp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密钥管理要求 密钥管理应包括对密钥的生成、存储、使用、分发、导入、导出、使用、备 份、恢复、归档与销毁等环节进行管理和策略制定的全过程</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2、商用密码技术标准</a:t>
              </a:r>
              <a:endParaRPr lang="zh-CN" altLang="en-US" sz="2400" b="1">
                <a:solidFill>
                  <a:schemeClr val="accent1"/>
                </a:solidFill>
                <a:effectLst>
                  <a:outerShdw blurRad="38100" dist="25400" dir="5400000" algn="ctr" rotWithShape="0">
                    <a:srgbClr val="6E747A">
                      <a:alpha val="43000"/>
                    </a:srgbClr>
                  </a:outerShdw>
                </a:effectLst>
              </a:endParaRPr>
            </a:p>
          </p:txBody>
        </p:sp>
      </p:grpSp>
      <p:sp>
        <p:nvSpPr>
          <p:cNvPr id="7" name="文本框 6"/>
          <p:cNvSpPr txBox="1"/>
          <p:nvPr/>
        </p:nvSpPr>
        <p:spPr>
          <a:xfrm>
            <a:off x="925831" y="5479415"/>
            <a:ext cx="9709151" cy="922020"/>
          </a:xfrm>
          <a:prstGeom prst="rect">
            <a:avLst/>
          </a:prstGeom>
          <a:noFill/>
        </p:spPr>
        <p:txBody>
          <a:bodyPr wrap="square" rtlCol="0" anchor="t">
            <a:sp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密码安全产品：  CA证书认证系统、密钥管理系统、加密机、 终端密码模块（硬KEY、软KEY）等</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graphicFrame>
        <p:nvGraphicFramePr>
          <p:cNvPr id="488" name="table 488"/>
          <p:cNvGraphicFramePr>
            <a:graphicFrameLocks noGrp="1"/>
          </p:cNvGraphicFramePr>
          <p:nvPr/>
        </p:nvGraphicFramePr>
        <p:xfrm>
          <a:off x="1383779" y="1983231"/>
          <a:ext cx="8709020" cy="3578219"/>
        </p:xfrm>
        <a:graphic>
          <a:graphicData uri="http://schemas.openxmlformats.org/drawingml/2006/table">
            <a:tbl>
              <a:tblPr/>
              <a:tblGrid>
                <a:gridCol w="1986914"/>
                <a:gridCol w="1678939"/>
                <a:gridCol w="1678939"/>
                <a:gridCol w="1678939"/>
                <a:gridCol w="1685289"/>
              </a:tblGrid>
              <a:tr h="402590">
                <a:tc>
                  <a:txBody>
                    <a:bodyPr/>
                    <a:p>
                      <a:pPr algn="l" rtl="0" eaLnBrk="0">
                        <a:lnSpc>
                          <a:spcPct val="118000"/>
                        </a:lnSpc>
                      </a:pPr>
                      <a:endParaRPr lang="en-US" altLang="en-US" sz="500" dirty="0"/>
                    </a:p>
                    <a:p>
                      <a:pPr marL="745490" algn="l" rtl="0" eaLnBrk="0">
                        <a:lnSpc>
                          <a:spcPct val="97000"/>
                        </a:lnSpc>
                        <a:spcBef>
                          <a:spcPts val="5"/>
                        </a:spcBef>
                      </a:pPr>
                      <a:r>
                        <a:rPr sz="2000" b="1" kern="0" spc="-20" dirty="0">
                          <a:solidFill>
                            <a:srgbClr val="FFFFFF">
                              <a:alpha val="100000"/>
                            </a:srgbClr>
                          </a:solidFill>
                          <a:latin typeface="微软雅黑" panose="020B0503020204020204" charset="-122"/>
                          <a:ea typeface="微软雅黑" panose="020B0503020204020204" charset="-122"/>
                          <a:cs typeface="微软雅黑" panose="020B0503020204020204" charset="-122"/>
                        </a:rPr>
                        <a:t>要点</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p>
                      <a:pPr algn="l" rtl="0" eaLnBrk="0">
                        <a:lnSpc>
                          <a:spcPct val="115000"/>
                        </a:lnSpc>
                      </a:pPr>
                      <a:endParaRPr lang="en-US" altLang="en-US" sz="500" dirty="0"/>
                    </a:p>
                    <a:p>
                      <a:pPr marL="591820" algn="l" rtl="0" eaLnBrk="0">
                        <a:lnSpc>
                          <a:spcPct val="98000"/>
                        </a:lnSpc>
                        <a:spcBef>
                          <a:spcPts val="5"/>
                        </a:spcBef>
                      </a:pPr>
                      <a:r>
                        <a:rPr sz="2000" b="1" kern="0" spc="-40" dirty="0">
                          <a:solidFill>
                            <a:srgbClr val="FFFFFF">
                              <a:alpha val="100000"/>
                            </a:srgbClr>
                          </a:solidFill>
                          <a:latin typeface="微软雅黑" panose="020B0503020204020204" charset="-122"/>
                          <a:ea typeface="微软雅黑" panose="020B0503020204020204" charset="-122"/>
                          <a:cs typeface="微软雅黑" panose="020B0503020204020204" charset="-122"/>
                        </a:rPr>
                        <a:t>一级</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p>
                      <a:pPr algn="l" rtl="0" eaLnBrk="0">
                        <a:lnSpc>
                          <a:spcPct val="115000"/>
                        </a:lnSpc>
                      </a:pPr>
                      <a:endParaRPr lang="en-US" altLang="en-US" sz="500" dirty="0"/>
                    </a:p>
                    <a:p>
                      <a:pPr marL="592455" algn="l" rtl="0" eaLnBrk="0">
                        <a:lnSpc>
                          <a:spcPct val="98000"/>
                        </a:lnSpc>
                        <a:spcBef>
                          <a:spcPts val="5"/>
                        </a:spcBef>
                      </a:pPr>
                      <a:r>
                        <a:rPr sz="2000" b="1" kern="0" spc="-20" dirty="0">
                          <a:solidFill>
                            <a:srgbClr val="FFFFFF">
                              <a:alpha val="100000"/>
                            </a:srgbClr>
                          </a:solidFill>
                          <a:latin typeface="微软雅黑" panose="020B0503020204020204" charset="-122"/>
                          <a:ea typeface="微软雅黑" panose="020B0503020204020204" charset="-122"/>
                          <a:cs typeface="微软雅黑" panose="020B0503020204020204" charset="-122"/>
                        </a:rPr>
                        <a:t>二级</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p>
                      <a:pPr algn="l" rtl="0" eaLnBrk="0">
                        <a:lnSpc>
                          <a:spcPct val="115000"/>
                        </a:lnSpc>
                      </a:pPr>
                      <a:endParaRPr lang="en-US" altLang="en-US" sz="500" dirty="0"/>
                    </a:p>
                    <a:p>
                      <a:pPr marL="592455" algn="l" rtl="0" eaLnBrk="0">
                        <a:lnSpc>
                          <a:spcPct val="98000"/>
                        </a:lnSpc>
                        <a:spcBef>
                          <a:spcPts val="5"/>
                        </a:spcBef>
                      </a:pPr>
                      <a:r>
                        <a:rPr sz="2000" b="1" kern="0" spc="-20" dirty="0">
                          <a:solidFill>
                            <a:srgbClr val="FFFFFF">
                              <a:alpha val="100000"/>
                            </a:srgbClr>
                          </a:solidFill>
                          <a:latin typeface="微软雅黑" panose="020B0503020204020204" charset="-122"/>
                          <a:ea typeface="微软雅黑" panose="020B0503020204020204" charset="-122"/>
                          <a:cs typeface="微软雅黑" panose="020B0503020204020204" charset="-122"/>
                        </a:rPr>
                        <a:t>三级</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p>
                      <a:pPr algn="l" rtl="0" eaLnBrk="0">
                        <a:lnSpc>
                          <a:spcPct val="115000"/>
                        </a:lnSpc>
                      </a:pPr>
                      <a:endParaRPr lang="en-US" altLang="en-US" sz="500" dirty="0"/>
                    </a:p>
                    <a:p>
                      <a:pPr marL="600710" algn="l" rtl="0" eaLnBrk="0">
                        <a:lnSpc>
                          <a:spcPct val="98000"/>
                        </a:lnSpc>
                        <a:spcBef>
                          <a:spcPts val="5"/>
                        </a:spcBef>
                      </a:pPr>
                      <a:r>
                        <a:rPr sz="2000" b="1" kern="0" spc="-40" dirty="0">
                          <a:solidFill>
                            <a:srgbClr val="FFFFFF">
                              <a:alpha val="100000"/>
                            </a:srgbClr>
                          </a:solidFill>
                          <a:latin typeface="微软雅黑" panose="020B0503020204020204" charset="-122"/>
                          <a:ea typeface="微软雅黑" panose="020B0503020204020204" charset="-122"/>
                          <a:cs typeface="微软雅黑" panose="020B0503020204020204" charset="-122"/>
                        </a:rPr>
                        <a:t>四级</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r>
              <a:tr h="396240">
                <a:tc>
                  <a:txBody>
                    <a:bodyPr/>
                    <a:p>
                      <a:pPr algn="l" rtl="0" eaLnBrk="0">
                        <a:lnSpc>
                          <a:spcPct val="111000"/>
                        </a:lnSpc>
                      </a:pPr>
                      <a:endParaRPr lang="en-US" altLang="en-US" sz="500" dirty="0"/>
                    </a:p>
                    <a:p>
                      <a:pPr marL="100330" algn="l" rtl="0" eaLnBrk="0">
                        <a:lnSpc>
                          <a:spcPct val="97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密钥生成</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8000"/>
                        </a:lnSpc>
                      </a:pPr>
                      <a:endParaRPr lang="en-US" altLang="en-US" sz="500" dirty="0"/>
                    </a:p>
                    <a:p>
                      <a:pPr marL="713740"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8000"/>
                        </a:lnSpc>
                      </a:pPr>
                      <a:endParaRPr lang="en-US" altLang="en-US" sz="500" dirty="0"/>
                    </a:p>
                    <a:p>
                      <a:pPr marL="714375"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8000"/>
                        </a:lnSpc>
                      </a:pPr>
                      <a:endParaRPr lang="en-US" altLang="en-US" sz="500" dirty="0"/>
                    </a:p>
                    <a:p>
                      <a:pPr marL="714375"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8000"/>
                        </a:lnSpc>
                      </a:pPr>
                      <a:endParaRPr lang="en-US" altLang="en-US" sz="500" dirty="0"/>
                    </a:p>
                    <a:p>
                      <a:pPr marL="714375"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r>
              <a:tr h="396240">
                <a:tc>
                  <a:txBody>
                    <a:bodyPr/>
                    <a:p>
                      <a:pPr algn="l" rtl="0" eaLnBrk="0">
                        <a:lnSpc>
                          <a:spcPct val="107000"/>
                        </a:lnSpc>
                      </a:pPr>
                      <a:endParaRPr lang="en-US" altLang="en-US" sz="500" dirty="0"/>
                    </a:p>
                    <a:p>
                      <a:pPr marL="100330"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密钥存储</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09000"/>
                        </a:lnSpc>
                      </a:pPr>
                      <a:endParaRPr lang="en-US" altLang="en-US" sz="500" dirty="0"/>
                    </a:p>
                    <a:p>
                      <a:pPr marL="713740" algn="l" rtl="0" eaLnBrk="0">
                        <a:lnSpc>
                          <a:spcPct val="98000"/>
                        </a:lnSpc>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09000"/>
                        </a:lnSpc>
                      </a:pPr>
                      <a:endParaRPr lang="en-US" altLang="en-US" sz="500" dirty="0"/>
                    </a:p>
                    <a:p>
                      <a:pPr marL="714375" algn="l" rtl="0" eaLnBrk="0">
                        <a:lnSpc>
                          <a:spcPct val="98000"/>
                        </a:lnSpc>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09000"/>
                        </a:lnSpc>
                      </a:pPr>
                      <a:endParaRPr lang="en-US" altLang="en-US" sz="500" dirty="0"/>
                    </a:p>
                    <a:p>
                      <a:pPr marL="714375" algn="l" rtl="0" eaLnBrk="0">
                        <a:lnSpc>
                          <a:spcPct val="98000"/>
                        </a:lnSpc>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09000"/>
                        </a:lnSpc>
                      </a:pPr>
                      <a:endParaRPr lang="en-US" altLang="en-US" sz="500" dirty="0"/>
                    </a:p>
                    <a:p>
                      <a:pPr marL="714375" algn="l" rtl="0" eaLnBrk="0">
                        <a:lnSpc>
                          <a:spcPct val="98000"/>
                        </a:lnSpc>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r>
              <a:tr h="395604">
                <a:tc>
                  <a:txBody>
                    <a:bodyPr/>
                    <a:p>
                      <a:pPr algn="l" rtl="0" eaLnBrk="0">
                        <a:lnSpc>
                          <a:spcPct val="110000"/>
                        </a:lnSpc>
                      </a:pPr>
                      <a:endParaRPr lang="en-US" altLang="en-US" sz="500" dirty="0"/>
                    </a:p>
                    <a:p>
                      <a:pPr marL="100330" algn="l" rtl="0" eaLnBrk="0">
                        <a:lnSpc>
                          <a:spcPct val="97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密钥使用</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9000"/>
                        </a:lnSpc>
                      </a:pPr>
                      <a:endParaRPr lang="en-US" altLang="en-US" sz="500" dirty="0"/>
                    </a:p>
                    <a:p>
                      <a:pPr marL="713740"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9000"/>
                        </a:lnSpc>
                      </a:pPr>
                      <a:endParaRPr lang="en-US" altLang="en-US" sz="500" dirty="0"/>
                    </a:p>
                    <a:p>
                      <a:pPr marL="714375"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9000"/>
                        </a:lnSpc>
                      </a:pPr>
                      <a:endParaRPr lang="en-US" altLang="en-US" sz="500" dirty="0"/>
                    </a:p>
                    <a:p>
                      <a:pPr marL="714375"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9000"/>
                        </a:lnSpc>
                      </a:pPr>
                      <a:endParaRPr lang="en-US" altLang="en-US" sz="500" dirty="0"/>
                    </a:p>
                    <a:p>
                      <a:pPr marL="714375"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r>
              <a:tr h="396239">
                <a:tc>
                  <a:txBody>
                    <a:bodyPr/>
                    <a:p>
                      <a:pPr algn="l" rtl="0" eaLnBrk="0">
                        <a:lnSpc>
                          <a:spcPct val="112000"/>
                        </a:lnSpc>
                      </a:pPr>
                      <a:endParaRPr lang="en-US" altLang="en-US" sz="500" dirty="0"/>
                    </a:p>
                    <a:p>
                      <a:pPr marL="100330" algn="l" rtl="0" eaLnBrk="0">
                        <a:lnSpc>
                          <a:spcPct val="97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密钥分发</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11000"/>
                        </a:lnSpc>
                      </a:pPr>
                      <a:endParaRPr lang="en-US" altLang="en-US" sz="500" dirty="0"/>
                    </a:p>
                    <a:p>
                      <a:pPr marL="760095" algn="l" rtl="0" eaLnBrk="0">
                        <a:lnSpc>
                          <a:spcPct val="100000"/>
                        </a:lnSpc>
                        <a:spcBef>
                          <a:spcPts val="5"/>
                        </a:spcBef>
                      </a:pP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10000"/>
                        </a:lnSpc>
                      </a:pPr>
                      <a:endParaRPr lang="en-US" altLang="en-US" sz="500" dirty="0"/>
                    </a:p>
                    <a:p>
                      <a:pPr marL="714375"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10000"/>
                        </a:lnSpc>
                      </a:pPr>
                      <a:endParaRPr lang="en-US" altLang="en-US" sz="500" dirty="0"/>
                    </a:p>
                    <a:p>
                      <a:pPr marL="714375"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10000"/>
                        </a:lnSpc>
                      </a:pPr>
                      <a:endParaRPr lang="en-US" altLang="en-US" sz="500" dirty="0"/>
                    </a:p>
                    <a:p>
                      <a:pPr marL="714375"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r>
              <a:tr h="396239">
                <a:tc>
                  <a:txBody>
                    <a:bodyPr/>
                    <a:p>
                      <a:pPr algn="l" rtl="0" eaLnBrk="0">
                        <a:lnSpc>
                          <a:spcPct val="112000"/>
                        </a:lnSpc>
                      </a:pPr>
                      <a:endParaRPr lang="en-US" altLang="en-US" sz="500" dirty="0"/>
                    </a:p>
                    <a:p>
                      <a:pPr marL="100330" algn="l" rtl="0" eaLnBrk="0">
                        <a:lnSpc>
                          <a:spcPct val="97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密钥导入与导出</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11000"/>
                        </a:lnSpc>
                      </a:pPr>
                      <a:endParaRPr lang="en-US" altLang="en-US" sz="500" dirty="0"/>
                    </a:p>
                    <a:p>
                      <a:pPr marL="760095" algn="l" rtl="0" eaLnBrk="0">
                        <a:lnSpc>
                          <a:spcPct val="100000"/>
                        </a:lnSpc>
                        <a:spcBef>
                          <a:spcPts val="5"/>
                        </a:spcBef>
                      </a:pP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10000"/>
                        </a:lnSpc>
                      </a:pPr>
                      <a:endParaRPr lang="en-US" altLang="en-US" sz="500" dirty="0"/>
                    </a:p>
                    <a:p>
                      <a:pPr marL="714375"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10000"/>
                        </a:lnSpc>
                      </a:pPr>
                      <a:endParaRPr lang="en-US" altLang="en-US" sz="500" dirty="0"/>
                    </a:p>
                    <a:p>
                      <a:pPr marL="714375"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10000"/>
                        </a:lnSpc>
                      </a:pPr>
                      <a:endParaRPr lang="en-US" altLang="en-US" sz="500" dirty="0"/>
                    </a:p>
                    <a:p>
                      <a:pPr marL="714375"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r>
              <a:tr h="396239">
                <a:tc>
                  <a:txBody>
                    <a:bodyPr/>
                    <a:p>
                      <a:pPr algn="l" rtl="0" eaLnBrk="0">
                        <a:lnSpc>
                          <a:spcPct val="112000"/>
                        </a:lnSpc>
                      </a:pPr>
                      <a:endParaRPr lang="en-US" altLang="en-US" sz="500" dirty="0"/>
                    </a:p>
                    <a:p>
                      <a:pPr marL="100330" algn="l" rtl="0" eaLnBrk="0">
                        <a:lnSpc>
                          <a:spcPct val="97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密钥备份与恢复</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11000"/>
                        </a:lnSpc>
                      </a:pPr>
                      <a:endParaRPr lang="en-US" altLang="en-US" sz="500" dirty="0"/>
                    </a:p>
                    <a:p>
                      <a:pPr marL="760095" algn="l" rtl="0" eaLnBrk="0">
                        <a:lnSpc>
                          <a:spcPct val="100000"/>
                        </a:lnSpc>
                        <a:spcBef>
                          <a:spcPts val="5"/>
                        </a:spcBef>
                      </a:pP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10000"/>
                        </a:lnSpc>
                      </a:pPr>
                      <a:endParaRPr lang="en-US" altLang="en-US" sz="500" dirty="0"/>
                    </a:p>
                    <a:p>
                      <a:pPr marL="714375"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10000"/>
                        </a:lnSpc>
                      </a:pPr>
                      <a:endParaRPr lang="en-US" altLang="en-US" sz="500" dirty="0"/>
                    </a:p>
                    <a:p>
                      <a:pPr marL="714375"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10000"/>
                        </a:lnSpc>
                      </a:pPr>
                      <a:endParaRPr lang="en-US" altLang="en-US" sz="500" dirty="0"/>
                    </a:p>
                    <a:p>
                      <a:pPr marL="714375"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r>
              <a:tr h="396239">
                <a:tc>
                  <a:txBody>
                    <a:bodyPr/>
                    <a:p>
                      <a:pPr algn="l" rtl="0" eaLnBrk="0">
                        <a:lnSpc>
                          <a:spcPct val="112000"/>
                        </a:lnSpc>
                      </a:pPr>
                      <a:endParaRPr lang="en-US" altLang="en-US" sz="500" dirty="0"/>
                    </a:p>
                    <a:p>
                      <a:pPr marL="100330" algn="l" rtl="0" eaLnBrk="0">
                        <a:lnSpc>
                          <a:spcPct val="97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密钥归档</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11000"/>
                        </a:lnSpc>
                      </a:pPr>
                      <a:endParaRPr lang="en-US" altLang="en-US" sz="500" dirty="0"/>
                    </a:p>
                    <a:p>
                      <a:pPr marL="760095" algn="l" rtl="0" eaLnBrk="0">
                        <a:lnSpc>
                          <a:spcPct val="100000"/>
                        </a:lnSpc>
                        <a:spcBef>
                          <a:spcPts val="5"/>
                        </a:spcBef>
                      </a:pP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11000"/>
                        </a:lnSpc>
                      </a:pPr>
                      <a:endParaRPr lang="en-US" altLang="en-US" sz="500" dirty="0"/>
                    </a:p>
                    <a:p>
                      <a:pPr marL="760730" algn="l" rtl="0" eaLnBrk="0">
                        <a:lnSpc>
                          <a:spcPct val="100000"/>
                        </a:lnSpc>
                        <a:spcBef>
                          <a:spcPts val="5"/>
                        </a:spcBef>
                      </a:pP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10000"/>
                        </a:lnSpc>
                      </a:pPr>
                      <a:endParaRPr lang="en-US" altLang="en-US" sz="500" dirty="0"/>
                    </a:p>
                    <a:p>
                      <a:pPr marL="714375"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10000"/>
                        </a:lnSpc>
                      </a:pPr>
                      <a:endParaRPr lang="en-US" altLang="en-US" sz="500" dirty="0"/>
                    </a:p>
                    <a:p>
                      <a:pPr marL="714375"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r>
              <a:tr h="402589">
                <a:tc>
                  <a:txBody>
                    <a:bodyPr/>
                    <a:p>
                      <a:pPr algn="l" rtl="0" eaLnBrk="0">
                        <a:lnSpc>
                          <a:spcPct val="108000"/>
                        </a:lnSpc>
                      </a:pPr>
                      <a:endParaRPr lang="en-US" altLang="en-US" sz="500" dirty="0"/>
                    </a:p>
                    <a:p>
                      <a:pPr marL="100330"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密钥销毁</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10000"/>
                        </a:lnSpc>
                      </a:pPr>
                      <a:endParaRPr lang="en-US" altLang="en-US" sz="500" dirty="0"/>
                    </a:p>
                    <a:p>
                      <a:pPr marL="760095" algn="l" rtl="0" eaLnBrk="0">
                        <a:lnSpc>
                          <a:spcPts val="2455"/>
                        </a:lnSpc>
                        <a:spcBef>
                          <a:spcPts val="5"/>
                        </a:spcBef>
                      </a:pP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10000"/>
                        </a:lnSpc>
                      </a:pPr>
                      <a:endParaRPr lang="en-US" altLang="en-US" sz="500" dirty="0"/>
                    </a:p>
                    <a:p>
                      <a:pPr marL="760730" algn="l" rtl="0" eaLnBrk="0">
                        <a:lnSpc>
                          <a:spcPts val="2455"/>
                        </a:lnSpc>
                        <a:spcBef>
                          <a:spcPts val="5"/>
                        </a:spcBef>
                      </a:pP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10000"/>
                        </a:lnSpc>
                      </a:pPr>
                      <a:endParaRPr lang="en-US" altLang="en-US" sz="500" dirty="0"/>
                    </a:p>
                    <a:p>
                      <a:pPr marL="714375"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10000"/>
                        </a:lnSpc>
                      </a:pPr>
                      <a:endParaRPr lang="en-US" altLang="en-US" sz="500" dirty="0"/>
                    </a:p>
                    <a:p>
                      <a:pPr marL="714375"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789306" y="377825"/>
            <a:ext cx="9709151" cy="1078865"/>
            <a:chOff x="1306" y="2086"/>
            <a:chExt cx="15290" cy="1699"/>
          </a:xfrm>
        </p:grpSpPr>
        <p:sp>
          <p:nvSpPr>
            <p:cNvPr id="4" name="文本框 3"/>
            <p:cNvSpPr txBox="1"/>
            <p:nvPr/>
          </p:nvSpPr>
          <p:spPr>
            <a:xfrm>
              <a:off x="1306" y="2987"/>
              <a:ext cx="15290" cy="798"/>
            </a:xfrm>
            <a:prstGeom prst="rect">
              <a:avLst/>
            </a:prstGeom>
            <a:noFill/>
          </p:spPr>
          <p:txBody>
            <a:bodyPr wrap="square" rtlCol="0" anchor="t">
              <a:sp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安全管理要点</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2、商用密码技术标准</a:t>
              </a:r>
              <a:endParaRPr lang="zh-CN" altLang="en-US" sz="2400" b="1">
                <a:solidFill>
                  <a:schemeClr val="accent1"/>
                </a:solidFill>
                <a:effectLst>
                  <a:outerShdw blurRad="38100" dist="25400" dir="5400000" algn="ctr" rotWithShape="0">
                    <a:srgbClr val="6E747A">
                      <a:alpha val="43000"/>
                    </a:srgbClr>
                  </a:outerShdw>
                </a:effectLst>
              </a:endParaRPr>
            </a:p>
          </p:txBody>
        </p:sp>
      </p:grpSp>
      <p:graphicFrame>
        <p:nvGraphicFramePr>
          <p:cNvPr id="498" name="table 498"/>
          <p:cNvGraphicFramePr>
            <a:graphicFrameLocks noGrp="1"/>
          </p:cNvGraphicFramePr>
          <p:nvPr/>
        </p:nvGraphicFramePr>
        <p:xfrm>
          <a:off x="789482" y="1568322"/>
          <a:ext cx="10846432" cy="4522466"/>
        </p:xfrm>
        <a:graphic>
          <a:graphicData uri="http://schemas.openxmlformats.org/drawingml/2006/table">
            <a:tbl>
              <a:tblPr/>
              <a:tblGrid>
                <a:gridCol w="967105"/>
                <a:gridCol w="4535169"/>
                <a:gridCol w="1123950"/>
                <a:gridCol w="1404619"/>
                <a:gridCol w="1404619"/>
                <a:gridCol w="1410970"/>
              </a:tblGrid>
              <a:tr h="419735">
                <a:tc gridSpan="2">
                  <a:txBody>
                    <a:bodyPr/>
                    <a:p>
                      <a:pPr algn="l" rtl="0" eaLnBrk="0">
                        <a:lnSpc>
                          <a:spcPct val="118000"/>
                        </a:lnSpc>
                      </a:pPr>
                      <a:endParaRPr lang="en-US" altLang="en-US" sz="500" dirty="0"/>
                    </a:p>
                    <a:p>
                      <a:pPr marL="2503170" algn="l" rtl="0" eaLnBrk="0">
                        <a:lnSpc>
                          <a:spcPct val="97000"/>
                        </a:lnSpc>
                        <a:spcBef>
                          <a:spcPts val="5"/>
                        </a:spcBef>
                      </a:pPr>
                      <a:r>
                        <a:rPr sz="2000" b="1" kern="0" spc="-20" dirty="0">
                          <a:solidFill>
                            <a:srgbClr val="FFFFFF">
                              <a:alpha val="100000"/>
                            </a:srgbClr>
                          </a:solidFill>
                          <a:latin typeface="微软雅黑" panose="020B0503020204020204" charset="-122"/>
                          <a:ea typeface="微软雅黑" panose="020B0503020204020204" charset="-122"/>
                          <a:cs typeface="微软雅黑" panose="020B0503020204020204" charset="-122"/>
                        </a:rPr>
                        <a:t>要点</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hMerge="1">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p>
                      <a:pPr algn="l" rtl="0" eaLnBrk="0">
                        <a:lnSpc>
                          <a:spcPct val="115000"/>
                        </a:lnSpc>
                      </a:pPr>
                      <a:endParaRPr lang="en-US" altLang="en-US" sz="500" dirty="0"/>
                    </a:p>
                    <a:p>
                      <a:pPr marL="315595" algn="l" rtl="0" eaLnBrk="0">
                        <a:lnSpc>
                          <a:spcPct val="98000"/>
                        </a:lnSpc>
                        <a:spcBef>
                          <a:spcPts val="5"/>
                        </a:spcBef>
                      </a:pPr>
                      <a:r>
                        <a:rPr sz="2000" b="1" kern="0" spc="-40" dirty="0">
                          <a:solidFill>
                            <a:srgbClr val="FFFFFF">
                              <a:alpha val="100000"/>
                            </a:srgbClr>
                          </a:solidFill>
                          <a:latin typeface="微软雅黑" panose="020B0503020204020204" charset="-122"/>
                          <a:ea typeface="微软雅黑" panose="020B0503020204020204" charset="-122"/>
                          <a:cs typeface="微软雅黑" panose="020B0503020204020204" charset="-122"/>
                        </a:rPr>
                        <a:t>一级</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p>
                      <a:pPr algn="l" rtl="0" eaLnBrk="0">
                        <a:lnSpc>
                          <a:spcPct val="115000"/>
                        </a:lnSpc>
                      </a:pPr>
                      <a:endParaRPr lang="en-US" altLang="en-US" sz="500" dirty="0"/>
                    </a:p>
                    <a:p>
                      <a:pPr marL="455930" algn="l" rtl="0" eaLnBrk="0">
                        <a:lnSpc>
                          <a:spcPct val="98000"/>
                        </a:lnSpc>
                        <a:spcBef>
                          <a:spcPts val="5"/>
                        </a:spcBef>
                      </a:pPr>
                      <a:r>
                        <a:rPr sz="2000" b="1" kern="0" spc="-20" dirty="0">
                          <a:solidFill>
                            <a:srgbClr val="FFFFFF">
                              <a:alpha val="100000"/>
                            </a:srgbClr>
                          </a:solidFill>
                          <a:latin typeface="微软雅黑" panose="020B0503020204020204" charset="-122"/>
                          <a:ea typeface="微软雅黑" panose="020B0503020204020204" charset="-122"/>
                          <a:cs typeface="微软雅黑" panose="020B0503020204020204" charset="-122"/>
                        </a:rPr>
                        <a:t>二级</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p>
                      <a:pPr algn="l" rtl="0" eaLnBrk="0">
                        <a:lnSpc>
                          <a:spcPct val="115000"/>
                        </a:lnSpc>
                      </a:pPr>
                      <a:endParaRPr lang="en-US" altLang="en-US" sz="500" dirty="0"/>
                    </a:p>
                    <a:p>
                      <a:pPr marL="455295" algn="l" rtl="0" eaLnBrk="0">
                        <a:lnSpc>
                          <a:spcPct val="98000"/>
                        </a:lnSpc>
                        <a:spcBef>
                          <a:spcPts val="5"/>
                        </a:spcBef>
                      </a:pPr>
                      <a:r>
                        <a:rPr sz="2000" b="1" kern="0" spc="-20" dirty="0">
                          <a:solidFill>
                            <a:srgbClr val="FFFFFF">
                              <a:alpha val="100000"/>
                            </a:srgbClr>
                          </a:solidFill>
                          <a:latin typeface="微软雅黑" panose="020B0503020204020204" charset="-122"/>
                          <a:ea typeface="微软雅黑" panose="020B0503020204020204" charset="-122"/>
                          <a:cs typeface="微软雅黑" panose="020B0503020204020204" charset="-122"/>
                        </a:rPr>
                        <a:t>三级</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p>
                      <a:pPr algn="l" rtl="0" eaLnBrk="0">
                        <a:lnSpc>
                          <a:spcPct val="115000"/>
                        </a:lnSpc>
                      </a:pPr>
                      <a:endParaRPr lang="en-US" altLang="en-US" sz="500" dirty="0"/>
                    </a:p>
                    <a:p>
                      <a:pPr marL="464185" algn="l" rtl="0" eaLnBrk="0">
                        <a:lnSpc>
                          <a:spcPct val="98000"/>
                        </a:lnSpc>
                        <a:spcBef>
                          <a:spcPts val="5"/>
                        </a:spcBef>
                      </a:pPr>
                      <a:r>
                        <a:rPr sz="2000" b="1" kern="0" spc="-40" dirty="0">
                          <a:solidFill>
                            <a:srgbClr val="FFFFFF">
                              <a:alpha val="100000"/>
                            </a:srgbClr>
                          </a:solidFill>
                          <a:latin typeface="微软雅黑" panose="020B0503020204020204" charset="-122"/>
                          <a:ea typeface="微软雅黑" panose="020B0503020204020204" charset="-122"/>
                          <a:cs typeface="微软雅黑" panose="020B0503020204020204" charset="-122"/>
                        </a:rPr>
                        <a:t>四级</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r>
              <a:tr h="413384">
                <a:tc rowSpan="4">
                  <a:txBody>
                    <a:bodyPr/>
                    <a:p>
                      <a:pPr algn="l" rtl="0" eaLnBrk="0">
                        <a:lnSpc>
                          <a:spcPct val="118000"/>
                        </a:lnSpc>
                      </a:pPr>
                      <a:endParaRPr lang="en-US" altLang="en-US" sz="1000" dirty="0"/>
                    </a:p>
                    <a:p>
                      <a:pPr algn="l" rtl="0" eaLnBrk="0">
                        <a:lnSpc>
                          <a:spcPct val="118000"/>
                        </a:lnSpc>
                      </a:pPr>
                      <a:endParaRPr lang="en-US" altLang="en-US" sz="1000" dirty="0"/>
                    </a:p>
                    <a:p>
                      <a:pPr algn="l" rtl="0" eaLnBrk="0">
                        <a:lnSpc>
                          <a:spcPct val="119000"/>
                        </a:lnSpc>
                      </a:pPr>
                      <a:endParaRPr lang="en-US" altLang="en-US" sz="1000" dirty="0"/>
                    </a:p>
                    <a:p>
                      <a:pPr marL="105410" indent="2540" algn="l" rtl="0" eaLnBrk="0">
                        <a:lnSpc>
                          <a:spcPct val="99000"/>
                        </a:lnSpc>
                        <a:spcBef>
                          <a:spcPts val="0"/>
                        </a:spcBef>
                      </a:pPr>
                      <a:r>
                        <a:rPr sz="20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安全管</a:t>
                      </a: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理制度</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7000"/>
                        </a:lnSpc>
                      </a:pPr>
                      <a:endParaRPr lang="en-US" altLang="en-US" sz="500" dirty="0"/>
                    </a:p>
                    <a:p>
                      <a:pPr marL="95885" algn="l" rtl="0" eaLnBrk="0">
                        <a:lnSpc>
                          <a:spcPct val="98000"/>
                        </a:lnSpc>
                        <a:spcBef>
                          <a:spcPts val="5"/>
                        </a:spcBef>
                      </a:pPr>
                      <a:r>
                        <a:rPr sz="20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制定密码管理制度</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10000"/>
                        </a:lnSpc>
                      </a:pPr>
                      <a:endParaRPr lang="en-US" altLang="en-US" sz="500" dirty="0"/>
                    </a:p>
                    <a:p>
                      <a:pPr marL="439420" algn="l" rtl="0" eaLnBrk="0">
                        <a:lnSpc>
                          <a:spcPct val="99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可</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20000"/>
                        </a:lnSpc>
                      </a:pPr>
                      <a:endParaRPr lang="en-US" altLang="en-US" sz="400" dirty="0"/>
                    </a:p>
                    <a:p>
                      <a:pPr marL="582930" algn="l" rtl="0" eaLnBrk="0">
                        <a:lnSpc>
                          <a:spcPct val="91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宜</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8000"/>
                        </a:lnSpc>
                      </a:pPr>
                      <a:endParaRPr lang="en-US" altLang="en-US" sz="500" dirty="0"/>
                    </a:p>
                    <a:p>
                      <a:pPr marL="577215"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8000"/>
                        </a:lnSpc>
                      </a:pPr>
                      <a:endParaRPr lang="en-US" altLang="en-US" sz="500" dirty="0"/>
                    </a:p>
                    <a:p>
                      <a:pPr marL="577850"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r>
              <a:tr h="396239">
                <a:tc vMerge="1">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p>
                      <a:pPr algn="l" rtl="0" eaLnBrk="0">
                        <a:lnSpc>
                          <a:spcPct val="110000"/>
                        </a:lnSpc>
                      </a:pPr>
                      <a:endParaRPr lang="en-US" altLang="en-US" sz="500" dirty="0"/>
                    </a:p>
                    <a:p>
                      <a:pPr marL="94615" algn="l" rtl="0" eaLnBrk="0">
                        <a:lnSpc>
                          <a:spcPct val="97000"/>
                        </a:lnSpc>
                      </a:pPr>
                      <a:r>
                        <a:rPr sz="20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定期修订密码管理制度</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10000"/>
                        </a:lnSpc>
                      </a:pPr>
                      <a:endParaRPr lang="en-US" altLang="en-US" sz="500" dirty="0"/>
                    </a:p>
                    <a:p>
                      <a:pPr marL="439420" algn="l" rtl="0" eaLnBrk="0">
                        <a:lnSpc>
                          <a:spcPct val="99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可</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20000"/>
                        </a:lnSpc>
                      </a:pPr>
                      <a:endParaRPr lang="en-US" altLang="en-US" sz="400" dirty="0"/>
                    </a:p>
                    <a:p>
                      <a:pPr marL="582930" algn="l" rtl="0" eaLnBrk="0">
                        <a:lnSpc>
                          <a:spcPct val="91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宜</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08000"/>
                        </a:lnSpc>
                      </a:pPr>
                      <a:endParaRPr lang="en-US" altLang="en-US" sz="500" dirty="0"/>
                    </a:p>
                    <a:p>
                      <a:pPr marL="577215"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08000"/>
                        </a:lnSpc>
                      </a:pPr>
                      <a:endParaRPr lang="en-US" altLang="en-US" sz="500" dirty="0"/>
                    </a:p>
                    <a:p>
                      <a:pPr marL="577850"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r>
              <a:tr h="396240">
                <a:tc vMerge="1">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p>
                      <a:pPr algn="l" rtl="0" eaLnBrk="0">
                        <a:lnSpc>
                          <a:spcPct val="107000"/>
                        </a:lnSpc>
                      </a:pPr>
                      <a:endParaRPr lang="en-US" altLang="en-US" sz="500" dirty="0"/>
                    </a:p>
                    <a:p>
                      <a:pPr marL="110490" algn="l" rtl="0" eaLnBrk="0">
                        <a:lnSpc>
                          <a:spcPct val="98000"/>
                        </a:lnSpc>
                      </a:pPr>
                      <a:r>
                        <a:rPr sz="20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明确制度发布流程</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8000"/>
                        </a:lnSpc>
                      </a:pPr>
                      <a:endParaRPr lang="en-US" altLang="en-US" sz="500" dirty="0"/>
                    </a:p>
                    <a:p>
                      <a:pPr marL="483870" algn="l" rtl="0" eaLnBrk="0">
                        <a:lnSpc>
                          <a:spcPts val="2415"/>
                        </a:lnSpc>
                        <a:spcBef>
                          <a:spcPts val="5"/>
                        </a:spcBef>
                      </a:pP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20000"/>
                        </a:lnSpc>
                      </a:pPr>
                      <a:endParaRPr lang="en-US" altLang="en-US" sz="400" dirty="0"/>
                    </a:p>
                    <a:p>
                      <a:pPr marL="582930" algn="l" rtl="0" eaLnBrk="0">
                        <a:lnSpc>
                          <a:spcPct val="91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宜</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8000"/>
                        </a:lnSpc>
                      </a:pPr>
                      <a:endParaRPr lang="en-US" altLang="en-US" sz="500" dirty="0"/>
                    </a:p>
                    <a:p>
                      <a:pPr marL="577215"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8000"/>
                        </a:lnSpc>
                      </a:pPr>
                      <a:endParaRPr lang="en-US" altLang="en-US" sz="500" dirty="0"/>
                    </a:p>
                    <a:p>
                      <a:pPr marL="577850"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r>
              <a:tr h="412750">
                <a:tc vMerge="1">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p>
                      <a:pPr algn="l" rtl="0" eaLnBrk="0">
                        <a:lnSpc>
                          <a:spcPct val="108000"/>
                        </a:lnSpc>
                      </a:pPr>
                      <a:endParaRPr lang="en-US" altLang="en-US" sz="500" dirty="0"/>
                    </a:p>
                    <a:p>
                      <a:pPr marL="95885" algn="l" rtl="0" eaLnBrk="0">
                        <a:lnSpc>
                          <a:spcPct val="98000"/>
                        </a:lnSpc>
                        <a:spcBef>
                          <a:spcPts val="0"/>
                        </a:spcBef>
                      </a:pPr>
                      <a:r>
                        <a:rPr sz="20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制度执行过程记录留存</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09000"/>
                        </a:lnSpc>
                      </a:pPr>
                      <a:endParaRPr lang="en-US" altLang="en-US" sz="500" dirty="0"/>
                    </a:p>
                    <a:p>
                      <a:pPr marL="483870" algn="l" rtl="0" eaLnBrk="0">
                        <a:lnSpc>
                          <a:spcPts val="2540"/>
                        </a:lnSpc>
                        <a:spcBef>
                          <a:spcPts val="5"/>
                        </a:spcBef>
                      </a:pP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09000"/>
                        </a:lnSpc>
                      </a:pPr>
                      <a:endParaRPr lang="en-US" altLang="en-US" sz="500" dirty="0"/>
                    </a:p>
                    <a:p>
                      <a:pPr marL="623570" algn="l" rtl="0" eaLnBrk="0">
                        <a:lnSpc>
                          <a:spcPts val="2540"/>
                        </a:lnSpc>
                        <a:spcBef>
                          <a:spcPts val="5"/>
                        </a:spcBef>
                      </a:pP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09000"/>
                        </a:lnSpc>
                      </a:pPr>
                      <a:endParaRPr lang="en-US" altLang="en-US" sz="500" dirty="0"/>
                    </a:p>
                    <a:p>
                      <a:pPr marL="623570" algn="l" rtl="0" eaLnBrk="0">
                        <a:lnSpc>
                          <a:spcPts val="2540"/>
                        </a:lnSpc>
                        <a:spcBef>
                          <a:spcPts val="5"/>
                        </a:spcBef>
                      </a:pP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09000"/>
                        </a:lnSpc>
                      </a:pPr>
                      <a:endParaRPr lang="en-US" altLang="en-US" sz="500" dirty="0"/>
                    </a:p>
                    <a:p>
                      <a:pPr marL="577850"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r>
              <a:tr h="413384">
                <a:tc rowSpan="6">
                  <a:txBody>
                    <a:bodyPr/>
                    <a:p>
                      <a:pPr algn="l" rtl="0" eaLnBrk="0">
                        <a:lnSpc>
                          <a:spcPct val="106000"/>
                        </a:lnSpc>
                      </a:pPr>
                      <a:endParaRPr lang="en-US" altLang="en-US" sz="1000" dirty="0"/>
                    </a:p>
                    <a:p>
                      <a:pPr algn="l" rtl="0" eaLnBrk="0">
                        <a:lnSpc>
                          <a:spcPct val="106000"/>
                        </a:lnSpc>
                      </a:pPr>
                      <a:endParaRPr lang="en-US" altLang="en-US" sz="1000" dirty="0"/>
                    </a:p>
                    <a:p>
                      <a:pPr algn="l" rtl="0" eaLnBrk="0">
                        <a:lnSpc>
                          <a:spcPct val="106000"/>
                        </a:lnSpc>
                      </a:pPr>
                      <a:endParaRPr lang="en-US" altLang="en-US" sz="1000" dirty="0"/>
                    </a:p>
                    <a:p>
                      <a:pPr algn="l" rtl="0" eaLnBrk="0">
                        <a:lnSpc>
                          <a:spcPct val="106000"/>
                        </a:lnSpc>
                      </a:pPr>
                      <a:endParaRPr lang="en-US" altLang="en-US" sz="1000" dirty="0"/>
                    </a:p>
                    <a:p>
                      <a:pPr algn="l" rtl="0" eaLnBrk="0">
                        <a:lnSpc>
                          <a:spcPct val="107000"/>
                        </a:lnSpc>
                      </a:pPr>
                      <a:endParaRPr lang="en-US" altLang="en-US" sz="1000" dirty="0"/>
                    </a:p>
                    <a:p>
                      <a:pPr algn="l" rtl="0" eaLnBrk="0">
                        <a:lnSpc>
                          <a:spcPct val="107000"/>
                        </a:lnSpc>
                      </a:pPr>
                      <a:endParaRPr lang="en-US" altLang="en-US" sz="1000" dirty="0"/>
                    </a:p>
                    <a:p>
                      <a:pPr marL="236220" algn="l" rtl="0" eaLnBrk="0">
                        <a:lnSpc>
                          <a:spcPct val="89000"/>
                        </a:lnSpc>
                        <a:spcBef>
                          <a:spcPts val="0"/>
                        </a:spcBef>
                      </a:pPr>
                      <a:r>
                        <a:rPr sz="20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人员</a:t>
                      </a:r>
                      <a:endParaRPr lang="en-US" altLang="en-US" sz="2000" dirty="0"/>
                    </a:p>
                    <a:p>
                      <a:pPr marL="236220" algn="l" rtl="0" eaLnBrk="0">
                        <a:lnSpc>
                          <a:spcPts val="2620"/>
                        </a:lnSpc>
                      </a:pPr>
                      <a:r>
                        <a:rPr sz="20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管理</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8000"/>
                        </a:lnSpc>
                      </a:pPr>
                      <a:endParaRPr lang="en-US" altLang="en-US" sz="500" dirty="0"/>
                    </a:p>
                    <a:p>
                      <a:pPr marL="104775"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了解并遵守密码相关法律法规</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9000"/>
                        </a:lnSpc>
                      </a:pPr>
                      <a:endParaRPr lang="en-US" altLang="en-US" sz="500" dirty="0"/>
                    </a:p>
                    <a:p>
                      <a:pPr marL="435610"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9000"/>
                        </a:lnSpc>
                      </a:pPr>
                      <a:endParaRPr lang="en-US" altLang="en-US" sz="500" dirty="0"/>
                    </a:p>
                    <a:p>
                      <a:pPr marL="576580"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9000"/>
                        </a:lnSpc>
                      </a:pPr>
                      <a:endParaRPr lang="en-US" altLang="en-US" sz="500" dirty="0"/>
                    </a:p>
                    <a:p>
                      <a:pPr marL="577215"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9000"/>
                        </a:lnSpc>
                      </a:pPr>
                      <a:endParaRPr lang="en-US" altLang="en-US" sz="500" dirty="0"/>
                    </a:p>
                    <a:p>
                      <a:pPr marL="577850"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r>
              <a:tr h="412750">
                <a:tc vMerge="1">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p>
                      <a:pPr algn="l" rtl="0" eaLnBrk="0">
                        <a:lnSpc>
                          <a:spcPct val="110000"/>
                        </a:lnSpc>
                      </a:pPr>
                      <a:endParaRPr lang="en-US" altLang="en-US" sz="500" dirty="0"/>
                    </a:p>
                    <a:p>
                      <a:pPr marL="95250" algn="l" rtl="0" eaLnBrk="0">
                        <a:lnSpc>
                          <a:spcPct val="97000"/>
                        </a:lnSpc>
                        <a:spcBef>
                          <a:spcPts val="5"/>
                        </a:spcBef>
                      </a:pPr>
                      <a:r>
                        <a:rPr sz="20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正确使用密码相关产品</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09000"/>
                        </a:lnSpc>
                      </a:pPr>
                      <a:endParaRPr lang="en-US" altLang="en-US" sz="500" dirty="0"/>
                    </a:p>
                    <a:p>
                      <a:pPr marL="435610" algn="l" rtl="0" eaLnBrk="0">
                        <a:lnSpc>
                          <a:spcPct val="98000"/>
                        </a:lnSpc>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09000"/>
                        </a:lnSpc>
                      </a:pPr>
                      <a:endParaRPr lang="en-US" altLang="en-US" sz="500" dirty="0"/>
                    </a:p>
                    <a:p>
                      <a:pPr marL="576580" algn="l" rtl="0" eaLnBrk="0">
                        <a:lnSpc>
                          <a:spcPct val="98000"/>
                        </a:lnSpc>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09000"/>
                        </a:lnSpc>
                      </a:pPr>
                      <a:endParaRPr lang="en-US" altLang="en-US" sz="500" dirty="0"/>
                    </a:p>
                    <a:p>
                      <a:pPr marL="577215" algn="l" rtl="0" eaLnBrk="0">
                        <a:lnSpc>
                          <a:spcPct val="98000"/>
                        </a:lnSpc>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09000"/>
                        </a:lnSpc>
                      </a:pPr>
                      <a:endParaRPr lang="en-US" altLang="en-US" sz="500" dirty="0"/>
                    </a:p>
                    <a:p>
                      <a:pPr marL="577850" algn="l" rtl="0" eaLnBrk="0">
                        <a:lnSpc>
                          <a:spcPct val="98000"/>
                        </a:lnSpc>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r>
              <a:tr h="412750">
                <a:tc vMerge="1">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p>
                      <a:pPr algn="l" rtl="0" eaLnBrk="0">
                        <a:lnSpc>
                          <a:spcPct val="110000"/>
                        </a:lnSpc>
                      </a:pPr>
                      <a:endParaRPr lang="en-US" altLang="en-US" sz="500" dirty="0"/>
                    </a:p>
                    <a:p>
                      <a:pPr marL="95250" algn="l" rtl="0" eaLnBrk="0">
                        <a:lnSpc>
                          <a:spcPct val="97000"/>
                        </a:lnSpc>
                        <a:spcBef>
                          <a:spcPts val="5"/>
                        </a:spcBef>
                      </a:pPr>
                      <a:r>
                        <a:rPr sz="20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建立岗位责任及人员培训制度</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10000"/>
                        </a:lnSpc>
                      </a:pPr>
                      <a:endParaRPr lang="en-US" altLang="en-US" sz="500" dirty="0"/>
                    </a:p>
                    <a:p>
                      <a:pPr marL="483870" algn="l" rtl="0" eaLnBrk="0">
                        <a:lnSpc>
                          <a:spcPts val="2540"/>
                        </a:lnSpc>
                        <a:spcBef>
                          <a:spcPts val="0"/>
                        </a:spcBef>
                      </a:pP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9000"/>
                        </a:lnSpc>
                      </a:pPr>
                      <a:endParaRPr lang="en-US" altLang="en-US" sz="500" dirty="0"/>
                    </a:p>
                    <a:p>
                      <a:pPr marL="576580"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9000"/>
                        </a:lnSpc>
                      </a:pPr>
                      <a:endParaRPr lang="en-US" altLang="en-US" sz="500" dirty="0"/>
                    </a:p>
                    <a:p>
                      <a:pPr marL="577215"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9000"/>
                        </a:lnSpc>
                      </a:pPr>
                      <a:endParaRPr lang="en-US" altLang="en-US" sz="500" dirty="0"/>
                    </a:p>
                    <a:p>
                      <a:pPr marL="577850"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r>
              <a:tr h="412750">
                <a:tc vMerge="1">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p>
                      <a:pPr algn="l" rtl="0" eaLnBrk="0">
                        <a:lnSpc>
                          <a:spcPct val="111000"/>
                        </a:lnSpc>
                      </a:pPr>
                      <a:endParaRPr lang="en-US" altLang="en-US" sz="500" dirty="0"/>
                    </a:p>
                    <a:p>
                      <a:pPr marL="95250" algn="l" rtl="0" eaLnBrk="0">
                        <a:lnSpc>
                          <a:spcPct val="97000"/>
                        </a:lnSpc>
                      </a:pPr>
                      <a:r>
                        <a:rPr sz="20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建立关键岗位人员保密制度和调离制度</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10000"/>
                        </a:lnSpc>
                      </a:pPr>
                      <a:endParaRPr lang="en-US" altLang="en-US" sz="500" dirty="0"/>
                    </a:p>
                    <a:p>
                      <a:pPr marL="483870" algn="l" rtl="0" eaLnBrk="0">
                        <a:lnSpc>
                          <a:spcPts val="2535"/>
                        </a:lnSpc>
                        <a:spcBef>
                          <a:spcPts val="5"/>
                        </a:spcBef>
                      </a:pP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09000"/>
                        </a:lnSpc>
                      </a:pPr>
                      <a:endParaRPr lang="en-US" altLang="en-US" sz="500" dirty="0"/>
                    </a:p>
                    <a:p>
                      <a:pPr marL="576580"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09000"/>
                        </a:lnSpc>
                      </a:pPr>
                      <a:endParaRPr lang="en-US" altLang="en-US" sz="500" dirty="0"/>
                    </a:p>
                    <a:p>
                      <a:pPr marL="577215"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09000"/>
                        </a:lnSpc>
                      </a:pPr>
                      <a:endParaRPr lang="en-US" altLang="en-US" sz="500" dirty="0"/>
                    </a:p>
                    <a:p>
                      <a:pPr marL="577850"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r>
              <a:tr h="413384">
                <a:tc vMerge="1">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p>
                      <a:pPr algn="l" rtl="0" eaLnBrk="0">
                        <a:lnSpc>
                          <a:spcPct val="112000"/>
                        </a:lnSpc>
                      </a:pPr>
                      <a:endParaRPr lang="en-US" altLang="en-US" sz="500" dirty="0"/>
                    </a:p>
                    <a:p>
                      <a:pPr marL="96520" algn="l" rtl="0" eaLnBrk="0">
                        <a:lnSpc>
                          <a:spcPct val="97000"/>
                        </a:lnSpc>
                        <a:spcBef>
                          <a:spcPts val="0"/>
                        </a:spcBef>
                      </a:pPr>
                      <a:r>
                        <a:rPr sz="20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设置密码管理和技术岗位并定期考核</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11000"/>
                        </a:lnSpc>
                      </a:pPr>
                      <a:endParaRPr lang="en-US" altLang="en-US" sz="500" dirty="0"/>
                    </a:p>
                    <a:p>
                      <a:pPr marL="483870" algn="l" rtl="0" eaLnBrk="0">
                        <a:lnSpc>
                          <a:spcPts val="2535"/>
                        </a:lnSpc>
                        <a:spcBef>
                          <a:spcPts val="0"/>
                        </a:spcBef>
                      </a:pP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11000"/>
                        </a:lnSpc>
                      </a:pPr>
                      <a:endParaRPr lang="en-US" altLang="en-US" sz="500" dirty="0"/>
                    </a:p>
                    <a:p>
                      <a:pPr marL="623570" algn="l" rtl="0" eaLnBrk="0">
                        <a:lnSpc>
                          <a:spcPts val="2535"/>
                        </a:lnSpc>
                        <a:spcBef>
                          <a:spcPts val="0"/>
                        </a:spcBef>
                      </a:pP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10000"/>
                        </a:lnSpc>
                      </a:pPr>
                      <a:endParaRPr lang="en-US" altLang="en-US" sz="500" dirty="0"/>
                    </a:p>
                    <a:p>
                      <a:pPr marL="577215"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10000"/>
                        </a:lnSpc>
                      </a:pPr>
                      <a:endParaRPr lang="en-US" altLang="en-US" sz="500" dirty="0"/>
                    </a:p>
                    <a:p>
                      <a:pPr marL="577850"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r>
              <a:tr h="419100">
                <a:tc vMerge="1">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p>
                      <a:pPr algn="l" rtl="0" eaLnBrk="0">
                        <a:lnSpc>
                          <a:spcPct val="110000"/>
                        </a:lnSpc>
                      </a:pPr>
                      <a:endParaRPr lang="en-US" altLang="en-US" sz="500" dirty="0"/>
                    </a:p>
                    <a:p>
                      <a:pPr marL="96520"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背景调查</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10000"/>
                        </a:lnSpc>
                      </a:pPr>
                      <a:endParaRPr lang="en-US" altLang="en-US" sz="500" dirty="0"/>
                    </a:p>
                    <a:p>
                      <a:pPr marL="483870" algn="l" rtl="0" eaLnBrk="0">
                        <a:lnSpc>
                          <a:spcPts val="2585"/>
                        </a:lnSpc>
                        <a:spcBef>
                          <a:spcPts val="5"/>
                        </a:spcBef>
                      </a:pP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10000"/>
                        </a:lnSpc>
                      </a:pPr>
                      <a:endParaRPr lang="en-US" altLang="en-US" sz="500" dirty="0"/>
                    </a:p>
                    <a:p>
                      <a:pPr marL="623570" algn="l" rtl="0" eaLnBrk="0">
                        <a:lnSpc>
                          <a:spcPts val="2585"/>
                        </a:lnSpc>
                        <a:spcBef>
                          <a:spcPts val="5"/>
                        </a:spcBef>
                      </a:pP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10000"/>
                        </a:lnSpc>
                      </a:pPr>
                      <a:endParaRPr lang="en-US" altLang="en-US" sz="500" dirty="0"/>
                    </a:p>
                    <a:p>
                      <a:pPr marL="623570" algn="l" rtl="0" eaLnBrk="0">
                        <a:lnSpc>
                          <a:spcPts val="2585"/>
                        </a:lnSpc>
                        <a:spcBef>
                          <a:spcPts val="5"/>
                        </a:spcBef>
                      </a:pP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10000"/>
                        </a:lnSpc>
                      </a:pPr>
                      <a:endParaRPr lang="en-US" altLang="en-US" sz="500" dirty="0"/>
                    </a:p>
                    <a:p>
                      <a:pPr marL="577850"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789306" y="377825"/>
            <a:ext cx="9709151" cy="1078865"/>
            <a:chOff x="1306" y="2086"/>
            <a:chExt cx="15290" cy="1699"/>
          </a:xfrm>
        </p:grpSpPr>
        <p:sp>
          <p:nvSpPr>
            <p:cNvPr id="4" name="文本框 3"/>
            <p:cNvSpPr txBox="1"/>
            <p:nvPr/>
          </p:nvSpPr>
          <p:spPr>
            <a:xfrm>
              <a:off x="1306" y="2987"/>
              <a:ext cx="15290" cy="798"/>
            </a:xfrm>
            <a:prstGeom prst="rect">
              <a:avLst/>
            </a:prstGeom>
            <a:noFill/>
          </p:spPr>
          <p:txBody>
            <a:bodyPr wrap="square" rtlCol="0" anchor="t">
              <a:sp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安全管理要点</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2、商用密码技术标准</a:t>
              </a:r>
              <a:endParaRPr lang="zh-CN" altLang="en-US" sz="2400" b="1">
                <a:solidFill>
                  <a:schemeClr val="accent1"/>
                </a:solidFill>
                <a:effectLst>
                  <a:outerShdw blurRad="38100" dist="25400" dir="5400000" algn="ctr" rotWithShape="0">
                    <a:srgbClr val="6E747A">
                      <a:alpha val="43000"/>
                    </a:srgbClr>
                  </a:outerShdw>
                </a:effectLst>
              </a:endParaRPr>
            </a:p>
          </p:txBody>
        </p:sp>
      </p:grpSp>
      <p:graphicFrame>
        <p:nvGraphicFramePr>
          <p:cNvPr id="506" name="table 506"/>
          <p:cNvGraphicFramePr>
            <a:graphicFrameLocks noGrp="1"/>
          </p:cNvGraphicFramePr>
          <p:nvPr/>
        </p:nvGraphicFramePr>
        <p:xfrm>
          <a:off x="536371" y="2196591"/>
          <a:ext cx="10846432" cy="2870832"/>
        </p:xfrm>
        <a:graphic>
          <a:graphicData uri="http://schemas.openxmlformats.org/drawingml/2006/table">
            <a:tbl>
              <a:tblPr/>
              <a:tblGrid>
                <a:gridCol w="967105"/>
                <a:gridCol w="4534534"/>
                <a:gridCol w="1124585"/>
                <a:gridCol w="1404619"/>
                <a:gridCol w="1404619"/>
                <a:gridCol w="1410970"/>
              </a:tblGrid>
              <a:tr h="419735">
                <a:tc gridSpan="2">
                  <a:txBody>
                    <a:bodyPr/>
                    <a:p>
                      <a:pPr algn="l" rtl="0" eaLnBrk="0">
                        <a:lnSpc>
                          <a:spcPct val="118000"/>
                        </a:lnSpc>
                      </a:pPr>
                      <a:endParaRPr lang="en-US" altLang="en-US" sz="500" dirty="0"/>
                    </a:p>
                    <a:p>
                      <a:pPr marL="2503170" algn="l" rtl="0" eaLnBrk="0">
                        <a:lnSpc>
                          <a:spcPct val="97000"/>
                        </a:lnSpc>
                        <a:spcBef>
                          <a:spcPts val="5"/>
                        </a:spcBef>
                      </a:pPr>
                      <a:r>
                        <a:rPr sz="2000" b="1" kern="0" spc="-20" dirty="0">
                          <a:solidFill>
                            <a:srgbClr val="FFFFFF">
                              <a:alpha val="100000"/>
                            </a:srgbClr>
                          </a:solidFill>
                          <a:latin typeface="微软雅黑" panose="020B0503020204020204" charset="-122"/>
                          <a:ea typeface="微软雅黑" panose="020B0503020204020204" charset="-122"/>
                          <a:cs typeface="微软雅黑" panose="020B0503020204020204" charset="-122"/>
                        </a:rPr>
                        <a:t>要点</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hMerge="1">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p>
                      <a:pPr algn="l" rtl="0" eaLnBrk="0">
                        <a:lnSpc>
                          <a:spcPct val="115000"/>
                        </a:lnSpc>
                      </a:pPr>
                      <a:endParaRPr lang="en-US" altLang="en-US" sz="500" dirty="0"/>
                    </a:p>
                    <a:p>
                      <a:pPr marL="316230" algn="l" rtl="0" eaLnBrk="0">
                        <a:lnSpc>
                          <a:spcPct val="98000"/>
                        </a:lnSpc>
                        <a:spcBef>
                          <a:spcPts val="5"/>
                        </a:spcBef>
                      </a:pPr>
                      <a:r>
                        <a:rPr sz="2000" b="1" kern="0" spc="-40" dirty="0">
                          <a:solidFill>
                            <a:srgbClr val="FFFFFF">
                              <a:alpha val="100000"/>
                            </a:srgbClr>
                          </a:solidFill>
                          <a:latin typeface="微软雅黑" panose="020B0503020204020204" charset="-122"/>
                          <a:ea typeface="微软雅黑" panose="020B0503020204020204" charset="-122"/>
                          <a:cs typeface="微软雅黑" panose="020B0503020204020204" charset="-122"/>
                        </a:rPr>
                        <a:t>一级</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p>
                      <a:pPr algn="l" rtl="0" eaLnBrk="0">
                        <a:lnSpc>
                          <a:spcPct val="115000"/>
                        </a:lnSpc>
                      </a:pPr>
                      <a:endParaRPr lang="en-US" altLang="en-US" sz="500" dirty="0"/>
                    </a:p>
                    <a:p>
                      <a:pPr marL="455930" algn="l" rtl="0" eaLnBrk="0">
                        <a:lnSpc>
                          <a:spcPct val="98000"/>
                        </a:lnSpc>
                        <a:spcBef>
                          <a:spcPts val="5"/>
                        </a:spcBef>
                      </a:pPr>
                      <a:r>
                        <a:rPr sz="2000" b="1" kern="0" spc="-20" dirty="0">
                          <a:solidFill>
                            <a:srgbClr val="FFFFFF">
                              <a:alpha val="100000"/>
                            </a:srgbClr>
                          </a:solidFill>
                          <a:latin typeface="微软雅黑" panose="020B0503020204020204" charset="-122"/>
                          <a:ea typeface="微软雅黑" panose="020B0503020204020204" charset="-122"/>
                          <a:cs typeface="微软雅黑" panose="020B0503020204020204" charset="-122"/>
                        </a:rPr>
                        <a:t>二级</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p>
                      <a:pPr algn="l" rtl="0" eaLnBrk="0">
                        <a:lnSpc>
                          <a:spcPct val="115000"/>
                        </a:lnSpc>
                      </a:pPr>
                      <a:endParaRPr lang="en-US" altLang="en-US" sz="500" dirty="0"/>
                    </a:p>
                    <a:p>
                      <a:pPr marL="455295" algn="l" rtl="0" eaLnBrk="0">
                        <a:lnSpc>
                          <a:spcPct val="98000"/>
                        </a:lnSpc>
                        <a:spcBef>
                          <a:spcPts val="5"/>
                        </a:spcBef>
                      </a:pPr>
                      <a:r>
                        <a:rPr sz="2000" b="1" kern="0" spc="-20" dirty="0">
                          <a:solidFill>
                            <a:srgbClr val="FFFFFF">
                              <a:alpha val="100000"/>
                            </a:srgbClr>
                          </a:solidFill>
                          <a:latin typeface="微软雅黑" panose="020B0503020204020204" charset="-122"/>
                          <a:ea typeface="微软雅黑" panose="020B0503020204020204" charset="-122"/>
                          <a:cs typeface="微软雅黑" panose="020B0503020204020204" charset="-122"/>
                        </a:rPr>
                        <a:t>三级</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p>
                      <a:pPr algn="l" rtl="0" eaLnBrk="0">
                        <a:lnSpc>
                          <a:spcPct val="115000"/>
                        </a:lnSpc>
                      </a:pPr>
                      <a:endParaRPr lang="en-US" altLang="en-US" sz="500" dirty="0"/>
                    </a:p>
                    <a:p>
                      <a:pPr marL="463550" algn="l" rtl="0" eaLnBrk="0">
                        <a:lnSpc>
                          <a:spcPct val="98000"/>
                        </a:lnSpc>
                        <a:spcBef>
                          <a:spcPts val="5"/>
                        </a:spcBef>
                      </a:pPr>
                      <a:r>
                        <a:rPr sz="2000" b="1" kern="0" spc="-40" dirty="0">
                          <a:solidFill>
                            <a:srgbClr val="FFFFFF">
                              <a:alpha val="100000"/>
                            </a:srgbClr>
                          </a:solidFill>
                          <a:latin typeface="微软雅黑" panose="020B0503020204020204" charset="-122"/>
                          <a:ea typeface="微软雅黑" panose="020B0503020204020204" charset="-122"/>
                          <a:cs typeface="微软雅黑" panose="020B0503020204020204" charset="-122"/>
                        </a:rPr>
                        <a:t>四级</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r>
              <a:tr h="413384">
                <a:tc rowSpan="3">
                  <a:txBody>
                    <a:bodyPr/>
                    <a:p>
                      <a:pPr algn="l" rtl="0" eaLnBrk="0">
                        <a:lnSpc>
                          <a:spcPct val="107000"/>
                        </a:lnSpc>
                      </a:pPr>
                      <a:endParaRPr lang="en-US" altLang="en-US" sz="1000" dirty="0"/>
                    </a:p>
                    <a:p>
                      <a:pPr algn="l" rtl="0" eaLnBrk="0">
                        <a:lnSpc>
                          <a:spcPct val="107000"/>
                        </a:lnSpc>
                      </a:pPr>
                      <a:endParaRPr lang="en-US" altLang="en-US" sz="1000" dirty="0"/>
                    </a:p>
                    <a:p>
                      <a:pPr algn="l" rtl="0" eaLnBrk="0">
                        <a:lnSpc>
                          <a:spcPct val="107000"/>
                        </a:lnSpc>
                      </a:pPr>
                      <a:endParaRPr lang="en-US" altLang="en-US" sz="1000" dirty="0"/>
                    </a:p>
                    <a:p>
                      <a:pPr marL="236220" algn="l" rtl="0" eaLnBrk="0">
                        <a:lnSpc>
                          <a:spcPct val="97000"/>
                        </a:lnSpc>
                        <a:spcBef>
                          <a:spcPts val="0"/>
                        </a:spcBef>
                      </a:pPr>
                      <a:r>
                        <a:rPr sz="20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实施</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10000"/>
                        </a:lnSpc>
                      </a:pPr>
                      <a:endParaRPr lang="en-US" altLang="en-US" sz="500" dirty="0"/>
                    </a:p>
                    <a:p>
                      <a:pPr marL="95250" algn="l" rtl="0" eaLnBrk="0">
                        <a:lnSpc>
                          <a:spcPct val="97000"/>
                        </a:lnSpc>
                        <a:spcBef>
                          <a:spcPts val="0"/>
                        </a:spcBef>
                      </a:pPr>
                      <a:r>
                        <a:rPr sz="20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规划，制定密码应用方案</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10000"/>
                        </a:lnSpc>
                      </a:pPr>
                      <a:endParaRPr lang="en-US" altLang="en-US" sz="500" dirty="0"/>
                    </a:p>
                    <a:p>
                      <a:pPr marL="440055" algn="l" rtl="0" eaLnBrk="0">
                        <a:lnSpc>
                          <a:spcPct val="99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可</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20000"/>
                        </a:lnSpc>
                      </a:pPr>
                      <a:endParaRPr lang="en-US" altLang="en-US" sz="400" dirty="0"/>
                    </a:p>
                    <a:p>
                      <a:pPr marL="582930" algn="l" rtl="0" eaLnBrk="0">
                        <a:lnSpc>
                          <a:spcPct val="91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宜</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8000"/>
                        </a:lnSpc>
                      </a:pPr>
                      <a:endParaRPr lang="en-US" altLang="en-US" sz="500" dirty="0"/>
                    </a:p>
                    <a:p>
                      <a:pPr marL="577215"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8000"/>
                        </a:lnSpc>
                      </a:pPr>
                      <a:endParaRPr lang="en-US" altLang="en-US" sz="500" dirty="0"/>
                    </a:p>
                    <a:p>
                      <a:pPr marL="577215"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r>
              <a:tr h="396239">
                <a:tc vMerge="1">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p>
                      <a:pPr algn="l" rtl="0" eaLnBrk="0">
                        <a:lnSpc>
                          <a:spcPct val="110000"/>
                        </a:lnSpc>
                      </a:pPr>
                      <a:endParaRPr lang="en-US" altLang="en-US" sz="500" dirty="0"/>
                    </a:p>
                    <a:p>
                      <a:pPr marL="95250" algn="l" rtl="0" eaLnBrk="0">
                        <a:lnSpc>
                          <a:spcPct val="97000"/>
                        </a:lnSpc>
                        <a:spcBef>
                          <a:spcPts val="5"/>
                        </a:spcBef>
                      </a:pPr>
                      <a:r>
                        <a:rPr sz="20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建设，制定密码实施方案</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10000"/>
                        </a:lnSpc>
                      </a:pPr>
                      <a:endParaRPr lang="en-US" altLang="en-US" sz="500" dirty="0"/>
                    </a:p>
                    <a:p>
                      <a:pPr marL="440055" algn="l" rtl="0" eaLnBrk="0">
                        <a:lnSpc>
                          <a:spcPct val="99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可</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20000"/>
                        </a:lnSpc>
                      </a:pPr>
                      <a:endParaRPr lang="en-US" altLang="en-US" sz="400" dirty="0"/>
                    </a:p>
                    <a:p>
                      <a:pPr marL="582930" algn="l" rtl="0" eaLnBrk="0">
                        <a:lnSpc>
                          <a:spcPct val="91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宜</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08000"/>
                        </a:lnSpc>
                      </a:pPr>
                      <a:endParaRPr lang="en-US" altLang="en-US" sz="500" dirty="0"/>
                    </a:p>
                    <a:p>
                      <a:pPr marL="577215"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08000"/>
                        </a:lnSpc>
                      </a:pPr>
                      <a:endParaRPr lang="en-US" altLang="en-US" sz="500" dirty="0"/>
                    </a:p>
                    <a:p>
                      <a:pPr marL="577215"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r>
              <a:tr h="396240">
                <a:tc vMerge="1">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p>
                      <a:pPr algn="l" rtl="0" eaLnBrk="0">
                        <a:lnSpc>
                          <a:spcPct val="110000"/>
                        </a:lnSpc>
                      </a:pPr>
                      <a:endParaRPr lang="en-US" altLang="en-US" sz="500" dirty="0"/>
                    </a:p>
                    <a:p>
                      <a:pPr marL="95885" algn="l" rtl="0" eaLnBrk="0">
                        <a:lnSpc>
                          <a:spcPct val="97000"/>
                        </a:lnSpc>
                        <a:spcBef>
                          <a:spcPts val="5"/>
                        </a:spcBef>
                      </a:pPr>
                      <a:r>
                        <a:rPr sz="20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运行，进行密码安全评估与整改</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10000"/>
                        </a:lnSpc>
                      </a:pPr>
                      <a:endParaRPr lang="en-US" altLang="en-US" sz="500" dirty="0"/>
                    </a:p>
                    <a:p>
                      <a:pPr marL="440055" algn="l" rtl="0" eaLnBrk="0">
                        <a:lnSpc>
                          <a:spcPct val="99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可</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20000"/>
                        </a:lnSpc>
                      </a:pPr>
                      <a:endParaRPr lang="en-US" altLang="en-US" sz="400" dirty="0"/>
                    </a:p>
                    <a:p>
                      <a:pPr marL="582930" algn="l" rtl="0" eaLnBrk="0">
                        <a:lnSpc>
                          <a:spcPct val="91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宜</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8000"/>
                        </a:lnSpc>
                      </a:pPr>
                      <a:endParaRPr lang="en-US" altLang="en-US" sz="500" dirty="0"/>
                    </a:p>
                    <a:p>
                      <a:pPr marL="577215"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8000"/>
                        </a:lnSpc>
                      </a:pPr>
                      <a:endParaRPr lang="en-US" altLang="en-US" sz="500" dirty="0"/>
                    </a:p>
                    <a:p>
                      <a:pPr marL="577215"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r>
              <a:tr h="412750">
                <a:tc rowSpan="3">
                  <a:txBody>
                    <a:bodyPr/>
                    <a:p>
                      <a:pPr algn="l" rtl="0" eaLnBrk="0">
                        <a:lnSpc>
                          <a:spcPct val="110000"/>
                        </a:lnSpc>
                      </a:pPr>
                      <a:endParaRPr lang="en-US" altLang="en-US" sz="1000" dirty="0"/>
                    </a:p>
                    <a:p>
                      <a:pPr algn="l" rtl="0" eaLnBrk="0">
                        <a:lnSpc>
                          <a:spcPct val="110000"/>
                        </a:lnSpc>
                      </a:pPr>
                      <a:endParaRPr lang="en-US" altLang="en-US" sz="1000" dirty="0"/>
                    </a:p>
                    <a:p>
                      <a:pPr algn="l" rtl="0" eaLnBrk="0">
                        <a:lnSpc>
                          <a:spcPct val="111000"/>
                        </a:lnSpc>
                      </a:pPr>
                      <a:endParaRPr lang="en-US" altLang="en-US" sz="1000" dirty="0"/>
                    </a:p>
                    <a:p>
                      <a:pPr marL="233045"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应急</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10000"/>
                        </a:lnSpc>
                      </a:pPr>
                      <a:endParaRPr lang="en-US" altLang="en-US" sz="500" dirty="0"/>
                    </a:p>
                    <a:p>
                      <a:pPr marL="92710" algn="l" rtl="0" eaLnBrk="0">
                        <a:lnSpc>
                          <a:spcPct val="97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应急预案</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09000"/>
                        </a:lnSpc>
                      </a:pPr>
                      <a:endParaRPr lang="en-US" altLang="en-US" sz="500" dirty="0"/>
                    </a:p>
                    <a:p>
                      <a:pPr marL="484505" algn="l" rtl="0" eaLnBrk="0">
                        <a:lnSpc>
                          <a:spcPts val="2540"/>
                        </a:lnSpc>
                        <a:spcBef>
                          <a:spcPts val="5"/>
                        </a:spcBef>
                      </a:pP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08000"/>
                        </a:lnSpc>
                      </a:pPr>
                      <a:endParaRPr lang="en-US" altLang="en-US" sz="500" dirty="0"/>
                    </a:p>
                    <a:p>
                      <a:pPr marL="577215"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08000"/>
                        </a:lnSpc>
                      </a:pPr>
                      <a:endParaRPr lang="en-US" altLang="en-US" sz="500" dirty="0"/>
                    </a:p>
                    <a:p>
                      <a:pPr marL="577215"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08000"/>
                        </a:lnSpc>
                      </a:pPr>
                      <a:endParaRPr lang="en-US" altLang="en-US" sz="500" dirty="0"/>
                    </a:p>
                    <a:p>
                      <a:pPr marL="577215"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r>
              <a:tr h="412750">
                <a:tc vMerge="1">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p>
                      <a:pPr algn="l" rtl="0" eaLnBrk="0">
                        <a:lnSpc>
                          <a:spcPct val="111000"/>
                        </a:lnSpc>
                      </a:pPr>
                      <a:endParaRPr lang="en-US" altLang="en-US" sz="500" dirty="0"/>
                    </a:p>
                    <a:p>
                      <a:pPr marL="97155" algn="l" rtl="0" eaLnBrk="0">
                        <a:lnSpc>
                          <a:spcPct val="97000"/>
                        </a:lnSpc>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事件处置</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11000"/>
                        </a:lnSpc>
                      </a:pPr>
                      <a:endParaRPr lang="en-US" altLang="en-US" sz="500" dirty="0"/>
                    </a:p>
                    <a:p>
                      <a:pPr marL="440055" algn="l" rtl="0" eaLnBrk="0">
                        <a:lnSpc>
                          <a:spcPct val="99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可</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9000"/>
                        </a:lnSpc>
                      </a:pPr>
                      <a:endParaRPr lang="en-US" altLang="en-US" sz="500" dirty="0"/>
                    </a:p>
                    <a:p>
                      <a:pPr marL="577215"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9000"/>
                        </a:lnSpc>
                      </a:pPr>
                      <a:endParaRPr lang="en-US" altLang="en-US" sz="500" dirty="0"/>
                    </a:p>
                    <a:p>
                      <a:pPr marL="577215"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p>
                      <a:pPr algn="l" rtl="0" eaLnBrk="0">
                        <a:lnSpc>
                          <a:spcPct val="109000"/>
                        </a:lnSpc>
                      </a:pPr>
                      <a:endParaRPr lang="en-US" altLang="en-US" sz="500" dirty="0"/>
                    </a:p>
                    <a:p>
                      <a:pPr marL="577215"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r>
              <a:tr h="419734">
                <a:tc vMerge="1">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p>
                      <a:pPr algn="l" rtl="0" eaLnBrk="0">
                        <a:lnSpc>
                          <a:spcPct val="111000"/>
                        </a:lnSpc>
                      </a:pPr>
                      <a:endParaRPr lang="en-US" altLang="en-US" sz="500" dirty="0"/>
                    </a:p>
                    <a:p>
                      <a:pPr marL="113665" algn="l" rtl="0" eaLnBrk="0">
                        <a:lnSpc>
                          <a:spcPct val="97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向有关主管部门上报处置</a:t>
                      </a:r>
                      <a:r>
                        <a:rPr sz="20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情况</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10000"/>
                        </a:lnSpc>
                      </a:pPr>
                      <a:endParaRPr lang="en-US" altLang="en-US" sz="500" dirty="0"/>
                    </a:p>
                    <a:p>
                      <a:pPr marL="484505" algn="l" rtl="0" eaLnBrk="0">
                        <a:lnSpc>
                          <a:spcPts val="2590"/>
                        </a:lnSpc>
                        <a:spcBef>
                          <a:spcPts val="5"/>
                        </a:spcBef>
                      </a:pP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10000"/>
                        </a:lnSpc>
                      </a:pPr>
                      <a:endParaRPr lang="en-US" altLang="en-US" sz="500" dirty="0"/>
                    </a:p>
                    <a:p>
                      <a:pPr marL="623570" algn="l" rtl="0" eaLnBrk="0">
                        <a:lnSpc>
                          <a:spcPts val="2590"/>
                        </a:lnSpc>
                        <a:spcBef>
                          <a:spcPts val="5"/>
                        </a:spcBef>
                      </a:pP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09000"/>
                        </a:lnSpc>
                      </a:pPr>
                      <a:endParaRPr lang="en-US" altLang="en-US" sz="500" dirty="0"/>
                    </a:p>
                    <a:p>
                      <a:pPr marL="577215"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p>
                      <a:pPr algn="l" rtl="0" eaLnBrk="0">
                        <a:lnSpc>
                          <a:spcPct val="109000"/>
                        </a:lnSpc>
                      </a:pPr>
                      <a:endParaRPr lang="en-US" altLang="en-US" sz="500" dirty="0"/>
                    </a:p>
                    <a:p>
                      <a:pPr marL="577215"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6" name="table 506"/>
          <p:cNvGraphicFramePr>
            <a:graphicFrameLocks noGrp="1"/>
          </p:cNvGraphicFramePr>
          <p:nvPr/>
        </p:nvGraphicFramePr>
        <p:xfrm>
          <a:off x="536371" y="2196591"/>
          <a:ext cx="10846432" cy="2870832"/>
        </p:xfrm>
        <a:graphic>
          <a:graphicData uri="http://schemas.openxmlformats.org/drawingml/2006/table">
            <a:tbl>
              <a:tblPr/>
              <a:tblGrid>
                <a:gridCol w="967105"/>
                <a:gridCol w="4534534"/>
                <a:gridCol w="1124585"/>
                <a:gridCol w="1404619"/>
                <a:gridCol w="1404619"/>
                <a:gridCol w="1410970"/>
              </a:tblGrid>
              <a:tr h="419735">
                <a:tc gridSpan="2">
                  <a:txBody>
                    <a:bodyPr/>
                    <a:lstStyle/>
                    <a:p>
                      <a:pPr algn="l" rtl="0" eaLnBrk="0">
                        <a:lnSpc>
                          <a:spcPct val="118000"/>
                        </a:lnSpc>
                      </a:pPr>
                      <a:endParaRPr lang="en-US" altLang="en-US" sz="500" dirty="0"/>
                    </a:p>
                    <a:p>
                      <a:pPr marL="2503170" algn="l" rtl="0" eaLnBrk="0">
                        <a:lnSpc>
                          <a:spcPct val="97000"/>
                        </a:lnSpc>
                        <a:spcBef>
                          <a:spcPts val="5"/>
                        </a:spcBef>
                      </a:pPr>
                      <a:r>
                        <a:rPr sz="2000" b="1" kern="0" spc="-20" dirty="0">
                          <a:solidFill>
                            <a:srgbClr val="FFFFFF">
                              <a:alpha val="100000"/>
                            </a:srgbClr>
                          </a:solidFill>
                          <a:latin typeface="微软雅黑" panose="020B0503020204020204" charset="-122"/>
                          <a:ea typeface="微软雅黑" panose="020B0503020204020204" charset="-122"/>
                          <a:cs typeface="微软雅黑" panose="020B0503020204020204" charset="-122"/>
                        </a:rPr>
                        <a:t>要点</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hMerge="1">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algn="l" rtl="0" eaLnBrk="0">
                        <a:lnSpc>
                          <a:spcPct val="115000"/>
                        </a:lnSpc>
                      </a:pPr>
                      <a:endParaRPr lang="en-US" altLang="en-US" sz="500" dirty="0"/>
                    </a:p>
                    <a:p>
                      <a:pPr marL="316230" algn="l" rtl="0" eaLnBrk="0">
                        <a:lnSpc>
                          <a:spcPct val="98000"/>
                        </a:lnSpc>
                        <a:spcBef>
                          <a:spcPts val="5"/>
                        </a:spcBef>
                      </a:pPr>
                      <a:r>
                        <a:rPr sz="2000" b="1" kern="0" spc="-40" dirty="0">
                          <a:solidFill>
                            <a:srgbClr val="FFFFFF">
                              <a:alpha val="100000"/>
                            </a:srgbClr>
                          </a:solidFill>
                          <a:latin typeface="微软雅黑" panose="020B0503020204020204" charset="-122"/>
                          <a:ea typeface="微软雅黑" panose="020B0503020204020204" charset="-122"/>
                          <a:cs typeface="微软雅黑" panose="020B0503020204020204" charset="-122"/>
                        </a:rPr>
                        <a:t>一级</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algn="l" rtl="0" eaLnBrk="0">
                        <a:lnSpc>
                          <a:spcPct val="115000"/>
                        </a:lnSpc>
                      </a:pPr>
                      <a:endParaRPr lang="en-US" altLang="en-US" sz="500" dirty="0"/>
                    </a:p>
                    <a:p>
                      <a:pPr marL="455930" algn="l" rtl="0" eaLnBrk="0">
                        <a:lnSpc>
                          <a:spcPct val="98000"/>
                        </a:lnSpc>
                        <a:spcBef>
                          <a:spcPts val="5"/>
                        </a:spcBef>
                      </a:pPr>
                      <a:r>
                        <a:rPr sz="2000" b="1" kern="0" spc="-20" dirty="0">
                          <a:solidFill>
                            <a:srgbClr val="FFFFFF">
                              <a:alpha val="100000"/>
                            </a:srgbClr>
                          </a:solidFill>
                          <a:latin typeface="微软雅黑" panose="020B0503020204020204" charset="-122"/>
                          <a:ea typeface="微软雅黑" panose="020B0503020204020204" charset="-122"/>
                          <a:cs typeface="微软雅黑" panose="020B0503020204020204" charset="-122"/>
                        </a:rPr>
                        <a:t>二级</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algn="l" rtl="0" eaLnBrk="0">
                        <a:lnSpc>
                          <a:spcPct val="115000"/>
                        </a:lnSpc>
                      </a:pPr>
                      <a:endParaRPr lang="en-US" altLang="en-US" sz="500" dirty="0"/>
                    </a:p>
                    <a:p>
                      <a:pPr marL="455295" algn="l" rtl="0" eaLnBrk="0">
                        <a:lnSpc>
                          <a:spcPct val="98000"/>
                        </a:lnSpc>
                        <a:spcBef>
                          <a:spcPts val="5"/>
                        </a:spcBef>
                      </a:pPr>
                      <a:r>
                        <a:rPr sz="2000" b="1" kern="0" spc="-20" dirty="0">
                          <a:solidFill>
                            <a:srgbClr val="FFFFFF">
                              <a:alpha val="100000"/>
                            </a:srgbClr>
                          </a:solidFill>
                          <a:latin typeface="微软雅黑" panose="020B0503020204020204" charset="-122"/>
                          <a:ea typeface="微软雅黑" panose="020B0503020204020204" charset="-122"/>
                          <a:cs typeface="微软雅黑" panose="020B0503020204020204" charset="-122"/>
                        </a:rPr>
                        <a:t>三级</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algn="l" rtl="0" eaLnBrk="0">
                        <a:lnSpc>
                          <a:spcPct val="115000"/>
                        </a:lnSpc>
                      </a:pPr>
                      <a:endParaRPr lang="en-US" altLang="en-US" sz="500" dirty="0"/>
                    </a:p>
                    <a:p>
                      <a:pPr marL="463550" algn="l" rtl="0" eaLnBrk="0">
                        <a:lnSpc>
                          <a:spcPct val="98000"/>
                        </a:lnSpc>
                        <a:spcBef>
                          <a:spcPts val="5"/>
                        </a:spcBef>
                      </a:pPr>
                      <a:r>
                        <a:rPr sz="2000" b="1" kern="0" spc="-40" dirty="0">
                          <a:solidFill>
                            <a:srgbClr val="FFFFFF">
                              <a:alpha val="100000"/>
                            </a:srgbClr>
                          </a:solidFill>
                          <a:latin typeface="微软雅黑" panose="020B0503020204020204" charset="-122"/>
                          <a:ea typeface="微软雅黑" panose="020B0503020204020204" charset="-122"/>
                          <a:cs typeface="微软雅黑" panose="020B0503020204020204" charset="-122"/>
                        </a:rPr>
                        <a:t>四级</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r>
              <a:tr h="413384">
                <a:tc rowSpan="3">
                  <a:txBody>
                    <a:bodyPr/>
                    <a:lstStyle/>
                    <a:p>
                      <a:pPr algn="l" rtl="0" eaLnBrk="0">
                        <a:lnSpc>
                          <a:spcPct val="107000"/>
                        </a:lnSpc>
                      </a:pPr>
                      <a:endParaRPr lang="en-US" altLang="en-US" sz="1000" dirty="0"/>
                    </a:p>
                    <a:p>
                      <a:pPr algn="l" rtl="0" eaLnBrk="0">
                        <a:lnSpc>
                          <a:spcPct val="107000"/>
                        </a:lnSpc>
                      </a:pPr>
                      <a:endParaRPr lang="en-US" altLang="en-US" sz="1000" dirty="0"/>
                    </a:p>
                    <a:p>
                      <a:pPr algn="l" rtl="0" eaLnBrk="0">
                        <a:lnSpc>
                          <a:spcPct val="107000"/>
                        </a:lnSpc>
                      </a:pPr>
                      <a:endParaRPr lang="en-US" altLang="en-US" sz="1000" dirty="0"/>
                    </a:p>
                    <a:p>
                      <a:pPr marL="236220" algn="l" rtl="0" eaLnBrk="0">
                        <a:lnSpc>
                          <a:spcPct val="97000"/>
                        </a:lnSpc>
                        <a:spcBef>
                          <a:spcPts val="0"/>
                        </a:spcBef>
                      </a:pPr>
                      <a:r>
                        <a:rPr sz="20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实施</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l" rtl="0" eaLnBrk="0">
                        <a:lnSpc>
                          <a:spcPct val="110000"/>
                        </a:lnSpc>
                      </a:pPr>
                      <a:endParaRPr lang="en-US" altLang="en-US" sz="500" dirty="0"/>
                    </a:p>
                    <a:p>
                      <a:pPr marL="95250" algn="l" rtl="0" eaLnBrk="0">
                        <a:lnSpc>
                          <a:spcPct val="97000"/>
                        </a:lnSpc>
                        <a:spcBef>
                          <a:spcPts val="0"/>
                        </a:spcBef>
                      </a:pPr>
                      <a:r>
                        <a:rPr sz="20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规划，制定密码应用方案</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l" rtl="0" eaLnBrk="0">
                        <a:lnSpc>
                          <a:spcPct val="110000"/>
                        </a:lnSpc>
                      </a:pPr>
                      <a:endParaRPr lang="en-US" altLang="en-US" sz="500" dirty="0"/>
                    </a:p>
                    <a:p>
                      <a:pPr marL="440055" algn="l" rtl="0" eaLnBrk="0">
                        <a:lnSpc>
                          <a:spcPct val="99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可</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l" rtl="0" eaLnBrk="0">
                        <a:lnSpc>
                          <a:spcPct val="120000"/>
                        </a:lnSpc>
                      </a:pPr>
                      <a:endParaRPr lang="en-US" altLang="en-US" sz="400" dirty="0"/>
                    </a:p>
                    <a:p>
                      <a:pPr marL="582930" algn="l" rtl="0" eaLnBrk="0">
                        <a:lnSpc>
                          <a:spcPct val="91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宜</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l" rtl="0" eaLnBrk="0">
                        <a:lnSpc>
                          <a:spcPct val="108000"/>
                        </a:lnSpc>
                      </a:pPr>
                      <a:endParaRPr lang="en-US" altLang="en-US" sz="500" dirty="0"/>
                    </a:p>
                    <a:p>
                      <a:pPr marL="577215"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l" rtl="0" eaLnBrk="0">
                        <a:lnSpc>
                          <a:spcPct val="108000"/>
                        </a:lnSpc>
                      </a:pPr>
                      <a:endParaRPr lang="en-US" altLang="en-US" sz="500" dirty="0"/>
                    </a:p>
                    <a:p>
                      <a:pPr marL="577215"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r>
              <a:tr h="396239">
                <a:tc vMerge="1">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l" rtl="0" eaLnBrk="0">
                        <a:lnSpc>
                          <a:spcPct val="110000"/>
                        </a:lnSpc>
                      </a:pPr>
                      <a:endParaRPr lang="en-US" altLang="en-US" sz="500" dirty="0"/>
                    </a:p>
                    <a:p>
                      <a:pPr marL="95250" algn="l" rtl="0" eaLnBrk="0">
                        <a:lnSpc>
                          <a:spcPct val="97000"/>
                        </a:lnSpc>
                        <a:spcBef>
                          <a:spcPts val="5"/>
                        </a:spcBef>
                      </a:pPr>
                      <a:r>
                        <a:rPr sz="20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建设，制定密码实施方案</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l" rtl="0" eaLnBrk="0">
                        <a:lnSpc>
                          <a:spcPct val="110000"/>
                        </a:lnSpc>
                      </a:pPr>
                      <a:endParaRPr lang="en-US" altLang="en-US" sz="500" dirty="0"/>
                    </a:p>
                    <a:p>
                      <a:pPr marL="440055" algn="l" rtl="0" eaLnBrk="0">
                        <a:lnSpc>
                          <a:spcPct val="99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可</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l" rtl="0" eaLnBrk="0">
                        <a:lnSpc>
                          <a:spcPct val="120000"/>
                        </a:lnSpc>
                      </a:pPr>
                      <a:endParaRPr lang="en-US" altLang="en-US" sz="400" dirty="0"/>
                    </a:p>
                    <a:p>
                      <a:pPr marL="582930" algn="l" rtl="0" eaLnBrk="0">
                        <a:lnSpc>
                          <a:spcPct val="91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宜</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l" rtl="0" eaLnBrk="0">
                        <a:lnSpc>
                          <a:spcPct val="108000"/>
                        </a:lnSpc>
                      </a:pPr>
                      <a:endParaRPr lang="en-US" altLang="en-US" sz="500" dirty="0"/>
                    </a:p>
                    <a:p>
                      <a:pPr marL="577215"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l" rtl="0" eaLnBrk="0">
                        <a:lnSpc>
                          <a:spcPct val="108000"/>
                        </a:lnSpc>
                      </a:pPr>
                      <a:endParaRPr lang="en-US" altLang="en-US" sz="500" dirty="0"/>
                    </a:p>
                    <a:p>
                      <a:pPr marL="577215"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r>
              <a:tr h="396240">
                <a:tc vMerge="1">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l" rtl="0" eaLnBrk="0">
                        <a:lnSpc>
                          <a:spcPct val="110000"/>
                        </a:lnSpc>
                      </a:pPr>
                      <a:endParaRPr lang="en-US" altLang="en-US" sz="500" dirty="0"/>
                    </a:p>
                    <a:p>
                      <a:pPr marL="95885" algn="l" rtl="0" eaLnBrk="0">
                        <a:lnSpc>
                          <a:spcPct val="97000"/>
                        </a:lnSpc>
                        <a:spcBef>
                          <a:spcPts val="5"/>
                        </a:spcBef>
                      </a:pPr>
                      <a:r>
                        <a:rPr sz="20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运行，进行密码安全评估与整改</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l" rtl="0" eaLnBrk="0">
                        <a:lnSpc>
                          <a:spcPct val="110000"/>
                        </a:lnSpc>
                      </a:pPr>
                      <a:endParaRPr lang="en-US" altLang="en-US" sz="500" dirty="0"/>
                    </a:p>
                    <a:p>
                      <a:pPr marL="440055" algn="l" rtl="0" eaLnBrk="0">
                        <a:lnSpc>
                          <a:spcPct val="99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可</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l" rtl="0" eaLnBrk="0">
                        <a:lnSpc>
                          <a:spcPct val="120000"/>
                        </a:lnSpc>
                      </a:pPr>
                      <a:endParaRPr lang="en-US" altLang="en-US" sz="400" dirty="0"/>
                    </a:p>
                    <a:p>
                      <a:pPr marL="582930" algn="l" rtl="0" eaLnBrk="0">
                        <a:lnSpc>
                          <a:spcPct val="91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宜</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l" rtl="0" eaLnBrk="0">
                        <a:lnSpc>
                          <a:spcPct val="108000"/>
                        </a:lnSpc>
                      </a:pPr>
                      <a:endParaRPr lang="en-US" altLang="en-US" sz="500" dirty="0"/>
                    </a:p>
                    <a:p>
                      <a:pPr marL="577215"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l" rtl="0" eaLnBrk="0">
                        <a:lnSpc>
                          <a:spcPct val="108000"/>
                        </a:lnSpc>
                      </a:pPr>
                      <a:endParaRPr lang="en-US" altLang="en-US" sz="500" dirty="0"/>
                    </a:p>
                    <a:p>
                      <a:pPr marL="577215"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r>
              <a:tr h="412750">
                <a:tc rowSpan="3">
                  <a:txBody>
                    <a:bodyPr/>
                    <a:lstStyle/>
                    <a:p>
                      <a:pPr algn="l" rtl="0" eaLnBrk="0">
                        <a:lnSpc>
                          <a:spcPct val="110000"/>
                        </a:lnSpc>
                      </a:pPr>
                      <a:endParaRPr lang="en-US" altLang="en-US" sz="1000" dirty="0"/>
                    </a:p>
                    <a:p>
                      <a:pPr algn="l" rtl="0" eaLnBrk="0">
                        <a:lnSpc>
                          <a:spcPct val="110000"/>
                        </a:lnSpc>
                      </a:pPr>
                      <a:endParaRPr lang="en-US" altLang="en-US" sz="1000" dirty="0"/>
                    </a:p>
                    <a:p>
                      <a:pPr algn="l" rtl="0" eaLnBrk="0">
                        <a:lnSpc>
                          <a:spcPct val="111000"/>
                        </a:lnSpc>
                      </a:pPr>
                      <a:endParaRPr lang="en-US" altLang="en-US" sz="1000" dirty="0"/>
                    </a:p>
                    <a:p>
                      <a:pPr marL="233045" algn="l" rtl="0" eaLnBrk="0">
                        <a:lnSpc>
                          <a:spcPct val="98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应急</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l" rtl="0" eaLnBrk="0">
                        <a:lnSpc>
                          <a:spcPct val="110000"/>
                        </a:lnSpc>
                      </a:pPr>
                      <a:endParaRPr lang="en-US" altLang="en-US" sz="500" dirty="0"/>
                    </a:p>
                    <a:p>
                      <a:pPr marL="92710" algn="l" rtl="0" eaLnBrk="0">
                        <a:lnSpc>
                          <a:spcPct val="97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应急预案</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l" rtl="0" eaLnBrk="0">
                        <a:lnSpc>
                          <a:spcPct val="109000"/>
                        </a:lnSpc>
                      </a:pPr>
                      <a:endParaRPr lang="en-US" altLang="en-US" sz="500" dirty="0"/>
                    </a:p>
                    <a:p>
                      <a:pPr marL="484505" algn="l" rtl="0" eaLnBrk="0">
                        <a:lnSpc>
                          <a:spcPts val="2540"/>
                        </a:lnSpc>
                        <a:spcBef>
                          <a:spcPts val="5"/>
                        </a:spcBef>
                      </a:pP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l" rtl="0" eaLnBrk="0">
                        <a:lnSpc>
                          <a:spcPct val="108000"/>
                        </a:lnSpc>
                      </a:pPr>
                      <a:endParaRPr lang="en-US" altLang="en-US" sz="500" dirty="0"/>
                    </a:p>
                    <a:p>
                      <a:pPr marL="577215"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l" rtl="0" eaLnBrk="0">
                        <a:lnSpc>
                          <a:spcPct val="108000"/>
                        </a:lnSpc>
                      </a:pPr>
                      <a:endParaRPr lang="en-US" altLang="en-US" sz="500" dirty="0"/>
                    </a:p>
                    <a:p>
                      <a:pPr marL="577215"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l" rtl="0" eaLnBrk="0">
                        <a:lnSpc>
                          <a:spcPct val="108000"/>
                        </a:lnSpc>
                      </a:pPr>
                      <a:endParaRPr lang="en-US" altLang="en-US" sz="500" dirty="0"/>
                    </a:p>
                    <a:p>
                      <a:pPr marL="577215"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r>
              <a:tr h="412750">
                <a:tc vMerge="1">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l" rtl="0" eaLnBrk="0">
                        <a:lnSpc>
                          <a:spcPct val="111000"/>
                        </a:lnSpc>
                      </a:pPr>
                      <a:endParaRPr lang="en-US" altLang="en-US" sz="500" dirty="0"/>
                    </a:p>
                    <a:p>
                      <a:pPr marL="97155" algn="l" rtl="0" eaLnBrk="0">
                        <a:lnSpc>
                          <a:spcPct val="97000"/>
                        </a:lnSpc>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事件处置</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l" rtl="0" eaLnBrk="0">
                        <a:lnSpc>
                          <a:spcPct val="111000"/>
                        </a:lnSpc>
                      </a:pPr>
                      <a:endParaRPr lang="en-US" altLang="en-US" sz="500" dirty="0"/>
                    </a:p>
                    <a:p>
                      <a:pPr marL="440055" algn="l" rtl="0" eaLnBrk="0">
                        <a:lnSpc>
                          <a:spcPct val="99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可</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l" rtl="0" eaLnBrk="0">
                        <a:lnSpc>
                          <a:spcPct val="109000"/>
                        </a:lnSpc>
                      </a:pPr>
                      <a:endParaRPr lang="en-US" altLang="en-US" sz="500" dirty="0"/>
                    </a:p>
                    <a:p>
                      <a:pPr marL="577215"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l" rtl="0" eaLnBrk="0">
                        <a:lnSpc>
                          <a:spcPct val="109000"/>
                        </a:lnSpc>
                      </a:pPr>
                      <a:endParaRPr lang="en-US" altLang="en-US" sz="500" dirty="0"/>
                    </a:p>
                    <a:p>
                      <a:pPr marL="577215"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l" rtl="0" eaLnBrk="0">
                        <a:lnSpc>
                          <a:spcPct val="109000"/>
                        </a:lnSpc>
                      </a:pPr>
                      <a:endParaRPr lang="en-US" altLang="en-US" sz="500" dirty="0"/>
                    </a:p>
                    <a:p>
                      <a:pPr marL="577215"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r>
              <a:tr h="419734">
                <a:tc vMerge="1">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l" rtl="0" eaLnBrk="0">
                        <a:lnSpc>
                          <a:spcPct val="111000"/>
                        </a:lnSpc>
                      </a:pPr>
                      <a:endParaRPr lang="en-US" altLang="en-US" sz="500" dirty="0"/>
                    </a:p>
                    <a:p>
                      <a:pPr marL="113665" algn="l" rtl="0" eaLnBrk="0">
                        <a:lnSpc>
                          <a:spcPct val="97000"/>
                        </a:lnSpc>
                        <a:spcBef>
                          <a:spcPts val="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向有关主管部门上报处置</a:t>
                      </a:r>
                      <a:r>
                        <a:rPr sz="20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情况</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l" rtl="0" eaLnBrk="0">
                        <a:lnSpc>
                          <a:spcPct val="110000"/>
                        </a:lnSpc>
                      </a:pPr>
                      <a:endParaRPr lang="en-US" altLang="en-US" sz="500" dirty="0"/>
                    </a:p>
                    <a:p>
                      <a:pPr marL="484505" algn="l" rtl="0" eaLnBrk="0">
                        <a:lnSpc>
                          <a:spcPts val="2590"/>
                        </a:lnSpc>
                        <a:spcBef>
                          <a:spcPts val="5"/>
                        </a:spcBef>
                      </a:pP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l" rtl="0" eaLnBrk="0">
                        <a:lnSpc>
                          <a:spcPct val="110000"/>
                        </a:lnSpc>
                      </a:pPr>
                      <a:endParaRPr lang="en-US" altLang="en-US" sz="500" dirty="0"/>
                    </a:p>
                    <a:p>
                      <a:pPr marL="623570" algn="l" rtl="0" eaLnBrk="0">
                        <a:lnSpc>
                          <a:spcPts val="2590"/>
                        </a:lnSpc>
                        <a:spcBef>
                          <a:spcPts val="5"/>
                        </a:spcBef>
                      </a:pP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l" rtl="0" eaLnBrk="0">
                        <a:lnSpc>
                          <a:spcPct val="109000"/>
                        </a:lnSpc>
                      </a:pPr>
                      <a:endParaRPr lang="en-US" altLang="en-US" sz="500" dirty="0"/>
                    </a:p>
                    <a:p>
                      <a:pPr marL="577215"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l" rtl="0" eaLnBrk="0">
                        <a:lnSpc>
                          <a:spcPct val="109000"/>
                        </a:lnSpc>
                      </a:pPr>
                      <a:endParaRPr lang="en-US" altLang="en-US" sz="500" dirty="0"/>
                    </a:p>
                    <a:p>
                      <a:pPr marL="577215" algn="l" rtl="0" eaLnBrk="0">
                        <a:lnSpc>
                          <a:spcPct val="98000"/>
                        </a:lnSpc>
                        <a:spcBef>
                          <a:spcPts val="5"/>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应</a:t>
                      </a:r>
                      <a:endParaRPr lang="en-US" altLang="en-US" sz="20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r>
            </a:tbl>
          </a:graphicData>
        </a:graphic>
      </p:graphicFrame>
      <p:sp>
        <p:nvSpPr>
          <p:cNvPr id="510" name="textbox 510"/>
          <p:cNvSpPr/>
          <p:nvPr/>
        </p:nvSpPr>
        <p:spPr>
          <a:xfrm>
            <a:off x="-12700" y="-12700"/>
            <a:ext cx="12217400" cy="896620"/>
          </a:xfrm>
          <a:prstGeom prst="rect">
            <a:avLst/>
          </a:prstGeom>
        </p:spPr>
        <p:txBody>
          <a:bodyPr vert="horz" wrap="square" lIns="0" tIns="0" rIns="0" bIns="0"/>
          <a:lstStyle/>
          <a:p>
            <a:pPr algn="l" rtl="0" eaLnBrk="0">
              <a:lnSpc>
                <a:spcPct val="171000"/>
              </a:lnSpc>
            </a:pPr>
            <a:endParaRPr lang="en-US" altLang="en-US" sz="1000" dirty="0"/>
          </a:p>
          <a:p>
            <a:pPr algn="l" rtl="0" eaLnBrk="0">
              <a:lnSpc>
                <a:spcPct val="10000"/>
              </a:lnSpc>
            </a:pPr>
            <a:endParaRPr lang="en-US" altLang="en-US" sz="100" dirty="0"/>
          </a:p>
          <a:p>
            <a:pPr marL="378460" algn="l" rtl="0" eaLnBrk="0">
              <a:lnSpc>
                <a:spcPct val="97000"/>
              </a:lnSpc>
            </a:pPr>
            <a:r>
              <a:rPr sz="3600" kern="0" spc="240" dirty="0">
                <a:solidFill>
                  <a:schemeClr val="tx1">
                    <a:alpha val="100000"/>
                  </a:schemeClr>
                </a:solidFill>
                <a:latin typeface="微软雅黑" panose="020B0503020204020204" charset="-122"/>
                <a:ea typeface="微软雅黑" panose="020B0503020204020204" charset="-122"/>
                <a:cs typeface="微软雅黑" panose="020B0503020204020204" charset="-122"/>
              </a:rPr>
              <a:t>2、商用密码技术标准</a:t>
            </a:r>
            <a:endParaRPr lang="en-US" altLang="en-US" sz="3600" kern="0" spc="240" dirty="0">
              <a:solidFill>
                <a:schemeClr val="tx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512" name="textbox 512"/>
          <p:cNvSpPr/>
          <p:nvPr/>
        </p:nvSpPr>
        <p:spPr>
          <a:xfrm>
            <a:off x="536575" y="1192784"/>
            <a:ext cx="2740025" cy="539750"/>
          </a:xfrm>
          <a:prstGeom prst="rect">
            <a:avLst/>
          </a:prstGeom>
        </p:spPr>
        <p:txBody>
          <a:bodyPr vert="horz" wrap="square" lIns="0" tIns="0" rIns="0" bIns="0"/>
          <a:lstStyle/>
          <a:p>
            <a:pPr algn="l" rtl="0" eaLnBrk="0">
              <a:lnSpc>
                <a:spcPct val="74000"/>
              </a:lnSpc>
            </a:pPr>
            <a:endParaRPr lang="en-US" altLang="en-US" sz="100" dirty="0"/>
          </a:p>
          <a:p>
            <a:pPr marL="12700" algn="l" rtl="0" eaLnBrk="0">
              <a:lnSpc>
                <a:spcPct val="94000"/>
              </a:lnSpc>
            </a:pPr>
            <a:r>
              <a:rPr sz="3600" kern="0" spc="-40" dirty="0">
                <a:solidFill>
                  <a:srgbClr val="000000">
                    <a:alpha val="100000"/>
                  </a:srgbClr>
                </a:solidFill>
                <a:latin typeface="等线" panose="02010600030101010101" charset="-122"/>
                <a:ea typeface="等线" panose="02010600030101010101" charset="-122"/>
                <a:cs typeface="等线" panose="02010600030101010101" charset="-122"/>
              </a:rPr>
              <a:t>安全管理要点</a:t>
            </a:r>
            <a:endParaRPr lang="en-US" altLang="en-US" sz="3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资源 反白-1"/>
          <p:cNvPicPr>
            <a:picLocks noChangeAspect="1"/>
          </p:cNvPicPr>
          <p:nvPr/>
        </p:nvPicPr>
        <p:blipFill>
          <a:blip r:embed="rId1"/>
          <a:stretch>
            <a:fillRect/>
          </a:stretch>
        </p:blipFill>
        <p:spPr>
          <a:xfrm>
            <a:off x="797878" y="4825048"/>
            <a:ext cx="1974850" cy="520383"/>
          </a:xfrm>
          <a:prstGeom prst="rect">
            <a:avLst/>
          </a:prstGeom>
        </p:spPr>
      </p:pic>
      <p:sp>
        <p:nvSpPr>
          <p:cNvPr id="1048656" name="QQ2635243521"/>
          <p:cNvSpPr txBox="1"/>
          <p:nvPr/>
        </p:nvSpPr>
        <p:spPr>
          <a:xfrm>
            <a:off x="421323" y="2723515"/>
            <a:ext cx="2806700" cy="1351280"/>
          </a:xfrm>
          <a:prstGeom prst="rect">
            <a:avLst/>
          </a:prstGeom>
          <a:noFill/>
        </p:spPr>
        <p:txBody>
          <a:bodyPr lIns="121880" tIns="60938" rIns="121880" bIns="60938">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800" b="1" i="0" u="none" strike="noStrike" kern="1200" cap="none" spc="200" normalizeH="0" baseline="0" noProof="1">
                <a:ln>
                  <a:noFill/>
                </a:ln>
                <a:solidFill>
                  <a:prstClr val="white"/>
                </a:solidFill>
                <a:effectLst/>
                <a:uLnTx/>
                <a:uFillTx/>
                <a:latin typeface="微软雅黑" panose="020B0503020204020204" charset="-122"/>
                <a:ea typeface="微软雅黑" panose="020B0503020204020204" charset="-122"/>
                <a:cs typeface="+mn-cs"/>
              </a:rPr>
              <a:t>目录 </a:t>
            </a:r>
            <a:endParaRPr kumimoji="0" lang="en-US" altLang="zh-CN" sz="4800" b="1" i="0" u="none" strike="noStrike" kern="1200" cap="none" spc="200" normalizeH="0" baseline="0" noProof="1">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200" normalizeH="0" baseline="0" noProof="1">
                <a:ln>
                  <a:noFill/>
                </a:ln>
                <a:solidFill>
                  <a:prstClr val="white"/>
                </a:solidFill>
                <a:effectLst/>
                <a:uLnTx/>
                <a:uFillTx/>
                <a:latin typeface="微软雅黑" panose="020B0503020204020204" charset="-122"/>
                <a:ea typeface="微软雅黑" panose="020B0503020204020204" charset="-122"/>
                <a:cs typeface="+mn-cs"/>
              </a:rPr>
              <a:t>CONTENTS</a:t>
            </a:r>
            <a:endParaRPr kumimoji="0" lang="zh-CN" altLang="en-US" sz="3200" b="1" i="0" u="none" strike="noStrike" kern="1200" cap="none" spc="200" normalizeH="0" baseline="0" noProof="1">
              <a:ln>
                <a:noFill/>
              </a:ln>
              <a:solidFill>
                <a:prstClr val="white"/>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3093402" y="5236528"/>
            <a:ext cx="4064000" cy="229870"/>
          </a:xfrm>
          <a:prstGeom prst="rect">
            <a:avLst/>
          </a:prstGeom>
          <a:noFill/>
        </p:spPr>
        <p:txBody>
          <a:bodyPr wrap="square" rtlCol="0">
            <a:spAutoFit/>
          </a:bodyPr>
          <a:lstStyle/>
          <a:p>
            <a:endParaRPr lang="zh-CN" altLang="en-US" sz="900"/>
          </a:p>
        </p:txBody>
      </p:sp>
      <p:sp>
        <p:nvSpPr>
          <p:cNvPr id="6" name="文本框 5"/>
          <p:cNvSpPr txBox="1"/>
          <p:nvPr/>
        </p:nvSpPr>
        <p:spPr>
          <a:xfrm>
            <a:off x="-4108767" y="-1078865"/>
            <a:ext cx="4064000" cy="229870"/>
          </a:xfrm>
          <a:prstGeom prst="rect">
            <a:avLst/>
          </a:prstGeom>
          <a:noFill/>
        </p:spPr>
        <p:txBody>
          <a:bodyPr wrap="square" rtlCol="0">
            <a:spAutoFit/>
          </a:bodyPr>
          <a:lstStyle/>
          <a:p>
            <a:endParaRPr lang="zh-CN" altLang="en-US" sz="900"/>
          </a:p>
        </p:txBody>
      </p:sp>
      <p:sp>
        <p:nvSpPr>
          <p:cNvPr id="7" name="文本框 6"/>
          <p:cNvSpPr txBox="1"/>
          <p:nvPr/>
        </p:nvSpPr>
        <p:spPr>
          <a:xfrm>
            <a:off x="-5124132" y="-2157730"/>
            <a:ext cx="4064000" cy="229870"/>
          </a:xfrm>
          <a:prstGeom prst="rect">
            <a:avLst/>
          </a:prstGeom>
          <a:noFill/>
        </p:spPr>
        <p:txBody>
          <a:bodyPr wrap="square" rtlCol="0">
            <a:spAutoFit/>
          </a:bodyPr>
          <a:lstStyle/>
          <a:p>
            <a:endParaRPr lang="zh-CN" altLang="en-US" sz="900"/>
          </a:p>
        </p:txBody>
      </p:sp>
      <p:sp>
        <p:nvSpPr>
          <p:cNvPr id="2" name="QQ2635243521"/>
          <p:cNvSpPr/>
          <p:nvPr>
            <p:custDataLst>
              <p:tags r:id="rId2"/>
            </p:custDataLst>
          </p:nvPr>
        </p:nvSpPr>
        <p:spPr>
          <a:xfrm>
            <a:off x="4143046" y="3165475"/>
            <a:ext cx="512763" cy="511175"/>
          </a:xfrm>
          <a:prstGeom prst="roundRect">
            <a:avLst/>
          </a:prstGeom>
          <a:noFill/>
          <a:ln>
            <a:solidFill>
              <a:schemeClr val="accent1"/>
            </a:solid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1358A5"/>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21892" tIns="60946" rIns="121892" bIns="60946" numCol="1" spcCol="0" rtlCol="0" fromWordArt="0" anchor="ctr" anchorCtr="0" forceAA="0" compatLnSpc="1">
            <a:noAutofit/>
          </a:bodyPr>
          <a:lstStyle/>
          <a:p>
            <a:pPr marL="0" marR="0" lvl="0" indent="0" algn="ctr" defTabSz="914400" rtl="0" eaLnBrk="1" fontAlgn="base" latinLnBrk="0" hangingPunct="1">
              <a:lnSpc>
                <a:spcPct val="100000"/>
              </a:lnSpc>
              <a:spcBef>
                <a:spcPts val="0"/>
              </a:spcBef>
              <a:spcAft>
                <a:spcPts val="0"/>
              </a:spcAft>
              <a:buClrTx/>
              <a:buSzTx/>
              <a:buFontTx/>
              <a:buNone/>
              <a:defRPr/>
            </a:pPr>
            <a:r>
              <a:rPr kumimoji="0" lang="en-US" sz="4000" b="1"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mn-ea"/>
              </a:rPr>
              <a:t>2</a:t>
            </a:r>
            <a:endParaRPr kumimoji="0" lang="en-US" sz="4000" b="1"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mn-ea"/>
            </a:endParaRPr>
          </a:p>
        </p:txBody>
      </p:sp>
      <p:sp>
        <p:nvSpPr>
          <p:cNvPr id="3" name="QQ2635243521"/>
          <p:cNvSpPr/>
          <p:nvPr>
            <p:custDataLst>
              <p:tags r:id="rId3"/>
            </p:custDataLst>
          </p:nvPr>
        </p:nvSpPr>
        <p:spPr>
          <a:xfrm>
            <a:off x="4996180" y="3175634"/>
            <a:ext cx="5090478" cy="511175"/>
          </a:xfrm>
          <a:prstGeom prst="roundRect">
            <a:avLst/>
          </a:prstGeom>
          <a:noFill/>
          <a:ln>
            <a:solidFill>
              <a:srgbClr val="1358A5"/>
            </a:solid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1358A5"/>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 name="QQ2635243521"/>
          <p:cNvSpPr/>
          <p:nvPr>
            <p:custDataLst>
              <p:tags r:id="rId4"/>
            </p:custDataLst>
          </p:nvPr>
        </p:nvSpPr>
        <p:spPr>
          <a:xfrm>
            <a:off x="4850143" y="3185795"/>
            <a:ext cx="5228273" cy="490855"/>
          </a:xfrm>
          <a:prstGeom prst="rect">
            <a:avLst/>
          </a:prstGeom>
          <a:noFill/>
          <a:ln w="9525">
            <a:noFill/>
          </a:ln>
          <a:extLst>
            <a:ext uri="{909E8E84-426E-40DD-AFC4-6F175D3DCCD1}">
              <a14:hiddenFill xmlns:a14="http://schemas.microsoft.com/office/drawing/2010/main">
                <a:solidFill>
                  <a:srgbClr val="1358A5"/>
                </a:solidFill>
              </a14:hiddenFill>
            </a:ext>
          </a:extLst>
        </p:spPr>
        <p:txBody>
          <a:bodyPr wrap="square" lIns="121960" tIns="60980" rIns="121960" bIns="6098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rPr>
              <a:t>商用密码技术标准</a:t>
            </a:r>
            <a:endParaRPr kumimoji="0" 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endParaRPr>
          </a:p>
        </p:txBody>
      </p:sp>
      <p:sp>
        <p:nvSpPr>
          <p:cNvPr id="8" name="QQ2635243521"/>
          <p:cNvSpPr/>
          <p:nvPr>
            <p:custDataLst>
              <p:tags r:id="rId5"/>
            </p:custDataLst>
          </p:nvPr>
        </p:nvSpPr>
        <p:spPr>
          <a:xfrm>
            <a:off x="4138930" y="2076768"/>
            <a:ext cx="512763" cy="511175"/>
          </a:xfrm>
          <a:prstGeom prst="roundRect">
            <a:avLst/>
          </a:prstGeom>
          <a:solidFill>
            <a:srgbClr val="1358A5"/>
          </a:solidFill>
          <a:ln>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21892" tIns="60946" rIns="121892" bIns="60946" numCol="1" spcCol="0" rtlCol="0" fromWordArt="0" anchor="ctr" anchorCtr="0" forceAA="0" compatLnSpc="1">
            <a:noAutofit/>
          </a:bodyPr>
          <a:lstStyle/>
          <a:p>
            <a:pPr marL="0" marR="0" lvl="0" indent="0" algn="ctr" defTabSz="914400" rtl="0" eaLnBrk="1" fontAlgn="base" latinLnBrk="0" hangingPunct="1">
              <a:lnSpc>
                <a:spcPct val="100000"/>
              </a:lnSpc>
              <a:spcBef>
                <a:spcPts val="0"/>
              </a:spcBef>
              <a:spcAft>
                <a:spcPts val="0"/>
              </a:spcAft>
              <a:buClrTx/>
              <a:buSzTx/>
              <a:buFontTx/>
              <a:buNone/>
              <a:defRPr/>
            </a:pPr>
            <a:r>
              <a:rPr kumimoji="0" lang="en-US" sz="4000" b="1" i="0" u="none" strike="noStrike" kern="1200" cap="none" spc="0" normalizeH="0" baseline="0" noProof="1">
                <a:ln>
                  <a:noFill/>
                </a:ln>
                <a:solidFill>
                  <a:schemeClr val="bg1"/>
                </a:solidFill>
                <a:effectLst/>
                <a:uLnTx/>
                <a:uFillTx/>
                <a:latin typeface="微软雅黑" panose="020B0503020204020204" charset="-122"/>
                <a:ea typeface="微软雅黑" panose="020B0503020204020204" charset="-122"/>
                <a:cs typeface="+mn-cs"/>
                <a:sym typeface="+mn-ea"/>
              </a:rPr>
              <a:t>1</a:t>
            </a:r>
            <a:endParaRPr kumimoji="0" lang="en-US" sz="4000" b="1" i="0" u="none" strike="noStrike" kern="1200" cap="none" spc="0" normalizeH="0" baseline="0" noProof="1">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9" name="圆角矩形 8"/>
          <p:cNvSpPr/>
          <p:nvPr>
            <p:custDataLst>
              <p:tags r:id="rId6"/>
            </p:custDataLst>
          </p:nvPr>
        </p:nvSpPr>
        <p:spPr>
          <a:xfrm>
            <a:off x="4996180" y="2070418"/>
            <a:ext cx="5011420" cy="511175"/>
          </a:xfrm>
          <a:prstGeom prst="roundRect">
            <a:avLst/>
          </a:prstGeom>
          <a:solidFill>
            <a:srgbClr val="00479D"/>
          </a:solidFill>
          <a:ln>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21960" tIns="60980" rIns="121960" bIns="60980" numCol="1" spcCol="0" rtlCol="0" fromWordArt="0" anchor="ctr" anchorCtr="0" forceAA="0" compatLnSpc="1">
            <a:noAutofit/>
          </a:bodyPr>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5pPr>
          </a:lstStyle>
          <a:p>
            <a:pPr lvl="0" algn="ctr">
              <a:buClrTx/>
              <a:buSzTx/>
              <a:defRPr/>
            </a:pPr>
            <a:endParaRPr lang="zh-CN" altLang="en-US" sz="3600" noProof="0" dirty="0">
              <a:ln>
                <a:noFill/>
              </a:ln>
              <a:effectLst/>
              <a:uLnTx/>
              <a:uFillTx/>
              <a:latin typeface="微软雅黑" panose="020B0503020204020204" charset="-122"/>
              <a:ea typeface="微软雅黑" panose="020B0503020204020204" charset="-122"/>
              <a:sym typeface="+mn-ea"/>
            </a:endParaRPr>
          </a:p>
        </p:txBody>
      </p:sp>
      <p:sp>
        <p:nvSpPr>
          <p:cNvPr id="11" name="矩形 19"/>
          <p:cNvSpPr/>
          <p:nvPr>
            <p:custDataLst>
              <p:tags r:id="rId7"/>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商用密码应用技术体系</a:t>
            </a:r>
            <a:endParaRPr kumimoji="0"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pic>
        <p:nvPicPr>
          <p:cNvPr id="13" name="图形 12"/>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00929" y="1541779"/>
            <a:ext cx="1868674" cy="3094991"/>
          </a:xfrm>
          <a:prstGeom prst="rect">
            <a:avLst/>
          </a:prstGeom>
        </p:spPr>
      </p:pic>
      <p:sp>
        <p:nvSpPr>
          <p:cNvPr id="14" name="文本框 13"/>
          <p:cNvSpPr txBox="1"/>
          <p:nvPr/>
        </p:nvSpPr>
        <p:spPr>
          <a:xfrm>
            <a:off x="1513906" y="2168704"/>
            <a:ext cx="1442720" cy="830997"/>
          </a:xfrm>
          <a:prstGeom prst="rect">
            <a:avLst/>
          </a:prstGeom>
          <a:noFill/>
        </p:spPr>
        <p:txBody>
          <a:bodyPr wrap="square" rtlCol="0">
            <a:spAutoFit/>
          </a:bodyPr>
          <a:lstStyle/>
          <a:p>
            <a:r>
              <a:rPr lang="zh-CN" altLang="en-US" sz="4800" dirty="0">
                <a:solidFill>
                  <a:schemeClr val="bg1"/>
                </a:solidFill>
              </a:rPr>
              <a:t>目录</a:t>
            </a:r>
            <a:endParaRPr lang="zh-CN" altLang="en-US" sz="4800" dirty="0">
              <a:solidFill>
                <a:schemeClr val="bg1"/>
              </a:solidFill>
            </a:endParaRPr>
          </a:p>
        </p:txBody>
      </p:sp>
      <p:sp>
        <p:nvSpPr>
          <p:cNvPr id="15" name="文本框 14"/>
          <p:cNvSpPr txBox="1"/>
          <p:nvPr/>
        </p:nvSpPr>
        <p:spPr>
          <a:xfrm>
            <a:off x="1359349" y="3620750"/>
            <a:ext cx="1868674" cy="584775"/>
          </a:xfrm>
          <a:prstGeom prst="rect">
            <a:avLst/>
          </a:prstGeom>
          <a:noFill/>
        </p:spPr>
        <p:txBody>
          <a:bodyPr wrap="square" rtlCol="0">
            <a:spAutoFit/>
          </a:bodyPr>
          <a:lstStyle/>
          <a:p>
            <a:r>
              <a:rPr lang="en-US" altLang="zh-CN" sz="3200" dirty="0">
                <a:solidFill>
                  <a:srgbClr val="F2C97E"/>
                </a:solidFill>
              </a:rPr>
              <a:t>contents</a:t>
            </a:r>
            <a:endParaRPr lang="zh-CN" altLang="en-US" sz="3200" dirty="0">
              <a:solidFill>
                <a:srgbClr val="F2C97E"/>
              </a:solidFill>
            </a:endParaRPr>
          </a:p>
        </p:txBody>
      </p:sp>
      <p:pic>
        <p:nvPicPr>
          <p:cNvPr id="17" name="图形 16"/>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994305" y="569230"/>
            <a:ext cx="560240" cy="630270"/>
          </a:xfrm>
          <a:prstGeom prst="rect">
            <a:avLst/>
          </a:prstGeom>
        </p:spPr>
      </p:pic>
      <p:sp>
        <p:nvSpPr>
          <p:cNvPr id="12" name="QQ2635243521"/>
          <p:cNvSpPr/>
          <p:nvPr>
            <p:custDataLst>
              <p:tags r:id="rId12"/>
            </p:custDataLst>
          </p:nvPr>
        </p:nvSpPr>
        <p:spPr>
          <a:xfrm>
            <a:off x="4138930" y="4171633"/>
            <a:ext cx="512763" cy="511175"/>
          </a:xfrm>
          <a:prstGeom prst="roundRect">
            <a:avLst/>
          </a:prstGeom>
          <a:solidFill>
            <a:srgbClr val="1358A5"/>
          </a:solidFill>
          <a:ln>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21892" tIns="60946" rIns="121892" bIns="60946" numCol="1" spcCol="0" rtlCol="0" fromWordArt="0" anchor="ctr" anchorCtr="0" forceAA="0" compatLnSpc="1">
            <a:noAutofit/>
          </a:bodyPr>
          <a:lstStyle/>
          <a:p>
            <a:pPr marL="0" marR="0" lvl="0" indent="0" algn="ctr" defTabSz="914400" rtl="0" eaLnBrk="1" fontAlgn="base" latinLnBrk="0" hangingPunct="1">
              <a:lnSpc>
                <a:spcPct val="100000"/>
              </a:lnSpc>
              <a:spcBef>
                <a:spcPts val="0"/>
              </a:spcBef>
              <a:spcAft>
                <a:spcPts val="0"/>
              </a:spcAft>
              <a:buClrTx/>
              <a:buSzTx/>
              <a:buFontTx/>
              <a:buNone/>
              <a:defRPr/>
            </a:pPr>
            <a:r>
              <a:rPr kumimoji="0" lang="en-US" sz="4000" b="1" i="0" u="none" strike="noStrike" kern="1200" cap="none" spc="0" normalizeH="0" baseline="0" noProof="1">
                <a:ln>
                  <a:noFill/>
                </a:ln>
                <a:solidFill>
                  <a:schemeClr val="bg1"/>
                </a:solidFill>
                <a:effectLst/>
                <a:uLnTx/>
                <a:uFillTx/>
                <a:latin typeface="微软雅黑" panose="020B0503020204020204" charset="-122"/>
                <a:ea typeface="微软雅黑" panose="020B0503020204020204" charset="-122"/>
                <a:cs typeface="+mn-cs"/>
                <a:sym typeface="+mn-ea"/>
              </a:rPr>
              <a:t>3</a:t>
            </a:r>
            <a:endParaRPr kumimoji="0" lang="en-US" sz="4000" b="1" i="0" u="none" strike="noStrike" kern="1200" cap="none" spc="0" normalizeH="0" baseline="0" noProof="1">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16" name="圆角矩形 15"/>
          <p:cNvSpPr/>
          <p:nvPr>
            <p:custDataLst>
              <p:tags r:id="rId13"/>
            </p:custDataLst>
          </p:nvPr>
        </p:nvSpPr>
        <p:spPr>
          <a:xfrm>
            <a:off x="4996180" y="4165283"/>
            <a:ext cx="5011420" cy="511175"/>
          </a:xfrm>
          <a:prstGeom prst="roundRect">
            <a:avLst/>
          </a:prstGeom>
          <a:solidFill>
            <a:srgbClr val="00479D"/>
          </a:solidFill>
          <a:ln>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21960" tIns="60980" rIns="121960" bIns="60980" numCol="1" spcCol="0" rtlCol="0" fromWordArt="0" anchor="ctr" anchorCtr="0" forceAA="0" compatLnSpc="1">
            <a:noAutofit/>
          </a:bodyPr>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5pPr>
          </a:lstStyle>
          <a:p>
            <a:pPr lvl="0" algn="ctr">
              <a:buClrTx/>
              <a:buSzTx/>
              <a:defRPr/>
            </a:pPr>
            <a:endParaRPr lang="zh-CN" altLang="en-US" sz="3600" noProof="0" dirty="0">
              <a:ln>
                <a:noFill/>
              </a:ln>
              <a:effectLst/>
              <a:uLnTx/>
              <a:uFillTx/>
              <a:latin typeface="微软雅黑" panose="020B0503020204020204" charset="-122"/>
              <a:ea typeface="微软雅黑" panose="020B0503020204020204" charset="-122"/>
              <a:sym typeface="+mn-ea"/>
            </a:endParaRPr>
          </a:p>
        </p:txBody>
      </p:sp>
      <p:sp>
        <p:nvSpPr>
          <p:cNvPr id="18" name="矩形 19"/>
          <p:cNvSpPr/>
          <p:nvPr>
            <p:custDataLst>
              <p:tags r:id="rId14"/>
            </p:custDataLst>
          </p:nvPr>
        </p:nvSpPr>
        <p:spPr>
          <a:xfrm>
            <a:off x="4784725" y="4204018"/>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商用密码应用典型方案</a:t>
            </a:r>
            <a:endParaRPr kumimoji="0"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p:blinds/>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654425" y="2661920"/>
            <a:ext cx="4882515" cy="767080"/>
          </a:xfrm>
        </p:spPr>
        <p:txBody>
          <a:bodyPr>
            <a:normAutofit fontScale="90000"/>
          </a:bodyPr>
          <a:p>
            <a:r>
              <a:rPr lang="zh-CN" altLang="en-US" dirty="0">
                <a:solidFill>
                  <a:schemeClr val="tx1"/>
                </a:solidFill>
                <a:effectLst>
                  <a:outerShdw blurRad="38100" dist="19050" dir="2700000" algn="tl" rotWithShape="0">
                    <a:schemeClr val="dk1">
                      <a:lumMod val="50000"/>
                      <a:alpha val="40000"/>
                    </a:schemeClr>
                  </a:outerShdw>
                </a:effectLst>
                <a:latin typeface="微软雅黑" panose="020B0503020204020204" charset="-122"/>
                <a:ea typeface="微软雅黑" panose="020B0503020204020204" charset="-122"/>
                <a:cs typeface="Open Sans" pitchFamily="34" charset="0"/>
                <a:sym typeface="+mn-ea"/>
              </a:rPr>
              <a:t>一、商用密码应用技术体系</a:t>
            </a:r>
            <a:endParaRPr lang="zh-CN" altLang="en-US" dirty="0">
              <a:solidFill>
                <a:schemeClr val="tx1"/>
              </a:solidFill>
              <a:effectLst>
                <a:outerShdw blurRad="38100" dist="19050" dir="2700000" algn="tl" rotWithShape="0">
                  <a:schemeClr val="dk1">
                    <a:lumMod val="50000"/>
                    <a:alpha val="40000"/>
                  </a:schemeClr>
                </a:outerShdw>
              </a:effectLst>
              <a:latin typeface="微软雅黑" panose="020B0503020204020204" charset="-122"/>
              <a:ea typeface="微软雅黑" panose="020B0503020204020204" charset="-122"/>
              <a:cs typeface="Open Sans" pitchFamily="34" charset="0"/>
              <a:sym typeface="+mn-ea"/>
            </a:endParaRPr>
          </a:p>
        </p:txBody>
      </p:sp>
      <p:pic>
        <p:nvPicPr>
          <p:cNvPr id="3" name="图形 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1010900" y="685801"/>
            <a:ext cx="546100" cy="61436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09785" cy="3325496"/>
            <a:chOff x="1194" y="2086"/>
            <a:chExt cx="15291" cy="5237"/>
          </a:xfrm>
        </p:grpSpPr>
        <p:sp>
          <p:nvSpPr>
            <p:cNvPr id="4" name="文本框 3"/>
            <p:cNvSpPr txBox="1"/>
            <p:nvPr/>
          </p:nvSpPr>
          <p:spPr>
            <a:xfrm>
              <a:off x="1194" y="3253"/>
              <a:ext cx="8667" cy="4070"/>
            </a:xfrm>
            <a:prstGeom prst="rect">
              <a:avLst/>
            </a:prstGeom>
            <a:noFill/>
          </p:spPr>
          <p:txBody>
            <a:bodyPr wrap="square" rtlCol="0" anchor="t">
              <a:sp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密码技术特征：</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1、密码技术是实现内生安全的核心和基础</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2、整体贯穿：  硬件（芯片）平台、操作系统、应用服务器（中间件平台）、业务应用系统各个层次</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3、密码技术应用需从系统规划设计开始，尽量满足各个层次的密码安全设计要求</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208"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1、商用密码应用技术体系</a:t>
              </a:r>
              <a:endParaRPr lang="zh-CN" altLang="en-US" sz="2400" b="1">
                <a:solidFill>
                  <a:schemeClr val="accent1"/>
                </a:solidFill>
                <a:effectLst>
                  <a:outerShdw blurRad="38100" dist="25400" dir="5400000" algn="ctr" rotWithShape="0">
                    <a:srgbClr val="6E747A">
                      <a:alpha val="43000"/>
                    </a:srgbClr>
                  </a:outerShdw>
                </a:effectLst>
              </a:endParaRPr>
            </a:p>
          </p:txBody>
        </p:sp>
      </p:grpSp>
      <p:sp>
        <p:nvSpPr>
          <p:cNvPr id="2" name="path"/>
          <p:cNvSpPr/>
          <p:nvPr/>
        </p:nvSpPr>
        <p:spPr>
          <a:xfrm>
            <a:off x="6027420" y="1386840"/>
            <a:ext cx="5972555" cy="4879847"/>
          </a:xfrm>
          <a:custGeom>
            <a:avLst/>
            <a:gdLst/>
            <a:ahLst/>
            <a:cxnLst/>
            <a:rect l="0" t="0" r="0" b="0"/>
            <a:pathLst>
              <a:path w="9405" h="7684">
                <a:moveTo>
                  <a:pt x="0" y="7684"/>
                </a:moveTo>
                <a:lnTo>
                  <a:pt x="4848" y="0"/>
                </a:lnTo>
                <a:lnTo>
                  <a:pt x="9405" y="7684"/>
                </a:lnTo>
                <a:lnTo>
                  <a:pt x="0" y="7684"/>
                </a:lnTo>
                <a:close/>
              </a:path>
            </a:pathLst>
          </a:custGeom>
          <a:solidFill>
            <a:srgbClr val="FFC000">
              <a:alpha val="45882"/>
            </a:srgbClr>
          </a:solidFill>
          <a:ln cap="flat">
            <a:noFill/>
            <a:prstDash val="solid"/>
            <a:miter lim="0"/>
          </a:ln>
        </p:spPr>
        <p:txBody>
          <a:bodyPr rtlCol="0"/>
          <a:p>
            <a:pPr algn="ctr"/>
            <a:endParaRPr lang="zh-CN" altLang="en-US"/>
          </a:p>
        </p:txBody>
      </p:sp>
      <p:sp>
        <p:nvSpPr>
          <p:cNvPr id="18" name="textbox 18"/>
          <p:cNvSpPr/>
          <p:nvPr/>
        </p:nvSpPr>
        <p:spPr>
          <a:xfrm>
            <a:off x="7116965" y="5122164"/>
            <a:ext cx="3950970" cy="627380"/>
          </a:xfrm>
          <a:prstGeom prst="rect">
            <a:avLst/>
          </a:prstGeom>
          <a:solidFill>
            <a:srgbClr val="92D050"/>
          </a:solidFill>
        </p:spPr>
        <p:txBody>
          <a:bodyPr vert="horz" wrap="square" lIns="0" tIns="0" rIns="0" bIns="0"/>
          <a:p>
            <a:pPr algn="l" rtl="0" eaLnBrk="0">
              <a:lnSpc>
                <a:spcPct val="132000"/>
              </a:lnSpc>
            </a:pPr>
            <a:endParaRPr lang="en-US" altLang="en-US" sz="1000" dirty="0"/>
          </a:p>
          <a:p>
            <a:pPr marL="1225550" algn="l" rtl="0" eaLnBrk="0">
              <a:lnSpc>
                <a:spcPct val="97000"/>
              </a:lnSpc>
              <a:spcBef>
                <a:spcPts val="5"/>
              </a:spcBef>
            </a:pPr>
            <a:r>
              <a:rPr sz="17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芯片、硬件平台</a:t>
            </a:r>
            <a:endParaRPr lang="en-US" altLang="en-US" sz="1700" dirty="0"/>
          </a:p>
        </p:txBody>
      </p:sp>
      <p:sp>
        <p:nvSpPr>
          <p:cNvPr id="20" name="textbox 20"/>
          <p:cNvSpPr/>
          <p:nvPr/>
        </p:nvSpPr>
        <p:spPr>
          <a:xfrm>
            <a:off x="7427818" y="4376928"/>
            <a:ext cx="3352165" cy="649605"/>
          </a:xfrm>
          <a:prstGeom prst="rect">
            <a:avLst/>
          </a:prstGeom>
          <a:solidFill>
            <a:srgbClr val="92D050"/>
          </a:solidFill>
        </p:spPr>
        <p:txBody>
          <a:bodyPr vert="horz" wrap="square" lIns="0" tIns="0" rIns="0" bIns="0"/>
          <a:p>
            <a:pPr algn="l" rtl="0" eaLnBrk="0">
              <a:lnSpc>
                <a:spcPct val="138000"/>
              </a:lnSpc>
            </a:pPr>
            <a:endParaRPr lang="en-US" altLang="en-US" sz="1000" dirty="0"/>
          </a:p>
          <a:p>
            <a:pPr algn="l" rtl="0" eaLnBrk="0">
              <a:lnSpc>
                <a:spcPct val="7000"/>
              </a:lnSpc>
            </a:pPr>
            <a:endParaRPr lang="en-US" altLang="en-US" sz="100" dirty="0"/>
          </a:p>
          <a:p>
            <a:pPr marL="1247775" algn="l" rtl="0" eaLnBrk="0">
              <a:lnSpc>
                <a:spcPct val="98000"/>
              </a:lnSpc>
            </a:pPr>
            <a:r>
              <a:rPr sz="17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操作系统</a:t>
            </a:r>
            <a:endParaRPr lang="en-US" altLang="en-US" sz="1700" dirty="0"/>
          </a:p>
        </p:txBody>
      </p:sp>
      <p:sp>
        <p:nvSpPr>
          <p:cNvPr id="22" name="textbox 22"/>
          <p:cNvSpPr/>
          <p:nvPr/>
        </p:nvSpPr>
        <p:spPr>
          <a:xfrm>
            <a:off x="7996169" y="3537204"/>
            <a:ext cx="2157095" cy="690244"/>
          </a:xfrm>
          <a:prstGeom prst="rect">
            <a:avLst/>
          </a:prstGeom>
          <a:solidFill>
            <a:srgbClr val="92D050"/>
          </a:solidFill>
        </p:spPr>
        <p:txBody>
          <a:bodyPr vert="horz" wrap="square" lIns="0" tIns="0" rIns="0" bIns="0"/>
          <a:p>
            <a:pPr algn="l" rtl="0" eaLnBrk="0">
              <a:lnSpc>
                <a:spcPct val="151000"/>
              </a:lnSpc>
            </a:pPr>
            <a:endParaRPr lang="en-US" altLang="en-US" sz="1000" dirty="0"/>
          </a:p>
          <a:p>
            <a:pPr marL="557530" algn="l" rtl="0" eaLnBrk="0">
              <a:lnSpc>
                <a:spcPct val="98000"/>
              </a:lnSpc>
            </a:pPr>
            <a:r>
              <a:rPr sz="17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中间件平台</a:t>
            </a:r>
            <a:endParaRPr lang="en-US" altLang="en-US" sz="1700" dirty="0"/>
          </a:p>
        </p:txBody>
      </p:sp>
      <p:sp>
        <p:nvSpPr>
          <p:cNvPr id="24" name="textbox 24"/>
          <p:cNvSpPr/>
          <p:nvPr/>
        </p:nvSpPr>
        <p:spPr>
          <a:xfrm>
            <a:off x="8250722" y="2749296"/>
            <a:ext cx="1642110" cy="703580"/>
          </a:xfrm>
          <a:prstGeom prst="rect">
            <a:avLst/>
          </a:prstGeom>
          <a:solidFill>
            <a:srgbClr val="92D050"/>
          </a:solidFill>
        </p:spPr>
        <p:txBody>
          <a:bodyPr vert="horz" wrap="square" lIns="0" tIns="0" rIns="0" bIns="0"/>
          <a:p>
            <a:pPr algn="l" rtl="0" eaLnBrk="0">
              <a:lnSpc>
                <a:spcPct val="156000"/>
              </a:lnSpc>
            </a:pPr>
            <a:endParaRPr lang="en-US" altLang="en-US" sz="1000" dirty="0"/>
          </a:p>
          <a:p>
            <a:pPr marL="179070" algn="l" rtl="0" eaLnBrk="0">
              <a:lnSpc>
                <a:spcPct val="97000"/>
              </a:lnSpc>
              <a:spcBef>
                <a:spcPts val="5"/>
              </a:spcBef>
            </a:pPr>
            <a:r>
              <a:rPr sz="17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业务应用系统</a:t>
            </a:r>
            <a:endParaRPr lang="en-US" altLang="en-US" sz="1700" dirty="0"/>
          </a:p>
        </p:txBody>
      </p:sp>
      <p:sp>
        <p:nvSpPr>
          <p:cNvPr id="26" name="textbox 26"/>
          <p:cNvSpPr/>
          <p:nvPr/>
        </p:nvSpPr>
        <p:spPr>
          <a:xfrm>
            <a:off x="11104701" y="3224687"/>
            <a:ext cx="399415" cy="1676400"/>
          </a:xfrm>
          <a:prstGeom prst="rect">
            <a:avLst/>
          </a:prstGeom>
        </p:spPr>
        <p:txBody>
          <a:bodyPr vert="eaVert" wrap="square" lIns="0" tIns="0" rIns="0" bIns="0"/>
          <a:p>
            <a:pPr algn="l" rtl="0" eaLnBrk="0">
              <a:lnSpc>
                <a:spcPct val="88000"/>
              </a:lnSpc>
            </a:pPr>
            <a:endParaRPr lang="en-US" altLang="en-US" sz="100" dirty="0"/>
          </a:p>
          <a:p>
            <a:pPr marL="12700" algn="l" rtl="0" eaLnBrk="0">
              <a:lnSpc>
                <a:spcPct val="89000"/>
              </a:lnSpc>
            </a:pPr>
            <a:r>
              <a:rPr sz="2700" kern="0" spc="540" dirty="0">
                <a:solidFill>
                  <a:srgbClr val="FF0000">
                    <a:alpha val="100000"/>
                  </a:srgbClr>
                </a:solidFill>
                <a:latin typeface="等线" panose="02010600030101010101" charset="-122"/>
                <a:ea typeface="等线" panose="02010600030101010101" charset="-122"/>
                <a:cs typeface="等线" panose="02010600030101010101" charset="-122"/>
              </a:rPr>
              <a:t>密码技术</a:t>
            </a:r>
            <a:endParaRPr lang="en-US" altLang="en-US" sz="2700" dirty="0"/>
          </a:p>
        </p:txBody>
      </p:sp>
      <p:sp>
        <p:nvSpPr>
          <p:cNvPr id="28" name="textbox 28"/>
          <p:cNvSpPr/>
          <p:nvPr/>
        </p:nvSpPr>
        <p:spPr>
          <a:xfrm>
            <a:off x="8517738" y="5878169"/>
            <a:ext cx="1219835" cy="368300"/>
          </a:xfrm>
          <a:prstGeom prst="rect">
            <a:avLst/>
          </a:prstGeom>
        </p:spPr>
        <p:txBody>
          <a:bodyPr vert="horz" wrap="square" lIns="0" tIns="0" rIns="0" bIns="0"/>
          <a:p>
            <a:pPr algn="l" rtl="0" eaLnBrk="0">
              <a:lnSpc>
                <a:spcPct val="77000"/>
              </a:lnSpc>
            </a:pPr>
            <a:endParaRPr lang="en-US" altLang="en-US" sz="100" dirty="0"/>
          </a:p>
          <a:p>
            <a:pPr marL="12700" algn="l" rtl="0" eaLnBrk="0">
              <a:lnSpc>
                <a:spcPct val="94000"/>
              </a:lnSpc>
            </a:pPr>
            <a:r>
              <a:rPr sz="2400" kern="0" spc="-40" dirty="0">
                <a:solidFill>
                  <a:srgbClr val="FF0000">
                    <a:alpha val="100000"/>
                  </a:srgbClr>
                </a:solidFill>
                <a:latin typeface="等线" panose="02010600030101010101" charset="-122"/>
                <a:ea typeface="等线" panose="02010600030101010101" charset="-122"/>
                <a:cs typeface="等线" panose="02010600030101010101" charset="-122"/>
              </a:rPr>
              <a:t>密码技术</a:t>
            </a:r>
            <a:endParaRPr lang="en-US" alt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4572001"/>
            <a:chOff x="1194" y="2086"/>
            <a:chExt cx="15402" cy="7200"/>
          </a:xfrm>
        </p:grpSpPr>
        <p:sp>
          <p:nvSpPr>
            <p:cNvPr id="4" name="文本框 3"/>
            <p:cNvSpPr txBox="1"/>
            <p:nvPr/>
          </p:nvSpPr>
          <p:spPr>
            <a:xfrm>
              <a:off x="1194" y="3253"/>
              <a:ext cx="15290" cy="6033"/>
            </a:xfrm>
            <a:prstGeom prst="rect">
              <a:avLst/>
            </a:prstGeom>
            <a:noFill/>
          </p:spPr>
          <p:txBody>
            <a:bodyPr wrap="square" rtlCol="0" anchor="t">
              <a:sp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密码在业务应用系统中的作用</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1、</a:t>
              </a:r>
              <a:r>
                <a:rPr lang="en-US" altLang="zh-CN" dirty="0">
                  <a:solidFill>
                    <a:srgbClr val="FF0000"/>
                  </a:solidFill>
                  <a:latin typeface="微软雅黑" panose="020B0503020204020204" charset="-122"/>
                  <a:ea typeface="微软雅黑" panose="020B0503020204020204" charset="-122"/>
                </a:rPr>
                <a:t>正确鉴别用户身份及权限</a:t>
              </a:r>
              <a:r>
                <a:rPr lang="en-US" altLang="zh-CN" dirty="0">
                  <a:solidFill>
                    <a:schemeClr val="tx1">
                      <a:lumMod val="50000"/>
                      <a:lumOff val="50000"/>
                    </a:schemeClr>
                  </a:solidFill>
                  <a:latin typeface="微软雅黑" panose="020B0503020204020204" charset="-122"/>
                  <a:ea typeface="微软雅黑" panose="020B0503020204020204" charset="-122"/>
                </a:rPr>
                <a:t>。 使用密码技术对网银用户进行身份标识和身份鉴别，实现身份鉴别信息的防截获、防假冒和防重用，保证用户身份的真实性；</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2、</a:t>
              </a:r>
              <a:r>
                <a:rPr lang="en-US" altLang="zh-CN" dirty="0">
                  <a:solidFill>
                    <a:srgbClr val="FF0000"/>
                  </a:solidFill>
                  <a:latin typeface="微软雅黑" panose="020B0503020204020204" charset="-122"/>
                  <a:ea typeface="微软雅黑" panose="020B0503020204020204" charset="-122"/>
                </a:rPr>
                <a:t>保证关键数据的真实性和完整性。</a:t>
              </a:r>
              <a:r>
                <a:rPr lang="en-US" altLang="zh-CN" dirty="0">
                  <a:solidFill>
                    <a:schemeClr val="tx1">
                      <a:lumMod val="50000"/>
                      <a:lumOff val="50000"/>
                    </a:schemeClr>
                  </a:solidFill>
                  <a:latin typeface="微软雅黑" panose="020B0503020204020204" charset="-122"/>
                  <a:ea typeface="微软雅黑" panose="020B0503020204020204" charset="-122"/>
                </a:rPr>
                <a:t>使用完整性保护技术，防止非法用户对关键数据进行篡改或删除，防止数据传送过程中可能的数据丢失；</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3、</a:t>
              </a:r>
              <a:r>
                <a:rPr lang="en-US" altLang="zh-CN" dirty="0">
                  <a:solidFill>
                    <a:srgbClr val="FF0000"/>
                  </a:solidFill>
                  <a:latin typeface="微软雅黑" panose="020B0503020204020204" charset="-122"/>
                  <a:ea typeface="微软雅黑" panose="020B0503020204020204" charset="-122"/>
                </a:rPr>
                <a:t>保证关键数据的机密性</a:t>
              </a:r>
              <a:r>
                <a:rPr lang="zh-CN" altLang="en-US" dirty="0">
                  <a:solidFill>
                    <a:srgbClr val="FF0000"/>
                  </a:solidFill>
                  <a:latin typeface="微软雅黑" panose="020B0503020204020204" charset="-122"/>
                  <a:ea typeface="微软雅黑" panose="020B0503020204020204" charset="-122"/>
                </a:rPr>
                <a:t>。</a:t>
              </a:r>
              <a:r>
                <a:rPr lang="en-US" altLang="zh-CN" dirty="0">
                  <a:solidFill>
                    <a:schemeClr val="tx1">
                      <a:lumMod val="50000"/>
                      <a:lumOff val="50000"/>
                    </a:schemeClr>
                  </a:solidFill>
                  <a:latin typeface="微软雅黑" panose="020B0503020204020204" charset="-122"/>
                  <a:ea typeface="微软雅黑" panose="020B0503020204020204" charset="-122"/>
                </a:rPr>
                <a:t>通过对敏感数据加密来保护系统数据交换安全，保障账户信息、交易数据、用户信息等关键数据的机密性；</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4、</a:t>
              </a:r>
              <a:r>
                <a:rPr lang="en-US" altLang="zh-CN" dirty="0">
                  <a:solidFill>
                    <a:srgbClr val="FF0000"/>
                  </a:solidFill>
                  <a:latin typeface="微软雅黑" panose="020B0503020204020204" charset="-122"/>
                  <a:ea typeface="微软雅黑" panose="020B0503020204020204" charset="-122"/>
                </a:rPr>
                <a:t>实现关键操作的不可否认性。</a:t>
              </a:r>
              <a:r>
                <a:rPr lang="en-US" altLang="zh-CN" dirty="0">
                  <a:solidFill>
                    <a:schemeClr val="tx1">
                      <a:lumMod val="50000"/>
                      <a:lumOff val="50000"/>
                    </a:schemeClr>
                  </a:solidFill>
                  <a:latin typeface="微软雅黑" panose="020B0503020204020204" charset="-122"/>
                  <a:ea typeface="微软雅黑" panose="020B0503020204020204" charset="-122"/>
                </a:rPr>
                <a:t>对于网上交易、账务查询等重要操作，采用密码技术提供数据原发证据和数据接收证据，实现数据原发行为和数据接收行为的不可否认性。</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1、商用密码应用技术体系</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439420"/>
            <a:ext cx="9780271" cy="1247775"/>
            <a:chOff x="1194" y="2086"/>
            <a:chExt cx="15402" cy="1965"/>
          </a:xfrm>
        </p:grpSpPr>
        <p:sp>
          <p:nvSpPr>
            <p:cNvPr id="4" name="文本框 3"/>
            <p:cNvSpPr txBox="1"/>
            <p:nvPr/>
          </p:nvSpPr>
          <p:spPr>
            <a:xfrm>
              <a:off x="1194" y="3253"/>
              <a:ext cx="15290" cy="798"/>
            </a:xfrm>
            <a:prstGeom prst="rect">
              <a:avLst/>
            </a:prstGeom>
            <a:noFill/>
          </p:spPr>
          <p:txBody>
            <a:bodyPr wrap="square" rtlCol="0" anchor="t">
              <a:spAutoFit/>
            </a:bodyPr>
            <a:p>
              <a:pPr indent="457200" fontAlgn="auto">
                <a:lnSpc>
                  <a:spcPct val="150000"/>
                </a:lnSpc>
                <a:extLst>
                  <a:ext uri="{35155182-B16C-46BC-9424-99874614C6A1}">
                    <wpsdc:indentchars xmlns:wpsdc="http://www.wps.cn/officeDocument/2017/drawingmlCustomData" val="200" checksum="59296752"/>
                  </a:ext>
                </a:extLst>
              </a:pP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1、商用密码应用技术体系</a:t>
              </a:r>
              <a:endParaRPr lang="zh-CN" altLang="en-US" sz="2400" b="1">
                <a:solidFill>
                  <a:schemeClr val="accent1"/>
                </a:solidFill>
                <a:effectLst>
                  <a:outerShdw blurRad="38100" dist="25400" dir="5400000" algn="ctr" rotWithShape="0">
                    <a:srgbClr val="6E747A">
                      <a:alpha val="43000"/>
                    </a:srgbClr>
                  </a:outerShdw>
                </a:effectLst>
              </a:endParaRPr>
            </a:p>
          </p:txBody>
        </p:sp>
      </p:grpSp>
      <p:graphicFrame>
        <p:nvGraphicFramePr>
          <p:cNvPr id="2" name="table 36"/>
          <p:cNvGraphicFramePr>
            <a:graphicFrameLocks noGrp="1"/>
          </p:cNvGraphicFramePr>
          <p:nvPr/>
        </p:nvGraphicFramePr>
        <p:xfrm>
          <a:off x="2791544" y="2374531"/>
          <a:ext cx="6073774" cy="3470272"/>
        </p:xfrm>
        <a:graphic>
          <a:graphicData uri="http://schemas.openxmlformats.org/drawingml/2006/table">
            <a:tbl>
              <a:tblPr/>
              <a:tblGrid>
                <a:gridCol w="118745"/>
                <a:gridCol w="942340"/>
                <a:gridCol w="1995170"/>
                <a:gridCol w="78105"/>
                <a:gridCol w="995045"/>
                <a:gridCol w="473709"/>
                <a:gridCol w="1351280"/>
                <a:gridCol w="119380"/>
              </a:tblGrid>
              <a:tr h="146685">
                <a:tc gridSpan="8">
                  <a:txBody>
                    <a:bodyPr/>
                    <a:p>
                      <a:pPr algn="l" rtl="0" eaLnBrk="0">
                        <a:lnSpc>
                          <a:spcPts val="1105"/>
                        </a:lnSpc>
                      </a:pPr>
                      <a:endParaRPr lang="en-US" altLang="en-US" sz="9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solidFill>
                      <a:srgbClr val="CCCCFF"/>
                    </a:solidFill>
                  </a:tcPr>
                </a:tc>
                <a:tc hMerge="1">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solidFill>
                      <a:srgbClr val="CCCCFF"/>
                    </a:solidFill>
                  </a:tcPr>
                </a:tc>
                <a:tc hMerge="1">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solidFill>
                      <a:srgbClr val="CCCCFF"/>
                    </a:solidFill>
                  </a:tcPr>
                </a:tc>
                <a:tc hMerge="1">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solidFill>
                      <a:srgbClr val="CCCCFF"/>
                    </a:solidFill>
                  </a:tcPr>
                </a:tc>
                <a:tc hMerge="1">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solidFill>
                      <a:srgbClr val="CCCCFF"/>
                    </a:solidFill>
                  </a:tcPr>
                </a:tc>
                <a:tc hMerge="1">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solidFill>
                      <a:srgbClr val="CCCCFF"/>
                    </a:solidFill>
                  </a:tcPr>
                </a:tc>
                <a:tc hMerge="1">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solidFill>
                      <a:srgbClr val="CCCCFF"/>
                    </a:solidFill>
                  </a:tcPr>
                </a:tc>
                <a:tc hMerge="1">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solidFill>
                      <a:srgbClr val="CCCCFF"/>
                    </a:solidFill>
                  </a:tcPr>
                </a:tc>
              </a:tr>
              <a:tr h="252094">
                <a:tc rowSpan="3">
                  <a:txBody>
                    <a:bodyPr/>
                    <a:p>
                      <a:pPr algn="l" rtl="0" eaLnBrk="0">
                        <a:lnSpc>
                          <a:spcPct val="100000"/>
                        </a:lnSpc>
                      </a:pPr>
                      <a:endParaRPr lang="en-US" altLang="en-US" sz="1000" dirty="0"/>
                    </a:p>
                  </a:txBody>
                  <a:tcPr marL="0" marR="0" marT="0" marB="0">
                    <a:lnL w="3175" cap="flat" cmpd="sng" algn="ctr">
                      <a:solidFill>
                        <a:srgbClr val="000000"/>
                      </a:solidFill>
                      <a:prstDash val="solid"/>
                      <a:round/>
                      <a:headEnd type="none" w="med" len="med"/>
                      <a:tailEnd type="none" w="med" len="med"/>
                    </a:lnL>
                    <a:lnR w="15875"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3175" cap="flat" cmpd="sng" algn="ctr">
                      <a:solidFill>
                        <a:srgbClr val="000000"/>
                      </a:solidFill>
                      <a:prstDash val="solid"/>
                      <a:round/>
                      <a:headEnd type="none" w="med" len="med"/>
                      <a:tailEnd type="none" w="med" len="med"/>
                    </a:lnB>
                    <a:solidFill>
                      <a:srgbClr val="CCCCFF"/>
                    </a:solidFill>
                  </a:tcPr>
                </a:tc>
                <a:tc gridSpan="2">
                  <a:txBody>
                    <a:bodyPr/>
                    <a:p>
                      <a:pPr algn="l" rtl="0" eaLnBrk="0">
                        <a:lnSpc>
                          <a:spcPct val="112000"/>
                        </a:lnSpc>
                      </a:pPr>
                      <a:endParaRPr lang="en-US" altLang="en-US" sz="500" dirty="0"/>
                    </a:p>
                    <a:p>
                      <a:pPr marL="1268095" algn="l" rtl="0" eaLnBrk="0">
                        <a:lnSpc>
                          <a:spcPct val="96000"/>
                        </a:lnSpc>
                        <a:spcBef>
                          <a:spcPts val="5"/>
                        </a:spcBef>
                      </a:pPr>
                      <a:r>
                        <a:rPr sz="1000" kern="0" spc="60" dirty="0">
                          <a:ln w="50" cap="flat" cmpd="sng">
                            <a:solidFill>
                              <a:srgbClr val="FF0000">
                                <a:alpha val="100000"/>
                              </a:srgbClr>
                            </a:solidFill>
                            <a:prstDash val="solid"/>
                            <a:round/>
                          </a:ln>
                          <a:solidFill>
                            <a:srgbClr val="FF0000">
                              <a:alpha val="100000"/>
                            </a:srgbClr>
                          </a:solidFill>
                          <a:latin typeface="宋体" panose="02010600030101010101" pitchFamily="2" charset="-122"/>
                          <a:ea typeface="宋体" panose="02010600030101010101" pitchFamily="2" charset="-122"/>
                          <a:cs typeface="宋体" panose="02010600030101010101" pitchFamily="2" charset="-122"/>
                        </a:rPr>
                        <a:t>终端侧</a:t>
                      </a:r>
                      <a:endParaRPr lang="en-US" altLang="en-US" sz="1000" dirty="0"/>
                    </a:p>
                  </a:txBody>
                  <a:tcPr marL="0" marR="0" marT="0" marB="0">
                    <a:lnL w="15875" cap="flat" cmpd="sng" algn="ctr">
                      <a:solidFill>
                        <a:srgbClr val="000000"/>
                      </a:solidFill>
                      <a:prstDash val="dash"/>
                      <a:round/>
                      <a:headEnd type="none" w="med" len="med"/>
                      <a:tailEnd type="none" w="med" len="med"/>
                    </a:lnL>
                    <a:lnR w="15875" cap="flat" cmpd="sng" algn="ctr">
                      <a:solidFill>
                        <a:srgbClr val="FF0000"/>
                      </a:solidFill>
                      <a:prstDash val="dash"/>
                      <a:round/>
                      <a:headEnd type="none" w="med" len="med"/>
                      <a:tailEnd type="none" w="med" len="med"/>
                    </a:lnR>
                    <a:lnT w="12700" cap="flat" cmpd="sng" algn="ctr">
                      <a:solidFill>
                        <a:srgbClr val="FF0000"/>
                      </a:solidFill>
                      <a:prstDash val="dash"/>
                      <a:round/>
                      <a:headEnd type="none" w="med" len="med"/>
                      <a:tailEnd type="none" w="med" len="med"/>
                    </a:lnT>
                    <a:lnB>
                      <a:noFill/>
                    </a:lnB>
                    <a:solidFill>
                      <a:srgbClr val="CCCCFF"/>
                    </a:solidFill>
                  </a:tcPr>
                </a:tc>
                <a:tc hMerge="1">
                  <a:tcPr marL="0" marR="0" marT="0" marB="0">
                    <a:lnL w="15875" cap="flat" cmpd="sng" algn="ctr">
                      <a:solidFill>
                        <a:srgbClr val="FF0000"/>
                      </a:solidFill>
                      <a:prstDash val="dash"/>
                      <a:round/>
                      <a:headEnd type="none" w="med" len="med"/>
                      <a:tailEnd type="none" w="med" len="med"/>
                    </a:lnL>
                    <a:lnR w="15875" cap="flat" cmpd="sng" algn="ctr">
                      <a:solidFill>
                        <a:srgbClr val="FF0000"/>
                      </a:solidFill>
                      <a:prstDash val="dash"/>
                      <a:round/>
                      <a:headEnd type="none" w="med" len="med"/>
                      <a:tailEnd type="none" w="med" len="med"/>
                    </a:lnR>
                    <a:lnT w="12700" cap="flat" cmpd="sng" algn="ctr">
                      <a:solidFill>
                        <a:srgbClr val="FF0000"/>
                      </a:solidFill>
                      <a:prstDash val="dash"/>
                      <a:round/>
                      <a:headEnd type="none" w="med" len="med"/>
                      <a:tailEnd type="none" w="med" len="med"/>
                    </a:lnT>
                    <a:lnB>
                      <a:noFill/>
                    </a:lnB>
                    <a:solidFill>
                      <a:srgbClr val="CCCCFF"/>
                    </a:solidFill>
                  </a:tcPr>
                </a:tc>
                <a:tc rowSpan="2">
                  <a:txBody>
                    <a:bodyPr/>
                    <a:p>
                      <a:pPr algn="l" rtl="0" eaLnBrk="0">
                        <a:lnSpc>
                          <a:spcPct val="100000"/>
                        </a:lnSpc>
                      </a:pPr>
                      <a:endParaRPr lang="en-US" altLang="en-US" sz="1000" dirty="0"/>
                    </a:p>
                  </a:txBody>
                  <a:tcPr marL="0" marR="0" marT="0" marB="0">
                    <a:lnL w="15875" cap="flat" cmpd="sng" algn="ctr">
                      <a:solidFill>
                        <a:srgbClr val="FF0000"/>
                      </a:solidFill>
                      <a:prstDash val="dash"/>
                      <a:round/>
                      <a:headEnd type="none" w="med" len="med"/>
                      <a:tailEnd type="none" w="med" len="med"/>
                    </a:lnL>
                    <a:lnR w="15875" cap="flat" cmpd="sng" algn="ctr">
                      <a:solidFill>
                        <a:srgbClr val="FF0000"/>
                      </a:solidFill>
                      <a:prstDash val="dash"/>
                      <a:round/>
                      <a:headEnd type="none" w="med" len="med"/>
                      <a:tailEnd type="none" w="med" len="med"/>
                    </a:lnR>
                    <a:lnT>
                      <a:noFill/>
                    </a:lnT>
                    <a:lnB w="3175" cap="flat" cmpd="sng" algn="ctr">
                      <a:solidFill>
                        <a:srgbClr val="FF0000"/>
                      </a:solidFill>
                      <a:prstDash val="dash"/>
                      <a:round/>
                      <a:headEnd type="none" w="med" len="med"/>
                      <a:tailEnd type="none" w="med" len="med"/>
                    </a:lnB>
                    <a:solidFill>
                      <a:srgbClr val="CCCCFF"/>
                    </a:solidFill>
                  </a:tcPr>
                </a:tc>
                <a:tc gridSpan="3">
                  <a:txBody>
                    <a:bodyPr/>
                    <a:p>
                      <a:pPr algn="l" rtl="0" eaLnBrk="0">
                        <a:lnSpc>
                          <a:spcPct val="112000"/>
                        </a:lnSpc>
                      </a:pPr>
                      <a:endParaRPr lang="en-US" altLang="en-US" sz="500" dirty="0"/>
                    </a:p>
                    <a:p>
                      <a:pPr marL="1207135" algn="l" rtl="0" eaLnBrk="0">
                        <a:lnSpc>
                          <a:spcPct val="96000"/>
                        </a:lnSpc>
                        <a:spcBef>
                          <a:spcPts val="5"/>
                        </a:spcBef>
                      </a:pPr>
                      <a:r>
                        <a:rPr sz="1000" kern="0" spc="70" dirty="0">
                          <a:ln w="50" cap="flat" cmpd="sng">
                            <a:solidFill>
                              <a:srgbClr val="FF0000">
                                <a:alpha val="100000"/>
                              </a:srgbClr>
                            </a:solidFill>
                            <a:prstDash val="solid"/>
                            <a:round/>
                          </a:ln>
                          <a:solidFill>
                            <a:srgbClr val="FF0000">
                              <a:alpha val="100000"/>
                            </a:srgbClr>
                          </a:solidFill>
                          <a:latin typeface="宋体" panose="02010600030101010101" pitchFamily="2" charset="-122"/>
                          <a:ea typeface="宋体" panose="02010600030101010101" pitchFamily="2" charset="-122"/>
                          <a:cs typeface="宋体" panose="02010600030101010101" pitchFamily="2" charset="-122"/>
                        </a:rPr>
                        <a:t>平台侧</a:t>
                      </a:r>
                      <a:endParaRPr lang="en-US" altLang="en-US" sz="1000" dirty="0"/>
                    </a:p>
                  </a:txBody>
                  <a:tcPr marL="0" marR="0" marT="0" marB="0">
                    <a:lnL w="15875" cap="flat" cmpd="sng" algn="ctr">
                      <a:solidFill>
                        <a:srgbClr val="FF0000"/>
                      </a:solidFill>
                      <a:prstDash val="dash"/>
                      <a:round/>
                      <a:headEnd type="none" w="med" len="med"/>
                      <a:tailEnd type="none" w="med" len="med"/>
                    </a:lnL>
                    <a:lnR w="15875" cap="flat" cmpd="sng" algn="ctr">
                      <a:solidFill>
                        <a:srgbClr val="FF0000"/>
                      </a:solidFill>
                      <a:prstDash val="dash"/>
                      <a:round/>
                      <a:headEnd type="none" w="med" len="med"/>
                      <a:tailEnd type="none" w="med" len="med"/>
                    </a:lnR>
                    <a:lnT w="12700" cap="flat" cmpd="sng" algn="ctr">
                      <a:solidFill>
                        <a:srgbClr val="FF0000"/>
                      </a:solidFill>
                      <a:prstDash val="dash"/>
                      <a:round/>
                      <a:headEnd type="none" w="med" len="med"/>
                      <a:tailEnd type="none" w="med" len="med"/>
                    </a:lnT>
                    <a:lnB>
                      <a:noFill/>
                    </a:lnB>
                    <a:solidFill>
                      <a:srgbClr val="CCCCFF"/>
                    </a:solidFill>
                  </a:tcPr>
                </a:tc>
                <a:tc hMerge="1">
                  <a:tcPr marL="0" marR="0" marT="0" marB="0">
                    <a:lnL w="15875" cap="flat" cmpd="sng" algn="ctr">
                      <a:solidFill>
                        <a:srgbClr val="FF0000"/>
                      </a:solidFill>
                      <a:prstDash val="dash"/>
                      <a:round/>
                      <a:headEnd type="none" w="med" len="med"/>
                      <a:tailEnd type="none" w="med" len="med"/>
                    </a:lnL>
                    <a:lnR w="15875" cap="flat" cmpd="sng" algn="ctr">
                      <a:solidFill>
                        <a:srgbClr val="FF0000"/>
                      </a:solidFill>
                      <a:prstDash val="dash"/>
                      <a:round/>
                      <a:headEnd type="none" w="med" len="med"/>
                      <a:tailEnd type="none" w="med" len="med"/>
                    </a:lnR>
                    <a:lnT w="12700" cap="flat" cmpd="sng" algn="ctr">
                      <a:solidFill>
                        <a:srgbClr val="FF0000"/>
                      </a:solidFill>
                      <a:prstDash val="dash"/>
                      <a:round/>
                      <a:headEnd type="none" w="med" len="med"/>
                      <a:tailEnd type="none" w="med" len="med"/>
                    </a:lnT>
                    <a:lnB>
                      <a:noFill/>
                    </a:lnB>
                    <a:solidFill>
                      <a:srgbClr val="CCCCFF"/>
                    </a:solidFill>
                  </a:tcPr>
                </a:tc>
                <a:tc hMerge="1">
                  <a:tcPr marL="0" marR="0" marT="0" marB="0">
                    <a:lnL w="15875" cap="flat" cmpd="sng" algn="ctr">
                      <a:solidFill>
                        <a:srgbClr val="FF0000"/>
                      </a:solidFill>
                      <a:prstDash val="dash"/>
                      <a:round/>
                      <a:headEnd type="none" w="med" len="med"/>
                      <a:tailEnd type="none" w="med" len="med"/>
                    </a:lnL>
                    <a:lnR w="15875" cap="flat" cmpd="sng" algn="ctr">
                      <a:solidFill>
                        <a:srgbClr val="FF0000"/>
                      </a:solidFill>
                      <a:prstDash val="dash"/>
                      <a:round/>
                      <a:headEnd type="none" w="med" len="med"/>
                      <a:tailEnd type="none" w="med" len="med"/>
                    </a:lnR>
                    <a:lnT w="12700" cap="flat" cmpd="sng" algn="ctr">
                      <a:solidFill>
                        <a:srgbClr val="FF0000"/>
                      </a:solidFill>
                      <a:prstDash val="dash"/>
                      <a:round/>
                      <a:headEnd type="none" w="med" len="med"/>
                      <a:tailEnd type="none" w="med" len="med"/>
                    </a:lnT>
                    <a:lnB>
                      <a:noFill/>
                    </a:lnB>
                    <a:solidFill>
                      <a:srgbClr val="CCCCFF"/>
                    </a:solidFill>
                  </a:tcPr>
                </a:tc>
                <a:tc rowSpan="3">
                  <a:txBody>
                    <a:bodyPr/>
                    <a:p>
                      <a:pPr algn="l" rtl="0" eaLnBrk="0">
                        <a:lnSpc>
                          <a:spcPct val="100000"/>
                        </a:lnSpc>
                      </a:pPr>
                      <a:endParaRPr lang="en-US" altLang="en-US" sz="1000" dirty="0"/>
                    </a:p>
                  </a:txBody>
                  <a:tcPr marL="0" marR="0" marT="0" marB="0">
                    <a:lnL w="15875" cap="flat" cmpd="sng" algn="ctr">
                      <a:solidFill>
                        <a:srgbClr val="FF0000"/>
                      </a:solidFill>
                      <a:prstDash val="dash"/>
                      <a:round/>
                      <a:headEnd type="none" w="med" len="med"/>
                      <a:tailEnd type="none" w="med" len="med"/>
                    </a:lnL>
                    <a:lnR w="3175" cap="flat" cmpd="sng" algn="ctr">
                      <a:solidFill>
                        <a:srgbClr val="000000"/>
                      </a:solidFill>
                      <a:prstDash val="solid"/>
                      <a:round/>
                      <a:headEnd type="none" w="med" len="med"/>
                      <a:tailEnd type="none" w="med" len="med"/>
                    </a:lnR>
                    <a:lnT>
                      <a:noFill/>
                    </a:lnT>
                    <a:lnB w="3175" cap="flat" cmpd="sng" algn="ctr">
                      <a:solidFill>
                        <a:srgbClr val="000000"/>
                      </a:solidFill>
                      <a:prstDash val="solid"/>
                      <a:round/>
                      <a:headEnd type="none" w="med" len="med"/>
                      <a:tailEnd type="none" w="med" len="med"/>
                    </a:lnB>
                    <a:solidFill>
                      <a:srgbClr val="CCCCFF"/>
                    </a:solidFill>
                  </a:tcPr>
                </a:tc>
              </a:tr>
              <a:tr h="1783080">
                <a:tc vMerge="1">
                  <a:tcPr marL="0" marR="0" marT="0" marB="0">
                    <a:lnL w="3175" cap="flat" cmpd="sng" algn="ctr">
                      <a:solidFill>
                        <a:srgbClr val="000000"/>
                      </a:solidFill>
                      <a:prstDash val="solid"/>
                      <a:round/>
                      <a:headEnd type="none" w="med" len="med"/>
                      <a:tailEnd type="none" w="med" len="med"/>
                    </a:lnL>
                    <a:lnR w="15875" cap="flat" cmpd="sng" algn="ctr">
                      <a:solidFill>
                        <a:srgbClr val="000000"/>
                      </a:solidFill>
                      <a:prstDash val="dash"/>
                      <a:round/>
                      <a:headEnd type="none" w="med" len="med"/>
                      <a:tailEnd type="none" w="med" len="med"/>
                    </a:lnR>
                    <a:lnT>
                      <a:noFill/>
                    </a:lnT>
                    <a:lnB w="3175" cap="flat" cmpd="sng" algn="ctr">
                      <a:solidFill>
                        <a:srgbClr val="000000"/>
                      </a:solidFill>
                      <a:prstDash val="solid"/>
                      <a:round/>
                      <a:headEnd type="none" w="med" len="med"/>
                      <a:tailEnd type="none" w="med" len="med"/>
                    </a:lnB>
                  </a:tcPr>
                </a:tc>
                <a:tc>
                  <a:txBody>
                    <a:bodyPr/>
                    <a:p>
                      <a:pPr algn="l" rtl="0" eaLnBrk="0">
                        <a:lnSpc>
                          <a:spcPct val="100000"/>
                        </a:lnSpc>
                      </a:pPr>
                      <a:endParaRPr lang="en-US" altLang="en-US" sz="1000" dirty="0"/>
                    </a:p>
                  </a:txBody>
                  <a:tcPr marL="0" marR="0" marT="0" marB="0">
                    <a:lnL w="15875" cap="flat" cmpd="sng" algn="ctr">
                      <a:solidFill>
                        <a:srgbClr val="FF0000"/>
                      </a:solidFill>
                      <a:prstDash val="dash"/>
                      <a:round/>
                      <a:headEnd type="none" w="med" len="med"/>
                      <a:tailEnd type="none" w="med" len="med"/>
                    </a:lnL>
                    <a:lnR>
                      <a:noFill/>
                    </a:lnR>
                    <a:lnT>
                      <a:noFill/>
                    </a:lnT>
                    <a:lnB>
                      <a:noFill/>
                    </a:lnB>
                    <a:solidFill>
                      <a:srgbClr val="CCCCFF"/>
                    </a:solidFill>
                  </a:tcPr>
                </a:tc>
                <a:tc>
                  <a:txBody>
                    <a:bodyPr/>
                    <a:p>
                      <a:pPr algn="l" rtl="0" eaLnBrk="0">
                        <a:lnSpc>
                          <a:spcPct val="100000"/>
                        </a:lnSpc>
                      </a:pPr>
                      <a:endParaRPr lang="en-US" altLang="en-US" sz="1000" dirty="0"/>
                    </a:p>
                  </a:txBody>
                  <a:tcPr marL="0" marR="0" marT="0" marB="0">
                    <a:lnL>
                      <a:noFill/>
                    </a:lnL>
                    <a:lnR w="15875" cap="flat" cmpd="sng" algn="ctr">
                      <a:solidFill>
                        <a:srgbClr val="FF0000"/>
                      </a:solidFill>
                      <a:prstDash val="dash"/>
                      <a:round/>
                      <a:headEnd type="none" w="med" len="med"/>
                      <a:tailEnd type="none" w="med" len="med"/>
                    </a:lnR>
                    <a:lnT>
                      <a:noFill/>
                    </a:lnT>
                    <a:lnB>
                      <a:noFill/>
                    </a:lnB>
                    <a:solidFill>
                      <a:srgbClr val="CCCCFF"/>
                    </a:solidFill>
                  </a:tcPr>
                </a:tc>
                <a:tc vMerge="1">
                  <a:tcPr marL="0" marR="0" marT="0" marB="0">
                    <a:lnL w="15875" cap="flat" cmpd="sng" algn="ctr">
                      <a:solidFill>
                        <a:srgbClr val="FF0000"/>
                      </a:solidFill>
                      <a:prstDash val="dash"/>
                      <a:round/>
                      <a:headEnd type="none" w="med" len="med"/>
                      <a:tailEnd type="none" w="med" len="med"/>
                    </a:lnL>
                    <a:lnR w="15875" cap="flat" cmpd="sng" algn="ctr">
                      <a:solidFill>
                        <a:srgbClr val="FF0000"/>
                      </a:solidFill>
                      <a:prstDash val="dash"/>
                      <a:round/>
                      <a:headEnd type="none" w="med" len="med"/>
                      <a:tailEnd type="none" w="med" len="med"/>
                    </a:lnR>
                    <a:lnT>
                      <a:noFill/>
                    </a:lnT>
                    <a:lnB w="3175" cap="flat" cmpd="sng" algn="ctr">
                      <a:solidFill>
                        <a:srgbClr val="FF0000"/>
                      </a:solidFill>
                      <a:prstDash val="dash"/>
                      <a:round/>
                      <a:headEnd type="none" w="med" len="med"/>
                      <a:tailEnd type="none" w="med" len="med"/>
                    </a:lnB>
                  </a:tcPr>
                </a:tc>
                <a:tc>
                  <a:txBody>
                    <a:bodyPr/>
                    <a:p>
                      <a:pPr algn="l" rtl="0" eaLnBrk="0">
                        <a:lnSpc>
                          <a:spcPct val="100000"/>
                        </a:lnSpc>
                      </a:pPr>
                      <a:endParaRPr lang="en-US" altLang="en-US" sz="1000" dirty="0"/>
                    </a:p>
                  </a:txBody>
                  <a:tcPr marL="0" marR="0" marT="0" marB="0">
                    <a:lnL w="15875" cap="flat" cmpd="sng" algn="ctr">
                      <a:solidFill>
                        <a:srgbClr val="FF0000"/>
                      </a:solidFill>
                      <a:prstDash val="dash"/>
                      <a:round/>
                      <a:headEnd type="none" w="med" len="med"/>
                      <a:tailEnd type="none" w="med" len="med"/>
                    </a:lnL>
                    <a:lnR>
                      <a:noFill/>
                    </a:lnR>
                    <a:lnT>
                      <a:noFill/>
                    </a:lnT>
                    <a:lnB w="3175" cap="flat" cmpd="sng" algn="ctr">
                      <a:solidFill>
                        <a:srgbClr val="FF0000"/>
                      </a:solidFill>
                      <a:prstDash val="dash"/>
                      <a:round/>
                      <a:headEnd type="none" w="med" len="med"/>
                      <a:tailEnd type="none" w="med" len="med"/>
                    </a:lnB>
                    <a:solidFill>
                      <a:srgbClr val="CCCCFF"/>
                    </a:solidFill>
                  </a:tcPr>
                </a:tc>
                <a:tc gridSpan="2">
                  <a:txBody>
                    <a:bodyPr/>
                    <a:p>
                      <a:pPr algn="l" rtl="0" eaLnBrk="0">
                        <a:lnSpc>
                          <a:spcPct val="100000"/>
                        </a:lnSpc>
                      </a:pPr>
                      <a:endParaRPr lang="en-US" altLang="en-US" sz="1000" dirty="0"/>
                    </a:p>
                  </a:txBody>
                  <a:tcPr marL="0" marR="0" marT="0" marB="0">
                    <a:lnL>
                      <a:noFill/>
                    </a:lnL>
                    <a:lnR w="15875" cap="flat" cmpd="sng" algn="ctr">
                      <a:solidFill>
                        <a:srgbClr val="FF0000"/>
                      </a:solidFill>
                      <a:prstDash val="dash"/>
                      <a:round/>
                      <a:headEnd type="none" w="med" len="med"/>
                      <a:tailEnd type="none" w="med" len="med"/>
                    </a:lnR>
                    <a:lnT>
                      <a:noFill/>
                    </a:lnT>
                    <a:lnB w="3175" cap="flat" cmpd="sng" algn="ctr">
                      <a:solidFill>
                        <a:srgbClr val="FF0000"/>
                      </a:solidFill>
                      <a:prstDash val="dash"/>
                      <a:round/>
                      <a:headEnd type="none" w="med" len="med"/>
                      <a:tailEnd type="none" w="med" len="med"/>
                    </a:lnB>
                    <a:solidFill>
                      <a:srgbClr val="CCCCFF"/>
                    </a:solidFill>
                  </a:tcPr>
                </a:tc>
                <a:tc hMerge="1">
                  <a:tcPr marL="0" marR="0" marT="0" marB="0">
                    <a:lnL>
                      <a:noFill/>
                    </a:lnL>
                    <a:lnR w="15875" cap="flat" cmpd="sng" algn="ctr">
                      <a:solidFill>
                        <a:srgbClr val="FF0000"/>
                      </a:solidFill>
                      <a:prstDash val="dash"/>
                      <a:round/>
                      <a:headEnd type="none" w="med" len="med"/>
                      <a:tailEnd type="none" w="med" len="med"/>
                    </a:lnR>
                    <a:lnT>
                      <a:noFill/>
                    </a:lnT>
                    <a:lnB w="3175" cap="flat" cmpd="sng" algn="ctr">
                      <a:solidFill>
                        <a:srgbClr val="FF0000"/>
                      </a:solidFill>
                      <a:prstDash val="dash"/>
                      <a:round/>
                      <a:headEnd type="none" w="med" len="med"/>
                      <a:tailEnd type="none" w="med" len="med"/>
                    </a:lnB>
                    <a:solidFill>
                      <a:srgbClr val="CCCCFF"/>
                    </a:solidFill>
                  </a:tcPr>
                </a:tc>
                <a:tc vMerge="1">
                  <a:tcPr marL="0" marR="0" marT="0" marB="0">
                    <a:lnL w="15875" cap="flat" cmpd="sng" algn="ctr">
                      <a:solidFill>
                        <a:srgbClr val="000000"/>
                      </a:solidFill>
                      <a:prstDash val="dash"/>
                      <a:round/>
                      <a:headEnd type="none" w="med" len="med"/>
                      <a:tailEnd type="none" w="med" len="med"/>
                    </a:lnL>
                    <a:lnR w="3175" cap="flat" cmpd="sng" algn="ctr">
                      <a:solidFill>
                        <a:srgbClr val="000000"/>
                      </a:solidFill>
                      <a:prstDash val="solid"/>
                      <a:round/>
                      <a:headEnd type="none" w="med" len="med"/>
                      <a:tailEnd type="none" w="med" len="med"/>
                    </a:lnR>
                    <a:lnT>
                      <a:noFill/>
                    </a:lnT>
                    <a:lnB w="3175" cap="flat" cmpd="sng" algn="ctr">
                      <a:solidFill>
                        <a:srgbClr val="000000"/>
                      </a:solidFill>
                      <a:prstDash val="solid"/>
                      <a:round/>
                      <a:headEnd type="none" w="med" len="med"/>
                      <a:tailEnd type="none" w="med" len="med"/>
                    </a:lnB>
                  </a:tcPr>
                </a:tc>
              </a:tr>
              <a:tr h="505459">
                <a:tc vMerge="1">
                  <a:tcPr marL="0" marR="0" marT="0" marB="0">
                    <a:lnL w="3175" cap="flat" cmpd="sng" algn="ctr">
                      <a:solidFill>
                        <a:srgbClr val="000000"/>
                      </a:solidFill>
                      <a:prstDash val="solid"/>
                      <a:round/>
                      <a:headEnd type="none" w="med" len="med"/>
                      <a:tailEnd type="none" w="med" len="med"/>
                    </a:lnL>
                    <a:lnR w="15875" cap="flat" cmpd="sng" algn="ctr">
                      <a:solidFill>
                        <a:srgbClr val="000000"/>
                      </a:solidFill>
                      <a:prstDash val="dash"/>
                      <a:round/>
                      <a:headEnd type="none" w="med" len="med"/>
                      <a:tailEnd type="none" w="med" len="med"/>
                    </a:lnR>
                    <a:lnT>
                      <a:noFill/>
                    </a:lnT>
                    <a:lnB w="3175" cap="flat" cmpd="sng" algn="ctr">
                      <a:solidFill>
                        <a:srgbClr val="000000"/>
                      </a:solidFill>
                      <a:prstDash val="solid"/>
                      <a:round/>
                      <a:headEnd type="none" w="med" len="med"/>
                      <a:tailEnd type="none" w="med" len="med"/>
                    </a:lnB>
                  </a:tcPr>
                </a:tc>
                <a:tc gridSpan="2">
                  <a:txBody>
                    <a:bodyPr/>
                    <a:p>
                      <a:pPr algn="l" rtl="0" eaLnBrk="0">
                        <a:lnSpc>
                          <a:spcPct val="100000"/>
                        </a:lnSpc>
                      </a:pPr>
                      <a:endParaRPr lang="en-US" altLang="en-US" sz="1000" dirty="0"/>
                    </a:p>
                  </a:txBody>
                  <a:tcPr marL="0" marR="0" marT="0" marB="0">
                    <a:lnL w="15875" cap="flat" cmpd="sng" algn="ctr">
                      <a:solidFill>
                        <a:srgbClr val="FF0000"/>
                      </a:solidFill>
                      <a:prstDash val="dash"/>
                      <a:round/>
                      <a:headEnd type="none" w="med" len="med"/>
                      <a:tailEnd type="none" w="med" len="med"/>
                    </a:lnL>
                    <a:lnR w="15875" cap="flat" cmpd="sng" algn="ctr">
                      <a:solidFill>
                        <a:srgbClr val="FF0000"/>
                      </a:solidFill>
                      <a:prstDash val="dash"/>
                      <a:round/>
                      <a:headEnd type="none" w="med" len="med"/>
                      <a:tailEnd type="none" w="med" len="med"/>
                    </a:lnR>
                    <a:lnT>
                      <a:noFill/>
                    </a:lnT>
                    <a:lnB w="3175" cap="flat" cmpd="sng" algn="ctr">
                      <a:solidFill>
                        <a:srgbClr val="FF0000"/>
                      </a:solidFill>
                      <a:prstDash val="solid"/>
                      <a:round/>
                      <a:headEnd type="none" w="med" len="med"/>
                      <a:tailEnd type="none" w="med" len="med"/>
                    </a:lnB>
                    <a:solidFill>
                      <a:srgbClr val="CCCCFF"/>
                    </a:solidFill>
                  </a:tcPr>
                </a:tc>
                <a:tc hMerge="1">
                  <a:tcPr marL="0" marR="0" marT="0" marB="0">
                    <a:lnL w="15875" cap="flat" cmpd="sng" algn="ctr">
                      <a:solidFill>
                        <a:srgbClr val="FF0000"/>
                      </a:solidFill>
                      <a:prstDash val="dash"/>
                      <a:round/>
                      <a:headEnd type="none" w="med" len="med"/>
                      <a:tailEnd type="none" w="med" len="med"/>
                    </a:lnL>
                    <a:lnR w="15875" cap="flat" cmpd="sng" algn="ctr">
                      <a:solidFill>
                        <a:srgbClr val="FF0000"/>
                      </a:solidFill>
                      <a:prstDash val="dash"/>
                      <a:round/>
                      <a:headEnd type="none" w="med" len="med"/>
                      <a:tailEnd type="none" w="med" len="med"/>
                    </a:lnR>
                    <a:lnT>
                      <a:noFill/>
                    </a:lnT>
                    <a:lnB w="3175" cap="flat" cmpd="sng" algn="ctr">
                      <a:solidFill>
                        <a:srgbClr val="FF0000"/>
                      </a:solidFill>
                      <a:prstDash val="solid"/>
                      <a:round/>
                      <a:headEnd type="none" w="med" len="med"/>
                      <a:tailEnd type="none" w="med" len="med"/>
                    </a:lnB>
                    <a:solidFill>
                      <a:srgbClr val="CCCCFF"/>
                    </a:solidFill>
                  </a:tcPr>
                </a:tc>
                <a:tc>
                  <a:txBody>
                    <a:bodyPr/>
                    <a:p>
                      <a:pPr algn="l" rtl="0" eaLnBrk="0">
                        <a:lnSpc>
                          <a:spcPct val="100000"/>
                        </a:lnSpc>
                      </a:pPr>
                      <a:endParaRPr lang="en-US" altLang="en-US" sz="1000" dirty="0"/>
                    </a:p>
                  </a:txBody>
                  <a:tcPr marL="0" marR="0" marT="0" marB="0">
                    <a:lnL w="15875" cap="flat" cmpd="sng" algn="ctr">
                      <a:solidFill>
                        <a:srgbClr val="FF0000"/>
                      </a:solidFill>
                      <a:prstDash val="dash"/>
                      <a:round/>
                      <a:headEnd type="none" w="med" len="med"/>
                      <a:tailEnd type="none" w="med" len="med"/>
                    </a:lnL>
                    <a:lnR w="15875" cap="flat" cmpd="sng" algn="ctr">
                      <a:solidFill>
                        <a:srgbClr val="FF0000"/>
                      </a:solidFill>
                      <a:prstDash val="dash"/>
                      <a:round/>
                      <a:headEnd type="none" w="med" len="med"/>
                      <a:tailEnd type="none" w="med" len="med"/>
                    </a:lnR>
                    <a:lnT w="3175" cap="flat" cmpd="sng" algn="ctr">
                      <a:solidFill>
                        <a:srgbClr val="FF0000"/>
                      </a:solidFill>
                      <a:prstDash val="dash"/>
                      <a:round/>
                      <a:headEnd type="none" w="med" len="med"/>
                      <a:tailEnd type="none" w="med" len="med"/>
                    </a:lnT>
                    <a:lnB w="3175" cap="flat" cmpd="sng" algn="ctr">
                      <a:solidFill>
                        <a:srgbClr val="000000"/>
                      </a:solidFill>
                      <a:prstDash val="solid"/>
                      <a:round/>
                      <a:headEnd type="none" w="med" len="med"/>
                      <a:tailEnd type="none" w="med" len="med"/>
                    </a:lnB>
                    <a:solidFill>
                      <a:srgbClr val="CCCCFF"/>
                    </a:solidFill>
                  </a:tcPr>
                </a:tc>
                <a:tc gridSpan="3">
                  <a:txBody>
                    <a:bodyPr/>
                    <a:p>
                      <a:pPr algn="l" rtl="0" eaLnBrk="0">
                        <a:lnSpc>
                          <a:spcPct val="100000"/>
                        </a:lnSpc>
                      </a:pPr>
                      <a:endParaRPr lang="en-US" altLang="en-US" sz="1000" dirty="0"/>
                    </a:p>
                  </a:txBody>
                  <a:tcPr marL="0" marR="0" marT="0" marB="0">
                    <a:lnL w="15875" cap="flat" cmpd="sng" algn="ctr">
                      <a:solidFill>
                        <a:srgbClr val="FF0000"/>
                      </a:solidFill>
                      <a:prstDash val="dash"/>
                      <a:round/>
                      <a:headEnd type="none" w="med" len="med"/>
                      <a:tailEnd type="none" w="med" len="med"/>
                    </a:lnL>
                    <a:lnR w="15875" cap="flat" cmpd="sng" algn="ctr">
                      <a:solidFill>
                        <a:srgbClr val="FF0000"/>
                      </a:solidFill>
                      <a:prstDash val="dash"/>
                      <a:round/>
                      <a:headEnd type="none" w="med" len="med"/>
                      <a:tailEnd type="none" w="med" len="med"/>
                    </a:lnR>
                    <a:lnT w="3175" cap="flat" cmpd="sng" algn="ctr">
                      <a:solidFill>
                        <a:srgbClr val="FF0000"/>
                      </a:solidFill>
                      <a:prstDash val="dash"/>
                      <a:round/>
                      <a:headEnd type="none" w="med" len="med"/>
                      <a:tailEnd type="none" w="med" len="med"/>
                    </a:lnT>
                    <a:lnB w="3175" cap="flat" cmpd="sng" algn="ctr">
                      <a:solidFill>
                        <a:srgbClr val="000000"/>
                      </a:solidFill>
                      <a:prstDash val="solid"/>
                      <a:round/>
                      <a:headEnd type="none" w="med" len="med"/>
                      <a:tailEnd type="none" w="med" len="med"/>
                    </a:lnB>
                    <a:solidFill>
                      <a:srgbClr val="CCCCFF"/>
                    </a:solidFill>
                  </a:tcPr>
                </a:tc>
                <a:tc hMerge="1">
                  <a:tcPr marL="0" marR="0" marT="0" marB="0">
                    <a:lnL w="15875" cap="flat" cmpd="sng" algn="ctr">
                      <a:solidFill>
                        <a:srgbClr val="FF0000"/>
                      </a:solidFill>
                      <a:prstDash val="dash"/>
                      <a:round/>
                      <a:headEnd type="none" w="med" len="med"/>
                      <a:tailEnd type="none" w="med" len="med"/>
                    </a:lnL>
                    <a:lnR w="15875" cap="flat" cmpd="sng" algn="ctr">
                      <a:solidFill>
                        <a:srgbClr val="FF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solid"/>
                      <a:round/>
                      <a:headEnd type="none" w="med" len="med"/>
                      <a:tailEnd type="none" w="med" len="med"/>
                    </a:lnB>
                    <a:solidFill>
                      <a:srgbClr val="CCCCFF"/>
                    </a:solidFill>
                  </a:tcPr>
                </a:tc>
                <a:tc hMerge="1">
                  <a:tcPr marL="0" marR="0" marT="0" marB="0">
                    <a:lnL w="15875" cap="flat" cmpd="sng" algn="ctr">
                      <a:solidFill>
                        <a:srgbClr val="FF0000"/>
                      </a:solidFill>
                      <a:prstDash val="dash"/>
                      <a:round/>
                      <a:headEnd type="none" w="med" len="med"/>
                      <a:tailEnd type="none" w="med" len="med"/>
                    </a:lnL>
                    <a:lnR w="15875" cap="flat" cmpd="sng" algn="ctr">
                      <a:solidFill>
                        <a:srgbClr val="FF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solid"/>
                      <a:round/>
                      <a:headEnd type="none" w="med" len="med"/>
                      <a:tailEnd type="none" w="med" len="med"/>
                    </a:lnB>
                    <a:solidFill>
                      <a:srgbClr val="CCCCFF"/>
                    </a:solidFill>
                  </a:tcPr>
                </a:tc>
                <a:tc vMerge="1">
                  <a:tcPr marL="0" marR="0" marT="0" marB="0">
                    <a:lnL w="15875" cap="flat" cmpd="sng" algn="ctr">
                      <a:solidFill>
                        <a:srgbClr val="000000"/>
                      </a:solidFill>
                      <a:prstDash val="dash"/>
                      <a:round/>
                      <a:headEnd type="none" w="med" len="med"/>
                      <a:tailEnd type="none" w="med" len="med"/>
                    </a:lnL>
                    <a:lnR w="3175" cap="flat" cmpd="sng" algn="ctr">
                      <a:solidFill>
                        <a:srgbClr val="000000"/>
                      </a:solidFill>
                      <a:prstDash val="solid"/>
                      <a:round/>
                      <a:headEnd type="none" w="med" len="med"/>
                      <a:tailEnd type="none" w="med" len="med"/>
                    </a:lnR>
                    <a:lnT>
                      <a:noFill/>
                    </a:lnT>
                    <a:lnB w="3175" cap="flat" cmpd="sng" algn="ctr">
                      <a:solidFill>
                        <a:srgbClr val="000000"/>
                      </a:solidFill>
                      <a:prstDash val="solid"/>
                      <a:round/>
                      <a:headEnd type="none" w="med" len="med"/>
                      <a:tailEnd type="none" w="med" len="med"/>
                    </a:lnB>
                  </a:tcPr>
                </a:tc>
              </a:tr>
              <a:tr h="0">
                <a:tc>
                  <a:txBody>
                    <a:bodyPr/>
                    <a:p>
                      <a:pPr algn="l" rtl="0" eaLnBrk="0">
                        <a:lnSpc>
                          <a:spcPts val="520"/>
                        </a:lnSpc>
                      </a:pPr>
                      <a:endParaRPr lang="en-US" altLang="en-US" sz="400" dirty="0"/>
                    </a:p>
                  </a:txBody>
                  <a:tcPr marL="0" marR="0" marT="0" marB="0">
                    <a:lnL>
                      <a:noFill/>
                    </a:lnL>
                    <a:lnR w="15875" cap="flat" cmpd="sng" algn="ctr">
                      <a:solidFill>
                        <a:srgbClr val="000000"/>
                      </a:solidFill>
                      <a:prstDash val="dash"/>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gridSpan="2">
                  <a:txBody>
                    <a:bodyPr/>
                    <a:p>
                      <a:pPr algn="l" rtl="0" eaLnBrk="0">
                        <a:lnSpc>
                          <a:spcPts val="520"/>
                        </a:lnSpc>
                      </a:pPr>
                      <a:endParaRPr lang="en-US" altLang="en-US" sz="400" dirty="0"/>
                    </a:p>
                  </a:txBody>
                  <a:tcPr marL="0" marR="0" marT="0" marB="0">
                    <a:lnL w="15875" cap="flat" cmpd="sng" algn="ctr">
                      <a:solidFill>
                        <a:srgbClr val="000000"/>
                      </a:solidFill>
                      <a:prstDash val="dash"/>
                      <a:round/>
                      <a:headEnd type="none" w="med" len="med"/>
                      <a:tailEnd type="none" w="med" len="med"/>
                    </a:lnL>
                    <a:lnR w="15875" cap="flat" cmpd="sng" algn="ctr">
                      <a:solidFill>
                        <a:srgbClr val="FF0000"/>
                      </a:solidFill>
                      <a:prstDash val="dash"/>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hMerge="1">
                  <a:tcPr marL="0" marR="0" marT="0" marB="0">
                    <a:lnL w="15875" cap="flat" cmpd="sng" algn="ctr">
                      <a:solidFill>
                        <a:srgbClr val="FF0000"/>
                      </a:solidFill>
                      <a:prstDash val="dash"/>
                      <a:round/>
                      <a:headEnd type="none" w="med" len="med"/>
                      <a:tailEnd type="none" w="med" len="med"/>
                    </a:lnL>
                    <a:lnR w="15875" cap="flat" cmpd="sng" algn="ctr">
                      <a:solidFill>
                        <a:srgbClr val="FF0000"/>
                      </a:solidFill>
                      <a:prstDash val="dash"/>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p>
                      <a:pPr algn="l" rtl="0" eaLnBrk="0">
                        <a:lnSpc>
                          <a:spcPts val="520"/>
                        </a:lnSpc>
                      </a:pPr>
                      <a:endParaRPr lang="en-US" altLang="en-US" sz="400" dirty="0"/>
                    </a:p>
                  </a:txBody>
                  <a:tcPr marL="0" marR="0" marT="0" marB="0">
                    <a:lnL w="15875" cap="flat" cmpd="sng" algn="ctr">
                      <a:solidFill>
                        <a:srgbClr val="FF0000"/>
                      </a:solidFill>
                      <a:prstDash val="dash"/>
                      <a:round/>
                      <a:headEnd type="none" w="med" len="med"/>
                      <a:tailEnd type="none" w="med" len="med"/>
                    </a:lnL>
                    <a:lnR w="15875" cap="flat" cmpd="sng" algn="ctr">
                      <a:solidFill>
                        <a:srgbClr val="FF0000"/>
                      </a:solidFill>
                      <a:prstDash val="dash"/>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gridSpan="3">
                  <a:txBody>
                    <a:bodyPr/>
                    <a:p>
                      <a:pPr algn="l" rtl="0" eaLnBrk="0">
                        <a:lnSpc>
                          <a:spcPts val="520"/>
                        </a:lnSpc>
                      </a:pPr>
                      <a:endParaRPr lang="en-US" altLang="en-US" sz="400" dirty="0"/>
                    </a:p>
                  </a:txBody>
                  <a:tcPr marL="0" marR="0" marT="0" marB="0">
                    <a:lnL w="15875" cap="flat" cmpd="sng" algn="ctr">
                      <a:solidFill>
                        <a:srgbClr val="FF0000"/>
                      </a:solidFill>
                      <a:prstDash val="dash"/>
                      <a:round/>
                      <a:headEnd type="none" w="med" len="med"/>
                      <a:tailEnd type="none" w="med" len="med"/>
                    </a:lnL>
                    <a:lnR w="15875" cap="flat" cmpd="sng" algn="ctr">
                      <a:solidFill>
                        <a:srgbClr val="FF0000"/>
                      </a:solidFill>
                      <a:prstDash val="dash"/>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hMerge="1">
                  <a:tcPr marL="0" marR="0" marT="0" marB="0">
                    <a:lnL w="15875" cap="flat" cmpd="sng" algn="ctr">
                      <a:solidFill>
                        <a:srgbClr val="FF0000"/>
                      </a:solidFill>
                      <a:prstDash val="dash"/>
                      <a:round/>
                      <a:headEnd type="none" w="med" len="med"/>
                      <a:tailEnd type="none" w="med" len="med"/>
                    </a:lnL>
                    <a:lnR w="15875" cap="flat" cmpd="sng" algn="ctr">
                      <a:solidFill>
                        <a:srgbClr val="FF0000"/>
                      </a:solidFill>
                      <a:prstDash val="dash"/>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hMerge="1">
                  <a:tcPr marL="0" marR="0" marT="0" marB="0">
                    <a:lnL w="15875" cap="flat" cmpd="sng" algn="ctr">
                      <a:solidFill>
                        <a:srgbClr val="FF0000"/>
                      </a:solidFill>
                      <a:prstDash val="dash"/>
                      <a:round/>
                      <a:headEnd type="none" w="med" len="med"/>
                      <a:tailEnd type="none" w="med" len="med"/>
                    </a:lnL>
                    <a:lnR w="15875" cap="flat" cmpd="sng" algn="ctr">
                      <a:solidFill>
                        <a:srgbClr val="FF0000"/>
                      </a:solidFill>
                      <a:prstDash val="dash"/>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p>
                      <a:pPr algn="l" rtl="0" eaLnBrk="0">
                        <a:lnSpc>
                          <a:spcPts val="520"/>
                        </a:lnSpc>
                      </a:pPr>
                      <a:endParaRPr lang="en-US" altLang="en-US" sz="400" dirty="0"/>
                    </a:p>
                  </a:txBody>
                  <a:tcPr marL="0" marR="0" marT="0" marB="0">
                    <a:lnL w="15875" cap="flat" cmpd="sng" algn="ctr">
                      <a:solidFill>
                        <a:srgbClr val="FF0000"/>
                      </a:solidFill>
                      <a:prstDash val="dash"/>
                      <a:round/>
                      <a:headEnd type="none" w="med" len="med"/>
                      <a:tailEnd type="none" w="med" len="med"/>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r h="617854">
                <a:tc>
                  <a:txBody>
                    <a:bodyPr/>
                    <a:p>
                      <a:pPr algn="l" rtl="0" eaLnBrk="0">
                        <a:lnSpc>
                          <a:spcPct val="100000"/>
                        </a:lnSpc>
                      </a:pPr>
                      <a:endParaRPr lang="en-US" altLang="en-US" sz="1000" dirty="0"/>
                    </a:p>
                  </a:txBody>
                  <a:tcPr marL="0" marR="0" marT="0" marB="0">
                    <a:lnL w="3175" cap="flat" cmpd="sng" algn="ctr">
                      <a:solidFill>
                        <a:srgbClr val="000000"/>
                      </a:solidFill>
                      <a:prstDash val="solid"/>
                      <a:round/>
                      <a:headEnd type="none" w="med" len="med"/>
                      <a:tailEnd type="none" w="med" len="med"/>
                    </a:lnL>
                    <a:lnR w="15875" cap="flat" cmpd="sng" algn="ctr">
                      <a:solidFill>
                        <a:srgbClr val="000000"/>
                      </a:solidFill>
                      <a:prstDash val="dash"/>
                      <a:round/>
                      <a:headEnd type="none" w="med" len="med"/>
                      <a:tailEnd type="none" w="med" len="med"/>
                    </a:lnR>
                    <a:lnT w="3175" cap="flat" cmpd="sng" algn="ctr">
                      <a:solidFill>
                        <a:srgbClr val="000000"/>
                      </a:solidFill>
                      <a:prstDash val="solid"/>
                      <a:round/>
                      <a:headEnd type="none" w="med" len="med"/>
                      <a:tailEnd type="none" w="med" len="med"/>
                    </a:lnT>
                    <a:lnB>
                      <a:noFill/>
                    </a:lnB>
                    <a:solidFill>
                      <a:srgbClr val="99FFCC"/>
                    </a:solidFill>
                  </a:tcPr>
                </a:tc>
                <a:tc>
                  <a:txBody>
                    <a:bodyPr/>
                    <a:p>
                      <a:pPr algn="l" rtl="0" eaLnBrk="0">
                        <a:lnSpc>
                          <a:spcPct val="100000"/>
                        </a:lnSpc>
                      </a:pPr>
                      <a:endParaRPr lang="en-US" altLang="en-US" sz="1000" dirty="0"/>
                    </a:p>
                  </a:txBody>
                  <a:tcPr marL="0" marR="0" marT="0" marB="0">
                    <a:lnL w="15875" cap="flat" cmpd="sng" algn="ctr">
                      <a:solidFill>
                        <a:srgbClr val="000000"/>
                      </a:solidFill>
                      <a:prstDash val="dash"/>
                      <a:round/>
                      <a:headEnd type="none" w="med" len="med"/>
                      <a:tailEnd type="none" w="med" len="med"/>
                    </a:lnL>
                    <a:lnR>
                      <a:noFill/>
                    </a:lnR>
                    <a:lnT w="3175" cap="flat" cmpd="sng" algn="ctr">
                      <a:solidFill>
                        <a:srgbClr val="000000"/>
                      </a:solidFill>
                      <a:prstDash val="solid"/>
                      <a:round/>
                      <a:headEnd type="none" w="med" len="med"/>
                      <a:tailEnd type="none" w="med" len="med"/>
                    </a:lnT>
                    <a:lnB w="12700" cap="flat" cmpd="sng" algn="ctr">
                      <a:solidFill>
                        <a:srgbClr val="FF0000"/>
                      </a:solidFill>
                      <a:prstDash val="dash"/>
                      <a:round/>
                      <a:headEnd type="none" w="med" len="med"/>
                      <a:tailEnd type="none" w="med" len="med"/>
                    </a:lnB>
                    <a:solidFill>
                      <a:srgbClr val="99FFCC"/>
                    </a:solidFill>
                  </a:tcPr>
                </a:tc>
                <a:tc>
                  <a:txBody>
                    <a:bodyPr/>
                    <a:p>
                      <a:pPr algn="l" rtl="0" eaLnBrk="0">
                        <a:lnSpc>
                          <a:spcPct val="100000"/>
                        </a:lnSpc>
                      </a:pPr>
                      <a:endParaRPr lang="en-US" altLang="en-US" sz="1000" dirty="0"/>
                    </a:p>
                  </a:txBody>
                  <a:tcPr marL="0" marR="0" marT="0" marB="0">
                    <a:lnL>
                      <a:noFill/>
                    </a:lnL>
                    <a:lnR w="15875" cap="flat" cmpd="sng" algn="ctr">
                      <a:solidFill>
                        <a:srgbClr val="FF0000"/>
                      </a:solidFill>
                      <a:prstDash val="dash"/>
                      <a:round/>
                      <a:headEnd type="none" w="med" len="med"/>
                      <a:tailEnd type="none" w="med" len="med"/>
                    </a:lnR>
                    <a:lnT w="3175" cap="flat" cmpd="sng" algn="ctr">
                      <a:solidFill>
                        <a:srgbClr val="FF0000"/>
                      </a:solidFill>
                      <a:prstDash val="solid"/>
                      <a:round/>
                      <a:headEnd type="none" w="med" len="med"/>
                      <a:tailEnd type="none" w="med" len="med"/>
                    </a:lnT>
                    <a:lnB w="12700" cap="flat" cmpd="sng" algn="ctr">
                      <a:solidFill>
                        <a:srgbClr val="FF0000"/>
                      </a:solidFill>
                      <a:prstDash val="dash"/>
                      <a:round/>
                      <a:headEnd type="none" w="med" len="med"/>
                      <a:tailEnd type="none" w="med" len="med"/>
                    </a:lnB>
                    <a:solidFill>
                      <a:srgbClr val="99FFCC"/>
                    </a:solidFill>
                  </a:tcPr>
                </a:tc>
                <a:tc>
                  <a:txBody>
                    <a:bodyPr/>
                    <a:p>
                      <a:pPr algn="l" rtl="0" eaLnBrk="0">
                        <a:lnSpc>
                          <a:spcPct val="100000"/>
                        </a:lnSpc>
                      </a:pPr>
                      <a:endParaRPr lang="en-US" altLang="en-US" sz="1000" dirty="0"/>
                    </a:p>
                  </a:txBody>
                  <a:tcPr marL="0" marR="0" marT="0" marB="0">
                    <a:lnL w="15875" cap="flat" cmpd="sng" algn="ctr">
                      <a:solidFill>
                        <a:srgbClr val="FF0000"/>
                      </a:solidFill>
                      <a:prstDash val="dash"/>
                      <a:round/>
                      <a:headEnd type="none" w="med" len="med"/>
                      <a:tailEnd type="none" w="med" len="med"/>
                    </a:lnL>
                    <a:lnR w="15875" cap="flat" cmpd="sng" algn="ctr">
                      <a:solidFill>
                        <a:srgbClr val="FF0000"/>
                      </a:solidFill>
                      <a:prstDash val="dash"/>
                      <a:round/>
                      <a:headEnd type="none" w="med" len="med"/>
                      <a:tailEnd type="none" w="med" len="med"/>
                    </a:lnR>
                    <a:lnT w="3175" cap="flat" cmpd="sng" algn="ctr">
                      <a:solidFill>
                        <a:srgbClr val="000000"/>
                      </a:solidFill>
                      <a:prstDash val="solid"/>
                      <a:round/>
                      <a:headEnd type="none" w="med" len="med"/>
                      <a:tailEnd type="none" w="med" len="med"/>
                    </a:lnT>
                    <a:lnB>
                      <a:noFill/>
                    </a:lnB>
                    <a:solidFill>
                      <a:srgbClr val="99FFCC"/>
                    </a:solidFill>
                  </a:tcPr>
                </a:tc>
                <a:tc gridSpan="2">
                  <a:txBody>
                    <a:bodyPr/>
                    <a:p>
                      <a:pPr algn="l" rtl="0" eaLnBrk="0">
                        <a:lnSpc>
                          <a:spcPct val="100000"/>
                        </a:lnSpc>
                      </a:pPr>
                      <a:endParaRPr lang="en-US" altLang="en-US" sz="1000" dirty="0"/>
                    </a:p>
                  </a:txBody>
                  <a:tcPr marL="0" marR="0" marT="0" marB="0">
                    <a:lnL w="15875" cap="flat" cmpd="sng" algn="ctr">
                      <a:solidFill>
                        <a:srgbClr val="FF0000"/>
                      </a:solidFill>
                      <a:prstDash val="dash"/>
                      <a:round/>
                      <a:headEnd type="none" w="med" len="med"/>
                      <a:tailEnd type="none" w="med" len="med"/>
                    </a:lnL>
                    <a:lnR>
                      <a:noFill/>
                    </a:lnR>
                    <a:lnT w="3175" cap="flat" cmpd="sng" algn="ctr">
                      <a:solidFill>
                        <a:srgbClr val="000000"/>
                      </a:solidFill>
                      <a:prstDash val="solid"/>
                      <a:round/>
                      <a:headEnd type="none" w="med" len="med"/>
                      <a:tailEnd type="none" w="med" len="med"/>
                    </a:lnT>
                    <a:lnB w="12700" cap="flat" cmpd="sng" algn="ctr">
                      <a:solidFill>
                        <a:srgbClr val="FF0000"/>
                      </a:solidFill>
                      <a:prstDash val="dash"/>
                      <a:round/>
                      <a:headEnd type="none" w="med" len="med"/>
                      <a:tailEnd type="none" w="med" len="med"/>
                    </a:lnB>
                    <a:solidFill>
                      <a:srgbClr val="99FFCC"/>
                    </a:solidFill>
                  </a:tcPr>
                </a:tc>
                <a:tc hMerge="1">
                  <a:tcPr marL="0" marR="0" marT="0" marB="0">
                    <a:lnL w="15875" cap="flat" cmpd="sng" algn="ctr">
                      <a:solidFill>
                        <a:srgbClr val="FF0000"/>
                      </a:solidFill>
                      <a:prstDash val="dash"/>
                      <a:round/>
                      <a:headEnd type="none" w="med" len="med"/>
                      <a:tailEnd type="none" w="med" len="med"/>
                    </a:lnL>
                    <a:lnR>
                      <a:noFill/>
                    </a:lnR>
                    <a:lnT w="3175" cap="flat" cmpd="sng" algn="ctr">
                      <a:solidFill>
                        <a:srgbClr val="FF0000"/>
                      </a:solidFill>
                      <a:prstDash val="solid"/>
                      <a:round/>
                      <a:headEnd type="none" w="med" len="med"/>
                      <a:tailEnd type="none" w="med" len="med"/>
                    </a:lnT>
                    <a:lnB w="12700" cap="flat" cmpd="sng" algn="ctr">
                      <a:solidFill>
                        <a:srgbClr val="FF0000"/>
                      </a:solidFill>
                      <a:prstDash val="dash"/>
                      <a:round/>
                      <a:headEnd type="none" w="med" len="med"/>
                      <a:tailEnd type="none" w="med" len="med"/>
                    </a:lnB>
                    <a:solidFill>
                      <a:srgbClr val="99FFCC"/>
                    </a:solidFill>
                  </a:tcPr>
                </a:tc>
                <a:tc>
                  <a:txBody>
                    <a:bodyPr/>
                    <a:p>
                      <a:pPr algn="l" rtl="0" eaLnBrk="0">
                        <a:lnSpc>
                          <a:spcPct val="100000"/>
                        </a:lnSpc>
                      </a:pPr>
                      <a:endParaRPr lang="en-US" altLang="en-US" sz="1000" dirty="0"/>
                    </a:p>
                  </a:txBody>
                  <a:tcPr marL="0" marR="0" marT="0" marB="0">
                    <a:lnL>
                      <a:noFill/>
                    </a:lnL>
                    <a:lnR w="15875" cap="flat" cmpd="sng" algn="ctr">
                      <a:solidFill>
                        <a:srgbClr val="FF0000"/>
                      </a:solidFill>
                      <a:prstDash val="dash"/>
                      <a:round/>
                      <a:headEnd type="none" w="med" len="med"/>
                      <a:tailEnd type="none" w="med" len="med"/>
                    </a:lnR>
                    <a:lnT w="3175" cap="flat" cmpd="sng" algn="ctr">
                      <a:solidFill>
                        <a:srgbClr val="FF0000"/>
                      </a:solidFill>
                      <a:prstDash val="solid"/>
                      <a:round/>
                      <a:headEnd type="none" w="med" len="med"/>
                      <a:tailEnd type="none" w="med" len="med"/>
                    </a:lnT>
                    <a:lnB w="12700" cap="flat" cmpd="sng" algn="ctr">
                      <a:solidFill>
                        <a:srgbClr val="FF0000"/>
                      </a:solidFill>
                      <a:prstDash val="dash"/>
                      <a:round/>
                      <a:headEnd type="none" w="med" len="med"/>
                      <a:tailEnd type="none" w="med" len="med"/>
                    </a:lnB>
                    <a:solidFill>
                      <a:srgbClr val="99FFCC"/>
                    </a:solidFill>
                  </a:tcPr>
                </a:tc>
                <a:tc rowSpan="2">
                  <a:txBody>
                    <a:bodyPr/>
                    <a:p>
                      <a:pPr algn="l" rtl="0" eaLnBrk="0">
                        <a:lnSpc>
                          <a:spcPct val="100000"/>
                        </a:lnSpc>
                      </a:pPr>
                      <a:endParaRPr lang="en-US" altLang="en-US" sz="1000" dirty="0"/>
                    </a:p>
                  </a:txBody>
                  <a:tcPr marL="0" marR="0" marT="0" marB="0">
                    <a:lnL w="15875" cap="flat" cmpd="sng" algn="ctr">
                      <a:solidFill>
                        <a:srgbClr val="FF0000"/>
                      </a:solidFill>
                      <a:prstDash val="dash"/>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99FFCC"/>
                    </a:solidFill>
                  </a:tcPr>
                </a:tc>
              </a:tr>
              <a:tr h="0">
                <a:tc gridSpan="7">
                  <a:txBody>
                    <a:bodyPr/>
                    <a:p>
                      <a:pPr algn="l" rtl="0" eaLnBrk="0">
                        <a:lnSpc>
                          <a:spcPts val="820"/>
                        </a:lnSpc>
                      </a:pPr>
                      <a:endParaRPr lang="en-US" altLang="en-US" sz="600" dirty="0"/>
                    </a:p>
                  </a:txBody>
                  <a:tcPr marL="0" marR="0" marT="0" marB="0">
                    <a:lnL w="3175" cap="flat" cmpd="sng" algn="ctr">
                      <a:solidFill>
                        <a:srgbClr val="000000"/>
                      </a:solidFill>
                      <a:prstDash val="solid"/>
                      <a:round/>
                      <a:headEnd type="none" w="med" len="med"/>
                      <a:tailEnd type="none" w="med" len="med"/>
                    </a:lnL>
                    <a:lnR>
                      <a:noFill/>
                    </a:lnR>
                    <a:lnT w="12700" cap="flat" cmpd="sng" algn="ctr">
                      <a:noFill/>
                      <a:prstDash val="dash"/>
                      <a:round/>
                      <a:headEnd type="none" w="med" len="med"/>
                      <a:tailEnd type="none" w="med" len="med"/>
                    </a:lnT>
                    <a:lnB w="3175" cap="flat" cmpd="sng" algn="ctr">
                      <a:solidFill>
                        <a:srgbClr val="000000"/>
                      </a:solidFill>
                      <a:prstDash val="solid"/>
                      <a:round/>
                      <a:headEnd type="none" w="med" len="med"/>
                      <a:tailEnd type="none" w="med" len="med"/>
                    </a:lnB>
                    <a:solidFill>
                      <a:srgbClr val="99FFCC"/>
                    </a:solidFill>
                  </a:tcPr>
                </a:tc>
                <a:tc hMerge="1">
                  <a:tcPr marL="0" marR="0" marT="0" marB="0">
                    <a:lnL w="3175" cap="flat" cmpd="sng" algn="ctr">
                      <a:solidFill>
                        <a:srgbClr val="000000"/>
                      </a:solidFill>
                      <a:prstDash val="solid"/>
                      <a:round/>
                      <a:headEnd type="none" w="med" len="med"/>
                      <a:tailEnd type="none" w="med" len="med"/>
                    </a:lnL>
                    <a:lnR>
                      <a:noFill/>
                    </a:lnR>
                    <a:lnT w="12700" cap="flat" cmpd="sng" algn="ctr">
                      <a:solidFill>
                        <a:srgbClr val="000000"/>
                      </a:solidFill>
                      <a:prstDash val="dash"/>
                      <a:round/>
                      <a:headEnd type="none" w="med" len="med"/>
                      <a:tailEnd type="none" w="med" len="med"/>
                    </a:lnT>
                    <a:lnB w="3175" cap="flat" cmpd="sng" algn="ctr">
                      <a:solidFill>
                        <a:srgbClr val="000000"/>
                      </a:solidFill>
                      <a:prstDash val="solid"/>
                      <a:round/>
                      <a:headEnd type="none" w="med" len="med"/>
                      <a:tailEnd type="none" w="med" len="med"/>
                    </a:lnB>
                    <a:solidFill>
                      <a:srgbClr val="99FFCC"/>
                    </a:solidFill>
                  </a:tcPr>
                </a:tc>
                <a:tc hMerge="1">
                  <a:tcPr marL="0" marR="0" marT="0" marB="0">
                    <a:lnL w="3175" cap="flat" cmpd="sng" algn="ctr">
                      <a:solidFill>
                        <a:srgbClr val="000000"/>
                      </a:solidFill>
                      <a:prstDash val="solid"/>
                      <a:round/>
                      <a:headEnd type="none" w="med" len="med"/>
                      <a:tailEnd type="none" w="med" len="med"/>
                    </a:lnL>
                    <a:lnR>
                      <a:noFill/>
                    </a:lnR>
                    <a:lnT w="12700" cap="flat" cmpd="sng" algn="ctr">
                      <a:solidFill>
                        <a:srgbClr val="000000"/>
                      </a:solidFill>
                      <a:prstDash val="dash"/>
                      <a:round/>
                      <a:headEnd type="none" w="med" len="med"/>
                      <a:tailEnd type="none" w="med" len="med"/>
                    </a:lnT>
                    <a:lnB w="3175" cap="flat" cmpd="sng" algn="ctr">
                      <a:solidFill>
                        <a:srgbClr val="000000"/>
                      </a:solidFill>
                      <a:prstDash val="solid"/>
                      <a:round/>
                      <a:headEnd type="none" w="med" len="med"/>
                      <a:tailEnd type="none" w="med" len="med"/>
                    </a:lnB>
                    <a:solidFill>
                      <a:srgbClr val="99FFCC"/>
                    </a:solidFill>
                  </a:tcPr>
                </a:tc>
                <a:tc hMerge="1">
                  <a:tcPr marL="0" marR="0" marT="0" marB="0">
                    <a:lnL w="3175" cap="flat" cmpd="sng" algn="ctr">
                      <a:solidFill>
                        <a:srgbClr val="000000"/>
                      </a:solidFill>
                      <a:prstDash val="solid"/>
                      <a:round/>
                      <a:headEnd type="none" w="med" len="med"/>
                      <a:tailEnd type="none" w="med" len="med"/>
                    </a:lnL>
                    <a:lnR>
                      <a:noFill/>
                    </a:lnR>
                    <a:lnT w="12700" cap="flat" cmpd="sng" algn="ctr">
                      <a:solidFill>
                        <a:srgbClr val="000000"/>
                      </a:solidFill>
                      <a:prstDash val="dash"/>
                      <a:round/>
                      <a:headEnd type="none" w="med" len="med"/>
                      <a:tailEnd type="none" w="med" len="med"/>
                    </a:lnT>
                    <a:lnB w="3175" cap="flat" cmpd="sng" algn="ctr">
                      <a:solidFill>
                        <a:srgbClr val="000000"/>
                      </a:solidFill>
                      <a:prstDash val="solid"/>
                      <a:round/>
                      <a:headEnd type="none" w="med" len="med"/>
                      <a:tailEnd type="none" w="med" len="med"/>
                    </a:lnB>
                    <a:solidFill>
                      <a:srgbClr val="99FFCC"/>
                    </a:solidFill>
                  </a:tcPr>
                </a:tc>
                <a:tc hMerge="1">
                  <a:tcPr marL="0" marR="0" marT="0" marB="0">
                    <a:lnL w="3175" cap="flat" cmpd="sng" algn="ctr">
                      <a:solidFill>
                        <a:srgbClr val="000000"/>
                      </a:solidFill>
                      <a:prstDash val="solid"/>
                      <a:round/>
                      <a:headEnd type="none" w="med" len="med"/>
                      <a:tailEnd type="none" w="med" len="med"/>
                    </a:lnL>
                    <a:lnR>
                      <a:noFill/>
                    </a:lnR>
                    <a:lnT w="12700" cap="flat" cmpd="sng" algn="ctr">
                      <a:solidFill>
                        <a:srgbClr val="000000"/>
                      </a:solidFill>
                      <a:prstDash val="dash"/>
                      <a:round/>
                      <a:headEnd type="none" w="med" len="med"/>
                      <a:tailEnd type="none" w="med" len="med"/>
                    </a:lnT>
                    <a:lnB w="3175" cap="flat" cmpd="sng" algn="ctr">
                      <a:solidFill>
                        <a:srgbClr val="000000"/>
                      </a:solidFill>
                      <a:prstDash val="solid"/>
                      <a:round/>
                      <a:headEnd type="none" w="med" len="med"/>
                      <a:tailEnd type="none" w="med" len="med"/>
                    </a:lnB>
                    <a:solidFill>
                      <a:srgbClr val="99FFCC"/>
                    </a:solidFill>
                  </a:tcPr>
                </a:tc>
                <a:tc hMerge="1">
                  <a:tcPr marL="0" marR="0" marT="0" marB="0">
                    <a:lnL w="3175" cap="flat" cmpd="sng" algn="ctr">
                      <a:solidFill>
                        <a:srgbClr val="000000"/>
                      </a:solidFill>
                      <a:prstDash val="solid"/>
                      <a:round/>
                      <a:headEnd type="none" w="med" len="med"/>
                      <a:tailEnd type="none" w="med" len="med"/>
                    </a:lnL>
                    <a:lnR>
                      <a:noFill/>
                    </a:lnR>
                    <a:lnT w="12700" cap="flat" cmpd="sng" algn="ctr">
                      <a:solidFill>
                        <a:srgbClr val="000000"/>
                      </a:solidFill>
                      <a:prstDash val="dash"/>
                      <a:round/>
                      <a:headEnd type="none" w="med" len="med"/>
                      <a:tailEnd type="none" w="med" len="med"/>
                    </a:lnT>
                    <a:lnB w="3175" cap="flat" cmpd="sng" algn="ctr">
                      <a:solidFill>
                        <a:srgbClr val="000000"/>
                      </a:solidFill>
                      <a:prstDash val="solid"/>
                      <a:round/>
                      <a:headEnd type="none" w="med" len="med"/>
                      <a:tailEnd type="none" w="med" len="med"/>
                    </a:lnB>
                    <a:solidFill>
                      <a:srgbClr val="99FFCC"/>
                    </a:solidFill>
                  </a:tcPr>
                </a:tc>
                <a:tc hMerge="1">
                  <a:tcPr marL="0" marR="0" marT="0" marB="0">
                    <a:lnL w="3175" cap="flat" cmpd="sng" algn="ctr">
                      <a:solidFill>
                        <a:srgbClr val="000000"/>
                      </a:solidFill>
                      <a:prstDash val="solid"/>
                      <a:round/>
                      <a:headEnd type="none" w="med" len="med"/>
                      <a:tailEnd type="none" w="med" len="med"/>
                    </a:lnL>
                    <a:lnR>
                      <a:noFill/>
                    </a:lnR>
                    <a:lnT w="12700" cap="flat" cmpd="sng" algn="ctr">
                      <a:solidFill>
                        <a:srgbClr val="000000"/>
                      </a:solidFill>
                      <a:prstDash val="dash"/>
                      <a:round/>
                      <a:headEnd type="none" w="med" len="med"/>
                      <a:tailEnd type="none" w="med" len="med"/>
                    </a:lnT>
                    <a:lnB w="3175" cap="flat" cmpd="sng" algn="ctr">
                      <a:solidFill>
                        <a:srgbClr val="000000"/>
                      </a:solidFill>
                      <a:prstDash val="solid"/>
                      <a:round/>
                      <a:headEnd type="none" w="med" len="med"/>
                      <a:tailEnd type="none" w="med" len="med"/>
                    </a:lnB>
                    <a:solidFill>
                      <a:srgbClr val="99FFCC"/>
                    </a:solidFill>
                  </a:tcPr>
                </a:tc>
                <a:tc vMerge="1">
                  <a:tcPr marL="0" marR="0" marT="0" marB="0">
                    <a:lnL w="15875" cap="flat" cmpd="sng" algn="ctr">
                      <a:solidFill>
                        <a:srgbClr val="000000"/>
                      </a:solidFill>
                      <a:prstDash val="dash"/>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bl>
          </a:graphicData>
        </a:graphic>
      </p:graphicFrame>
      <p:graphicFrame>
        <p:nvGraphicFramePr>
          <p:cNvPr id="6" name="table 42"/>
          <p:cNvGraphicFramePr>
            <a:graphicFrameLocks noGrp="1"/>
          </p:cNvGraphicFramePr>
          <p:nvPr/>
        </p:nvGraphicFramePr>
        <p:xfrm>
          <a:off x="9058110" y="1211711"/>
          <a:ext cx="1177925" cy="4647565"/>
        </p:xfrm>
        <a:graphic>
          <a:graphicData uri="http://schemas.openxmlformats.org/drawingml/2006/table">
            <a:tbl>
              <a:tblPr>
                <a:solidFill>
                  <a:srgbClr val="CC99FF"/>
                </a:solidFill>
              </a:tblPr>
              <a:tblGrid>
                <a:gridCol w="1177925"/>
              </a:tblGrid>
              <a:tr h="4647565">
                <a:tc>
                  <a:txBody>
                    <a:bodyPr/>
                    <a:p>
                      <a:pPr algn="l" rtl="0" eaLnBrk="0">
                        <a:lnSpc>
                          <a:spcPct val="103000"/>
                        </a:lnSpc>
                      </a:pPr>
                      <a:endParaRPr lang="en-US" altLang="en-US" sz="1000" dirty="0"/>
                    </a:p>
                    <a:p>
                      <a:pPr algn="l" rtl="0" eaLnBrk="0">
                        <a:lnSpc>
                          <a:spcPct val="103000"/>
                        </a:lnSpc>
                      </a:pPr>
                      <a:endParaRPr lang="en-US" altLang="en-US" sz="1000" dirty="0"/>
                    </a:p>
                    <a:p>
                      <a:pPr algn="l" rtl="0" eaLnBrk="0">
                        <a:lnSpc>
                          <a:spcPct val="103000"/>
                        </a:lnSpc>
                      </a:pPr>
                      <a:endParaRPr lang="en-US" altLang="en-US" sz="1000" dirty="0"/>
                    </a:p>
                    <a:p>
                      <a:pPr algn="l" rtl="0" eaLnBrk="0">
                        <a:lnSpc>
                          <a:spcPct val="103000"/>
                        </a:lnSpc>
                      </a:pPr>
                      <a:endParaRPr lang="en-US" altLang="en-US" sz="1000" dirty="0"/>
                    </a:p>
                    <a:p>
                      <a:pPr algn="l" rtl="0" eaLnBrk="0">
                        <a:lnSpc>
                          <a:spcPct val="103000"/>
                        </a:lnSpc>
                      </a:pPr>
                      <a:endParaRPr lang="en-US" altLang="en-US" sz="1000" dirty="0"/>
                    </a:p>
                    <a:p>
                      <a:pPr algn="l" rtl="0" eaLnBrk="0">
                        <a:lnSpc>
                          <a:spcPct val="103000"/>
                        </a:lnSpc>
                      </a:pPr>
                      <a:endParaRPr lang="en-US" altLang="en-US" sz="1000" dirty="0"/>
                    </a:p>
                    <a:p>
                      <a:pPr algn="l" rtl="0" eaLnBrk="0">
                        <a:lnSpc>
                          <a:spcPct val="103000"/>
                        </a:lnSpc>
                      </a:pPr>
                      <a:endParaRPr lang="en-US" altLang="en-US" sz="1000" dirty="0"/>
                    </a:p>
                    <a:p>
                      <a:pPr algn="l" rtl="0" eaLnBrk="0">
                        <a:lnSpc>
                          <a:spcPct val="103000"/>
                        </a:lnSpc>
                      </a:pPr>
                      <a:endParaRPr lang="en-US" altLang="en-US" sz="1000" dirty="0"/>
                    </a:p>
                    <a:p>
                      <a:pPr algn="l" rtl="0" eaLnBrk="0">
                        <a:lnSpc>
                          <a:spcPct val="103000"/>
                        </a:lnSpc>
                      </a:pPr>
                      <a:endParaRPr lang="en-US" altLang="en-US" sz="1000" dirty="0"/>
                    </a:p>
                    <a:p>
                      <a:pPr algn="l" rtl="0" eaLnBrk="0">
                        <a:lnSpc>
                          <a:spcPct val="103000"/>
                        </a:lnSpc>
                      </a:pPr>
                      <a:endParaRPr lang="en-US" altLang="en-US" sz="1000" dirty="0"/>
                    </a:p>
                    <a:p>
                      <a:pPr algn="l" rtl="0" eaLnBrk="0">
                        <a:lnSpc>
                          <a:spcPct val="103000"/>
                        </a:lnSpc>
                      </a:pPr>
                      <a:endParaRPr lang="en-US" altLang="en-US" sz="1000" dirty="0"/>
                    </a:p>
                    <a:p>
                      <a:pPr algn="l" rtl="0" eaLnBrk="0">
                        <a:lnSpc>
                          <a:spcPct val="103000"/>
                        </a:lnSpc>
                      </a:pPr>
                      <a:endParaRPr lang="en-US" altLang="en-US" sz="1000" dirty="0"/>
                    </a:p>
                    <a:p>
                      <a:pPr algn="l" rtl="0" eaLnBrk="0">
                        <a:lnSpc>
                          <a:spcPct val="103000"/>
                        </a:lnSpc>
                      </a:pPr>
                      <a:endParaRPr lang="en-US" altLang="en-US" sz="1000" dirty="0"/>
                    </a:p>
                    <a:p>
                      <a:pPr algn="l" rtl="0" eaLnBrk="0">
                        <a:lnSpc>
                          <a:spcPct val="103000"/>
                        </a:lnSpc>
                      </a:pPr>
                      <a:endParaRPr lang="en-US" altLang="en-US" sz="1000" dirty="0"/>
                    </a:p>
                    <a:p>
                      <a:pPr algn="l" rtl="0" eaLnBrk="0">
                        <a:lnSpc>
                          <a:spcPct val="103000"/>
                        </a:lnSpc>
                      </a:pPr>
                      <a:endParaRPr lang="en-US" altLang="en-US" sz="1000" dirty="0"/>
                    </a:p>
                    <a:p>
                      <a:pPr algn="l" rtl="0" eaLnBrk="0">
                        <a:lnSpc>
                          <a:spcPct val="103000"/>
                        </a:lnSpc>
                      </a:pPr>
                      <a:endParaRPr lang="en-US" altLang="en-US" sz="1000" dirty="0"/>
                    </a:p>
                    <a:p>
                      <a:pPr algn="l" rtl="0" eaLnBrk="0">
                        <a:lnSpc>
                          <a:spcPct val="103000"/>
                        </a:lnSpc>
                      </a:pPr>
                      <a:endParaRPr lang="en-US" altLang="en-US" sz="1000" dirty="0"/>
                    </a:p>
                    <a:p>
                      <a:pPr algn="l" rtl="0" eaLnBrk="0">
                        <a:lnSpc>
                          <a:spcPct val="103000"/>
                        </a:lnSpc>
                      </a:pPr>
                      <a:endParaRPr lang="en-US" altLang="en-US" sz="1000" dirty="0"/>
                    </a:p>
                    <a:p>
                      <a:pPr algn="l" rtl="0" eaLnBrk="0">
                        <a:lnSpc>
                          <a:spcPct val="103000"/>
                        </a:lnSpc>
                      </a:pPr>
                      <a:endParaRPr lang="en-US" altLang="en-US" sz="1000" dirty="0"/>
                    </a:p>
                    <a:p>
                      <a:pPr algn="l" rtl="0" eaLnBrk="0">
                        <a:lnSpc>
                          <a:spcPct val="103000"/>
                        </a:lnSpc>
                      </a:pPr>
                      <a:endParaRPr lang="en-US" altLang="en-US" sz="1000" dirty="0"/>
                    </a:p>
                    <a:p>
                      <a:pPr algn="l" rtl="0" eaLnBrk="0">
                        <a:lnSpc>
                          <a:spcPct val="104000"/>
                        </a:lnSpc>
                      </a:pPr>
                      <a:endParaRPr lang="en-US" altLang="en-US" sz="1000" dirty="0"/>
                    </a:p>
                    <a:p>
                      <a:pPr algn="l" rtl="0" eaLnBrk="0">
                        <a:lnSpc>
                          <a:spcPct val="104000"/>
                        </a:lnSpc>
                      </a:pPr>
                      <a:endParaRPr lang="en-US" altLang="en-US" sz="1000" dirty="0"/>
                    </a:p>
                    <a:p>
                      <a:pPr algn="l" rtl="0" eaLnBrk="0">
                        <a:lnSpc>
                          <a:spcPct val="104000"/>
                        </a:lnSpc>
                      </a:pPr>
                      <a:endParaRPr lang="en-US" altLang="en-US" sz="1000" dirty="0"/>
                    </a:p>
                    <a:p>
                      <a:pPr algn="l" rtl="0" eaLnBrk="0">
                        <a:lnSpc>
                          <a:spcPct val="104000"/>
                        </a:lnSpc>
                      </a:pPr>
                      <a:endParaRPr lang="en-US" altLang="en-US" sz="1000" dirty="0"/>
                    </a:p>
                    <a:p>
                      <a:pPr algn="l" rtl="0" eaLnBrk="0">
                        <a:lnSpc>
                          <a:spcPct val="104000"/>
                        </a:lnSpc>
                      </a:pPr>
                      <a:endParaRPr lang="en-US" altLang="en-US" sz="1000" dirty="0"/>
                    </a:p>
                    <a:p>
                      <a:pPr algn="l" rtl="0" eaLnBrk="0">
                        <a:lnSpc>
                          <a:spcPct val="104000"/>
                        </a:lnSpc>
                      </a:pPr>
                      <a:endParaRPr lang="en-US" altLang="en-US" sz="1000" dirty="0"/>
                    </a:p>
                    <a:p>
                      <a:pPr marL="262255" algn="l" rtl="0" eaLnBrk="0">
                        <a:lnSpc>
                          <a:spcPct val="96000"/>
                        </a:lnSpc>
                        <a:spcBef>
                          <a:spcPts val="5"/>
                        </a:spcBef>
                      </a:pPr>
                      <a:r>
                        <a:rPr sz="1200" kern="0" spc="90" dirty="0">
                          <a:ln w="61"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基础设施</a:t>
                      </a:r>
                      <a:endParaRPr lang="en-US" altLang="en-US" sz="12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CC99FF"/>
                    </a:solidFill>
                  </a:tcPr>
                </a:tc>
              </a:tr>
            </a:tbl>
          </a:graphicData>
        </a:graphic>
      </p:graphicFrame>
      <p:sp>
        <p:nvSpPr>
          <p:cNvPr id="7" name="rect"/>
          <p:cNvSpPr/>
          <p:nvPr/>
        </p:nvSpPr>
        <p:spPr>
          <a:xfrm>
            <a:off x="2793202" y="6043061"/>
            <a:ext cx="7441530" cy="726760"/>
          </a:xfrm>
          <a:prstGeom prst="rect">
            <a:avLst/>
          </a:prstGeom>
          <a:solidFill>
            <a:srgbClr val="FFFF99">
              <a:alpha val="100000"/>
            </a:srgbClr>
          </a:solidFill>
          <a:ln cap="flat">
            <a:noFill/>
            <a:prstDash val="solid"/>
            <a:miter lim="0"/>
          </a:ln>
        </p:spPr>
        <p:txBody>
          <a:bodyPr rtlCol="0"/>
          <a:p>
            <a:pPr algn="ctr"/>
            <a:endParaRPr lang="zh-CN" altLang="en-US"/>
          </a:p>
        </p:txBody>
      </p:sp>
      <p:sp>
        <p:nvSpPr>
          <p:cNvPr id="8" name="path"/>
          <p:cNvSpPr/>
          <p:nvPr/>
        </p:nvSpPr>
        <p:spPr>
          <a:xfrm>
            <a:off x="2791544" y="6041523"/>
            <a:ext cx="7444846" cy="729837"/>
          </a:xfrm>
          <a:custGeom>
            <a:avLst/>
            <a:gdLst/>
            <a:ahLst/>
            <a:cxnLst/>
            <a:rect l="0" t="0" r="0" b="0"/>
            <a:pathLst>
              <a:path w="11724" h="1149">
                <a:moveTo>
                  <a:pt x="2" y="1146"/>
                </a:moveTo>
                <a:lnTo>
                  <a:pt x="11721" y="1146"/>
                </a:lnTo>
                <a:lnTo>
                  <a:pt x="11721" y="2"/>
                </a:lnTo>
                <a:moveTo>
                  <a:pt x="2" y="2"/>
                </a:moveTo>
                <a:lnTo>
                  <a:pt x="2" y="1146"/>
                </a:lnTo>
              </a:path>
            </a:pathLst>
          </a:custGeom>
          <a:noFill/>
          <a:ln w="3196" cap="rnd">
            <a:solidFill>
              <a:srgbClr val="000000">
                <a:alpha val="100000"/>
              </a:srgbClr>
            </a:solidFill>
            <a:prstDash val="solid"/>
            <a:round/>
          </a:ln>
        </p:spPr>
        <p:txBody>
          <a:bodyPr rtlCol="0"/>
          <a:p>
            <a:pPr algn="ctr"/>
            <a:endParaRPr lang="zh-CN" altLang="en-US"/>
          </a:p>
        </p:txBody>
      </p:sp>
      <p:sp>
        <p:nvSpPr>
          <p:cNvPr id="9" name="textbox 48"/>
          <p:cNvSpPr/>
          <p:nvPr/>
        </p:nvSpPr>
        <p:spPr>
          <a:xfrm>
            <a:off x="1643078" y="1591546"/>
            <a:ext cx="850264" cy="4193540"/>
          </a:xfrm>
          <a:prstGeom prst="rect">
            <a:avLst/>
          </a:prstGeom>
        </p:spPr>
        <p:txBody>
          <a:bodyPr vert="horz" wrap="square" lIns="0" tIns="0" rIns="0" bIns="0"/>
          <a:p>
            <a:pPr algn="l" rtl="0" eaLnBrk="0">
              <a:lnSpc>
                <a:spcPct val="79000"/>
              </a:lnSpc>
            </a:pPr>
            <a:endParaRPr lang="en-US" altLang="en-US" sz="100" dirty="0"/>
          </a:p>
          <a:p>
            <a:pPr marL="113030" algn="l" rtl="0" eaLnBrk="0">
              <a:lnSpc>
                <a:spcPct val="96000"/>
              </a:lnSpc>
            </a:pPr>
            <a:r>
              <a:rPr sz="1200" kern="0" spc="80" dirty="0">
                <a:ln w="61"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应用层</a:t>
            </a:r>
            <a:endParaRPr lang="en-US" altLang="en-US" sz="1200" dirty="0"/>
          </a:p>
          <a:p>
            <a:pPr algn="l" rtl="0" eaLnBrk="0">
              <a:lnSpc>
                <a:spcPct val="101000"/>
              </a:lnSpc>
            </a:pPr>
            <a:endParaRPr lang="en-US" altLang="en-US" sz="1000" dirty="0"/>
          </a:p>
          <a:p>
            <a:pPr algn="l" rtl="0" eaLnBrk="0">
              <a:lnSpc>
                <a:spcPct val="101000"/>
              </a:lnSpc>
            </a:pPr>
            <a:endParaRPr lang="en-US" altLang="en-US" sz="1000" dirty="0"/>
          </a:p>
          <a:p>
            <a:pPr algn="l" rtl="0" eaLnBrk="0">
              <a:lnSpc>
                <a:spcPct val="101000"/>
              </a:lnSpc>
            </a:pPr>
            <a:endParaRPr lang="en-US" altLang="en-US" sz="1000" dirty="0"/>
          </a:p>
          <a:p>
            <a:pPr algn="l" rtl="0" eaLnBrk="0">
              <a:lnSpc>
                <a:spcPct val="101000"/>
              </a:lnSpc>
            </a:pPr>
            <a:endParaRPr lang="en-US" altLang="en-US" sz="1000" dirty="0"/>
          </a:p>
          <a:p>
            <a:pPr algn="l" rtl="0" eaLnBrk="0">
              <a:lnSpc>
                <a:spcPct val="101000"/>
              </a:lnSpc>
            </a:pPr>
            <a:endParaRPr lang="en-US" altLang="en-US" sz="1000" dirty="0"/>
          </a:p>
          <a:p>
            <a:pPr algn="l" rtl="0" eaLnBrk="0">
              <a:lnSpc>
                <a:spcPct val="101000"/>
              </a:lnSpc>
            </a:pPr>
            <a:endParaRPr lang="en-US" altLang="en-US" sz="1000" dirty="0"/>
          </a:p>
          <a:p>
            <a:pPr algn="l" rtl="0" eaLnBrk="0">
              <a:lnSpc>
                <a:spcPct val="102000"/>
              </a:lnSpc>
            </a:pPr>
            <a:endParaRPr lang="en-US" altLang="en-US" sz="1000" dirty="0"/>
          </a:p>
          <a:p>
            <a:pPr algn="l" rtl="0" eaLnBrk="0">
              <a:lnSpc>
                <a:spcPct val="102000"/>
              </a:lnSpc>
            </a:pPr>
            <a:endParaRPr lang="en-US" altLang="en-US" sz="1000" dirty="0"/>
          </a:p>
          <a:p>
            <a:pPr algn="l" rtl="0" eaLnBrk="0">
              <a:lnSpc>
                <a:spcPct val="102000"/>
              </a:lnSpc>
            </a:pPr>
            <a:endParaRPr lang="en-US" altLang="en-US" sz="1000" dirty="0"/>
          </a:p>
          <a:p>
            <a:pPr algn="l" rtl="0" eaLnBrk="0">
              <a:lnSpc>
                <a:spcPct val="102000"/>
              </a:lnSpc>
            </a:pPr>
            <a:endParaRPr lang="en-US" altLang="en-US" sz="1000" dirty="0"/>
          </a:p>
          <a:p>
            <a:pPr algn="l" rtl="0" eaLnBrk="0">
              <a:lnSpc>
                <a:spcPct val="102000"/>
              </a:lnSpc>
            </a:pPr>
            <a:endParaRPr lang="en-US" altLang="en-US" sz="1000" dirty="0"/>
          </a:p>
          <a:p>
            <a:pPr algn="l" rtl="0" eaLnBrk="0">
              <a:lnSpc>
                <a:spcPct val="102000"/>
              </a:lnSpc>
            </a:pPr>
            <a:endParaRPr lang="en-US" altLang="en-US" sz="1000" dirty="0"/>
          </a:p>
          <a:p>
            <a:pPr marL="12700" algn="l" rtl="0" eaLnBrk="0">
              <a:lnSpc>
                <a:spcPct val="96000"/>
              </a:lnSpc>
              <a:spcBef>
                <a:spcPts val="365"/>
              </a:spcBef>
            </a:pPr>
            <a:r>
              <a:rPr sz="1200" kern="0" spc="90" dirty="0">
                <a:ln w="61"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密码服务层</a:t>
            </a:r>
            <a:endParaRPr lang="en-US" altLang="en-US" sz="1200" dirty="0"/>
          </a:p>
          <a:p>
            <a:pPr algn="l" rtl="0" eaLnBrk="0">
              <a:lnSpc>
                <a:spcPct val="108000"/>
              </a:lnSpc>
            </a:pPr>
            <a:endParaRPr lang="en-US" altLang="en-US" sz="1000" dirty="0"/>
          </a:p>
          <a:p>
            <a:pPr algn="l" rtl="0" eaLnBrk="0">
              <a:lnSpc>
                <a:spcPct val="108000"/>
              </a:lnSpc>
            </a:pPr>
            <a:endParaRPr lang="en-US" altLang="en-US" sz="1000" dirty="0"/>
          </a:p>
          <a:p>
            <a:pPr algn="l" rtl="0" eaLnBrk="0">
              <a:lnSpc>
                <a:spcPct val="109000"/>
              </a:lnSpc>
            </a:pPr>
            <a:endParaRPr lang="en-US" altLang="en-US" sz="1000" dirty="0"/>
          </a:p>
          <a:p>
            <a:pPr algn="l" rtl="0" eaLnBrk="0">
              <a:lnSpc>
                <a:spcPct val="109000"/>
              </a:lnSpc>
            </a:pPr>
            <a:endParaRPr lang="en-US" altLang="en-US" sz="1000" dirty="0"/>
          </a:p>
          <a:p>
            <a:pPr algn="l" rtl="0" eaLnBrk="0">
              <a:lnSpc>
                <a:spcPct val="109000"/>
              </a:lnSpc>
            </a:pPr>
            <a:endParaRPr lang="en-US" altLang="en-US" sz="1000" dirty="0"/>
          </a:p>
          <a:p>
            <a:pPr algn="l" rtl="0" eaLnBrk="0">
              <a:lnSpc>
                <a:spcPct val="109000"/>
              </a:lnSpc>
            </a:pPr>
            <a:endParaRPr lang="en-US" altLang="en-US" sz="1000" dirty="0"/>
          </a:p>
          <a:p>
            <a:pPr algn="l" rtl="0" eaLnBrk="0">
              <a:lnSpc>
                <a:spcPct val="109000"/>
              </a:lnSpc>
            </a:pPr>
            <a:endParaRPr lang="en-US" altLang="en-US" sz="1000" dirty="0"/>
          </a:p>
          <a:p>
            <a:pPr algn="l" rtl="0" eaLnBrk="0">
              <a:lnSpc>
                <a:spcPct val="109000"/>
              </a:lnSpc>
            </a:pPr>
            <a:endParaRPr lang="en-US" altLang="en-US" sz="1000" dirty="0"/>
          </a:p>
          <a:p>
            <a:pPr algn="l" rtl="0" eaLnBrk="0">
              <a:lnSpc>
                <a:spcPct val="109000"/>
              </a:lnSpc>
            </a:pPr>
            <a:endParaRPr lang="en-US" altLang="en-US" sz="1000" dirty="0"/>
          </a:p>
          <a:p>
            <a:pPr marL="44450" algn="l" rtl="0" eaLnBrk="0">
              <a:lnSpc>
                <a:spcPct val="96000"/>
              </a:lnSpc>
              <a:spcBef>
                <a:spcPts val="360"/>
              </a:spcBef>
            </a:pPr>
            <a:r>
              <a:rPr sz="1200" kern="0" spc="90" dirty="0">
                <a:ln w="61"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密码设备</a:t>
            </a:r>
            <a:endParaRPr lang="en-US" altLang="en-US" sz="1200" dirty="0"/>
          </a:p>
          <a:p>
            <a:pPr marL="127635" algn="l" rtl="0" eaLnBrk="0">
              <a:lnSpc>
                <a:spcPct val="96000"/>
              </a:lnSpc>
              <a:spcBef>
                <a:spcPts val="210"/>
              </a:spcBef>
            </a:pPr>
            <a:r>
              <a:rPr sz="1200" kern="0" spc="80" dirty="0">
                <a:ln w="61"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支撑层</a:t>
            </a:r>
            <a:endParaRPr lang="en-US" altLang="en-US" sz="1200" dirty="0"/>
          </a:p>
        </p:txBody>
      </p:sp>
      <p:sp>
        <p:nvSpPr>
          <p:cNvPr id="10" name="path"/>
          <p:cNvSpPr/>
          <p:nvPr/>
        </p:nvSpPr>
        <p:spPr>
          <a:xfrm>
            <a:off x="2989016" y="6224763"/>
            <a:ext cx="6658233" cy="363374"/>
          </a:xfrm>
          <a:custGeom>
            <a:avLst/>
            <a:gdLst/>
            <a:ahLst/>
            <a:cxnLst/>
            <a:rect l="0" t="0" r="0" b="0"/>
            <a:pathLst>
              <a:path w="10485" h="572">
                <a:moveTo>
                  <a:pt x="0" y="572"/>
                </a:moveTo>
                <a:lnTo>
                  <a:pt x="1850" y="572"/>
                </a:lnTo>
                <a:lnTo>
                  <a:pt x="1850" y="0"/>
                </a:lnTo>
                <a:lnTo>
                  <a:pt x="0" y="0"/>
                </a:lnTo>
                <a:lnTo>
                  <a:pt x="0" y="572"/>
                </a:lnTo>
                <a:close/>
              </a:path>
              <a:path w="10485" h="572">
                <a:moveTo>
                  <a:pt x="2158" y="572"/>
                </a:moveTo>
                <a:lnTo>
                  <a:pt x="4009" y="572"/>
                </a:lnTo>
                <a:lnTo>
                  <a:pt x="4009" y="0"/>
                </a:lnTo>
                <a:lnTo>
                  <a:pt x="2158" y="0"/>
                </a:lnTo>
                <a:lnTo>
                  <a:pt x="2158" y="572"/>
                </a:lnTo>
                <a:close/>
              </a:path>
              <a:path w="10485" h="572">
                <a:moveTo>
                  <a:pt x="4317" y="572"/>
                </a:moveTo>
                <a:lnTo>
                  <a:pt x="6167" y="572"/>
                </a:lnTo>
                <a:lnTo>
                  <a:pt x="6167" y="0"/>
                </a:lnTo>
                <a:lnTo>
                  <a:pt x="4317" y="0"/>
                </a:lnTo>
                <a:lnTo>
                  <a:pt x="4317" y="572"/>
                </a:lnTo>
                <a:close/>
              </a:path>
              <a:path w="10485" h="572">
                <a:moveTo>
                  <a:pt x="6476" y="572"/>
                </a:moveTo>
                <a:lnTo>
                  <a:pt x="8326" y="572"/>
                </a:lnTo>
                <a:lnTo>
                  <a:pt x="8326" y="0"/>
                </a:lnTo>
                <a:lnTo>
                  <a:pt x="6476" y="0"/>
                </a:lnTo>
                <a:lnTo>
                  <a:pt x="6476" y="572"/>
                </a:lnTo>
                <a:close/>
              </a:path>
              <a:path w="10485" h="572">
                <a:moveTo>
                  <a:pt x="8635" y="572"/>
                </a:moveTo>
                <a:lnTo>
                  <a:pt x="10485" y="572"/>
                </a:lnTo>
                <a:lnTo>
                  <a:pt x="10485" y="0"/>
                </a:lnTo>
                <a:lnTo>
                  <a:pt x="8635" y="0"/>
                </a:lnTo>
                <a:lnTo>
                  <a:pt x="8635" y="572"/>
                </a:lnTo>
                <a:close/>
              </a:path>
            </a:pathLst>
          </a:custGeom>
          <a:solidFill>
            <a:srgbClr val="FFFFFF">
              <a:alpha val="100000"/>
            </a:srgbClr>
          </a:solidFill>
          <a:ln cap="flat">
            <a:noFill/>
            <a:prstDash val="solid"/>
            <a:miter lim="0"/>
          </a:ln>
        </p:spPr>
        <p:txBody>
          <a:bodyPr rtlCol="0"/>
          <a:p>
            <a:pPr algn="ctr"/>
            <a:endParaRPr lang="zh-CN" altLang="en-US"/>
          </a:p>
        </p:txBody>
      </p:sp>
      <p:graphicFrame>
        <p:nvGraphicFramePr>
          <p:cNvPr id="11" name="table 52"/>
          <p:cNvGraphicFramePr>
            <a:graphicFrameLocks noGrp="1"/>
          </p:cNvGraphicFramePr>
          <p:nvPr/>
        </p:nvGraphicFramePr>
        <p:xfrm>
          <a:off x="2791544" y="1211634"/>
          <a:ext cx="1550035" cy="983615"/>
        </p:xfrm>
        <a:graphic>
          <a:graphicData uri="http://schemas.openxmlformats.org/drawingml/2006/table">
            <a:tbl>
              <a:tblPr>
                <a:solidFill>
                  <a:srgbClr val="FFCC99"/>
                </a:solidFill>
              </a:tblPr>
              <a:tblGrid>
                <a:gridCol w="1550035"/>
              </a:tblGrid>
              <a:tr h="983615">
                <a:tc>
                  <a:txBody>
                    <a:bodyPr/>
                    <a:p>
                      <a:pPr algn="l" rtl="0" eaLnBrk="0">
                        <a:lnSpc>
                          <a:spcPct val="100000"/>
                        </a:lnSpc>
                      </a:pPr>
                      <a:endParaRPr lang="en-US" altLang="en-US" sz="10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CC99"/>
                    </a:solidFill>
                  </a:tcPr>
                </a:tc>
              </a:tr>
            </a:tbl>
          </a:graphicData>
        </a:graphic>
      </p:graphicFrame>
      <p:graphicFrame>
        <p:nvGraphicFramePr>
          <p:cNvPr id="12" name="table 54"/>
          <p:cNvGraphicFramePr>
            <a:graphicFrameLocks noGrp="1"/>
          </p:cNvGraphicFramePr>
          <p:nvPr/>
        </p:nvGraphicFramePr>
        <p:xfrm>
          <a:off x="5905220" y="1211634"/>
          <a:ext cx="1452244" cy="983615"/>
        </p:xfrm>
        <a:graphic>
          <a:graphicData uri="http://schemas.openxmlformats.org/drawingml/2006/table">
            <a:tbl>
              <a:tblPr>
                <a:solidFill>
                  <a:srgbClr val="FFCC99"/>
                </a:solidFill>
              </a:tblPr>
              <a:tblGrid>
                <a:gridCol w="1452244"/>
              </a:tblGrid>
              <a:tr h="983615">
                <a:tc>
                  <a:txBody>
                    <a:bodyPr/>
                    <a:p>
                      <a:pPr algn="l" rtl="0" eaLnBrk="0">
                        <a:lnSpc>
                          <a:spcPct val="100000"/>
                        </a:lnSpc>
                      </a:pPr>
                      <a:endParaRPr lang="en-US" altLang="en-US" sz="10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CC99"/>
                    </a:solidFill>
                  </a:tcPr>
                </a:tc>
              </a:tr>
            </a:tbl>
          </a:graphicData>
        </a:graphic>
      </p:graphicFrame>
      <p:graphicFrame>
        <p:nvGraphicFramePr>
          <p:cNvPr id="13" name="table 56"/>
          <p:cNvGraphicFramePr>
            <a:graphicFrameLocks noGrp="1"/>
          </p:cNvGraphicFramePr>
          <p:nvPr/>
        </p:nvGraphicFramePr>
        <p:xfrm>
          <a:off x="7413201" y="1211634"/>
          <a:ext cx="1452244" cy="983615"/>
        </p:xfrm>
        <a:graphic>
          <a:graphicData uri="http://schemas.openxmlformats.org/drawingml/2006/table">
            <a:tbl>
              <a:tblPr>
                <a:solidFill>
                  <a:srgbClr val="FFCC99"/>
                </a:solidFill>
              </a:tblPr>
              <a:tblGrid>
                <a:gridCol w="1452244"/>
              </a:tblGrid>
              <a:tr h="983615">
                <a:tc>
                  <a:txBody>
                    <a:bodyPr/>
                    <a:p>
                      <a:pPr algn="l" rtl="0" eaLnBrk="0">
                        <a:lnSpc>
                          <a:spcPct val="100000"/>
                        </a:lnSpc>
                      </a:pPr>
                      <a:endParaRPr lang="en-US" altLang="en-US" sz="10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CC99"/>
                    </a:solidFill>
                  </a:tcPr>
                </a:tc>
              </a:tr>
            </a:tbl>
          </a:graphicData>
        </a:graphic>
      </p:graphicFrame>
      <p:graphicFrame>
        <p:nvGraphicFramePr>
          <p:cNvPr id="14" name="table 58"/>
          <p:cNvGraphicFramePr>
            <a:graphicFrameLocks noGrp="1"/>
          </p:cNvGraphicFramePr>
          <p:nvPr/>
        </p:nvGraphicFramePr>
        <p:xfrm>
          <a:off x="4397377" y="1211634"/>
          <a:ext cx="1452245" cy="983615"/>
        </p:xfrm>
        <a:graphic>
          <a:graphicData uri="http://schemas.openxmlformats.org/drawingml/2006/table">
            <a:tbl>
              <a:tblPr>
                <a:solidFill>
                  <a:srgbClr val="FFCC99"/>
                </a:solidFill>
              </a:tblPr>
              <a:tblGrid>
                <a:gridCol w="1452245"/>
              </a:tblGrid>
              <a:tr h="983615">
                <a:tc>
                  <a:txBody>
                    <a:bodyPr/>
                    <a:p>
                      <a:pPr algn="l" rtl="0" eaLnBrk="0">
                        <a:lnSpc>
                          <a:spcPct val="100000"/>
                        </a:lnSpc>
                      </a:pPr>
                      <a:endParaRPr lang="en-US" altLang="en-US" sz="10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CC99"/>
                    </a:solidFill>
                  </a:tcPr>
                </a:tc>
              </a:tr>
            </a:tbl>
          </a:graphicData>
        </a:graphic>
      </p:graphicFrame>
      <p:graphicFrame>
        <p:nvGraphicFramePr>
          <p:cNvPr id="15" name="table 60"/>
          <p:cNvGraphicFramePr>
            <a:graphicFrameLocks noGrp="1"/>
          </p:cNvGraphicFramePr>
          <p:nvPr/>
        </p:nvGraphicFramePr>
        <p:xfrm>
          <a:off x="9253895" y="3677094"/>
          <a:ext cx="786130" cy="1292860"/>
        </p:xfrm>
        <a:graphic>
          <a:graphicData uri="http://schemas.openxmlformats.org/drawingml/2006/table">
            <a:tbl>
              <a:tblPr>
                <a:solidFill>
                  <a:srgbClr val="FFFFFF"/>
                </a:solidFill>
              </a:tblPr>
              <a:tblGrid>
                <a:gridCol w="786130"/>
              </a:tblGrid>
              <a:tr h="1292860">
                <a:tc>
                  <a:txBody>
                    <a:bodyPr/>
                    <a:p>
                      <a:pPr algn="l" rtl="0" eaLnBrk="0">
                        <a:lnSpc>
                          <a:spcPct val="107000"/>
                        </a:lnSpc>
                      </a:pPr>
                      <a:endParaRPr lang="en-US" altLang="en-US" sz="1000" dirty="0"/>
                    </a:p>
                    <a:p>
                      <a:pPr algn="l" rtl="0" eaLnBrk="0">
                        <a:lnSpc>
                          <a:spcPct val="108000"/>
                        </a:lnSpc>
                      </a:pPr>
                      <a:endParaRPr lang="en-US" altLang="en-US" sz="1000" dirty="0"/>
                    </a:p>
                    <a:p>
                      <a:pPr algn="l" rtl="0" eaLnBrk="0">
                        <a:lnSpc>
                          <a:spcPct val="108000"/>
                        </a:lnSpc>
                      </a:pPr>
                      <a:endParaRPr lang="en-US" altLang="en-US" sz="1000" dirty="0"/>
                    </a:p>
                    <a:p>
                      <a:pPr algn="l" rtl="0" eaLnBrk="0">
                        <a:lnSpc>
                          <a:spcPct val="8000"/>
                        </a:lnSpc>
                      </a:pPr>
                      <a:endParaRPr lang="en-US" altLang="en-US" sz="100" dirty="0"/>
                    </a:p>
                    <a:p>
                      <a:pPr marL="261620" indent="-140335" algn="l" rtl="0" eaLnBrk="0">
                        <a:lnSpc>
                          <a:spcPct val="102000"/>
                        </a:lnSpc>
                      </a:pPr>
                      <a:r>
                        <a:rPr sz="1000" kern="0" spc="70" dirty="0">
                          <a:ln w="50"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密钥管理</a:t>
                      </a:r>
                      <a:r>
                        <a:rPr sz="1000" kern="0" spc="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   </a:t>
                      </a:r>
                      <a:r>
                        <a:rPr sz="1000" kern="0" spc="50" dirty="0">
                          <a:ln w="50"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系统</a:t>
                      </a:r>
                      <a:endParaRPr lang="en-US" altLang="en-US" sz="10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16" name="table 62"/>
          <p:cNvGraphicFramePr>
            <a:graphicFrameLocks noGrp="1"/>
          </p:cNvGraphicFramePr>
          <p:nvPr/>
        </p:nvGraphicFramePr>
        <p:xfrm>
          <a:off x="9253895" y="1979571"/>
          <a:ext cx="786130" cy="1292859"/>
        </p:xfrm>
        <a:graphic>
          <a:graphicData uri="http://schemas.openxmlformats.org/drawingml/2006/table">
            <a:tbl>
              <a:tblPr>
                <a:solidFill>
                  <a:srgbClr val="FFFFFF"/>
                </a:solidFill>
              </a:tblPr>
              <a:tblGrid>
                <a:gridCol w="786130"/>
              </a:tblGrid>
              <a:tr h="1292859">
                <a:tc>
                  <a:txBody>
                    <a:bodyPr/>
                    <a:p>
                      <a:pPr algn="l" rtl="0" eaLnBrk="0">
                        <a:lnSpc>
                          <a:spcPct val="107000"/>
                        </a:lnSpc>
                      </a:pPr>
                      <a:endParaRPr lang="en-US" altLang="en-US" sz="1000" dirty="0"/>
                    </a:p>
                    <a:p>
                      <a:pPr algn="l" rtl="0" eaLnBrk="0">
                        <a:lnSpc>
                          <a:spcPct val="108000"/>
                        </a:lnSpc>
                      </a:pPr>
                      <a:endParaRPr lang="en-US" altLang="en-US" sz="1000" dirty="0"/>
                    </a:p>
                    <a:p>
                      <a:pPr algn="l" rtl="0" eaLnBrk="0">
                        <a:lnSpc>
                          <a:spcPct val="108000"/>
                        </a:lnSpc>
                      </a:pPr>
                      <a:endParaRPr lang="en-US" altLang="en-US" sz="1000" dirty="0"/>
                    </a:p>
                    <a:p>
                      <a:pPr algn="l" rtl="0" eaLnBrk="0">
                        <a:lnSpc>
                          <a:spcPct val="7000"/>
                        </a:lnSpc>
                      </a:pPr>
                      <a:endParaRPr lang="en-US" altLang="en-US" sz="100" dirty="0"/>
                    </a:p>
                    <a:p>
                      <a:pPr marL="262255" indent="-140970" algn="l" rtl="0" eaLnBrk="0">
                        <a:lnSpc>
                          <a:spcPct val="102000"/>
                        </a:lnSpc>
                      </a:pPr>
                      <a:r>
                        <a:rPr sz="1000" kern="0" spc="70" dirty="0">
                          <a:ln w="50"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证书管理</a:t>
                      </a:r>
                      <a:r>
                        <a:rPr sz="1000" kern="0" spc="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   </a:t>
                      </a:r>
                      <a:r>
                        <a:rPr sz="1000" kern="0" spc="50" dirty="0">
                          <a:ln w="50"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系统</a:t>
                      </a:r>
                      <a:endParaRPr lang="en-US" altLang="en-US" sz="10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17" name="table 64"/>
          <p:cNvGraphicFramePr>
            <a:graphicFrameLocks noGrp="1"/>
          </p:cNvGraphicFramePr>
          <p:nvPr/>
        </p:nvGraphicFramePr>
        <p:xfrm>
          <a:off x="7168227" y="4627435"/>
          <a:ext cx="1491615" cy="363220"/>
        </p:xfrm>
        <a:graphic>
          <a:graphicData uri="http://schemas.openxmlformats.org/drawingml/2006/table">
            <a:tbl>
              <a:tblPr>
                <a:solidFill>
                  <a:srgbClr val="FFFFFF"/>
                </a:solidFill>
              </a:tblPr>
              <a:tblGrid>
                <a:gridCol w="1491615"/>
              </a:tblGrid>
              <a:tr h="363220">
                <a:tc>
                  <a:txBody>
                    <a:bodyPr/>
                    <a:p>
                      <a:pPr algn="l" rtl="0" eaLnBrk="0">
                        <a:lnSpc>
                          <a:spcPct val="182000"/>
                        </a:lnSpc>
                      </a:pPr>
                      <a:endParaRPr lang="en-US" altLang="en-US" sz="100" dirty="0"/>
                    </a:p>
                    <a:p>
                      <a:pPr marL="681355" indent="-554990" algn="l" rtl="0" eaLnBrk="0">
                        <a:lnSpc>
                          <a:spcPct val="102000"/>
                        </a:lnSpc>
                      </a:pPr>
                      <a:r>
                        <a:rPr sz="1000" kern="0" spc="70" dirty="0">
                          <a:ln w="50"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业务系统密码应用模</a:t>
                      </a:r>
                      <a:r>
                        <a:rPr sz="1000" kern="0" spc="7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  </a:t>
                      </a:r>
                      <a:r>
                        <a:rPr sz="1000" kern="0" spc="30" dirty="0">
                          <a:ln w="50"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块</a:t>
                      </a:r>
                      <a:endParaRPr lang="en-US" altLang="en-US" sz="10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18" name="table 66"/>
          <p:cNvGraphicFramePr>
            <a:graphicFrameLocks noGrp="1"/>
          </p:cNvGraphicFramePr>
          <p:nvPr/>
        </p:nvGraphicFramePr>
        <p:xfrm>
          <a:off x="4436479" y="1320713"/>
          <a:ext cx="1374138" cy="366395"/>
        </p:xfrm>
        <a:graphic>
          <a:graphicData uri="http://schemas.openxmlformats.org/drawingml/2006/table">
            <a:tbl>
              <a:tblPr/>
              <a:tblGrid>
                <a:gridCol w="471804"/>
                <a:gridCol w="430530"/>
                <a:gridCol w="471804"/>
              </a:tblGrid>
              <a:tr h="366395">
                <a:tc>
                  <a:txBody>
                    <a:bodyPr/>
                    <a:p>
                      <a:pPr algn="l" rtl="0" eaLnBrk="0">
                        <a:lnSpc>
                          <a:spcPct val="107000"/>
                        </a:lnSpc>
                      </a:pPr>
                      <a:endParaRPr lang="en-US" altLang="en-US" sz="700" dirty="0"/>
                    </a:p>
                    <a:p>
                      <a:pPr marL="113030" algn="l" rtl="0" eaLnBrk="0">
                        <a:lnSpc>
                          <a:spcPct val="96000"/>
                        </a:lnSpc>
                        <a:spcBef>
                          <a:spcPts val="5"/>
                        </a:spcBef>
                      </a:pPr>
                      <a:r>
                        <a:rPr sz="1000" kern="0" spc="20" dirty="0">
                          <a:ln w="50"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邮件</a:t>
                      </a:r>
                      <a:endParaRPr lang="en-US" altLang="en-US" sz="10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p>
                      <a:pPr algn="l" rtl="0" eaLnBrk="0">
                        <a:lnSpc>
                          <a:spcPct val="107000"/>
                        </a:lnSpc>
                      </a:pPr>
                      <a:endParaRPr lang="en-US" altLang="en-US" sz="700" dirty="0"/>
                    </a:p>
                    <a:p>
                      <a:pPr marL="85725" algn="l" rtl="0" eaLnBrk="0">
                        <a:lnSpc>
                          <a:spcPct val="97000"/>
                        </a:lnSpc>
                        <a:spcBef>
                          <a:spcPts val="5"/>
                        </a:spcBef>
                      </a:pPr>
                      <a:r>
                        <a:rPr sz="1000" kern="0" spc="40" dirty="0">
                          <a:ln w="50"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公文</a:t>
                      </a:r>
                      <a:endParaRPr lang="en-US" altLang="en-US" sz="10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p>
                      <a:pPr algn="l" rtl="0" eaLnBrk="0">
                        <a:lnSpc>
                          <a:spcPct val="107000"/>
                        </a:lnSpc>
                      </a:pPr>
                      <a:endParaRPr lang="en-US" altLang="en-US" sz="700" dirty="0"/>
                    </a:p>
                    <a:p>
                      <a:pPr marL="101600" algn="l" rtl="0" eaLnBrk="0">
                        <a:lnSpc>
                          <a:spcPct val="97000"/>
                        </a:lnSpc>
                        <a:spcBef>
                          <a:spcPts val="5"/>
                        </a:spcBef>
                      </a:pPr>
                      <a:r>
                        <a:rPr sz="1000" kern="0" spc="60" dirty="0">
                          <a:ln w="50"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通知</a:t>
                      </a:r>
                      <a:endParaRPr lang="en-US" altLang="en-US" sz="10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19" name="table 68"/>
          <p:cNvGraphicFramePr>
            <a:graphicFrameLocks noGrp="1"/>
          </p:cNvGraphicFramePr>
          <p:nvPr/>
        </p:nvGraphicFramePr>
        <p:xfrm>
          <a:off x="2889396" y="1320713"/>
          <a:ext cx="1374138" cy="366395"/>
        </p:xfrm>
        <a:graphic>
          <a:graphicData uri="http://schemas.openxmlformats.org/drawingml/2006/table">
            <a:tbl>
              <a:tblPr/>
              <a:tblGrid>
                <a:gridCol w="471804"/>
                <a:gridCol w="430530"/>
                <a:gridCol w="471804"/>
              </a:tblGrid>
              <a:tr h="366395">
                <a:tc>
                  <a:txBody>
                    <a:bodyPr/>
                    <a:p>
                      <a:pPr algn="l" rtl="0" eaLnBrk="0">
                        <a:lnSpc>
                          <a:spcPct val="177000"/>
                        </a:lnSpc>
                      </a:pPr>
                      <a:endParaRPr lang="en-US" altLang="en-US" sz="100" dirty="0"/>
                    </a:p>
                    <a:p>
                      <a:pPr marL="103505" algn="l" rtl="0" eaLnBrk="0">
                        <a:lnSpc>
                          <a:spcPct val="84000"/>
                        </a:lnSpc>
                        <a:spcBef>
                          <a:spcPts val="0"/>
                        </a:spcBef>
                      </a:pPr>
                      <a:r>
                        <a:rPr sz="1000" kern="0" spc="60" dirty="0">
                          <a:ln w="50"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支付</a:t>
                      </a:r>
                      <a:endParaRPr lang="en-US" altLang="en-US" sz="1000" dirty="0"/>
                    </a:p>
                    <a:p>
                      <a:pPr marL="102235" algn="l" rtl="0" eaLnBrk="0">
                        <a:lnSpc>
                          <a:spcPts val="1305"/>
                        </a:lnSpc>
                      </a:pPr>
                      <a:r>
                        <a:rPr sz="1000" kern="0" spc="60" dirty="0">
                          <a:ln w="50"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平台</a:t>
                      </a:r>
                      <a:endParaRPr lang="en-US" altLang="en-US" sz="10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p>
                      <a:pPr algn="l" rtl="0" eaLnBrk="0">
                        <a:lnSpc>
                          <a:spcPct val="108000"/>
                        </a:lnSpc>
                      </a:pPr>
                      <a:endParaRPr lang="en-US" altLang="en-US" sz="700" dirty="0"/>
                    </a:p>
                    <a:p>
                      <a:pPr marL="84455" algn="l" rtl="0" eaLnBrk="0">
                        <a:lnSpc>
                          <a:spcPct val="96000"/>
                        </a:lnSpc>
                        <a:spcBef>
                          <a:spcPts val="0"/>
                        </a:spcBef>
                      </a:pPr>
                      <a:r>
                        <a:rPr sz="1000" kern="0" spc="50" dirty="0">
                          <a:ln w="50"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商家</a:t>
                      </a:r>
                      <a:endParaRPr lang="en-US" altLang="en-US" sz="10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p>
                      <a:pPr algn="l" rtl="0" eaLnBrk="0">
                        <a:lnSpc>
                          <a:spcPct val="108000"/>
                        </a:lnSpc>
                      </a:pPr>
                      <a:endParaRPr lang="en-US" altLang="en-US" sz="700" dirty="0"/>
                    </a:p>
                    <a:p>
                      <a:pPr marL="102235" algn="l" rtl="0" eaLnBrk="0">
                        <a:lnSpc>
                          <a:spcPct val="96000"/>
                        </a:lnSpc>
                        <a:spcBef>
                          <a:spcPts val="0"/>
                        </a:spcBef>
                      </a:pPr>
                      <a:r>
                        <a:rPr sz="1000" kern="0" spc="60" dirty="0">
                          <a:ln w="50"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银行</a:t>
                      </a:r>
                      <a:endParaRPr lang="en-US" altLang="en-US" sz="10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20" name="table 70"/>
          <p:cNvGraphicFramePr>
            <a:graphicFrameLocks noGrp="1"/>
          </p:cNvGraphicFramePr>
          <p:nvPr/>
        </p:nvGraphicFramePr>
        <p:xfrm>
          <a:off x="7432684" y="1320713"/>
          <a:ext cx="1374138" cy="366395"/>
        </p:xfrm>
        <a:graphic>
          <a:graphicData uri="http://schemas.openxmlformats.org/drawingml/2006/table">
            <a:tbl>
              <a:tblPr/>
              <a:tblGrid>
                <a:gridCol w="471804"/>
                <a:gridCol w="430530"/>
                <a:gridCol w="471804"/>
              </a:tblGrid>
              <a:tr h="366395">
                <a:tc>
                  <a:txBody>
                    <a:bodyPr/>
                    <a:p>
                      <a:pPr algn="l" rtl="0" eaLnBrk="0">
                        <a:lnSpc>
                          <a:spcPct val="108000"/>
                        </a:lnSpc>
                      </a:pPr>
                      <a:endParaRPr lang="en-US" altLang="en-US" sz="700" dirty="0"/>
                    </a:p>
                    <a:p>
                      <a:pPr marL="104140" algn="l" rtl="0" eaLnBrk="0">
                        <a:lnSpc>
                          <a:spcPct val="95000"/>
                        </a:lnSpc>
                        <a:spcBef>
                          <a:spcPts val="5"/>
                        </a:spcBef>
                      </a:pPr>
                      <a:r>
                        <a:rPr sz="1000" kern="0" spc="50" dirty="0">
                          <a:ln w="50"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文本</a:t>
                      </a:r>
                      <a:endParaRPr lang="en-US" altLang="en-US" sz="10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p>
                      <a:pPr algn="l" rtl="0" eaLnBrk="0">
                        <a:lnSpc>
                          <a:spcPct val="179000"/>
                        </a:lnSpc>
                      </a:pPr>
                      <a:endParaRPr lang="en-US" altLang="en-US" sz="100" dirty="0"/>
                    </a:p>
                    <a:p>
                      <a:pPr marL="81915" algn="l" rtl="0" eaLnBrk="0">
                        <a:lnSpc>
                          <a:spcPct val="95000"/>
                        </a:lnSpc>
                        <a:spcBef>
                          <a:spcPts val="0"/>
                        </a:spcBef>
                      </a:pPr>
                      <a:r>
                        <a:rPr sz="1000" kern="0" spc="60" dirty="0">
                          <a:ln w="50"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流媒</a:t>
                      </a:r>
                      <a:endParaRPr lang="en-US" altLang="en-US" sz="1000" dirty="0"/>
                    </a:p>
                    <a:p>
                      <a:pPr marL="151130" algn="l" rtl="0" eaLnBrk="0">
                        <a:lnSpc>
                          <a:spcPct val="96000"/>
                        </a:lnSpc>
                        <a:spcBef>
                          <a:spcPts val="165"/>
                        </a:spcBef>
                      </a:pPr>
                      <a:r>
                        <a:rPr sz="1000" kern="0" spc="30" dirty="0">
                          <a:ln w="50"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体</a:t>
                      </a:r>
                      <a:endParaRPr lang="en-US" altLang="en-US" sz="10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p>
                      <a:pPr algn="l" rtl="0" eaLnBrk="0">
                        <a:lnSpc>
                          <a:spcPct val="107000"/>
                        </a:lnSpc>
                      </a:pPr>
                      <a:endParaRPr lang="en-US" altLang="en-US" sz="700" dirty="0"/>
                    </a:p>
                    <a:p>
                      <a:pPr marL="102235" algn="l" rtl="0" eaLnBrk="0">
                        <a:lnSpc>
                          <a:spcPct val="96000"/>
                        </a:lnSpc>
                        <a:spcBef>
                          <a:spcPts val="5"/>
                        </a:spcBef>
                      </a:pPr>
                      <a:r>
                        <a:rPr sz="1000" kern="0" spc="60" dirty="0">
                          <a:ln w="50"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版权</a:t>
                      </a:r>
                      <a:endParaRPr lang="en-US" altLang="en-US" sz="10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21" name="table 72"/>
          <p:cNvGraphicFramePr>
            <a:graphicFrameLocks noGrp="1"/>
          </p:cNvGraphicFramePr>
          <p:nvPr/>
        </p:nvGraphicFramePr>
        <p:xfrm>
          <a:off x="2889396" y="1759772"/>
          <a:ext cx="1373504" cy="363220"/>
        </p:xfrm>
        <a:graphic>
          <a:graphicData uri="http://schemas.openxmlformats.org/drawingml/2006/table">
            <a:tbl>
              <a:tblPr>
                <a:solidFill>
                  <a:srgbClr val="FFFFFF"/>
                </a:solidFill>
              </a:tblPr>
              <a:tblGrid>
                <a:gridCol w="1373504"/>
              </a:tblGrid>
              <a:tr h="363220">
                <a:tc>
                  <a:txBody>
                    <a:bodyPr/>
                    <a:p>
                      <a:pPr algn="l" rtl="0" eaLnBrk="0">
                        <a:lnSpc>
                          <a:spcPct val="108000"/>
                        </a:lnSpc>
                      </a:pPr>
                      <a:endParaRPr lang="en-US" altLang="en-US" sz="700" dirty="0"/>
                    </a:p>
                    <a:p>
                      <a:pPr marL="137160" algn="l" rtl="0" eaLnBrk="0">
                        <a:lnSpc>
                          <a:spcPct val="95000"/>
                        </a:lnSpc>
                        <a:spcBef>
                          <a:spcPts val="5"/>
                        </a:spcBef>
                      </a:pPr>
                      <a:r>
                        <a:rPr sz="1000" kern="0" spc="80" dirty="0">
                          <a:ln w="50"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手机支付安全协议</a:t>
                      </a:r>
                      <a:endParaRPr lang="en-US" altLang="en-US" sz="10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22" name="table 74"/>
          <p:cNvGraphicFramePr>
            <a:graphicFrameLocks noGrp="1"/>
          </p:cNvGraphicFramePr>
          <p:nvPr/>
        </p:nvGraphicFramePr>
        <p:xfrm>
          <a:off x="4436479" y="1759772"/>
          <a:ext cx="1373504" cy="363220"/>
        </p:xfrm>
        <a:graphic>
          <a:graphicData uri="http://schemas.openxmlformats.org/drawingml/2006/table">
            <a:tbl>
              <a:tblPr>
                <a:solidFill>
                  <a:srgbClr val="FFFFFF"/>
                </a:solidFill>
              </a:tblPr>
              <a:tblGrid>
                <a:gridCol w="1373504"/>
              </a:tblGrid>
              <a:tr h="363220">
                <a:tc>
                  <a:txBody>
                    <a:bodyPr/>
                    <a:p>
                      <a:pPr algn="l" rtl="0" eaLnBrk="0">
                        <a:lnSpc>
                          <a:spcPct val="107000"/>
                        </a:lnSpc>
                      </a:pPr>
                      <a:endParaRPr lang="en-US" altLang="en-US" sz="700" dirty="0"/>
                    </a:p>
                    <a:p>
                      <a:pPr marL="137795" algn="l" rtl="0" eaLnBrk="0">
                        <a:lnSpc>
                          <a:spcPct val="96000"/>
                        </a:lnSpc>
                        <a:spcBef>
                          <a:spcPts val="5"/>
                        </a:spcBef>
                      </a:pPr>
                      <a:r>
                        <a:rPr sz="1000" kern="0" spc="80" dirty="0">
                          <a:ln w="50"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移动办公安全协议</a:t>
                      </a:r>
                      <a:endParaRPr lang="en-US" altLang="en-US" sz="10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23" name="table 76"/>
          <p:cNvGraphicFramePr>
            <a:graphicFrameLocks noGrp="1"/>
          </p:cNvGraphicFramePr>
          <p:nvPr/>
        </p:nvGraphicFramePr>
        <p:xfrm>
          <a:off x="7432684" y="1759772"/>
          <a:ext cx="1373505" cy="363220"/>
        </p:xfrm>
        <a:graphic>
          <a:graphicData uri="http://schemas.openxmlformats.org/drawingml/2006/table">
            <a:tbl>
              <a:tblPr>
                <a:solidFill>
                  <a:srgbClr val="FFFFFF"/>
                </a:solidFill>
              </a:tblPr>
              <a:tblGrid>
                <a:gridCol w="1373505"/>
              </a:tblGrid>
              <a:tr h="363220">
                <a:tc>
                  <a:txBody>
                    <a:bodyPr/>
                    <a:p>
                      <a:pPr algn="l" rtl="0" eaLnBrk="0">
                        <a:lnSpc>
                          <a:spcPct val="107000"/>
                        </a:lnSpc>
                      </a:pPr>
                      <a:endParaRPr lang="en-US" altLang="en-US" sz="700" dirty="0"/>
                    </a:p>
                    <a:p>
                      <a:pPr marL="137795" algn="l" rtl="0" eaLnBrk="0">
                        <a:lnSpc>
                          <a:spcPct val="96000"/>
                        </a:lnSpc>
                        <a:spcBef>
                          <a:spcPts val="5"/>
                        </a:spcBef>
                      </a:pPr>
                      <a:r>
                        <a:rPr sz="1000" kern="0" spc="80" dirty="0">
                          <a:ln w="50"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版权保护安全协议</a:t>
                      </a:r>
                      <a:endParaRPr lang="en-US" altLang="en-US" sz="10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24" name="table 78"/>
          <p:cNvGraphicFramePr>
            <a:graphicFrameLocks noGrp="1"/>
          </p:cNvGraphicFramePr>
          <p:nvPr/>
        </p:nvGraphicFramePr>
        <p:xfrm>
          <a:off x="4269847" y="4627435"/>
          <a:ext cx="1373504" cy="363220"/>
        </p:xfrm>
        <a:graphic>
          <a:graphicData uri="http://schemas.openxmlformats.org/drawingml/2006/table">
            <a:tbl>
              <a:tblPr>
                <a:solidFill>
                  <a:srgbClr val="FFFFFF"/>
                </a:solidFill>
              </a:tblPr>
              <a:tblGrid>
                <a:gridCol w="1373504"/>
              </a:tblGrid>
              <a:tr h="363220">
                <a:tc>
                  <a:txBody>
                    <a:bodyPr/>
                    <a:p>
                      <a:pPr algn="l" rtl="0" eaLnBrk="0">
                        <a:lnSpc>
                          <a:spcPct val="108000"/>
                        </a:lnSpc>
                      </a:pPr>
                      <a:endParaRPr lang="en-US" altLang="en-US" sz="700" dirty="0"/>
                    </a:p>
                    <a:p>
                      <a:pPr marL="362585" algn="l" rtl="0" eaLnBrk="0">
                        <a:lnSpc>
                          <a:spcPct val="95000"/>
                        </a:lnSpc>
                        <a:spcBef>
                          <a:spcPts val="5"/>
                        </a:spcBef>
                      </a:pPr>
                      <a:r>
                        <a:rPr sz="1000" b="1" kern="0" spc="70" dirty="0">
                          <a:solidFill>
                            <a:srgbClr val="000000">
                              <a:alpha val="100000"/>
                            </a:srgbClr>
                          </a:solidFill>
                          <a:latin typeface="Times New Roman" panose="02020603050405020304"/>
                          <a:ea typeface="Times New Roman" panose="02020603050405020304"/>
                          <a:cs typeface="Times New Roman" panose="02020603050405020304"/>
                        </a:rPr>
                        <a:t>U</a:t>
                      </a:r>
                      <a:r>
                        <a:rPr sz="1000" kern="0" spc="70" dirty="0">
                          <a:ln w="50"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盾中间件</a:t>
                      </a:r>
                      <a:endParaRPr lang="en-US" altLang="en-US" sz="10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25" name="table 80"/>
          <p:cNvGraphicFramePr>
            <a:graphicFrameLocks noGrp="1"/>
          </p:cNvGraphicFramePr>
          <p:nvPr/>
        </p:nvGraphicFramePr>
        <p:xfrm>
          <a:off x="5944460" y="1759772"/>
          <a:ext cx="1373504" cy="363220"/>
        </p:xfrm>
        <a:graphic>
          <a:graphicData uri="http://schemas.openxmlformats.org/drawingml/2006/table">
            <a:tbl>
              <a:tblPr>
                <a:solidFill>
                  <a:srgbClr val="FFFFFF"/>
                </a:solidFill>
              </a:tblPr>
              <a:tblGrid>
                <a:gridCol w="1373504"/>
              </a:tblGrid>
              <a:tr h="363220">
                <a:tc>
                  <a:txBody>
                    <a:bodyPr/>
                    <a:p>
                      <a:pPr algn="l" rtl="0" eaLnBrk="0">
                        <a:lnSpc>
                          <a:spcPct val="107000"/>
                        </a:lnSpc>
                      </a:pPr>
                      <a:endParaRPr lang="en-US" altLang="en-US" sz="700" dirty="0"/>
                    </a:p>
                    <a:p>
                      <a:pPr marL="136525" algn="l" rtl="0" eaLnBrk="0">
                        <a:lnSpc>
                          <a:spcPct val="96000"/>
                        </a:lnSpc>
                        <a:spcBef>
                          <a:spcPts val="5"/>
                        </a:spcBef>
                      </a:pPr>
                      <a:r>
                        <a:rPr sz="1000" kern="0" spc="80" dirty="0">
                          <a:ln w="50"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代码签名安全协议</a:t>
                      </a:r>
                      <a:endParaRPr lang="en-US" altLang="en-US" sz="10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26" name="table 82"/>
          <p:cNvGraphicFramePr>
            <a:graphicFrameLocks noGrp="1"/>
          </p:cNvGraphicFramePr>
          <p:nvPr/>
        </p:nvGraphicFramePr>
        <p:xfrm>
          <a:off x="5944460" y="1320713"/>
          <a:ext cx="1373503" cy="366395"/>
        </p:xfrm>
        <a:graphic>
          <a:graphicData uri="http://schemas.openxmlformats.org/drawingml/2006/table">
            <a:tbl>
              <a:tblPr/>
              <a:tblGrid>
                <a:gridCol w="706119"/>
                <a:gridCol w="667384"/>
              </a:tblGrid>
              <a:tr h="366395">
                <a:tc>
                  <a:txBody>
                    <a:bodyPr/>
                    <a:p>
                      <a:pPr algn="l" rtl="0" eaLnBrk="0">
                        <a:lnSpc>
                          <a:spcPct val="107000"/>
                        </a:lnSpc>
                      </a:pPr>
                      <a:endParaRPr lang="en-US" altLang="en-US" sz="700" dirty="0"/>
                    </a:p>
                    <a:p>
                      <a:pPr marL="83185" algn="l" rtl="0" eaLnBrk="0">
                        <a:lnSpc>
                          <a:spcPct val="96000"/>
                        </a:lnSpc>
                        <a:spcBef>
                          <a:spcPts val="5"/>
                        </a:spcBef>
                      </a:pPr>
                      <a:r>
                        <a:rPr sz="1000" kern="0" spc="70" dirty="0">
                          <a:ln w="50"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软件商店</a:t>
                      </a:r>
                      <a:endParaRPr lang="en-US" altLang="en-US" sz="10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p>
                      <a:pPr algn="l" rtl="0" eaLnBrk="0">
                        <a:lnSpc>
                          <a:spcPct val="108000"/>
                        </a:lnSpc>
                      </a:pPr>
                      <a:endParaRPr lang="en-US" altLang="en-US" sz="700" dirty="0"/>
                    </a:p>
                    <a:p>
                      <a:pPr marL="60960" algn="l" rtl="0" eaLnBrk="0">
                        <a:lnSpc>
                          <a:spcPct val="96000"/>
                        </a:lnSpc>
                        <a:spcBef>
                          <a:spcPts val="5"/>
                        </a:spcBef>
                      </a:pPr>
                      <a:r>
                        <a:rPr sz="1000" kern="0" spc="70" dirty="0">
                          <a:ln w="50"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应用认证</a:t>
                      </a:r>
                      <a:endParaRPr lang="en-US" altLang="en-US" sz="10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27" name="table 84"/>
          <p:cNvGraphicFramePr>
            <a:graphicFrameLocks noGrp="1"/>
          </p:cNvGraphicFramePr>
          <p:nvPr/>
        </p:nvGraphicFramePr>
        <p:xfrm>
          <a:off x="7491544" y="5314764"/>
          <a:ext cx="1177925" cy="363219"/>
        </p:xfrm>
        <a:graphic>
          <a:graphicData uri="http://schemas.openxmlformats.org/drawingml/2006/table">
            <a:tbl>
              <a:tblPr>
                <a:solidFill>
                  <a:srgbClr val="FFFFFF"/>
                </a:solidFill>
              </a:tblPr>
              <a:tblGrid>
                <a:gridCol w="1177925"/>
              </a:tblGrid>
              <a:tr h="363219">
                <a:tc>
                  <a:txBody>
                    <a:bodyPr/>
                    <a:p>
                      <a:pPr algn="l" rtl="0" eaLnBrk="0">
                        <a:lnSpc>
                          <a:spcPct val="108000"/>
                        </a:lnSpc>
                      </a:pPr>
                      <a:endParaRPr lang="en-US" altLang="en-US" sz="700" dirty="0"/>
                    </a:p>
                    <a:p>
                      <a:pPr marL="386080" algn="l" rtl="0" eaLnBrk="0">
                        <a:lnSpc>
                          <a:spcPct val="95000"/>
                        </a:lnSpc>
                        <a:spcBef>
                          <a:spcPts val="5"/>
                        </a:spcBef>
                      </a:pPr>
                      <a:r>
                        <a:rPr sz="1000" kern="0" spc="70" dirty="0">
                          <a:ln w="50"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加密机</a:t>
                      </a:r>
                      <a:endParaRPr lang="en-US" altLang="en-US" sz="10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28" name="table 86"/>
          <p:cNvGraphicFramePr>
            <a:graphicFrameLocks noGrp="1"/>
          </p:cNvGraphicFramePr>
          <p:nvPr/>
        </p:nvGraphicFramePr>
        <p:xfrm>
          <a:off x="7099834" y="6223225"/>
          <a:ext cx="1177925" cy="363220"/>
        </p:xfrm>
        <a:graphic>
          <a:graphicData uri="http://schemas.openxmlformats.org/drawingml/2006/table">
            <a:tbl>
              <a:tblPr/>
              <a:tblGrid>
                <a:gridCol w="1177925"/>
              </a:tblGrid>
              <a:tr h="363220">
                <a:tc>
                  <a:txBody>
                    <a:bodyPr/>
                    <a:p>
                      <a:pPr algn="l" rtl="0" eaLnBrk="0">
                        <a:lnSpc>
                          <a:spcPct val="108000"/>
                        </a:lnSpc>
                      </a:pPr>
                      <a:endParaRPr lang="en-US" altLang="en-US" sz="700" dirty="0"/>
                    </a:p>
                    <a:p>
                      <a:pPr marL="116205" algn="l" rtl="0" eaLnBrk="0">
                        <a:lnSpc>
                          <a:spcPct val="95000"/>
                        </a:lnSpc>
                        <a:spcBef>
                          <a:spcPts val="5"/>
                        </a:spcBef>
                      </a:pPr>
                      <a:r>
                        <a:rPr sz="1000" kern="0" spc="70" dirty="0">
                          <a:ln w="50"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随机数生成算法</a:t>
                      </a:r>
                      <a:endParaRPr lang="en-US" altLang="en-US" sz="10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bl>
          </a:graphicData>
        </a:graphic>
      </p:graphicFrame>
      <p:graphicFrame>
        <p:nvGraphicFramePr>
          <p:cNvPr id="29" name="table 88"/>
          <p:cNvGraphicFramePr>
            <a:graphicFrameLocks noGrp="1"/>
          </p:cNvGraphicFramePr>
          <p:nvPr/>
        </p:nvGraphicFramePr>
        <p:xfrm>
          <a:off x="6120626" y="5314764"/>
          <a:ext cx="1177924" cy="363219"/>
        </p:xfrm>
        <a:graphic>
          <a:graphicData uri="http://schemas.openxmlformats.org/drawingml/2006/table">
            <a:tbl>
              <a:tblPr>
                <a:solidFill>
                  <a:srgbClr val="FFFFFF"/>
                </a:solidFill>
              </a:tblPr>
              <a:tblGrid>
                <a:gridCol w="1177924"/>
              </a:tblGrid>
              <a:tr h="363219">
                <a:tc>
                  <a:txBody>
                    <a:bodyPr/>
                    <a:p>
                      <a:pPr algn="l" rtl="0" eaLnBrk="0">
                        <a:lnSpc>
                          <a:spcPct val="108000"/>
                        </a:lnSpc>
                      </a:pPr>
                      <a:endParaRPr lang="en-US" altLang="en-US" sz="700" dirty="0"/>
                    </a:p>
                    <a:p>
                      <a:pPr marL="386080" algn="l" rtl="0" eaLnBrk="0">
                        <a:lnSpc>
                          <a:spcPct val="96000"/>
                        </a:lnSpc>
                        <a:spcBef>
                          <a:spcPts val="5"/>
                        </a:spcBef>
                      </a:pPr>
                      <a:r>
                        <a:rPr sz="1000" kern="0" spc="70" dirty="0">
                          <a:ln w="50"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加密卡</a:t>
                      </a:r>
                      <a:endParaRPr lang="en-US" altLang="en-US" sz="10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30" name="table 90"/>
          <p:cNvGraphicFramePr>
            <a:graphicFrameLocks noGrp="1"/>
          </p:cNvGraphicFramePr>
          <p:nvPr/>
        </p:nvGraphicFramePr>
        <p:xfrm>
          <a:off x="2977410" y="4627435"/>
          <a:ext cx="1177925" cy="363220"/>
        </p:xfrm>
        <a:graphic>
          <a:graphicData uri="http://schemas.openxmlformats.org/drawingml/2006/table">
            <a:tbl>
              <a:tblPr>
                <a:solidFill>
                  <a:srgbClr val="FFFFFF"/>
                </a:solidFill>
              </a:tblPr>
              <a:tblGrid>
                <a:gridCol w="1177925"/>
              </a:tblGrid>
              <a:tr h="363220">
                <a:tc>
                  <a:txBody>
                    <a:bodyPr/>
                    <a:p>
                      <a:pPr algn="l" rtl="0" eaLnBrk="0">
                        <a:lnSpc>
                          <a:spcPct val="108000"/>
                        </a:lnSpc>
                      </a:pPr>
                      <a:endParaRPr lang="en-US" altLang="en-US" sz="700" dirty="0"/>
                    </a:p>
                    <a:p>
                      <a:pPr marL="108585" algn="l" rtl="0" eaLnBrk="0">
                        <a:lnSpc>
                          <a:spcPct val="95000"/>
                        </a:lnSpc>
                        <a:spcBef>
                          <a:spcPts val="5"/>
                        </a:spcBef>
                      </a:pPr>
                      <a:r>
                        <a:rPr sz="1000" kern="0" spc="80" dirty="0">
                          <a:ln w="50"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手机密码中间件</a:t>
                      </a:r>
                      <a:endParaRPr lang="en-US" altLang="en-US" sz="10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31" name="table 92"/>
          <p:cNvGraphicFramePr>
            <a:graphicFrameLocks noGrp="1"/>
          </p:cNvGraphicFramePr>
          <p:nvPr/>
        </p:nvGraphicFramePr>
        <p:xfrm>
          <a:off x="2987358" y="6223225"/>
          <a:ext cx="1177925" cy="363220"/>
        </p:xfrm>
        <a:graphic>
          <a:graphicData uri="http://schemas.openxmlformats.org/drawingml/2006/table">
            <a:tbl>
              <a:tblPr/>
              <a:tblGrid>
                <a:gridCol w="1177925"/>
              </a:tblGrid>
              <a:tr h="363220">
                <a:tc>
                  <a:txBody>
                    <a:bodyPr/>
                    <a:p>
                      <a:pPr algn="l" rtl="0" eaLnBrk="0">
                        <a:lnSpc>
                          <a:spcPct val="107000"/>
                        </a:lnSpc>
                      </a:pPr>
                      <a:endParaRPr lang="en-US" altLang="en-US" sz="700" dirty="0"/>
                    </a:p>
                    <a:p>
                      <a:pPr marL="316230" algn="l" rtl="0" eaLnBrk="0">
                        <a:lnSpc>
                          <a:spcPct val="96000"/>
                        </a:lnSpc>
                        <a:spcBef>
                          <a:spcPts val="5"/>
                        </a:spcBef>
                      </a:pPr>
                      <a:r>
                        <a:rPr sz="1000" kern="0" spc="70" dirty="0">
                          <a:ln w="50"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对称算法</a:t>
                      </a:r>
                      <a:endParaRPr lang="en-US" altLang="en-US" sz="10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bl>
          </a:graphicData>
        </a:graphic>
      </p:graphicFrame>
      <p:graphicFrame>
        <p:nvGraphicFramePr>
          <p:cNvPr id="32" name="table 94"/>
          <p:cNvGraphicFramePr>
            <a:graphicFrameLocks noGrp="1"/>
          </p:cNvGraphicFramePr>
          <p:nvPr/>
        </p:nvGraphicFramePr>
        <p:xfrm>
          <a:off x="4358137" y="6223225"/>
          <a:ext cx="1177925" cy="363220"/>
        </p:xfrm>
        <a:graphic>
          <a:graphicData uri="http://schemas.openxmlformats.org/drawingml/2006/table">
            <a:tbl>
              <a:tblPr/>
              <a:tblGrid>
                <a:gridCol w="1177925"/>
              </a:tblGrid>
              <a:tr h="363220">
                <a:tc>
                  <a:txBody>
                    <a:bodyPr/>
                    <a:p>
                      <a:pPr algn="l" rtl="0" eaLnBrk="0">
                        <a:lnSpc>
                          <a:spcPct val="107000"/>
                        </a:lnSpc>
                      </a:pPr>
                      <a:endParaRPr lang="en-US" altLang="en-US" sz="700" dirty="0"/>
                    </a:p>
                    <a:p>
                      <a:pPr marL="321310" algn="l" rtl="0" eaLnBrk="0">
                        <a:lnSpc>
                          <a:spcPct val="96000"/>
                        </a:lnSpc>
                        <a:spcBef>
                          <a:spcPts val="5"/>
                        </a:spcBef>
                      </a:pPr>
                      <a:r>
                        <a:rPr sz="1000" kern="0" spc="60" dirty="0">
                          <a:ln w="50"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公钥算法</a:t>
                      </a:r>
                      <a:endParaRPr lang="en-US" altLang="en-US" sz="10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bl>
          </a:graphicData>
        </a:graphic>
      </p:graphicFrame>
      <p:graphicFrame>
        <p:nvGraphicFramePr>
          <p:cNvPr id="33" name="table 96"/>
          <p:cNvGraphicFramePr>
            <a:graphicFrameLocks noGrp="1"/>
          </p:cNvGraphicFramePr>
          <p:nvPr/>
        </p:nvGraphicFramePr>
        <p:xfrm>
          <a:off x="8470613" y="6223225"/>
          <a:ext cx="1177925" cy="363220"/>
        </p:xfrm>
        <a:graphic>
          <a:graphicData uri="http://schemas.openxmlformats.org/drawingml/2006/table">
            <a:tbl>
              <a:tblPr/>
              <a:tblGrid>
                <a:gridCol w="1177925"/>
              </a:tblGrid>
              <a:tr h="363220">
                <a:tc>
                  <a:txBody>
                    <a:bodyPr/>
                    <a:p>
                      <a:pPr algn="l" rtl="0" eaLnBrk="0">
                        <a:lnSpc>
                          <a:spcPct val="107000"/>
                        </a:lnSpc>
                      </a:pPr>
                      <a:endParaRPr lang="en-US" altLang="en-US" sz="700" dirty="0"/>
                    </a:p>
                    <a:p>
                      <a:pPr marL="317500" algn="l" rtl="0" eaLnBrk="0">
                        <a:lnSpc>
                          <a:spcPct val="96000"/>
                        </a:lnSpc>
                        <a:spcBef>
                          <a:spcPts val="5"/>
                        </a:spcBef>
                      </a:pPr>
                      <a:r>
                        <a:rPr sz="1000" kern="0" spc="70" dirty="0">
                          <a:ln w="50"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其他算法</a:t>
                      </a:r>
                      <a:endParaRPr lang="en-US" altLang="en-US" sz="10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bl>
          </a:graphicData>
        </a:graphic>
      </p:graphicFrame>
      <p:graphicFrame>
        <p:nvGraphicFramePr>
          <p:cNvPr id="34" name="table 98"/>
          <p:cNvGraphicFramePr>
            <a:graphicFrameLocks noGrp="1"/>
          </p:cNvGraphicFramePr>
          <p:nvPr/>
        </p:nvGraphicFramePr>
        <p:xfrm>
          <a:off x="5729054" y="6223225"/>
          <a:ext cx="1177925" cy="363220"/>
        </p:xfrm>
        <a:graphic>
          <a:graphicData uri="http://schemas.openxmlformats.org/drawingml/2006/table">
            <a:tbl>
              <a:tblPr/>
              <a:tblGrid>
                <a:gridCol w="1177925"/>
              </a:tblGrid>
              <a:tr h="363220">
                <a:tc>
                  <a:txBody>
                    <a:bodyPr/>
                    <a:p>
                      <a:pPr algn="l" rtl="0" eaLnBrk="0">
                        <a:lnSpc>
                          <a:spcPct val="107000"/>
                        </a:lnSpc>
                      </a:pPr>
                      <a:endParaRPr lang="en-US" altLang="en-US" sz="700" dirty="0"/>
                    </a:p>
                    <a:p>
                      <a:pPr marL="316865" algn="l" rtl="0" eaLnBrk="0">
                        <a:lnSpc>
                          <a:spcPct val="96000"/>
                        </a:lnSpc>
                        <a:spcBef>
                          <a:spcPts val="5"/>
                        </a:spcBef>
                      </a:pPr>
                      <a:r>
                        <a:rPr sz="1000" kern="0" spc="70" dirty="0">
                          <a:ln w="50"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认证算法</a:t>
                      </a:r>
                      <a:endParaRPr lang="en-US" altLang="en-US" sz="10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bl>
          </a:graphicData>
        </a:graphic>
      </p:graphicFrame>
      <p:graphicFrame>
        <p:nvGraphicFramePr>
          <p:cNvPr id="35" name="table 100"/>
          <p:cNvGraphicFramePr>
            <a:graphicFrameLocks noGrp="1"/>
          </p:cNvGraphicFramePr>
          <p:nvPr/>
        </p:nvGraphicFramePr>
        <p:xfrm>
          <a:off x="6071577" y="4627435"/>
          <a:ext cx="1021079" cy="363220"/>
        </p:xfrm>
        <a:graphic>
          <a:graphicData uri="http://schemas.openxmlformats.org/drawingml/2006/table">
            <a:tbl>
              <a:tblPr>
                <a:solidFill>
                  <a:srgbClr val="FFFFFF"/>
                </a:solidFill>
              </a:tblPr>
              <a:tblGrid>
                <a:gridCol w="1021079"/>
              </a:tblGrid>
              <a:tr h="363220">
                <a:tc>
                  <a:txBody>
                    <a:bodyPr/>
                    <a:p>
                      <a:pPr algn="l" rtl="0" eaLnBrk="0">
                        <a:lnSpc>
                          <a:spcPct val="198000"/>
                        </a:lnSpc>
                      </a:pPr>
                      <a:endParaRPr lang="en-US" altLang="en-US" sz="100" dirty="0"/>
                    </a:p>
                    <a:p>
                      <a:pPr marL="170180" algn="l" rtl="0" eaLnBrk="0">
                        <a:lnSpc>
                          <a:spcPct val="96000"/>
                        </a:lnSpc>
                      </a:pPr>
                      <a:r>
                        <a:rPr sz="1000" kern="0" spc="70" dirty="0">
                          <a:ln w="50"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用户及业务</a:t>
                      </a:r>
                      <a:endParaRPr lang="en-US" altLang="en-US" sz="1000" dirty="0"/>
                    </a:p>
                    <a:p>
                      <a:pPr marL="241935" algn="l" rtl="0" eaLnBrk="0">
                        <a:lnSpc>
                          <a:spcPct val="96000"/>
                        </a:lnSpc>
                        <a:spcBef>
                          <a:spcPts val="185"/>
                        </a:spcBef>
                      </a:pPr>
                      <a:r>
                        <a:rPr sz="1000" kern="0" spc="70" dirty="0">
                          <a:ln w="50"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管理系统</a:t>
                      </a:r>
                      <a:endParaRPr lang="en-US" altLang="en-US" sz="10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37" name="table 102"/>
          <p:cNvGraphicFramePr>
            <a:graphicFrameLocks noGrp="1"/>
          </p:cNvGraphicFramePr>
          <p:nvPr/>
        </p:nvGraphicFramePr>
        <p:xfrm>
          <a:off x="2977410" y="3246547"/>
          <a:ext cx="835025" cy="363220"/>
        </p:xfrm>
        <a:graphic>
          <a:graphicData uri="http://schemas.openxmlformats.org/drawingml/2006/table">
            <a:tbl>
              <a:tblPr>
                <a:solidFill>
                  <a:srgbClr val="FFFFFF"/>
                </a:solidFill>
              </a:tblPr>
              <a:tblGrid>
                <a:gridCol w="835025"/>
              </a:tblGrid>
              <a:tr h="363220">
                <a:tc>
                  <a:txBody>
                    <a:bodyPr/>
                    <a:p>
                      <a:pPr algn="l" rtl="0" eaLnBrk="0">
                        <a:lnSpc>
                          <a:spcPct val="108000"/>
                        </a:lnSpc>
                      </a:pPr>
                      <a:endParaRPr lang="en-US" altLang="en-US" sz="700" dirty="0"/>
                    </a:p>
                    <a:p>
                      <a:pPr marL="221615" algn="l" rtl="0" eaLnBrk="0">
                        <a:lnSpc>
                          <a:spcPct val="96000"/>
                        </a:lnSpc>
                        <a:spcBef>
                          <a:spcPts val="5"/>
                        </a:spcBef>
                      </a:pPr>
                      <a:r>
                        <a:rPr sz="1000" kern="0" spc="50" dirty="0">
                          <a:ln w="50"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时间戳</a:t>
                      </a:r>
                      <a:endParaRPr lang="en-US" altLang="en-US" sz="10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38" name="table 104"/>
          <p:cNvGraphicFramePr>
            <a:graphicFrameLocks noGrp="1"/>
          </p:cNvGraphicFramePr>
          <p:nvPr/>
        </p:nvGraphicFramePr>
        <p:xfrm>
          <a:off x="2977410" y="3682658"/>
          <a:ext cx="835025" cy="363220"/>
        </p:xfrm>
        <a:graphic>
          <a:graphicData uri="http://schemas.openxmlformats.org/drawingml/2006/table">
            <a:tbl>
              <a:tblPr>
                <a:solidFill>
                  <a:srgbClr val="FFFFFF"/>
                </a:solidFill>
              </a:tblPr>
              <a:tblGrid>
                <a:gridCol w="835025"/>
              </a:tblGrid>
              <a:tr h="363220">
                <a:tc>
                  <a:txBody>
                    <a:bodyPr/>
                    <a:p>
                      <a:pPr algn="l" rtl="0" eaLnBrk="0">
                        <a:lnSpc>
                          <a:spcPct val="107000"/>
                        </a:lnSpc>
                      </a:pPr>
                      <a:endParaRPr lang="en-US" altLang="en-US" sz="700" dirty="0"/>
                    </a:p>
                    <a:p>
                      <a:pPr marL="77470" algn="l" rtl="0" eaLnBrk="0">
                        <a:lnSpc>
                          <a:spcPct val="96000"/>
                        </a:lnSpc>
                        <a:spcBef>
                          <a:spcPts val="5"/>
                        </a:spcBef>
                      </a:pPr>
                      <a:r>
                        <a:rPr sz="1000" kern="0" spc="70" dirty="0">
                          <a:ln w="50"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完整性保护</a:t>
                      </a:r>
                      <a:endParaRPr lang="en-US" altLang="en-US" sz="10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39" name="table 106"/>
          <p:cNvGraphicFramePr>
            <a:graphicFrameLocks noGrp="1"/>
          </p:cNvGraphicFramePr>
          <p:nvPr/>
        </p:nvGraphicFramePr>
        <p:xfrm>
          <a:off x="2977410" y="4118640"/>
          <a:ext cx="835025" cy="363220"/>
        </p:xfrm>
        <a:graphic>
          <a:graphicData uri="http://schemas.openxmlformats.org/drawingml/2006/table">
            <a:tbl>
              <a:tblPr>
                <a:solidFill>
                  <a:srgbClr val="FFFFFF"/>
                </a:solidFill>
              </a:tblPr>
              <a:tblGrid>
                <a:gridCol w="835025"/>
              </a:tblGrid>
              <a:tr h="363220">
                <a:tc>
                  <a:txBody>
                    <a:bodyPr/>
                    <a:p>
                      <a:pPr algn="l" rtl="0" eaLnBrk="0">
                        <a:lnSpc>
                          <a:spcPct val="108000"/>
                        </a:lnSpc>
                      </a:pPr>
                      <a:endParaRPr lang="en-US" altLang="en-US" sz="700" dirty="0"/>
                    </a:p>
                    <a:p>
                      <a:pPr marL="284480" algn="l" rtl="0" eaLnBrk="0">
                        <a:lnSpc>
                          <a:spcPct val="96000"/>
                        </a:lnSpc>
                        <a:spcBef>
                          <a:spcPts val="5"/>
                        </a:spcBef>
                      </a:pPr>
                      <a:r>
                        <a:rPr sz="1000" kern="0" spc="60" dirty="0">
                          <a:ln w="50"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认证</a:t>
                      </a:r>
                      <a:endParaRPr lang="en-US" altLang="en-US" sz="10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40" name="table 108"/>
          <p:cNvGraphicFramePr>
            <a:graphicFrameLocks noGrp="1"/>
          </p:cNvGraphicFramePr>
          <p:nvPr/>
        </p:nvGraphicFramePr>
        <p:xfrm>
          <a:off x="3892920" y="3682658"/>
          <a:ext cx="835025" cy="363220"/>
        </p:xfrm>
        <a:graphic>
          <a:graphicData uri="http://schemas.openxmlformats.org/drawingml/2006/table">
            <a:tbl>
              <a:tblPr>
                <a:solidFill>
                  <a:srgbClr val="FFFFFF"/>
                </a:solidFill>
              </a:tblPr>
              <a:tblGrid>
                <a:gridCol w="835025"/>
              </a:tblGrid>
              <a:tr h="363220">
                <a:tc>
                  <a:txBody>
                    <a:bodyPr/>
                    <a:p>
                      <a:pPr algn="l" rtl="0" eaLnBrk="0">
                        <a:lnSpc>
                          <a:spcPct val="108000"/>
                        </a:lnSpc>
                      </a:pPr>
                      <a:endParaRPr lang="en-US" altLang="en-US" sz="700" dirty="0"/>
                    </a:p>
                    <a:p>
                      <a:pPr marL="147955" algn="l" rtl="0" eaLnBrk="0">
                        <a:lnSpc>
                          <a:spcPct val="96000"/>
                        </a:lnSpc>
                        <a:spcBef>
                          <a:spcPts val="0"/>
                        </a:spcBef>
                      </a:pPr>
                      <a:r>
                        <a:rPr sz="1000" kern="0" spc="70" dirty="0">
                          <a:ln w="50"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消息鉴别</a:t>
                      </a:r>
                      <a:endParaRPr lang="en-US" altLang="en-US" sz="10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41" name="table 110"/>
          <p:cNvGraphicFramePr>
            <a:graphicFrameLocks noGrp="1"/>
          </p:cNvGraphicFramePr>
          <p:nvPr/>
        </p:nvGraphicFramePr>
        <p:xfrm>
          <a:off x="3892920" y="4118640"/>
          <a:ext cx="835025" cy="363220"/>
        </p:xfrm>
        <a:graphic>
          <a:graphicData uri="http://schemas.openxmlformats.org/drawingml/2006/table">
            <a:tbl>
              <a:tblPr>
                <a:solidFill>
                  <a:srgbClr val="FFFFFF"/>
                </a:solidFill>
              </a:tblPr>
              <a:tblGrid>
                <a:gridCol w="835025"/>
              </a:tblGrid>
              <a:tr h="363220">
                <a:tc>
                  <a:txBody>
                    <a:bodyPr/>
                    <a:p>
                      <a:pPr algn="l" rtl="0" eaLnBrk="0">
                        <a:lnSpc>
                          <a:spcPct val="108000"/>
                        </a:lnSpc>
                      </a:pPr>
                      <a:endParaRPr lang="en-US" altLang="en-US" sz="700" dirty="0"/>
                    </a:p>
                    <a:p>
                      <a:pPr marL="284480" algn="l" rtl="0" eaLnBrk="0">
                        <a:lnSpc>
                          <a:spcPct val="97000"/>
                        </a:lnSpc>
                        <a:spcBef>
                          <a:spcPts val="5"/>
                        </a:spcBef>
                      </a:pPr>
                      <a:r>
                        <a:rPr sz="1000" kern="0" spc="60" dirty="0">
                          <a:ln w="50"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加密</a:t>
                      </a:r>
                      <a:endParaRPr lang="en-US" altLang="en-US" sz="10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45" name="table 112"/>
          <p:cNvGraphicFramePr>
            <a:graphicFrameLocks noGrp="1"/>
          </p:cNvGraphicFramePr>
          <p:nvPr/>
        </p:nvGraphicFramePr>
        <p:xfrm>
          <a:off x="4808431" y="3682658"/>
          <a:ext cx="835025" cy="363220"/>
        </p:xfrm>
        <a:graphic>
          <a:graphicData uri="http://schemas.openxmlformats.org/drawingml/2006/table">
            <a:tbl>
              <a:tblPr>
                <a:solidFill>
                  <a:srgbClr val="FFFFFF"/>
                </a:solidFill>
              </a:tblPr>
              <a:tblGrid>
                <a:gridCol w="835025"/>
              </a:tblGrid>
              <a:tr h="363220">
                <a:tc>
                  <a:txBody>
                    <a:bodyPr/>
                    <a:p>
                      <a:pPr algn="l" rtl="0" eaLnBrk="0">
                        <a:lnSpc>
                          <a:spcPct val="107000"/>
                        </a:lnSpc>
                      </a:pPr>
                      <a:endParaRPr lang="en-US" altLang="en-US" sz="700" dirty="0"/>
                    </a:p>
                    <a:p>
                      <a:pPr marL="149225" algn="l" rtl="0" eaLnBrk="0">
                        <a:lnSpc>
                          <a:spcPct val="96000"/>
                        </a:lnSpc>
                        <a:spcBef>
                          <a:spcPts val="5"/>
                        </a:spcBef>
                      </a:pPr>
                      <a:r>
                        <a:rPr sz="1000" kern="0" spc="70" dirty="0">
                          <a:ln w="50"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身份管理</a:t>
                      </a:r>
                      <a:endParaRPr lang="en-US" altLang="en-US" sz="10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47" name="table 114"/>
          <p:cNvGraphicFramePr>
            <a:graphicFrameLocks noGrp="1"/>
          </p:cNvGraphicFramePr>
          <p:nvPr/>
        </p:nvGraphicFramePr>
        <p:xfrm>
          <a:off x="4808431" y="4118640"/>
          <a:ext cx="835025" cy="363220"/>
        </p:xfrm>
        <a:graphic>
          <a:graphicData uri="http://schemas.openxmlformats.org/drawingml/2006/table">
            <a:tbl>
              <a:tblPr>
                <a:solidFill>
                  <a:srgbClr val="FFFFFF"/>
                </a:solidFill>
              </a:tblPr>
              <a:tblGrid>
                <a:gridCol w="835025"/>
              </a:tblGrid>
              <a:tr h="363220">
                <a:tc>
                  <a:txBody>
                    <a:bodyPr/>
                    <a:p>
                      <a:pPr algn="l" rtl="0" eaLnBrk="0">
                        <a:lnSpc>
                          <a:spcPct val="108000"/>
                        </a:lnSpc>
                      </a:pPr>
                      <a:endParaRPr lang="en-US" altLang="en-US" sz="700" dirty="0"/>
                    </a:p>
                    <a:p>
                      <a:pPr marL="284480" algn="l" rtl="0" eaLnBrk="0">
                        <a:lnSpc>
                          <a:spcPct val="97000"/>
                        </a:lnSpc>
                        <a:spcBef>
                          <a:spcPts val="5"/>
                        </a:spcBef>
                      </a:pPr>
                      <a:r>
                        <a:rPr sz="1000" kern="0" spc="60" dirty="0">
                          <a:ln w="50"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签名</a:t>
                      </a:r>
                      <a:endParaRPr lang="en-US" altLang="en-US" sz="10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49" name="table 116"/>
          <p:cNvGraphicFramePr>
            <a:graphicFrameLocks noGrp="1"/>
          </p:cNvGraphicFramePr>
          <p:nvPr/>
        </p:nvGraphicFramePr>
        <p:xfrm>
          <a:off x="6071576" y="2810564"/>
          <a:ext cx="810894" cy="363220"/>
        </p:xfrm>
        <a:graphic>
          <a:graphicData uri="http://schemas.openxmlformats.org/drawingml/2006/table">
            <a:tbl>
              <a:tblPr>
                <a:solidFill>
                  <a:srgbClr val="FFFFFF"/>
                </a:solidFill>
              </a:tblPr>
              <a:tblGrid>
                <a:gridCol w="810894"/>
              </a:tblGrid>
              <a:tr h="363220">
                <a:tc>
                  <a:txBody>
                    <a:bodyPr/>
                    <a:p>
                      <a:pPr algn="l" rtl="0" eaLnBrk="0">
                        <a:lnSpc>
                          <a:spcPct val="107000"/>
                        </a:lnSpc>
                      </a:pPr>
                      <a:endParaRPr lang="en-US" altLang="en-US" sz="700" dirty="0"/>
                    </a:p>
                    <a:p>
                      <a:pPr marL="137160" algn="l" rtl="0" eaLnBrk="0">
                        <a:lnSpc>
                          <a:spcPct val="96000"/>
                        </a:lnSpc>
                        <a:spcBef>
                          <a:spcPts val="5"/>
                        </a:spcBef>
                      </a:pPr>
                      <a:r>
                        <a:rPr sz="1000" kern="0" spc="70" dirty="0">
                          <a:ln w="50"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身份管理</a:t>
                      </a:r>
                      <a:endParaRPr lang="en-US" altLang="en-US" sz="10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51" name="table 118"/>
          <p:cNvGraphicFramePr>
            <a:graphicFrameLocks noGrp="1"/>
          </p:cNvGraphicFramePr>
          <p:nvPr/>
        </p:nvGraphicFramePr>
        <p:xfrm>
          <a:off x="6071577" y="3246547"/>
          <a:ext cx="810895" cy="363220"/>
        </p:xfrm>
        <a:graphic>
          <a:graphicData uri="http://schemas.openxmlformats.org/drawingml/2006/table">
            <a:tbl>
              <a:tblPr>
                <a:solidFill>
                  <a:srgbClr val="FFFFFF"/>
                </a:solidFill>
              </a:tblPr>
              <a:tblGrid>
                <a:gridCol w="810895"/>
              </a:tblGrid>
              <a:tr h="363220">
                <a:tc>
                  <a:txBody>
                    <a:bodyPr/>
                    <a:p>
                      <a:pPr algn="l" rtl="0" eaLnBrk="0">
                        <a:lnSpc>
                          <a:spcPct val="107000"/>
                        </a:lnSpc>
                      </a:pPr>
                      <a:endParaRPr lang="en-US" altLang="en-US" sz="700" dirty="0"/>
                    </a:p>
                    <a:p>
                      <a:pPr marL="135890" algn="l" rtl="0" eaLnBrk="0">
                        <a:lnSpc>
                          <a:spcPct val="96000"/>
                        </a:lnSpc>
                        <a:spcBef>
                          <a:spcPts val="5"/>
                        </a:spcBef>
                      </a:pPr>
                      <a:r>
                        <a:rPr sz="1000" kern="0" spc="70" dirty="0">
                          <a:ln w="50"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安全存储</a:t>
                      </a:r>
                      <a:endParaRPr lang="en-US" altLang="en-US" sz="10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53" name="table 120"/>
          <p:cNvGraphicFramePr>
            <a:graphicFrameLocks noGrp="1"/>
          </p:cNvGraphicFramePr>
          <p:nvPr/>
        </p:nvGraphicFramePr>
        <p:xfrm>
          <a:off x="7848712" y="3246547"/>
          <a:ext cx="810894" cy="363220"/>
        </p:xfrm>
        <a:graphic>
          <a:graphicData uri="http://schemas.openxmlformats.org/drawingml/2006/table">
            <a:tbl>
              <a:tblPr>
                <a:solidFill>
                  <a:srgbClr val="FFFFFF"/>
                </a:solidFill>
              </a:tblPr>
              <a:tblGrid>
                <a:gridCol w="810894"/>
              </a:tblGrid>
              <a:tr h="363220">
                <a:tc>
                  <a:txBody>
                    <a:bodyPr/>
                    <a:p>
                      <a:pPr algn="l" rtl="0" eaLnBrk="0">
                        <a:lnSpc>
                          <a:spcPct val="108000"/>
                        </a:lnSpc>
                      </a:pPr>
                      <a:endParaRPr lang="en-US" altLang="en-US" sz="700" dirty="0"/>
                    </a:p>
                    <a:p>
                      <a:pPr marL="132080" algn="l" rtl="0" eaLnBrk="0">
                        <a:lnSpc>
                          <a:spcPct val="96000"/>
                        </a:lnSpc>
                        <a:spcBef>
                          <a:spcPts val="0"/>
                        </a:spcBef>
                      </a:pPr>
                      <a:r>
                        <a:rPr sz="1000" kern="0" spc="80" dirty="0">
                          <a:ln w="50"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访问控制</a:t>
                      </a:r>
                      <a:endParaRPr lang="en-US" altLang="en-US" sz="10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55" name="table 122"/>
          <p:cNvGraphicFramePr>
            <a:graphicFrameLocks noGrp="1"/>
          </p:cNvGraphicFramePr>
          <p:nvPr/>
        </p:nvGraphicFramePr>
        <p:xfrm>
          <a:off x="6960144" y="3246547"/>
          <a:ext cx="810894" cy="363220"/>
        </p:xfrm>
        <a:graphic>
          <a:graphicData uri="http://schemas.openxmlformats.org/drawingml/2006/table">
            <a:tbl>
              <a:tblPr>
                <a:solidFill>
                  <a:srgbClr val="FFFFFF"/>
                </a:solidFill>
              </a:tblPr>
              <a:tblGrid>
                <a:gridCol w="810894"/>
              </a:tblGrid>
              <a:tr h="363220">
                <a:tc>
                  <a:txBody>
                    <a:bodyPr/>
                    <a:p>
                      <a:pPr algn="l" rtl="0" eaLnBrk="0">
                        <a:lnSpc>
                          <a:spcPct val="108000"/>
                        </a:lnSpc>
                      </a:pPr>
                      <a:endParaRPr lang="en-US" altLang="en-US" sz="700" dirty="0"/>
                    </a:p>
                    <a:p>
                      <a:pPr marL="135890" algn="l" rtl="0" eaLnBrk="0">
                        <a:lnSpc>
                          <a:spcPct val="96000"/>
                        </a:lnSpc>
                        <a:spcBef>
                          <a:spcPts val="0"/>
                        </a:spcBef>
                      </a:pPr>
                      <a:r>
                        <a:rPr sz="1000" kern="0" spc="70" dirty="0">
                          <a:ln w="50"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安全审计</a:t>
                      </a:r>
                      <a:endParaRPr lang="en-US" altLang="en-US" sz="10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57" name="table 124"/>
          <p:cNvGraphicFramePr>
            <a:graphicFrameLocks noGrp="1"/>
          </p:cNvGraphicFramePr>
          <p:nvPr/>
        </p:nvGraphicFramePr>
        <p:xfrm>
          <a:off x="6071577" y="3682658"/>
          <a:ext cx="810895" cy="363220"/>
        </p:xfrm>
        <a:graphic>
          <a:graphicData uri="http://schemas.openxmlformats.org/drawingml/2006/table">
            <a:tbl>
              <a:tblPr>
                <a:solidFill>
                  <a:srgbClr val="FFFFFF"/>
                </a:solidFill>
              </a:tblPr>
              <a:tblGrid>
                <a:gridCol w="810895"/>
              </a:tblGrid>
              <a:tr h="363220">
                <a:tc>
                  <a:txBody>
                    <a:bodyPr/>
                    <a:p>
                      <a:pPr algn="l" rtl="0" eaLnBrk="0">
                        <a:lnSpc>
                          <a:spcPct val="107000"/>
                        </a:lnSpc>
                      </a:pPr>
                      <a:endParaRPr lang="en-US" altLang="en-US" sz="700" dirty="0"/>
                    </a:p>
                    <a:p>
                      <a:pPr marL="64770" algn="l" rtl="0" eaLnBrk="0">
                        <a:lnSpc>
                          <a:spcPct val="96000"/>
                        </a:lnSpc>
                        <a:spcBef>
                          <a:spcPts val="5"/>
                        </a:spcBef>
                      </a:pPr>
                      <a:r>
                        <a:rPr sz="1000" kern="0" spc="70" dirty="0">
                          <a:ln w="50"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完整性保护</a:t>
                      </a:r>
                      <a:endParaRPr lang="en-US" altLang="en-US" sz="10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59" name="table 126"/>
          <p:cNvGraphicFramePr>
            <a:graphicFrameLocks noGrp="1"/>
          </p:cNvGraphicFramePr>
          <p:nvPr/>
        </p:nvGraphicFramePr>
        <p:xfrm>
          <a:off x="6071577" y="4118640"/>
          <a:ext cx="810895" cy="363220"/>
        </p:xfrm>
        <a:graphic>
          <a:graphicData uri="http://schemas.openxmlformats.org/drawingml/2006/table">
            <a:tbl>
              <a:tblPr>
                <a:solidFill>
                  <a:srgbClr val="FFFFFF"/>
                </a:solidFill>
              </a:tblPr>
              <a:tblGrid>
                <a:gridCol w="810895"/>
              </a:tblGrid>
              <a:tr h="363220">
                <a:tc>
                  <a:txBody>
                    <a:bodyPr/>
                    <a:p>
                      <a:pPr algn="l" rtl="0" eaLnBrk="0">
                        <a:lnSpc>
                          <a:spcPct val="108000"/>
                        </a:lnSpc>
                      </a:pPr>
                      <a:endParaRPr lang="en-US" altLang="en-US" sz="700" dirty="0"/>
                    </a:p>
                    <a:p>
                      <a:pPr marL="271780" algn="l" rtl="0" eaLnBrk="0">
                        <a:lnSpc>
                          <a:spcPct val="96000"/>
                        </a:lnSpc>
                        <a:spcBef>
                          <a:spcPts val="5"/>
                        </a:spcBef>
                      </a:pPr>
                      <a:r>
                        <a:rPr sz="1000" kern="0" spc="60" dirty="0">
                          <a:ln w="50"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认证</a:t>
                      </a:r>
                      <a:endParaRPr lang="en-US" altLang="en-US" sz="10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61" name="table 128"/>
          <p:cNvGraphicFramePr>
            <a:graphicFrameLocks noGrp="1"/>
          </p:cNvGraphicFramePr>
          <p:nvPr/>
        </p:nvGraphicFramePr>
        <p:xfrm>
          <a:off x="7848712" y="3682658"/>
          <a:ext cx="810894" cy="363220"/>
        </p:xfrm>
        <a:graphic>
          <a:graphicData uri="http://schemas.openxmlformats.org/drawingml/2006/table">
            <a:tbl>
              <a:tblPr>
                <a:solidFill>
                  <a:srgbClr val="FFFFFF"/>
                </a:solidFill>
              </a:tblPr>
              <a:tblGrid>
                <a:gridCol w="810894"/>
              </a:tblGrid>
              <a:tr h="363220">
                <a:tc>
                  <a:txBody>
                    <a:bodyPr/>
                    <a:p>
                      <a:pPr algn="l" rtl="0" eaLnBrk="0">
                        <a:lnSpc>
                          <a:spcPct val="108000"/>
                        </a:lnSpc>
                      </a:pPr>
                      <a:endParaRPr lang="en-US" altLang="en-US" sz="700" dirty="0"/>
                    </a:p>
                    <a:p>
                      <a:pPr marL="208915" algn="l" rtl="0" eaLnBrk="0">
                        <a:lnSpc>
                          <a:spcPct val="96000"/>
                        </a:lnSpc>
                        <a:spcBef>
                          <a:spcPts val="5"/>
                        </a:spcBef>
                      </a:pPr>
                      <a:r>
                        <a:rPr sz="1000" kern="0" spc="50" dirty="0">
                          <a:ln w="50"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时间戳</a:t>
                      </a:r>
                      <a:endParaRPr lang="en-US" altLang="en-US" sz="10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63" name="table 130"/>
          <p:cNvGraphicFramePr>
            <a:graphicFrameLocks noGrp="1"/>
          </p:cNvGraphicFramePr>
          <p:nvPr/>
        </p:nvGraphicFramePr>
        <p:xfrm>
          <a:off x="6960144" y="3682658"/>
          <a:ext cx="810894" cy="363220"/>
        </p:xfrm>
        <a:graphic>
          <a:graphicData uri="http://schemas.openxmlformats.org/drawingml/2006/table">
            <a:tbl>
              <a:tblPr>
                <a:solidFill>
                  <a:srgbClr val="FFFFFF"/>
                </a:solidFill>
              </a:tblPr>
              <a:tblGrid>
                <a:gridCol w="810894"/>
              </a:tblGrid>
              <a:tr h="363220">
                <a:tc>
                  <a:txBody>
                    <a:bodyPr/>
                    <a:p>
                      <a:pPr algn="l" rtl="0" eaLnBrk="0">
                        <a:lnSpc>
                          <a:spcPct val="107000"/>
                        </a:lnSpc>
                      </a:pPr>
                      <a:endParaRPr lang="en-US" altLang="en-US" sz="700" dirty="0"/>
                    </a:p>
                    <a:p>
                      <a:pPr marL="273685" algn="l" rtl="0" eaLnBrk="0">
                        <a:lnSpc>
                          <a:spcPct val="96000"/>
                        </a:lnSpc>
                        <a:spcBef>
                          <a:spcPts val="5"/>
                        </a:spcBef>
                      </a:pPr>
                      <a:r>
                        <a:rPr sz="1000" kern="0" spc="50" dirty="0">
                          <a:ln w="50"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鉴权</a:t>
                      </a:r>
                      <a:endParaRPr lang="en-US" altLang="en-US" sz="10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65" name="table 132"/>
          <p:cNvGraphicFramePr>
            <a:graphicFrameLocks noGrp="1"/>
          </p:cNvGraphicFramePr>
          <p:nvPr/>
        </p:nvGraphicFramePr>
        <p:xfrm>
          <a:off x="7848712" y="4118640"/>
          <a:ext cx="810894" cy="363220"/>
        </p:xfrm>
        <a:graphic>
          <a:graphicData uri="http://schemas.openxmlformats.org/drawingml/2006/table">
            <a:tbl>
              <a:tblPr>
                <a:solidFill>
                  <a:srgbClr val="FFFFFF"/>
                </a:solidFill>
              </a:tblPr>
              <a:tblGrid>
                <a:gridCol w="810894"/>
              </a:tblGrid>
              <a:tr h="363220">
                <a:tc>
                  <a:txBody>
                    <a:bodyPr/>
                    <a:p>
                      <a:pPr algn="l" rtl="0" eaLnBrk="0">
                        <a:lnSpc>
                          <a:spcPct val="108000"/>
                        </a:lnSpc>
                      </a:pPr>
                      <a:endParaRPr lang="en-US" altLang="en-US" sz="700" dirty="0"/>
                    </a:p>
                    <a:p>
                      <a:pPr marL="271780" algn="l" rtl="0" eaLnBrk="0">
                        <a:lnSpc>
                          <a:spcPct val="97000"/>
                        </a:lnSpc>
                        <a:spcBef>
                          <a:spcPts val="5"/>
                        </a:spcBef>
                      </a:pPr>
                      <a:r>
                        <a:rPr sz="1000" kern="0" spc="60" dirty="0">
                          <a:ln w="50"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签名</a:t>
                      </a:r>
                      <a:endParaRPr lang="en-US" altLang="en-US" sz="10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67" name="table 134"/>
          <p:cNvGraphicFramePr>
            <a:graphicFrameLocks noGrp="1"/>
          </p:cNvGraphicFramePr>
          <p:nvPr/>
        </p:nvGraphicFramePr>
        <p:xfrm>
          <a:off x="6960144" y="4118640"/>
          <a:ext cx="810894" cy="363220"/>
        </p:xfrm>
        <a:graphic>
          <a:graphicData uri="http://schemas.openxmlformats.org/drawingml/2006/table">
            <a:tbl>
              <a:tblPr>
                <a:solidFill>
                  <a:srgbClr val="FFFFFF"/>
                </a:solidFill>
              </a:tblPr>
              <a:tblGrid>
                <a:gridCol w="810894"/>
              </a:tblGrid>
              <a:tr h="363220">
                <a:tc>
                  <a:txBody>
                    <a:bodyPr/>
                    <a:p>
                      <a:pPr algn="l" rtl="0" eaLnBrk="0">
                        <a:lnSpc>
                          <a:spcPct val="108000"/>
                        </a:lnSpc>
                      </a:pPr>
                      <a:endParaRPr lang="en-US" altLang="en-US" sz="700" dirty="0"/>
                    </a:p>
                    <a:p>
                      <a:pPr marL="271780" algn="l" rtl="0" eaLnBrk="0">
                        <a:lnSpc>
                          <a:spcPct val="97000"/>
                        </a:lnSpc>
                        <a:spcBef>
                          <a:spcPts val="5"/>
                        </a:spcBef>
                      </a:pPr>
                      <a:r>
                        <a:rPr sz="1000" kern="0" spc="60" dirty="0">
                          <a:ln w="50"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加密</a:t>
                      </a:r>
                      <a:endParaRPr lang="en-US" altLang="en-US" sz="10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69" name="table 136"/>
          <p:cNvGraphicFramePr>
            <a:graphicFrameLocks noGrp="1"/>
          </p:cNvGraphicFramePr>
          <p:nvPr/>
        </p:nvGraphicFramePr>
        <p:xfrm>
          <a:off x="3966565" y="5314764"/>
          <a:ext cx="786129" cy="363219"/>
        </p:xfrm>
        <a:graphic>
          <a:graphicData uri="http://schemas.openxmlformats.org/drawingml/2006/table">
            <a:tbl>
              <a:tblPr>
                <a:solidFill>
                  <a:srgbClr val="FFFFFF"/>
                </a:solidFill>
              </a:tblPr>
              <a:tblGrid>
                <a:gridCol w="786129"/>
              </a:tblGrid>
              <a:tr h="363219">
                <a:tc>
                  <a:txBody>
                    <a:bodyPr/>
                    <a:p>
                      <a:pPr algn="l" rtl="0" eaLnBrk="0">
                        <a:lnSpc>
                          <a:spcPct val="110000"/>
                        </a:lnSpc>
                      </a:pPr>
                      <a:endParaRPr lang="en-US" altLang="en-US" sz="800" dirty="0"/>
                    </a:p>
                    <a:p>
                      <a:pPr marL="215900" algn="l" rtl="0" eaLnBrk="0">
                        <a:lnSpc>
                          <a:spcPct val="77000"/>
                        </a:lnSpc>
                        <a:spcBef>
                          <a:spcPts val="5"/>
                        </a:spcBef>
                      </a:pPr>
                      <a:r>
                        <a:rPr sz="1000" b="1" kern="0" spc="40" dirty="0">
                          <a:solidFill>
                            <a:srgbClr val="000000">
                              <a:alpha val="100000"/>
                            </a:srgbClr>
                          </a:solidFill>
                          <a:latin typeface="Times New Roman" panose="02020603050405020304"/>
                          <a:ea typeface="Times New Roman" panose="02020603050405020304"/>
                          <a:cs typeface="Times New Roman" panose="02020603050405020304"/>
                        </a:rPr>
                        <a:t>USIM</a:t>
                      </a:r>
                      <a:endParaRPr lang="en-US" altLang="en-US" sz="10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71" name="table 138"/>
          <p:cNvGraphicFramePr>
            <a:graphicFrameLocks noGrp="1"/>
          </p:cNvGraphicFramePr>
          <p:nvPr/>
        </p:nvGraphicFramePr>
        <p:xfrm>
          <a:off x="4945634" y="5314764"/>
          <a:ext cx="786129" cy="363219"/>
        </p:xfrm>
        <a:graphic>
          <a:graphicData uri="http://schemas.openxmlformats.org/drawingml/2006/table">
            <a:tbl>
              <a:tblPr>
                <a:solidFill>
                  <a:srgbClr val="FFFFFF"/>
                </a:solidFill>
              </a:tblPr>
              <a:tblGrid>
                <a:gridCol w="786129"/>
              </a:tblGrid>
              <a:tr h="363219">
                <a:tc>
                  <a:txBody>
                    <a:bodyPr/>
                    <a:p>
                      <a:pPr algn="l" rtl="0" eaLnBrk="0">
                        <a:lnSpc>
                          <a:spcPct val="108000"/>
                        </a:lnSpc>
                      </a:pPr>
                      <a:endParaRPr lang="en-US" altLang="en-US" sz="700" dirty="0"/>
                    </a:p>
                    <a:p>
                      <a:pPr marL="121285" algn="l" rtl="0" eaLnBrk="0">
                        <a:lnSpc>
                          <a:spcPct val="96000"/>
                        </a:lnSpc>
                        <a:spcBef>
                          <a:spcPts val="0"/>
                        </a:spcBef>
                      </a:pPr>
                      <a:r>
                        <a:rPr sz="1000" kern="0" spc="70" dirty="0">
                          <a:ln w="50"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密码芯片</a:t>
                      </a:r>
                      <a:endParaRPr lang="en-US" altLang="en-US" sz="10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73" name="table 140"/>
          <p:cNvGraphicFramePr>
            <a:graphicFrameLocks noGrp="1"/>
          </p:cNvGraphicFramePr>
          <p:nvPr/>
        </p:nvGraphicFramePr>
        <p:xfrm>
          <a:off x="2987358" y="5314764"/>
          <a:ext cx="786129" cy="363219"/>
        </p:xfrm>
        <a:graphic>
          <a:graphicData uri="http://schemas.openxmlformats.org/drawingml/2006/table">
            <a:tbl>
              <a:tblPr>
                <a:solidFill>
                  <a:srgbClr val="FFFFFF"/>
                </a:solidFill>
              </a:tblPr>
              <a:tblGrid>
                <a:gridCol w="786129"/>
              </a:tblGrid>
              <a:tr h="363219">
                <a:tc>
                  <a:txBody>
                    <a:bodyPr/>
                    <a:p>
                      <a:pPr algn="l" rtl="0" eaLnBrk="0">
                        <a:lnSpc>
                          <a:spcPct val="110000"/>
                        </a:lnSpc>
                      </a:pPr>
                      <a:endParaRPr lang="en-US" altLang="en-US" sz="800" dirty="0"/>
                    </a:p>
                    <a:p>
                      <a:pPr marL="112395" algn="l" rtl="0" eaLnBrk="0">
                        <a:lnSpc>
                          <a:spcPct val="77000"/>
                        </a:lnSpc>
                        <a:spcBef>
                          <a:spcPts val="5"/>
                        </a:spcBef>
                      </a:pPr>
                      <a:r>
                        <a:rPr sz="1000" b="1" kern="0" spc="50" dirty="0">
                          <a:solidFill>
                            <a:srgbClr val="000000">
                              <a:alpha val="100000"/>
                            </a:srgbClr>
                          </a:solidFill>
                          <a:latin typeface="Times New Roman" panose="02020603050405020304"/>
                          <a:ea typeface="Times New Roman" panose="02020603050405020304"/>
                          <a:cs typeface="Times New Roman" panose="02020603050405020304"/>
                        </a:rPr>
                        <a:t>USBKEY</a:t>
                      </a:r>
                      <a:endParaRPr lang="en-US" altLang="en-US" sz="10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bl>
          </a:graphicData>
        </a:graphic>
      </p:graphicFrame>
      <p:sp>
        <p:nvSpPr>
          <p:cNvPr id="75" name="path"/>
          <p:cNvSpPr/>
          <p:nvPr/>
        </p:nvSpPr>
        <p:spPr>
          <a:xfrm>
            <a:off x="2399889" y="5968853"/>
            <a:ext cx="7836529" cy="3076"/>
          </a:xfrm>
          <a:custGeom>
            <a:avLst/>
            <a:gdLst/>
            <a:ahLst/>
            <a:cxnLst/>
            <a:rect l="0" t="0" r="0" b="0"/>
            <a:pathLst>
              <a:path w="12340" h="4">
                <a:moveTo>
                  <a:pt x="2" y="2"/>
                </a:moveTo>
                <a:lnTo>
                  <a:pt x="12338" y="2"/>
                </a:lnTo>
              </a:path>
            </a:pathLst>
          </a:custGeom>
          <a:noFill/>
          <a:ln w="3196" cap="rnd">
            <a:solidFill>
              <a:srgbClr val="000000">
                <a:alpha val="100000"/>
              </a:srgbClr>
            </a:solidFill>
            <a:prstDash val="dash"/>
            <a:round/>
          </a:ln>
        </p:spPr>
        <p:txBody>
          <a:bodyPr rtlCol="0"/>
          <a:p>
            <a:pPr algn="ctr"/>
            <a:endParaRPr lang="zh-CN" altLang="en-US"/>
          </a:p>
        </p:txBody>
      </p:sp>
      <p:sp>
        <p:nvSpPr>
          <p:cNvPr id="77" name="path"/>
          <p:cNvSpPr/>
          <p:nvPr/>
        </p:nvSpPr>
        <p:spPr>
          <a:xfrm>
            <a:off x="2791544" y="6041523"/>
            <a:ext cx="7444846" cy="3076"/>
          </a:xfrm>
          <a:custGeom>
            <a:avLst/>
            <a:gdLst/>
            <a:ahLst/>
            <a:cxnLst/>
            <a:rect l="0" t="0" r="0" b="0"/>
            <a:pathLst>
              <a:path w="11724" h="4">
                <a:moveTo>
                  <a:pt x="11721" y="2"/>
                </a:moveTo>
                <a:lnTo>
                  <a:pt x="2" y="2"/>
                </a:lnTo>
              </a:path>
            </a:pathLst>
          </a:custGeom>
          <a:noFill/>
          <a:ln w="3196" cap="rnd">
            <a:solidFill>
              <a:srgbClr val="000000">
                <a:alpha val="100000"/>
              </a:srgbClr>
            </a:solidFill>
            <a:prstDash val="solid"/>
            <a:round/>
          </a:ln>
        </p:spPr>
        <p:txBody>
          <a:bodyPr rtlCol="0"/>
          <a:p>
            <a:pPr algn="ctr"/>
            <a:endParaRPr lang="zh-CN" altLang="en-US"/>
          </a:p>
        </p:txBody>
      </p:sp>
      <p:sp>
        <p:nvSpPr>
          <p:cNvPr id="79" name="path"/>
          <p:cNvSpPr/>
          <p:nvPr/>
        </p:nvSpPr>
        <p:spPr>
          <a:xfrm>
            <a:off x="9058110" y="5859838"/>
            <a:ext cx="590811" cy="366450"/>
          </a:xfrm>
          <a:custGeom>
            <a:avLst/>
            <a:gdLst/>
            <a:ahLst/>
            <a:cxnLst/>
            <a:rect l="0" t="0" r="0" b="0"/>
            <a:pathLst>
              <a:path w="930" h="577">
                <a:moveTo>
                  <a:pt x="927" y="2"/>
                </a:moveTo>
                <a:lnTo>
                  <a:pt x="927" y="217"/>
                </a:lnTo>
                <a:lnTo>
                  <a:pt x="2" y="217"/>
                </a:lnTo>
                <a:lnTo>
                  <a:pt x="2" y="574"/>
                </a:lnTo>
              </a:path>
            </a:pathLst>
          </a:custGeom>
          <a:noFill/>
          <a:ln w="3196" cap="rnd">
            <a:solidFill>
              <a:srgbClr val="4677BF">
                <a:alpha val="100000"/>
              </a:srgbClr>
            </a:solidFill>
            <a:prstDash val="solid"/>
            <a:round/>
          </a:ln>
        </p:spPr>
        <p:txBody>
          <a:bodyPr rtlCol="0"/>
          <a:p>
            <a:pPr algn="ctr"/>
            <a:endParaRPr lang="zh-CN" altLang="en-US"/>
          </a:p>
        </p:txBody>
      </p:sp>
      <p:sp>
        <p:nvSpPr>
          <p:cNvPr id="81" name="textbox 148"/>
          <p:cNvSpPr/>
          <p:nvPr/>
        </p:nvSpPr>
        <p:spPr>
          <a:xfrm>
            <a:off x="1552555" y="6315486"/>
            <a:ext cx="850264" cy="200660"/>
          </a:xfrm>
          <a:prstGeom prst="rect">
            <a:avLst/>
          </a:prstGeom>
        </p:spPr>
        <p:txBody>
          <a:bodyPr vert="horz" wrap="square" lIns="0" tIns="0" rIns="0" bIns="0"/>
          <a:p>
            <a:pPr algn="l" rtl="0" eaLnBrk="0">
              <a:lnSpc>
                <a:spcPct val="79000"/>
              </a:lnSpc>
            </a:pPr>
            <a:endParaRPr lang="en-US" altLang="en-US" sz="100" dirty="0"/>
          </a:p>
          <a:p>
            <a:pPr marL="12700" algn="l" rtl="0" eaLnBrk="0">
              <a:lnSpc>
                <a:spcPct val="96000"/>
              </a:lnSpc>
            </a:pPr>
            <a:r>
              <a:rPr sz="1200" kern="0" spc="90" dirty="0">
                <a:ln w="61"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密码算法层</a:t>
            </a:r>
            <a:endParaRPr lang="en-US" altLang="en-US" sz="1200" dirty="0"/>
          </a:p>
        </p:txBody>
      </p:sp>
      <p:sp>
        <p:nvSpPr>
          <p:cNvPr id="83" name="rect"/>
          <p:cNvSpPr/>
          <p:nvPr/>
        </p:nvSpPr>
        <p:spPr>
          <a:xfrm>
            <a:off x="2399889" y="5096696"/>
            <a:ext cx="6583193" cy="3076"/>
          </a:xfrm>
          <a:prstGeom prst="rect">
            <a:avLst/>
          </a:prstGeom>
          <a:solidFill>
            <a:srgbClr val="000000">
              <a:alpha val="100000"/>
            </a:srgbClr>
          </a:solidFill>
          <a:ln cap="flat">
            <a:noFill/>
            <a:prstDash val="solid"/>
            <a:miter lim="0"/>
          </a:ln>
        </p:spPr>
        <p:txBody>
          <a:bodyPr rtlCol="0"/>
          <a:p>
            <a:pPr algn="ctr"/>
            <a:endParaRPr lang="zh-CN" altLang="en-US"/>
          </a:p>
        </p:txBody>
      </p:sp>
      <p:sp>
        <p:nvSpPr>
          <p:cNvPr id="85" name="rect"/>
          <p:cNvSpPr/>
          <p:nvPr/>
        </p:nvSpPr>
        <p:spPr>
          <a:xfrm>
            <a:off x="2439046" y="2286720"/>
            <a:ext cx="6544036" cy="3076"/>
          </a:xfrm>
          <a:prstGeom prst="rect">
            <a:avLst/>
          </a:prstGeom>
          <a:solidFill>
            <a:srgbClr val="000000">
              <a:alpha val="100000"/>
            </a:srgbClr>
          </a:solidFill>
          <a:ln cap="flat">
            <a:noFill/>
            <a:prstDash val="solid"/>
            <a:miter lim="0"/>
          </a:ln>
        </p:spPr>
        <p:txBody>
          <a:bodyPr rtlCol="0"/>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718186" y="377825"/>
            <a:ext cx="9780271" cy="1247775"/>
            <a:chOff x="1194" y="2086"/>
            <a:chExt cx="15402" cy="1965"/>
          </a:xfrm>
        </p:grpSpPr>
        <p:sp>
          <p:nvSpPr>
            <p:cNvPr id="4" name="文本框 3"/>
            <p:cNvSpPr txBox="1"/>
            <p:nvPr/>
          </p:nvSpPr>
          <p:spPr>
            <a:xfrm>
              <a:off x="1194" y="3253"/>
              <a:ext cx="15290" cy="798"/>
            </a:xfrm>
            <a:prstGeom prst="rect">
              <a:avLst/>
            </a:prstGeom>
            <a:noFill/>
          </p:spPr>
          <p:txBody>
            <a:bodyPr wrap="square" rtlCol="0" anchor="t">
              <a:sp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公钥密码应用技术体系框架图</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1、商用密码应用技术体系</a:t>
              </a:r>
              <a:endParaRPr lang="zh-CN" altLang="en-US" sz="2400" b="1">
                <a:solidFill>
                  <a:schemeClr val="accent1"/>
                </a:solidFill>
                <a:effectLst>
                  <a:outerShdw blurRad="38100" dist="25400" dir="5400000" algn="ctr" rotWithShape="0">
                    <a:srgbClr val="6E747A">
                      <a:alpha val="43000"/>
                    </a:srgbClr>
                  </a:outerShdw>
                </a:effectLst>
              </a:endParaRPr>
            </a:p>
          </p:txBody>
        </p:sp>
      </p:grpSp>
      <p:pic>
        <p:nvPicPr>
          <p:cNvPr id="154" name="picture 154"/>
          <p:cNvPicPr>
            <a:picLocks noChangeAspect="1"/>
          </p:cNvPicPr>
          <p:nvPr/>
        </p:nvPicPr>
        <p:blipFill>
          <a:blip r:embed="rId1"/>
          <a:stretch>
            <a:fillRect/>
          </a:stretch>
        </p:blipFill>
        <p:spPr>
          <a:xfrm rot="21600000">
            <a:off x="8169599" y="5809557"/>
            <a:ext cx="1697850" cy="295652"/>
          </a:xfrm>
          <a:prstGeom prst="rect">
            <a:avLst/>
          </a:prstGeom>
        </p:spPr>
      </p:pic>
      <p:graphicFrame>
        <p:nvGraphicFramePr>
          <p:cNvPr id="156" name="table 156"/>
          <p:cNvGraphicFramePr>
            <a:graphicFrameLocks noGrp="1"/>
          </p:cNvGraphicFramePr>
          <p:nvPr/>
        </p:nvGraphicFramePr>
        <p:xfrm>
          <a:off x="1903922" y="1592722"/>
          <a:ext cx="8469622" cy="5156832"/>
        </p:xfrm>
        <a:graphic>
          <a:graphicData uri="http://schemas.openxmlformats.org/drawingml/2006/table">
            <a:tbl>
              <a:tblPr/>
              <a:tblGrid>
                <a:gridCol w="300354"/>
                <a:gridCol w="5160009"/>
                <a:gridCol w="339090"/>
                <a:gridCol w="399415"/>
                <a:gridCol w="66675"/>
                <a:gridCol w="33019"/>
                <a:gridCol w="1331594"/>
                <a:gridCol w="33654"/>
                <a:gridCol w="299719"/>
                <a:gridCol w="132714"/>
                <a:gridCol w="200025"/>
                <a:gridCol w="173354"/>
              </a:tblGrid>
              <a:tr h="358775">
                <a:tc>
                  <a:txBody>
                    <a:bodyPr/>
                    <a:p>
                      <a:pPr algn="l" rtl="0" eaLnBrk="0">
                        <a:lnSpc>
                          <a:spcPct val="100000"/>
                        </a:lnSpc>
                      </a:pPr>
                      <a:endParaRPr lang="en-US" altLang="en-US" sz="1000" dirty="0"/>
                    </a:p>
                  </a:txBody>
                  <a:tcPr marL="0" marR="0" marT="0" marB="0">
                    <a:lnL>
                      <a:noFill/>
                    </a:lnL>
                    <a:lnR w="6350" cap="flat" cmpd="sng" algn="ctr">
                      <a:solidFill>
                        <a:srgbClr val="000000"/>
                      </a:solidFill>
                      <a:prstDash val="solid"/>
                      <a:round/>
                      <a:headEnd type="none" w="med" len="med"/>
                      <a:tailEnd type="none" w="med" len="med"/>
                    </a:lnR>
                    <a:lnT>
                      <a:noFill/>
                    </a:lnT>
                    <a:lnB>
                      <a:noFill/>
                    </a:lnB>
                  </a:tcPr>
                </a:tc>
                <a:tc>
                  <a:txBody>
                    <a:bodyPr/>
                    <a:p>
                      <a:pPr algn="l" rtl="0" eaLnBrk="0">
                        <a:lnSpc>
                          <a:spcPct val="107000"/>
                        </a:lnSpc>
                      </a:pPr>
                      <a:endParaRPr lang="en-US" altLang="en-US" sz="700" dirty="0"/>
                    </a:p>
                    <a:p>
                      <a:pPr marL="2058670" algn="l" rtl="0" eaLnBrk="0">
                        <a:lnSpc>
                          <a:spcPts val="1115"/>
                        </a:lnSpc>
                        <a:spcBef>
                          <a:spcPts val="5"/>
                        </a:spcBef>
                      </a:pPr>
                      <a:r>
                        <a:rPr sz="900" kern="0" spc="16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应用</a:t>
                      </a:r>
                      <a:r>
                        <a:rPr sz="900" kern="0" spc="160" dirty="0">
                          <a:solidFill>
                            <a:srgbClr val="000000">
                              <a:alpha val="100000"/>
                            </a:srgbClr>
                          </a:solidFill>
                          <a:latin typeface="Times New Roman" panose="02020603050405020304"/>
                          <a:ea typeface="Times New Roman" panose="02020603050405020304"/>
                          <a:cs typeface="Times New Roman" panose="02020603050405020304"/>
                        </a:rPr>
                        <a:t>1 </a:t>
                      </a:r>
                      <a:r>
                        <a:rPr sz="900" kern="0" spc="16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a:t>
                      </a:r>
                      <a:r>
                        <a:rPr sz="900" kern="0" spc="-11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 </a:t>
                      </a:r>
                      <a:r>
                        <a:rPr sz="900" kern="0" spc="16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应用</a:t>
                      </a:r>
                      <a:r>
                        <a:rPr sz="900" kern="0" spc="160" dirty="0">
                          <a:solidFill>
                            <a:srgbClr val="000000">
                              <a:alpha val="100000"/>
                            </a:srgbClr>
                          </a:solidFill>
                          <a:latin typeface="Times New Roman" panose="02020603050405020304"/>
                          <a:ea typeface="Times New Roman" panose="02020603050405020304"/>
                          <a:cs typeface="Times New Roman" panose="02020603050405020304"/>
                        </a:rPr>
                        <a:t>N</a:t>
                      </a:r>
                      <a:endParaRPr lang="en-US" altLang="en-US" sz="900" dirty="0"/>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gridSpan="10">
                  <a:txBody>
                    <a:bodyPr/>
                    <a:p>
                      <a:pPr algn="l" rtl="0" eaLnBrk="0">
                        <a:lnSpc>
                          <a:spcPct val="100000"/>
                        </a:lnSpc>
                      </a:pPr>
                      <a:endParaRPr lang="en-US" altLang="en-US" sz="1000" dirty="0"/>
                    </a:p>
                  </a:txBody>
                  <a:tcPr marL="0" marR="0" marT="0" marB="0">
                    <a:lnL w="6350" cap="flat" cmpd="sng" algn="ctr">
                      <a:solidFill>
                        <a:srgbClr val="000000"/>
                      </a:solidFill>
                      <a:prstDash val="solid"/>
                      <a:round/>
                      <a:headEnd type="none" w="med" len="med"/>
                      <a:tailEnd type="none" w="med" len="med"/>
                    </a:lnL>
                    <a:lnR>
                      <a:noFill/>
                    </a:lnR>
                    <a:lnT>
                      <a:noFill/>
                    </a:lnT>
                    <a:lnB w="9525" cap="flat" cmpd="sng" algn="ctr">
                      <a:solidFill>
                        <a:srgbClr val="000000"/>
                      </a:solidFill>
                      <a:prstDash val="solid"/>
                      <a:round/>
                      <a:headEnd type="none" w="med" len="med"/>
                      <a:tailEnd type="none" w="med" len="med"/>
                    </a:lnB>
                  </a:tcPr>
                </a:tc>
                <a:tc rowSpan="2" hMerge="1">
                  <a:tcPr marL="0" marR="0" marT="0" marB="0">
                    <a:lnL>
                      <a:noFill/>
                    </a:lnL>
                    <a:lnR>
                      <a:noFill/>
                    </a:lnR>
                    <a:lnT>
                      <a:noFill/>
                    </a:lnT>
                    <a:lnB w="9525" cap="flat" cmpd="sng" algn="ctr">
                      <a:solidFill>
                        <a:srgbClr val="000000"/>
                      </a:solidFill>
                      <a:prstDash val="solid"/>
                      <a:round/>
                      <a:headEnd type="none" w="med" len="med"/>
                      <a:tailEnd type="none" w="med" len="med"/>
                    </a:lnB>
                  </a:tcPr>
                </a:tc>
                <a:tc rowSpan="2" hMerge="1">
                  <a:tcPr marL="0" marR="0" marT="0" marB="0">
                    <a:lnL>
                      <a:noFill/>
                    </a:lnL>
                    <a:lnR>
                      <a:noFill/>
                    </a:lnR>
                    <a:lnT>
                      <a:noFill/>
                    </a:lnT>
                    <a:lnB w="9525" cap="flat" cmpd="sng" algn="ctr">
                      <a:solidFill>
                        <a:srgbClr val="000000"/>
                      </a:solidFill>
                      <a:prstDash val="solid"/>
                      <a:round/>
                      <a:headEnd type="none" w="med" len="med"/>
                      <a:tailEnd type="none" w="med" len="med"/>
                    </a:lnB>
                  </a:tcPr>
                </a:tc>
                <a:tc rowSpan="2" hMerge="1">
                  <a:tcPr marL="0" marR="0" marT="0" marB="0">
                    <a:lnL>
                      <a:noFill/>
                    </a:lnL>
                    <a:lnR>
                      <a:noFill/>
                    </a:lnR>
                    <a:lnT>
                      <a:noFill/>
                    </a:lnT>
                    <a:lnB w="9525" cap="flat" cmpd="sng" algn="ctr">
                      <a:solidFill>
                        <a:srgbClr val="000000"/>
                      </a:solidFill>
                      <a:prstDash val="solid"/>
                      <a:round/>
                      <a:headEnd type="none" w="med" len="med"/>
                      <a:tailEnd type="none" w="med" len="med"/>
                    </a:lnB>
                  </a:tcPr>
                </a:tc>
                <a:tc rowSpan="2" hMerge="1">
                  <a:tcPr marL="0" marR="0" marT="0" marB="0">
                    <a:lnL>
                      <a:noFill/>
                    </a:lnL>
                    <a:lnR>
                      <a:noFill/>
                    </a:lnR>
                    <a:lnT>
                      <a:noFill/>
                    </a:lnT>
                    <a:lnB w="9525" cap="flat" cmpd="sng" algn="ctr">
                      <a:solidFill>
                        <a:srgbClr val="000000"/>
                      </a:solidFill>
                      <a:prstDash val="solid"/>
                      <a:round/>
                      <a:headEnd type="none" w="med" len="med"/>
                      <a:tailEnd type="none" w="med" len="med"/>
                    </a:lnB>
                  </a:tcPr>
                </a:tc>
                <a:tc rowSpan="2" hMerge="1">
                  <a:tcPr marL="0" marR="0" marT="0" marB="0">
                    <a:lnL>
                      <a:noFill/>
                    </a:lnL>
                    <a:lnR>
                      <a:noFill/>
                    </a:lnR>
                    <a:lnT>
                      <a:noFill/>
                    </a:lnT>
                    <a:lnB w="9525" cap="flat" cmpd="sng" algn="ctr">
                      <a:solidFill>
                        <a:srgbClr val="000000"/>
                      </a:solidFill>
                      <a:prstDash val="solid"/>
                      <a:round/>
                      <a:headEnd type="none" w="med" len="med"/>
                      <a:tailEnd type="none" w="med" len="med"/>
                    </a:lnB>
                  </a:tcPr>
                </a:tc>
                <a:tc rowSpan="2" hMerge="1">
                  <a:tcPr marL="0" marR="0" marT="0" marB="0">
                    <a:lnL>
                      <a:noFill/>
                    </a:lnL>
                    <a:lnR>
                      <a:noFill/>
                    </a:lnR>
                    <a:lnT>
                      <a:noFill/>
                    </a:lnT>
                    <a:lnB w="9525" cap="flat" cmpd="sng" algn="ctr">
                      <a:solidFill>
                        <a:srgbClr val="000000"/>
                      </a:solidFill>
                      <a:prstDash val="solid"/>
                      <a:round/>
                      <a:headEnd type="none" w="med" len="med"/>
                      <a:tailEnd type="none" w="med" len="med"/>
                    </a:lnB>
                  </a:tcPr>
                </a:tc>
                <a:tc rowSpan="2" hMerge="1">
                  <a:tcPr marL="0" marR="0" marT="0" marB="0">
                    <a:lnL>
                      <a:noFill/>
                    </a:lnL>
                    <a:lnR>
                      <a:noFill/>
                    </a:lnR>
                    <a:lnT>
                      <a:noFill/>
                    </a:lnT>
                    <a:lnB w="9525" cap="flat" cmpd="sng" algn="ctr">
                      <a:solidFill>
                        <a:srgbClr val="000000"/>
                      </a:solidFill>
                      <a:prstDash val="solid"/>
                      <a:round/>
                      <a:headEnd type="none" w="med" len="med"/>
                      <a:tailEnd type="none" w="med" len="med"/>
                    </a:lnB>
                  </a:tcPr>
                </a:tc>
                <a:tc rowSpan="2" hMerge="1">
                  <a:tcPr marL="0" marR="0" marT="0" marB="0">
                    <a:lnL>
                      <a:noFill/>
                    </a:lnL>
                    <a:lnR>
                      <a:noFill/>
                    </a:lnR>
                    <a:lnT>
                      <a:noFill/>
                    </a:lnT>
                    <a:lnB w="9525" cap="flat" cmpd="sng" algn="ctr">
                      <a:solidFill>
                        <a:srgbClr val="000000"/>
                      </a:solidFill>
                      <a:prstDash val="solid"/>
                      <a:round/>
                      <a:headEnd type="none" w="med" len="med"/>
                      <a:tailEnd type="none" w="med" len="med"/>
                    </a:lnB>
                  </a:tcPr>
                </a:tc>
                <a:tc rowSpan="2" hMerge="1">
                  <a:tcPr marL="0" marR="0" marT="0" marB="0">
                    <a:lnL>
                      <a:noFill/>
                    </a:lnL>
                    <a:lnR>
                      <a:noFill/>
                    </a:lnR>
                    <a:lnT>
                      <a:noFill/>
                    </a:lnT>
                    <a:lnB w="9525" cap="flat" cmpd="sng" algn="ctr">
                      <a:solidFill>
                        <a:srgbClr val="000000"/>
                      </a:solidFill>
                      <a:prstDash val="solid"/>
                      <a:round/>
                      <a:headEnd type="none" w="med" len="med"/>
                      <a:tailEnd type="none" w="med" len="med"/>
                    </a:lnB>
                  </a:tcPr>
                </a:tc>
              </a:tr>
              <a:tr h="384175">
                <a:tc gridSpan="2">
                  <a:txBody>
                    <a:bodyPr/>
                    <a:p>
                      <a:pPr algn="l" rtl="0" eaLnBrk="0">
                        <a:lnSpc>
                          <a:spcPct val="100000"/>
                        </a:lnSpc>
                      </a:pPr>
                      <a:endParaRPr lang="en-US" altLang="en-US" sz="1000" dirty="0"/>
                    </a:p>
                  </a:txBody>
                  <a:tcPr marL="0" marR="0" marT="0" marB="0">
                    <a:lnL>
                      <a:noFill/>
                    </a:lnL>
                    <a:lnR>
                      <a:noFill/>
                    </a:lnR>
                    <a:lnT w="6350" cap="flat" cmpd="sng" algn="ctr">
                      <a:no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cPr marL="0" marR="0" marT="0" marB="0">
                    <a:lnL>
                      <a:noFill/>
                    </a:lnL>
                    <a:lnR>
                      <a:noFill/>
                    </a:lnR>
                    <a:lnT w="635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vMerge="1" gridSpan="10">
                  <a:tcPr marL="0" marR="0" marT="0" marB="0">
                    <a:lnL>
                      <a:noFill/>
                    </a:lnL>
                    <a:lnR>
                      <a:noFill/>
                    </a:lnR>
                    <a:lnT>
                      <a:noFill/>
                    </a:lnT>
                    <a:lnB w="9525" cap="flat" cmpd="sng" algn="ctr">
                      <a:solidFill>
                        <a:srgbClr val="000000"/>
                      </a:solidFill>
                      <a:prstDash val="solid"/>
                      <a:round/>
                      <a:headEnd type="none" w="med" len="med"/>
                      <a:tailEnd type="none" w="med" len="med"/>
                    </a:lnB>
                  </a:tcPr>
                </a:tc>
                <a:tc vMerge="1" hMerge="1">
                  <a:tcPr marL="0" marR="0" marT="0" marB="0">
                    <a:lnL>
                      <a:noFill/>
                    </a:lnL>
                    <a:lnR>
                      <a:noFill/>
                    </a:lnR>
                    <a:lnT>
                      <a:noFill/>
                    </a:lnT>
                    <a:lnB w="9525" cap="flat" cmpd="sng" algn="ctr">
                      <a:solidFill>
                        <a:srgbClr val="000000"/>
                      </a:solidFill>
                      <a:prstDash val="solid"/>
                      <a:round/>
                      <a:headEnd type="none" w="med" len="med"/>
                      <a:tailEnd type="none" w="med" len="med"/>
                    </a:lnB>
                  </a:tcPr>
                </a:tc>
                <a:tc vMerge="1" hMerge="1">
                  <a:tcPr marL="0" marR="0" marT="0" marB="0">
                    <a:lnL>
                      <a:noFill/>
                    </a:lnL>
                    <a:lnR>
                      <a:noFill/>
                    </a:lnR>
                    <a:lnT>
                      <a:noFill/>
                    </a:lnT>
                    <a:lnB w="9525" cap="flat" cmpd="sng" algn="ctr">
                      <a:solidFill>
                        <a:srgbClr val="000000"/>
                      </a:solidFill>
                      <a:prstDash val="solid"/>
                      <a:round/>
                      <a:headEnd type="none" w="med" len="med"/>
                      <a:tailEnd type="none" w="med" len="med"/>
                    </a:lnB>
                  </a:tcPr>
                </a:tc>
                <a:tc vMerge="1" hMerge="1">
                  <a:tcPr marL="0" marR="0" marT="0" marB="0">
                    <a:lnL>
                      <a:noFill/>
                    </a:lnL>
                    <a:lnR>
                      <a:noFill/>
                    </a:lnR>
                    <a:lnT>
                      <a:noFill/>
                    </a:lnT>
                    <a:lnB w="9525" cap="flat" cmpd="sng" algn="ctr">
                      <a:solidFill>
                        <a:srgbClr val="000000"/>
                      </a:solidFill>
                      <a:prstDash val="solid"/>
                      <a:round/>
                      <a:headEnd type="none" w="med" len="med"/>
                      <a:tailEnd type="none" w="med" len="med"/>
                    </a:lnB>
                  </a:tcPr>
                </a:tc>
                <a:tc vMerge="1" hMerge="1">
                  <a:tcPr marL="0" marR="0" marT="0" marB="0">
                    <a:lnL>
                      <a:noFill/>
                    </a:lnL>
                    <a:lnR>
                      <a:noFill/>
                    </a:lnR>
                    <a:lnT>
                      <a:noFill/>
                    </a:lnT>
                    <a:lnB w="9525" cap="flat" cmpd="sng" algn="ctr">
                      <a:solidFill>
                        <a:srgbClr val="000000"/>
                      </a:solidFill>
                      <a:prstDash val="solid"/>
                      <a:round/>
                      <a:headEnd type="none" w="med" len="med"/>
                      <a:tailEnd type="none" w="med" len="med"/>
                    </a:lnB>
                  </a:tcPr>
                </a:tc>
                <a:tc vMerge="1" hMerge="1">
                  <a:tcPr marL="0" marR="0" marT="0" marB="0">
                    <a:lnL>
                      <a:noFill/>
                    </a:lnL>
                    <a:lnR>
                      <a:noFill/>
                    </a:lnR>
                    <a:lnT>
                      <a:noFill/>
                    </a:lnT>
                    <a:lnB w="9525" cap="flat" cmpd="sng" algn="ctr">
                      <a:solidFill>
                        <a:srgbClr val="000000"/>
                      </a:solidFill>
                      <a:prstDash val="solid"/>
                      <a:round/>
                      <a:headEnd type="none" w="med" len="med"/>
                      <a:tailEnd type="none" w="med" len="med"/>
                    </a:lnB>
                  </a:tcPr>
                </a:tc>
                <a:tc vMerge="1" hMerge="1">
                  <a:tcPr marL="0" marR="0" marT="0" marB="0">
                    <a:lnL>
                      <a:noFill/>
                    </a:lnL>
                    <a:lnR>
                      <a:noFill/>
                    </a:lnR>
                    <a:lnT>
                      <a:noFill/>
                    </a:lnT>
                    <a:lnB w="9525" cap="flat" cmpd="sng" algn="ctr">
                      <a:solidFill>
                        <a:srgbClr val="000000"/>
                      </a:solidFill>
                      <a:prstDash val="solid"/>
                      <a:round/>
                      <a:headEnd type="none" w="med" len="med"/>
                      <a:tailEnd type="none" w="med" len="med"/>
                    </a:lnB>
                  </a:tcPr>
                </a:tc>
                <a:tc vMerge="1" hMerge="1">
                  <a:tcPr marL="0" marR="0" marT="0" marB="0">
                    <a:lnL>
                      <a:noFill/>
                    </a:lnL>
                    <a:lnR>
                      <a:noFill/>
                    </a:lnR>
                    <a:lnT>
                      <a:noFill/>
                    </a:lnT>
                    <a:lnB w="9525" cap="flat" cmpd="sng" algn="ctr">
                      <a:solidFill>
                        <a:srgbClr val="000000"/>
                      </a:solidFill>
                      <a:prstDash val="solid"/>
                      <a:round/>
                      <a:headEnd type="none" w="med" len="med"/>
                      <a:tailEnd type="none" w="med" len="med"/>
                    </a:lnB>
                  </a:tcPr>
                </a:tc>
                <a:tc vMerge="1" hMerge="1">
                  <a:tcPr marL="0" marR="0" marT="0" marB="0">
                    <a:lnL>
                      <a:noFill/>
                    </a:lnL>
                    <a:lnR>
                      <a:noFill/>
                    </a:lnR>
                    <a:lnT>
                      <a:noFill/>
                    </a:lnT>
                    <a:lnB w="9525" cap="flat" cmpd="sng" algn="ctr">
                      <a:solidFill>
                        <a:srgbClr val="000000"/>
                      </a:solidFill>
                      <a:prstDash val="solid"/>
                      <a:round/>
                      <a:headEnd type="none" w="med" len="med"/>
                      <a:tailEnd type="none" w="med" len="med"/>
                    </a:lnB>
                  </a:tcPr>
                </a:tc>
                <a:tc vMerge="1" hMerge="1">
                  <a:tcPr marL="0" marR="0" marT="0" marB="0">
                    <a:lnL>
                      <a:noFill/>
                    </a:lnL>
                    <a:lnR>
                      <a:noFill/>
                    </a:lnR>
                    <a:lnT>
                      <a:noFill/>
                    </a:lnT>
                    <a:lnB w="9525" cap="flat" cmpd="sng" algn="ctr">
                      <a:solidFill>
                        <a:srgbClr val="000000"/>
                      </a:solidFill>
                      <a:prstDash val="solid"/>
                      <a:round/>
                      <a:headEnd type="none" w="med" len="med"/>
                      <a:tailEnd type="none" w="med" len="med"/>
                    </a:lnB>
                  </a:tcPr>
                </a:tc>
              </a:tr>
              <a:tr h="502919">
                <a:tc rowSpan="14" gridSpan="3">
                  <a:txBody>
                    <a:bodyPr/>
                    <a:p>
                      <a:pPr algn="l" rtl="0" eaLnBrk="0">
                        <a:lnSpc>
                          <a:spcPct val="100000"/>
                        </a:lnSpc>
                      </a:pPr>
                      <a:endParaRPr lang="en-US" altLang="en-US" sz="1000" dirty="0"/>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rowSpan="14" hMerge="1">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rowSpan="14" hMerge="1">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gridSpan="8">
                  <a:txBody>
                    <a:bodyPr/>
                    <a:p>
                      <a:pPr algn="l" rtl="0" eaLnBrk="0">
                        <a:lnSpc>
                          <a:spcPct val="100000"/>
                        </a:lnSpc>
                      </a:pPr>
                      <a:endParaRPr lang="en-US" altLang="en-US" sz="1000" dirty="0"/>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0" marR="0" marT="0" marB="0">
                    <a:lnL>
                      <a:noFill/>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0" marR="0" marT="0" marB="0">
                    <a:lnL>
                      <a:noFill/>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0" marR="0" marT="0" marB="0">
                    <a:lnL>
                      <a:noFill/>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0" marR="0" marT="0" marB="0">
                    <a:lnL>
                      <a:noFill/>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0" marR="0" marT="0" marB="0">
                    <a:lnL>
                      <a:noFill/>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0" marR="0" marT="0" marB="0">
                    <a:lnL>
                      <a:noFill/>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0" marR="0" marT="0" marB="0">
                    <a:lnL>
                      <a:noFill/>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16">
                  <a:txBody>
                    <a:bodyPr/>
                    <a:p>
                      <a:pPr algn="l" rtl="0" eaLnBrk="0">
                        <a:lnSpc>
                          <a:spcPct val="100000"/>
                        </a:lnSpc>
                      </a:pPr>
                      <a:endParaRPr lang="en-US" altLang="en-US" sz="1000" dirty="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r>
              <a:tr h="0">
                <a:tc vMerge="1" gridSpan="3">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vMerge="1" hMerge="1">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vMerge="1" hMerge="1">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rowSpan="2">
                  <a:txBody>
                    <a:bodyPr/>
                    <a:p>
                      <a:pPr algn="l" rtl="0" eaLnBrk="0">
                        <a:lnSpc>
                          <a:spcPct val="100000"/>
                        </a:lnSpc>
                      </a:pPr>
                      <a:endParaRPr lang="en-US" altLang="en-US" sz="1000" dirty="0"/>
                    </a:p>
                  </a:txBody>
                  <a:tcPr marL="0" marR="0" marT="0" marB="0">
                    <a:lnL w="6350"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3">
                  <a:txBody>
                    <a:bodyPr/>
                    <a:p>
                      <a:pPr algn="l" rtl="0" eaLnBrk="0">
                        <a:lnSpc>
                          <a:spcPts val="765"/>
                        </a:lnSpc>
                      </a:pPr>
                      <a:endParaRPr lang="en-US" altLang="en-US" sz="600" dirty="0"/>
                    </a:p>
                  </a:txBody>
                  <a:tcPr marL="0" marR="0" marT="0" marB="0">
                    <a:lnL w="3175"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hMerge="1">
                  <a:tcPr marL="0" marR="0" marT="0" marB="0">
                    <a:lnL>
                      <a:noFill/>
                    </a:lnL>
                    <a:lnR>
                      <a:noFill/>
                    </a:lnR>
                    <a:lnT w="6350"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hMerge="1">
                  <a:tcPr marL="0" marR="0" marT="0" marB="0">
                    <a:lnL>
                      <a:noFill/>
                    </a:lnL>
                    <a:lnR>
                      <a:noFill/>
                    </a:lnR>
                    <a:lnT w="6350"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rowSpan="12" gridSpan="3">
                  <a:txBody>
                    <a:bodyPr/>
                    <a:p>
                      <a:pPr algn="l" rtl="0" eaLnBrk="0">
                        <a:lnSpc>
                          <a:spcPct val="100000"/>
                        </a:lnSpc>
                      </a:pPr>
                      <a:endParaRPr lang="en-US" altLang="en-US" sz="1000" dirty="0"/>
                    </a:p>
                  </a:txBody>
                  <a:tcPr marL="0" marR="0" marT="0" marB="0">
                    <a:lnL w="3175"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rowSpan="12" hMerge="1">
                  <a:tcPr marL="0" marR="0" marT="0" marB="0">
                    <a:lnL w="3175"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rowSpan="12" hMerge="1">
                  <a:tcPr marL="0" marR="0" marT="0" marB="0">
                    <a:lnL w="3175"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rowSpan="15">
                  <a:txBody>
                    <a:bodyPr/>
                    <a:p>
                      <a:pPr algn="l" rtl="0" eaLnBrk="0">
                        <a:lnSpc>
                          <a:spcPct val="100000"/>
                        </a:lnSpc>
                      </a:pPr>
                      <a:endParaRPr lang="en-US" altLang="en-US" sz="1000" dirty="0"/>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vMerge="1">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r>
              <a:tr h="147955">
                <a:tc vMerge="1" gridSpan="3">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vMerge="1" hMerge="1">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vMerge="1" hMerge="1">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vMerge="1">
                  <a:tcPr marL="0" marR="0" marT="0" marB="0">
                    <a:lnL w="6350"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rowSpan="2" gridSpan="3">
                  <a:txBody>
                    <a:bodyPr/>
                    <a:p>
                      <a:pPr algn="l" rtl="0" eaLnBrk="0">
                        <a:lnSpc>
                          <a:spcPct val="101000"/>
                        </a:lnSpc>
                      </a:pPr>
                      <a:endParaRPr lang="en-US" altLang="en-US" sz="500" dirty="0"/>
                    </a:p>
                    <a:p>
                      <a:pPr marL="375285" algn="l" rtl="0" eaLnBrk="0">
                        <a:lnSpc>
                          <a:spcPts val="1115"/>
                        </a:lnSpc>
                        <a:spcBef>
                          <a:spcPts val="5"/>
                        </a:spcBef>
                      </a:pPr>
                      <a:r>
                        <a:rPr sz="900" kern="0" spc="18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时间戳系统</a:t>
                      </a:r>
                      <a:endParaRPr lang="en-US" altLang="en-US" sz="9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rowSpan="2" hMerge="1">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rowSpan="2" hMerge="1">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vMerge="1" gridSpan="3">
                  <a:tcPr marL="0" marR="0" marT="0" marB="0">
                    <a:lnL w="3175"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vMerge="1" hMerge="1">
                  <a:tcPr marL="0" marR="0" marT="0" marB="0">
                    <a:lnL w="3175"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vMerge="1" hMerge="1">
                  <a:tcPr marL="0" marR="0" marT="0" marB="0">
                    <a:lnL w="3175"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vMerge="1">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vMerge="1">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r>
              <a:tr h="147955">
                <a:tc vMerge="1" gridSpan="3">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vMerge="1" hMerge="1">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vMerge="1" hMerge="1">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rowSpan="3">
                  <a:txBody>
                    <a:bodyPr/>
                    <a:p>
                      <a:pPr algn="l" rtl="0" eaLnBrk="0">
                        <a:lnSpc>
                          <a:spcPct val="100000"/>
                        </a:lnSpc>
                      </a:pPr>
                      <a:endParaRPr lang="en-US" altLang="en-US" sz="1000" dirty="0"/>
                    </a:p>
                  </a:txBody>
                  <a:tcPr marL="0" marR="0" marT="0" marB="0">
                    <a:lnL w="6350" cap="flat" cmpd="sng" algn="ctr">
                      <a:solidFill>
                        <a:srgbClr val="000000"/>
                      </a:solidFill>
                      <a:prstDash val="solid"/>
                      <a:round/>
                      <a:headEnd type="none" w="med" len="med"/>
                      <a:tailEnd type="none" w="med" len="med"/>
                    </a:lnL>
                    <a:lnR w="3175" cap="flat" cmpd="sng" algn="ctr">
                      <a:solidFill>
                        <a:srgbClr val="FFFFFF"/>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vMerge="1" gridSpan="3">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vMerge="1" hMerge="1">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vMerge="1" hMerge="1">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vMerge="1" gridSpan="3">
                  <a:tcPr marL="0" marR="0" marT="0" marB="0">
                    <a:lnL w="3175"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vMerge="1" hMerge="1">
                  <a:tcPr marL="0" marR="0" marT="0" marB="0">
                    <a:lnL w="3175"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vMerge="1" hMerge="1">
                  <a:tcPr marL="0" marR="0" marT="0" marB="0">
                    <a:lnL w="3175"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vMerge="1">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vMerge="1">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r>
              <a:tr h="0">
                <a:tc vMerge="1" gridSpan="3">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vMerge="1" hMerge="1">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vMerge="1" hMerge="1">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vMerge="1">
                  <a:tcPr marL="0" marR="0" marT="0" marB="0">
                    <a:lnL w="6350" cap="flat" cmpd="sng" algn="ctr">
                      <a:solidFill>
                        <a:srgbClr val="000000"/>
                      </a:solidFill>
                      <a:prstDash val="solid"/>
                      <a:round/>
                      <a:headEnd type="none" w="med" len="med"/>
                      <a:tailEnd type="none" w="med" len="med"/>
                    </a:lnL>
                    <a:lnR w="3175" cap="flat" cmpd="sng" algn="ctr">
                      <a:solidFill>
                        <a:srgbClr val="FFFFFF"/>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3">
                  <a:txBody>
                    <a:bodyPr/>
                    <a:p>
                      <a:pPr algn="l" rtl="0" eaLnBrk="0">
                        <a:lnSpc>
                          <a:spcPts val="530"/>
                        </a:lnSpc>
                      </a:pPr>
                      <a:endParaRPr lang="en-US" altLang="en-US" sz="400" dirty="0"/>
                    </a:p>
                  </a:txBody>
                  <a:tcPr marL="0" marR="0" marT="0" marB="0">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hMerge="1">
                  <a:tcPr marL="0" marR="0" marT="0" marB="0">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hMerge="1">
                  <a:tcPr marL="0" marR="0" marT="0" marB="0">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vMerge="1" gridSpan="3">
                  <a:tcPr marL="0" marR="0" marT="0" marB="0">
                    <a:lnL w="3175"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vMerge="1" hMerge="1">
                  <a:tcPr marL="0" marR="0" marT="0" marB="0">
                    <a:lnL w="3175"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vMerge="1" hMerge="1">
                  <a:tcPr marL="0" marR="0" marT="0" marB="0">
                    <a:lnL w="3175"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vMerge="1">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vMerge="1">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r>
              <a:tr h="147955">
                <a:tc vMerge="1" gridSpan="3">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vMerge="1" hMerge="1">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vMerge="1" hMerge="1">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vMerge="1">
                  <a:tcPr marL="0" marR="0" marT="0" marB="0">
                    <a:lnL w="6350" cap="flat" cmpd="sng" algn="ctr">
                      <a:solidFill>
                        <a:srgbClr val="000000"/>
                      </a:solidFill>
                      <a:prstDash val="solid"/>
                      <a:round/>
                      <a:headEnd type="none" w="med" len="med"/>
                      <a:tailEnd type="none" w="med" len="med"/>
                    </a:lnL>
                    <a:lnR w="3175" cap="flat" cmpd="sng" algn="ctr">
                      <a:solidFill>
                        <a:srgbClr val="FFFFFF"/>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rowSpan="2" gridSpan="3">
                  <a:txBody>
                    <a:bodyPr/>
                    <a:p>
                      <a:pPr algn="l" rtl="0" eaLnBrk="0">
                        <a:lnSpc>
                          <a:spcPct val="101000"/>
                        </a:lnSpc>
                      </a:pPr>
                      <a:endParaRPr lang="en-US" altLang="en-US" sz="500" dirty="0"/>
                    </a:p>
                    <a:p>
                      <a:pPr marL="299720" algn="l" rtl="0" eaLnBrk="0">
                        <a:lnSpc>
                          <a:spcPts val="1110"/>
                        </a:lnSpc>
                        <a:spcBef>
                          <a:spcPts val="5"/>
                        </a:spcBef>
                      </a:pPr>
                      <a:r>
                        <a:rPr sz="900" kern="0" spc="19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属性管理系统</a:t>
                      </a:r>
                      <a:endParaRPr lang="en-US" altLang="en-US" sz="9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rowSpan="2" hMerge="1">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rowSpan="2" hMerge="1">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vMerge="1" gridSpan="3">
                  <a:tcPr marL="0" marR="0" marT="0" marB="0">
                    <a:lnL w="3175"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vMerge="1" hMerge="1">
                  <a:tcPr marL="0" marR="0" marT="0" marB="0">
                    <a:lnL w="3175"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vMerge="1" hMerge="1">
                  <a:tcPr marL="0" marR="0" marT="0" marB="0">
                    <a:lnL w="3175"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vMerge="1">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vMerge="1">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r>
              <a:tr h="147955">
                <a:tc vMerge="1" gridSpan="3">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vMerge="1" hMerge="1">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vMerge="1" hMerge="1">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rowSpan="3">
                  <a:txBody>
                    <a:bodyPr/>
                    <a:p>
                      <a:pPr algn="l" rtl="0" eaLnBrk="0">
                        <a:lnSpc>
                          <a:spcPct val="100000"/>
                        </a:lnSpc>
                      </a:pPr>
                      <a:endParaRPr lang="en-US" altLang="en-US" sz="1000" dirty="0"/>
                    </a:p>
                  </a:txBody>
                  <a:tcPr marL="0" marR="0" marT="0" marB="0">
                    <a:lnL w="6350" cap="flat" cmpd="sng" algn="ctr">
                      <a:solidFill>
                        <a:srgbClr val="000000"/>
                      </a:solidFill>
                      <a:prstDash val="solid"/>
                      <a:round/>
                      <a:headEnd type="none" w="med" len="med"/>
                      <a:tailEnd type="none" w="med" len="med"/>
                    </a:lnL>
                    <a:lnR w="3175" cap="flat" cmpd="sng" algn="ctr">
                      <a:solidFill>
                        <a:srgbClr val="FFFFFF"/>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vMerge="1" gridSpan="3">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vMerge="1" hMerge="1">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vMerge="1" hMerge="1">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vMerge="1" gridSpan="3">
                  <a:tcPr marL="0" marR="0" marT="0" marB="0">
                    <a:lnL w="3175"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vMerge="1" hMerge="1">
                  <a:tcPr marL="0" marR="0" marT="0" marB="0">
                    <a:lnL w="3175"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vMerge="1" hMerge="1">
                  <a:tcPr marL="0" marR="0" marT="0" marB="0">
                    <a:lnL w="3175"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vMerge="1">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vMerge="1">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r>
              <a:tr h="0">
                <a:tc vMerge="1" gridSpan="3">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vMerge="1" hMerge="1">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vMerge="1" hMerge="1">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vMerge="1">
                  <a:tcPr marL="0" marR="0" marT="0" marB="0">
                    <a:lnL w="6350" cap="flat" cmpd="sng" algn="ctr">
                      <a:solidFill>
                        <a:srgbClr val="000000"/>
                      </a:solidFill>
                      <a:prstDash val="solid"/>
                      <a:round/>
                      <a:headEnd type="none" w="med" len="med"/>
                      <a:tailEnd type="none" w="med" len="med"/>
                    </a:lnL>
                    <a:lnR w="3175" cap="flat" cmpd="sng" algn="ctr">
                      <a:solidFill>
                        <a:srgbClr val="FFFFFF"/>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3">
                  <a:txBody>
                    <a:bodyPr/>
                    <a:p>
                      <a:pPr algn="l" rtl="0" eaLnBrk="0">
                        <a:lnSpc>
                          <a:spcPts val="415"/>
                        </a:lnSpc>
                      </a:pPr>
                      <a:endParaRPr lang="en-US" altLang="en-US" sz="300" dirty="0"/>
                    </a:p>
                  </a:txBody>
                  <a:tcPr marL="0" marR="0" marT="0" marB="0">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hMerge="1">
                  <a:tcPr marL="0" marR="0" marT="0" marB="0">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hMerge="1">
                  <a:tcPr marL="0" marR="0" marT="0" marB="0">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vMerge="1" gridSpan="3">
                  <a:tcPr marL="0" marR="0" marT="0" marB="0">
                    <a:lnL w="3175"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vMerge="1" hMerge="1">
                  <a:tcPr marL="0" marR="0" marT="0" marB="0">
                    <a:lnL w="3175"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vMerge="1" hMerge="1">
                  <a:tcPr marL="0" marR="0" marT="0" marB="0">
                    <a:lnL w="3175"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vMerge="1">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vMerge="1">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r>
              <a:tr h="147955">
                <a:tc vMerge="1" gridSpan="3">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vMerge="1" hMerge="1">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vMerge="1" hMerge="1">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vMerge="1">
                  <a:tcPr marL="0" marR="0" marT="0" marB="0">
                    <a:lnL w="6350" cap="flat" cmpd="sng" algn="ctr">
                      <a:solidFill>
                        <a:srgbClr val="000000"/>
                      </a:solidFill>
                      <a:prstDash val="solid"/>
                      <a:round/>
                      <a:headEnd type="none" w="med" len="med"/>
                      <a:tailEnd type="none" w="med" len="med"/>
                    </a:lnL>
                    <a:lnR w="3175" cap="flat" cmpd="sng" algn="ctr">
                      <a:solidFill>
                        <a:srgbClr val="FFFFFF"/>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rowSpan="2" gridSpan="3">
                  <a:txBody>
                    <a:bodyPr/>
                    <a:p>
                      <a:pPr algn="l" rtl="0" eaLnBrk="0">
                        <a:lnSpc>
                          <a:spcPct val="101000"/>
                        </a:lnSpc>
                      </a:pPr>
                      <a:endParaRPr lang="en-US" altLang="en-US" sz="500" dirty="0"/>
                    </a:p>
                    <a:p>
                      <a:pPr marL="173990" algn="l" rtl="0" eaLnBrk="0">
                        <a:lnSpc>
                          <a:spcPts val="1110"/>
                        </a:lnSpc>
                        <a:spcBef>
                          <a:spcPts val="5"/>
                        </a:spcBef>
                      </a:pPr>
                      <a:r>
                        <a:rPr sz="900" kern="0" spc="18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电子证据管理系统</a:t>
                      </a:r>
                      <a:endParaRPr lang="en-US" altLang="en-US" sz="9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rowSpan="2" hMerge="1">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rowSpan="2" hMerge="1">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vMerge="1" gridSpan="3">
                  <a:tcPr marL="0" marR="0" marT="0" marB="0">
                    <a:lnL w="3175"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vMerge="1" hMerge="1">
                  <a:tcPr marL="0" marR="0" marT="0" marB="0">
                    <a:lnL w="3175"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vMerge="1" hMerge="1">
                  <a:tcPr marL="0" marR="0" marT="0" marB="0">
                    <a:lnL w="3175"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vMerge="1">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vMerge="1">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r>
              <a:tr h="147955">
                <a:tc vMerge="1" gridSpan="3">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vMerge="1" hMerge="1">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vMerge="1" hMerge="1">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rowSpan="3">
                  <a:txBody>
                    <a:bodyPr/>
                    <a:p>
                      <a:pPr algn="l" rtl="0" eaLnBrk="0">
                        <a:lnSpc>
                          <a:spcPct val="100000"/>
                        </a:lnSpc>
                      </a:pPr>
                      <a:endParaRPr lang="en-US" altLang="en-US" sz="1000" dirty="0"/>
                    </a:p>
                  </a:txBody>
                  <a:tcPr marL="0" marR="0" marT="0" marB="0">
                    <a:lnL w="6350" cap="flat" cmpd="sng" algn="ctr">
                      <a:solidFill>
                        <a:srgbClr val="000000"/>
                      </a:solidFill>
                      <a:prstDash val="solid"/>
                      <a:round/>
                      <a:headEnd type="none" w="med" len="med"/>
                      <a:tailEnd type="none" w="med" len="med"/>
                    </a:lnL>
                    <a:lnR w="3175" cap="flat" cmpd="sng" algn="ctr">
                      <a:solidFill>
                        <a:srgbClr val="FFFFFF"/>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gridSpan="3">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vMerge="1" hMerge="1">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vMerge="1" hMerge="1">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vMerge="1" gridSpan="3">
                  <a:tcPr marL="0" marR="0" marT="0" marB="0">
                    <a:lnL w="3175"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vMerge="1" hMerge="1">
                  <a:tcPr marL="0" marR="0" marT="0" marB="0">
                    <a:lnL w="3175"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vMerge="1" hMerge="1">
                  <a:tcPr marL="0" marR="0" marT="0" marB="0">
                    <a:lnL w="3175"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vMerge="1">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vMerge="1">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r>
              <a:tr h="0">
                <a:tc vMerge="1" gridSpan="3">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vMerge="1" hMerge="1">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vMerge="1" hMerge="1">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vMerge="1">
                  <a:tcPr marL="0" marR="0" marT="0" marB="0">
                    <a:lnL w="6350" cap="flat" cmpd="sng" algn="ctr">
                      <a:solidFill>
                        <a:srgbClr val="000000"/>
                      </a:solidFill>
                      <a:prstDash val="solid"/>
                      <a:round/>
                      <a:headEnd type="none" w="med" len="med"/>
                      <a:tailEnd type="none" w="med" len="med"/>
                    </a:lnL>
                    <a:lnR w="3175" cap="flat" cmpd="sng" algn="ctr">
                      <a:solidFill>
                        <a:srgbClr val="FFFFFF"/>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p>
                      <a:pPr algn="l" rtl="0" eaLnBrk="0">
                        <a:lnSpc>
                          <a:spcPts val="300"/>
                        </a:lnSpc>
                      </a:pPr>
                      <a:endParaRPr lang="en-US" altLang="en-US" sz="200" dirty="0"/>
                    </a:p>
                  </a:txBody>
                  <a:tcPr marL="0" marR="0" marT="0" marB="0">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hMerge="1">
                  <a:tcPr marL="0" marR="0" marT="0" marB="0">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hMerge="1">
                  <a:tcPr marL="0" marR="0" marT="0" marB="0">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vMerge="1" gridSpan="3">
                  <a:tcPr marL="0" marR="0" marT="0" marB="0">
                    <a:lnL w="3175"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vMerge="1" hMerge="1">
                  <a:tcPr marL="0" marR="0" marT="0" marB="0">
                    <a:lnL w="3175"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vMerge="1" hMerge="1">
                  <a:tcPr marL="0" marR="0" marT="0" marB="0">
                    <a:lnL w="3175"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vMerge="1">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vMerge="1">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r>
              <a:tr h="149225">
                <a:tc vMerge="1" gridSpan="3">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vMerge="1" hMerge="1">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vMerge="1" hMerge="1">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vMerge="1">
                  <a:tcPr marL="0" marR="0" marT="0" marB="0">
                    <a:lnL w="6350" cap="flat" cmpd="sng" algn="ctr">
                      <a:solidFill>
                        <a:srgbClr val="000000"/>
                      </a:solidFill>
                      <a:prstDash val="solid"/>
                      <a:round/>
                      <a:headEnd type="none" w="med" len="med"/>
                      <a:tailEnd type="none" w="med" len="med"/>
                    </a:lnL>
                    <a:lnR w="3175" cap="flat" cmpd="sng" algn="ctr">
                      <a:solidFill>
                        <a:srgbClr val="FFFFFF"/>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gridSpan="3">
                  <a:txBody>
                    <a:bodyPr/>
                    <a:p>
                      <a:pPr algn="l" rtl="0" eaLnBrk="0">
                        <a:lnSpc>
                          <a:spcPct val="100000"/>
                        </a:lnSpc>
                      </a:pPr>
                      <a:endParaRPr lang="en-US" altLang="en-US" sz="500" dirty="0"/>
                    </a:p>
                    <a:p>
                      <a:pPr marL="298450" algn="l" rtl="0" eaLnBrk="0">
                        <a:lnSpc>
                          <a:spcPts val="1105"/>
                        </a:lnSpc>
                        <a:spcBef>
                          <a:spcPts val="5"/>
                        </a:spcBef>
                      </a:pPr>
                      <a:r>
                        <a:rPr sz="900" kern="0" spc="20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证书认证系统</a:t>
                      </a:r>
                      <a:endParaRPr lang="en-US" altLang="en-US" sz="9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rowSpan="2" hMerge="1">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rowSpan="2" hMerge="1">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vMerge="1" gridSpan="3">
                  <a:tcPr marL="0" marR="0" marT="0" marB="0">
                    <a:lnL w="3175"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vMerge="1" hMerge="1">
                  <a:tcPr marL="0" marR="0" marT="0" marB="0">
                    <a:lnL w="3175"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vMerge="1" hMerge="1">
                  <a:tcPr marL="0" marR="0" marT="0" marB="0">
                    <a:lnL w="3175"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vMerge="1">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vMerge="1">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r>
              <a:tr h="146050">
                <a:tc vMerge="1" gridSpan="3">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vMerge="1" hMerge="1">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vMerge="1" hMerge="1">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a:txBody>
                    <a:bodyPr/>
                    <a:p>
                      <a:pPr algn="l" rtl="0" eaLnBrk="0">
                        <a:lnSpc>
                          <a:spcPts val="1100"/>
                        </a:lnSpc>
                      </a:pPr>
                      <a:endParaRPr lang="en-US" altLang="en-US" sz="900" dirty="0"/>
                    </a:p>
                  </a:txBody>
                  <a:tcPr marL="0" marR="0" marT="0" marB="0">
                    <a:lnL w="6350"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vMerge="1" gridSpan="3">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vMerge="1" hMerge="1">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vMerge="1" hMerge="1">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vMerge="1" gridSpan="3">
                  <a:tcPr marL="0" marR="0" marT="0" marB="0">
                    <a:lnL w="3175"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vMerge="1" hMerge="1">
                  <a:tcPr marL="0" marR="0" marT="0" marB="0">
                    <a:lnL w="3175"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vMerge="1" hMerge="1">
                  <a:tcPr marL="0" marR="0" marT="0" marB="0">
                    <a:lnL w="3175"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vMerge="1">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vMerge="1">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r>
              <a:tr h="381000">
                <a:tc vMerge="1" gridSpan="3">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vMerge="1" hMerge="1">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vMerge="1" hMerge="1">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rowSpan="2" gridSpan="7">
                  <a:txBody>
                    <a:bodyPr/>
                    <a:p>
                      <a:pPr algn="l" rtl="0" eaLnBrk="0">
                        <a:lnSpc>
                          <a:spcPct val="100000"/>
                        </a:lnSpc>
                      </a:pPr>
                      <a:endParaRPr lang="en-US" altLang="en-US" sz="1000" dirty="0"/>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rgbClr val="000000"/>
                      </a:solidFill>
                      <a:prstDash val="solid"/>
                      <a:round/>
                      <a:headEnd type="none" w="med" len="med"/>
                      <a:tailEnd type="none" w="med" len="med"/>
                    </a:lnB>
                  </a:tcPr>
                </a:tc>
                <a:tc rowSpan="2" hMerge="1">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rowSpan="2" hMerge="1">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rowSpan="2" hMerge="1">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rowSpan="2" hMerge="1">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rowSpan="2" hMerge="1">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rowSpan="2" hMerge="1">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vMerge="1">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vMerge="1">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r>
              <a:tr h="224790">
                <a:tc rowSpan="8" gridSpan="3">
                  <a:txBody>
                    <a:bodyPr/>
                    <a:p>
                      <a:pPr algn="l" rtl="0" eaLnBrk="0">
                        <a:lnSpc>
                          <a:spcPct val="105000"/>
                        </a:lnSpc>
                      </a:pPr>
                      <a:endParaRPr lang="en-US" altLang="en-US" sz="1000" dirty="0"/>
                    </a:p>
                    <a:p>
                      <a:pPr algn="l" rtl="0" eaLnBrk="0">
                        <a:lnSpc>
                          <a:spcPct val="105000"/>
                        </a:lnSpc>
                      </a:pPr>
                      <a:endParaRPr lang="en-US" altLang="en-US" sz="1000" dirty="0"/>
                    </a:p>
                    <a:p>
                      <a:pPr algn="l" rtl="0" eaLnBrk="0">
                        <a:lnSpc>
                          <a:spcPct val="105000"/>
                        </a:lnSpc>
                      </a:pPr>
                      <a:endParaRPr lang="en-US" altLang="en-US" sz="1000" dirty="0"/>
                    </a:p>
                    <a:p>
                      <a:pPr algn="l" rtl="0" eaLnBrk="0">
                        <a:lnSpc>
                          <a:spcPct val="105000"/>
                        </a:lnSpc>
                      </a:pPr>
                      <a:endParaRPr lang="en-US" altLang="en-US" sz="1000" dirty="0"/>
                    </a:p>
                    <a:p>
                      <a:pPr algn="l" rtl="0" eaLnBrk="0">
                        <a:lnSpc>
                          <a:spcPct val="105000"/>
                        </a:lnSpc>
                      </a:pPr>
                      <a:endParaRPr lang="en-US" altLang="en-US" sz="1000" dirty="0"/>
                    </a:p>
                    <a:p>
                      <a:pPr algn="l" rtl="0" eaLnBrk="0">
                        <a:lnSpc>
                          <a:spcPct val="105000"/>
                        </a:lnSpc>
                      </a:pPr>
                      <a:endParaRPr lang="en-US" altLang="en-US" sz="1000" dirty="0"/>
                    </a:p>
                    <a:p>
                      <a:pPr algn="l" rtl="0" eaLnBrk="0">
                        <a:lnSpc>
                          <a:spcPct val="105000"/>
                        </a:lnSpc>
                      </a:pPr>
                      <a:endParaRPr lang="en-US" altLang="en-US" sz="1000" dirty="0"/>
                    </a:p>
                    <a:p>
                      <a:pPr algn="l" rtl="0" eaLnBrk="0">
                        <a:lnSpc>
                          <a:spcPct val="105000"/>
                        </a:lnSpc>
                      </a:pPr>
                      <a:endParaRPr lang="en-US" altLang="en-US" sz="1000" dirty="0"/>
                    </a:p>
                    <a:p>
                      <a:pPr algn="l" rtl="0" eaLnBrk="0">
                        <a:lnSpc>
                          <a:spcPct val="105000"/>
                        </a:lnSpc>
                      </a:pPr>
                      <a:endParaRPr lang="en-US" altLang="en-US" sz="1000" dirty="0"/>
                    </a:p>
                    <a:p>
                      <a:pPr algn="l" rtl="0" eaLnBrk="0">
                        <a:lnSpc>
                          <a:spcPct val="105000"/>
                        </a:lnSpc>
                      </a:pPr>
                      <a:endParaRPr lang="en-US" altLang="en-US" sz="1000" dirty="0"/>
                    </a:p>
                    <a:p>
                      <a:pPr algn="l" rtl="0" eaLnBrk="0">
                        <a:lnSpc>
                          <a:spcPct val="106000"/>
                        </a:lnSpc>
                      </a:pPr>
                      <a:endParaRPr lang="en-US" altLang="en-US" sz="1000" dirty="0"/>
                    </a:p>
                    <a:p>
                      <a:pPr marL="3042920" algn="l" rtl="0" eaLnBrk="0">
                        <a:lnSpc>
                          <a:spcPct val="100000"/>
                        </a:lnSpc>
                        <a:spcBef>
                          <a:spcPts val="5"/>
                        </a:spcBef>
                      </a:pPr>
                      <a:r>
                        <a:rPr sz="1400" kern="0" spc="260" dirty="0">
                          <a:ln w="74"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公钥密码应用技术体系框</a:t>
                      </a:r>
                      <a:r>
                        <a:rPr sz="1400" kern="0" spc="250" dirty="0">
                          <a:ln w="74"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架</a:t>
                      </a:r>
                      <a:endParaRPr lang="en-US" altLang="en-US" sz="1400" dirty="0"/>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rowSpan="8" hMerge="1">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rowSpan="8" hMerge="1">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vMerge="1" gridSpan="7">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vMerge="1" hMerge="1">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vMerge="1" hMerge="1">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vMerge="1" hMerge="1">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vMerge="1" hMerge="1">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vMerge="1" hMerge="1">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vMerge="1" hMerge="1">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vMerge="1">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vMerge="1">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r>
              <a:tr h="147955">
                <a:tc vMerge="1" gridSpan="3">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vMerge="1" hMerge="1">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vMerge="1" hMerge="1">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gridSpan="3">
                  <a:txBody>
                    <a:bodyPr/>
                    <a:p>
                      <a:pPr algn="l" rtl="0" eaLnBrk="0">
                        <a:lnSpc>
                          <a:spcPts val="1115"/>
                        </a:lnSpc>
                      </a:pPr>
                      <a:endParaRPr lang="en-US" altLang="en-US" sz="900" dirty="0"/>
                    </a:p>
                  </a:txBody>
                  <a:tcPr marL="0" marR="0" marT="0" marB="0">
                    <a:lnL w="6350"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cPr marL="0" marR="0" marT="0" marB="0">
                    <a:lnL w="6350"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hMerge="1">
                  <a:tcPr marL="0" marR="0" marT="0" marB="0">
                    <a:lnL w="6350"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rowSpan="2" gridSpan="2">
                  <a:txBody>
                    <a:bodyPr/>
                    <a:p>
                      <a:pPr algn="l" rtl="0" eaLnBrk="0">
                        <a:lnSpc>
                          <a:spcPct val="101000"/>
                        </a:lnSpc>
                      </a:pPr>
                      <a:endParaRPr lang="en-US" altLang="en-US" sz="500" dirty="0"/>
                    </a:p>
                    <a:p>
                      <a:pPr marL="266065" algn="l" rtl="0" eaLnBrk="0">
                        <a:lnSpc>
                          <a:spcPts val="1110"/>
                        </a:lnSpc>
                        <a:spcBef>
                          <a:spcPts val="5"/>
                        </a:spcBef>
                      </a:pPr>
                      <a:r>
                        <a:rPr sz="900" kern="0" spc="20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密码设备管理</a:t>
                      </a:r>
                      <a:endParaRPr lang="en-US" altLang="en-US" sz="9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rowSpan="2" hMerge="1">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gridSpan="2">
                  <a:txBody>
                    <a:bodyPr/>
                    <a:p>
                      <a:pPr algn="l" rtl="0" eaLnBrk="0">
                        <a:lnSpc>
                          <a:spcPts val="1115"/>
                        </a:lnSpc>
                      </a:pPr>
                      <a:endParaRPr lang="en-US" altLang="en-US" sz="900" dirty="0"/>
                    </a:p>
                  </a:txBody>
                  <a:tcPr marL="0" marR="0" marT="0" marB="0">
                    <a:lnL w="3175"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hMerge="1">
                  <a:tcPr marL="0" marR="0" marT="0" marB="0">
                    <a:lnL w="3175"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vMerge="1">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vMerge="1">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r>
              <a:tr h="147955">
                <a:tc vMerge="1" gridSpan="3">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vMerge="1" hMerge="1">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vMerge="1" hMerge="1">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gridSpan="3">
                  <a:txBody>
                    <a:bodyPr/>
                    <a:p>
                      <a:pPr algn="l" rtl="0" eaLnBrk="0">
                        <a:lnSpc>
                          <a:spcPts val="1115"/>
                        </a:lnSpc>
                      </a:pPr>
                      <a:endParaRPr lang="en-US" altLang="en-US" sz="900" dirty="0"/>
                    </a:p>
                  </a:txBody>
                  <a:tcPr marL="0" marR="0" marT="0" marB="0">
                    <a:lnL w="6350"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hMerge="1">
                  <a:tcPr marL="0" marR="0" marT="0" marB="0">
                    <a:lnL w="6350"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hMerge="1">
                  <a:tcPr marL="0" marR="0" marT="0" marB="0">
                    <a:lnL w="6350"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vMerge="1" gridSpan="2">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vMerge="1" hMerge="1">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gridSpan="2">
                  <a:txBody>
                    <a:bodyPr/>
                    <a:p>
                      <a:pPr algn="l" rtl="0" eaLnBrk="0">
                        <a:lnSpc>
                          <a:spcPts val="1115"/>
                        </a:lnSpc>
                      </a:pPr>
                      <a:endParaRPr lang="en-US" altLang="en-US" sz="900" dirty="0"/>
                    </a:p>
                  </a:txBody>
                  <a:tcPr marL="0" marR="0" marT="0" marB="0">
                    <a:lnL w="3175"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hMerge="1">
                  <a:tcPr marL="0" marR="0" marT="0" marB="0">
                    <a:lnL w="3175"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rowSpan="6" gridSpan="2">
                  <a:txBody>
                    <a:bodyPr/>
                    <a:p>
                      <a:pPr algn="l" rtl="0" eaLnBrk="0">
                        <a:lnSpc>
                          <a:spcPct val="100000"/>
                        </a:lnSpc>
                      </a:pPr>
                      <a:endParaRPr lang="en-US" altLang="en-US" sz="1000" dirty="0"/>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rowSpan="6" hMerge="1">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605790">
                <a:tc vMerge="1" gridSpan="3">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vMerge="1" hMerge="1">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vMerge="1" hMerge="1">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gridSpan="7">
                  <a:txBody>
                    <a:bodyPr/>
                    <a:p>
                      <a:pPr algn="l" rtl="0" eaLnBrk="0">
                        <a:lnSpc>
                          <a:spcPct val="100000"/>
                        </a:lnSpc>
                      </a:pPr>
                      <a:endParaRPr lang="en-US" altLang="en-US" sz="1000" dirty="0"/>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rgbClr val="000000"/>
                      </a:solidFill>
                      <a:prstDash val="solid"/>
                      <a:round/>
                      <a:headEnd type="none" w="med" len="med"/>
                      <a:tailEnd type="none" w="med" len="med"/>
                    </a:lnB>
                  </a:tcPr>
                </a:tc>
                <a:tc hMerge="1">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hMerge="1">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hMerge="1">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hMerge="1">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hMerge="1">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hMerge="1">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vMerge="1" gridSpan="2">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vMerge="1" hMerge="1">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49860">
                <a:tc vMerge="1" gridSpan="3">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vMerge="1" hMerge="1">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vMerge="1" hMerge="1">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gridSpan="2">
                  <a:txBody>
                    <a:bodyPr/>
                    <a:p>
                      <a:pPr algn="l" rtl="0" eaLnBrk="0">
                        <a:lnSpc>
                          <a:spcPts val="1130"/>
                        </a:lnSpc>
                      </a:pPr>
                      <a:endParaRPr lang="en-US" altLang="en-US" sz="900" dirty="0"/>
                    </a:p>
                  </a:txBody>
                  <a:tcPr marL="0" marR="0" marT="0" marB="0">
                    <a:lnL w="6350"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15875" cap="flat" cmpd="sng" algn="ctr">
                      <a:solidFill>
                        <a:srgbClr val="000000"/>
                      </a:solidFill>
                      <a:prstDash val="solid"/>
                      <a:round/>
                      <a:headEnd type="none" w="med" len="med"/>
                      <a:tailEnd type="none" w="med" len="med"/>
                    </a:lnB>
                  </a:tcPr>
                </a:tc>
                <a:tc hMerge="1">
                  <a:tcPr marL="0" marR="0" marT="0" marB="0">
                    <a:lnL w="6350"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w="15875" cap="flat" cmpd="sng" algn="ctr">
                      <a:solidFill>
                        <a:srgbClr val="000000"/>
                      </a:solidFill>
                      <a:prstDash val="solid"/>
                      <a:round/>
                      <a:headEnd type="none" w="med" len="med"/>
                      <a:tailEnd type="none" w="med" len="med"/>
                    </a:lnB>
                  </a:tcPr>
                </a:tc>
                <a:tc rowSpan="2" gridSpan="4">
                  <a:txBody>
                    <a:bodyPr/>
                    <a:p>
                      <a:pPr algn="l" rtl="0" eaLnBrk="0">
                        <a:lnSpc>
                          <a:spcPct val="101000"/>
                        </a:lnSpc>
                      </a:pPr>
                      <a:endParaRPr lang="en-US" altLang="en-US" sz="500" dirty="0"/>
                    </a:p>
                    <a:p>
                      <a:pPr marL="79375" algn="l" rtl="0" eaLnBrk="0">
                        <a:lnSpc>
                          <a:spcPts val="1110"/>
                        </a:lnSpc>
                        <a:spcBef>
                          <a:spcPts val="5"/>
                        </a:spcBef>
                      </a:pPr>
                      <a:r>
                        <a:rPr sz="900" kern="0" spc="18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密码资源管理（云环境）</a:t>
                      </a:r>
                      <a:endParaRPr lang="en-US" altLang="en-US" sz="9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rowSpan="2" hMerge="1">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rowSpan="2" hMerge="1">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rowSpan="2" hMerge="1">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rowSpan="2">
                  <a:txBody>
                    <a:bodyPr/>
                    <a:p>
                      <a:pPr algn="l" rtl="0" eaLnBrk="0">
                        <a:lnSpc>
                          <a:spcPct val="100000"/>
                        </a:lnSpc>
                      </a:pPr>
                      <a:endParaRPr lang="en-US" altLang="en-US" sz="1000" dirty="0"/>
                    </a:p>
                  </a:txBody>
                  <a:tcPr marL="0" marR="0" marT="0" marB="0">
                    <a:lnL w="3175"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gridSpan="2">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vMerge="1" hMerge="1">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45414">
                <a:tc vMerge="1" gridSpan="3">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vMerge="1" hMerge="1">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vMerge="1" hMerge="1">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gridSpan="2">
                  <a:txBody>
                    <a:bodyPr/>
                    <a:p>
                      <a:pPr algn="l" rtl="0" eaLnBrk="0">
                        <a:lnSpc>
                          <a:spcPts val="1095"/>
                        </a:lnSpc>
                      </a:pPr>
                      <a:endParaRPr lang="en-US" altLang="en-US" sz="900" dirty="0"/>
                    </a:p>
                  </a:txBody>
                  <a:tcPr marL="0" marR="0" marT="0" marB="0">
                    <a:lnL w="6350"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15875" cap="flat" cmpd="sng" algn="ctr">
                      <a:solidFill>
                        <a:srgbClr val="000000"/>
                      </a:solidFill>
                      <a:prstDash val="solid"/>
                      <a:round/>
                      <a:headEnd type="none" w="med" len="med"/>
                      <a:tailEnd type="none" w="med" len="med"/>
                    </a:lnT>
                    <a:lnB>
                      <a:noFill/>
                    </a:lnB>
                  </a:tcPr>
                </a:tc>
                <a:tc hMerge="1">
                  <a:tcPr marL="0" marR="0" marT="0" marB="0">
                    <a:lnL w="6350"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15875" cap="flat" cmpd="sng" algn="ctr">
                      <a:solidFill>
                        <a:srgbClr val="000000"/>
                      </a:solidFill>
                      <a:prstDash val="solid"/>
                      <a:round/>
                      <a:headEnd type="none" w="med" len="med"/>
                      <a:tailEnd type="none" w="med" len="med"/>
                    </a:lnT>
                    <a:lnB>
                      <a:noFill/>
                    </a:lnB>
                  </a:tcPr>
                </a:tc>
                <a:tc vMerge="1" gridSpan="4">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vMerge="1" hMerge="1">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vMerge="1" hMerge="1">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vMerge="1" hMerge="1">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vMerge="1">
                  <a:tcPr marL="0" marR="0" marT="0" marB="0">
                    <a:lnL w="3175"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gridSpan="2">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vMerge="1" hMerge="1">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51815">
                <a:tc vMerge="1" gridSpan="3">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vMerge="1" hMerge="1">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vMerge="1" hMerge="1">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gridSpan="7">
                  <a:txBody>
                    <a:bodyPr/>
                    <a:p>
                      <a:pPr algn="l" rtl="0" eaLnBrk="0">
                        <a:lnSpc>
                          <a:spcPct val="106000"/>
                        </a:lnSpc>
                      </a:pPr>
                      <a:endParaRPr lang="en-US" altLang="en-US" sz="900" dirty="0"/>
                    </a:p>
                    <a:p>
                      <a:pPr marL="95250" algn="l" rtl="0" eaLnBrk="0">
                        <a:lnSpc>
                          <a:spcPct val="100000"/>
                        </a:lnSpc>
                        <a:spcBef>
                          <a:spcPts val="0"/>
                        </a:spcBef>
                      </a:pPr>
                      <a:r>
                        <a:rPr sz="1400" kern="0" spc="260" dirty="0">
                          <a:ln w="74"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基础设施安全支撑平台</a:t>
                      </a:r>
                      <a:endParaRPr lang="en-US" altLang="en-US" sz="1400" dirty="0"/>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gridSpan="2">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vMerge="1" hMerge="1">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19379">
                <a:tc vMerge="1" gridSpan="3">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vMerge="1" hMerge="1">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vMerge="1" hMerge="1">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gridSpan="7">
                  <a:txBody>
                    <a:bodyPr/>
                    <a:p>
                      <a:pPr algn="l" rtl="0" eaLnBrk="0">
                        <a:lnSpc>
                          <a:spcPts val="890"/>
                        </a:lnSpc>
                      </a:pPr>
                      <a:endParaRPr lang="en-US" altLang="en-US" sz="700" dirty="0"/>
                    </a:p>
                  </a:txBody>
                  <a:tcPr marL="0" marR="0" marT="0" marB="0">
                    <a:lnL>
                      <a:noFill/>
                    </a:lnL>
                    <a:lnR>
                      <a:noFill/>
                    </a:lnR>
                    <a:lnT w="635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cPr marL="0" marR="0" marT="0" marB="0">
                    <a:lnL>
                      <a:noFill/>
                    </a:lnL>
                    <a:lnR>
                      <a:noFill/>
                    </a:lnR>
                    <a:lnT w="635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cPr marL="0" marR="0" marT="0" marB="0">
                    <a:lnL>
                      <a:noFill/>
                    </a:lnL>
                    <a:lnR>
                      <a:noFill/>
                    </a:lnR>
                    <a:lnT w="635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cPr marL="0" marR="0" marT="0" marB="0">
                    <a:lnL>
                      <a:noFill/>
                    </a:lnL>
                    <a:lnR>
                      <a:noFill/>
                    </a:lnR>
                    <a:lnT w="635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cPr marL="0" marR="0" marT="0" marB="0">
                    <a:lnL>
                      <a:noFill/>
                    </a:lnL>
                    <a:lnR>
                      <a:noFill/>
                    </a:lnR>
                    <a:lnT w="635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cPr marL="0" marR="0" marT="0" marB="0">
                    <a:lnL>
                      <a:noFill/>
                    </a:lnL>
                    <a:lnR>
                      <a:noFill/>
                    </a:lnR>
                    <a:lnT w="635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cPr marL="0" marR="0" marT="0" marB="0">
                    <a:lnL>
                      <a:noFill/>
                    </a:lnL>
                    <a:lnR>
                      <a:noFill/>
                    </a:lnR>
                    <a:lnT w="635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vMerge="1" gridSpan="2">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vMerge="1" hMerge="1">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162" name="path"/>
          <p:cNvSpPr/>
          <p:nvPr/>
        </p:nvSpPr>
        <p:spPr>
          <a:xfrm>
            <a:off x="7204112" y="5016785"/>
            <a:ext cx="87611" cy="983883"/>
          </a:xfrm>
          <a:custGeom>
            <a:avLst/>
            <a:gdLst/>
            <a:ahLst/>
            <a:cxnLst/>
            <a:rect l="0" t="0" r="0" b="0"/>
            <a:pathLst>
              <a:path w="137" h="1549">
                <a:moveTo>
                  <a:pt x="137" y="122"/>
                </a:moveTo>
                <a:lnTo>
                  <a:pt x="0" y="61"/>
                </a:lnTo>
                <a:lnTo>
                  <a:pt x="137" y="0"/>
                </a:lnTo>
                <a:lnTo>
                  <a:pt x="137" y="122"/>
                </a:lnTo>
                <a:close/>
              </a:path>
              <a:path w="137" h="1549">
                <a:moveTo>
                  <a:pt x="137" y="1549"/>
                </a:moveTo>
                <a:lnTo>
                  <a:pt x="0" y="1489"/>
                </a:lnTo>
                <a:lnTo>
                  <a:pt x="137" y="1427"/>
                </a:lnTo>
                <a:lnTo>
                  <a:pt x="137" y="1549"/>
                </a:lnTo>
                <a:close/>
              </a:path>
            </a:pathLst>
          </a:custGeom>
          <a:solidFill>
            <a:srgbClr val="000000">
              <a:alpha val="100000"/>
            </a:srgbClr>
          </a:solidFill>
          <a:ln cap="flat">
            <a:noFill/>
            <a:prstDash val="solid"/>
            <a:miter lim="0"/>
          </a:ln>
        </p:spPr>
        <p:txBody>
          <a:bodyPr rtlCol="0"/>
          <a:p>
            <a:pPr algn="ctr"/>
            <a:endParaRPr lang="zh-CN" altLang="en-US"/>
          </a:p>
        </p:txBody>
      </p:sp>
      <p:graphicFrame>
        <p:nvGraphicFramePr>
          <p:cNvPr id="164" name="table 164"/>
          <p:cNvGraphicFramePr>
            <a:graphicFrameLocks noGrp="1"/>
          </p:cNvGraphicFramePr>
          <p:nvPr/>
        </p:nvGraphicFramePr>
        <p:xfrm>
          <a:off x="2369989" y="4842435"/>
          <a:ext cx="4921249" cy="1480819"/>
        </p:xfrm>
        <a:graphic>
          <a:graphicData uri="http://schemas.openxmlformats.org/drawingml/2006/table">
            <a:tbl>
              <a:tblPr/>
              <a:tblGrid>
                <a:gridCol w="4921249"/>
              </a:tblGrid>
              <a:tr h="1480819">
                <a:tc>
                  <a:txBody>
                    <a:bodyPr/>
                    <a:p>
                      <a:pPr algn="l" rtl="0" eaLnBrk="0">
                        <a:lnSpc>
                          <a:spcPct val="111000"/>
                        </a:lnSpc>
                      </a:pPr>
                      <a:endParaRPr lang="en-US" altLang="en-US" sz="1000" dirty="0"/>
                    </a:p>
                    <a:p>
                      <a:pPr algn="l" rtl="0" eaLnBrk="0">
                        <a:lnSpc>
                          <a:spcPct val="111000"/>
                        </a:lnSpc>
                      </a:pPr>
                      <a:endParaRPr lang="en-US" altLang="en-US" sz="1000" dirty="0"/>
                    </a:p>
                    <a:p>
                      <a:pPr algn="l" rtl="0" eaLnBrk="0">
                        <a:lnSpc>
                          <a:spcPct val="111000"/>
                        </a:lnSpc>
                      </a:pPr>
                      <a:endParaRPr lang="en-US" altLang="en-US" sz="1000" dirty="0"/>
                    </a:p>
                    <a:p>
                      <a:pPr algn="l" rtl="0" eaLnBrk="0">
                        <a:lnSpc>
                          <a:spcPct val="111000"/>
                        </a:lnSpc>
                      </a:pPr>
                      <a:endParaRPr lang="en-US" altLang="en-US" sz="1000" dirty="0"/>
                    </a:p>
                    <a:p>
                      <a:pPr algn="l" rtl="0" eaLnBrk="0">
                        <a:lnSpc>
                          <a:spcPct val="112000"/>
                        </a:lnSpc>
                      </a:pPr>
                      <a:endParaRPr lang="en-US" altLang="en-US" sz="1000" dirty="0"/>
                    </a:p>
                    <a:p>
                      <a:pPr algn="l" rtl="0" eaLnBrk="0">
                        <a:lnSpc>
                          <a:spcPct val="112000"/>
                        </a:lnSpc>
                      </a:pPr>
                      <a:endParaRPr lang="en-US" altLang="en-US" sz="1000" dirty="0"/>
                    </a:p>
                    <a:p>
                      <a:pPr algn="l" rtl="0" eaLnBrk="0">
                        <a:lnSpc>
                          <a:spcPct val="112000"/>
                        </a:lnSpc>
                      </a:pPr>
                      <a:endParaRPr lang="en-US" altLang="en-US" sz="1000" dirty="0"/>
                    </a:p>
                    <a:p>
                      <a:pPr marL="937895" algn="l" rtl="0" eaLnBrk="0">
                        <a:lnSpc>
                          <a:spcPct val="100000"/>
                        </a:lnSpc>
                        <a:spcBef>
                          <a:spcPts val="5"/>
                        </a:spcBef>
                      </a:pPr>
                      <a:r>
                        <a:rPr sz="1400" kern="0" spc="250" dirty="0">
                          <a:ln w="74"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密码设备服务层</a:t>
                      </a:r>
                      <a:endParaRPr lang="en-US" altLang="en-US" sz="1400" dirty="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graphicFrame>
        <p:nvGraphicFramePr>
          <p:cNvPr id="166" name="table 166"/>
          <p:cNvGraphicFramePr>
            <a:graphicFrameLocks noGrp="1"/>
          </p:cNvGraphicFramePr>
          <p:nvPr/>
        </p:nvGraphicFramePr>
        <p:xfrm>
          <a:off x="2412655" y="3068438"/>
          <a:ext cx="4798059" cy="1454784"/>
        </p:xfrm>
        <a:graphic>
          <a:graphicData uri="http://schemas.openxmlformats.org/drawingml/2006/table">
            <a:tbl>
              <a:tblPr/>
              <a:tblGrid>
                <a:gridCol w="600709"/>
                <a:gridCol w="4197350"/>
              </a:tblGrid>
              <a:tr h="727709">
                <a:tc>
                  <a:txBody>
                    <a:bodyPr/>
                    <a:p>
                      <a:pPr algn="l" rtl="0" eaLnBrk="0">
                        <a:lnSpc>
                          <a:spcPct val="100000"/>
                        </a:lnSpc>
                      </a:pPr>
                      <a:endParaRPr lang="en-US" altLang="en-US" sz="1000" dirty="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a:txBody>
                    <a:bodyPr/>
                    <a:p>
                      <a:pPr algn="l" rtl="0" eaLnBrk="0">
                        <a:lnSpc>
                          <a:spcPct val="100000"/>
                        </a:lnSpc>
                      </a:pPr>
                      <a:endParaRPr lang="en-US" altLang="en-US" sz="1000" dirty="0"/>
                    </a:p>
                  </a:txBody>
                  <a:tcPr marL="0" marR="0" marT="0" marB="0">
                    <a:lnL w="12700" cap="flat" cmpd="sng" algn="ctr">
                      <a:solidFill>
                        <a:srgbClr val="000000"/>
                      </a:solidFill>
                      <a:prstDash val="solid"/>
                      <a:round/>
                      <a:headEnd type="none" w="med" len="med"/>
                      <a:tailEnd type="none" w="med" len="med"/>
                    </a:lnL>
                    <a:lnR>
                      <a:noFill/>
                    </a:lnR>
                    <a:lnT>
                      <a:noFill/>
                    </a:lnT>
                    <a:lnB w="9525" cap="flat" cmpd="sng" algn="ctr">
                      <a:solidFill>
                        <a:srgbClr val="000000"/>
                      </a:solidFill>
                      <a:prstDash val="solid"/>
                      <a:round/>
                      <a:headEnd type="none" w="med" len="med"/>
                      <a:tailEnd type="none" w="med" len="med"/>
                    </a:lnB>
                  </a:tcPr>
                </a:tc>
              </a:tr>
              <a:tr h="727075">
                <a:tc gridSpan="2">
                  <a:txBody>
                    <a:bodyPr/>
                    <a:p>
                      <a:pPr algn="l" rtl="0" eaLnBrk="0">
                        <a:lnSpc>
                          <a:spcPct val="171000"/>
                        </a:lnSpc>
                      </a:pPr>
                      <a:endParaRPr lang="en-US" altLang="en-US" sz="1000" dirty="0"/>
                    </a:p>
                    <a:p>
                      <a:pPr marL="2728595" algn="l" rtl="0" eaLnBrk="0">
                        <a:lnSpc>
                          <a:spcPct val="100000"/>
                        </a:lnSpc>
                        <a:spcBef>
                          <a:spcPts val="0"/>
                        </a:spcBef>
                      </a:pPr>
                      <a:r>
                        <a:rPr sz="1400" kern="0" spc="260" dirty="0">
                          <a:ln w="74"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通用密码应用支撑层</a:t>
                      </a:r>
                      <a:endParaRPr lang="en-US" altLang="en-US" sz="1400" dirty="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grpSp>
        <p:nvGrpSpPr>
          <p:cNvPr id="10" name="group 10"/>
          <p:cNvGrpSpPr/>
          <p:nvPr/>
        </p:nvGrpSpPr>
        <p:grpSpPr>
          <a:xfrm rot="21600000">
            <a:off x="7204112" y="3083249"/>
            <a:ext cx="423259" cy="736888"/>
            <a:chOff x="0" y="0"/>
            <a:chExt cx="423259" cy="736888"/>
          </a:xfrm>
        </p:grpSpPr>
        <p:sp>
          <p:nvSpPr>
            <p:cNvPr id="168" name="path"/>
            <p:cNvSpPr/>
            <p:nvPr/>
          </p:nvSpPr>
          <p:spPr>
            <a:xfrm>
              <a:off x="0" y="336997"/>
              <a:ext cx="87376" cy="77600"/>
            </a:xfrm>
            <a:custGeom>
              <a:avLst/>
              <a:gdLst/>
              <a:ahLst/>
              <a:cxnLst/>
              <a:rect l="0" t="0" r="0" b="0"/>
              <a:pathLst>
                <a:path w="137" h="122">
                  <a:moveTo>
                    <a:pt x="137" y="122"/>
                  </a:moveTo>
                  <a:lnTo>
                    <a:pt x="0" y="61"/>
                  </a:lnTo>
                  <a:lnTo>
                    <a:pt x="137" y="0"/>
                  </a:lnTo>
                  <a:lnTo>
                    <a:pt x="137" y="122"/>
                  </a:lnTo>
                  <a:close/>
                </a:path>
              </a:pathLst>
            </a:custGeom>
            <a:solidFill>
              <a:srgbClr val="000000">
                <a:alpha val="100000"/>
              </a:srgbClr>
            </a:solidFill>
            <a:ln cap="flat">
              <a:noFill/>
              <a:prstDash val="solid"/>
              <a:miter lim="0"/>
            </a:ln>
          </p:spPr>
          <p:txBody>
            <a:bodyPr rtlCol="0"/>
            <a:p>
              <a:pPr algn="ctr"/>
              <a:endParaRPr lang="zh-CN" altLang="en-US"/>
            </a:p>
          </p:txBody>
        </p:sp>
        <p:sp>
          <p:nvSpPr>
            <p:cNvPr id="170" name="path"/>
            <p:cNvSpPr/>
            <p:nvPr/>
          </p:nvSpPr>
          <p:spPr>
            <a:xfrm>
              <a:off x="69408" y="517438"/>
              <a:ext cx="312159" cy="219449"/>
            </a:xfrm>
            <a:custGeom>
              <a:avLst/>
              <a:gdLst/>
              <a:ahLst/>
              <a:cxnLst/>
              <a:rect l="0" t="0" r="0" b="0"/>
              <a:pathLst>
                <a:path w="491" h="345">
                  <a:moveTo>
                    <a:pt x="480" y="335"/>
                  </a:moveTo>
                  <a:lnTo>
                    <a:pt x="480" y="9"/>
                  </a:lnTo>
                  <a:lnTo>
                    <a:pt x="11" y="9"/>
                  </a:lnTo>
                </a:path>
              </a:pathLst>
            </a:custGeom>
            <a:noFill/>
            <a:ln w="13304" cap="rnd">
              <a:solidFill>
                <a:srgbClr val="000000">
                  <a:alpha val="100000"/>
                </a:srgbClr>
              </a:solidFill>
              <a:prstDash val="solid"/>
              <a:round/>
            </a:ln>
          </p:spPr>
          <p:txBody>
            <a:bodyPr rtlCol="0"/>
            <a:p>
              <a:pPr algn="ctr"/>
              <a:endParaRPr lang="zh-CN" altLang="en-US"/>
            </a:p>
          </p:txBody>
        </p:sp>
        <p:sp>
          <p:nvSpPr>
            <p:cNvPr id="172" name="path"/>
            <p:cNvSpPr/>
            <p:nvPr/>
          </p:nvSpPr>
          <p:spPr>
            <a:xfrm>
              <a:off x="0" y="484896"/>
              <a:ext cx="87376" cy="77600"/>
            </a:xfrm>
            <a:custGeom>
              <a:avLst/>
              <a:gdLst/>
              <a:ahLst/>
              <a:cxnLst/>
              <a:rect l="0" t="0" r="0" b="0"/>
              <a:pathLst>
                <a:path w="137" h="122">
                  <a:moveTo>
                    <a:pt x="137" y="122"/>
                  </a:moveTo>
                  <a:lnTo>
                    <a:pt x="0" y="61"/>
                  </a:lnTo>
                  <a:lnTo>
                    <a:pt x="137" y="0"/>
                  </a:lnTo>
                  <a:lnTo>
                    <a:pt x="137" y="122"/>
                  </a:lnTo>
                  <a:close/>
                </a:path>
              </a:pathLst>
            </a:custGeom>
            <a:solidFill>
              <a:srgbClr val="000000">
                <a:alpha val="100000"/>
              </a:srgbClr>
            </a:solidFill>
            <a:ln cap="flat">
              <a:noFill/>
              <a:prstDash val="solid"/>
              <a:miter lim="0"/>
            </a:ln>
          </p:spPr>
          <p:txBody>
            <a:bodyPr rtlCol="0"/>
            <a:p>
              <a:pPr algn="ctr"/>
              <a:endParaRPr lang="zh-CN" altLang="en-US"/>
            </a:p>
          </p:txBody>
        </p:sp>
        <p:sp>
          <p:nvSpPr>
            <p:cNvPr id="174" name="path"/>
            <p:cNvSpPr/>
            <p:nvPr/>
          </p:nvSpPr>
          <p:spPr>
            <a:xfrm>
              <a:off x="69408" y="0"/>
              <a:ext cx="353851" cy="219449"/>
            </a:xfrm>
            <a:custGeom>
              <a:avLst/>
              <a:gdLst/>
              <a:ahLst/>
              <a:cxnLst/>
              <a:rect l="0" t="0" r="0" b="0"/>
              <a:pathLst>
                <a:path w="557" h="345">
                  <a:moveTo>
                    <a:pt x="546" y="9"/>
                  </a:moveTo>
                  <a:lnTo>
                    <a:pt x="546" y="335"/>
                  </a:lnTo>
                  <a:lnTo>
                    <a:pt x="11" y="335"/>
                  </a:lnTo>
                </a:path>
              </a:pathLst>
            </a:custGeom>
            <a:noFill/>
            <a:ln w="13304" cap="rnd">
              <a:solidFill>
                <a:srgbClr val="000000">
                  <a:alpha val="100000"/>
                </a:srgbClr>
              </a:solidFill>
              <a:prstDash val="solid"/>
              <a:round/>
            </a:ln>
          </p:spPr>
          <p:txBody>
            <a:bodyPr rtlCol="0"/>
            <a:p>
              <a:pPr algn="ctr"/>
              <a:endParaRPr lang="zh-CN" altLang="en-US"/>
            </a:p>
          </p:txBody>
        </p:sp>
        <p:sp>
          <p:nvSpPr>
            <p:cNvPr id="176" name="path"/>
            <p:cNvSpPr/>
            <p:nvPr/>
          </p:nvSpPr>
          <p:spPr>
            <a:xfrm>
              <a:off x="0" y="174391"/>
              <a:ext cx="87376" cy="77600"/>
            </a:xfrm>
            <a:custGeom>
              <a:avLst/>
              <a:gdLst/>
              <a:ahLst/>
              <a:cxnLst/>
              <a:rect l="0" t="0" r="0" b="0"/>
              <a:pathLst>
                <a:path w="137" h="122">
                  <a:moveTo>
                    <a:pt x="137" y="122"/>
                  </a:moveTo>
                  <a:lnTo>
                    <a:pt x="0" y="61"/>
                  </a:lnTo>
                  <a:lnTo>
                    <a:pt x="137" y="0"/>
                  </a:lnTo>
                  <a:lnTo>
                    <a:pt x="137" y="122"/>
                  </a:lnTo>
                  <a:close/>
                </a:path>
              </a:pathLst>
            </a:custGeom>
            <a:solidFill>
              <a:srgbClr val="000000">
                <a:alpha val="100000"/>
              </a:srgbClr>
            </a:solidFill>
            <a:ln cap="flat">
              <a:noFill/>
              <a:prstDash val="solid"/>
              <a:miter lim="0"/>
            </a:ln>
          </p:spPr>
          <p:txBody>
            <a:bodyPr rtlCol="0"/>
            <a:p>
              <a:pPr algn="ctr"/>
              <a:endParaRPr lang="zh-CN" altLang="en-US"/>
            </a:p>
          </p:txBody>
        </p:sp>
      </p:grpSp>
      <p:graphicFrame>
        <p:nvGraphicFramePr>
          <p:cNvPr id="178" name="table 178"/>
          <p:cNvGraphicFramePr>
            <a:graphicFrameLocks noGrp="1"/>
          </p:cNvGraphicFramePr>
          <p:nvPr/>
        </p:nvGraphicFramePr>
        <p:xfrm>
          <a:off x="3069117" y="3068522"/>
          <a:ext cx="4142104" cy="655955"/>
        </p:xfrm>
        <a:graphic>
          <a:graphicData uri="http://schemas.openxmlformats.org/drawingml/2006/table">
            <a:tbl>
              <a:tblPr/>
              <a:tblGrid>
                <a:gridCol w="4142104"/>
              </a:tblGrid>
              <a:tr h="653414">
                <a:tc>
                  <a:txBody>
                    <a:bodyPr/>
                    <a:p>
                      <a:pPr algn="l" rtl="0" eaLnBrk="0">
                        <a:lnSpc>
                          <a:spcPct val="101000"/>
                        </a:lnSpc>
                      </a:pPr>
                      <a:endParaRPr lang="en-US" altLang="en-US" sz="1000" dirty="0"/>
                    </a:p>
                    <a:p>
                      <a:pPr algn="l" rtl="0" eaLnBrk="0">
                        <a:lnSpc>
                          <a:spcPct val="101000"/>
                        </a:lnSpc>
                      </a:pPr>
                      <a:endParaRPr lang="en-US" altLang="en-US" sz="1000" dirty="0"/>
                    </a:p>
                    <a:p>
                      <a:pPr algn="l" rtl="0" eaLnBrk="0">
                        <a:lnSpc>
                          <a:spcPct val="101000"/>
                        </a:lnSpc>
                      </a:pPr>
                      <a:endParaRPr lang="en-US" altLang="en-US" sz="1000" dirty="0"/>
                    </a:p>
                    <a:p>
                      <a:pPr marL="2045970" algn="l" rtl="0" eaLnBrk="0">
                        <a:lnSpc>
                          <a:spcPct val="91000"/>
                        </a:lnSpc>
                        <a:spcBef>
                          <a:spcPts val="5"/>
                        </a:spcBef>
                      </a:pPr>
                      <a:r>
                        <a:rPr sz="1400" kern="0" spc="250" dirty="0">
                          <a:ln w="74"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典型密码应用支撑层</a:t>
                      </a:r>
                      <a:endParaRPr lang="en-US" altLang="en-US" sz="1400" dirty="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pic>
        <p:nvPicPr>
          <p:cNvPr id="180" name="picture 180"/>
          <p:cNvPicPr>
            <a:picLocks noChangeAspect="1"/>
          </p:cNvPicPr>
          <p:nvPr/>
        </p:nvPicPr>
        <p:blipFill>
          <a:blip r:embed="rId2"/>
          <a:stretch>
            <a:fillRect/>
          </a:stretch>
        </p:blipFill>
        <p:spPr>
          <a:xfrm rot="21600000">
            <a:off x="4191387" y="5144324"/>
            <a:ext cx="2763161" cy="739140"/>
          </a:xfrm>
          <a:prstGeom prst="rect">
            <a:avLst/>
          </a:prstGeom>
        </p:spPr>
      </p:pic>
      <p:graphicFrame>
        <p:nvGraphicFramePr>
          <p:cNvPr id="182" name="table 182"/>
          <p:cNvGraphicFramePr>
            <a:graphicFrameLocks noGrp="1"/>
          </p:cNvGraphicFramePr>
          <p:nvPr/>
        </p:nvGraphicFramePr>
        <p:xfrm>
          <a:off x="4001250" y="5049327"/>
          <a:ext cx="2954653" cy="929005"/>
        </p:xfrm>
        <a:graphic>
          <a:graphicData uri="http://schemas.openxmlformats.org/drawingml/2006/table">
            <a:tbl>
              <a:tblPr/>
              <a:tblGrid>
                <a:gridCol w="189864"/>
                <a:gridCol w="2764789"/>
              </a:tblGrid>
              <a:tr h="929005">
                <a:tc>
                  <a:txBody>
                    <a:bodyPr/>
                    <a:p>
                      <a:pPr algn="l" rtl="0" eaLnBrk="0">
                        <a:lnSpc>
                          <a:spcPct val="100000"/>
                        </a:lnSpc>
                      </a:pPr>
                      <a:endParaRPr lang="en-US" altLang="en-US" sz="1000" dirty="0"/>
                    </a:p>
                  </a:txBody>
                  <a:tcPr marL="0" marR="0" marT="0" marB="0">
                    <a:lnL w="12700"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tcPr>
                </a:tc>
                <a:tc>
                  <a:txBody>
                    <a:bodyPr/>
                    <a:p>
                      <a:pPr algn="l" rtl="0" eaLnBrk="0">
                        <a:lnSpc>
                          <a:spcPct val="100000"/>
                        </a:lnSpc>
                      </a:pPr>
                      <a:endParaRPr lang="en-US" altLang="en-US" sz="10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w="3175" cap="flat" cmpd="sng" algn="ctr">
                      <a:solidFill>
                        <a:srgbClr val="000000"/>
                      </a:solidFill>
                      <a:prstDash val="solid"/>
                      <a:round/>
                      <a:headEnd type="none" w="med" len="med"/>
                      <a:tailEnd type="none" w="med" len="med"/>
                    </a:lnB>
                  </a:tcPr>
                </a:tc>
              </a:tr>
            </a:tbl>
          </a:graphicData>
        </a:graphic>
      </p:graphicFrame>
      <p:graphicFrame>
        <p:nvGraphicFramePr>
          <p:cNvPr id="186" name="table 186"/>
          <p:cNvGraphicFramePr>
            <a:graphicFrameLocks noGrp="1"/>
          </p:cNvGraphicFramePr>
          <p:nvPr/>
        </p:nvGraphicFramePr>
        <p:xfrm>
          <a:off x="2705718" y="5140569"/>
          <a:ext cx="1106804" cy="710564"/>
        </p:xfrm>
        <a:graphic>
          <a:graphicData uri="http://schemas.openxmlformats.org/drawingml/2006/table">
            <a:tbl>
              <a:tblPr/>
              <a:tblGrid>
                <a:gridCol w="1106804"/>
              </a:tblGrid>
              <a:tr h="710564">
                <a:tc>
                  <a:txBody>
                    <a:bodyPr/>
                    <a:p>
                      <a:pPr algn="l" rtl="0" eaLnBrk="0">
                        <a:lnSpc>
                          <a:spcPct val="100000"/>
                        </a:lnSpc>
                      </a:pPr>
                      <a:endParaRPr lang="en-US" altLang="en-US" sz="1000" dirty="0"/>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188" name="table 188"/>
          <p:cNvGraphicFramePr>
            <a:graphicFrameLocks noGrp="1"/>
          </p:cNvGraphicFramePr>
          <p:nvPr/>
        </p:nvGraphicFramePr>
        <p:xfrm>
          <a:off x="4373069" y="5290878"/>
          <a:ext cx="2016759" cy="161925"/>
        </p:xfrm>
        <a:graphic>
          <a:graphicData uri="http://schemas.openxmlformats.org/drawingml/2006/table">
            <a:tbl>
              <a:tblPr>
                <a:solidFill>
                  <a:srgbClr val="E8EEF7"/>
                </a:solidFill>
              </a:tblPr>
              <a:tblGrid>
                <a:gridCol w="2016759"/>
              </a:tblGrid>
              <a:tr h="161925">
                <a:tc>
                  <a:txBody>
                    <a:bodyPr/>
                    <a:p>
                      <a:pPr algn="l" rtl="0" eaLnBrk="0">
                        <a:lnSpc>
                          <a:spcPct val="83000"/>
                        </a:lnSpc>
                      </a:pPr>
                      <a:endParaRPr lang="en-US" altLang="en-US" sz="100" dirty="0"/>
                    </a:p>
                    <a:p>
                      <a:pPr marL="661670" algn="l" rtl="0" eaLnBrk="0">
                        <a:lnSpc>
                          <a:spcPts val="1115"/>
                        </a:lnSpc>
                      </a:pPr>
                      <a:r>
                        <a:rPr sz="900" kern="0" spc="19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密码资源池</a:t>
                      </a:r>
                      <a:endParaRPr lang="en-US" altLang="en-US" sz="9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E8EEF7"/>
                    </a:solidFill>
                  </a:tcPr>
                </a:tc>
              </a:tr>
            </a:tbl>
          </a:graphicData>
        </a:graphic>
      </p:graphicFrame>
      <p:graphicFrame>
        <p:nvGraphicFramePr>
          <p:cNvPr id="190" name="table 190"/>
          <p:cNvGraphicFramePr>
            <a:graphicFrameLocks noGrp="1"/>
          </p:cNvGraphicFramePr>
          <p:nvPr/>
        </p:nvGraphicFramePr>
        <p:xfrm>
          <a:off x="4373069" y="5527433"/>
          <a:ext cx="1983104" cy="161925"/>
        </p:xfrm>
        <a:graphic>
          <a:graphicData uri="http://schemas.openxmlformats.org/drawingml/2006/table">
            <a:tbl>
              <a:tblPr>
                <a:solidFill>
                  <a:srgbClr val="E8EEF7"/>
                </a:solidFill>
              </a:tblPr>
              <a:tblGrid>
                <a:gridCol w="1983104"/>
              </a:tblGrid>
              <a:tr h="161925">
                <a:tc>
                  <a:txBody>
                    <a:bodyPr/>
                    <a:p>
                      <a:pPr algn="l" rtl="0" eaLnBrk="0">
                        <a:lnSpc>
                          <a:spcPct val="82000"/>
                        </a:lnSpc>
                      </a:pPr>
                      <a:endParaRPr lang="en-US" altLang="en-US" sz="100" dirty="0"/>
                    </a:p>
                    <a:p>
                      <a:pPr marL="715645" algn="l" rtl="0" eaLnBrk="0">
                        <a:lnSpc>
                          <a:spcPts val="1115"/>
                        </a:lnSpc>
                      </a:pPr>
                      <a:r>
                        <a:rPr sz="900" kern="0" spc="19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密码设备</a:t>
                      </a:r>
                      <a:endParaRPr lang="en-US" altLang="en-US" sz="9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E8EEF7"/>
                    </a:solidFill>
                  </a:tcPr>
                </a:tc>
              </a:tr>
            </a:tbl>
          </a:graphicData>
        </a:graphic>
      </p:graphicFrame>
      <p:graphicFrame>
        <p:nvGraphicFramePr>
          <p:cNvPr id="192" name="table 192"/>
          <p:cNvGraphicFramePr>
            <a:graphicFrameLocks noGrp="1"/>
          </p:cNvGraphicFramePr>
          <p:nvPr/>
        </p:nvGraphicFramePr>
        <p:xfrm>
          <a:off x="7944463" y="1684392"/>
          <a:ext cx="1182369" cy="234315"/>
        </p:xfrm>
        <a:graphic>
          <a:graphicData uri="http://schemas.openxmlformats.org/drawingml/2006/table">
            <a:tbl>
              <a:tblPr/>
              <a:tblGrid>
                <a:gridCol w="1182369"/>
              </a:tblGrid>
              <a:tr h="234315">
                <a:tc>
                  <a:txBody>
                    <a:bodyPr/>
                    <a:p>
                      <a:pPr algn="l" rtl="0" eaLnBrk="0">
                        <a:lnSpc>
                          <a:spcPct val="107000"/>
                        </a:lnSpc>
                      </a:pPr>
                      <a:endParaRPr lang="en-US" altLang="en-US" sz="300" dirty="0"/>
                    </a:p>
                    <a:p>
                      <a:pPr marL="314325" algn="l" rtl="0" eaLnBrk="0">
                        <a:lnSpc>
                          <a:spcPts val="1110"/>
                        </a:lnSpc>
                        <a:spcBef>
                          <a:spcPts val="0"/>
                        </a:spcBef>
                      </a:pPr>
                      <a:r>
                        <a:rPr sz="900" kern="0" spc="19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应用管理</a:t>
                      </a:r>
                      <a:endParaRPr lang="en-US" altLang="en-US" sz="9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bl>
          </a:graphicData>
        </a:graphic>
      </p:graphicFrame>
      <p:graphicFrame>
        <p:nvGraphicFramePr>
          <p:cNvPr id="194" name="table 194"/>
          <p:cNvGraphicFramePr>
            <a:graphicFrameLocks noGrp="1"/>
          </p:cNvGraphicFramePr>
          <p:nvPr/>
        </p:nvGraphicFramePr>
        <p:xfrm>
          <a:off x="2818333" y="4073307"/>
          <a:ext cx="1182370" cy="165100"/>
        </p:xfrm>
        <a:graphic>
          <a:graphicData uri="http://schemas.openxmlformats.org/drawingml/2006/table">
            <a:tbl>
              <a:tblPr/>
              <a:tblGrid>
                <a:gridCol w="1182370"/>
              </a:tblGrid>
              <a:tr h="165100">
                <a:tc>
                  <a:txBody>
                    <a:bodyPr/>
                    <a:p>
                      <a:pPr algn="l" rtl="0" eaLnBrk="0">
                        <a:lnSpc>
                          <a:spcPct val="94000"/>
                        </a:lnSpc>
                      </a:pPr>
                      <a:endParaRPr lang="en-US" altLang="en-US" sz="100" dirty="0"/>
                    </a:p>
                    <a:p>
                      <a:pPr marL="173355" algn="l" rtl="0" eaLnBrk="0">
                        <a:lnSpc>
                          <a:spcPts val="1110"/>
                        </a:lnSpc>
                      </a:pPr>
                      <a:r>
                        <a:rPr sz="900" kern="0" spc="20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通用密码服务</a:t>
                      </a:r>
                      <a:endParaRPr lang="en-US" altLang="en-US" sz="9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bl>
          </a:graphicData>
        </a:graphic>
      </p:graphicFrame>
      <p:graphicFrame>
        <p:nvGraphicFramePr>
          <p:cNvPr id="196" name="table 196"/>
          <p:cNvGraphicFramePr>
            <a:graphicFrameLocks noGrp="1"/>
          </p:cNvGraphicFramePr>
          <p:nvPr/>
        </p:nvGraphicFramePr>
        <p:xfrm>
          <a:off x="3191256" y="3310021"/>
          <a:ext cx="701675" cy="176529"/>
        </p:xfrm>
        <a:graphic>
          <a:graphicData uri="http://schemas.openxmlformats.org/drawingml/2006/table">
            <a:tbl>
              <a:tblPr/>
              <a:tblGrid>
                <a:gridCol w="701675"/>
              </a:tblGrid>
              <a:tr h="176529">
                <a:tc>
                  <a:txBody>
                    <a:bodyPr/>
                    <a:p>
                      <a:pPr algn="l" rtl="0" eaLnBrk="0">
                        <a:lnSpc>
                          <a:spcPct val="130000"/>
                        </a:lnSpc>
                      </a:pPr>
                      <a:endParaRPr lang="en-US" altLang="en-US" sz="100" dirty="0"/>
                    </a:p>
                    <a:p>
                      <a:pPr marL="79375" algn="l" rtl="0" eaLnBrk="0">
                        <a:lnSpc>
                          <a:spcPts val="1110"/>
                        </a:lnSpc>
                        <a:spcBef>
                          <a:spcPts val="0"/>
                        </a:spcBef>
                      </a:pPr>
                      <a:r>
                        <a:rPr sz="900" kern="0" spc="18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责任认定</a:t>
                      </a:r>
                      <a:endParaRPr lang="en-US" altLang="en-US" sz="9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bl>
          </a:graphicData>
        </a:graphic>
      </p:graphicFrame>
      <p:graphicFrame>
        <p:nvGraphicFramePr>
          <p:cNvPr id="198" name="table 198"/>
          <p:cNvGraphicFramePr>
            <a:graphicFrameLocks noGrp="1"/>
          </p:cNvGraphicFramePr>
          <p:nvPr/>
        </p:nvGraphicFramePr>
        <p:xfrm>
          <a:off x="4040123" y="3310021"/>
          <a:ext cx="701675" cy="176529"/>
        </p:xfrm>
        <a:graphic>
          <a:graphicData uri="http://schemas.openxmlformats.org/drawingml/2006/table">
            <a:tbl>
              <a:tblPr/>
              <a:tblGrid>
                <a:gridCol w="701675"/>
              </a:tblGrid>
              <a:tr h="176529">
                <a:tc>
                  <a:txBody>
                    <a:bodyPr/>
                    <a:p>
                      <a:pPr algn="l" rtl="0" eaLnBrk="0">
                        <a:lnSpc>
                          <a:spcPct val="130000"/>
                        </a:lnSpc>
                      </a:pPr>
                      <a:endParaRPr lang="en-US" altLang="en-US" sz="100" dirty="0"/>
                    </a:p>
                    <a:p>
                      <a:pPr marL="78105" algn="l" rtl="0" eaLnBrk="0">
                        <a:lnSpc>
                          <a:spcPts val="1110"/>
                        </a:lnSpc>
                        <a:spcBef>
                          <a:spcPts val="0"/>
                        </a:spcBef>
                      </a:pPr>
                      <a:r>
                        <a:rPr sz="900" kern="0" spc="18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身份鉴别</a:t>
                      </a:r>
                      <a:endParaRPr lang="en-US" altLang="en-US" sz="9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bl>
          </a:graphicData>
        </a:graphic>
      </p:graphicFrame>
      <p:graphicFrame>
        <p:nvGraphicFramePr>
          <p:cNvPr id="200" name="table 200"/>
          <p:cNvGraphicFramePr>
            <a:graphicFrameLocks noGrp="1"/>
          </p:cNvGraphicFramePr>
          <p:nvPr/>
        </p:nvGraphicFramePr>
        <p:xfrm>
          <a:off x="4855754" y="3310021"/>
          <a:ext cx="701675" cy="176529"/>
        </p:xfrm>
        <a:graphic>
          <a:graphicData uri="http://schemas.openxmlformats.org/drawingml/2006/table">
            <a:tbl>
              <a:tblPr/>
              <a:tblGrid>
                <a:gridCol w="701675"/>
              </a:tblGrid>
              <a:tr h="176529">
                <a:tc>
                  <a:txBody>
                    <a:bodyPr/>
                    <a:p>
                      <a:pPr algn="l" rtl="0" eaLnBrk="0">
                        <a:lnSpc>
                          <a:spcPct val="130000"/>
                        </a:lnSpc>
                      </a:pPr>
                      <a:endParaRPr lang="en-US" altLang="en-US" sz="100" dirty="0"/>
                    </a:p>
                    <a:p>
                      <a:pPr marL="73025" algn="l" rtl="0" eaLnBrk="0">
                        <a:lnSpc>
                          <a:spcPts val="1115"/>
                        </a:lnSpc>
                        <a:spcBef>
                          <a:spcPts val="0"/>
                        </a:spcBef>
                      </a:pPr>
                      <a:r>
                        <a:rPr sz="900" kern="0" spc="19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访问控制</a:t>
                      </a:r>
                      <a:endParaRPr lang="en-US" altLang="en-US" sz="9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bl>
          </a:graphicData>
        </a:graphic>
      </p:graphicFrame>
      <p:graphicFrame>
        <p:nvGraphicFramePr>
          <p:cNvPr id="202" name="table 202"/>
          <p:cNvGraphicFramePr>
            <a:graphicFrameLocks noGrp="1"/>
          </p:cNvGraphicFramePr>
          <p:nvPr/>
        </p:nvGraphicFramePr>
        <p:xfrm>
          <a:off x="5654708" y="3310021"/>
          <a:ext cx="701675" cy="176529"/>
        </p:xfrm>
        <a:graphic>
          <a:graphicData uri="http://schemas.openxmlformats.org/drawingml/2006/table">
            <a:tbl>
              <a:tblPr/>
              <a:tblGrid>
                <a:gridCol w="701675"/>
              </a:tblGrid>
              <a:tr h="176529">
                <a:tc>
                  <a:txBody>
                    <a:bodyPr/>
                    <a:p>
                      <a:pPr algn="l" rtl="0" eaLnBrk="0">
                        <a:lnSpc>
                          <a:spcPct val="130000"/>
                        </a:lnSpc>
                      </a:pPr>
                      <a:endParaRPr lang="en-US" altLang="en-US" sz="100" dirty="0"/>
                    </a:p>
                    <a:p>
                      <a:pPr marL="151130" algn="l" rtl="0" eaLnBrk="0">
                        <a:lnSpc>
                          <a:spcPts val="1115"/>
                        </a:lnSpc>
                        <a:spcBef>
                          <a:spcPts val="0"/>
                        </a:spcBef>
                      </a:pPr>
                      <a:r>
                        <a:rPr sz="900" kern="0" spc="17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时间戳</a:t>
                      </a:r>
                      <a:endParaRPr lang="en-US" altLang="en-US" sz="9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bl>
          </a:graphicData>
        </a:graphic>
      </p:graphicFrame>
      <p:graphicFrame>
        <p:nvGraphicFramePr>
          <p:cNvPr id="204" name="table 204"/>
          <p:cNvGraphicFramePr>
            <a:graphicFrameLocks noGrp="1"/>
          </p:cNvGraphicFramePr>
          <p:nvPr/>
        </p:nvGraphicFramePr>
        <p:xfrm>
          <a:off x="6437103" y="3310021"/>
          <a:ext cx="701675" cy="176529"/>
        </p:xfrm>
        <a:graphic>
          <a:graphicData uri="http://schemas.openxmlformats.org/drawingml/2006/table">
            <a:tbl>
              <a:tblPr/>
              <a:tblGrid>
                <a:gridCol w="701675"/>
              </a:tblGrid>
              <a:tr h="176529">
                <a:tc>
                  <a:txBody>
                    <a:bodyPr/>
                    <a:p>
                      <a:pPr algn="l" rtl="0" eaLnBrk="0">
                        <a:lnSpc>
                          <a:spcPct val="130000"/>
                        </a:lnSpc>
                      </a:pPr>
                      <a:endParaRPr lang="en-US" altLang="en-US" sz="100" dirty="0"/>
                    </a:p>
                    <a:p>
                      <a:pPr marL="90805" algn="l" rtl="0" eaLnBrk="0">
                        <a:lnSpc>
                          <a:spcPts val="1105"/>
                        </a:lnSpc>
                        <a:spcBef>
                          <a:spcPts val="0"/>
                        </a:spcBef>
                      </a:pPr>
                      <a:r>
                        <a:rPr sz="900" kern="0" spc="16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电子签章</a:t>
                      </a:r>
                      <a:endParaRPr lang="en-US" altLang="en-US" sz="9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bl>
          </a:graphicData>
        </a:graphic>
      </p:graphicFrame>
      <p:graphicFrame>
        <p:nvGraphicFramePr>
          <p:cNvPr id="206" name="table 206"/>
          <p:cNvGraphicFramePr>
            <a:graphicFrameLocks noGrp="1"/>
          </p:cNvGraphicFramePr>
          <p:nvPr/>
        </p:nvGraphicFramePr>
        <p:xfrm>
          <a:off x="2941564" y="5409187"/>
          <a:ext cx="701675" cy="176530"/>
        </p:xfrm>
        <a:graphic>
          <a:graphicData uri="http://schemas.openxmlformats.org/drawingml/2006/table">
            <a:tbl>
              <a:tblPr/>
              <a:tblGrid>
                <a:gridCol w="701675"/>
              </a:tblGrid>
              <a:tr h="176530">
                <a:tc>
                  <a:txBody>
                    <a:bodyPr/>
                    <a:p>
                      <a:pPr algn="l" rtl="0" eaLnBrk="0">
                        <a:lnSpc>
                          <a:spcPct val="130000"/>
                        </a:lnSpc>
                      </a:pPr>
                      <a:endParaRPr lang="en-US" altLang="en-US" sz="100" dirty="0"/>
                    </a:p>
                    <a:p>
                      <a:pPr marL="74930" algn="l" rtl="0" eaLnBrk="0">
                        <a:lnSpc>
                          <a:spcPts val="1115"/>
                        </a:lnSpc>
                        <a:spcBef>
                          <a:spcPts val="0"/>
                        </a:spcBef>
                      </a:pPr>
                      <a:r>
                        <a:rPr sz="900" kern="0" spc="19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密码设备</a:t>
                      </a:r>
                      <a:endParaRPr lang="en-US" altLang="en-US" sz="9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bl>
          </a:graphicData>
        </a:graphic>
      </p:graphicFrame>
      <p:grpSp>
        <p:nvGrpSpPr>
          <p:cNvPr id="12" name="group 12"/>
          <p:cNvGrpSpPr/>
          <p:nvPr/>
        </p:nvGrpSpPr>
        <p:grpSpPr>
          <a:xfrm rot="21600000">
            <a:off x="9126277" y="1764569"/>
            <a:ext cx="1081047" cy="77600"/>
            <a:chOff x="0" y="0"/>
            <a:chExt cx="1081047" cy="77600"/>
          </a:xfrm>
        </p:grpSpPr>
        <p:sp>
          <p:nvSpPr>
            <p:cNvPr id="208" name="path"/>
            <p:cNvSpPr/>
            <p:nvPr/>
          </p:nvSpPr>
          <p:spPr>
            <a:xfrm>
              <a:off x="69408" y="32542"/>
              <a:ext cx="1011639" cy="12515"/>
            </a:xfrm>
            <a:custGeom>
              <a:avLst/>
              <a:gdLst/>
              <a:ahLst/>
              <a:cxnLst/>
              <a:rect l="0" t="0" r="0" b="0"/>
              <a:pathLst>
                <a:path w="1593" h="19">
                  <a:moveTo>
                    <a:pt x="11" y="9"/>
                  </a:moveTo>
                  <a:lnTo>
                    <a:pt x="1582" y="9"/>
                  </a:lnTo>
                </a:path>
              </a:pathLst>
            </a:custGeom>
            <a:noFill/>
            <a:ln w="13304" cap="rnd">
              <a:solidFill>
                <a:srgbClr val="000000">
                  <a:alpha val="100000"/>
                </a:srgbClr>
              </a:solidFill>
              <a:prstDash val="solid"/>
              <a:round/>
            </a:ln>
          </p:spPr>
          <p:txBody>
            <a:bodyPr rtlCol="0"/>
            <a:p>
              <a:pPr algn="ctr"/>
              <a:endParaRPr lang="zh-CN" altLang="en-US"/>
            </a:p>
          </p:txBody>
        </p:sp>
        <p:sp>
          <p:nvSpPr>
            <p:cNvPr id="210" name="path"/>
            <p:cNvSpPr/>
            <p:nvPr/>
          </p:nvSpPr>
          <p:spPr>
            <a:xfrm>
              <a:off x="0" y="0"/>
              <a:ext cx="87376" cy="77600"/>
            </a:xfrm>
            <a:custGeom>
              <a:avLst/>
              <a:gdLst/>
              <a:ahLst/>
              <a:cxnLst/>
              <a:rect l="0" t="0" r="0" b="0"/>
              <a:pathLst>
                <a:path w="137" h="122">
                  <a:moveTo>
                    <a:pt x="137" y="122"/>
                  </a:moveTo>
                  <a:lnTo>
                    <a:pt x="0" y="61"/>
                  </a:lnTo>
                  <a:lnTo>
                    <a:pt x="137" y="0"/>
                  </a:lnTo>
                  <a:lnTo>
                    <a:pt x="137" y="122"/>
                  </a:lnTo>
                  <a:close/>
                </a:path>
              </a:pathLst>
            </a:custGeom>
            <a:solidFill>
              <a:srgbClr val="000000">
                <a:alpha val="100000"/>
              </a:srgbClr>
            </a:solidFill>
            <a:ln cap="flat">
              <a:noFill/>
              <a:prstDash val="solid"/>
              <a:miter lim="0"/>
            </a:ln>
          </p:spPr>
          <p:txBody>
            <a:bodyPr rtlCol="0"/>
            <a:p>
              <a:pPr algn="ctr"/>
              <a:endParaRPr lang="zh-CN" altLang="en-US"/>
            </a:p>
          </p:txBody>
        </p:sp>
      </p:grpSp>
      <p:sp>
        <p:nvSpPr>
          <p:cNvPr id="212" name="textbox 212"/>
          <p:cNvSpPr/>
          <p:nvPr/>
        </p:nvSpPr>
        <p:spPr>
          <a:xfrm>
            <a:off x="6455071" y="5410459"/>
            <a:ext cx="449580" cy="133350"/>
          </a:xfrm>
          <a:prstGeom prst="rect">
            <a:avLst/>
          </a:prstGeom>
          <a:solidFill>
            <a:srgbClr val="E8EEF7"/>
          </a:solidFill>
        </p:spPr>
        <p:txBody>
          <a:bodyPr vert="horz" wrap="square" lIns="0" tIns="0" rIns="0" bIns="0"/>
          <a:p>
            <a:pPr algn="l" rtl="0" eaLnBrk="0">
              <a:lnSpc>
                <a:spcPct val="130000"/>
              </a:lnSpc>
            </a:pPr>
            <a:endParaRPr lang="en-US" altLang="en-US" sz="100" dirty="0"/>
          </a:p>
          <a:p>
            <a:pPr marL="89535" algn="l" rtl="0" eaLnBrk="0">
              <a:lnSpc>
                <a:spcPts val="740"/>
              </a:lnSpc>
            </a:pPr>
            <a:r>
              <a:rPr sz="600" kern="0" spc="12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云环境</a:t>
            </a:r>
            <a:endParaRPr lang="en-US" altLang="en-US" sz="600" dirty="0"/>
          </a:p>
        </p:txBody>
      </p:sp>
      <p:grpSp>
        <p:nvGrpSpPr>
          <p:cNvPr id="14" name="group 14"/>
          <p:cNvGrpSpPr/>
          <p:nvPr/>
        </p:nvGrpSpPr>
        <p:grpSpPr>
          <a:xfrm rot="21600000">
            <a:off x="5063156" y="1951268"/>
            <a:ext cx="87376" cy="390608"/>
            <a:chOff x="0" y="0"/>
            <a:chExt cx="87376" cy="390608"/>
          </a:xfrm>
        </p:grpSpPr>
        <p:sp>
          <p:nvSpPr>
            <p:cNvPr id="214" name="path"/>
            <p:cNvSpPr/>
            <p:nvPr/>
          </p:nvSpPr>
          <p:spPr>
            <a:xfrm>
              <a:off x="36641" y="61642"/>
              <a:ext cx="14092" cy="328966"/>
            </a:xfrm>
            <a:custGeom>
              <a:avLst/>
              <a:gdLst/>
              <a:ahLst/>
              <a:cxnLst/>
              <a:rect l="0" t="0" r="0" b="0"/>
              <a:pathLst>
                <a:path w="22" h="518">
                  <a:moveTo>
                    <a:pt x="11" y="508"/>
                  </a:moveTo>
                  <a:lnTo>
                    <a:pt x="11" y="9"/>
                  </a:lnTo>
                </a:path>
              </a:pathLst>
            </a:custGeom>
            <a:noFill/>
            <a:ln w="13304" cap="rnd">
              <a:solidFill>
                <a:srgbClr val="000000">
                  <a:alpha val="100000"/>
                </a:srgbClr>
              </a:solidFill>
              <a:prstDash val="solid"/>
              <a:round/>
            </a:ln>
          </p:spPr>
          <p:txBody>
            <a:bodyPr rtlCol="0"/>
            <a:p>
              <a:pPr algn="ctr"/>
              <a:endParaRPr lang="zh-CN" altLang="en-US"/>
            </a:p>
          </p:txBody>
        </p:sp>
        <p:sp>
          <p:nvSpPr>
            <p:cNvPr id="216" name="path"/>
            <p:cNvSpPr/>
            <p:nvPr/>
          </p:nvSpPr>
          <p:spPr>
            <a:xfrm>
              <a:off x="0" y="0"/>
              <a:ext cx="87376" cy="77600"/>
            </a:xfrm>
            <a:custGeom>
              <a:avLst/>
              <a:gdLst/>
              <a:ahLst/>
              <a:cxnLst/>
              <a:rect l="0" t="0" r="0" b="0"/>
              <a:pathLst>
                <a:path w="137" h="122">
                  <a:moveTo>
                    <a:pt x="0" y="122"/>
                  </a:moveTo>
                  <a:lnTo>
                    <a:pt x="68" y="0"/>
                  </a:lnTo>
                  <a:lnTo>
                    <a:pt x="137" y="122"/>
                  </a:lnTo>
                  <a:lnTo>
                    <a:pt x="0" y="122"/>
                  </a:lnTo>
                  <a:close/>
                </a:path>
              </a:pathLst>
            </a:custGeom>
            <a:solidFill>
              <a:srgbClr val="000000">
                <a:alpha val="100000"/>
              </a:srgbClr>
            </a:solidFill>
            <a:ln cap="flat">
              <a:noFill/>
              <a:prstDash val="solid"/>
              <a:miter lim="0"/>
            </a:ln>
          </p:spPr>
          <p:txBody>
            <a:bodyPr rtlCol="0"/>
            <a:p>
              <a:pPr algn="ctr"/>
              <a:endParaRPr lang="zh-CN" altLang="en-US"/>
            </a:p>
          </p:txBody>
        </p:sp>
      </p:grpSp>
      <p:sp>
        <p:nvSpPr>
          <p:cNvPr id="218" name="path"/>
          <p:cNvSpPr/>
          <p:nvPr/>
        </p:nvSpPr>
        <p:spPr>
          <a:xfrm>
            <a:off x="7204112" y="4117917"/>
            <a:ext cx="87376" cy="77600"/>
          </a:xfrm>
          <a:custGeom>
            <a:avLst/>
            <a:gdLst/>
            <a:ahLst/>
            <a:cxnLst/>
            <a:rect l="0" t="0" r="0" b="0"/>
            <a:pathLst>
              <a:path w="137" h="122">
                <a:moveTo>
                  <a:pt x="137" y="122"/>
                </a:moveTo>
                <a:lnTo>
                  <a:pt x="0" y="61"/>
                </a:lnTo>
                <a:lnTo>
                  <a:pt x="137" y="0"/>
                </a:lnTo>
                <a:lnTo>
                  <a:pt x="137" y="122"/>
                </a:lnTo>
                <a:close/>
              </a:path>
            </a:pathLst>
          </a:custGeom>
          <a:solidFill>
            <a:srgbClr val="000000">
              <a:alpha val="100000"/>
            </a:srgbClr>
          </a:solidFill>
          <a:ln cap="flat">
            <a:noFill/>
            <a:prstDash val="solid"/>
            <a:miter lim="0"/>
          </a:ln>
        </p:spPr>
        <p:txBody>
          <a:bodyPr rtlCol="0"/>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718186" y="377825"/>
            <a:ext cx="9780271" cy="1247775"/>
            <a:chOff x="1194" y="2086"/>
            <a:chExt cx="15402" cy="1965"/>
          </a:xfrm>
        </p:grpSpPr>
        <p:sp>
          <p:nvSpPr>
            <p:cNvPr id="4" name="文本框 3"/>
            <p:cNvSpPr txBox="1"/>
            <p:nvPr/>
          </p:nvSpPr>
          <p:spPr>
            <a:xfrm>
              <a:off x="1194" y="3253"/>
              <a:ext cx="15290" cy="798"/>
            </a:xfrm>
            <a:prstGeom prst="rect">
              <a:avLst/>
            </a:prstGeom>
            <a:noFill/>
          </p:spPr>
          <p:txBody>
            <a:bodyPr wrap="square" rtlCol="0" anchor="t">
              <a:sp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公钥密码应用技术体系框架逻辑图</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1、商用密码应用技术体系</a:t>
              </a:r>
              <a:endParaRPr lang="zh-CN" altLang="en-US" sz="2400" b="1">
                <a:solidFill>
                  <a:schemeClr val="accent1"/>
                </a:solidFill>
                <a:effectLst>
                  <a:outerShdw blurRad="38100" dist="25400" dir="5400000" algn="ctr" rotWithShape="0">
                    <a:srgbClr val="6E747A">
                      <a:alpha val="43000"/>
                    </a:srgbClr>
                  </a:outerShdw>
                </a:effectLst>
              </a:endParaRPr>
            </a:p>
          </p:txBody>
        </p:sp>
      </p:grpSp>
      <p:grpSp>
        <p:nvGrpSpPr>
          <p:cNvPr id="16" name="group 16"/>
          <p:cNvGrpSpPr/>
          <p:nvPr/>
        </p:nvGrpSpPr>
        <p:grpSpPr>
          <a:xfrm rot="21600000">
            <a:off x="1819128" y="2549015"/>
            <a:ext cx="8728369" cy="4180929"/>
            <a:chOff x="0" y="0"/>
            <a:chExt cx="8728369" cy="4180929"/>
          </a:xfrm>
        </p:grpSpPr>
        <p:sp>
          <p:nvSpPr>
            <p:cNvPr id="220" name="path"/>
            <p:cNvSpPr/>
            <p:nvPr/>
          </p:nvSpPr>
          <p:spPr>
            <a:xfrm>
              <a:off x="0" y="0"/>
              <a:ext cx="8728369" cy="4180929"/>
            </a:xfrm>
            <a:custGeom>
              <a:avLst/>
              <a:gdLst/>
              <a:ahLst/>
              <a:cxnLst/>
              <a:rect l="0" t="0" r="0" b="0"/>
              <a:pathLst>
                <a:path w="13745" h="6584">
                  <a:moveTo>
                    <a:pt x="13734" y="6575"/>
                  </a:moveTo>
                  <a:lnTo>
                    <a:pt x="13734" y="8"/>
                  </a:lnTo>
                  <a:lnTo>
                    <a:pt x="10" y="8"/>
                  </a:lnTo>
                  <a:moveTo>
                    <a:pt x="9792" y="6266"/>
                  </a:moveTo>
                  <a:lnTo>
                    <a:pt x="13535" y="6266"/>
                  </a:lnTo>
                  <a:lnTo>
                    <a:pt x="13535" y="225"/>
                  </a:lnTo>
                  <a:lnTo>
                    <a:pt x="9792" y="225"/>
                  </a:lnTo>
                  <a:lnTo>
                    <a:pt x="9792" y="6266"/>
                  </a:lnTo>
                  <a:close/>
                </a:path>
              </a:pathLst>
            </a:custGeom>
            <a:noFill/>
            <a:ln w="12250" cap="rnd">
              <a:solidFill>
                <a:srgbClr val="000000">
                  <a:alpha val="100000"/>
                </a:srgbClr>
              </a:solidFill>
              <a:prstDash val="solid"/>
              <a:round/>
            </a:ln>
          </p:spPr>
          <p:txBody>
            <a:bodyPr rtlCol="0"/>
            <a:p>
              <a:pPr algn="ctr"/>
              <a:endParaRPr lang="zh-CN" altLang="en-US"/>
            </a:p>
          </p:txBody>
        </p:sp>
        <p:sp>
          <p:nvSpPr>
            <p:cNvPr id="222" name="path"/>
            <p:cNvSpPr/>
            <p:nvPr/>
          </p:nvSpPr>
          <p:spPr>
            <a:xfrm>
              <a:off x="583102" y="2166790"/>
              <a:ext cx="5166286" cy="1870130"/>
            </a:xfrm>
            <a:custGeom>
              <a:avLst/>
              <a:gdLst/>
              <a:ahLst/>
              <a:cxnLst/>
              <a:rect l="0" t="0" r="0" b="0"/>
              <a:pathLst>
                <a:path w="8135" h="2945">
                  <a:moveTo>
                    <a:pt x="140" y="1039"/>
                  </a:moveTo>
                  <a:lnTo>
                    <a:pt x="8125" y="1039"/>
                  </a:lnTo>
                  <a:lnTo>
                    <a:pt x="8125" y="8"/>
                  </a:lnTo>
                  <a:lnTo>
                    <a:pt x="140" y="8"/>
                  </a:lnTo>
                  <a:lnTo>
                    <a:pt x="140" y="1039"/>
                  </a:lnTo>
                  <a:close/>
                  <a:moveTo>
                    <a:pt x="10" y="2936"/>
                  </a:moveTo>
                  <a:lnTo>
                    <a:pt x="8075" y="2936"/>
                  </a:lnTo>
                  <a:lnTo>
                    <a:pt x="8075" y="1493"/>
                  </a:lnTo>
                  <a:lnTo>
                    <a:pt x="10" y="1493"/>
                  </a:lnTo>
                  <a:lnTo>
                    <a:pt x="10" y="2936"/>
                  </a:lnTo>
                  <a:close/>
                </a:path>
              </a:pathLst>
            </a:custGeom>
            <a:noFill/>
            <a:ln w="12250" cap="rnd">
              <a:solidFill>
                <a:srgbClr val="000000">
                  <a:alpha val="100000"/>
                </a:srgbClr>
              </a:solidFill>
              <a:prstDash val="dash"/>
              <a:round/>
            </a:ln>
          </p:spPr>
          <p:txBody>
            <a:bodyPr rtlCol="0"/>
            <a:p>
              <a:pPr algn="ctr"/>
              <a:endParaRPr lang="zh-CN" altLang="en-US"/>
            </a:p>
          </p:txBody>
        </p:sp>
      </p:grpSp>
      <p:sp>
        <p:nvSpPr>
          <p:cNvPr id="224" name="path"/>
          <p:cNvSpPr/>
          <p:nvPr/>
        </p:nvSpPr>
        <p:spPr>
          <a:xfrm>
            <a:off x="1819128" y="2549015"/>
            <a:ext cx="8728369" cy="4180929"/>
          </a:xfrm>
          <a:custGeom>
            <a:avLst/>
            <a:gdLst/>
            <a:ahLst/>
            <a:cxnLst/>
            <a:rect l="0" t="0" r="0" b="0"/>
            <a:pathLst>
              <a:path w="13745" h="6584">
                <a:moveTo>
                  <a:pt x="10" y="6575"/>
                </a:moveTo>
                <a:lnTo>
                  <a:pt x="13734" y="6575"/>
                </a:lnTo>
                <a:moveTo>
                  <a:pt x="10" y="8"/>
                </a:moveTo>
                <a:lnTo>
                  <a:pt x="10" y="6575"/>
                </a:lnTo>
              </a:path>
            </a:pathLst>
          </a:custGeom>
          <a:noFill/>
          <a:ln w="12250" cap="rnd">
            <a:solidFill>
              <a:srgbClr val="000000">
                <a:alpha val="100000"/>
              </a:srgbClr>
            </a:solidFill>
            <a:prstDash val="solid"/>
            <a:round/>
          </a:ln>
        </p:spPr>
        <p:txBody>
          <a:bodyPr rtlCol="0"/>
          <a:p>
            <a:pPr algn="ctr"/>
            <a:endParaRPr lang="zh-CN" altLang="en-US"/>
          </a:p>
        </p:txBody>
      </p:sp>
      <p:graphicFrame>
        <p:nvGraphicFramePr>
          <p:cNvPr id="226" name="table 226"/>
          <p:cNvGraphicFramePr>
            <a:graphicFrameLocks noGrp="1"/>
          </p:cNvGraphicFramePr>
          <p:nvPr/>
        </p:nvGraphicFramePr>
        <p:xfrm>
          <a:off x="8347378" y="5723867"/>
          <a:ext cx="1122044" cy="262889"/>
        </p:xfrm>
        <a:graphic>
          <a:graphicData uri="http://schemas.openxmlformats.org/drawingml/2006/table">
            <a:tbl>
              <a:tblPr/>
              <a:tblGrid>
                <a:gridCol w="1122044"/>
              </a:tblGrid>
              <a:tr h="262889">
                <a:tc>
                  <a:txBody>
                    <a:bodyPr/>
                    <a:p>
                      <a:pPr algn="l" rtl="0" eaLnBrk="0">
                        <a:lnSpc>
                          <a:spcPct val="122000"/>
                        </a:lnSpc>
                      </a:pPr>
                      <a:endParaRPr lang="en-US" altLang="en-US" sz="400" dirty="0"/>
                    </a:p>
                    <a:p>
                      <a:pPr marL="164465" algn="l" rtl="0" eaLnBrk="0">
                        <a:lnSpc>
                          <a:spcPts val="985"/>
                        </a:lnSpc>
                        <a:spcBef>
                          <a:spcPts val="0"/>
                        </a:spcBef>
                      </a:pPr>
                      <a:r>
                        <a:rPr sz="800" kern="0" spc="24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密码设备管理</a:t>
                      </a:r>
                      <a:endParaRPr lang="en-US" altLang="en-US" sz="800" dirty="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228" name="path"/>
          <p:cNvSpPr/>
          <p:nvPr/>
        </p:nvSpPr>
        <p:spPr>
          <a:xfrm>
            <a:off x="9456522" y="1885498"/>
            <a:ext cx="647306" cy="3980371"/>
          </a:xfrm>
          <a:custGeom>
            <a:avLst/>
            <a:gdLst/>
            <a:ahLst/>
            <a:cxnLst/>
            <a:rect l="0" t="0" r="0" b="0"/>
            <a:pathLst>
              <a:path w="1019" h="6268">
                <a:moveTo>
                  <a:pt x="10" y="6259"/>
                </a:moveTo>
                <a:lnTo>
                  <a:pt x="1008" y="6259"/>
                </a:lnTo>
                <a:lnTo>
                  <a:pt x="1008" y="8"/>
                </a:lnTo>
                <a:lnTo>
                  <a:pt x="153" y="8"/>
                </a:lnTo>
              </a:path>
            </a:pathLst>
          </a:custGeom>
          <a:noFill/>
          <a:ln w="12250" cap="rnd">
            <a:solidFill>
              <a:srgbClr val="000000">
                <a:alpha val="100000"/>
              </a:srgbClr>
            </a:solidFill>
            <a:prstDash val="solid"/>
            <a:round/>
          </a:ln>
        </p:spPr>
        <p:txBody>
          <a:bodyPr rtlCol="0"/>
          <a:p>
            <a:pPr algn="ctr"/>
            <a:endParaRPr lang="zh-CN" altLang="en-US"/>
          </a:p>
        </p:txBody>
      </p:sp>
      <p:sp>
        <p:nvSpPr>
          <p:cNvPr id="230" name="textbox 230"/>
          <p:cNvSpPr/>
          <p:nvPr/>
        </p:nvSpPr>
        <p:spPr>
          <a:xfrm>
            <a:off x="4957946" y="3829029"/>
            <a:ext cx="5241925" cy="2056764"/>
          </a:xfrm>
          <a:prstGeom prst="rect">
            <a:avLst/>
          </a:prstGeom>
        </p:spPr>
        <p:txBody>
          <a:bodyPr vert="horz" wrap="square" lIns="0" tIns="0" rIns="0" bIns="0"/>
          <a:p>
            <a:pPr algn="l" rtl="0" eaLnBrk="0">
              <a:lnSpc>
                <a:spcPct val="83000"/>
              </a:lnSpc>
            </a:pPr>
            <a:endParaRPr lang="en-US" altLang="en-US" sz="100" dirty="0"/>
          </a:p>
          <a:p>
            <a:pPr marL="5068570" algn="l" rtl="0" eaLnBrk="0">
              <a:lnSpc>
                <a:spcPts val="660"/>
              </a:lnSpc>
            </a:pPr>
            <a:r>
              <a:rPr sz="500" kern="0" spc="6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(11)</a:t>
            </a:r>
            <a:endParaRPr lang="en-US" altLang="en-US" sz="500" dirty="0"/>
          </a:p>
          <a:p>
            <a:pPr algn="l" rtl="0" eaLnBrk="0">
              <a:lnSpc>
                <a:spcPct val="117000"/>
              </a:lnSpc>
            </a:pPr>
            <a:endParaRPr lang="en-US" altLang="en-US" sz="1000" dirty="0"/>
          </a:p>
          <a:p>
            <a:pPr algn="l" rtl="0" eaLnBrk="0">
              <a:lnSpc>
                <a:spcPct val="117000"/>
              </a:lnSpc>
            </a:pPr>
            <a:endParaRPr lang="en-US" altLang="en-US" sz="1000" dirty="0"/>
          </a:p>
          <a:p>
            <a:pPr algn="l" rtl="0" eaLnBrk="0">
              <a:lnSpc>
                <a:spcPct val="118000"/>
              </a:lnSpc>
            </a:pPr>
            <a:endParaRPr lang="en-US" altLang="en-US" sz="1000" dirty="0"/>
          </a:p>
          <a:p>
            <a:pPr marL="107315" algn="l" rtl="0" eaLnBrk="0">
              <a:lnSpc>
                <a:spcPts val="995"/>
              </a:lnSpc>
              <a:spcBef>
                <a:spcPts val="250"/>
              </a:spcBef>
            </a:pPr>
            <a:r>
              <a:rPr sz="800" kern="0" spc="4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(4)</a:t>
            </a:r>
            <a:endParaRPr lang="en-US" altLang="en-US" sz="800" dirty="0"/>
          </a:p>
          <a:p>
            <a:pPr algn="l" rtl="0" eaLnBrk="0">
              <a:lnSpc>
                <a:spcPct val="107000"/>
              </a:lnSpc>
            </a:pPr>
            <a:endParaRPr lang="en-US" altLang="en-US" sz="1000" dirty="0"/>
          </a:p>
          <a:p>
            <a:pPr algn="l" rtl="0" eaLnBrk="0">
              <a:lnSpc>
                <a:spcPct val="108000"/>
              </a:lnSpc>
            </a:pPr>
            <a:endParaRPr lang="en-US" altLang="en-US" sz="1000" dirty="0"/>
          </a:p>
          <a:p>
            <a:pPr algn="l" rtl="0" eaLnBrk="0">
              <a:lnSpc>
                <a:spcPct val="108000"/>
              </a:lnSpc>
            </a:pPr>
            <a:endParaRPr lang="en-US" altLang="en-US" sz="1000" dirty="0"/>
          </a:p>
          <a:p>
            <a:pPr marL="672465" algn="l" rtl="0" eaLnBrk="0">
              <a:lnSpc>
                <a:spcPct val="95000"/>
              </a:lnSpc>
              <a:spcBef>
                <a:spcPts val="400"/>
              </a:spcBef>
            </a:pPr>
            <a:r>
              <a:rPr sz="1300" kern="0" spc="280" dirty="0">
                <a:ln w="65"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通用密码应用支撑层</a:t>
            </a:r>
            <a:endParaRPr lang="en-US" altLang="en-US" sz="1300" dirty="0"/>
          </a:p>
          <a:p>
            <a:pPr marL="12700" algn="l" rtl="0" eaLnBrk="0">
              <a:lnSpc>
                <a:spcPts val="995"/>
              </a:lnSpc>
              <a:spcBef>
                <a:spcPts val="1050"/>
              </a:spcBef>
            </a:pPr>
            <a:r>
              <a:rPr sz="800" kern="0" spc="4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(2)</a:t>
            </a:r>
            <a:endParaRPr lang="en-US" altLang="en-US" sz="800" dirty="0"/>
          </a:p>
          <a:p>
            <a:pPr algn="l" rtl="0" eaLnBrk="0">
              <a:lnSpc>
                <a:spcPct val="111000"/>
              </a:lnSpc>
            </a:pPr>
            <a:endParaRPr lang="en-US" altLang="en-US" sz="800" dirty="0"/>
          </a:p>
          <a:p>
            <a:pPr marL="2707640" algn="l" rtl="0" eaLnBrk="0">
              <a:lnSpc>
                <a:spcPts val="995"/>
              </a:lnSpc>
            </a:pPr>
            <a:r>
              <a:rPr sz="800" kern="0" spc="6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(12)</a:t>
            </a:r>
            <a:endParaRPr lang="en-US" altLang="en-US" sz="800" dirty="0"/>
          </a:p>
        </p:txBody>
      </p:sp>
      <p:graphicFrame>
        <p:nvGraphicFramePr>
          <p:cNvPr id="236" name="table 236"/>
          <p:cNvGraphicFramePr>
            <a:graphicFrameLocks noGrp="1"/>
          </p:cNvGraphicFramePr>
          <p:nvPr/>
        </p:nvGraphicFramePr>
        <p:xfrm>
          <a:off x="4504897" y="2827228"/>
          <a:ext cx="884554" cy="243204"/>
        </p:xfrm>
        <a:graphic>
          <a:graphicData uri="http://schemas.openxmlformats.org/drawingml/2006/table">
            <a:tbl>
              <a:tblPr/>
              <a:tblGrid>
                <a:gridCol w="884554"/>
              </a:tblGrid>
              <a:tr h="243204">
                <a:tc>
                  <a:txBody>
                    <a:bodyPr/>
                    <a:p>
                      <a:pPr algn="l" rtl="0" eaLnBrk="0">
                        <a:lnSpc>
                          <a:spcPct val="100000"/>
                        </a:lnSpc>
                      </a:pPr>
                      <a:endParaRPr lang="en-US" altLang="en-US" sz="1000" dirty="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238" name="path"/>
          <p:cNvSpPr/>
          <p:nvPr/>
        </p:nvSpPr>
        <p:spPr>
          <a:xfrm>
            <a:off x="4940684" y="2144416"/>
            <a:ext cx="13415" cy="693896"/>
          </a:xfrm>
          <a:custGeom>
            <a:avLst/>
            <a:gdLst/>
            <a:ahLst/>
            <a:cxnLst/>
            <a:rect l="0" t="0" r="0" b="0"/>
            <a:pathLst>
              <a:path w="21" h="1092">
                <a:moveTo>
                  <a:pt x="10" y="1084"/>
                </a:moveTo>
                <a:lnTo>
                  <a:pt x="10" y="8"/>
                </a:lnTo>
              </a:path>
            </a:pathLst>
          </a:custGeom>
          <a:noFill/>
          <a:ln w="12250" cap="rnd">
            <a:solidFill>
              <a:srgbClr val="000000">
                <a:alpha val="100000"/>
              </a:srgbClr>
            </a:solidFill>
            <a:prstDash val="solid"/>
            <a:round/>
          </a:ln>
        </p:spPr>
        <p:txBody>
          <a:bodyPr rtlCol="0"/>
          <a:p>
            <a:pPr algn="ctr"/>
            <a:endParaRPr lang="zh-CN" altLang="en-US"/>
          </a:p>
        </p:txBody>
      </p:sp>
      <p:graphicFrame>
        <p:nvGraphicFramePr>
          <p:cNvPr id="240" name="table 240"/>
          <p:cNvGraphicFramePr>
            <a:graphicFrameLocks noGrp="1"/>
          </p:cNvGraphicFramePr>
          <p:nvPr/>
        </p:nvGraphicFramePr>
        <p:xfrm>
          <a:off x="2554354" y="2827228"/>
          <a:ext cx="919480" cy="243204"/>
        </p:xfrm>
        <a:graphic>
          <a:graphicData uri="http://schemas.openxmlformats.org/drawingml/2006/table">
            <a:tbl>
              <a:tblPr/>
              <a:tblGrid>
                <a:gridCol w="919480"/>
              </a:tblGrid>
              <a:tr h="243204">
                <a:tc>
                  <a:txBody>
                    <a:bodyPr/>
                    <a:p>
                      <a:pPr algn="l" rtl="0" eaLnBrk="0">
                        <a:lnSpc>
                          <a:spcPct val="100000"/>
                        </a:lnSpc>
                      </a:pPr>
                      <a:endParaRPr lang="en-US" altLang="en-US" sz="1000" dirty="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242" name="path"/>
          <p:cNvSpPr/>
          <p:nvPr/>
        </p:nvSpPr>
        <p:spPr>
          <a:xfrm>
            <a:off x="3007480" y="2157533"/>
            <a:ext cx="13415" cy="680779"/>
          </a:xfrm>
          <a:custGeom>
            <a:avLst/>
            <a:gdLst/>
            <a:ahLst/>
            <a:cxnLst/>
            <a:rect l="0" t="0" r="0" b="0"/>
            <a:pathLst>
              <a:path w="21" h="1072">
                <a:moveTo>
                  <a:pt x="10" y="1063"/>
                </a:moveTo>
                <a:lnTo>
                  <a:pt x="10" y="8"/>
                </a:lnTo>
              </a:path>
            </a:pathLst>
          </a:custGeom>
          <a:noFill/>
          <a:ln w="12250" cap="rnd">
            <a:solidFill>
              <a:srgbClr val="000000">
                <a:alpha val="100000"/>
              </a:srgbClr>
            </a:solidFill>
            <a:prstDash val="solid"/>
            <a:round/>
          </a:ln>
        </p:spPr>
        <p:txBody>
          <a:bodyPr rtlCol="0"/>
          <a:p>
            <a:pPr algn="ctr"/>
            <a:endParaRPr lang="zh-CN" altLang="en-US"/>
          </a:p>
        </p:txBody>
      </p:sp>
      <p:graphicFrame>
        <p:nvGraphicFramePr>
          <p:cNvPr id="244" name="table 244"/>
          <p:cNvGraphicFramePr>
            <a:graphicFrameLocks noGrp="1"/>
          </p:cNvGraphicFramePr>
          <p:nvPr/>
        </p:nvGraphicFramePr>
        <p:xfrm>
          <a:off x="5463561" y="2827228"/>
          <a:ext cx="963929" cy="243204"/>
        </p:xfrm>
        <a:graphic>
          <a:graphicData uri="http://schemas.openxmlformats.org/drawingml/2006/table">
            <a:tbl>
              <a:tblPr/>
              <a:tblGrid>
                <a:gridCol w="963929"/>
              </a:tblGrid>
              <a:tr h="243204">
                <a:tc>
                  <a:txBody>
                    <a:bodyPr/>
                    <a:p>
                      <a:pPr algn="l" rtl="0" eaLnBrk="0">
                        <a:lnSpc>
                          <a:spcPct val="100000"/>
                        </a:lnSpc>
                      </a:pPr>
                      <a:endParaRPr lang="en-US" altLang="en-US" sz="1000" dirty="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246" name="path"/>
          <p:cNvSpPr/>
          <p:nvPr/>
        </p:nvSpPr>
        <p:spPr>
          <a:xfrm>
            <a:off x="5938923" y="2144416"/>
            <a:ext cx="13415" cy="693896"/>
          </a:xfrm>
          <a:custGeom>
            <a:avLst/>
            <a:gdLst/>
            <a:ahLst/>
            <a:cxnLst/>
            <a:rect l="0" t="0" r="0" b="0"/>
            <a:pathLst>
              <a:path w="21" h="1092">
                <a:moveTo>
                  <a:pt x="10" y="1084"/>
                </a:moveTo>
                <a:lnTo>
                  <a:pt x="10" y="8"/>
                </a:lnTo>
              </a:path>
            </a:pathLst>
          </a:custGeom>
          <a:noFill/>
          <a:ln w="12250" cap="rnd">
            <a:solidFill>
              <a:srgbClr val="000000">
                <a:alpha val="100000"/>
              </a:srgbClr>
            </a:solidFill>
            <a:prstDash val="solid"/>
            <a:round/>
          </a:ln>
        </p:spPr>
        <p:txBody>
          <a:bodyPr rtlCol="0"/>
          <a:p>
            <a:pPr algn="ctr"/>
            <a:endParaRPr lang="zh-CN" altLang="en-US"/>
          </a:p>
        </p:txBody>
      </p:sp>
      <p:graphicFrame>
        <p:nvGraphicFramePr>
          <p:cNvPr id="248" name="table 248"/>
          <p:cNvGraphicFramePr>
            <a:graphicFrameLocks noGrp="1"/>
          </p:cNvGraphicFramePr>
          <p:nvPr/>
        </p:nvGraphicFramePr>
        <p:xfrm>
          <a:off x="8347378" y="3126364"/>
          <a:ext cx="1376044" cy="262890"/>
        </p:xfrm>
        <a:graphic>
          <a:graphicData uri="http://schemas.openxmlformats.org/drawingml/2006/table">
            <a:tbl>
              <a:tblPr/>
              <a:tblGrid>
                <a:gridCol w="1376044"/>
              </a:tblGrid>
              <a:tr h="262890">
                <a:tc>
                  <a:txBody>
                    <a:bodyPr/>
                    <a:p>
                      <a:pPr algn="l" rtl="0" eaLnBrk="0">
                        <a:lnSpc>
                          <a:spcPct val="122000"/>
                        </a:lnSpc>
                      </a:pPr>
                      <a:endParaRPr lang="en-US" altLang="en-US" sz="400" dirty="0"/>
                    </a:p>
                    <a:p>
                      <a:pPr marL="123825" algn="l" rtl="0" eaLnBrk="0">
                        <a:lnSpc>
                          <a:spcPts val="980"/>
                        </a:lnSpc>
                        <a:spcBef>
                          <a:spcPts val="0"/>
                        </a:spcBef>
                      </a:pPr>
                      <a:r>
                        <a:rPr sz="800" kern="0" spc="17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属性证书系统</a:t>
                      </a:r>
                      <a:r>
                        <a:rPr sz="800" kern="0" spc="41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 </a:t>
                      </a:r>
                      <a:r>
                        <a:rPr sz="800" kern="0" spc="17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(14)</a:t>
                      </a:r>
                      <a:endParaRPr lang="en-US" altLang="en-US" sz="800" dirty="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250" name="path"/>
          <p:cNvSpPr/>
          <p:nvPr/>
        </p:nvSpPr>
        <p:spPr>
          <a:xfrm>
            <a:off x="5178365" y="3129561"/>
            <a:ext cx="3182429" cy="138834"/>
          </a:xfrm>
          <a:custGeom>
            <a:avLst/>
            <a:gdLst/>
            <a:ahLst/>
            <a:cxnLst/>
            <a:rect l="0" t="0" r="0" b="0"/>
            <a:pathLst>
              <a:path w="5011" h="218">
                <a:moveTo>
                  <a:pt x="10" y="8"/>
                </a:moveTo>
                <a:lnTo>
                  <a:pt x="10" y="209"/>
                </a:lnTo>
                <a:lnTo>
                  <a:pt x="2450" y="209"/>
                </a:lnTo>
                <a:cubicBezTo>
                  <a:pt x="2450" y="190"/>
                  <a:pt x="2468" y="175"/>
                  <a:pt x="2491" y="175"/>
                </a:cubicBezTo>
                <a:cubicBezTo>
                  <a:pt x="2514" y="175"/>
                  <a:pt x="2533" y="190"/>
                  <a:pt x="2533" y="209"/>
                </a:cubicBezTo>
                <a:cubicBezTo>
                  <a:pt x="2533" y="209"/>
                  <a:pt x="2533" y="209"/>
                  <a:pt x="2533" y="209"/>
                </a:cubicBezTo>
                <a:lnTo>
                  <a:pt x="5001" y="209"/>
                </a:lnTo>
              </a:path>
            </a:pathLst>
          </a:custGeom>
          <a:noFill/>
          <a:ln w="12250" cap="rnd">
            <a:solidFill>
              <a:srgbClr val="000000">
                <a:alpha val="100000"/>
              </a:srgbClr>
            </a:solidFill>
            <a:prstDash val="solid"/>
            <a:round/>
          </a:ln>
        </p:spPr>
        <p:txBody>
          <a:bodyPr rtlCol="0"/>
          <a:p>
            <a:pPr algn="ctr"/>
            <a:endParaRPr lang="zh-CN" altLang="en-US"/>
          </a:p>
        </p:txBody>
      </p:sp>
      <p:graphicFrame>
        <p:nvGraphicFramePr>
          <p:cNvPr id="252" name="table 252"/>
          <p:cNvGraphicFramePr>
            <a:graphicFrameLocks noGrp="1"/>
          </p:cNvGraphicFramePr>
          <p:nvPr/>
        </p:nvGraphicFramePr>
        <p:xfrm>
          <a:off x="8347378" y="2817474"/>
          <a:ext cx="1217294" cy="262890"/>
        </p:xfrm>
        <a:graphic>
          <a:graphicData uri="http://schemas.openxmlformats.org/drawingml/2006/table">
            <a:tbl>
              <a:tblPr/>
              <a:tblGrid>
                <a:gridCol w="1217294"/>
              </a:tblGrid>
              <a:tr h="262890">
                <a:tc>
                  <a:txBody>
                    <a:bodyPr/>
                    <a:p>
                      <a:pPr algn="l" rtl="0" eaLnBrk="0">
                        <a:lnSpc>
                          <a:spcPct val="122000"/>
                        </a:lnSpc>
                      </a:pPr>
                      <a:endParaRPr lang="en-US" altLang="en-US" sz="400" dirty="0"/>
                    </a:p>
                    <a:p>
                      <a:pPr marL="150495" algn="l" rtl="0" eaLnBrk="0">
                        <a:lnSpc>
                          <a:spcPts val="990"/>
                        </a:lnSpc>
                        <a:spcBef>
                          <a:spcPts val="0"/>
                        </a:spcBef>
                      </a:pPr>
                      <a:r>
                        <a:rPr sz="800" kern="0" spc="18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时间戳系统(13)</a:t>
                      </a:r>
                      <a:endParaRPr lang="en-US" altLang="en-US" sz="800" dirty="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grpSp>
        <p:nvGrpSpPr>
          <p:cNvPr id="20" name="group 20"/>
          <p:cNvGrpSpPr/>
          <p:nvPr/>
        </p:nvGrpSpPr>
        <p:grpSpPr>
          <a:xfrm rot="21600000">
            <a:off x="6420994" y="2919507"/>
            <a:ext cx="1939799" cy="68724"/>
            <a:chOff x="0" y="0"/>
            <a:chExt cx="1939799" cy="68724"/>
          </a:xfrm>
        </p:grpSpPr>
        <p:sp>
          <p:nvSpPr>
            <p:cNvPr id="254" name="path"/>
            <p:cNvSpPr/>
            <p:nvPr/>
          </p:nvSpPr>
          <p:spPr>
            <a:xfrm>
              <a:off x="66072" y="7020"/>
              <a:ext cx="1873727" cy="32884"/>
            </a:xfrm>
            <a:custGeom>
              <a:avLst/>
              <a:gdLst/>
              <a:ahLst/>
              <a:cxnLst/>
              <a:rect l="0" t="0" r="0" b="0"/>
              <a:pathLst>
                <a:path w="2950" h="51">
                  <a:moveTo>
                    <a:pt x="10" y="43"/>
                  </a:moveTo>
                  <a:lnTo>
                    <a:pt x="392" y="43"/>
                  </a:lnTo>
                  <a:cubicBezTo>
                    <a:pt x="392" y="24"/>
                    <a:pt x="411" y="8"/>
                    <a:pt x="434" y="8"/>
                  </a:cubicBezTo>
                  <a:cubicBezTo>
                    <a:pt x="457" y="8"/>
                    <a:pt x="476" y="24"/>
                    <a:pt x="476" y="43"/>
                  </a:cubicBezTo>
                  <a:cubicBezTo>
                    <a:pt x="476" y="43"/>
                    <a:pt x="476" y="43"/>
                    <a:pt x="476" y="43"/>
                  </a:cubicBezTo>
                  <a:lnTo>
                    <a:pt x="2940" y="43"/>
                  </a:lnTo>
                </a:path>
              </a:pathLst>
            </a:custGeom>
            <a:noFill/>
            <a:ln w="12250" cap="rnd">
              <a:solidFill>
                <a:srgbClr val="000000">
                  <a:alpha val="100000"/>
                </a:srgbClr>
              </a:solidFill>
              <a:prstDash val="solid"/>
              <a:round/>
            </a:ln>
          </p:spPr>
          <p:txBody>
            <a:bodyPr rtlCol="0"/>
            <a:p>
              <a:pPr algn="ctr"/>
              <a:endParaRPr lang="zh-CN" altLang="en-US"/>
            </a:p>
          </p:txBody>
        </p:sp>
        <p:sp>
          <p:nvSpPr>
            <p:cNvPr id="256" name="path"/>
            <p:cNvSpPr/>
            <p:nvPr/>
          </p:nvSpPr>
          <p:spPr>
            <a:xfrm>
              <a:off x="0" y="0"/>
              <a:ext cx="83177" cy="68724"/>
            </a:xfrm>
            <a:custGeom>
              <a:avLst/>
              <a:gdLst/>
              <a:ahLst/>
              <a:cxnLst/>
              <a:rect l="0" t="0" r="0" b="0"/>
              <a:pathLst>
                <a:path w="130" h="108">
                  <a:moveTo>
                    <a:pt x="130" y="108"/>
                  </a:moveTo>
                  <a:lnTo>
                    <a:pt x="0" y="54"/>
                  </a:lnTo>
                  <a:lnTo>
                    <a:pt x="130" y="0"/>
                  </a:lnTo>
                  <a:lnTo>
                    <a:pt x="130" y="108"/>
                  </a:lnTo>
                  <a:close/>
                </a:path>
              </a:pathLst>
            </a:custGeom>
            <a:solidFill>
              <a:srgbClr val="000000">
                <a:alpha val="100000"/>
              </a:srgbClr>
            </a:solidFill>
            <a:ln cap="flat">
              <a:noFill/>
              <a:prstDash val="solid"/>
              <a:miter lim="0"/>
            </a:ln>
          </p:spPr>
          <p:txBody>
            <a:bodyPr rtlCol="0"/>
            <a:p>
              <a:pPr algn="ctr"/>
              <a:endParaRPr lang="zh-CN" altLang="en-US"/>
            </a:p>
          </p:txBody>
        </p:sp>
      </p:grpSp>
      <p:graphicFrame>
        <p:nvGraphicFramePr>
          <p:cNvPr id="258" name="table 258"/>
          <p:cNvGraphicFramePr>
            <a:graphicFrameLocks noGrp="1"/>
          </p:cNvGraphicFramePr>
          <p:nvPr/>
        </p:nvGraphicFramePr>
        <p:xfrm>
          <a:off x="6268503" y="3341092"/>
          <a:ext cx="982979" cy="243204"/>
        </p:xfrm>
        <a:graphic>
          <a:graphicData uri="http://schemas.openxmlformats.org/drawingml/2006/table">
            <a:tbl>
              <a:tblPr/>
              <a:tblGrid>
                <a:gridCol w="982979"/>
              </a:tblGrid>
              <a:tr h="243204">
                <a:tc>
                  <a:txBody>
                    <a:bodyPr/>
                    <a:p>
                      <a:pPr algn="l" rtl="0" eaLnBrk="0">
                        <a:lnSpc>
                          <a:spcPct val="100000"/>
                        </a:lnSpc>
                      </a:pPr>
                      <a:endParaRPr lang="en-US" altLang="en-US" sz="1000" dirty="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260" name="path"/>
          <p:cNvSpPr/>
          <p:nvPr/>
        </p:nvSpPr>
        <p:spPr>
          <a:xfrm>
            <a:off x="6753369" y="2144416"/>
            <a:ext cx="22471" cy="1207760"/>
          </a:xfrm>
          <a:custGeom>
            <a:avLst/>
            <a:gdLst/>
            <a:ahLst/>
            <a:cxnLst/>
            <a:rect l="0" t="0" r="0" b="0"/>
            <a:pathLst>
              <a:path w="35" h="1901">
                <a:moveTo>
                  <a:pt x="10" y="1893"/>
                </a:moveTo>
                <a:lnTo>
                  <a:pt x="24" y="8"/>
                </a:lnTo>
              </a:path>
            </a:pathLst>
          </a:custGeom>
          <a:noFill/>
          <a:ln w="12250" cap="rnd">
            <a:solidFill>
              <a:srgbClr val="000000">
                <a:alpha val="100000"/>
              </a:srgbClr>
            </a:solidFill>
            <a:prstDash val="solid"/>
            <a:round/>
          </a:ln>
        </p:spPr>
        <p:txBody>
          <a:bodyPr rtlCol="0"/>
          <a:p>
            <a:pPr algn="ctr"/>
            <a:endParaRPr lang="zh-CN" altLang="en-US"/>
          </a:p>
        </p:txBody>
      </p:sp>
      <p:graphicFrame>
        <p:nvGraphicFramePr>
          <p:cNvPr id="262" name="table 262"/>
          <p:cNvGraphicFramePr>
            <a:graphicFrameLocks noGrp="1"/>
          </p:cNvGraphicFramePr>
          <p:nvPr/>
        </p:nvGraphicFramePr>
        <p:xfrm>
          <a:off x="3213523" y="3350976"/>
          <a:ext cx="951230" cy="243204"/>
        </p:xfrm>
        <a:graphic>
          <a:graphicData uri="http://schemas.openxmlformats.org/drawingml/2006/table">
            <a:tbl>
              <a:tblPr/>
              <a:tblGrid>
                <a:gridCol w="951230"/>
              </a:tblGrid>
              <a:tr h="243204">
                <a:tc>
                  <a:txBody>
                    <a:bodyPr/>
                    <a:p>
                      <a:pPr algn="l" rtl="0" eaLnBrk="0">
                        <a:lnSpc>
                          <a:spcPct val="100000"/>
                        </a:lnSpc>
                      </a:pPr>
                      <a:endParaRPr lang="en-US" altLang="en-US" sz="1000" dirty="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264" name="path"/>
          <p:cNvSpPr/>
          <p:nvPr/>
        </p:nvSpPr>
        <p:spPr>
          <a:xfrm>
            <a:off x="3682514" y="2157533"/>
            <a:ext cx="19452" cy="1204434"/>
          </a:xfrm>
          <a:custGeom>
            <a:avLst/>
            <a:gdLst/>
            <a:ahLst/>
            <a:cxnLst/>
            <a:rect l="0" t="0" r="0" b="0"/>
            <a:pathLst>
              <a:path w="30" h="1896">
                <a:moveTo>
                  <a:pt x="10" y="1888"/>
                </a:moveTo>
                <a:lnTo>
                  <a:pt x="20" y="8"/>
                </a:lnTo>
              </a:path>
            </a:pathLst>
          </a:custGeom>
          <a:noFill/>
          <a:ln w="12250" cap="rnd">
            <a:solidFill>
              <a:srgbClr val="000000">
                <a:alpha val="100000"/>
              </a:srgbClr>
            </a:solidFill>
            <a:prstDash val="solid"/>
            <a:round/>
          </a:ln>
        </p:spPr>
        <p:txBody>
          <a:bodyPr rtlCol="0"/>
          <a:p>
            <a:pPr algn="ctr"/>
            <a:endParaRPr lang="zh-CN" altLang="en-US"/>
          </a:p>
        </p:txBody>
      </p:sp>
      <p:graphicFrame>
        <p:nvGraphicFramePr>
          <p:cNvPr id="266" name="table 266"/>
          <p:cNvGraphicFramePr>
            <a:graphicFrameLocks noGrp="1"/>
          </p:cNvGraphicFramePr>
          <p:nvPr/>
        </p:nvGraphicFramePr>
        <p:xfrm>
          <a:off x="3958207" y="4872893"/>
          <a:ext cx="1978025" cy="243204"/>
        </p:xfrm>
        <a:graphic>
          <a:graphicData uri="http://schemas.openxmlformats.org/drawingml/2006/table">
            <a:tbl>
              <a:tblPr/>
              <a:tblGrid>
                <a:gridCol w="1978025"/>
              </a:tblGrid>
              <a:tr h="243204">
                <a:tc>
                  <a:txBody>
                    <a:bodyPr/>
                    <a:p>
                      <a:pPr algn="l" rtl="0" eaLnBrk="0">
                        <a:lnSpc>
                          <a:spcPct val="106000"/>
                        </a:lnSpc>
                      </a:pPr>
                      <a:endParaRPr lang="en-US" altLang="en-US" sz="400" dirty="0"/>
                    </a:p>
                    <a:p>
                      <a:pPr marL="490855" algn="l" rtl="0" eaLnBrk="0">
                        <a:lnSpc>
                          <a:spcPts val="985"/>
                        </a:lnSpc>
                        <a:spcBef>
                          <a:spcPts val="0"/>
                        </a:spcBef>
                      </a:pPr>
                      <a:r>
                        <a:rPr sz="800" kern="0" spc="20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通用密码服务(3)</a:t>
                      </a:r>
                      <a:endParaRPr lang="en-US" altLang="en-US" sz="800" dirty="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268" name="rect"/>
          <p:cNvSpPr/>
          <p:nvPr/>
        </p:nvSpPr>
        <p:spPr>
          <a:xfrm>
            <a:off x="4940684" y="3972083"/>
            <a:ext cx="13415" cy="911893"/>
          </a:xfrm>
          <a:prstGeom prst="rect">
            <a:avLst/>
          </a:prstGeom>
          <a:solidFill>
            <a:srgbClr val="000000">
              <a:alpha val="100000"/>
            </a:srgbClr>
          </a:solidFill>
          <a:ln cap="flat">
            <a:noFill/>
            <a:prstDash val="solid"/>
            <a:miter lim="0"/>
          </a:ln>
        </p:spPr>
        <p:txBody>
          <a:bodyPr rtlCol="0"/>
          <a:p>
            <a:pPr algn="ctr"/>
            <a:endParaRPr lang="zh-CN" altLang="en-US"/>
          </a:p>
        </p:txBody>
      </p:sp>
      <p:graphicFrame>
        <p:nvGraphicFramePr>
          <p:cNvPr id="270" name="table 270"/>
          <p:cNvGraphicFramePr>
            <a:graphicFrameLocks noGrp="1"/>
          </p:cNvGraphicFramePr>
          <p:nvPr/>
        </p:nvGraphicFramePr>
        <p:xfrm>
          <a:off x="2484637" y="2745387"/>
          <a:ext cx="5083808" cy="1686558"/>
        </p:xfrm>
        <a:graphic>
          <a:graphicData uri="http://schemas.openxmlformats.org/drawingml/2006/table">
            <a:tbl>
              <a:tblPr/>
              <a:tblGrid>
                <a:gridCol w="1850389"/>
                <a:gridCol w="1091564"/>
                <a:gridCol w="2141855"/>
              </a:tblGrid>
              <a:tr h="1174114">
                <a:tc>
                  <a:txBody>
                    <a:bodyPr/>
                    <a:p>
                      <a:pPr algn="l" rtl="0" eaLnBrk="0">
                        <a:lnSpc>
                          <a:spcPct val="100000"/>
                        </a:lnSpc>
                      </a:pPr>
                      <a:endParaRPr lang="en-US" altLang="en-US" sz="1000" dirty="0"/>
                    </a:p>
                  </a:txBody>
                  <a:tcPr marL="0" marR="0" marT="0" marB="0">
                    <a:lnL w="12700" cap="flat" cmpd="sng" algn="ctr">
                      <a:solidFill>
                        <a:srgbClr val="000000"/>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a:noFill/>
                    </a:lnB>
                  </a:tcPr>
                </a:tc>
                <a:tc>
                  <a:txBody>
                    <a:bodyPr/>
                    <a:p>
                      <a:pPr algn="l" rtl="0" eaLnBrk="0">
                        <a:lnSpc>
                          <a:spcPct val="100000"/>
                        </a:lnSpc>
                      </a:pPr>
                      <a:endParaRPr lang="en-US" altLang="en-US" sz="1000" dirty="0"/>
                    </a:p>
                  </a:txBody>
                  <a:tcPr marL="0" marR="0" marT="0" marB="0">
                    <a:lnL>
                      <a:noFill/>
                    </a:lnL>
                    <a:lnR>
                      <a:noFill/>
                    </a:lnR>
                    <a:lnT w="9525" cap="flat" cmpd="sng" algn="ctr">
                      <a:solidFill>
                        <a:srgbClr val="000000"/>
                      </a:solidFill>
                      <a:prstDash val="solid"/>
                      <a:round/>
                      <a:headEnd type="none" w="med" len="med"/>
                      <a:tailEnd type="none" w="med" len="med"/>
                    </a:lnT>
                    <a:lnB>
                      <a:noFill/>
                    </a:lnB>
                  </a:tcPr>
                </a:tc>
                <a:tc>
                  <a:txBody>
                    <a:bodyPr/>
                    <a:p>
                      <a:pPr algn="l" rtl="0" eaLnBrk="0">
                        <a:lnSpc>
                          <a:spcPct val="100000"/>
                        </a:lnSpc>
                      </a:pPr>
                      <a:endParaRPr lang="en-US" altLang="en-US" sz="1000" dirty="0"/>
                    </a:p>
                  </a:txBody>
                  <a:tcPr marL="0" marR="0" marT="0" marB="0">
                    <a:lnL>
                      <a:noFill/>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r>
              <a:tr h="512444">
                <a:tc gridSpan="3">
                  <a:txBody>
                    <a:bodyPr/>
                    <a:p>
                      <a:pPr algn="l" rtl="0" eaLnBrk="0">
                        <a:lnSpc>
                          <a:spcPct val="104000"/>
                        </a:lnSpc>
                      </a:pPr>
                      <a:endParaRPr lang="en-US" altLang="en-US" sz="1000" dirty="0"/>
                    </a:p>
                    <a:p>
                      <a:pPr algn="l" rtl="0" eaLnBrk="0">
                        <a:lnSpc>
                          <a:spcPct val="104000"/>
                        </a:lnSpc>
                      </a:pPr>
                      <a:endParaRPr lang="en-US" altLang="en-US" sz="1000" dirty="0"/>
                    </a:p>
                    <a:p>
                      <a:pPr marL="3173730" algn="l" rtl="0" eaLnBrk="0">
                        <a:lnSpc>
                          <a:spcPct val="95000"/>
                        </a:lnSpc>
                      </a:pPr>
                      <a:r>
                        <a:rPr sz="1300" kern="0" spc="270" dirty="0">
                          <a:ln w="65"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典型密码应用支撑层</a:t>
                      </a:r>
                      <a:endParaRPr lang="en-US" altLang="en-US" sz="1300" dirty="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hMerge="1">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hMerge="1">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r>
            </a:tbl>
          </a:graphicData>
        </a:graphic>
      </p:graphicFrame>
      <p:graphicFrame>
        <p:nvGraphicFramePr>
          <p:cNvPr id="272" name="table 272"/>
          <p:cNvGraphicFramePr>
            <a:graphicFrameLocks noGrp="1"/>
          </p:cNvGraphicFramePr>
          <p:nvPr/>
        </p:nvGraphicFramePr>
        <p:xfrm>
          <a:off x="2991717" y="3129561"/>
          <a:ext cx="3774439" cy="785494"/>
        </p:xfrm>
        <a:graphic>
          <a:graphicData uri="http://schemas.openxmlformats.org/drawingml/2006/table">
            <a:tbl>
              <a:tblPr/>
              <a:tblGrid>
                <a:gridCol w="1955164"/>
                <a:gridCol w="1819275"/>
              </a:tblGrid>
              <a:tr h="785494">
                <a:tc>
                  <a:txBody>
                    <a:bodyPr/>
                    <a:p>
                      <a:pPr algn="l" rtl="0" eaLnBrk="0">
                        <a:lnSpc>
                          <a:spcPct val="100000"/>
                        </a:lnSpc>
                      </a:pPr>
                      <a:endParaRPr lang="en-US" altLang="en-US" sz="1000" dirty="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a:txBody>
                    <a:bodyPr/>
                    <a:p>
                      <a:pPr algn="l" rtl="0" eaLnBrk="0">
                        <a:lnSpc>
                          <a:spcPct val="100000"/>
                        </a:lnSpc>
                      </a:pPr>
                      <a:endParaRPr lang="en-US" altLang="en-US" sz="1000" dirty="0"/>
                    </a:p>
                  </a:txBody>
                  <a:tcPr marL="0" marR="0" marT="0" marB="0">
                    <a:lnL w="12700" cap="flat" cmpd="sng" algn="ctr">
                      <a:solidFill>
                        <a:srgbClr val="000000"/>
                      </a:solidFill>
                      <a:prstDash val="solid"/>
                      <a:round/>
                      <a:headEnd type="none" w="med" len="med"/>
                      <a:tailEnd type="none" w="med" len="med"/>
                    </a:lnL>
                    <a:lnR>
                      <a:noFill/>
                    </a:lnR>
                    <a:lnT>
                      <a:noFill/>
                    </a:lnT>
                    <a:lnB w="9525" cap="flat" cmpd="sng" algn="ctr">
                      <a:solidFill>
                        <a:srgbClr val="000000"/>
                      </a:solidFill>
                      <a:prstDash val="solid"/>
                      <a:round/>
                      <a:headEnd type="none" w="med" len="med"/>
                      <a:tailEnd type="none" w="med" len="med"/>
                    </a:lnB>
                  </a:tcPr>
                </a:tc>
              </a:tr>
            </a:tbl>
          </a:graphicData>
        </a:graphic>
      </p:graphicFrame>
      <p:sp>
        <p:nvSpPr>
          <p:cNvPr id="274" name="path"/>
          <p:cNvSpPr/>
          <p:nvPr/>
        </p:nvSpPr>
        <p:spPr>
          <a:xfrm>
            <a:off x="4924808" y="5430541"/>
            <a:ext cx="13415" cy="238965"/>
          </a:xfrm>
          <a:custGeom>
            <a:avLst/>
            <a:gdLst/>
            <a:ahLst/>
            <a:cxnLst/>
            <a:rect l="0" t="0" r="0" b="0"/>
            <a:pathLst>
              <a:path w="21" h="376">
                <a:moveTo>
                  <a:pt x="10" y="367"/>
                </a:moveTo>
                <a:lnTo>
                  <a:pt x="10" y="8"/>
                </a:lnTo>
              </a:path>
            </a:pathLst>
          </a:custGeom>
          <a:noFill/>
          <a:ln w="12250" cap="rnd">
            <a:solidFill>
              <a:srgbClr val="000000">
                <a:alpha val="100000"/>
              </a:srgbClr>
            </a:solidFill>
            <a:prstDash val="solid"/>
            <a:round/>
          </a:ln>
        </p:spPr>
        <p:txBody>
          <a:bodyPr rtlCol="0"/>
          <a:p>
            <a:pPr algn="ctr"/>
            <a:endParaRPr lang="zh-CN" altLang="en-US"/>
          </a:p>
        </p:txBody>
      </p:sp>
      <p:pic>
        <p:nvPicPr>
          <p:cNvPr id="276" name="picture 276"/>
          <p:cNvPicPr>
            <a:picLocks noChangeAspect="1"/>
          </p:cNvPicPr>
          <p:nvPr/>
        </p:nvPicPr>
        <p:blipFill>
          <a:blip r:embed="rId1"/>
          <a:stretch>
            <a:fillRect/>
          </a:stretch>
        </p:blipFill>
        <p:spPr>
          <a:xfrm rot="21600000">
            <a:off x="8354086" y="6017434"/>
            <a:ext cx="1774674" cy="261836"/>
          </a:xfrm>
          <a:prstGeom prst="rect">
            <a:avLst/>
          </a:prstGeom>
        </p:spPr>
      </p:pic>
      <p:graphicFrame>
        <p:nvGraphicFramePr>
          <p:cNvPr id="278" name="table 278"/>
          <p:cNvGraphicFramePr>
            <a:graphicFrameLocks noGrp="1"/>
          </p:cNvGraphicFramePr>
          <p:nvPr/>
        </p:nvGraphicFramePr>
        <p:xfrm>
          <a:off x="8352745" y="6016325"/>
          <a:ext cx="1776730" cy="260350"/>
        </p:xfrm>
        <a:graphic>
          <a:graphicData uri="http://schemas.openxmlformats.org/drawingml/2006/table">
            <a:tbl>
              <a:tblPr/>
              <a:tblGrid>
                <a:gridCol w="1776730"/>
              </a:tblGrid>
              <a:tr h="260350">
                <a:tc>
                  <a:txBody>
                    <a:bodyPr/>
                    <a:p>
                      <a:pPr algn="l" rtl="0" eaLnBrk="0">
                        <a:lnSpc>
                          <a:spcPct val="114000"/>
                        </a:lnSpc>
                      </a:pPr>
                      <a:endParaRPr lang="en-US" altLang="en-US" sz="400" dirty="0"/>
                    </a:p>
                    <a:p>
                      <a:pPr marL="156210" algn="l" rtl="0" eaLnBrk="0">
                        <a:lnSpc>
                          <a:spcPts val="985"/>
                        </a:lnSpc>
                        <a:spcBef>
                          <a:spcPts val="5"/>
                        </a:spcBef>
                      </a:pPr>
                      <a:r>
                        <a:rPr sz="800" kern="0" spc="22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密码资源管理（云环境）</a:t>
                      </a:r>
                      <a:endParaRPr lang="en-US" altLang="en-US" sz="8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bl>
          </a:graphicData>
        </a:graphic>
      </p:graphicFrame>
      <p:sp>
        <p:nvSpPr>
          <p:cNvPr id="280" name="path"/>
          <p:cNvSpPr/>
          <p:nvPr/>
        </p:nvSpPr>
        <p:spPr>
          <a:xfrm>
            <a:off x="7089209" y="6142810"/>
            <a:ext cx="1271585" cy="11084"/>
          </a:xfrm>
          <a:custGeom>
            <a:avLst/>
            <a:gdLst/>
            <a:ahLst/>
            <a:cxnLst/>
            <a:rect l="0" t="0" r="0" b="0"/>
            <a:pathLst>
              <a:path w="2002" h="17">
                <a:moveTo>
                  <a:pt x="1991" y="8"/>
                </a:moveTo>
                <a:lnTo>
                  <a:pt x="10" y="8"/>
                </a:lnTo>
              </a:path>
            </a:pathLst>
          </a:custGeom>
          <a:noFill/>
          <a:ln w="12250" cap="rnd">
            <a:solidFill>
              <a:srgbClr val="000000">
                <a:alpha val="100000"/>
              </a:srgbClr>
            </a:solidFill>
            <a:prstDash val="solid"/>
            <a:round/>
          </a:ln>
        </p:spPr>
        <p:txBody>
          <a:bodyPr rtlCol="0"/>
          <a:p>
            <a:pPr algn="ctr"/>
            <a:endParaRPr lang="zh-CN" altLang="en-US"/>
          </a:p>
        </p:txBody>
      </p:sp>
      <p:graphicFrame>
        <p:nvGraphicFramePr>
          <p:cNvPr id="282" name="table 282"/>
          <p:cNvGraphicFramePr>
            <a:graphicFrameLocks noGrp="1"/>
          </p:cNvGraphicFramePr>
          <p:nvPr/>
        </p:nvGraphicFramePr>
        <p:xfrm>
          <a:off x="8347378" y="4872837"/>
          <a:ext cx="1312544" cy="262889"/>
        </p:xfrm>
        <a:graphic>
          <a:graphicData uri="http://schemas.openxmlformats.org/drawingml/2006/table">
            <a:tbl>
              <a:tblPr/>
              <a:tblGrid>
                <a:gridCol w="1312544"/>
              </a:tblGrid>
              <a:tr h="262889">
                <a:tc>
                  <a:txBody>
                    <a:bodyPr/>
                    <a:p>
                      <a:pPr algn="l" rtl="0" eaLnBrk="0">
                        <a:lnSpc>
                          <a:spcPct val="122000"/>
                        </a:lnSpc>
                      </a:pPr>
                      <a:endParaRPr lang="en-US" altLang="en-US" sz="400" dirty="0"/>
                    </a:p>
                    <a:p>
                      <a:pPr marL="124460" algn="l" rtl="0" eaLnBrk="0">
                        <a:lnSpc>
                          <a:spcPts val="980"/>
                        </a:lnSpc>
                        <a:spcBef>
                          <a:spcPts val="0"/>
                        </a:spcBef>
                      </a:pPr>
                      <a:r>
                        <a:rPr sz="800" kern="0" spc="20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证书认证系统(10</a:t>
                      </a:r>
                      <a:r>
                        <a:rPr sz="800" kern="0" spc="19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a:t>
                      </a:r>
                      <a:endParaRPr lang="en-US" altLang="en-US" sz="800" dirty="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284" name="path"/>
          <p:cNvSpPr/>
          <p:nvPr/>
        </p:nvSpPr>
        <p:spPr>
          <a:xfrm>
            <a:off x="5995828" y="4994269"/>
            <a:ext cx="2364965" cy="20598"/>
          </a:xfrm>
          <a:custGeom>
            <a:avLst/>
            <a:gdLst/>
            <a:ahLst/>
            <a:cxnLst/>
            <a:rect l="0" t="0" r="0" b="0"/>
            <a:pathLst>
              <a:path w="3724" h="32">
                <a:moveTo>
                  <a:pt x="3713" y="23"/>
                </a:moveTo>
                <a:lnTo>
                  <a:pt x="10" y="8"/>
                </a:lnTo>
              </a:path>
            </a:pathLst>
          </a:custGeom>
          <a:noFill/>
          <a:ln w="12250" cap="rnd">
            <a:solidFill>
              <a:srgbClr val="000000">
                <a:alpha val="100000"/>
              </a:srgbClr>
            </a:solidFill>
            <a:prstDash val="solid"/>
            <a:round/>
          </a:ln>
        </p:spPr>
        <p:txBody>
          <a:bodyPr rtlCol="0"/>
          <a:p>
            <a:pPr algn="ctr"/>
            <a:endParaRPr lang="zh-CN" altLang="en-US"/>
          </a:p>
        </p:txBody>
      </p:sp>
      <p:graphicFrame>
        <p:nvGraphicFramePr>
          <p:cNvPr id="286" name="table 286"/>
          <p:cNvGraphicFramePr>
            <a:graphicFrameLocks noGrp="1"/>
          </p:cNvGraphicFramePr>
          <p:nvPr/>
        </p:nvGraphicFramePr>
        <p:xfrm>
          <a:off x="4296394" y="5793756"/>
          <a:ext cx="2727960" cy="574675"/>
        </p:xfrm>
        <a:graphic>
          <a:graphicData uri="http://schemas.openxmlformats.org/drawingml/2006/table">
            <a:tbl>
              <a:tblPr>
                <a:solidFill>
                  <a:srgbClr val="E3EAF5"/>
                </a:solidFill>
              </a:tblPr>
              <a:tblGrid>
                <a:gridCol w="2727960"/>
              </a:tblGrid>
              <a:tr h="574675">
                <a:tc>
                  <a:txBody>
                    <a:bodyPr/>
                    <a:p>
                      <a:pPr algn="l" rtl="0" eaLnBrk="0">
                        <a:lnSpc>
                          <a:spcPct val="138000"/>
                        </a:lnSpc>
                      </a:pPr>
                      <a:endParaRPr lang="en-US" altLang="en-US" sz="1000" dirty="0"/>
                    </a:p>
                    <a:p>
                      <a:pPr algn="l" rtl="0" eaLnBrk="0">
                        <a:lnSpc>
                          <a:spcPct val="139000"/>
                        </a:lnSpc>
                      </a:pPr>
                      <a:endParaRPr lang="en-US" altLang="en-US" sz="1000" dirty="0"/>
                    </a:p>
                    <a:p>
                      <a:pPr algn="l" rtl="0" eaLnBrk="0">
                        <a:lnSpc>
                          <a:spcPct val="9000"/>
                        </a:lnSpc>
                      </a:pPr>
                      <a:endParaRPr lang="en-US" altLang="en-US" sz="100" dirty="0"/>
                    </a:p>
                    <a:p>
                      <a:pPr marL="2153920" algn="l" rtl="0" eaLnBrk="0">
                        <a:lnSpc>
                          <a:spcPts val="985"/>
                        </a:lnSpc>
                      </a:pPr>
                      <a:r>
                        <a:rPr sz="800" kern="0" spc="22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云环境</a:t>
                      </a:r>
                      <a:endParaRPr lang="en-US" altLang="en-US" sz="8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E3EAF5"/>
                    </a:solidFill>
                  </a:tcPr>
                </a:tc>
              </a:tr>
            </a:tbl>
          </a:graphicData>
        </a:graphic>
      </p:graphicFrame>
      <p:sp>
        <p:nvSpPr>
          <p:cNvPr id="288" name="path"/>
          <p:cNvSpPr/>
          <p:nvPr/>
        </p:nvSpPr>
        <p:spPr>
          <a:xfrm>
            <a:off x="4889927" y="4965541"/>
            <a:ext cx="2216386" cy="1217172"/>
          </a:xfrm>
          <a:custGeom>
            <a:avLst/>
            <a:gdLst/>
            <a:ahLst/>
            <a:cxnLst/>
            <a:rect l="0" t="0" r="0" b="0"/>
            <a:pathLst>
              <a:path w="3490" h="1916">
                <a:moveTo>
                  <a:pt x="3490" y="1916"/>
                </a:moveTo>
                <a:lnTo>
                  <a:pt x="3359" y="1862"/>
                </a:lnTo>
                <a:lnTo>
                  <a:pt x="3490" y="1808"/>
                </a:lnTo>
                <a:lnTo>
                  <a:pt x="3490" y="1916"/>
                </a:lnTo>
                <a:close/>
              </a:path>
              <a:path w="3490" h="1916">
                <a:moveTo>
                  <a:pt x="1768" y="108"/>
                </a:moveTo>
                <a:lnTo>
                  <a:pt x="1637" y="53"/>
                </a:lnTo>
                <a:lnTo>
                  <a:pt x="1768" y="0"/>
                </a:lnTo>
                <a:lnTo>
                  <a:pt x="1768" y="108"/>
                </a:lnTo>
                <a:close/>
              </a:path>
              <a:path w="3490" h="1916">
                <a:moveTo>
                  <a:pt x="0" y="754"/>
                </a:moveTo>
                <a:lnTo>
                  <a:pt x="65" y="646"/>
                </a:lnTo>
                <a:lnTo>
                  <a:pt x="130" y="754"/>
                </a:lnTo>
                <a:lnTo>
                  <a:pt x="0" y="754"/>
                </a:lnTo>
                <a:close/>
              </a:path>
            </a:pathLst>
          </a:custGeom>
          <a:solidFill>
            <a:srgbClr val="000000">
              <a:alpha val="100000"/>
            </a:srgbClr>
          </a:solidFill>
          <a:ln cap="flat">
            <a:noFill/>
            <a:prstDash val="solid"/>
            <a:miter lim="0"/>
          </a:ln>
        </p:spPr>
        <p:txBody>
          <a:bodyPr rtlCol="0"/>
          <a:p>
            <a:pPr algn="ctr"/>
            <a:endParaRPr lang="zh-CN" altLang="en-US"/>
          </a:p>
        </p:txBody>
      </p:sp>
      <p:graphicFrame>
        <p:nvGraphicFramePr>
          <p:cNvPr id="292" name="table 292"/>
          <p:cNvGraphicFramePr>
            <a:graphicFrameLocks noGrp="1"/>
          </p:cNvGraphicFramePr>
          <p:nvPr/>
        </p:nvGraphicFramePr>
        <p:xfrm>
          <a:off x="1850819" y="1639152"/>
          <a:ext cx="5054600" cy="446404"/>
        </p:xfrm>
        <a:graphic>
          <a:graphicData uri="http://schemas.openxmlformats.org/drawingml/2006/table">
            <a:tbl>
              <a:tblPr/>
              <a:tblGrid>
                <a:gridCol w="5054600"/>
              </a:tblGrid>
              <a:tr h="446404">
                <a:tc>
                  <a:txBody>
                    <a:bodyPr/>
                    <a:p>
                      <a:pPr algn="l" rtl="0" eaLnBrk="0">
                        <a:lnSpc>
                          <a:spcPct val="100000"/>
                        </a:lnSpc>
                      </a:pPr>
                      <a:endParaRPr lang="en-US" altLang="en-US" sz="1000" dirty="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294" name="textbox 294"/>
          <p:cNvSpPr/>
          <p:nvPr/>
        </p:nvSpPr>
        <p:spPr>
          <a:xfrm>
            <a:off x="5975527" y="2303175"/>
            <a:ext cx="1965960" cy="645159"/>
          </a:xfrm>
          <a:prstGeom prst="rect">
            <a:avLst/>
          </a:prstGeom>
        </p:spPr>
        <p:txBody>
          <a:bodyPr vert="horz" wrap="square" lIns="0" tIns="0" rIns="0" bIns="0"/>
          <a:p>
            <a:pPr algn="l" rtl="0" eaLnBrk="0">
              <a:lnSpc>
                <a:spcPct val="83000"/>
              </a:lnSpc>
            </a:pPr>
            <a:endParaRPr lang="en-US" altLang="en-US" sz="100" dirty="0"/>
          </a:p>
          <a:p>
            <a:pPr marL="12700" algn="l" rtl="0" eaLnBrk="0">
              <a:lnSpc>
                <a:spcPts val="995"/>
              </a:lnSpc>
            </a:pPr>
            <a:r>
              <a:rPr sz="800" kern="0" spc="4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(9)</a:t>
            </a:r>
            <a:endParaRPr lang="en-US" altLang="en-US" sz="800" dirty="0"/>
          </a:p>
          <a:p>
            <a:pPr algn="l" rtl="0" eaLnBrk="0">
              <a:lnSpc>
                <a:spcPct val="110000"/>
              </a:lnSpc>
            </a:pPr>
            <a:endParaRPr lang="en-US" altLang="en-US" sz="1000" dirty="0"/>
          </a:p>
          <a:p>
            <a:pPr algn="l" rtl="0" eaLnBrk="0">
              <a:lnSpc>
                <a:spcPct val="110000"/>
              </a:lnSpc>
            </a:pPr>
            <a:endParaRPr lang="en-US" altLang="en-US" sz="1000" dirty="0"/>
          </a:p>
          <a:p>
            <a:pPr algn="l" rtl="0" eaLnBrk="0">
              <a:lnSpc>
                <a:spcPct val="101000"/>
              </a:lnSpc>
            </a:pPr>
            <a:endParaRPr lang="en-US" altLang="en-US" sz="200" dirty="0"/>
          </a:p>
          <a:p>
            <a:pPr algn="r" rtl="0" eaLnBrk="0">
              <a:lnSpc>
                <a:spcPts val="995"/>
              </a:lnSpc>
              <a:spcBef>
                <a:spcPts val="0"/>
              </a:spcBef>
            </a:pPr>
            <a:r>
              <a:rPr sz="800" kern="0" spc="4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(8)</a:t>
            </a:r>
            <a:endParaRPr lang="en-US" altLang="en-US" sz="800" dirty="0"/>
          </a:p>
        </p:txBody>
      </p:sp>
      <p:sp>
        <p:nvSpPr>
          <p:cNvPr id="296" name="path"/>
          <p:cNvSpPr/>
          <p:nvPr/>
        </p:nvSpPr>
        <p:spPr>
          <a:xfrm>
            <a:off x="2167724" y="2157533"/>
            <a:ext cx="330328" cy="2896592"/>
          </a:xfrm>
          <a:custGeom>
            <a:avLst/>
            <a:gdLst/>
            <a:ahLst/>
            <a:cxnLst/>
            <a:rect l="0" t="0" r="0" b="0"/>
            <a:pathLst>
              <a:path w="520" h="4561">
                <a:moveTo>
                  <a:pt x="509" y="4552"/>
                </a:moveTo>
                <a:lnTo>
                  <a:pt x="10" y="4552"/>
                </a:lnTo>
                <a:lnTo>
                  <a:pt x="10" y="8"/>
                </a:lnTo>
              </a:path>
            </a:pathLst>
          </a:custGeom>
          <a:noFill/>
          <a:ln w="12250" cap="rnd">
            <a:solidFill>
              <a:srgbClr val="000000">
                <a:alpha val="100000"/>
              </a:srgbClr>
            </a:solidFill>
            <a:prstDash val="solid"/>
            <a:round/>
          </a:ln>
        </p:spPr>
        <p:txBody>
          <a:bodyPr rtlCol="0"/>
          <a:p>
            <a:pPr algn="ctr"/>
            <a:endParaRPr lang="zh-CN" altLang="en-US"/>
          </a:p>
        </p:txBody>
      </p:sp>
      <p:graphicFrame>
        <p:nvGraphicFramePr>
          <p:cNvPr id="298" name="table 298"/>
          <p:cNvGraphicFramePr>
            <a:graphicFrameLocks noGrp="1"/>
          </p:cNvGraphicFramePr>
          <p:nvPr/>
        </p:nvGraphicFramePr>
        <p:xfrm>
          <a:off x="2643087" y="1789709"/>
          <a:ext cx="1724659" cy="243204"/>
        </p:xfrm>
        <a:graphic>
          <a:graphicData uri="http://schemas.openxmlformats.org/drawingml/2006/table">
            <a:tbl>
              <a:tblPr/>
              <a:tblGrid>
                <a:gridCol w="1724659"/>
              </a:tblGrid>
              <a:tr h="243204">
                <a:tc>
                  <a:txBody>
                    <a:bodyPr/>
                    <a:p>
                      <a:pPr algn="l" rtl="0" eaLnBrk="0">
                        <a:lnSpc>
                          <a:spcPct val="106000"/>
                        </a:lnSpc>
                      </a:pPr>
                      <a:endParaRPr lang="en-US" altLang="en-US" sz="400" dirty="0"/>
                    </a:p>
                    <a:p>
                      <a:pPr marL="61595" algn="l" rtl="0" eaLnBrk="0">
                        <a:lnSpc>
                          <a:spcPts val="985"/>
                        </a:lnSpc>
                        <a:spcBef>
                          <a:spcPts val="0"/>
                        </a:spcBef>
                      </a:pPr>
                      <a:r>
                        <a:rPr sz="800" kern="0" spc="20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业务应用层1----业务应用N</a:t>
                      </a:r>
                      <a:endParaRPr lang="en-US" altLang="en-US" sz="800" dirty="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graphicFrame>
        <p:nvGraphicFramePr>
          <p:cNvPr id="300" name="table 300"/>
          <p:cNvGraphicFramePr>
            <a:graphicFrameLocks noGrp="1"/>
          </p:cNvGraphicFramePr>
          <p:nvPr/>
        </p:nvGraphicFramePr>
        <p:xfrm>
          <a:off x="8347378" y="4061167"/>
          <a:ext cx="1597659" cy="262889"/>
        </p:xfrm>
        <a:graphic>
          <a:graphicData uri="http://schemas.openxmlformats.org/drawingml/2006/table">
            <a:tbl>
              <a:tblPr/>
              <a:tblGrid>
                <a:gridCol w="1597659"/>
              </a:tblGrid>
              <a:tr h="262889">
                <a:tc>
                  <a:txBody>
                    <a:bodyPr/>
                    <a:p>
                      <a:pPr algn="l" rtl="0" eaLnBrk="0">
                        <a:lnSpc>
                          <a:spcPct val="122000"/>
                        </a:lnSpc>
                      </a:pPr>
                      <a:endParaRPr lang="en-US" altLang="en-US" sz="400" dirty="0"/>
                    </a:p>
                    <a:p>
                      <a:pPr marL="283210" algn="l" rtl="0" eaLnBrk="0">
                        <a:lnSpc>
                          <a:spcPts val="985"/>
                        </a:lnSpc>
                        <a:spcBef>
                          <a:spcPts val="0"/>
                        </a:spcBef>
                      </a:pPr>
                      <a:r>
                        <a:rPr sz="800" kern="0" spc="23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电子证据管理系统</a:t>
                      </a:r>
                      <a:endParaRPr lang="en-US" altLang="en-US" sz="800" dirty="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graphicFrame>
        <p:nvGraphicFramePr>
          <p:cNvPr id="302" name="table 302"/>
          <p:cNvGraphicFramePr>
            <a:graphicFrameLocks noGrp="1"/>
          </p:cNvGraphicFramePr>
          <p:nvPr/>
        </p:nvGraphicFramePr>
        <p:xfrm>
          <a:off x="8222501" y="1764398"/>
          <a:ext cx="1264919" cy="243204"/>
        </p:xfrm>
        <a:graphic>
          <a:graphicData uri="http://schemas.openxmlformats.org/drawingml/2006/table">
            <a:tbl>
              <a:tblPr/>
              <a:tblGrid>
                <a:gridCol w="1264919"/>
              </a:tblGrid>
              <a:tr h="243204">
                <a:tc>
                  <a:txBody>
                    <a:bodyPr/>
                    <a:p>
                      <a:pPr algn="l" rtl="0" eaLnBrk="0">
                        <a:lnSpc>
                          <a:spcPct val="106000"/>
                        </a:lnSpc>
                      </a:pPr>
                      <a:endParaRPr lang="en-US" altLang="en-US" sz="400" dirty="0"/>
                    </a:p>
                    <a:p>
                      <a:pPr marL="372110" algn="l" rtl="0" eaLnBrk="0">
                        <a:lnSpc>
                          <a:spcPts val="985"/>
                        </a:lnSpc>
                        <a:spcBef>
                          <a:spcPts val="0"/>
                        </a:spcBef>
                      </a:pPr>
                      <a:r>
                        <a:rPr sz="800" kern="0" spc="23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管理应用</a:t>
                      </a:r>
                      <a:endParaRPr lang="en-US" altLang="en-US" sz="800" dirty="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304" name="textbox 304"/>
          <p:cNvSpPr/>
          <p:nvPr/>
        </p:nvSpPr>
        <p:spPr>
          <a:xfrm>
            <a:off x="8369492" y="6311603"/>
            <a:ext cx="1813560" cy="193039"/>
          </a:xfrm>
          <a:prstGeom prst="rect">
            <a:avLst/>
          </a:prstGeom>
        </p:spPr>
        <p:txBody>
          <a:bodyPr vert="horz" wrap="square" lIns="0" tIns="0" rIns="0" bIns="0"/>
          <a:p>
            <a:pPr algn="l" rtl="0" eaLnBrk="0">
              <a:lnSpc>
                <a:spcPct val="80000"/>
              </a:lnSpc>
            </a:pPr>
            <a:endParaRPr lang="en-US" altLang="en-US" sz="100" dirty="0"/>
          </a:p>
          <a:p>
            <a:pPr marL="12700" algn="l" rtl="0" eaLnBrk="0">
              <a:lnSpc>
                <a:spcPct val="100000"/>
              </a:lnSpc>
            </a:pPr>
            <a:r>
              <a:rPr sz="1100" kern="0" spc="300" dirty="0">
                <a:ln w="58"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基础设施安全支撑平台</a:t>
            </a:r>
            <a:endParaRPr lang="en-US" altLang="en-US" sz="1100" dirty="0"/>
          </a:p>
        </p:txBody>
      </p:sp>
      <p:sp>
        <p:nvSpPr>
          <p:cNvPr id="306" name="textbox 306"/>
          <p:cNvSpPr/>
          <p:nvPr/>
        </p:nvSpPr>
        <p:spPr>
          <a:xfrm>
            <a:off x="6002961" y="6379828"/>
            <a:ext cx="1430655" cy="214629"/>
          </a:xfrm>
          <a:prstGeom prst="rect">
            <a:avLst/>
          </a:prstGeom>
        </p:spPr>
        <p:txBody>
          <a:bodyPr vert="horz" wrap="square" lIns="0" tIns="0" rIns="0" bIns="0"/>
          <a:p>
            <a:pPr algn="l" rtl="0" eaLnBrk="0">
              <a:lnSpc>
                <a:spcPct val="89000"/>
              </a:lnSpc>
            </a:pPr>
            <a:endParaRPr lang="en-US" altLang="en-US" sz="100" dirty="0"/>
          </a:p>
          <a:p>
            <a:pPr marL="12700" algn="l" rtl="0" eaLnBrk="0">
              <a:lnSpc>
                <a:spcPct val="95000"/>
              </a:lnSpc>
            </a:pPr>
            <a:r>
              <a:rPr sz="1300" kern="0" spc="270" dirty="0">
                <a:ln w="65" cap="flat" cmpd="sng">
                  <a:solidFill>
                    <a:srgbClr val="000000">
                      <a:alpha val="100000"/>
                    </a:srgbClr>
                  </a:solidFill>
                  <a:prstDash val="solid"/>
                  <a:round/>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密码设备服务层</a:t>
            </a:r>
            <a:endParaRPr lang="en-US" altLang="en-US" sz="1300" dirty="0"/>
          </a:p>
        </p:txBody>
      </p:sp>
      <p:graphicFrame>
        <p:nvGraphicFramePr>
          <p:cNvPr id="308" name="table 308"/>
          <p:cNvGraphicFramePr>
            <a:graphicFrameLocks noGrp="1"/>
          </p:cNvGraphicFramePr>
          <p:nvPr/>
        </p:nvGraphicFramePr>
        <p:xfrm>
          <a:off x="5056953" y="5885407"/>
          <a:ext cx="953134" cy="240665"/>
        </p:xfrm>
        <a:graphic>
          <a:graphicData uri="http://schemas.openxmlformats.org/drawingml/2006/table">
            <a:tbl>
              <a:tblPr/>
              <a:tblGrid>
                <a:gridCol w="953134"/>
              </a:tblGrid>
              <a:tr h="240665">
                <a:tc>
                  <a:txBody>
                    <a:bodyPr/>
                    <a:p>
                      <a:pPr algn="l" rtl="0" eaLnBrk="0">
                        <a:lnSpc>
                          <a:spcPct val="131000"/>
                        </a:lnSpc>
                      </a:pPr>
                      <a:endParaRPr lang="en-US" altLang="en-US" sz="300" dirty="0"/>
                    </a:p>
                    <a:p>
                      <a:pPr marL="146685" algn="l" rtl="0" eaLnBrk="0">
                        <a:lnSpc>
                          <a:spcPts val="990"/>
                        </a:lnSpc>
                        <a:spcBef>
                          <a:spcPts val="5"/>
                        </a:spcBef>
                      </a:pPr>
                      <a:r>
                        <a:rPr sz="800" kern="0" spc="24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密码资源池</a:t>
                      </a:r>
                      <a:endParaRPr lang="en-US" altLang="en-US" sz="8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bl>
          </a:graphicData>
        </a:graphic>
      </p:graphicFrame>
      <p:graphicFrame>
        <p:nvGraphicFramePr>
          <p:cNvPr id="310" name="table 310"/>
          <p:cNvGraphicFramePr>
            <a:graphicFrameLocks noGrp="1"/>
          </p:cNvGraphicFramePr>
          <p:nvPr/>
        </p:nvGraphicFramePr>
        <p:xfrm>
          <a:off x="2864916" y="5938244"/>
          <a:ext cx="900430" cy="227330"/>
        </p:xfrm>
        <a:graphic>
          <a:graphicData uri="http://schemas.openxmlformats.org/drawingml/2006/table">
            <a:tbl>
              <a:tblPr/>
              <a:tblGrid>
                <a:gridCol w="900430"/>
              </a:tblGrid>
              <a:tr h="227330">
                <a:tc>
                  <a:txBody>
                    <a:bodyPr/>
                    <a:p>
                      <a:pPr algn="l" rtl="0" eaLnBrk="0">
                        <a:lnSpc>
                          <a:spcPct val="123000"/>
                        </a:lnSpc>
                      </a:pPr>
                      <a:endParaRPr lang="en-US" altLang="en-US" sz="300" dirty="0"/>
                    </a:p>
                    <a:p>
                      <a:pPr marL="86995" algn="l" rtl="0" eaLnBrk="0">
                        <a:lnSpc>
                          <a:spcPts val="990"/>
                        </a:lnSpc>
                        <a:spcBef>
                          <a:spcPts val="0"/>
                        </a:spcBef>
                      </a:pPr>
                      <a:r>
                        <a:rPr sz="800" kern="0" spc="19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密码设备(1)</a:t>
                      </a:r>
                      <a:endParaRPr lang="en-US" altLang="en-US" sz="800" dirty="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312" name="path"/>
          <p:cNvSpPr/>
          <p:nvPr/>
        </p:nvSpPr>
        <p:spPr>
          <a:xfrm>
            <a:off x="4151505" y="3129561"/>
            <a:ext cx="594986" cy="353506"/>
          </a:xfrm>
          <a:custGeom>
            <a:avLst/>
            <a:gdLst/>
            <a:ahLst/>
            <a:cxnLst/>
            <a:rect l="0" t="0" r="0" b="0"/>
            <a:pathLst>
              <a:path w="936" h="556">
                <a:moveTo>
                  <a:pt x="926" y="8"/>
                </a:moveTo>
                <a:lnTo>
                  <a:pt x="926" y="547"/>
                </a:lnTo>
                <a:lnTo>
                  <a:pt x="10" y="547"/>
                </a:lnTo>
              </a:path>
            </a:pathLst>
          </a:custGeom>
          <a:noFill/>
          <a:ln w="12250" cap="rnd">
            <a:solidFill>
              <a:srgbClr val="000000">
                <a:alpha val="100000"/>
              </a:srgbClr>
            </a:solidFill>
            <a:prstDash val="solid"/>
            <a:round/>
          </a:ln>
        </p:spPr>
        <p:txBody>
          <a:bodyPr rtlCol="0"/>
          <a:p>
            <a:pPr algn="ctr"/>
            <a:endParaRPr lang="zh-CN" altLang="en-US"/>
          </a:p>
        </p:txBody>
      </p:sp>
      <p:sp>
        <p:nvSpPr>
          <p:cNvPr id="314" name="path"/>
          <p:cNvSpPr/>
          <p:nvPr/>
        </p:nvSpPr>
        <p:spPr>
          <a:xfrm>
            <a:off x="2655743" y="3074969"/>
            <a:ext cx="2570918" cy="73343"/>
          </a:xfrm>
          <a:custGeom>
            <a:avLst/>
            <a:gdLst/>
            <a:ahLst/>
            <a:cxnLst/>
            <a:rect l="0" t="0" r="0" b="0"/>
            <a:pathLst>
              <a:path w="4048" h="115">
                <a:moveTo>
                  <a:pt x="0" y="115"/>
                </a:moveTo>
                <a:lnTo>
                  <a:pt x="65" y="7"/>
                </a:lnTo>
                <a:lnTo>
                  <a:pt x="130" y="115"/>
                </a:lnTo>
                <a:lnTo>
                  <a:pt x="0" y="115"/>
                </a:lnTo>
                <a:close/>
              </a:path>
              <a:path w="4048" h="115">
                <a:moveTo>
                  <a:pt x="3543" y="108"/>
                </a:moveTo>
                <a:lnTo>
                  <a:pt x="3608" y="0"/>
                </a:lnTo>
                <a:lnTo>
                  <a:pt x="3674" y="108"/>
                </a:lnTo>
                <a:lnTo>
                  <a:pt x="3543" y="108"/>
                </a:lnTo>
                <a:close/>
              </a:path>
              <a:path w="4048" h="115">
                <a:moveTo>
                  <a:pt x="3917" y="108"/>
                </a:moveTo>
                <a:lnTo>
                  <a:pt x="3983" y="0"/>
                </a:lnTo>
                <a:lnTo>
                  <a:pt x="4048" y="108"/>
                </a:lnTo>
                <a:lnTo>
                  <a:pt x="3917" y="108"/>
                </a:lnTo>
                <a:close/>
              </a:path>
              <a:path w="4048" h="115">
                <a:moveTo>
                  <a:pt x="3216" y="108"/>
                </a:moveTo>
                <a:lnTo>
                  <a:pt x="3281" y="0"/>
                </a:lnTo>
                <a:lnTo>
                  <a:pt x="3347" y="108"/>
                </a:lnTo>
                <a:lnTo>
                  <a:pt x="3216" y="108"/>
                </a:lnTo>
                <a:close/>
              </a:path>
              <a:path w="4048" h="115">
                <a:moveTo>
                  <a:pt x="474" y="108"/>
                </a:moveTo>
                <a:lnTo>
                  <a:pt x="539" y="0"/>
                </a:lnTo>
                <a:lnTo>
                  <a:pt x="605" y="108"/>
                </a:lnTo>
                <a:lnTo>
                  <a:pt x="474" y="108"/>
                </a:lnTo>
                <a:close/>
              </a:path>
            </a:pathLst>
          </a:custGeom>
          <a:solidFill>
            <a:srgbClr val="000000">
              <a:alpha val="100000"/>
            </a:srgbClr>
          </a:solidFill>
          <a:ln cap="flat">
            <a:noFill/>
            <a:prstDash val="solid"/>
            <a:miter lim="0"/>
          </a:ln>
        </p:spPr>
        <p:txBody>
          <a:bodyPr rtlCol="0"/>
          <a:p>
            <a:pPr algn="ctr"/>
            <a:endParaRPr lang="zh-CN" altLang="en-US"/>
          </a:p>
        </p:txBody>
      </p:sp>
      <p:graphicFrame>
        <p:nvGraphicFramePr>
          <p:cNvPr id="316" name="table 316"/>
          <p:cNvGraphicFramePr>
            <a:graphicFrameLocks noGrp="1"/>
          </p:cNvGraphicFramePr>
          <p:nvPr/>
        </p:nvGraphicFramePr>
        <p:xfrm>
          <a:off x="5056953" y="6153793"/>
          <a:ext cx="953134" cy="188594"/>
        </p:xfrm>
        <a:graphic>
          <a:graphicData uri="http://schemas.openxmlformats.org/drawingml/2006/table">
            <a:tbl>
              <a:tblPr/>
              <a:tblGrid>
                <a:gridCol w="953134"/>
              </a:tblGrid>
              <a:tr h="188594">
                <a:tc>
                  <a:txBody>
                    <a:bodyPr/>
                    <a:p>
                      <a:pPr algn="l" rtl="0" eaLnBrk="0">
                        <a:lnSpc>
                          <a:spcPct val="111000"/>
                        </a:lnSpc>
                      </a:pPr>
                      <a:endParaRPr lang="en-US" altLang="en-US" sz="200" dirty="0"/>
                    </a:p>
                    <a:p>
                      <a:pPr marL="213995" algn="l" rtl="0" eaLnBrk="0">
                        <a:lnSpc>
                          <a:spcPts val="990"/>
                        </a:lnSpc>
                        <a:spcBef>
                          <a:spcPts val="0"/>
                        </a:spcBef>
                      </a:pPr>
                      <a:r>
                        <a:rPr sz="800" kern="0" spc="24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密码设备</a:t>
                      </a:r>
                      <a:endParaRPr lang="en-US" altLang="en-US" sz="8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bl>
          </a:graphicData>
        </a:graphic>
      </p:graphicFrame>
      <p:sp>
        <p:nvSpPr>
          <p:cNvPr id="318" name="textbox 318"/>
          <p:cNvSpPr/>
          <p:nvPr/>
        </p:nvSpPr>
        <p:spPr>
          <a:xfrm>
            <a:off x="4569918" y="2879205"/>
            <a:ext cx="759459" cy="151129"/>
          </a:xfrm>
          <a:prstGeom prst="rect">
            <a:avLst/>
          </a:prstGeom>
        </p:spPr>
        <p:txBody>
          <a:bodyPr vert="horz" wrap="square" lIns="0" tIns="0" rIns="0" bIns="0"/>
          <a:p>
            <a:pPr algn="l" rtl="0" eaLnBrk="0">
              <a:lnSpc>
                <a:spcPct val="83000"/>
              </a:lnSpc>
            </a:pPr>
            <a:endParaRPr lang="en-US" altLang="en-US" sz="100" dirty="0"/>
          </a:p>
          <a:p>
            <a:pPr marL="12700" algn="l" rtl="0" eaLnBrk="0">
              <a:lnSpc>
                <a:spcPts val="985"/>
              </a:lnSpc>
            </a:pPr>
            <a:r>
              <a:rPr sz="800" kern="0" spc="19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访问控制(7)</a:t>
            </a:r>
            <a:endParaRPr lang="en-US" altLang="en-US" sz="800" dirty="0"/>
          </a:p>
        </p:txBody>
      </p:sp>
      <p:sp>
        <p:nvSpPr>
          <p:cNvPr id="320" name="textbox 320"/>
          <p:cNvSpPr/>
          <p:nvPr/>
        </p:nvSpPr>
        <p:spPr>
          <a:xfrm>
            <a:off x="3316444" y="3402953"/>
            <a:ext cx="755015" cy="150495"/>
          </a:xfrm>
          <a:prstGeom prst="rect">
            <a:avLst/>
          </a:prstGeom>
        </p:spPr>
        <p:txBody>
          <a:bodyPr vert="horz" wrap="square" lIns="0" tIns="0" rIns="0" bIns="0"/>
          <a:p>
            <a:pPr algn="l" rtl="0" eaLnBrk="0">
              <a:lnSpc>
                <a:spcPct val="83000"/>
              </a:lnSpc>
            </a:pPr>
            <a:endParaRPr lang="en-US" altLang="en-US" sz="100" dirty="0"/>
          </a:p>
          <a:p>
            <a:pPr marL="12700" algn="l" rtl="0" eaLnBrk="0">
              <a:lnSpc>
                <a:spcPts val="985"/>
              </a:lnSpc>
            </a:pPr>
            <a:r>
              <a:rPr sz="800" kern="0" spc="19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身份鉴别(5)</a:t>
            </a:r>
            <a:endParaRPr lang="en-US" altLang="en-US" sz="800" dirty="0"/>
          </a:p>
        </p:txBody>
      </p:sp>
      <p:sp>
        <p:nvSpPr>
          <p:cNvPr id="322" name="textbox 322"/>
          <p:cNvSpPr/>
          <p:nvPr/>
        </p:nvSpPr>
        <p:spPr>
          <a:xfrm>
            <a:off x="6399374" y="3393069"/>
            <a:ext cx="742950" cy="150495"/>
          </a:xfrm>
          <a:prstGeom prst="rect">
            <a:avLst/>
          </a:prstGeom>
        </p:spPr>
        <p:txBody>
          <a:bodyPr vert="horz" wrap="square" lIns="0" tIns="0" rIns="0" bIns="0"/>
          <a:p>
            <a:pPr algn="l" rtl="0" eaLnBrk="0">
              <a:lnSpc>
                <a:spcPct val="83000"/>
              </a:lnSpc>
            </a:pPr>
            <a:endParaRPr lang="en-US" altLang="en-US" sz="100" dirty="0"/>
          </a:p>
          <a:p>
            <a:pPr marL="12700" algn="l" rtl="0" eaLnBrk="0">
              <a:lnSpc>
                <a:spcPts val="980"/>
              </a:lnSpc>
            </a:pPr>
            <a:r>
              <a:rPr sz="800" kern="0" spc="17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电子签章(6)</a:t>
            </a:r>
            <a:endParaRPr lang="en-US" altLang="en-US" sz="800" dirty="0"/>
          </a:p>
        </p:txBody>
      </p:sp>
      <p:sp>
        <p:nvSpPr>
          <p:cNvPr id="324" name="textbox 324"/>
          <p:cNvSpPr/>
          <p:nvPr/>
        </p:nvSpPr>
        <p:spPr>
          <a:xfrm>
            <a:off x="5609077" y="2879205"/>
            <a:ext cx="685165" cy="151129"/>
          </a:xfrm>
          <a:prstGeom prst="rect">
            <a:avLst/>
          </a:prstGeom>
        </p:spPr>
        <p:txBody>
          <a:bodyPr vert="horz" wrap="square" lIns="0" tIns="0" rIns="0" bIns="0"/>
          <a:p>
            <a:pPr algn="l" rtl="0" eaLnBrk="0">
              <a:lnSpc>
                <a:spcPct val="83000"/>
              </a:lnSpc>
            </a:pPr>
            <a:endParaRPr lang="en-US" altLang="en-US" sz="100" dirty="0"/>
          </a:p>
          <a:p>
            <a:pPr marL="12700" algn="l" rtl="0" eaLnBrk="0">
              <a:lnSpc>
                <a:spcPts val="990"/>
              </a:lnSpc>
            </a:pPr>
            <a:r>
              <a:rPr sz="800" kern="0" spc="16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时间戳(13)</a:t>
            </a:r>
            <a:endParaRPr lang="en-US" altLang="en-US" sz="800" dirty="0"/>
          </a:p>
        </p:txBody>
      </p:sp>
      <p:sp>
        <p:nvSpPr>
          <p:cNvPr id="326" name="textbox 326"/>
          <p:cNvSpPr/>
          <p:nvPr/>
        </p:nvSpPr>
        <p:spPr>
          <a:xfrm>
            <a:off x="2743147" y="2879205"/>
            <a:ext cx="552450" cy="150495"/>
          </a:xfrm>
          <a:prstGeom prst="rect">
            <a:avLst/>
          </a:prstGeom>
        </p:spPr>
        <p:txBody>
          <a:bodyPr vert="horz" wrap="square" lIns="0" tIns="0" rIns="0" bIns="0"/>
          <a:p>
            <a:pPr algn="l" rtl="0" eaLnBrk="0">
              <a:lnSpc>
                <a:spcPct val="83000"/>
              </a:lnSpc>
            </a:pPr>
            <a:endParaRPr lang="en-US" altLang="en-US" sz="100" dirty="0"/>
          </a:p>
          <a:p>
            <a:pPr marL="12700" algn="l" rtl="0" eaLnBrk="0">
              <a:lnSpc>
                <a:spcPts val="985"/>
              </a:lnSpc>
            </a:pPr>
            <a:r>
              <a:rPr sz="800" kern="0" spc="23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责任认定</a:t>
            </a:r>
            <a:endParaRPr lang="en-US" altLang="en-US" sz="800" dirty="0"/>
          </a:p>
        </p:txBody>
      </p:sp>
      <p:sp>
        <p:nvSpPr>
          <p:cNvPr id="328" name="rect"/>
          <p:cNvSpPr/>
          <p:nvPr/>
        </p:nvSpPr>
        <p:spPr>
          <a:xfrm>
            <a:off x="3910693" y="5736938"/>
            <a:ext cx="13415" cy="718070"/>
          </a:xfrm>
          <a:prstGeom prst="rect">
            <a:avLst/>
          </a:prstGeom>
          <a:solidFill>
            <a:srgbClr val="000000">
              <a:alpha val="100000"/>
            </a:srgbClr>
          </a:solidFill>
          <a:ln cap="flat">
            <a:noFill/>
            <a:prstDash val="solid"/>
            <a:miter lim="0"/>
          </a:ln>
        </p:spPr>
        <p:txBody>
          <a:bodyPr rtlCol="0"/>
          <a:p>
            <a:pPr algn="ctr"/>
            <a:endParaRPr lang="zh-CN" altLang="en-US"/>
          </a:p>
        </p:txBody>
      </p:sp>
      <p:sp>
        <p:nvSpPr>
          <p:cNvPr id="330" name="path"/>
          <p:cNvSpPr/>
          <p:nvPr/>
        </p:nvSpPr>
        <p:spPr>
          <a:xfrm>
            <a:off x="7625726" y="5857002"/>
            <a:ext cx="732384" cy="6650"/>
          </a:xfrm>
          <a:custGeom>
            <a:avLst/>
            <a:gdLst/>
            <a:ahLst/>
            <a:cxnLst/>
            <a:rect l="0" t="0" r="0" b="0"/>
            <a:pathLst>
              <a:path w="1153" h="10">
                <a:moveTo>
                  <a:pt x="1147" y="5"/>
                </a:moveTo>
                <a:lnTo>
                  <a:pt x="6" y="5"/>
                </a:lnTo>
              </a:path>
            </a:pathLst>
          </a:custGeom>
          <a:noFill/>
          <a:ln w="7350" cap="rnd">
            <a:solidFill>
              <a:srgbClr val="000000">
                <a:alpha val="100000"/>
              </a:srgbClr>
            </a:solidFill>
            <a:prstDash val="solid"/>
            <a:round/>
          </a:ln>
        </p:spPr>
        <p:txBody>
          <a:bodyPr rtlCol="0"/>
          <a:p>
            <a:pPr algn="ctr"/>
            <a:endParaRPr lang="zh-CN" altLang="en-US"/>
          </a:p>
        </p:txBody>
      </p:sp>
      <p:sp>
        <p:nvSpPr>
          <p:cNvPr id="332" name="path"/>
          <p:cNvSpPr/>
          <p:nvPr/>
        </p:nvSpPr>
        <p:spPr>
          <a:xfrm>
            <a:off x="7530138" y="5830399"/>
            <a:ext cx="108667" cy="59856"/>
          </a:xfrm>
          <a:custGeom>
            <a:avLst/>
            <a:gdLst/>
            <a:ahLst/>
            <a:cxnLst/>
            <a:rect l="0" t="0" r="0" b="0"/>
            <a:pathLst>
              <a:path w="171" h="94">
                <a:moveTo>
                  <a:pt x="171" y="94"/>
                </a:moveTo>
                <a:lnTo>
                  <a:pt x="0" y="47"/>
                </a:lnTo>
                <a:lnTo>
                  <a:pt x="171" y="0"/>
                </a:lnTo>
                <a:lnTo>
                  <a:pt x="171" y="94"/>
                </a:lnTo>
                <a:close/>
              </a:path>
            </a:pathLst>
          </a:custGeom>
          <a:solidFill>
            <a:srgbClr val="000000">
              <a:alpha val="100000"/>
            </a:srgbClr>
          </a:solidFill>
          <a:ln cap="flat">
            <a:noFill/>
            <a:prstDash val="solid"/>
            <a:miter lim="0"/>
          </a:ln>
        </p:spPr>
        <p:txBody>
          <a:bodyPr rtlCol="0"/>
          <a:p>
            <a:pPr algn="ctr"/>
            <a:endParaRPr lang="zh-CN" altLang="en-US"/>
          </a:p>
        </p:txBody>
      </p:sp>
      <p:sp>
        <p:nvSpPr>
          <p:cNvPr id="334" name="path"/>
          <p:cNvSpPr/>
          <p:nvPr/>
        </p:nvSpPr>
        <p:spPr>
          <a:xfrm>
            <a:off x="6718488" y="3588833"/>
            <a:ext cx="83177" cy="69001"/>
          </a:xfrm>
          <a:custGeom>
            <a:avLst/>
            <a:gdLst/>
            <a:ahLst/>
            <a:cxnLst/>
            <a:rect l="0" t="0" r="0" b="0"/>
            <a:pathLst>
              <a:path w="130" h="108">
                <a:moveTo>
                  <a:pt x="0" y="108"/>
                </a:moveTo>
                <a:lnTo>
                  <a:pt x="65" y="0"/>
                </a:lnTo>
                <a:lnTo>
                  <a:pt x="130" y="108"/>
                </a:lnTo>
                <a:lnTo>
                  <a:pt x="0" y="108"/>
                </a:lnTo>
                <a:close/>
              </a:path>
              <a:path w="130" h="108">
                <a:moveTo>
                  <a:pt x="0" y="108"/>
                </a:moveTo>
                <a:lnTo>
                  <a:pt x="65" y="0"/>
                </a:lnTo>
                <a:lnTo>
                  <a:pt x="130" y="108"/>
                </a:lnTo>
                <a:lnTo>
                  <a:pt x="0" y="108"/>
                </a:lnTo>
                <a:close/>
              </a:path>
            </a:pathLst>
          </a:custGeom>
          <a:solidFill>
            <a:srgbClr val="000000">
              <a:alpha val="100000"/>
            </a:srgbClr>
          </a:solidFill>
          <a:ln cap="flat">
            <a:noFill/>
            <a:prstDash val="solid"/>
            <a:miter lim="0"/>
          </a:ln>
        </p:spPr>
        <p:txBody>
          <a:bodyPr rtlCol="0"/>
          <a:p>
            <a:pPr algn="ctr"/>
            <a:endParaRPr lang="zh-CN" altLang="en-US"/>
          </a:p>
        </p:txBody>
      </p:sp>
      <p:sp>
        <p:nvSpPr>
          <p:cNvPr id="336" name="path"/>
          <p:cNvSpPr/>
          <p:nvPr/>
        </p:nvSpPr>
        <p:spPr>
          <a:xfrm>
            <a:off x="6727432" y="2089825"/>
            <a:ext cx="83177" cy="68909"/>
          </a:xfrm>
          <a:custGeom>
            <a:avLst/>
            <a:gdLst/>
            <a:ahLst/>
            <a:cxnLst/>
            <a:rect l="0" t="0" r="0" b="0"/>
            <a:pathLst>
              <a:path w="130" h="108">
                <a:moveTo>
                  <a:pt x="0" y="107"/>
                </a:moveTo>
                <a:lnTo>
                  <a:pt x="66" y="0"/>
                </a:lnTo>
                <a:lnTo>
                  <a:pt x="130" y="108"/>
                </a:lnTo>
                <a:lnTo>
                  <a:pt x="0" y="107"/>
                </a:lnTo>
                <a:close/>
              </a:path>
            </a:pathLst>
          </a:custGeom>
          <a:solidFill>
            <a:srgbClr val="000000">
              <a:alpha val="100000"/>
            </a:srgbClr>
          </a:solidFill>
          <a:ln cap="flat">
            <a:noFill/>
            <a:prstDash val="solid"/>
            <a:miter lim="0"/>
          </a:ln>
        </p:spPr>
        <p:txBody>
          <a:bodyPr rtlCol="0"/>
          <a:p>
            <a:pPr algn="ctr"/>
            <a:endParaRPr lang="zh-CN" altLang="en-US"/>
          </a:p>
        </p:txBody>
      </p:sp>
      <p:sp>
        <p:nvSpPr>
          <p:cNvPr id="338" name="path"/>
          <p:cNvSpPr/>
          <p:nvPr/>
        </p:nvSpPr>
        <p:spPr>
          <a:xfrm>
            <a:off x="3653670" y="2102941"/>
            <a:ext cx="83177" cy="68816"/>
          </a:xfrm>
          <a:custGeom>
            <a:avLst/>
            <a:gdLst/>
            <a:ahLst/>
            <a:cxnLst/>
            <a:rect l="0" t="0" r="0" b="0"/>
            <a:pathLst>
              <a:path w="130" h="108">
                <a:moveTo>
                  <a:pt x="0" y="107"/>
                </a:moveTo>
                <a:lnTo>
                  <a:pt x="66" y="0"/>
                </a:lnTo>
                <a:lnTo>
                  <a:pt x="130" y="108"/>
                </a:lnTo>
                <a:lnTo>
                  <a:pt x="0" y="107"/>
                </a:lnTo>
                <a:close/>
              </a:path>
            </a:pathLst>
          </a:custGeom>
          <a:solidFill>
            <a:srgbClr val="000000">
              <a:alpha val="100000"/>
            </a:srgbClr>
          </a:solidFill>
          <a:ln cap="flat">
            <a:noFill/>
            <a:prstDash val="solid"/>
            <a:miter lim="0"/>
          </a:ln>
        </p:spPr>
        <p:txBody>
          <a:bodyPr rtlCol="0"/>
          <a:p>
            <a:pPr algn="ctr"/>
            <a:endParaRPr lang="zh-CN" altLang="en-US"/>
          </a:p>
        </p:txBody>
      </p:sp>
      <p:sp>
        <p:nvSpPr>
          <p:cNvPr id="340" name="path"/>
          <p:cNvSpPr/>
          <p:nvPr/>
        </p:nvSpPr>
        <p:spPr>
          <a:xfrm>
            <a:off x="2132844" y="2102941"/>
            <a:ext cx="83177" cy="68724"/>
          </a:xfrm>
          <a:custGeom>
            <a:avLst/>
            <a:gdLst/>
            <a:ahLst/>
            <a:cxnLst/>
            <a:rect l="0" t="0" r="0" b="0"/>
            <a:pathLst>
              <a:path w="130" h="108">
                <a:moveTo>
                  <a:pt x="0" y="108"/>
                </a:moveTo>
                <a:lnTo>
                  <a:pt x="65" y="0"/>
                </a:lnTo>
                <a:lnTo>
                  <a:pt x="130" y="108"/>
                </a:lnTo>
                <a:lnTo>
                  <a:pt x="0" y="108"/>
                </a:lnTo>
                <a:close/>
              </a:path>
            </a:pathLst>
          </a:custGeom>
          <a:solidFill>
            <a:srgbClr val="000000">
              <a:alpha val="100000"/>
            </a:srgbClr>
          </a:solidFill>
          <a:ln cap="flat">
            <a:noFill/>
            <a:prstDash val="solid"/>
            <a:miter lim="0"/>
          </a:ln>
        </p:spPr>
        <p:txBody>
          <a:bodyPr rtlCol="0"/>
          <a:p>
            <a:pPr algn="ctr"/>
            <a:endParaRPr lang="zh-CN" altLang="en-US"/>
          </a:p>
        </p:txBody>
      </p:sp>
      <p:sp>
        <p:nvSpPr>
          <p:cNvPr id="342" name="path"/>
          <p:cNvSpPr/>
          <p:nvPr/>
        </p:nvSpPr>
        <p:spPr>
          <a:xfrm>
            <a:off x="2972600" y="2102941"/>
            <a:ext cx="83177" cy="68724"/>
          </a:xfrm>
          <a:custGeom>
            <a:avLst/>
            <a:gdLst/>
            <a:ahLst/>
            <a:cxnLst/>
            <a:rect l="0" t="0" r="0" b="0"/>
            <a:pathLst>
              <a:path w="130" h="108">
                <a:moveTo>
                  <a:pt x="0" y="108"/>
                </a:moveTo>
                <a:lnTo>
                  <a:pt x="65" y="0"/>
                </a:lnTo>
                <a:lnTo>
                  <a:pt x="130" y="108"/>
                </a:lnTo>
                <a:lnTo>
                  <a:pt x="0" y="108"/>
                </a:lnTo>
                <a:close/>
              </a:path>
            </a:pathLst>
          </a:custGeom>
          <a:solidFill>
            <a:srgbClr val="000000">
              <a:alpha val="100000"/>
            </a:srgbClr>
          </a:solidFill>
          <a:ln cap="flat">
            <a:noFill/>
            <a:prstDash val="solid"/>
            <a:miter lim="0"/>
          </a:ln>
        </p:spPr>
        <p:txBody>
          <a:bodyPr rtlCol="0"/>
          <a:p>
            <a:pPr algn="ctr"/>
            <a:endParaRPr lang="zh-CN" altLang="en-US"/>
          </a:p>
        </p:txBody>
      </p:sp>
      <p:sp>
        <p:nvSpPr>
          <p:cNvPr id="344" name="path"/>
          <p:cNvSpPr/>
          <p:nvPr/>
        </p:nvSpPr>
        <p:spPr>
          <a:xfrm>
            <a:off x="4905802" y="3917492"/>
            <a:ext cx="83177" cy="68724"/>
          </a:xfrm>
          <a:custGeom>
            <a:avLst/>
            <a:gdLst/>
            <a:ahLst/>
            <a:cxnLst/>
            <a:rect l="0" t="0" r="0" b="0"/>
            <a:pathLst>
              <a:path w="130" h="108">
                <a:moveTo>
                  <a:pt x="0" y="108"/>
                </a:moveTo>
                <a:lnTo>
                  <a:pt x="65" y="0"/>
                </a:lnTo>
                <a:lnTo>
                  <a:pt x="130" y="108"/>
                </a:lnTo>
                <a:lnTo>
                  <a:pt x="0" y="108"/>
                </a:lnTo>
                <a:close/>
              </a:path>
            </a:pathLst>
          </a:custGeom>
          <a:solidFill>
            <a:srgbClr val="000000">
              <a:alpha val="100000"/>
            </a:srgbClr>
          </a:solidFill>
          <a:ln cap="flat">
            <a:noFill/>
            <a:prstDash val="solid"/>
            <a:miter lim="0"/>
          </a:ln>
        </p:spPr>
        <p:txBody>
          <a:bodyPr rtlCol="0"/>
          <a:p>
            <a:pPr algn="ctr"/>
            <a:endParaRPr lang="zh-CN" altLang="en-US"/>
          </a:p>
        </p:txBody>
      </p:sp>
      <p:sp>
        <p:nvSpPr>
          <p:cNvPr id="346" name="rect"/>
          <p:cNvSpPr/>
          <p:nvPr/>
        </p:nvSpPr>
        <p:spPr>
          <a:xfrm>
            <a:off x="3682514" y="3653309"/>
            <a:ext cx="13415" cy="261873"/>
          </a:xfrm>
          <a:prstGeom prst="rect">
            <a:avLst/>
          </a:prstGeom>
          <a:solidFill>
            <a:srgbClr val="000000">
              <a:alpha val="100000"/>
            </a:srgbClr>
          </a:solidFill>
          <a:ln cap="flat">
            <a:noFill/>
            <a:prstDash val="solid"/>
            <a:miter lim="0"/>
          </a:ln>
        </p:spPr>
        <p:txBody>
          <a:bodyPr rtlCol="0"/>
          <a:p>
            <a:pPr algn="ctr"/>
            <a:endParaRPr lang="zh-CN" altLang="en-US"/>
          </a:p>
        </p:txBody>
      </p:sp>
      <p:sp>
        <p:nvSpPr>
          <p:cNvPr id="348" name="path"/>
          <p:cNvSpPr/>
          <p:nvPr/>
        </p:nvSpPr>
        <p:spPr>
          <a:xfrm>
            <a:off x="3647633" y="3598717"/>
            <a:ext cx="83177" cy="68724"/>
          </a:xfrm>
          <a:custGeom>
            <a:avLst/>
            <a:gdLst/>
            <a:ahLst/>
            <a:cxnLst/>
            <a:rect l="0" t="0" r="0" b="0"/>
            <a:pathLst>
              <a:path w="130" h="108">
                <a:moveTo>
                  <a:pt x="0" y="108"/>
                </a:moveTo>
                <a:lnTo>
                  <a:pt x="65" y="0"/>
                </a:lnTo>
                <a:lnTo>
                  <a:pt x="130" y="108"/>
                </a:lnTo>
                <a:lnTo>
                  <a:pt x="0" y="108"/>
                </a:lnTo>
                <a:close/>
              </a:path>
            </a:pathLst>
          </a:custGeom>
          <a:solidFill>
            <a:srgbClr val="000000">
              <a:alpha val="100000"/>
            </a:srgbClr>
          </a:solidFill>
          <a:ln cap="flat">
            <a:noFill/>
            <a:prstDash val="solid"/>
            <a:miter lim="0"/>
          </a:ln>
        </p:spPr>
        <p:txBody>
          <a:bodyPr rtlCol="0"/>
          <a:p>
            <a:pPr algn="ctr"/>
            <a:endParaRPr lang="zh-CN" altLang="en-US"/>
          </a:p>
        </p:txBody>
      </p:sp>
      <p:sp>
        <p:nvSpPr>
          <p:cNvPr id="350" name="path"/>
          <p:cNvSpPr/>
          <p:nvPr/>
        </p:nvSpPr>
        <p:spPr>
          <a:xfrm>
            <a:off x="4905802" y="2089825"/>
            <a:ext cx="83177" cy="68724"/>
          </a:xfrm>
          <a:custGeom>
            <a:avLst/>
            <a:gdLst/>
            <a:ahLst/>
            <a:cxnLst/>
            <a:rect l="0" t="0" r="0" b="0"/>
            <a:pathLst>
              <a:path w="130" h="108">
                <a:moveTo>
                  <a:pt x="0" y="108"/>
                </a:moveTo>
                <a:lnTo>
                  <a:pt x="65" y="0"/>
                </a:lnTo>
                <a:lnTo>
                  <a:pt x="130" y="108"/>
                </a:lnTo>
                <a:lnTo>
                  <a:pt x="0" y="108"/>
                </a:lnTo>
                <a:close/>
              </a:path>
            </a:pathLst>
          </a:custGeom>
          <a:solidFill>
            <a:srgbClr val="000000">
              <a:alpha val="100000"/>
            </a:srgbClr>
          </a:solidFill>
          <a:ln cap="flat">
            <a:noFill/>
            <a:prstDash val="solid"/>
            <a:miter lim="0"/>
          </a:ln>
        </p:spPr>
        <p:txBody>
          <a:bodyPr rtlCol="0"/>
          <a:p>
            <a:pPr algn="ctr"/>
            <a:endParaRPr lang="zh-CN" altLang="en-US"/>
          </a:p>
        </p:txBody>
      </p:sp>
      <p:sp>
        <p:nvSpPr>
          <p:cNvPr id="352" name="path"/>
          <p:cNvSpPr/>
          <p:nvPr/>
        </p:nvSpPr>
        <p:spPr>
          <a:xfrm>
            <a:off x="9481005" y="1856678"/>
            <a:ext cx="83177" cy="68724"/>
          </a:xfrm>
          <a:custGeom>
            <a:avLst/>
            <a:gdLst/>
            <a:ahLst/>
            <a:cxnLst/>
            <a:rect l="0" t="0" r="0" b="0"/>
            <a:pathLst>
              <a:path w="130" h="108">
                <a:moveTo>
                  <a:pt x="130" y="108"/>
                </a:moveTo>
                <a:lnTo>
                  <a:pt x="0" y="54"/>
                </a:lnTo>
                <a:lnTo>
                  <a:pt x="130" y="0"/>
                </a:lnTo>
                <a:lnTo>
                  <a:pt x="130" y="108"/>
                </a:lnTo>
                <a:close/>
              </a:path>
            </a:pathLst>
          </a:custGeom>
          <a:solidFill>
            <a:srgbClr val="000000">
              <a:alpha val="100000"/>
            </a:srgbClr>
          </a:solidFill>
          <a:ln cap="flat">
            <a:noFill/>
            <a:prstDash val="solid"/>
            <a:miter lim="0"/>
          </a:ln>
        </p:spPr>
        <p:txBody>
          <a:bodyPr rtlCol="0"/>
          <a:p>
            <a:pPr algn="ctr"/>
            <a:endParaRPr lang="zh-CN" altLang="en-US"/>
          </a:p>
        </p:txBody>
      </p:sp>
      <p:sp>
        <p:nvSpPr>
          <p:cNvPr id="354" name="path"/>
          <p:cNvSpPr/>
          <p:nvPr/>
        </p:nvSpPr>
        <p:spPr>
          <a:xfrm>
            <a:off x="5904043" y="2089825"/>
            <a:ext cx="83177" cy="68724"/>
          </a:xfrm>
          <a:custGeom>
            <a:avLst/>
            <a:gdLst/>
            <a:ahLst/>
            <a:cxnLst/>
            <a:rect l="0" t="0" r="0" b="0"/>
            <a:pathLst>
              <a:path w="130" h="108">
                <a:moveTo>
                  <a:pt x="0" y="108"/>
                </a:moveTo>
                <a:lnTo>
                  <a:pt x="65" y="0"/>
                </a:lnTo>
                <a:lnTo>
                  <a:pt x="130" y="108"/>
                </a:lnTo>
                <a:lnTo>
                  <a:pt x="0" y="108"/>
                </a:lnTo>
                <a:close/>
              </a:path>
            </a:pathLst>
          </a:custGeom>
          <a:solidFill>
            <a:srgbClr val="000000">
              <a:alpha val="100000"/>
            </a:srgbClr>
          </a:solidFill>
          <a:ln cap="flat">
            <a:noFill/>
            <a:prstDash val="solid"/>
            <a:miter lim="0"/>
          </a:ln>
        </p:spPr>
        <p:txBody>
          <a:bodyPr rtlCol="0"/>
          <a:p>
            <a:pPr algn="ctr"/>
            <a:endParaRPr lang="zh-CN" altLang="en-US"/>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5.xml><?xml version="1.0" encoding="utf-8"?>
<p:tagLst xmlns:p="http://schemas.openxmlformats.org/presentationml/2006/main">
  <p:tag name="KSO_WM_BEAUTIFY_FLAG" val=""/>
  <p:tag name="KSO_WM_DIAGRAM_VIRTUALLY_FRAME" val="{&quot;height&quot;:205.7,&quot;left&quot;:325.9,&quot;top&quot;:163.02503937007873,&quot;width&quot;:485.8}"/>
</p:tagLst>
</file>

<file path=ppt/tags/tag306.xml><?xml version="1.0" encoding="utf-8"?>
<p:tagLst xmlns:p="http://schemas.openxmlformats.org/presentationml/2006/main">
  <p:tag name="KSO_WM_BEAUTIFY_FLAG" val=""/>
  <p:tag name="KSO_WM_DIAGRAM_VIRTUALLY_FRAME" val="{&quot;height&quot;:205.7,&quot;left&quot;:325.9,&quot;top&quot;:163.02503937007873,&quot;width&quot;:485.8}"/>
</p:tagLst>
</file>

<file path=ppt/tags/tag307.xml><?xml version="1.0" encoding="utf-8"?>
<p:tagLst xmlns:p="http://schemas.openxmlformats.org/presentationml/2006/main">
  <p:tag name="KSO_WM_BEAUTIFY_FLAG" val=""/>
  <p:tag name="KSO_WM_DIAGRAM_VIRTUALLY_FRAME" val="{&quot;height&quot;:205.7,&quot;left&quot;:325.9,&quot;top&quot;:163.02503937007873,&quot;width&quot;:485.8}"/>
</p:tagLst>
</file>

<file path=ppt/tags/tag308.xml><?xml version="1.0" encoding="utf-8"?>
<p:tagLst xmlns:p="http://schemas.openxmlformats.org/presentationml/2006/main">
  <p:tag name="KSO_WM_BEAUTIFY_FLAG" val=""/>
  <p:tag name="KSO_WM_DIAGRAM_VIRTUALLY_FRAME" val="{&quot;height&quot;:205.7,&quot;left&quot;:325.9,&quot;top&quot;:163.02503937007873,&quot;width&quot;:485.8}"/>
</p:tagLst>
</file>

<file path=ppt/tags/tag309.xml><?xml version="1.0" encoding="utf-8"?>
<p:tagLst xmlns:p="http://schemas.openxmlformats.org/presentationml/2006/main">
  <p:tag name="KSO_WM_BEAUTIFY_FLAG" val=""/>
  <p:tag name="KSO_WM_DIAGRAM_VIRTUALLY_FRAME" val="{&quot;height&quot;:205.7,&quot;left&quot;:325.9,&quot;top&quot;:163.02503937007873,&quot;width&quot;:485.8}"/>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0.xml><?xml version="1.0" encoding="utf-8"?>
<p:tagLst xmlns:p="http://schemas.openxmlformats.org/presentationml/2006/main">
  <p:tag name="KSO_WM_BEAUTIFY_FLAG" val=""/>
  <p:tag name="KSO_WM_DIAGRAM_VIRTUALLY_FRAME" val="{&quot;height&quot;:205.7,&quot;left&quot;:325.9,&quot;top&quot;:163.02503937007873,&quot;width&quot;:485.8}"/>
</p:tagLst>
</file>

<file path=ppt/tags/tag311.xml><?xml version="1.0" encoding="utf-8"?>
<p:tagLst xmlns:p="http://schemas.openxmlformats.org/presentationml/2006/main">
  <p:tag name="KSO_WM_BEAUTIFY_FLAG" val=""/>
  <p:tag name="KSO_WM_DIAGRAM_VIRTUALLY_FRAME" val="{&quot;height&quot;:205.7,&quot;left&quot;:325.9,&quot;top&quot;:163.02503937007873,&quot;width&quot;:485.8}"/>
</p:tagLst>
</file>

<file path=ppt/tags/tag312.xml><?xml version="1.0" encoding="utf-8"?>
<p:tagLst xmlns:p="http://schemas.openxmlformats.org/presentationml/2006/main">
  <p:tag name="KSO_WM_BEAUTIFY_FLAG" val=""/>
  <p:tag name="KSO_WM_DIAGRAM_VIRTUALLY_FRAME" val="{&quot;height&quot;:205.7,&quot;left&quot;:325.9,&quot;top&quot;:163.02503937007873,&quot;width&quot;:485.8}"/>
</p:tagLst>
</file>

<file path=ppt/tags/tag313.xml><?xml version="1.0" encoding="utf-8"?>
<p:tagLst xmlns:p="http://schemas.openxmlformats.org/presentationml/2006/main">
  <p:tag name="KSO_WM_BEAUTIFY_FLAG" val=""/>
  <p:tag name="KSO_WM_DIAGRAM_VIRTUALLY_FRAME" val="{&quot;height&quot;:205.7,&quot;left&quot;:325.9,&quot;top&quot;:163.02503937007873,&quot;width&quot;:485.8}"/>
</p:tagLst>
</file>

<file path=ppt/tags/tag314.xml><?xml version="1.0" encoding="utf-8"?>
<p:tagLst xmlns:p="http://schemas.openxmlformats.org/presentationml/2006/main">
  <p:tag name="TABLE_ENDDRAG_ORIGIN_RECT" val="747*179"/>
  <p:tag name="TABLE_ENDDRAG_RECT" val="88*205*747*179"/>
</p:tagLst>
</file>

<file path=ppt/tags/tag315.xml><?xml version="1.0" encoding="utf-8"?>
<p:tagLst xmlns:p="http://schemas.openxmlformats.org/presentationml/2006/main">
  <p:tag name="TABLE_ENDDRAG_ORIGIN_RECT" val="756*244"/>
  <p:tag name="TABLE_ENDDRAG_RECT" val="89*206*756*244"/>
</p:tagLst>
</file>

<file path=ppt/tags/tag316.xml><?xml version="1.0" encoding="utf-8"?>
<p:tagLst xmlns:p="http://schemas.openxmlformats.org/presentationml/2006/main">
  <p:tag name="commondata" val="eyJoZGlkIjoiMjFkN2I3ZmQ5MTI3OTQ5OWUyN2I3YzJhODM2YWIxMGEifQ=="/>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0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2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3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5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4543</Words>
  <Application>WPS 演示</Application>
  <PresentationFormat>自定义</PresentationFormat>
  <Paragraphs>1589</Paragraphs>
  <Slides>24</Slides>
  <Notes>1</Notes>
  <HiddenSlides>0</HiddenSlides>
  <MMClips>0</MMClips>
  <ScaleCrop>false</ScaleCrop>
  <HeadingPairs>
    <vt:vector size="6" baseType="variant">
      <vt:variant>
        <vt:lpstr>已用的字体</vt:lpstr>
      </vt:variant>
      <vt:variant>
        <vt:i4>11</vt:i4>
      </vt:variant>
      <vt:variant>
        <vt:lpstr>主题</vt:lpstr>
      </vt:variant>
      <vt:variant>
        <vt:i4>16</vt:i4>
      </vt:variant>
      <vt:variant>
        <vt:lpstr>幻灯片标题</vt:lpstr>
      </vt:variant>
      <vt:variant>
        <vt:i4>24</vt:i4>
      </vt:variant>
    </vt:vector>
  </HeadingPairs>
  <TitlesOfParts>
    <vt:vector size="51" baseType="lpstr">
      <vt:lpstr>Arial</vt:lpstr>
      <vt:lpstr>宋体</vt:lpstr>
      <vt:lpstr>Wingdings</vt:lpstr>
      <vt:lpstr>黑体</vt:lpstr>
      <vt:lpstr>微软雅黑</vt:lpstr>
      <vt:lpstr>Calibri</vt:lpstr>
      <vt:lpstr>等线</vt:lpstr>
      <vt:lpstr>Open Sans</vt:lpstr>
      <vt:lpstr>Segoe Print</vt:lpstr>
      <vt:lpstr>Times New Roman</vt:lpstr>
      <vt:lpstr>Arial Unicode MS</vt:lpstr>
      <vt:lpstr>Office theme</vt:lpstr>
      <vt:lpstr>1_Office theme</vt:lpstr>
      <vt:lpstr>2_Office theme</vt:lpstr>
      <vt:lpstr>3_Office theme</vt:lpstr>
      <vt:lpstr>4_Office theme</vt:lpstr>
      <vt:lpstr>5_Office theme</vt:lpstr>
      <vt:lpstr>6_Office theme</vt:lpstr>
      <vt:lpstr>7_Office theme</vt:lpstr>
      <vt:lpstr>8_Office theme</vt:lpstr>
      <vt:lpstr>9_Office theme</vt:lpstr>
      <vt:lpstr>10_Office theme</vt:lpstr>
      <vt:lpstr>11_Office theme</vt:lpstr>
      <vt:lpstr>12_Office theme</vt:lpstr>
      <vt:lpstr>13_Office theme</vt:lpstr>
      <vt:lpstr>14_Office theme</vt:lpstr>
      <vt:lpstr>15_Office theme</vt:lpstr>
      <vt:lpstr>PowerPoint 演示文稿</vt:lpstr>
      <vt:lpstr>第二章 商用密码应用技术体系、标准</vt:lpstr>
      <vt:lpstr>PowerPoint 演示文稿</vt:lpstr>
      <vt:lpstr>一、商用密码应用技术体系</vt:lpstr>
      <vt:lpstr>PowerPoint 演示文稿</vt:lpstr>
      <vt:lpstr>PowerPoint 演示文稿</vt:lpstr>
      <vt:lpstr>PowerPoint 演示文稿</vt:lpstr>
      <vt:lpstr>PowerPoint 演示文稿</vt:lpstr>
      <vt:lpstr>PowerPoint 演示文稿</vt:lpstr>
      <vt:lpstr>二、商用密码技术标准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spring</cp:lastModifiedBy>
  <cp:revision>6</cp:revision>
  <dcterms:created xsi:type="dcterms:W3CDTF">2024-04-09T05:56:00Z</dcterms:created>
  <dcterms:modified xsi:type="dcterms:W3CDTF">2024-04-10T01:59:44Z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O">
    <vt:lpwstr>wqlLaW5nc29mdCBQREYgdG8gV1BTIDkw</vt:lpwstr>
  </property>
  <property fmtid="{D5CDD505-2E9C-101B-9397-08002B2CF9AE}" pid="3" name="Created">
    <vt:filetime>2024-04-10T05:35:58Z</vt:filetime>
  </property>
  <property fmtid="{D5CDD505-2E9C-101B-9397-08002B2CF9AE}" pid="4" name="ICV">
    <vt:lpwstr>F53B50C90F43400C98C78E440B901322_12</vt:lpwstr>
  </property>
  <property fmtid="{D5CDD505-2E9C-101B-9397-08002B2CF9AE}" pid="5" name="KSOProductBuildVer">
    <vt:lpwstr>2052-12.1.0.15374</vt:lpwstr>
  </property>
</Properties>
</file>