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5121-6BB1-FB4D-B1F1-BFFA05B000EA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8634-216F-A945-9A5D-83D70C521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6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5121-6BB1-FB4D-B1F1-BFFA05B000EA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8634-216F-A945-9A5D-83D70C521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9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5121-6BB1-FB4D-B1F1-BFFA05B000EA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8634-216F-A945-9A5D-83D70C521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6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5121-6BB1-FB4D-B1F1-BFFA05B000EA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8634-216F-A945-9A5D-83D70C521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5121-6BB1-FB4D-B1F1-BFFA05B000EA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8634-216F-A945-9A5D-83D70C521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5121-6BB1-FB4D-B1F1-BFFA05B000EA}" type="datetimeFigureOut">
              <a:rPr lang="en-US" smtClean="0"/>
              <a:t>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8634-216F-A945-9A5D-83D70C521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5121-6BB1-FB4D-B1F1-BFFA05B000EA}" type="datetimeFigureOut">
              <a:rPr lang="en-US" smtClean="0"/>
              <a:t>4/10/14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8634-216F-A945-9A5D-83D70C521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1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5121-6BB1-FB4D-B1F1-BFFA05B000EA}" type="datetimeFigureOut">
              <a:rPr lang="en-US" smtClean="0"/>
              <a:t>4/10/14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8634-216F-A945-9A5D-83D70C521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7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5121-6BB1-FB4D-B1F1-BFFA05B000EA}" type="datetimeFigureOut">
              <a:rPr lang="en-US" smtClean="0"/>
              <a:t>4/10/14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8634-216F-A945-9A5D-83D70C521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5121-6BB1-FB4D-B1F1-BFFA05B000EA}" type="datetimeFigureOut">
              <a:rPr lang="en-US" smtClean="0"/>
              <a:t>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8634-216F-A945-9A5D-83D70C521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0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5121-6BB1-FB4D-B1F1-BFFA05B000EA}" type="datetimeFigureOut">
              <a:rPr lang="en-US" smtClean="0"/>
              <a:t>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8634-216F-A945-9A5D-83D70C521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2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C5121-6BB1-FB4D-B1F1-BFFA05B000EA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98634-216F-A945-9A5D-83D70C521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3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849" y="277208"/>
            <a:ext cx="781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Individual questions: 10 folder cross-validation results with 90% of the data: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70" y="876300"/>
            <a:ext cx="3344438" cy="27093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49" y="3710640"/>
            <a:ext cx="9144000" cy="3147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61605"/>
          <a:stretch/>
        </p:blipFill>
        <p:spPr>
          <a:xfrm>
            <a:off x="5291963" y="876300"/>
            <a:ext cx="2608783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7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86" y="417152"/>
            <a:ext cx="3557704" cy="270634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823075"/>
              </p:ext>
            </p:extLst>
          </p:nvPr>
        </p:nvGraphicFramePr>
        <p:xfrm>
          <a:off x="1793724" y="3782675"/>
          <a:ext cx="5337978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701"/>
                <a:gridCol w="1385090"/>
                <a:gridCol w="1480121"/>
                <a:gridCol w="1385066"/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Overall accuracy </a:t>
                      </a:r>
                    </a:p>
                    <a:p>
                      <a:pPr algn="ctr"/>
                      <a:r>
                        <a:rPr lang="en-US" sz="1600" b="0" dirty="0" smtClean="0"/>
                        <a:t>(3.2+3.2)</a:t>
                      </a:r>
                      <a:r>
                        <a:rPr lang="en-US" sz="1600" b="0" dirty="0" smtClean="0"/>
                        <a:t>/</a:t>
                      </a:r>
                      <a:r>
                        <a:rPr lang="en-US" sz="1600" b="0" dirty="0" smtClean="0"/>
                        <a:t>10=64%</a:t>
                      </a:r>
                      <a:endParaRPr lang="en-US" sz="1600" b="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Predicted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089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169263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Actual (n=</a:t>
                      </a:r>
                      <a:r>
                        <a:rPr lang="en-US" dirty="0" smtClean="0"/>
                        <a:t>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(n=5)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 (64%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 (36%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(n</a:t>
                      </a:r>
                      <a:r>
                        <a:rPr lang="en-US" dirty="0" smtClean="0"/>
                        <a:t>=5)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 (36%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 (64%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01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 Yang</dc:creator>
  <cp:lastModifiedBy>Z Yang</cp:lastModifiedBy>
  <cp:revision>1</cp:revision>
  <dcterms:created xsi:type="dcterms:W3CDTF">2014-04-10T11:10:31Z</dcterms:created>
  <dcterms:modified xsi:type="dcterms:W3CDTF">2014-04-10T11:11:25Z</dcterms:modified>
</cp:coreProperties>
</file>