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0772D-9B3A-436F-9C7B-B0BAA8E2CD7B}"/>
              </a:ext>
            </a:extLst>
          </p:cNvPr>
          <p:cNvSpPr/>
          <p:nvPr/>
        </p:nvSpPr>
        <p:spPr>
          <a:xfrm>
            <a:off x="1375459" y="695446"/>
            <a:ext cx="2091158" cy="310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E1D38-2C8C-458E-8519-BD5C4CB901A3}"/>
              </a:ext>
            </a:extLst>
          </p:cNvPr>
          <p:cNvCxnSpPr/>
          <p:nvPr/>
        </p:nvCxnSpPr>
        <p:spPr>
          <a:xfrm flipV="1">
            <a:off x="1373650" y="518087"/>
            <a:ext cx="2081514" cy="192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B544F5-E6BE-446B-B053-A1A49ABF7D88}"/>
              </a:ext>
            </a:extLst>
          </p:cNvPr>
          <p:cNvCxnSpPr/>
          <p:nvPr/>
        </p:nvCxnSpPr>
        <p:spPr>
          <a:xfrm flipH="1">
            <a:off x="1109482" y="740056"/>
            <a:ext cx="1929" cy="30557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EEABBE-0BE4-4935-ABC8-5F9E68A2D959}"/>
              </a:ext>
            </a:extLst>
          </p:cNvPr>
          <p:cNvSpPr txBox="1"/>
          <p:nvPr/>
        </p:nvSpPr>
        <p:spPr>
          <a:xfrm>
            <a:off x="1979633" y="89100"/>
            <a:ext cx="8719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WIDTH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A77CF-06E4-487C-9CB8-DAB947B46ECE}"/>
              </a:ext>
            </a:extLst>
          </p:cNvPr>
          <p:cNvSpPr txBox="1"/>
          <p:nvPr/>
        </p:nvSpPr>
        <p:spPr>
          <a:xfrm rot="16200000">
            <a:off x="429710" y="2069456"/>
            <a:ext cx="9008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HEIGHT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DF51E9-D791-42FE-B282-A6103F6BCA80}"/>
              </a:ext>
            </a:extLst>
          </p:cNvPr>
          <p:cNvSpPr/>
          <p:nvPr/>
        </p:nvSpPr>
        <p:spPr>
          <a:xfrm>
            <a:off x="1781175" y="1130099"/>
            <a:ext cx="75237" cy="190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7509-CF7B-464C-B821-646C28892E59}"/>
              </a:ext>
            </a:extLst>
          </p:cNvPr>
          <p:cNvSpPr txBox="1"/>
          <p:nvPr/>
        </p:nvSpPr>
        <p:spPr>
          <a:xfrm>
            <a:off x="2784435" y="3392105"/>
            <a:ext cx="601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0EC5C-D6E3-44E5-B38E-7662FC96145D}"/>
              </a:ext>
            </a:extLst>
          </p:cNvPr>
          <p:cNvSpPr txBox="1"/>
          <p:nvPr/>
        </p:nvSpPr>
        <p:spPr>
          <a:xfrm>
            <a:off x="1943462" y="1036777"/>
            <a:ext cx="14024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MISSILE-IMG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5B03B-F13C-449B-89F7-CFE1C1D763B3}"/>
              </a:ext>
            </a:extLst>
          </p:cNvPr>
          <p:cNvSpPr txBox="1"/>
          <p:nvPr/>
        </p:nvSpPr>
        <p:spPr>
          <a:xfrm>
            <a:off x="1469020" y="1411147"/>
            <a:ext cx="146034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(x, y) position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DDC24D-38EE-4E9F-9D53-EEF6C5482C0A}"/>
              </a:ext>
            </a:extLst>
          </p:cNvPr>
          <p:cNvSpPr/>
          <p:nvPr/>
        </p:nvSpPr>
        <p:spPr>
          <a:xfrm>
            <a:off x="1598512" y="2066319"/>
            <a:ext cx="248857" cy="25850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C75879-04EA-4B4E-AC55-5AF319865796}"/>
              </a:ext>
            </a:extLst>
          </p:cNvPr>
          <p:cNvSpPr/>
          <p:nvPr/>
        </p:nvSpPr>
        <p:spPr>
          <a:xfrm>
            <a:off x="1494219" y="2222458"/>
            <a:ext cx="451413" cy="21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D09BD-95C8-4FF2-A561-BAF06096D608}"/>
              </a:ext>
            </a:extLst>
          </p:cNvPr>
          <p:cNvSpPr txBox="1"/>
          <p:nvPr/>
        </p:nvSpPr>
        <p:spPr>
          <a:xfrm>
            <a:off x="1810835" y="1714378"/>
            <a:ext cx="150856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INVADER-IMG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6AD2E3-711C-40A4-934B-063B56F392F6}"/>
              </a:ext>
            </a:extLst>
          </p:cNvPr>
          <p:cNvSpPr/>
          <p:nvPr/>
        </p:nvSpPr>
        <p:spPr>
          <a:xfrm>
            <a:off x="8831484" y="705091"/>
            <a:ext cx="2091158" cy="310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1C3513-272A-4489-B2DB-15BD45145813}"/>
              </a:ext>
            </a:extLst>
          </p:cNvPr>
          <p:cNvSpPr/>
          <p:nvPr/>
        </p:nvSpPr>
        <p:spPr>
          <a:xfrm>
            <a:off x="9102765" y="2027736"/>
            <a:ext cx="248857" cy="25850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BD3E5D-EF27-48F3-8D15-5E8CCBC46411}"/>
              </a:ext>
            </a:extLst>
          </p:cNvPr>
          <p:cNvSpPr/>
          <p:nvPr/>
        </p:nvSpPr>
        <p:spPr>
          <a:xfrm>
            <a:off x="8998472" y="2183875"/>
            <a:ext cx="451413" cy="21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973AB9-F3B3-4E97-AC06-0021207FF55C}"/>
              </a:ext>
            </a:extLst>
          </p:cNvPr>
          <p:cNvCxnSpPr/>
          <p:nvPr/>
        </p:nvCxnSpPr>
        <p:spPr>
          <a:xfrm flipH="1">
            <a:off x="9232258" y="2477463"/>
            <a:ext cx="1928" cy="335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D26332-B07C-4F79-A201-30281C7B3280}"/>
              </a:ext>
            </a:extLst>
          </p:cNvPr>
          <p:cNvCxnSpPr>
            <a:cxnSpLocks/>
          </p:cNvCxnSpPr>
          <p:nvPr/>
        </p:nvCxnSpPr>
        <p:spPr>
          <a:xfrm flipV="1">
            <a:off x="9523552" y="2253686"/>
            <a:ext cx="306729" cy="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7C5486-67FC-4530-AFFB-F0E489A512A9}"/>
              </a:ext>
            </a:extLst>
          </p:cNvPr>
          <p:cNvSpPr txBox="1"/>
          <p:nvPr/>
        </p:nvSpPr>
        <p:spPr>
          <a:xfrm>
            <a:off x="8887066" y="2762128"/>
            <a:ext cx="11130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iyspeed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716A5-DDC8-4B2E-9D80-AF98D425E631}"/>
              </a:ext>
            </a:extLst>
          </p:cNvPr>
          <p:cNvSpPr txBox="1"/>
          <p:nvPr/>
        </p:nvSpPr>
        <p:spPr>
          <a:xfrm>
            <a:off x="9309662" y="1516042"/>
            <a:ext cx="14410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ixspeed</a:t>
            </a:r>
            <a:endParaRPr lang="en-US">
              <a:cs typeface="Calibri"/>
            </a:endParaRPr>
          </a:p>
          <a:p>
            <a:r>
              <a:rPr lang="en-US"/>
              <a:t>[0, ±IXSPEED</a:t>
            </a:r>
            <a:r>
              <a:rPr lang="en-US" dirty="0"/>
              <a:t>]</a:t>
            </a:r>
            <a:endParaRPr lang="en-US" dirty="0">
              <a:cs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B859E2-DED5-40BB-B53F-7D1BF7ADE770}"/>
              </a:ext>
            </a:extLst>
          </p:cNvPr>
          <p:cNvSpPr/>
          <p:nvPr/>
        </p:nvSpPr>
        <p:spPr>
          <a:xfrm>
            <a:off x="9420465" y="1236199"/>
            <a:ext cx="75237" cy="190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71CBA4-35B9-4286-B2A7-3392E889AD40}"/>
              </a:ext>
            </a:extLst>
          </p:cNvPr>
          <p:cNvCxnSpPr>
            <a:cxnSpLocks/>
          </p:cNvCxnSpPr>
          <p:nvPr/>
        </p:nvCxnSpPr>
        <p:spPr>
          <a:xfrm flipH="1" flipV="1">
            <a:off x="9454105" y="818424"/>
            <a:ext cx="1928" cy="349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F5F831-65E2-49A1-AB5A-B5864A5F0A36}"/>
              </a:ext>
            </a:extLst>
          </p:cNvPr>
          <p:cNvSpPr txBox="1"/>
          <p:nvPr/>
        </p:nvSpPr>
        <p:spPr>
          <a:xfrm>
            <a:off x="9504382" y="861950"/>
            <a:ext cx="11613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MVSPEED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679F74-A202-4FFD-8798-0D24B6822666}"/>
              </a:ext>
            </a:extLst>
          </p:cNvPr>
          <p:cNvSpPr/>
          <p:nvPr/>
        </p:nvSpPr>
        <p:spPr>
          <a:xfrm>
            <a:off x="9508481" y="3455886"/>
            <a:ext cx="335667" cy="219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32E3C3-F2DF-49F3-91D0-258AAC50C357}"/>
              </a:ext>
            </a:extLst>
          </p:cNvPr>
          <p:cNvSpPr/>
          <p:nvPr/>
        </p:nvSpPr>
        <p:spPr>
          <a:xfrm>
            <a:off x="9448800" y="3550532"/>
            <a:ext cx="461059" cy="1524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5E20A3-E2D2-4520-9A05-6B7A2C232973}"/>
              </a:ext>
            </a:extLst>
          </p:cNvPr>
          <p:cNvSpPr/>
          <p:nvPr/>
        </p:nvSpPr>
        <p:spPr>
          <a:xfrm>
            <a:off x="9630256" y="3336521"/>
            <a:ext cx="94527" cy="2295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19AAB2-E003-4FBA-B70A-1839B307A924}"/>
              </a:ext>
            </a:extLst>
          </p:cNvPr>
          <p:cNvCxnSpPr>
            <a:cxnSpLocks/>
          </p:cNvCxnSpPr>
          <p:nvPr/>
        </p:nvCxnSpPr>
        <p:spPr>
          <a:xfrm flipV="1">
            <a:off x="10179450" y="3546192"/>
            <a:ext cx="306729" cy="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AF6058-69EB-4753-9B72-F02E23FF54D3}"/>
              </a:ext>
            </a:extLst>
          </p:cNvPr>
          <p:cNvSpPr txBox="1"/>
          <p:nvPr/>
        </p:nvSpPr>
        <p:spPr>
          <a:xfrm>
            <a:off x="9724422" y="2818192"/>
            <a:ext cx="121919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txspeed</a:t>
            </a:r>
            <a:r>
              <a:rPr lang="en-US" dirty="0"/>
              <a:t> =</a:t>
            </a:r>
          </a:p>
          <a:p>
            <a:r>
              <a:rPr lang="en-US">
                <a:cs typeface="Calibri"/>
              </a:rPr>
              <a:t>±TXSPEED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B4316B-A804-43A3-8EEE-0E6753AE8A71}"/>
              </a:ext>
            </a:extLst>
          </p:cNvPr>
          <p:cNvSpPr txBox="1"/>
          <p:nvPr/>
        </p:nvSpPr>
        <p:spPr>
          <a:xfrm>
            <a:off x="1373771" y="3871972"/>
            <a:ext cx="2743200" cy="26776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CONSTANT:</a:t>
            </a: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WIDTH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HEIGHT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MISSILE-IMG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INVADER-IMG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MTS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MYSPEED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IXSPEED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IYSPEED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TXSPEED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HIT-RANGE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INVADE-RATE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INVADE-RATE-MAX</a:t>
            </a:r>
            <a:endParaRPr lang="en-US" sz="1200" dirty="0"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AB7234-3E76-47AD-B59F-60DF3017A170}"/>
              </a:ext>
            </a:extLst>
          </p:cNvPr>
          <p:cNvSpPr/>
          <p:nvPr/>
        </p:nvSpPr>
        <p:spPr>
          <a:xfrm>
            <a:off x="5137231" y="695445"/>
            <a:ext cx="2091158" cy="3103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1477C4-3758-4724-BE6D-C79BB1DC3293}"/>
              </a:ext>
            </a:extLst>
          </p:cNvPr>
          <p:cNvSpPr/>
          <p:nvPr/>
        </p:nvSpPr>
        <p:spPr>
          <a:xfrm>
            <a:off x="6007138" y="3388366"/>
            <a:ext cx="335667" cy="219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AB9B0A-48B1-4707-8ADB-9EA726604792}"/>
              </a:ext>
            </a:extLst>
          </p:cNvPr>
          <p:cNvSpPr/>
          <p:nvPr/>
        </p:nvSpPr>
        <p:spPr>
          <a:xfrm>
            <a:off x="5947457" y="3483012"/>
            <a:ext cx="461059" cy="1524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8571F6-75B4-46AF-AA24-43739E39F15F}"/>
              </a:ext>
            </a:extLst>
          </p:cNvPr>
          <p:cNvSpPr/>
          <p:nvPr/>
        </p:nvSpPr>
        <p:spPr>
          <a:xfrm>
            <a:off x="6128913" y="3269002"/>
            <a:ext cx="94527" cy="2295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9149FFB-33C8-41E7-B6BB-9DBF5A16961B}"/>
              </a:ext>
            </a:extLst>
          </p:cNvPr>
          <p:cNvSpPr/>
          <p:nvPr/>
        </p:nvSpPr>
        <p:spPr>
          <a:xfrm>
            <a:off x="6150618" y="2943466"/>
            <a:ext cx="75237" cy="190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DD850D-FA0C-4E56-B469-24E541DEE30B}"/>
              </a:ext>
            </a:extLst>
          </p:cNvPr>
          <p:cNvSpPr txBox="1"/>
          <p:nvPr/>
        </p:nvSpPr>
        <p:spPr>
          <a:xfrm>
            <a:off x="5500265" y="2201480"/>
            <a:ext cx="133494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Fire missile</a:t>
            </a:r>
            <a:endParaRPr lang="en-US"/>
          </a:p>
          <a:p>
            <a:pPr algn="ctr"/>
            <a:r>
              <a:rPr lang="en-US" dirty="0">
                <a:cs typeface="Calibri"/>
              </a:rPr>
              <a:t>(spacebar)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66CD9B-6FC1-4932-B53B-5A12968A3739}"/>
              </a:ext>
            </a:extLst>
          </p:cNvPr>
          <p:cNvCxnSpPr>
            <a:cxnSpLocks/>
          </p:cNvCxnSpPr>
          <p:nvPr/>
        </p:nvCxnSpPr>
        <p:spPr>
          <a:xfrm flipV="1">
            <a:off x="6581652" y="3469027"/>
            <a:ext cx="306729" cy="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B8C536-2F98-40B8-8E37-36568A69CDA1}"/>
              </a:ext>
            </a:extLst>
          </p:cNvPr>
          <p:cNvCxnSpPr>
            <a:cxnSpLocks/>
          </p:cNvCxnSpPr>
          <p:nvPr/>
        </p:nvCxnSpPr>
        <p:spPr>
          <a:xfrm flipH="1" flipV="1">
            <a:off x="5451192" y="3469027"/>
            <a:ext cx="339524" cy="1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C71595-D30E-4BF2-AF7D-66444939B3E6}"/>
              </a:ext>
            </a:extLst>
          </p:cNvPr>
          <p:cNvSpPr txBox="1"/>
          <p:nvPr/>
        </p:nvSpPr>
        <p:spPr>
          <a:xfrm>
            <a:off x="5141571" y="2807342"/>
            <a:ext cx="92018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left</a:t>
            </a:r>
          </a:p>
          <a:p>
            <a:pPr algn="ctr"/>
            <a:r>
              <a:rPr lang="en-US" dirty="0">
                <a:cs typeface="Calibri"/>
              </a:rPr>
              <a:t>arrow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7A7A1A-E582-476B-AE6C-C4BE6A56DED0}"/>
              </a:ext>
            </a:extLst>
          </p:cNvPr>
          <p:cNvSpPr txBox="1"/>
          <p:nvPr/>
        </p:nvSpPr>
        <p:spPr>
          <a:xfrm>
            <a:off x="6308684" y="2807341"/>
            <a:ext cx="92018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right</a:t>
            </a:r>
          </a:p>
          <a:p>
            <a:pPr algn="ctr"/>
            <a:r>
              <a:rPr lang="en-US" dirty="0">
                <a:cs typeface="Calibri"/>
              </a:rPr>
              <a:t>arrow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9E882A-73CA-4079-BEE5-F1350B3AF0BE}"/>
              </a:ext>
            </a:extLst>
          </p:cNvPr>
          <p:cNvSpPr/>
          <p:nvPr/>
        </p:nvSpPr>
        <p:spPr>
          <a:xfrm>
            <a:off x="9111806" y="368097"/>
            <a:ext cx="75237" cy="190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0BBF17-26F0-46D2-AD2F-CDAE3E5CFF0E}"/>
              </a:ext>
            </a:extLst>
          </p:cNvPr>
          <p:cNvSpPr txBox="1"/>
          <p:nvPr/>
        </p:nvSpPr>
        <p:spPr>
          <a:xfrm>
            <a:off x="9277712" y="278394"/>
            <a:ext cx="92983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remove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29C663-B369-48BA-BECF-1D65D66C8AC4}"/>
              </a:ext>
            </a:extLst>
          </p:cNvPr>
          <p:cNvSpPr/>
          <p:nvPr/>
        </p:nvSpPr>
        <p:spPr>
          <a:xfrm>
            <a:off x="9025600" y="3320242"/>
            <a:ext cx="248857" cy="25850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121D4A-B8A9-4880-88AA-F23F8EF9D428}"/>
              </a:ext>
            </a:extLst>
          </p:cNvPr>
          <p:cNvSpPr/>
          <p:nvPr/>
        </p:nvSpPr>
        <p:spPr>
          <a:xfrm>
            <a:off x="8921307" y="3476381"/>
            <a:ext cx="451413" cy="21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90540D-BCF5-4441-87EC-065A9CCC89D8}"/>
              </a:ext>
            </a:extLst>
          </p:cNvPr>
          <p:cNvSpPr txBox="1"/>
          <p:nvPr/>
        </p:nvSpPr>
        <p:spPr>
          <a:xfrm>
            <a:off x="7694633" y="3363771"/>
            <a:ext cx="11323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end game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FC2E4E-731A-435D-9BCD-3BD8313503B3}"/>
              </a:ext>
            </a:extLst>
          </p:cNvPr>
          <p:cNvSpPr txBox="1"/>
          <p:nvPr/>
        </p:nvSpPr>
        <p:spPr>
          <a:xfrm>
            <a:off x="5135543" y="3871971"/>
            <a:ext cx="2743200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CHANGING:</a:t>
            </a: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(x, y) coordinates of missile and invader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x-coordinate of player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ixspeed invader x-speed</a:t>
            </a:r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txspeed tank x-speed</a:t>
            </a:r>
            <a:endParaRPr lang="en-US" sz="1200" dirty="0">
              <a:cs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9CF332-5FF8-4EDE-9826-3D4AAD4E0E5C}"/>
              </a:ext>
            </a:extLst>
          </p:cNvPr>
          <p:cNvSpPr/>
          <p:nvPr/>
        </p:nvSpPr>
        <p:spPr>
          <a:xfrm>
            <a:off x="1869189" y="3484822"/>
            <a:ext cx="335667" cy="219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9CF456-2329-4FE2-A8FB-428DF970E35D}"/>
              </a:ext>
            </a:extLst>
          </p:cNvPr>
          <p:cNvSpPr/>
          <p:nvPr/>
        </p:nvSpPr>
        <p:spPr>
          <a:xfrm>
            <a:off x="1809508" y="3579468"/>
            <a:ext cx="461059" cy="15240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67D7D8-5F71-416F-B4CF-1A87116DD760}"/>
              </a:ext>
            </a:extLst>
          </p:cNvPr>
          <p:cNvSpPr/>
          <p:nvPr/>
        </p:nvSpPr>
        <p:spPr>
          <a:xfrm>
            <a:off x="1990964" y="3365457"/>
            <a:ext cx="94527" cy="2295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039C56-2EE7-4BB1-BBAD-4A7AF1BA7AFE}"/>
              </a:ext>
            </a:extLst>
          </p:cNvPr>
          <p:cNvSpPr txBox="1"/>
          <p:nvPr/>
        </p:nvSpPr>
        <p:spPr>
          <a:xfrm>
            <a:off x="1500369" y="2947203"/>
            <a:ext cx="11999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X-position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FE8172-52C3-4CCF-B348-FC64507C9DB4}"/>
              </a:ext>
            </a:extLst>
          </p:cNvPr>
          <p:cNvSpPr txBox="1"/>
          <p:nvPr/>
        </p:nvSpPr>
        <p:spPr>
          <a:xfrm>
            <a:off x="8829796" y="3871970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BIG BANG OPTIONS:</a:t>
            </a: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on-tick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to-draw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cs typeface="Calibri"/>
              </a:rPr>
              <a:t>on-key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cs typeface="Calibri"/>
              </a:rPr>
              <a:t>stop-when</a:t>
            </a:r>
            <a:endParaRPr lang="en-US" sz="1200" dirty="0">
              <a:cs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6D6115E-DCFD-41D2-9DA8-E98FE4807F5A}"/>
              </a:ext>
            </a:extLst>
          </p:cNvPr>
          <p:cNvSpPr/>
          <p:nvPr/>
        </p:nvSpPr>
        <p:spPr>
          <a:xfrm>
            <a:off x="10443498" y="2172419"/>
            <a:ext cx="248857" cy="25850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803539-D93D-46C6-A8EA-4B1580312D24}"/>
              </a:ext>
            </a:extLst>
          </p:cNvPr>
          <p:cNvSpPr/>
          <p:nvPr/>
        </p:nvSpPr>
        <p:spPr>
          <a:xfrm>
            <a:off x="10339205" y="2328558"/>
            <a:ext cx="451413" cy="21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F335A7-4F77-437B-9DD8-7B75D06E516F}"/>
              </a:ext>
            </a:extLst>
          </p:cNvPr>
          <p:cNvSpPr/>
          <p:nvPr/>
        </p:nvSpPr>
        <p:spPr>
          <a:xfrm>
            <a:off x="10548996" y="2547996"/>
            <a:ext cx="75237" cy="1909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293BEA-8106-451F-AF2A-1213AEE3EA28}"/>
              </a:ext>
            </a:extLst>
          </p:cNvPr>
          <p:cNvSpPr txBox="1"/>
          <p:nvPr/>
        </p:nvSpPr>
        <p:spPr>
          <a:xfrm>
            <a:off x="10912636" y="1971191"/>
            <a:ext cx="1113099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remove</a:t>
            </a:r>
          </a:p>
          <a:p>
            <a:r>
              <a:rPr lang="en-US" dirty="0">
                <a:cs typeface="Calibri"/>
              </a:rPr>
              <a:t>(invader</a:t>
            </a:r>
          </a:p>
          <a:p>
            <a:r>
              <a:rPr lang="en-US" dirty="0">
                <a:cs typeface="Calibri"/>
              </a:rPr>
              <a:t>missile)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8042EF-28A6-450B-990F-FFDA0C54BF2A}"/>
              </a:ext>
            </a:extLst>
          </p:cNvPr>
          <p:cNvCxnSpPr>
            <a:cxnSpLocks/>
          </p:cNvCxnSpPr>
          <p:nvPr/>
        </p:nvCxnSpPr>
        <p:spPr>
          <a:xfrm flipV="1">
            <a:off x="1499041" y="2543657"/>
            <a:ext cx="461059" cy="192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D00A722-52A2-406C-842B-DE0D255688FF}"/>
              </a:ext>
            </a:extLst>
          </p:cNvPr>
          <p:cNvSpPr txBox="1"/>
          <p:nvPr/>
        </p:nvSpPr>
        <p:spPr>
          <a:xfrm>
            <a:off x="1950093" y="2442016"/>
            <a:ext cx="13445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HIT-RANGE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21E5CB-5CA8-4DEE-841A-5B38906DAF33}"/>
              </a:ext>
            </a:extLst>
          </p:cNvPr>
          <p:cNvCxnSpPr>
            <a:cxnSpLocks/>
          </p:cNvCxnSpPr>
          <p:nvPr/>
        </p:nvCxnSpPr>
        <p:spPr>
          <a:xfrm flipH="1">
            <a:off x="2085492" y="2063307"/>
            <a:ext cx="1928" cy="3646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24507E-EFC7-473A-8DEC-4BA88BAD0980}"/>
              </a:ext>
            </a:extLst>
          </p:cNvPr>
          <p:cNvSpPr txBox="1"/>
          <p:nvPr/>
        </p:nvSpPr>
        <p:spPr>
          <a:xfrm>
            <a:off x="7909246" y="2083321"/>
            <a:ext cx="90089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428</cp:revision>
  <dcterms:created xsi:type="dcterms:W3CDTF">2013-07-15T20:26:40Z</dcterms:created>
  <dcterms:modified xsi:type="dcterms:W3CDTF">2019-03-25T14:57:00Z</dcterms:modified>
</cp:coreProperties>
</file>