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notesSlides/notesSlide1.xml" ContentType="application/vnd.openxmlformats-officedocument.presentationml.notesSlide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87" r:id="rId12"/>
    <p:sldId id="283" r:id="rId13"/>
    <p:sldId id="264" r:id="rId14"/>
    <p:sldId id="266" r:id="rId15"/>
    <p:sldId id="285" r:id="rId16"/>
    <p:sldId id="265" r:id="rId17"/>
    <p:sldId id="267" r:id="rId18"/>
    <p:sldId id="269" r:id="rId19"/>
    <p:sldId id="270" r:id="rId20"/>
    <p:sldId id="271" r:id="rId21"/>
    <p:sldId id="273" r:id="rId22"/>
    <p:sldId id="284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8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60EA2-E595-40E0-A70E-C601161B08B9}" v="26" dt="2023-12-03T05:09:23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2310C99D-B737-4C41-B962-ADC2EDEC58AD}"/>
    <pc:docChg chg="undo custSel addSld delSld modSld">
      <pc:chgData name="Zhenbang You" userId="c12093e32ff73aae" providerId="LiveId" clId="{2310C99D-B737-4C41-B962-ADC2EDEC58AD}" dt="2023-12-02T01:47:52.530" v="367" actId="47"/>
      <pc:docMkLst>
        <pc:docMk/>
      </pc:docMkLst>
      <pc:sldChg chg="delSp modSp mod">
        <pc:chgData name="Zhenbang You" userId="c12093e32ff73aae" providerId="LiveId" clId="{2310C99D-B737-4C41-B962-ADC2EDEC58AD}" dt="2023-12-01T21:28:47.133" v="291" actId="20577"/>
        <pc:sldMkLst>
          <pc:docMk/>
          <pc:sldMk cId="1154904847" sldId="263"/>
        </pc:sldMkLst>
        <pc:spChg chg="mod">
          <ac:chgData name="Zhenbang You" userId="c12093e32ff73aae" providerId="LiveId" clId="{2310C99D-B737-4C41-B962-ADC2EDEC58AD}" dt="2023-12-01T21:28:47.133" v="291" actId="20577"/>
          <ac:spMkLst>
            <pc:docMk/>
            <pc:sldMk cId="1154904847" sldId="263"/>
            <ac:spMk id="3" creationId="{BCABEEDC-873F-7D73-99A5-029775D93431}"/>
          </ac:spMkLst>
        </pc:s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70" creationId="{458E383F-4C60-6F75-54C7-2DB4B5AEB0F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07" creationId="{4FDEEFD1-574C-98CC-5720-A9ECF13739D3}"/>
          </ac:grpSpMkLst>
        </pc:grpChg>
        <pc:grpChg chg="del">
          <ac:chgData name="Zhenbang You" userId="c12093e32ff73aae" providerId="LiveId" clId="{2310C99D-B737-4C41-B962-ADC2EDEC58AD}" dt="2023-12-01T21:27:13.299" v="2" actId="478"/>
          <ac:grpSpMkLst>
            <pc:docMk/>
            <pc:sldMk cId="1154904847" sldId="263"/>
            <ac:grpSpMk id="149" creationId="{96DE041D-DF55-EF5C-9F15-F358CDE6299F}"/>
          </ac:grpSpMkLst>
        </pc:grpChg>
        <pc:picChg chg="del">
          <ac:chgData name="Zhenbang You" userId="c12093e32ff73aae" providerId="LiveId" clId="{2310C99D-B737-4C41-B962-ADC2EDEC58AD}" dt="2023-12-01T21:27:08.726" v="1" actId="478"/>
          <ac:picMkLst>
            <pc:docMk/>
            <pc:sldMk cId="1154904847" sldId="263"/>
            <ac:picMk id="5" creationId="{B131CF0B-838B-9525-BBEC-6D4536EEA85D}"/>
          </ac:picMkLst>
        </pc:picChg>
      </pc:sldChg>
      <pc:sldChg chg="modSp mod">
        <pc:chgData name="Zhenbang You" userId="c12093e32ff73aae" providerId="LiveId" clId="{2310C99D-B737-4C41-B962-ADC2EDEC58AD}" dt="2023-12-01T21:29:18.228" v="312" actId="1036"/>
        <pc:sldMkLst>
          <pc:docMk/>
          <pc:sldMk cId="4050337512" sldId="264"/>
        </pc:sldMkLst>
        <pc:spChg chg="mod">
          <ac:chgData name="Zhenbang You" userId="c12093e32ff73aae" providerId="LiveId" clId="{2310C99D-B737-4C41-B962-ADC2EDEC58AD}" dt="2023-12-01T21:29:05.119" v="294" actId="20577"/>
          <ac:spMkLst>
            <pc:docMk/>
            <pc:sldMk cId="4050337512" sldId="264"/>
            <ac:spMk id="3" creationId="{BCABEEDC-873F-7D73-99A5-029775D93431}"/>
          </ac:spMkLst>
        </pc:s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183" creationId="{124CDB44-7C7E-A901-15FF-32103DD59F2A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2310C99D-B737-4C41-B962-ADC2EDEC58AD}" dt="2023-12-01T21:29:18.228" v="312" actId="1036"/>
          <ac:grpSpMkLst>
            <pc:docMk/>
            <pc:sldMk cId="4050337512" sldId="264"/>
            <ac:grpSpMk id="216" creationId="{62F2E945-8ED5-F17A-B42E-DBE40BB8D145}"/>
          </ac:grpSpMkLst>
        </pc:grpChg>
        <pc:picChg chg="mod">
          <ac:chgData name="Zhenbang You" userId="c12093e32ff73aae" providerId="LiveId" clId="{2310C99D-B737-4C41-B962-ADC2EDEC58AD}" dt="2023-12-01T21:29:18.228" v="312" actId="1036"/>
          <ac:picMkLst>
            <pc:docMk/>
            <pc:sldMk cId="4050337512" sldId="264"/>
            <ac:picMk id="5" creationId="{B131CF0B-838B-9525-BBEC-6D4536EEA85D}"/>
          </ac:picMkLst>
        </pc:pic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6" creationId="{73845E5B-0EA0-E519-3F2C-A2E1831F3FF8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7" creationId="{4789E19B-9684-9805-5EC4-353A2E3FF6A9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8" creationId="{1F285E96-2C3C-6C16-1DFE-EBC93418C8A4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1" creationId="{4F5C4B7A-601A-E6E9-D3C6-3FFFC242171A}"/>
          </ac:inkMkLst>
        </pc:inkChg>
        <pc:inkChg chg="mod">
          <ac:chgData name="Zhenbang You" userId="c12093e32ff73aae" providerId="LiveId" clId="{2310C99D-B737-4C41-B962-ADC2EDEC58AD}" dt="2023-12-01T21:29:18.228" v="312" actId="1036"/>
          <ac:inkMkLst>
            <pc:docMk/>
            <pc:sldMk cId="4050337512" sldId="264"/>
            <ac:inkMk id="12" creationId="{C1041311-79CA-296C-82DC-C4CAD93A60D4}"/>
          </ac:inkMkLst>
        </pc:inkChg>
      </pc:sldChg>
      <pc:sldChg chg="addSp delSp modSp mod">
        <pc:chgData name="Zhenbang You" userId="c12093e32ff73aae" providerId="LiveId" clId="{2310C99D-B737-4C41-B962-ADC2EDEC58AD}" dt="2023-12-01T21:30:08.126" v="323" actId="9405"/>
        <pc:sldMkLst>
          <pc:docMk/>
          <pc:sldMk cId="2499543033" sldId="266"/>
        </pc:sldMkLst>
        <pc:spChg chg="mod">
          <ac:chgData name="Zhenbang You" userId="c12093e32ff73aae" providerId="LiveId" clId="{2310C99D-B737-4C41-B962-ADC2EDEC58AD}" dt="2023-12-01T21:29:39.573" v="315" actId="6549"/>
          <ac:spMkLst>
            <pc:docMk/>
            <pc:sldMk cId="2499543033" sldId="266"/>
            <ac:spMk id="3" creationId="{BCABEEDC-873F-7D73-99A5-029775D93431}"/>
          </ac:spMkLst>
        </pc:spChg>
        <pc:picChg chg="del">
          <ac:chgData name="Zhenbang You" userId="c12093e32ff73aae" providerId="LiveId" clId="{2310C99D-B737-4C41-B962-ADC2EDEC58AD}" dt="2023-12-01T21:29:41.045" v="316" actId="478"/>
          <ac:picMkLst>
            <pc:docMk/>
            <pc:sldMk cId="2499543033" sldId="266"/>
            <ac:picMk id="5" creationId="{B131CF0B-838B-9525-BBEC-6D4536EEA85D}"/>
          </ac:picMkLst>
        </pc:picChg>
        <pc:picChg chg="add mod">
          <ac:chgData name="Zhenbang You" userId="c12093e32ff73aae" providerId="LiveId" clId="{2310C99D-B737-4C41-B962-ADC2EDEC58AD}" dt="2023-12-01T21:29:45.564" v="318"/>
          <ac:picMkLst>
            <pc:docMk/>
            <pc:sldMk cId="2499543033" sldId="266"/>
            <ac:picMk id="6" creationId="{61D65B72-47DF-67FA-5579-2E2D76BDA95A}"/>
          </ac:picMkLst>
        </pc:picChg>
        <pc:inkChg chg="del">
          <ac:chgData name="Zhenbang You" userId="c12093e32ff73aae" providerId="LiveId" clId="{2310C99D-B737-4C41-B962-ADC2EDEC58AD}" dt="2023-12-01T21:29:44.935" v="317" actId="478"/>
          <ac:inkMkLst>
            <pc:docMk/>
            <pc:sldMk cId="2499543033" sldId="266"/>
            <ac:inkMk id="7" creationId="{49C95161-3E48-BB3C-67C7-B20A38C6E50C}"/>
          </ac:inkMkLst>
        </pc:inkChg>
        <pc:inkChg chg="add del">
          <ac:chgData name="Zhenbang You" userId="c12093e32ff73aae" providerId="LiveId" clId="{2310C99D-B737-4C41-B962-ADC2EDEC58AD}" dt="2023-12-01T21:29:59.610" v="320" actId="9405"/>
          <ac:inkMkLst>
            <pc:docMk/>
            <pc:sldMk cId="2499543033" sldId="266"/>
            <ac:inkMk id="8" creationId="{E039EAC1-544D-ECAC-ECFE-AE415BCEEFF3}"/>
          </ac:inkMkLst>
        </pc:inkChg>
        <pc:inkChg chg="add del">
          <ac:chgData name="Zhenbang You" userId="c12093e32ff73aae" providerId="LiveId" clId="{2310C99D-B737-4C41-B962-ADC2EDEC58AD}" dt="2023-12-01T21:30:04.899" v="322" actId="9405"/>
          <ac:inkMkLst>
            <pc:docMk/>
            <pc:sldMk cId="2499543033" sldId="266"/>
            <ac:inkMk id="9" creationId="{AD43C3A7-0D70-B779-AD86-8C4E89FC91BF}"/>
          </ac:inkMkLst>
        </pc:inkChg>
        <pc:inkChg chg="add">
          <ac:chgData name="Zhenbang You" userId="c12093e32ff73aae" providerId="LiveId" clId="{2310C99D-B737-4C41-B962-ADC2EDEC58AD}" dt="2023-12-01T21:30:08.126" v="323" actId="9405"/>
          <ac:inkMkLst>
            <pc:docMk/>
            <pc:sldMk cId="2499543033" sldId="266"/>
            <ac:inkMk id="10" creationId="{7F47192A-D660-8BFE-FC59-135376141242}"/>
          </ac:inkMkLst>
        </pc:inkChg>
      </pc:sldChg>
      <pc:sldChg chg="addSp modSp mod">
        <pc:chgData name="Zhenbang You" userId="c12093e32ff73aae" providerId="LiveId" clId="{2310C99D-B737-4C41-B962-ADC2EDEC58AD}" dt="2023-12-02T01:47:28.111" v="366"/>
        <pc:sldMkLst>
          <pc:docMk/>
          <pc:sldMk cId="1850987384" sldId="273"/>
        </pc:sldMkLst>
        <pc:spChg chg="mod">
          <ac:chgData name="Zhenbang You" userId="c12093e32ff73aae" providerId="LiveId" clId="{2310C99D-B737-4C41-B962-ADC2EDEC58AD}" dt="2023-12-02T01:46:51.883" v="358" actId="1076"/>
          <ac:spMkLst>
            <pc:docMk/>
            <pc:sldMk cId="1850987384" sldId="273"/>
            <ac:spMk id="7" creationId="{C71A57D2-F768-F5F3-5454-932725B3A41D}"/>
          </ac:spMkLst>
        </pc:spChg>
        <pc:spChg chg="mod">
          <ac:chgData name="Zhenbang You" userId="c12093e32ff73aae" providerId="LiveId" clId="{2310C99D-B737-4C41-B962-ADC2EDEC58AD}" dt="2023-12-02T01:47:15.824" v="364" actId="1076"/>
          <ac:spMkLst>
            <pc:docMk/>
            <pc:sldMk cId="1850987384" sldId="273"/>
            <ac:spMk id="8" creationId="{15FC92DE-A3C4-134E-8E35-E7E8B02CC492}"/>
          </ac:spMkLst>
        </pc:spChg>
        <pc:picChg chg="add mod">
          <ac:chgData name="Zhenbang You" userId="c12093e32ff73aae" providerId="LiveId" clId="{2310C99D-B737-4C41-B962-ADC2EDEC58AD}" dt="2023-12-02T01:47:28.111" v="366"/>
          <ac:picMkLst>
            <pc:docMk/>
            <pc:sldMk cId="1850987384" sldId="273"/>
            <ac:picMk id="4" creationId="{2F289891-968A-5214-7E98-6B6DC713CF31}"/>
          </ac:picMkLst>
        </pc:picChg>
      </pc:sldChg>
      <pc:sldChg chg="addSp delSp modSp add mod">
        <pc:chgData name="Zhenbang You" userId="c12093e32ff73aae" providerId="LiveId" clId="{2310C99D-B737-4C41-B962-ADC2EDEC58AD}" dt="2023-12-01T21:29:29.680" v="314"/>
        <pc:sldMkLst>
          <pc:docMk/>
          <pc:sldMk cId="3291610812" sldId="283"/>
        </pc:sldMkLst>
        <pc:spChg chg="mod">
          <ac:chgData name="Zhenbang You" userId="c12093e32ff73aae" providerId="LiveId" clId="{2310C99D-B737-4C41-B962-ADC2EDEC58AD}" dt="2023-12-01T21:28:57.640" v="292" actId="20577"/>
          <ac:spMkLst>
            <pc:docMk/>
            <pc:sldMk cId="3291610812" sldId="283"/>
            <ac:spMk id="3" creationId="{BCABEEDC-873F-7D73-99A5-029775D93431}"/>
          </ac:spMkLst>
        </pc:spChg>
        <pc:picChg chg="add mod">
          <ac:chgData name="Zhenbang You" userId="c12093e32ff73aae" providerId="LiveId" clId="{2310C99D-B737-4C41-B962-ADC2EDEC58AD}" dt="2023-12-01T21:29:29.680" v="314"/>
          <ac:picMkLst>
            <pc:docMk/>
            <pc:sldMk cId="3291610812" sldId="283"/>
            <ac:picMk id="4" creationId="{2C7C23DD-0786-55BA-E412-0FD2A47A88CA}"/>
          </ac:picMkLst>
        </pc:picChg>
        <pc:picChg chg="del mod">
          <ac:chgData name="Zhenbang You" userId="c12093e32ff73aae" providerId="LiveId" clId="{2310C99D-B737-4C41-B962-ADC2EDEC58AD}" dt="2023-12-01T21:29:29.049" v="313" actId="478"/>
          <ac:picMkLst>
            <pc:docMk/>
            <pc:sldMk cId="3291610812" sldId="283"/>
            <ac:picMk id="5" creationId="{B131CF0B-838B-9525-BBEC-6D4536EEA85D}"/>
          </ac:picMkLst>
        </pc:picChg>
      </pc:sldChg>
      <pc:sldChg chg="addSp delSp modSp new del mod">
        <pc:chgData name="Zhenbang You" userId="c12093e32ff73aae" providerId="LiveId" clId="{2310C99D-B737-4C41-B962-ADC2EDEC58AD}" dt="2023-12-02T01:47:52.530" v="367" actId="47"/>
        <pc:sldMkLst>
          <pc:docMk/>
          <pc:sldMk cId="753067283" sldId="284"/>
        </pc:sldMkLst>
        <pc:spChg chg="mod">
          <ac:chgData name="Zhenbang You" userId="c12093e32ff73aae" providerId="LiveId" clId="{2310C99D-B737-4C41-B962-ADC2EDEC58AD}" dt="2023-12-02T01:44:21.811" v="344" actId="20577"/>
          <ac:spMkLst>
            <pc:docMk/>
            <pc:sldMk cId="753067283" sldId="284"/>
            <ac:spMk id="2" creationId="{3978A426-C7B8-23C6-6609-2527AAA69E84}"/>
          </ac:spMkLst>
        </pc:spChg>
        <pc:spChg chg="del">
          <ac:chgData name="Zhenbang You" userId="c12093e32ff73aae" providerId="LiveId" clId="{2310C99D-B737-4C41-B962-ADC2EDEC58AD}" dt="2023-12-02T01:44:22.725" v="345"/>
          <ac:spMkLst>
            <pc:docMk/>
            <pc:sldMk cId="753067283" sldId="284"/>
            <ac:spMk id="3" creationId="{4B3F7E55-1F95-1294-7900-44D20472EAC7}"/>
          </ac:spMkLst>
        </pc:spChg>
        <pc:picChg chg="add mod">
          <ac:chgData name="Zhenbang You" userId="c12093e32ff73aae" providerId="LiveId" clId="{2310C99D-B737-4C41-B962-ADC2EDEC58AD}" dt="2023-12-02T01:44:23.720" v="347" actId="962"/>
          <ac:picMkLst>
            <pc:docMk/>
            <pc:sldMk cId="753067283" sldId="284"/>
            <ac:picMk id="5" creationId="{0A294C55-AB3B-BAB8-39D8-4ABF4785F29B}"/>
          </ac:picMkLst>
        </pc:picChg>
      </pc:sldChg>
    </pc:docChg>
  </pc:docChgLst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  <pc:docChgLst>
    <pc:chgData name="Zhenbang You" userId="de53c1b9-05d8-4ebe-8d59-4c1169c9982e" providerId="ADAL" clId="{22260EA2-E595-40E0-A70E-C601161B08B9}"/>
    <pc:docChg chg="undo redo custSel addSld delSld modSld sldOrd">
      <pc:chgData name="Zhenbang You" userId="de53c1b9-05d8-4ebe-8d59-4c1169c9982e" providerId="ADAL" clId="{22260EA2-E595-40E0-A70E-C601161B08B9}" dt="2023-12-03T07:46:20.243" v="2753" actId="207"/>
      <pc:docMkLst>
        <pc:docMk/>
      </pc:docMkLst>
      <pc:sldChg chg="modSp mod">
        <pc:chgData name="Zhenbang You" userId="de53c1b9-05d8-4ebe-8d59-4c1169c9982e" providerId="ADAL" clId="{22260EA2-E595-40E0-A70E-C601161B08B9}" dt="2023-12-03T05:09:23.353" v="2094" actId="20577"/>
        <pc:sldMkLst>
          <pc:docMk/>
          <pc:sldMk cId="3008832741" sldId="256"/>
        </pc:sldMkLst>
        <pc:spChg chg="mod">
          <ac:chgData name="Zhenbang You" userId="de53c1b9-05d8-4ebe-8d59-4c1169c9982e" providerId="ADAL" clId="{22260EA2-E595-40E0-A70E-C601161B08B9}" dt="2023-12-03T05:09:23.353" v="2094" actId="20577"/>
          <ac:spMkLst>
            <pc:docMk/>
            <pc:sldMk cId="3008832741" sldId="256"/>
            <ac:spMk id="3" creationId="{179D383B-7236-371E-25C1-6A20066CCC66}"/>
          </ac:spMkLst>
        </pc:spChg>
      </pc:sldChg>
      <pc:sldChg chg="modSp mod">
        <pc:chgData name="Zhenbang You" userId="de53c1b9-05d8-4ebe-8d59-4c1169c9982e" providerId="ADAL" clId="{22260EA2-E595-40E0-A70E-C601161B08B9}" dt="2023-12-03T01:33:15.265" v="1293" actId="20577"/>
        <pc:sldMkLst>
          <pc:docMk/>
          <pc:sldMk cId="1154904847" sldId="263"/>
        </pc:sldMkLst>
        <pc:spChg chg="mod">
          <ac:chgData name="Zhenbang You" userId="de53c1b9-05d8-4ebe-8d59-4c1169c9982e" providerId="ADAL" clId="{22260EA2-E595-40E0-A70E-C601161B08B9}" dt="2023-12-03T01:33:15.265" v="1293" actId="20577"/>
          <ac:spMkLst>
            <pc:docMk/>
            <pc:sldMk cId="1154904847" sldId="263"/>
            <ac:spMk id="3" creationId="{BCABEEDC-873F-7D73-99A5-029775D93431}"/>
          </ac:spMkLst>
        </pc:spChg>
      </pc:sldChg>
      <pc:sldChg chg="modSp mod">
        <pc:chgData name="Zhenbang You" userId="de53c1b9-05d8-4ebe-8d59-4c1169c9982e" providerId="ADAL" clId="{22260EA2-E595-40E0-A70E-C601161B08B9}" dt="2023-12-03T01:30:32.280" v="1186" actId="14100"/>
        <pc:sldMkLst>
          <pc:docMk/>
          <pc:sldMk cId="4050337512" sldId="264"/>
        </pc:sldMkLst>
        <pc:spChg chg="mod">
          <ac:chgData name="Zhenbang You" userId="de53c1b9-05d8-4ebe-8d59-4c1169c9982e" providerId="ADAL" clId="{22260EA2-E595-40E0-A70E-C601161B08B9}" dt="2023-12-03T01:30:32.280" v="1186" actId="14100"/>
          <ac:spMkLst>
            <pc:docMk/>
            <pc:sldMk cId="4050337512" sldId="264"/>
            <ac:spMk id="4" creationId="{0594495D-6AF8-AEBB-8F6D-9BDF25B09E81}"/>
          </ac:spMkLst>
        </pc:spChg>
      </pc:sldChg>
      <pc:sldChg chg="modSp mod">
        <pc:chgData name="Zhenbang You" userId="de53c1b9-05d8-4ebe-8d59-4c1169c9982e" providerId="ADAL" clId="{22260EA2-E595-40E0-A70E-C601161B08B9}" dt="2023-12-03T01:41:14.316" v="1687" actId="20577"/>
        <pc:sldMkLst>
          <pc:docMk/>
          <pc:sldMk cId="1058533545" sldId="265"/>
        </pc:sldMkLst>
        <pc:spChg chg="mod">
          <ac:chgData name="Zhenbang You" userId="de53c1b9-05d8-4ebe-8d59-4c1169c9982e" providerId="ADAL" clId="{22260EA2-E595-40E0-A70E-C601161B08B9}" dt="2023-12-03T01:41:14.316" v="1687" actId="20577"/>
          <ac:spMkLst>
            <pc:docMk/>
            <pc:sldMk cId="1058533545" sldId="265"/>
            <ac:spMk id="3" creationId="{BCABEEDC-873F-7D73-99A5-029775D93431}"/>
          </ac:spMkLst>
        </pc:spChg>
      </pc:sldChg>
      <pc:sldChg chg="modSp mod">
        <pc:chgData name="Zhenbang You" userId="de53c1b9-05d8-4ebe-8d59-4c1169c9982e" providerId="ADAL" clId="{22260EA2-E595-40E0-A70E-C601161B08B9}" dt="2023-12-03T01:36:53.331" v="1296" actId="20577"/>
        <pc:sldMkLst>
          <pc:docMk/>
          <pc:sldMk cId="1280284015" sldId="267"/>
        </pc:sldMkLst>
        <pc:spChg chg="mod">
          <ac:chgData name="Zhenbang You" userId="de53c1b9-05d8-4ebe-8d59-4c1169c9982e" providerId="ADAL" clId="{22260EA2-E595-40E0-A70E-C601161B08B9}" dt="2023-12-03T01:36:53.331" v="1296" actId="20577"/>
          <ac:spMkLst>
            <pc:docMk/>
            <pc:sldMk cId="1280284015" sldId="267"/>
            <ac:spMk id="3" creationId="{BCABEEDC-873F-7D73-99A5-029775D93431}"/>
          </ac:spMkLst>
        </pc:spChg>
      </pc:sldChg>
      <pc:sldChg chg="addSp delSp modSp mod">
        <pc:chgData name="Zhenbang You" userId="de53c1b9-05d8-4ebe-8d59-4c1169c9982e" providerId="ADAL" clId="{22260EA2-E595-40E0-A70E-C601161B08B9}" dt="2023-12-02T23:21:00.313" v="742" actId="1076"/>
        <pc:sldMkLst>
          <pc:docMk/>
          <pc:sldMk cId="1850987384" sldId="273"/>
        </pc:sldMkLst>
        <pc:spChg chg="mod">
          <ac:chgData name="Zhenbang You" userId="de53c1b9-05d8-4ebe-8d59-4c1169c9982e" providerId="ADAL" clId="{22260EA2-E595-40E0-A70E-C601161B08B9}" dt="2023-12-02T23:20:48.877" v="740" actId="27636"/>
          <ac:spMkLst>
            <pc:docMk/>
            <pc:sldMk cId="1850987384" sldId="273"/>
            <ac:spMk id="3" creationId="{C7F88738-1084-2F4B-D5EB-5E65DEE3EA59}"/>
          </ac:spMkLst>
        </pc:spChg>
        <pc:spChg chg="del mod">
          <ac:chgData name="Zhenbang You" userId="de53c1b9-05d8-4ebe-8d59-4c1169c9982e" providerId="ADAL" clId="{22260EA2-E595-40E0-A70E-C601161B08B9}" dt="2023-12-02T23:14:48.896" v="6"/>
          <ac:spMkLst>
            <pc:docMk/>
            <pc:sldMk cId="1850987384" sldId="273"/>
            <ac:spMk id="7" creationId="{C71A57D2-F768-F5F3-5454-932725B3A41D}"/>
          </ac:spMkLst>
        </pc:spChg>
        <pc:spChg chg="del mod">
          <ac:chgData name="Zhenbang You" userId="de53c1b9-05d8-4ebe-8d59-4c1169c9982e" providerId="ADAL" clId="{22260EA2-E595-40E0-A70E-C601161B08B9}" dt="2023-12-02T23:14:52.174" v="9"/>
          <ac:spMkLst>
            <pc:docMk/>
            <pc:sldMk cId="1850987384" sldId="273"/>
            <ac:spMk id="8" creationId="{15FC92DE-A3C4-134E-8E35-E7E8B02CC492}"/>
          </ac:spMkLst>
        </pc:spChg>
        <pc:picChg chg="del">
          <ac:chgData name="Zhenbang You" userId="de53c1b9-05d8-4ebe-8d59-4c1169c9982e" providerId="ADAL" clId="{22260EA2-E595-40E0-A70E-C601161B08B9}" dt="2023-12-02T23:14:48.896" v="4" actId="478"/>
          <ac:picMkLst>
            <pc:docMk/>
            <pc:sldMk cId="1850987384" sldId="273"/>
            <ac:picMk id="4" creationId="{2F289891-968A-5214-7E98-6B6DC713CF31}"/>
          </ac:picMkLst>
        </pc:picChg>
        <pc:picChg chg="add mod">
          <ac:chgData name="Zhenbang You" userId="de53c1b9-05d8-4ebe-8d59-4c1169c9982e" providerId="ADAL" clId="{22260EA2-E595-40E0-A70E-C601161B08B9}" dt="2023-12-02T23:21:00.313" v="742" actId="1076"/>
          <ac:picMkLst>
            <pc:docMk/>
            <pc:sldMk cId="1850987384" sldId="273"/>
            <ac:picMk id="6" creationId="{D495E344-5BA3-720E-E6D2-102869B3D6D7}"/>
          </ac:picMkLst>
        </pc:picChg>
        <pc:picChg chg="del">
          <ac:chgData name="Zhenbang You" userId="de53c1b9-05d8-4ebe-8d59-4c1169c9982e" providerId="ADAL" clId="{22260EA2-E595-40E0-A70E-C601161B08B9}" dt="2023-12-02T23:14:39.769" v="0" actId="478"/>
          <ac:picMkLst>
            <pc:docMk/>
            <pc:sldMk cId="1850987384" sldId="273"/>
            <ac:picMk id="9" creationId="{2BFA5477-FE5E-D79B-C353-6BE59D836D91}"/>
          </ac:picMkLst>
        </pc:picChg>
        <pc:picChg chg="add del mod">
          <ac:chgData name="Zhenbang You" userId="de53c1b9-05d8-4ebe-8d59-4c1169c9982e" providerId="ADAL" clId="{22260EA2-E595-40E0-A70E-C601161B08B9}" dt="2023-12-02T23:15:34.358" v="23" actId="478"/>
          <ac:picMkLst>
            <pc:docMk/>
            <pc:sldMk cId="1850987384" sldId="273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1:54.225" v="779" actId="1076"/>
        <pc:sldMkLst>
          <pc:docMk/>
          <pc:sldMk cId="2081554701" sldId="284"/>
        </pc:sldMkLst>
        <pc:spChg chg="del">
          <ac:chgData name="Zhenbang You" userId="de53c1b9-05d8-4ebe-8d59-4c1169c9982e" providerId="ADAL" clId="{22260EA2-E595-40E0-A70E-C601161B08B9}" dt="2023-12-02T23:15:24.228" v="19" actId="478"/>
          <ac:spMkLst>
            <pc:docMk/>
            <pc:sldMk cId="2081554701" sldId="284"/>
            <ac:spMk id="3" creationId="{C7F88738-1084-2F4B-D5EB-5E65DEE3EA59}"/>
          </ac:spMkLst>
        </pc:spChg>
        <pc:spChg chg="add del mod">
          <ac:chgData name="Zhenbang You" userId="de53c1b9-05d8-4ebe-8d59-4c1169c9982e" providerId="ADAL" clId="{22260EA2-E595-40E0-A70E-C601161B08B9}" dt="2023-12-02T23:15:30.432" v="21" actId="478"/>
          <ac:spMkLst>
            <pc:docMk/>
            <pc:sldMk cId="2081554701" sldId="284"/>
            <ac:spMk id="5" creationId="{83674D1C-5E61-5591-C0C4-648A03DC0950}"/>
          </ac:spMkLst>
        </pc:spChg>
        <pc:spChg chg="add mod">
          <ac:chgData name="Zhenbang You" userId="de53c1b9-05d8-4ebe-8d59-4c1169c9982e" providerId="ADAL" clId="{22260EA2-E595-40E0-A70E-C601161B08B9}" dt="2023-12-02T23:21:54.225" v="779" actId="1076"/>
          <ac:spMkLst>
            <pc:docMk/>
            <pc:sldMk cId="2081554701" sldId="284"/>
            <ac:spMk id="7" creationId="{ECF9DE44-17ED-196C-F012-2C2639939ADA}"/>
          </ac:spMkLst>
        </pc:spChg>
        <pc:picChg chg="del">
          <ac:chgData name="Zhenbang You" userId="de53c1b9-05d8-4ebe-8d59-4c1169c9982e" providerId="ADAL" clId="{22260EA2-E595-40E0-A70E-C601161B08B9}" dt="2023-12-02T23:15:22.881" v="18" actId="478"/>
          <ac:picMkLst>
            <pc:docMk/>
            <pc:sldMk cId="2081554701" sldId="284"/>
            <ac:picMk id="6" creationId="{D495E344-5BA3-720E-E6D2-102869B3D6D7}"/>
          </ac:picMkLst>
        </pc:picChg>
        <pc:picChg chg="mod">
          <ac:chgData name="Zhenbang You" userId="de53c1b9-05d8-4ebe-8d59-4c1169c9982e" providerId="ADAL" clId="{22260EA2-E595-40E0-A70E-C601161B08B9}" dt="2023-12-02T23:21:20.172" v="744" actId="1076"/>
          <ac:picMkLst>
            <pc:docMk/>
            <pc:sldMk cId="2081554701" sldId="284"/>
            <ac:picMk id="11" creationId="{70B3BA4D-5ED1-32DA-78DF-9005DA6E1B97}"/>
          </ac:picMkLst>
        </pc:picChg>
      </pc:sldChg>
      <pc:sldChg chg="addSp delSp modSp add mod">
        <pc:chgData name="Zhenbang You" userId="de53c1b9-05d8-4ebe-8d59-4c1169c9982e" providerId="ADAL" clId="{22260EA2-E595-40E0-A70E-C601161B08B9}" dt="2023-12-02T23:25:26.684" v="863" actId="9405"/>
        <pc:sldMkLst>
          <pc:docMk/>
          <pc:sldMk cId="1694106506" sldId="285"/>
        </pc:sldMkLst>
        <pc:spChg chg="del">
          <ac:chgData name="Zhenbang You" userId="de53c1b9-05d8-4ebe-8d59-4c1169c9982e" providerId="ADAL" clId="{22260EA2-E595-40E0-A70E-C601161B08B9}" dt="2023-12-02T23:23:08.713" v="781" actId="478"/>
          <ac:spMkLst>
            <pc:docMk/>
            <pc:sldMk cId="1694106506" sldId="285"/>
            <ac:spMk id="4" creationId="{1E47228A-0F73-A964-AAD3-951501AEF21D}"/>
          </ac:spMkLst>
        </pc:spChg>
        <pc:grpChg chg="mod">
          <ac:chgData name="Zhenbang You" userId="de53c1b9-05d8-4ebe-8d59-4c1169c9982e" providerId="ADAL" clId="{22260EA2-E595-40E0-A70E-C601161B08B9}" dt="2023-12-02T23:24:04.759" v="796"/>
          <ac:grpSpMkLst>
            <pc:docMk/>
            <pc:sldMk cId="1694106506" sldId="285"/>
            <ac:grpSpMk id="16" creationId="{4587826C-9BC8-4190-7D2E-3469D9BF163A}"/>
          </ac:grpSpMkLst>
        </pc:grpChg>
        <pc:grpChg chg="del 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2" creationId="{4C91E430-4403-E8D9-0D27-0656FAA786CC}"/>
          </ac:grpSpMkLst>
        </pc:grpChg>
        <pc:grpChg chg="mod">
          <ac:chgData name="Zhenbang You" userId="de53c1b9-05d8-4ebe-8d59-4c1169c9982e" providerId="ADAL" clId="{22260EA2-E595-40E0-A70E-C601161B08B9}" dt="2023-12-02T23:24:16.695" v="810"/>
          <ac:grpSpMkLst>
            <pc:docMk/>
            <pc:sldMk cId="1694106506" sldId="285"/>
            <ac:grpSpMk id="26" creationId="{D7C44FFE-0550-E333-19E0-A714D005F5DE}"/>
          </ac:grpSpMkLst>
        </pc:grpChg>
        <pc:grpChg chg="mod">
          <ac:chgData name="Zhenbang You" userId="de53c1b9-05d8-4ebe-8d59-4c1169c9982e" providerId="ADAL" clId="{22260EA2-E595-40E0-A70E-C601161B08B9}" dt="2023-12-02T23:24:23.437" v="817"/>
          <ac:grpSpMkLst>
            <pc:docMk/>
            <pc:sldMk cId="1694106506" sldId="285"/>
            <ac:grpSpMk id="31" creationId="{4F56B041-ED70-ACF8-D4DB-5532173707B0}"/>
          </ac:grpSpMkLst>
        </pc:grpChg>
        <pc:grpChg chg="mod">
          <ac:chgData name="Zhenbang You" userId="de53c1b9-05d8-4ebe-8d59-4c1169c9982e" providerId="ADAL" clId="{22260EA2-E595-40E0-A70E-C601161B08B9}" dt="2023-12-02T23:24:31.038" v="828"/>
          <ac:grpSpMkLst>
            <pc:docMk/>
            <pc:sldMk cId="1694106506" sldId="285"/>
            <ac:grpSpMk id="39" creationId="{8DF52ACB-5463-D167-2F10-250AF67DF4EC}"/>
          </ac:grpSpMkLst>
        </pc:grpChg>
        <pc:grpChg chg="del 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0" creationId="{789E3F4B-182D-4F39-0F7B-35E62D9F995E}"/>
          </ac:grpSpMkLst>
        </pc:grpChg>
        <pc:grpChg chg="mod">
          <ac:chgData name="Zhenbang You" userId="de53c1b9-05d8-4ebe-8d59-4c1169c9982e" providerId="ADAL" clId="{22260EA2-E595-40E0-A70E-C601161B08B9}" dt="2023-12-02T23:24:41.134" v="831"/>
          <ac:grpSpMkLst>
            <pc:docMk/>
            <pc:sldMk cId="1694106506" sldId="285"/>
            <ac:grpSpMk id="42" creationId="{8D15B123-7A1D-E8D0-F51B-EC1DD0EE9CB5}"/>
          </ac:grpSpMkLst>
        </pc:grpChg>
        <pc:grpChg chg="add del mod">
          <ac:chgData name="Zhenbang You" userId="de53c1b9-05d8-4ebe-8d59-4c1169c9982e" providerId="ADAL" clId="{22260EA2-E595-40E0-A70E-C601161B08B9}" dt="2023-12-02T23:25:12.080" v="855"/>
          <ac:grpSpMkLst>
            <pc:docMk/>
            <pc:sldMk cId="1694106506" sldId="285"/>
            <ac:grpSpMk id="47" creationId="{179915BF-7337-C8F9-B059-8F529D014D1F}"/>
          </ac:grpSpMkLst>
        </pc:grpChg>
        <pc:grpChg chg="mod">
          <ac:chgData name="Zhenbang You" userId="de53c1b9-05d8-4ebe-8d59-4c1169c9982e" providerId="ADAL" clId="{22260EA2-E595-40E0-A70E-C601161B08B9}" dt="2023-12-02T23:25:09.830" v="847"/>
          <ac:grpSpMkLst>
            <pc:docMk/>
            <pc:sldMk cId="1694106506" sldId="285"/>
            <ac:grpSpMk id="55" creationId="{4C4D8338-8C2E-7C46-E09C-B49DF422E4DA}"/>
          </ac:grpSpMkLst>
        </pc:grpChg>
        <pc:grpChg chg="mod">
          <ac:chgData name="Zhenbang You" userId="de53c1b9-05d8-4ebe-8d59-4c1169c9982e" providerId="ADAL" clId="{22260EA2-E595-40E0-A70E-C601161B08B9}" dt="2023-12-02T23:25:20.403" v="862"/>
          <ac:grpSpMkLst>
            <pc:docMk/>
            <pc:sldMk cId="1694106506" sldId="285"/>
            <ac:grpSpMk id="60" creationId="{FA7C6C67-C15C-8592-5D88-7D895DEA71C6}"/>
          </ac:grpSpMkLst>
        </pc:grpChg>
        <pc:inkChg chg="add del">
          <ac:chgData name="Zhenbang You" userId="de53c1b9-05d8-4ebe-8d59-4c1169c9982e" providerId="ADAL" clId="{22260EA2-E595-40E0-A70E-C601161B08B9}" dt="2023-12-02T23:23:29.625" v="783" actId="9405"/>
          <ac:inkMkLst>
            <pc:docMk/>
            <pc:sldMk cId="1694106506" sldId="285"/>
            <ac:inkMk id="5" creationId="{C548E1E6-5F76-EF0D-4156-63663E55123C}"/>
          </ac:inkMkLst>
        </pc:inkChg>
        <pc:inkChg chg="add del">
          <ac:chgData name="Zhenbang You" userId="de53c1b9-05d8-4ebe-8d59-4c1169c9982e" providerId="ADAL" clId="{22260EA2-E595-40E0-A70E-C601161B08B9}" dt="2023-12-02T23:23:35.060" v="785" actId="9405"/>
          <ac:inkMkLst>
            <pc:docMk/>
            <pc:sldMk cId="1694106506" sldId="285"/>
            <ac:inkMk id="7" creationId="{691D7270-B570-5C92-2E86-B1FFA7BE1587}"/>
          </ac:inkMkLst>
        </pc:inkChg>
        <pc:inkChg chg="add del">
          <ac:chgData name="Zhenbang You" userId="de53c1b9-05d8-4ebe-8d59-4c1169c9982e" providerId="ADAL" clId="{22260EA2-E595-40E0-A70E-C601161B08B9}" dt="2023-12-02T23:23:41.577" v="787" actId="9405"/>
          <ac:inkMkLst>
            <pc:docMk/>
            <pc:sldMk cId="1694106506" sldId="285"/>
            <ac:inkMk id="8" creationId="{D5FA75D1-42A5-DA07-064C-948C35D26D9C}"/>
          </ac:inkMkLst>
        </pc:inkChg>
        <pc:inkChg chg="add">
          <ac:chgData name="Zhenbang You" userId="de53c1b9-05d8-4ebe-8d59-4c1169c9982e" providerId="ADAL" clId="{22260EA2-E595-40E0-A70E-C601161B08B9}" dt="2023-12-02T23:23:55.608" v="788" actId="9405"/>
          <ac:inkMkLst>
            <pc:docMk/>
            <pc:sldMk cId="1694106506" sldId="285"/>
            <ac:inkMk id="9" creationId="{F46E3630-5769-B45A-AC0C-435FF91D7303}"/>
          </ac:inkMkLst>
        </pc:inkChg>
        <pc:inkChg chg="add del mod">
          <ac:chgData name="Zhenbang You" userId="de53c1b9-05d8-4ebe-8d59-4c1169c9982e" providerId="ADAL" clId="{22260EA2-E595-40E0-A70E-C601161B08B9}" dt="2023-12-02T23:24:07.854" v="800" actId="9405"/>
          <ac:inkMkLst>
            <pc:docMk/>
            <pc:sldMk cId="1694106506" sldId="285"/>
            <ac:inkMk id="11" creationId="{28C4B94E-E586-7A12-4301-665589AF0261}"/>
          </ac:inkMkLst>
        </pc:inkChg>
        <pc:inkChg chg="add del mod">
          <ac:chgData name="Zhenbang You" userId="de53c1b9-05d8-4ebe-8d59-4c1169c9982e" providerId="ADAL" clId="{22260EA2-E595-40E0-A70E-C601161B08B9}" dt="2023-12-02T23:24:07.539" v="799" actId="9405"/>
          <ac:inkMkLst>
            <pc:docMk/>
            <pc:sldMk cId="1694106506" sldId="285"/>
            <ac:inkMk id="12" creationId="{0CA9BF78-AFD7-FF67-8901-D756C8099C59}"/>
          </ac:inkMkLst>
        </pc:inkChg>
        <pc:inkChg chg="add del mod">
          <ac:chgData name="Zhenbang You" userId="de53c1b9-05d8-4ebe-8d59-4c1169c9982e" providerId="ADAL" clId="{22260EA2-E595-40E0-A70E-C601161B08B9}" dt="2023-12-02T23:24:07.208" v="798" actId="9405"/>
          <ac:inkMkLst>
            <pc:docMk/>
            <pc:sldMk cId="1694106506" sldId="285"/>
            <ac:inkMk id="13" creationId="{6752D670-4645-7797-BA18-193FB00EC4EF}"/>
          </ac:inkMkLst>
        </pc:inkChg>
        <pc:inkChg chg="add del mod">
          <ac:chgData name="Zhenbang You" userId="de53c1b9-05d8-4ebe-8d59-4c1169c9982e" providerId="ADAL" clId="{22260EA2-E595-40E0-A70E-C601161B08B9}" dt="2023-12-02T23:24:06.940" v="797" actId="9405"/>
          <ac:inkMkLst>
            <pc:docMk/>
            <pc:sldMk cId="1694106506" sldId="285"/>
            <ac:inkMk id="14" creationId="{05E994AA-319D-1A7A-B424-B8274FC49AF0}"/>
          </ac:inkMkLst>
        </pc:inkChg>
        <pc:inkChg chg="add del mod">
          <ac:chgData name="Zhenbang You" userId="de53c1b9-05d8-4ebe-8d59-4c1169c9982e" providerId="ADAL" clId="{22260EA2-E595-40E0-A70E-C601161B08B9}" dt="2023-12-02T23:24:04.759" v="796"/>
          <ac:inkMkLst>
            <pc:docMk/>
            <pc:sldMk cId="1694106506" sldId="285"/>
            <ac:inkMk id="15" creationId="{E5A01077-07BF-B99B-266C-CDFE5F55E261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7" creationId="{03744EAE-BD4B-37F6-A762-5854CE399987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8" creationId="{31B69728-583B-176D-BA71-07AE126DD1A6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19" creationId="{2E892882-B925-0673-014A-D1C1B0FE59E3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0" creationId="{3028856C-BC21-CC96-1521-4E4CDC9AA4D4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1" creationId="{C6441700-AC11-15C4-5793-43E21F50443C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3" creationId="{0D9E562E-BBC0-4964-FC73-6B24503FC652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4" creationId="{EEA889F8-82F6-0143-0D74-827D2194B520}"/>
          </ac:inkMkLst>
        </pc:inkChg>
        <pc:inkChg chg="add mod">
          <ac:chgData name="Zhenbang You" userId="de53c1b9-05d8-4ebe-8d59-4c1169c9982e" providerId="ADAL" clId="{22260EA2-E595-40E0-A70E-C601161B08B9}" dt="2023-12-02T23:24:16.695" v="810"/>
          <ac:inkMkLst>
            <pc:docMk/>
            <pc:sldMk cId="1694106506" sldId="285"/>
            <ac:inkMk id="25" creationId="{8411791B-5275-50C5-F133-C1C91E782E41}"/>
          </ac:inkMkLst>
        </pc:inkChg>
        <pc:inkChg chg="add del mod">
          <ac:chgData name="Zhenbang You" userId="de53c1b9-05d8-4ebe-8d59-4c1169c9982e" providerId="ADAL" clId="{22260EA2-E595-40E0-A70E-C601161B08B9}" dt="2023-12-02T23:24:24.127" v="820" actId="9405"/>
          <ac:inkMkLst>
            <pc:docMk/>
            <pc:sldMk cId="1694106506" sldId="285"/>
            <ac:inkMk id="27" creationId="{7B9A5BDE-A1A6-01C6-8ABB-99B09722F037}"/>
          </ac:inkMkLst>
        </pc:inkChg>
        <pc:inkChg chg="add del mod">
          <ac:chgData name="Zhenbang You" userId="de53c1b9-05d8-4ebe-8d59-4c1169c9982e" providerId="ADAL" clId="{22260EA2-E595-40E0-A70E-C601161B08B9}" dt="2023-12-02T23:24:23.971" v="819" actId="9405"/>
          <ac:inkMkLst>
            <pc:docMk/>
            <pc:sldMk cId="1694106506" sldId="285"/>
            <ac:inkMk id="28" creationId="{86479584-E870-8120-7A0C-470CE568E870}"/>
          </ac:inkMkLst>
        </pc:inkChg>
        <pc:inkChg chg="add del mod">
          <ac:chgData name="Zhenbang You" userId="de53c1b9-05d8-4ebe-8d59-4c1169c9982e" providerId="ADAL" clId="{22260EA2-E595-40E0-A70E-C601161B08B9}" dt="2023-12-02T23:24:23.772" v="818" actId="9405"/>
          <ac:inkMkLst>
            <pc:docMk/>
            <pc:sldMk cId="1694106506" sldId="285"/>
            <ac:inkMk id="29" creationId="{4B9EAF32-B130-E224-9756-5BD95B9D5003}"/>
          </ac:inkMkLst>
        </pc:inkChg>
        <pc:inkChg chg="add del mod">
          <ac:chgData name="Zhenbang You" userId="de53c1b9-05d8-4ebe-8d59-4c1169c9982e" providerId="ADAL" clId="{22260EA2-E595-40E0-A70E-C601161B08B9}" dt="2023-12-02T23:24:23.437" v="817"/>
          <ac:inkMkLst>
            <pc:docMk/>
            <pc:sldMk cId="1694106506" sldId="285"/>
            <ac:inkMk id="30" creationId="{4D42003A-E7F1-ACE4-5C31-0A1EC5A124A9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2" creationId="{6D8C042C-2B30-83A4-8DEB-FCB5431E678B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3" creationId="{F6D9FE8D-7358-BD09-19A7-D902C1FCD9C1}"/>
          </ac:inkMkLst>
        </pc:inkChg>
        <pc:inkChg chg="add del mod">
          <ac:chgData name="Zhenbang You" userId="de53c1b9-05d8-4ebe-8d59-4c1169c9982e" providerId="ADAL" clId="{22260EA2-E595-40E0-A70E-C601161B08B9}" dt="2023-12-02T23:24:36.372" v="829"/>
          <ac:inkMkLst>
            <pc:docMk/>
            <pc:sldMk cId="1694106506" sldId="285"/>
            <ac:inkMk id="34" creationId="{C7A97C4E-1FD9-9875-9B1D-95374AE5CDD3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35" creationId="{2AE83461-03DB-58E7-6EBF-452F0B677613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6" creationId="{4E36CC2D-1FD6-0B91-D6D5-0BE311718305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7" creationId="{AA7ECC49-16D1-B38F-7C06-0953B1C68BB7}"/>
          </ac:inkMkLst>
        </pc:inkChg>
        <pc:inkChg chg="add mod">
          <ac:chgData name="Zhenbang You" userId="de53c1b9-05d8-4ebe-8d59-4c1169c9982e" providerId="ADAL" clId="{22260EA2-E595-40E0-A70E-C601161B08B9}" dt="2023-12-02T23:24:31.038" v="828"/>
          <ac:inkMkLst>
            <pc:docMk/>
            <pc:sldMk cId="1694106506" sldId="285"/>
            <ac:inkMk id="38" creationId="{2229DBA5-F9D2-419F-ECE0-62C492743E0E}"/>
          </ac:inkMkLst>
        </pc:inkChg>
        <pc:inkChg chg="add mod">
          <ac:chgData name="Zhenbang You" userId="de53c1b9-05d8-4ebe-8d59-4c1169c9982e" providerId="ADAL" clId="{22260EA2-E595-40E0-A70E-C601161B08B9}" dt="2023-12-02T23:24:41.134" v="831"/>
          <ac:inkMkLst>
            <pc:docMk/>
            <pc:sldMk cId="1694106506" sldId="285"/>
            <ac:inkMk id="41" creationId="{07781909-A2BA-473F-0959-CD97C1A14671}"/>
          </ac:inkMkLst>
        </pc:inkChg>
        <pc:inkChg chg="add del">
          <ac:chgData name="Zhenbang You" userId="de53c1b9-05d8-4ebe-8d59-4c1169c9982e" providerId="ADAL" clId="{22260EA2-E595-40E0-A70E-C601161B08B9}" dt="2023-12-02T23:24:54.816" v="833" actId="9405"/>
          <ac:inkMkLst>
            <pc:docMk/>
            <pc:sldMk cId="1694106506" sldId="285"/>
            <ac:inkMk id="43" creationId="{7F0B6E6C-B71F-6789-6F3D-D1CAC376518D}"/>
          </ac:inkMkLst>
        </pc:inkChg>
        <pc:inkChg chg="add del mod">
          <ac:chgData name="Zhenbang You" userId="de53c1b9-05d8-4ebe-8d59-4c1169c9982e" providerId="ADAL" clId="{22260EA2-E595-40E0-A70E-C601161B08B9}" dt="2023-12-02T23:25:12.819" v="857" actId="9405"/>
          <ac:inkMkLst>
            <pc:docMk/>
            <pc:sldMk cId="1694106506" sldId="285"/>
            <ac:inkMk id="44" creationId="{80377169-7BC1-FECD-7C52-9D5795A469CE}"/>
          </ac:inkMkLst>
        </pc:inkChg>
        <pc:inkChg chg="add del mod">
          <ac:chgData name="Zhenbang You" userId="de53c1b9-05d8-4ebe-8d59-4c1169c9982e" providerId="ADAL" clId="{22260EA2-E595-40E0-A70E-C601161B08B9}" dt="2023-12-02T23:25:12.473" v="856" actId="9405"/>
          <ac:inkMkLst>
            <pc:docMk/>
            <pc:sldMk cId="1694106506" sldId="285"/>
            <ac:inkMk id="45" creationId="{488A59B7-FACB-C6A4-554D-ECD9CA1CD2A4}"/>
          </ac:inkMkLst>
        </pc:inkChg>
        <pc:inkChg chg="add del mod">
          <ac:chgData name="Zhenbang You" userId="de53c1b9-05d8-4ebe-8d59-4c1169c9982e" providerId="ADAL" clId="{22260EA2-E595-40E0-A70E-C601161B08B9}" dt="2023-12-02T23:25:12.080" v="855"/>
          <ac:inkMkLst>
            <pc:docMk/>
            <pc:sldMk cId="1694106506" sldId="285"/>
            <ac:inkMk id="46" creationId="{6DFCFDD4-8494-CA5F-ACC5-4402F2527018}"/>
          </ac:inkMkLst>
        </pc:inkChg>
        <pc:inkChg chg="add del mod">
          <ac:chgData name="Zhenbang You" userId="de53c1b9-05d8-4ebe-8d59-4c1169c9982e" providerId="ADAL" clId="{22260EA2-E595-40E0-A70E-C601161B08B9}" dt="2023-12-02T23:25:11.702" v="853" actId="9405"/>
          <ac:inkMkLst>
            <pc:docMk/>
            <pc:sldMk cId="1694106506" sldId="285"/>
            <ac:inkMk id="48" creationId="{F8A03133-1164-502B-2DE2-EBE2E4DB6E68}"/>
          </ac:inkMkLst>
        </pc:inkChg>
        <pc:inkChg chg="add del mod">
          <ac:chgData name="Zhenbang You" userId="de53c1b9-05d8-4ebe-8d59-4c1169c9982e" providerId="ADAL" clId="{22260EA2-E595-40E0-A70E-C601161B08B9}" dt="2023-12-02T23:25:11.514" v="852" actId="9405"/>
          <ac:inkMkLst>
            <pc:docMk/>
            <pc:sldMk cId="1694106506" sldId="285"/>
            <ac:inkMk id="49" creationId="{90E51776-D3D1-723B-0A5B-2C0DDA51A0D1}"/>
          </ac:inkMkLst>
        </pc:inkChg>
        <pc:inkChg chg="add del mod">
          <ac:chgData name="Zhenbang You" userId="de53c1b9-05d8-4ebe-8d59-4c1169c9982e" providerId="ADAL" clId="{22260EA2-E595-40E0-A70E-C601161B08B9}" dt="2023-12-02T23:25:11.293" v="851" actId="9405"/>
          <ac:inkMkLst>
            <pc:docMk/>
            <pc:sldMk cId="1694106506" sldId="285"/>
            <ac:inkMk id="50" creationId="{E18EAA17-C107-4CBA-90C0-F2560BD84FB6}"/>
          </ac:inkMkLst>
        </pc:inkChg>
        <pc:inkChg chg="add del mod">
          <ac:chgData name="Zhenbang You" userId="de53c1b9-05d8-4ebe-8d59-4c1169c9982e" providerId="ADAL" clId="{22260EA2-E595-40E0-A70E-C601161B08B9}" dt="2023-12-02T23:25:10.948" v="850" actId="9405"/>
          <ac:inkMkLst>
            <pc:docMk/>
            <pc:sldMk cId="1694106506" sldId="285"/>
            <ac:inkMk id="51" creationId="{9D02FD65-D56A-D656-32A9-42EFE6874B16}"/>
          </ac:inkMkLst>
        </pc:inkChg>
        <pc:inkChg chg="add del mod">
          <ac:chgData name="Zhenbang You" userId="de53c1b9-05d8-4ebe-8d59-4c1169c9982e" providerId="ADAL" clId="{22260EA2-E595-40E0-A70E-C601161B08B9}" dt="2023-12-02T23:25:10.649" v="849" actId="9405"/>
          <ac:inkMkLst>
            <pc:docMk/>
            <pc:sldMk cId="1694106506" sldId="285"/>
            <ac:inkMk id="52" creationId="{895194B9-E927-67D2-A23E-2CF4054DEE75}"/>
          </ac:inkMkLst>
        </pc:inkChg>
        <pc:inkChg chg="add del mod">
          <ac:chgData name="Zhenbang You" userId="de53c1b9-05d8-4ebe-8d59-4c1169c9982e" providerId="ADAL" clId="{22260EA2-E595-40E0-A70E-C601161B08B9}" dt="2023-12-02T23:25:10.335" v="848" actId="9405"/>
          <ac:inkMkLst>
            <pc:docMk/>
            <pc:sldMk cId="1694106506" sldId="285"/>
            <ac:inkMk id="53" creationId="{87BA8F41-9415-3A44-CCBC-DB8EF14EE1BD}"/>
          </ac:inkMkLst>
        </pc:inkChg>
        <pc:inkChg chg="add del mod">
          <ac:chgData name="Zhenbang You" userId="de53c1b9-05d8-4ebe-8d59-4c1169c9982e" providerId="ADAL" clId="{22260EA2-E595-40E0-A70E-C601161B08B9}" dt="2023-12-02T23:25:09.830" v="847"/>
          <ac:inkMkLst>
            <pc:docMk/>
            <pc:sldMk cId="1694106506" sldId="285"/>
            <ac:inkMk id="54" creationId="{1DC2A730-6B15-4DD4-EEFC-BBBED3DCFCDE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6" creationId="{3957C992-6CB4-C4FC-999B-4872ADB9D468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7" creationId="{5F41E9A8-3D95-C658-A4CD-113990E85ACA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8" creationId="{E6C71B1E-B8BE-5519-9993-B07B56BDFF53}"/>
          </ac:inkMkLst>
        </pc:inkChg>
        <pc:inkChg chg="add mod">
          <ac:chgData name="Zhenbang You" userId="de53c1b9-05d8-4ebe-8d59-4c1169c9982e" providerId="ADAL" clId="{22260EA2-E595-40E0-A70E-C601161B08B9}" dt="2023-12-02T23:25:20.403" v="862"/>
          <ac:inkMkLst>
            <pc:docMk/>
            <pc:sldMk cId="1694106506" sldId="285"/>
            <ac:inkMk id="59" creationId="{2DAFE0D3-18E9-7089-EEA2-BACFA27B3D97}"/>
          </ac:inkMkLst>
        </pc:inkChg>
        <pc:inkChg chg="add">
          <ac:chgData name="Zhenbang You" userId="de53c1b9-05d8-4ebe-8d59-4c1169c9982e" providerId="ADAL" clId="{22260EA2-E595-40E0-A70E-C601161B08B9}" dt="2023-12-02T23:25:26.684" v="863" actId="9405"/>
          <ac:inkMkLst>
            <pc:docMk/>
            <pc:sldMk cId="1694106506" sldId="285"/>
            <ac:inkMk id="61" creationId="{3FE2CB55-08FB-7D12-9FBF-C1B80159A71E}"/>
          </ac:inkMkLst>
        </pc:inkChg>
      </pc:sldChg>
      <pc:sldChg chg="modSp add del mod">
        <pc:chgData name="Zhenbang You" userId="de53c1b9-05d8-4ebe-8d59-4c1169c9982e" providerId="ADAL" clId="{22260EA2-E595-40E0-A70E-C601161B08B9}" dt="2023-12-03T01:55:34.182" v="2028" actId="47"/>
        <pc:sldMkLst>
          <pc:docMk/>
          <pc:sldMk cId="2180204530" sldId="286"/>
        </pc:sldMkLst>
        <pc:spChg chg="mod">
          <ac:chgData name="Zhenbang You" userId="de53c1b9-05d8-4ebe-8d59-4c1169c9982e" providerId="ADAL" clId="{22260EA2-E595-40E0-A70E-C601161B08B9}" dt="2023-12-03T01:39:53.924" v="1515" actId="20577"/>
          <ac:spMkLst>
            <pc:docMk/>
            <pc:sldMk cId="2180204530" sldId="286"/>
            <ac:spMk id="3" creationId="{BCABEEDC-873F-7D73-99A5-029775D93431}"/>
          </ac:spMkLst>
        </pc:spChg>
      </pc:sldChg>
      <pc:sldChg chg="addSp delSp modSp add mod ord">
        <pc:chgData name="Zhenbang You" userId="de53c1b9-05d8-4ebe-8d59-4c1169c9982e" providerId="ADAL" clId="{22260EA2-E595-40E0-A70E-C601161B08B9}" dt="2023-12-03T01:57:27.184" v="2070" actId="20577"/>
        <pc:sldMkLst>
          <pc:docMk/>
          <pc:sldMk cId="2251636682" sldId="287"/>
        </pc:sldMkLst>
        <pc:spChg chg="mod">
          <ac:chgData name="Zhenbang You" userId="de53c1b9-05d8-4ebe-8d59-4c1169c9982e" providerId="ADAL" clId="{22260EA2-E595-40E0-A70E-C601161B08B9}" dt="2023-12-03T01:57:27.184" v="2070" actId="20577"/>
          <ac:spMkLst>
            <pc:docMk/>
            <pc:sldMk cId="2251636682" sldId="287"/>
            <ac:spMk id="3" creationId="{BCABEEDC-873F-7D73-99A5-029775D93431}"/>
          </ac:spMkLst>
        </pc:s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9" creationId="{AB7A98A9-ACDA-5139-45E5-56552DF16CBC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2" creationId="{05100B04-095A-CDE1-FE3F-2DDDF40D67AD}"/>
          </ac:grpSpMkLst>
        </pc:gr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27" creationId="{07C11E6D-60BD-0A64-5712-630A31393922}"/>
          </ac:grpSpMkLst>
        </pc:grpChg>
        <pc:grpChg chg="del">
          <ac:chgData name="Zhenbang You" userId="de53c1b9-05d8-4ebe-8d59-4c1169c9982e" providerId="ADAL" clId="{22260EA2-E595-40E0-A70E-C601161B08B9}" dt="2023-12-03T01:41:34.937" v="1689" actId="478"/>
          <ac:grpSpMkLst>
            <pc:docMk/>
            <pc:sldMk cId="2251636682" sldId="287"/>
            <ac:grpSpMk id="43" creationId="{F29A3D9C-E3A6-5634-00E4-2DB46D54DFCB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24" creationId="{BE3BA8DF-93AA-5CD2-00F4-284D8A1B603A}"/>
          </ac:grpSpMkLst>
        </pc:grpChg>
        <pc:grpChg chg="add mod">
          <ac:chgData name="Zhenbang You" userId="de53c1b9-05d8-4ebe-8d59-4c1169c9982e" providerId="ADAL" clId="{22260EA2-E595-40E0-A70E-C601161B08B9}" dt="2023-12-03T01:56:55.323" v="2033"/>
          <ac:grpSpMkLst>
            <pc:docMk/>
            <pc:sldMk cId="2251636682" sldId="287"/>
            <ac:grpSpMk id="140" creationId="{C490B137-0812-B9EB-CD04-C857DA01A7FC}"/>
          </ac:grpSpMkLst>
        </pc:grpChg>
        <pc:picChg chg="add del mod">
          <ac:chgData name="Zhenbang You" userId="de53c1b9-05d8-4ebe-8d59-4c1169c9982e" providerId="ADAL" clId="{22260EA2-E595-40E0-A70E-C601161B08B9}" dt="2023-12-03T01:52:45.437" v="2001" actId="478"/>
          <ac:picMkLst>
            <pc:docMk/>
            <pc:sldMk cId="2251636682" sldId="287"/>
            <ac:picMk id="5" creationId="{FDC899A2-56E1-B0B5-4892-9EE7B5BE4770}"/>
          </ac:picMkLst>
        </pc:picChg>
        <pc:picChg chg="add del mod">
          <ac:chgData name="Zhenbang You" userId="de53c1b9-05d8-4ebe-8d59-4c1169c9982e" providerId="ADAL" clId="{22260EA2-E595-40E0-A70E-C601161B08B9}" dt="2023-12-03T01:54:31.091" v="2017" actId="478"/>
          <ac:picMkLst>
            <pc:docMk/>
            <pc:sldMk cId="2251636682" sldId="287"/>
            <ac:picMk id="7" creationId="{2B49D77A-748D-7B39-8BBB-B1992A4B14CE}"/>
          </ac:picMkLst>
        </pc:picChg>
        <pc:picChg chg="add mod">
          <ac:chgData name="Zhenbang You" userId="de53c1b9-05d8-4ebe-8d59-4c1169c9982e" providerId="ADAL" clId="{22260EA2-E595-40E0-A70E-C601161B08B9}" dt="2023-12-03T01:56:41.521" v="2032" actId="1076"/>
          <ac:picMkLst>
            <pc:docMk/>
            <pc:sldMk cId="2251636682" sldId="287"/>
            <ac:picMk id="11" creationId="{E917CB3D-8BF9-2E6D-3CB7-C9D65BA8F335}"/>
          </ac:picMkLst>
        </pc:pic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88" creationId="{2DFA89FE-071B-B4EC-55D0-DB68DBA40B8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1" creationId="{9A1E2F8A-08C0-F845-0639-8B9253681E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5" creationId="{0C320C1B-D9F5-979D-A03C-6AC3CD8CB50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98" creationId="{BADD25CD-297E-A39F-AA82-32EC9B5F09F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1" creationId="{E1331A28-57A5-AACF-7945-B0A8413B5DD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4" creationId="{BEDF5DB1-E148-6B8A-0A5F-70C65049B4F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5" creationId="{6B6679F8-B38D-1023-2866-4B191D08F12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6" creationId="{8FBA7248-E448-7F06-A890-0935253C544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7" creationId="{76D726FC-FC69-BF61-E7AF-1AC5A77D24A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8" creationId="{0984EE7A-2267-F7C4-BF20-611A515053C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19" creationId="{080AFC2E-4276-E7C7-663F-59132094E9E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0" creationId="{FFB5DAA7-0B4B-90CA-06A6-1C821D68D91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1" creationId="{0000542F-45F0-8FBF-9282-5D9470D7A09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2" creationId="{ECAE2CC0-8EF7-FBFD-7C42-15CEEA5FB00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3" creationId="{FE934AC2-B668-A683-9010-BAEEEEC5607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5" creationId="{403818DA-3D71-3FBE-C2CB-D6A7B4081BD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6" creationId="{7049A7AA-EFA6-0D21-E966-123D96D45E9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7" creationId="{0720DE3D-EAB7-B449-7D05-3B3D1A32127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8" creationId="{40E640D3-5E5B-F8DA-2520-719D20251D1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29" creationId="{7C4C02C8-E2DD-97F4-1962-A7D81409EDF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0" creationId="{988018C4-8FE4-B64A-1AF3-4960741A034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1" creationId="{AF71A438-931B-37FC-57CF-63CE6208FE2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2" creationId="{F7ED00C1-6016-B684-F901-5161503BA9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3" creationId="{8315C6B6-B726-31DE-34FB-B22DD298C16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4" creationId="{8D5ED504-72AB-6D2F-D6D4-241D9B6EC5F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5" creationId="{62DB02B4-35BA-5977-33C4-091645518A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6" creationId="{322DCA00-734B-ED41-00AB-820176DE710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7" creationId="{C3F2BE05-BD01-257E-ABCA-1BF6C6C325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8" creationId="{DC46C013-539A-350A-A29C-ACB0FD52995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39" creationId="{7C6C7DD2-4D95-0E78-6755-E328C5E4D5B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1" creationId="{D10811EE-6131-2D79-BB2E-7D7B116EE37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2" creationId="{9227CFBA-DDCE-2640-E943-CC510348E90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3" creationId="{008C5338-22BA-65C8-60F7-22378292D22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4" creationId="{958AB18B-B5E3-CD75-D7B5-71D6E24A2D2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5" creationId="{EA3636BE-DAAE-B461-60A2-CDC4FEB72D9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6" creationId="{A66A1FDA-F5BE-55D7-6EF5-DF2306B5891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7" creationId="{6948A6CE-82C9-A380-E47B-A8FBD488C89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8" creationId="{6D4ABECC-9E58-F626-3336-2D51677C636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49" creationId="{7CC573CD-E8EE-5C7E-B8A4-01A4F191305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0" creationId="{BFA28045-0993-85CB-49AA-04C145F65D9C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1" creationId="{A321AD70-582B-910B-BD5E-B26B857E9D3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2" creationId="{D5F31566-DF35-93BE-193C-8B2D6D9F288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3" creationId="{14B14F1D-16DB-BD3C-61E9-131C03410E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4" creationId="{B3349DF9-E87D-7885-D538-5D2D977EF52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5" creationId="{3E946D32-6F94-321F-BF4D-B3AF6B1C4E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6" creationId="{6CA1463C-15CF-99C1-85F4-3A29C24A669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7" creationId="{9BDD9211-70C0-99F5-18CA-3060BE65708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8" creationId="{D4D8CF28-4A68-0A1C-F9B8-3A43BA882B8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59" creationId="{BE426AEB-8F72-0352-FFC3-B4F6BDEBD53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0" creationId="{F0A73396-7C8C-ADFA-2E5B-4909F71D87E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1" creationId="{0039B8FF-13A6-C043-FD49-89D96D3FAE4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2" creationId="{3516665A-B922-DD98-FB9F-AC0B072AA7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3" creationId="{CCECCBB0-748F-CCAC-D2BE-3B2F489A8386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4" creationId="{703714D4-D08D-AD0F-346C-A06D046C29B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5" creationId="{94B7371E-160D-A278-B5C5-923966A32C1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6" creationId="{0AF9DBA4-6232-4706-BBA0-764E0FC6E70B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7" creationId="{E1C98512-CE6A-D807-1E28-E3DBC7C68E6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8" creationId="{0987C63F-AD45-64EA-2DD8-36333AE625B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69" creationId="{9E463367-3DD8-E281-D86B-2D2F6E180A2F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0" creationId="{5D96DD69-51D7-A5CE-CB59-DE59DA59684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1" creationId="{E8305C86-49A0-0781-D3BC-7383D4E4D1AA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2" creationId="{3CC55965-2DBE-5440-9299-C5FF49B0807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3" creationId="{777D163B-A944-D175-E396-7D766AD55A76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4" creationId="{80FD4B95-F44B-5886-61BA-D24178A7D45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5" creationId="{215621A9-1696-64B4-2CB1-DCA5CA8701D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6" creationId="{047114C6-C0A0-ABFE-F5D9-6579BCA2483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7" creationId="{36CD30EF-7288-DE34-475E-89888AF974B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8" creationId="{5D349DEC-F66E-A9DD-3BD6-DAF24C21899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79" creationId="{2DA7D405-8DC7-EC97-AFC1-99A67DA9B05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0" creationId="{70C8FE5F-DC22-5FF2-E4A2-16F84C7427C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1" creationId="{4755CBD3-1885-DFF8-DA03-A92ED36A3FC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2" creationId="{3C93AC13-DDCC-EC8E-F7F1-357C29C2C02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3" creationId="{11F77650-FD8E-2A35-6E4C-9C15B3D0D27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4" creationId="{4A1132C5-828B-D6EC-6D5A-B8A3E1037B7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5" creationId="{C3518CA9-09FB-F532-FDEC-1526ABADA9D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6" creationId="{D2936D8D-5E7C-2DB0-4713-79A02F0097C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7" creationId="{2B6A3A14-67F4-0EA1-E02C-775CAE3D5975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8" creationId="{7DA7851C-80EC-3185-6D3A-0FE1DDF3355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89" creationId="{EBEC40D3-61B6-BB4E-EC2E-40445907C85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0" creationId="{75C4109A-1BF1-001D-164B-049CEB791D1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1" creationId="{7EDAA4E3-248D-BC31-FE4C-83B7B456A6A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2" creationId="{25E74D6A-7785-A1A7-6145-7294D15851A3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3" creationId="{03333096-8436-D0AD-589B-7E50032A72EE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4" creationId="{428C22B8-664A-FCAE-6F90-B70FA9C9B41D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5" creationId="{6BB62FC9-A1ED-4A8A-D619-E2F558877E8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6" creationId="{5C55AFDF-EC09-2BBC-3A59-BFFAA32D82B9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7" creationId="{F5D5DAFC-B3FA-A45C-F947-DD0F6C720E3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8" creationId="{CDE16698-0BE7-EC42-1BC3-7FC5736D853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199" creationId="{D46C342A-A15A-0F5E-6B73-2DFFF9D81D10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0" creationId="{7DF908D0-D7E8-5C8D-9796-3FDED7EF7B47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1" creationId="{BE3A4478-BCD2-47B1-BF31-FC9B6FE81C44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2" creationId="{2AAA353D-D117-ED1C-16A1-348722E6E5A2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3" creationId="{55F7B43C-C8C7-3837-E0DD-417D796D6791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4" creationId="{6101BDD3-BA0E-6804-E6AE-0F6287E49128}"/>
          </ac:inkMkLst>
        </pc:inkChg>
        <pc:inkChg chg="mod">
          <ac:chgData name="Zhenbang You" userId="de53c1b9-05d8-4ebe-8d59-4c1169c9982e" providerId="ADAL" clId="{22260EA2-E595-40E0-A70E-C601161B08B9}" dt="2023-12-03T01:56:55.323" v="2033"/>
          <ac:inkMkLst>
            <pc:docMk/>
            <pc:sldMk cId="2251636682" sldId="287"/>
            <ac:inkMk id="205" creationId="{844F2545-912A-00FF-436F-58A581075BD3}"/>
          </ac:inkMkLst>
        </pc:inkChg>
      </pc:sldChg>
      <pc:sldChg chg="modSp new mod">
        <pc:chgData name="Zhenbang You" userId="de53c1b9-05d8-4ebe-8d59-4c1169c9982e" providerId="ADAL" clId="{22260EA2-E595-40E0-A70E-C601161B08B9}" dt="2023-12-03T07:46:20.243" v="2753" actId="207"/>
        <pc:sldMkLst>
          <pc:docMk/>
          <pc:sldMk cId="3980733293" sldId="288"/>
        </pc:sldMkLst>
        <pc:spChg chg="mod">
          <ac:chgData name="Zhenbang You" userId="de53c1b9-05d8-4ebe-8d59-4c1169c9982e" providerId="ADAL" clId="{22260EA2-E595-40E0-A70E-C601161B08B9}" dt="2023-12-03T07:41:29.373" v="2117" actId="20577"/>
          <ac:spMkLst>
            <pc:docMk/>
            <pc:sldMk cId="3980733293" sldId="288"/>
            <ac:spMk id="2" creationId="{185C8883-2752-D06A-659D-E34F49509ADA}"/>
          </ac:spMkLst>
        </pc:spChg>
        <pc:spChg chg="mod">
          <ac:chgData name="Zhenbang You" userId="de53c1b9-05d8-4ebe-8d59-4c1169c9982e" providerId="ADAL" clId="{22260EA2-E595-40E0-A70E-C601161B08B9}" dt="2023-12-03T07:46:20.243" v="2753" actId="207"/>
          <ac:spMkLst>
            <pc:docMk/>
            <pc:sldMk cId="3980733293" sldId="288"/>
            <ac:spMk id="3" creationId="{C07A7E1D-FB74-59A5-DCBA-E23F85D76E5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01:56:55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30:0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0,'4'8'56'0'0,"4"1"17"0"0,2-2 58 0 0,8 0 348 0 0,-4-2 407 0 0,-6 0 40 0 0,-38-29 12155 0 0,30 24-12983 0 0,1 0 1 0 0,0 0 0 0 0,0 0 0 0 0,0 0 0 0 0,0 0 0 0 0,-1 0 0 0 0,1 0 0 0 0,0 0 0 0 0,0 0 0 0 0,0 1 0 0 0,0-1 0 0 0,-1 0 0 0 0,1 1 0 0 0,0-1 0 0 0,0 0 0 0 0,-1 1 0 0 0,1-1 0 0 0,0 1 0 0 0,-1-1 0 0 0,1 1 0 0 0,0 0 0 0 0,-1-1 0 0 0,1 2 0 0 0,9 6 743 0 0,0-6 231 0 0,-10-2-1047 0 0,1-1 1 0 0,-1 1 0 0 0,0 0 0 0 0,1 0 0 0 0,-1 0 0 0 0,1 0-1 0 0,-1 0 1 0 0,1 0 0 0 0,-1 0 0 0 0,1 0 0 0 0,-1 0-1 0 0,0 0 1 0 0,1 0 0 0 0,-1 1 0 0 0,1-1 0 0 0,-1 0 0 0 0,0 0-1 0 0,1 0 1 0 0,-1 0 0 0 0,1 1 0 0 0,-1-1 0 0 0,0 0 0 0 0,1 0-1 0 0,-1 1 1 0 0,0-1 0 0 0,1 0 0 0 0,-1 1 0 0 0,11 5 688 0 0,-11-5-682 0 0,1-1 0 0 0,-1 0 0 0 0,1 0 0 0 0,0 0-1 0 0,-1 0 1 0 0,1 1 0 0 0,-1-1 0 0 0,1 0 0 0 0,-1 1 0 0 0,1-1 0 0 0,-1 0 0 0 0,1 1 0 0 0,-1-1 0 0 0,1 1-1 0 0,-1-1 1 0 0,1 1 0 0 0,-1-1 0 0 0,0 1 0 0 0,1-1 0 0 0,-1 1 0 0 0,0-1 0 0 0,1 1 0 0 0,-1 0-1 0 0,0-1 1 0 0,0 1 0 0 0,1-1 0 0 0,-1 1 0 0 0,0 0 0 0 0,0-1 0 0 0,0 1 0 0 0,0 1 0 0 0,4 0 167 0 0,0 1 0 0 0,0-1 0 0 0,0 0 0 0 0,0 0 0 0 0,0 0 0 0 0,6 1 0 0 0,-9-2-190 0 0,2-1 106 0 0,-1 0 0 0 0,0 1 0 0 0,0-1 0 0 0,0 0 0 0 0,0 0-1 0 0,1 0 1 0 0,-1 0 0 0 0,4-1 0 0 0,3 0 80 0 0,117 1 1760 0 0,-125 0-1945 0 0,-1 0-1 0 0,1 0 1 0 0,0 0 0 0 0,0 1 0 0 0,0-1 0 0 0,-1 0 0 0 0,1 0-1 0 0,0 1 1 0 0,-1-1 0 0 0,1 0 0 0 0,0 1 0 0 0,-1-1-1 0 0,1 1 1 0 0,0-1 0 0 0,-1 1 0 0 0,2 0 0 0 0,-2 0 3 0 0,1-1 1 0 0,0 1 0 0 0,-1-1 0 0 0,1 1-1 0 0,0-1 1 0 0,0 1 0 0 0,0-1 0 0 0,-1 1-1 0 0,1-1 1 0 0,0 0 0 0 0,0 1 0 0 0,0-1-1 0 0,0 0 1 0 0,0 0 0 0 0,0 0 0 0 0,1 0-1 0 0,57 0 476 0 0,-56 1-471 0 0,0-1 0 0 0,0 1 0 0 0,0-1 0 0 0,1 1 0 0 0,-1 0 0 0 0,0 0 0 0 0,0 0 0 0 0,3 2 0 0 0,-3-1 6 0 0,0-1 1 0 0,1 1-1 0 0,-1-1 0 0 0,1 0 0 0 0,-1 0 1 0 0,1 0-1 0 0,0-1 0 0 0,4 1 0 0 0,188-1 918 0 0,-182-2-854 0 0,-13 2-86 0 0,-1 0 1 0 0,1-1-1 0 0,-1 1 0 0 0,0 0 1 0 0,1 0-1 0 0,-1 0 1 0 0,1 0-1 0 0,-1 0 0 0 0,1 0 1 0 0,-1 0-1 0 0,1 0 0 0 0,-1 0 1 0 0,1 0-1 0 0,-1 0 1 0 0,1 0-1 0 0,-1 0 0 0 0,1 1 1 0 0,-1-1-1 0 0,1 0 0 0 0,-1 0 1 0 0,1 0-1 0 0,-1 1 1 0 0,1-1-1 0 0,-1 0 0 0 0,0 0 1 0 0,1 1-1 0 0,-1-1 0 0 0,0 1 1 0 0,1-1-1 0 0,0 1 0 0 0,0 0 2 0 0,0-1 0 0 0,0 1 0 0 0,1 0-1 0 0,-1-1 1 0 0,0 1 0 0 0,1-1-1 0 0,-1 1 1 0 0,1-1 0 0 0,-1 0 0 0 0,0 0-1 0 0,1 1 1 0 0,-1-1 0 0 0,1 0 0 0 0,-1 0-1 0 0,1 0 1 0 0,-1-1 0 0 0,2 1-1 0 0,6-1 23 0 0,189 1 753 0 0,-187 0-741 0 0,-9-1-31 0 0,-1 1 0 0 0,0 0 0 0 0,0 0 0 0 0,0 0 0 0 0,0 0 1 0 0,1 0-1 0 0,-1 0 0 0 0,0 0 0 0 0,0 0 0 0 0,0 0 1 0 0,0 1-1 0 0,1-1 0 0 0,-1 0 0 0 0,0 1 0 0 0,0-1 0 0 0,0 1 1 0 0,2 1-1 0 0,-2-2-4 0 0,0 1 0 0 0,0-1 0 0 0,-1 1 0 0 0,1-1 0 0 0,0 0 0 0 0,0 1 0 0 0,0-1 0 0 0,0 0 0 0 0,0 0 0 0 0,0 1 0 0 0,0-1 0 0 0,0 0 0 0 0,0 0 1 0 0,0 0-1 0 0,1 0 0 0 0,-1-1 0 0 0,1 1 0 0 0,5 0 21 0 0,-3 0-20 0 0,2 0 13 0 0,0 0-1 0 0,-1 0 0 0 0,1 0 0 0 0,0-1 0 0 0,-1 0 1 0 0,1 0-1 0 0,5-2 0 0 0,-9 2-8 0 0,1 1 0 0 0,-1-1 0 0 0,0 1 0 0 0,1 0 0 0 0,-1 0 0 0 0,0 0 0 0 0,1 0-1 0 0,4 1 1 0 0,3-1 40 0 0,94 0 205 0 0,-90 0-227 0 0,18 0 50 0 0,-27 0-76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3:55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47 550 96 0 0,'3'2'0'0'0,"6"6"0"0"0,20 18 0 0 0,-10-12 6667 0 0,-18-12-6251 0 0,-1 19-694 0 0,0-16 965 0 0,-2 3-438 0 0,-1 0 0 0 0,0-1 1 0 0,0 1-1 0 0,-6 10 1 0 0,4-6-93 0 0,-7 23 454 0 0,3 0 0 0 0,-10 62 0 0 0,17-83-427 0 0,-1-1-1 0 0,-7 21 1 0 0,6-21-123 0 0,-11 75 525 0 0,9-46-412 0 0,4-24-70 0 0,2 1 1 0 0,0-1-1 0 0,0 0 1 0 0,7 33-1 0 0,0-2 17 0 0,28 247 470 0 0,-14-133-265 0 0,-10-67-138 0 0,-8-62-84 0 0,2 0-1 0 0,15 56 1 0 0,-14-68-64 0 0,-6-21-39 0 0,10 37 111 0 0,-2 1 0 0 0,5 52 0 0 0,-11-69-53 0 0,-1 0 0 0 0,0 1-1 0 0,-2-1 1 0 0,-1 0 0 0 0,-1 1 0 0 0,-1-1 0 0 0,-10 36 0 0 0,5-31 55 0 0,2 1 1 0 0,1-1 0 0 0,1 1-1 0 0,1 0 1 0 0,1 0 0 0 0,3 47 0 0 0,3-31 100 0 0,2-1 0 0 0,2 1 0 0 0,19 65 0 0 0,-18-77-71 0 0,-1 1 0 0 0,-2-1-1 0 0,2 45 1 0 0,8 36 29 0 0,-1-16-113 0 0,-8-45-54 0 0,-2-17-1 0 0,-1-1-1 0 0,-1 1 1 0 0,-4 35-1 0 0,0-42-5 0 0,1 0 0 0 0,2-1 0 0 0,0 1 0 0 0,2 0 0 0 0,2-1 0 0 0,8 32-1 0 0,18 90-95 0 0,-28-127 60 0 0,-1 0 0 0 0,-1 0 0 0 0,-1 0 1 0 0,-2 26-1 0 0,1-28 13 0 0,-5 29-65 0 0,-1 0 0 0 0,-24 80 0 0 0,-1 5-28 0 0,3 108 59 0 0,18-131 21 0 0,9-97 30 0 0,-1 0 0 0 0,0-1 0 0 0,-8 19 0 0 0,5-17 0 0 0,2 0-1 0 0,-5 21 1 0 0,0 51-41 0 0,7-56 1 0 0,-2 1 1 0 0,-13 57-1 0 0,12-71 22 0 0,2 0 0 0 0,1 0 0 0 0,0 1 0 0 0,1 25 0 0 0,1-19-21 0 0,-6 37 1 0 0,4-44 17 0 0,1 0 0 0 0,1 0 0 0 0,2 24-1 0 0,0 10-29 0 0,9 147-182 0 0,-9-154 202 0 0,-4 44-1 0 0,1-48 96 0 0,4 62 1 0 0,9 20 937 0 0,-11 29 82 0 0,-2-78-530 0 0,9-6 13 0 0,0 131-168 0 0,-8-154-560 0 0,9 70 0 0 0,-5-71 74 0 0,-4-32 61 0 0,1-1 0 0 0,1 0 1 0 0,5 23-1 0 0,-1-12-5 0 0,-5-15 24 0 0,1-1 0 0 0,1 0 0 0 0,-1 1 0 0 0,1-1 0 0 0,0 0 0 0 0,0-1 0 0 0,8 12-1 0 0,-8-13 27 0 0,-1 1 0 0 0,1 0-1 0 0,0-1 1 0 0,0 0-1 0 0,0 0 1 0 0,1 0-1 0 0,-1 0 1 0 0,6 4-1 0 0,3 2 36 0 0,-4-3 22 0 0,0-1 1 0 0,0-1-1 0 0,10 7 0 0 0,-12-9-23 0 0,7 5 37 0 0,-1-1 0 0 0,1-1-1 0 0,1 0 1 0 0,-1-1 0 0 0,19 5 0 0 0,-4 3 31 0 0,-24-11-106 0 0,-1 0 1 0 0,1 0 0 0 0,0-1 0 0 0,-1 1 0 0 0,8 1 0 0 0,189 31 396 0 0,-47-29-149 0 0,-28-3-45 0 0,82 1 30 0 0,-93-5-148 0 0,-25 7 5 0 0,48-7 350 0 0,-87-6-315 0 0,-38 7-94 0 0,0 0-1 0 0,21-6 1 0 0,15-1 46 0 0,-7 8-13 0 0,-18-1-2 0 0,0 1 0 0 0,1 1-1 0 0,45 9 1 0 0,-36-3 5 0 0,1-2-1 0 0,-1-1 1 0 0,48 0 0 0 0,107 5 109 0 0,-155-7-122 0 0,41-1 1 0 0,29 1 57 0 0,-1 10 8 0 0,-57-5-56 0 0,60 0 1 0 0,-48-4 22 0 0,57 12 26 0 0,-56-5-30 0 0,-32-9-45 0 0,0 0-1 0 0,0-2 1 0 0,0 0-1 0 0,39-8 1 0 0,-21 4 44 0 0,77 1 1 0 0,-9 2 11 0 0,-66-5-50 0 0,-30 4-33 0 0,-1 1 1 0 0,17 0-1 0 0,-12 2-1 0 0,0 1 1 0 0,28 5-1 0 0,65 5 10 0 0,-99-11-24 0 0,193 0 87 0 0,-149-8-43 0 0,-41 5-41 0 0,0 0 1 0 0,20 0-1 0 0,305 3 353 0 0,-274 8-277 0 0,131-4 361 0 0,-134-5-297 0 0,-23-6-51 0 0,-11 2-58 0 0,25 2 42 0 0,-52 3-73 0 0,0-1-1 0 0,0 1 0 0 0,0-1 0 0 0,0 0 1 0 0,0 0-1 0 0,0 0 0 0 0,6-3 1 0 0,-6 3 0 0 0,0-1 1 0 0,0 1 0 0 0,0 0-1 0 0,1 0 1 0 0,-1 0 0 0 0,0 0 0 0 0,7 1-1 0 0,70-2 65 0 0,15 2-22 0 0,-74 0-36 0 0,0 2 1 0 0,0 0 0 0 0,0 1-1 0 0,-1 1 1 0 0,0 1 0 0 0,24 8-1 0 0,-41-12-6 0 0,31-1 26 0 0,-32-1-30 0 0,11 4 14 0 0,-7-1-10 0 0,26 8 72 0 0,51 23 0 0 0,-82-32-73 0 0,0 0-1 0 0,1-1 1 0 0,-1 1-1 0 0,0-1 1 0 0,0 0 0 0 0,0 1-1 0 0,0-1 1 0 0,0 0-1 0 0,0 0 1 0 0,1 0-1 0 0,-1-1 1 0 0,3 1 0 0 0,18-2 85 0 0,-16 2-73 0 0,-1 0 0 0 0,1 0 0 0 0,-1 1 0 0 0,1-1 0 0 0,-1 2 0 0 0,12 2 0 0 0,16 2 72 0 0,-24-3-66 0 0,0-1 1 0 0,0-1 0 0 0,14 2-1 0 0,-23-3-17 0 0,4 3 0 0 0,2-1 0 0 0,3-1 0 0 0,0-1 2 0 0,0 2 2 0 0,-1 1-8 0 0,0 1 2 0 0,2 1 2 0 0,-2 0 0 0 0,1-1 0 0 0,0 1-1 0 0,0 1-4 0 0,-1-2 2 0 0,0-1-2 0 0,-1 2 2 0 0,-3 0-1 0 0,0 0 7 0 0,0 0-7 0 0,5-1 1 0 0,0 1-2 0 0,-1 0 2 0 0,2 3-2 0 0,-2 2 2 0 0,1 0-2 0 0,-1-1 2 0 0,2 1-2 0 0,-3 5 2 0 0,-2-1-2 0 0,-1 1 2 0 0,2 0-4 0 0,3 0-1 0 0,-2-2 0 0 0,-1-1 0 0 0,-2 0 0 0 0,-1-1 0 0 0,1 2 2 0 0,0 2 3 0 0,-1-1-1 0 0,1 1 7 0 0,0 0-7 0 0,1 0 1 0 0,-1 0-2 0 0,-1 0 2 0 0,0-2-2 0 0,-3-3 2 0 0,2 1-2 0 0,-1-2 2 0 0,2 0-2 0 0,-4 0 2 0 0,0 0-2 0 0,0 1 2 0 0,0 0-2 0 0,1 0 2 0 0,1 4-2 0 0,0-3 2 0 0,1 0-1 0 0,2 3 8 0 0,-1 2-3 0 0,-4 0-1 0 0,0-2 0 0 0,0-1-1 0 0,0-2-4 0 0,0-1 2 0 0,0 0-2 0 0,0 5 2 0 0,0-1-2 0 0,0 1 2 0 0,0 0-4 0 0,0 0-1 0 0,1-1 0 0 0,1 1 0 0 0,0-1 0 0 0,-2-1 0 0 0,0-3 0 0 0,0 5 0 0 0,1-1 0 0 0,1 1 0 0 0,3-2 0 0 0,0 1 0 0 0,-1 1 0 0 0,0-1 0 0 0,0-1 0 0 0,1-1 0 0 0,-1 1 0 0 0,-1 1 0 0 0,0 0 3 0 0,0-3 8 0 0,0-2-7 0 0,1 2 1 0 0,-2-1-4 0 0,1 5-1 0 0,1-1 0 0 0,1 0 0 0 0,-1 1 0 0 0,-3-1 0 0 0,-1-1 0 0 0,0-3 0 0 0,-1-8 0 0 0,1-1 0 0 0,0 1 0 0 0,0-1 0 0 0,0 0 0 0 0,0 1 0 0 0,0-1 0 0 0,0 0 0 0 0,1 1 0 0 0,-1-1 0 0 0,0 0 0 0 0,1 1 0 0 0,-1-1 0 0 0,1 0 0 0 0,0 2 0 0 0,0-1 0 0 0,0 0 0 0 0,0-1 0 0 0,0 1 0 0 0,-1 0 0 0 0,1 0 0 0 0,0-1 0 0 0,-1 1 0 0 0,0 0 0 0 0,1 0 0 0 0,-1 3 0 0 0,0 10 0 0 0,0-1 0 0 0,0 0 0 0 0,0 1 0 0 0,-1 0 0 0 0,-4-1 0 0 0,-5 18 0 0 0,-6 30 0 0 0,12-48 0 0 0,3-2 0 0 0,-1-1 0 0 0,-3 0 0 0 0,2 2 0 0 0,-1 1 0 0 0,1-3 0 0 0,3-1 0 0 0,-2 0 0 0 0,-1-1 0 0 0,-1 1 0 0 0,-1 1 0 0 0,0 3 0 0 0,-2 4-1 0 0,6-14-3 0 0,3 18 1 0 0,-2 10-19 0 0,0-4 12 0 0,0 84-62 0 0,-1-109 71 0 0,1 0-3 0 0,7 11 1 0 0,8 14-11 0 0,-14-25 13 0 0,1-1-2 0 0,-1 0 0 0 0,0 0 1 0 0,-1 0-1 0 0,1 0 0 0 0,0 1 0 0 0,0-1 0 0 0,-1 0 0 0 0,0 0 1 0 0,1 0-1 0 0,-1 0 0 0 0,0 1 0 0 0,0 3 0 0 0,0 8-1 0 0,3 57-20 0 0,-3-62 24 0 0,1 1 0 0 0,2 9 0 0 0,2-1 0 0 0,9 27 0 0 0,-1-6 0 0 0,24 94 0 0 0,-35-123 0 0 0,4 4 0 0 0,0-1 0 0 0,-1-3 0 0 0,0 1 0 0 0,1-2 0 0 0,-1 1 0 0 0,1 0 0 0 0,1-5 0 0 0,-2 0 0 0 0,0 0 0 0 0,0-1 0 0 0,4 5-3 0 0,-8-9 3 0 0,-1 1-1 0 0,1 0 1 0 0,0-1-1 0 0,-1 1 1 0 0,1 0-1 0 0,0-1 1 0 0,0 1-1 0 0,0-1 0 0 0,0 0 1 0 0,-1 1-1 0 0,1-1 1 0 0,0 1-1 0 0,0-1 1 0 0,0 0-1 0 0,0 0 1 0 0,0 0-1 0 0,0 1 0 0 0,0-1 1 0 0,0 0-1 0 0,0 0 1 0 0,0 0-1 0 0,0-1 1 0 0,2 1-1 0 0,28 0-13 0 0,6 0-12 0 0,-3 0 18 0 0,48 0 8 0 0,-17 0 0 0 0,-51 0 0 0 0,1 0 0 0 0,0 0 0 0 0,1 0 2 0 0,-1 0 3 0 0,-5 0-2 0 0,-1 0 2 0 0,-1 0-1 0 0,-3 0 7 0 0,0 0-7 0 0,4 0 1 0 0,2 0-2 0 0,-2 0 2 0 0,1 0-2 0 0,-1 0 3 0 0,1 0 2 0 0,-3 0 0 0 0,-1 0 0 0 0,48 8 122 0 0,-49-9-106 0 0,-3 1-19 0 0,-1 0 1 0 0,1 0-1 0 0,0 0 1 0 0,-1 0-1 0 0,1 0 1 0 0,-1 0-1 0 0,1 0 1 0 0,-1 0-1 0 0,1 1 1 0 0,0-1-1 0 0,-1 0 1 0 0,1 1 0 0 0,-1 0-1 0 0,0-1 1 0 0,1 1-1 0 0,-1 0 1 0 0,1 0-1 0 0,-1 0 1 0 0,2 1-1 0 0,-1-1 3 0 0,-2-1-8 0 0,0 0 1 0 0,0 0-1 0 0,0 0 0 0 0,1 0 0 0 0,-1 0 1 0 0,0 0-1 0 0,0 0 0 0 0,0 0 0 0 0,1 0 1 0 0,-1 0-1 0 0,0 0 0 0 0,0 0 0 0 0,0 0 1 0 0,0 0-1 0 0,1 0 0 0 0,-1 0 0 0 0,0 1 1 0 0,0-1-1 0 0,0 0 0 0 0,0 0 0 0 0,1 0 1 0 0,-1 0-1 0 0,0 0 0 0 0,0 0 0 0 0,0 0 1 0 0,0 1-1 0 0,0-1 0 0 0,0 0 0 0 0,1 0 1 0 0,-1 0-1 0 0,0 0 0 0 0,0 0 0 0 0,0 1 1 0 0,0-1-1 0 0,0 0 0 0 0,0 0 0 0 0,0 0 1 0 0,0 0-1 0 0,0 1 0 0 0,0-1 0 0 0,0 0 1 0 0,0 0-1 0 0,0 0 0 0 0,0 1 0 0 0,1 2 3 0 0,12 1 16 0 0,25 4 28 0 0,-31-8-39 0 0,-1 0 0 0 0,0 1 1 0 0,3 3 5 0 0,-1 0-5 0 0,-2-1-1 0 0,-1 2 0 0 0,0-1-1 0 0,0-1-5 0 0,0 1 5 0 0,0 2 1 0 0,4-1-1 0 0,1 0-3 0 0,0-1 6 0 0,-1 0-6 0 0,-4-2 2 0 0,0 0-5 0 0,3 3-1 0 0,1-2 1 0 0,1-2 5 0 0,1 0-4 0 0,2 2 4 0 0,29 1 3 0 0,-32-4-8 0 0,4 1 5 0 0,-1 3-4 0 0,-3-1 4 0 0,0 2-4 0 0,3-1 4 0 0,1 1-4 0 0,-3 0 6 0 0,2 0 6 0 0,1 0-5 0 0,1 0-1 0 0,-1-1-1 0 0,1-2-5 0 0,-1-1 4 0 0,0-2-4 0 0,-9 1 0 0 0,0 0-1 0 0,0 0 0 0 0,-1-1 1 0 0,1 1-1 0 0,0-1 0 0 0,0 0 1 0 0,-1-1-1 0 0,8-2 0 0 0,8-4 11 0 0,-6 1 2 0 0,1-2-5 0 0,5 0 2 0 0,10 0 18 0 0,24-9 19 0 0,-49 17-40 0 0,81-27 49 0 0,-63 19-34 0 0,-2 0 8 0 0,-15 6-18 0 0,1 1 0 0 0,-1 0 1 0 0,1 0-1 0 0,0 1 0 0 0,0 0 1 0 0,13-1-1 0 0,47 3 135 0 0,-36 0-107 0 0,-28-1-33 0 0,0 0 0 0 0,0 1-1 0 0,0-1 1 0 0,-1 1 0 0 0,1-1-1 0 0,0 1 1 0 0,0 0 0 0 0,3 2-1 0 0,-4-2 0 0 0,0 0-1 0 0,1-1 1 0 0,-1 1-1 0 0,0 0 0 0 0,1-1 1 0 0,-1 1-1 0 0,1-1 1 0 0,1 0-1 0 0,-2 1-2 0 0,-1-1 0 0 0,1 0-1 0 0,-1 1 1 0 0,0-1 0 0 0,1 1-1 0 0,-1-1 1 0 0,0 1 0 0 0,1-1-1 0 0,-1 1 1 0 0,0 0 0 0 0,1 1-1 0 0,18 6 33 0 0,34-6 53 0 0,-7 8 49 0 0,56-10 11 0 0,-93-1-140 0 0,25-7 42 0 0,38-5 0 0 0,-72 13-50 0 0,22-3 40 0 0,-1 2-1 0 0,36 2 1 0 0,17 1 53 0 0,-68-2-86 0 0,-1 0 0 0 0,-2 0 0 0 0,1 0 0 0 0,0 0 1 0 0,1 0 5 0 0,3 0-5 0 0,1 0-1 0 0,0-2 0 0 0,3 0 0 0 0,-5 1-1 0 0,-1 0-3 0 0,9 2 18 0 0,14-1 25 0 0,-19 0-39 0 0,3 0 0 0 0,-4 0 1 0 0,0 0 5 0 0,0 0-5 0 0,0 0-1 0 0,3 0 0 0 0,0 0 0 0 0,-3 0-1 0 0,0 0-5 0 0,0 0 4 0 0,-1 0-4 0 0,1 1 4 0 0,0 3-2 0 0,1 2 6 0 0,0-1-6 0 0,-1 0 3 0 0,1-1 1 0 0,6 5 9 0 0,-10-8-5 0 0,18-1 72 0 0,-21-1-72 0 0,-3-2-8 0 0,2 0 3 0 0,2 0 1 0 0,2-3 22 0 0,0 1 1 0 0,-1-2-1 0 0,1 1 1 0 0,10-14-1 0 0,-14 11-6 0 0,5-6 27 0 0,32-30 10 0 0,-31 36-53 0 0,1 4-1 0 0,-1 0-5 0 0,-3 0 4 0 0,-2-1-4 0 0,1-3 5 0 0,1-1 1 0 0,-1 0-1 0 0,0 0-3 0 0,4-4 6 0 0,1-1-6 0 0,-1 1 2 0 0,-2-1-4 0 0,-1 5 4 0 0,-1 0-4 0 0,0 0 4 0 0,0 0-5 0 0,-1 1-1 0 0,-4-2 0 0 0,0-3 0 0 0,0-13-3 0 0,1 0 0 0 0,1 0-1 0 0,2 0 1 0 0,9-39 0 0 0,11-89-40 0 0,1-3-10 0 0,-1 21-4 0 0,0 44 42 0 0,-11 45 3 0 0,11-74 0 0 0,17-92-23 0 0,-38 195 22 0 0,0-1-1 0 0,0-34 1 0 0,-1 7 1 0 0,4-103-30 0 0,-3 14-53 0 0,-3 123 95 0 0,1-20 0 0 0,0 26 0 0 0,-1-1 0 0 0,-1 1 0 0 0,1-1 0 0 0,-2 1 0 0 0,-1-9 0 0 0,2 1 0 0 0,1 1 0 0 0,0-1 0 0 0,0 0 0 0 0,5-131-9 0 0,-5 143 3 0 0,3-6 5 0 0,2-5 1 0 0,0 0 0 0 0,4-1 0 0 0,0 2 0 0 0,2 4 0 0 0,-1 0 0 0 0,-2 1 0 0 0,0 1 0 0 0,1 0 0 0 0,0 0 0 0 0,0 1 0 0 0,1 0 0 0 0,0 0 0 0 0,13-5 0 0 0,-5 3 0 0 0,27-17 0 0 0,-27 15 2 0 0,1 0-1 0 0,0 2 1 0 0,0 0 0 0 0,0 1-1 0 0,1 0 1 0 0,0 2 0 0 0,27-4-1 0 0,39-11 10 0 0,-53 11-4 0 0,0 1-1 0 0,0 2 1 0 0,38-3 0 0 0,101 4 13 0 0,-89 1 29 0 0,97-17 0 0 0,-75 6-13 0 0,171-20-9 0 0,-200 25-27 0 0,-41 4 0 0 0,58-1 0 0 0,113 7 0 0 0,-160-3 7 0 0,0-1 0 0 0,57-14-1 0 0,26-2 9 0 0,52-10 38 0 0,4 4 35 0 0,-62 8-46 0 0,59-6-19 0 0,-99 14-16 0 0,28-1 1 0 0,-22 4-8 0 0,23 0 0 0 0,125-10 0 0 0,-169 10 0 0 0,40-6 33 0 0,1-4-1 0 0,117-35 0 0 0,-143 25-10 0 0,24-6 16 0 0,17-4-11 0 0,-71 20-20 0 0,0 2 1 0 0,85-12 0 0 0,-61 17 0 0 0,-22 3 16 0 0,92-2 1 0 0,-104 8-2 0 0,61-8 0 0 0,-97 8-21 0 0,51-3 32 0 0,94 5-1 0 0,-90 1-20 0 0,118 6-4 0 0,51 1-2 0 0,-141-9-7 0 0,214 6 0 0 0,-157-1 6 0 0,-79-4-4 0 0,135-11 13 0 0,-162 6-14 0 0,164-23-1 0 0,441-84-40 0 0,-484 87 40 0 0,-101 17 0 0 0,83-21 0 0 0,-106 20 2 0 0,66-7 0 0 0,-66 12 0 0 0,69-17 0 0 0,-61 9-5 0 0,0 2 1 0 0,82-5-1 0 0,-17 11-11 0 0,-70 4 4 0 0,-1-2-1 0 0,1-2 1 0 0,65-13-1 0 0,-70 6 11 0 0,-1-2 0 0 0,56-25 0 0 0,18-23 0 0 0,35-13-15 0 0,-121 61 5 0 0,29-20-1 0 0,-30 18-10 0 0,32-17-1 0 0,41-19 7 0 0,-22 10 5 0 0,-62 34 10 0 0,0-1 0 0 0,0-1 0 0 0,0 1 0 0 0,-1-2 0 0 0,-1 1 0 0 0,16-19 0 0 0,46-67 0 0 0,-33 42 0 0 0,-15 20-6 0 0,-1-1 0 0 0,-2-1 0 0 0,-1-1 0 0 0,-1 0 1 0 0,-2-2-1 0 0,13-44 0 0 0,47-242-65 0 0,-61 239 64 0 0,9-41-9 0 0,17-128-10 0 0,-34 211 20 0 0,12-43-1 0 0,-6 35 5 0 0,17-60-4 0 0,8-40-4 0 0,-24 72 10 0 0,17-75 0 0 0,-13 73-2 0 0,4-14-3 0 0,62-221 4 0 0,-60 145 1 0 0,-7 34 0 0 0,2-26 0 0 0,4-20 0 0 0,8-33-26 0 0,-29 181 20 0 0,-2 1 0 0 0,0-1 0 0 0,-3 0 0 0 0,-8-47 0 0 0,-4-37-33 0 0,1 3-2 0 0,-2 10 3 0 0,13 70 19 0 0,-3-1-1 0 0,-14-50 1 0 0,6 41-8 0 0,-1 1 0 0 0,-3 0 0 0 0,-1 2 0 0 0,-39-64 0 0 0,-77-115-55 0 0,117 189 72 0 0,0 1 1 0 0,-3 1-1 0 0,0 0 1 0 0,-2 2-1 0 0,-1 1 1 0 0,-1 0 0 0 0,-1 2-1 0 0,-1 1 1 0 0,-1 2-1 0 0,-45-28 1 0 0,-20-10-10 0 0,54 33-11 0 0,-1 3 0 0 0,-73-35-1 0 0,66 43-27 0 0,-88-19 0 0 0,-13-2-43 0 0,-179-53-99 0 0,217 61 149 0 0,46 11 9 0 0,-100-15 0 0 0,-114-12-50 0 0,169 26 60 0 0,-78-20-30 0 0,17 2 8 0 0,-118-9-49 0 0,-4 26 6 0 0,-479 20-159 0 0,591-2 206 0 0,-260 11-28 0 0,133 6 59 0 0,262-15 14 0 0,-179 14-12 0 0,-62-2-6 0 0,-58-8-18 0 0,58 13-11 0 0,-258 8-49 0 0,56-2 7 0 0,324-12 68 0 0,58-6 14 0 0,-54 4-5 0 0,-247 28-10 0 0,169-20 20 0 0,-44 3 7 0 0,113-7 0 0 0,-176-12 0 0 0,85-21 0 0 0,30 1 0 0 0,-279 10 0 0 0,382-1 0 0 0,-40 0 0 0 0,-49 2 0 0 0,1-1 0 0 0,-4-8 1 0 0,38 1 13 0 0,154 14-5 0 0,-30-7-1 0 0,-11-1 7 0 0,-13 0 56 0 0,-158-42 0 0 0,41-14 124 0 0,141 44-135 0 0,-1 2 0 0 0,0 3-1 0 0,-85-14 1 0 0,-122-10 86 0 0,-10-2 37 0 0,-187 4 58 0 0,372 31-187 0 0,-72-1 20 0 0,6 2-8 0 0,-70 3 4 0 0,-85 6 0 0 0,236-4-62 0 0,-45-4-2 0 0,64 2-1 0 0,-1 2 0 0 0,0 3-1 0 0,-58 8 1 0 0,-78 5 7 0 0,6-1 0 0 0,123-7-12 0 0,0-2 0 0 0,-66-5 0 0 0,37 0 0 0 0,-410-4 0 0 0,247-1-8 0 0,76 1-16 0 0,-110 22 9 0 0,243-14 14 0 0,-279 11-32 0 0,170-4-27 0 0,0 1-6 0 0,-18-2 16 0 0,-65-9 11 0 0,116 11 8 0 0,81-8 16 0 0,0 1-1 0 0,0 3 0 0 0,-72 20 0 0 0,74-17-9 0 0,30-8 24 0 0,-4 4 1 0 0,-1-2 0 0 0,1-3 0 0 0,-1-1 0 0 0,3 2 0 0 0,1 0 0 0 0,0 1 0 0 0,-16 6 0 0 0,5-2 0 0 0,0 0 0 0 0,-30 14 0 0 0,-12 5 0 0 0,37-15-4 0 0,1 0 0 0 0,0 2 0 0 0,-25 17 0 0 0,11-1-4 0 0,33-24 5 0 0,-73 49-34 0 0,-30 2-3 0 0,91-45 24 0 0,-9 2 7 0 0,25-12 3 0 0,-25 14-3 0 0,-3 0-6 0 0,20-7 14 0 0,-5-2-7 0 0,-5 0 0 0 0,-4-5-8 0 0,-13-1 0 0 0,2 0-24 0 0,5 11-17 0 0,24-8 37 0 0,5-2 14 0 0,1-1 0 0 0,-1 1 0 0 0,0 0 0 0 0,0 0 1 0 0,0-1-1 0 0,0 1 0 0 0,0-1 0 0 0,0 1 0 0 0,-3-1 0 0 0,2 0-2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431 180 96 0 0,'1'-1'0'0'0,"3"0"2"0"0,1 1 3 0 0,5 3 4 0 0,3 1 6 0 0,-11-3-13 0 0,7 3 93 0 0,-8-4-39 0 0,0 1 0 0 0,0-1 0 0 0,0 0 0 0 0,0 1 0 0 0,-1-1 0 0 0,1 0 0 0 0,0 0 0 0 0,0 1 0 0 0,0-1-1 0 0,0 0 1 0 0,0 0 0 0 0,0 0 0 0 0,0 0 0 0 0,0 0 0 0 0,0 0 0 0 0,-1-1 0 0 0,1 1 0 0 0,0 0 0 0 0,1-1 0 0 0,-1 0 18 0 0,-1 1 1 0 0,0-1 0 0 0,0 0 0 0 0,0 0 0 0 0,0 0 0 0 0,0 1 0 0 0,0-1-1 0 0,0 0 1 0 0,0 0 0 0 0,-1 1 0 0 0,1-1 0 0 0,0 0 0 0 0,0 0 0 0 0,-1 1-1 0 0,1-1 1 0 0,0 0 0 0 0,-1 1 0 0 0,1-1 0 0 0,-1 0 0 0 0,1 1 0 0 0,-1-1-1 0 0,1 1 1 0 0,-1-1 0 0 0,1 0 0 0 0,-2 0 0 0 0,-2-5 341 0 0,-23-47 1063 0 0,21 41-1033 0 0,0 1-1 0 0,-1 0 1 0 0,-1 0 0 0 0,1 1 0 0 0,-2 0 0 0 0,1 0 0 0 0,-19-16-1 0 0,24 25-353 0 0,1-1-1 0 0,-1 1 0 0 0,1 0 0 0 0,-1-1 1 0 0,0 1-1 0 0,0 0 0 0 0,0 1 0 0 0,1-1 1 0 0,-1 0-1 0 0,0 1 0 0 0,0 0 0 0 0,0-1 1 0 0,0 1-1 0 0,0 1 0 0 0,0-1 0 0 0,0 0 1 0 0,0 1-1 0 0,-4 0 0 0 0,5 0-41 0 0,1-1-35 0 0,0 0 0 0 0,0 0 0 0 0,0 0 0 0 0,0 0 0 0 0,0 0 0 0 0,0 1 0 0 0,0-1 0 0 0,0 0 0 0 0,0 1 0 0 0,0-1 0 0 0,0 1 0 0 0,0-1 0 0 0,0 1 0 0 0,0 0 0 0 0,1-1 0 0 0,-1 1 0 0 0,-1 0 0 0 0,-15 12 237 0 0,10-10-199 0 0,5-2-33 0 0,0-1 0 0 0,-1 1 0 0 0,1 0 0 0 0,0 0 0 0 0,0 1 0 0 0,0-1-1 0 0,0 0 1 0 0,0 1 0 0 0,0-1 0 0 0,0 1 0 0 0,1 0 0 0 0,-3 1 0 0 0,-30 31 269 0 0,0 5-28 0 0,28-31-225 0 0,-21 21 144 0 0,-9 5 15 0 0,28-28-164 0 0,5-4-12 0 0,-1 1 0 0 0,1 0 0 0 0,0-1 0 0 0,0 2 0 0 0,0-1 1 0 0,0 0-1 0 0,-2 5 0 0 0,-36 45 220 0 0,40-51-229 0 0,-1 0 0 0 0,1 0 1 0 0,-1 0-1 0 0,1 1 1 0 0,0-1-1 0 0,0 0 0 0 0,0 1 1 0 0,0-1-1 0 0,0 0 1 0 0,0 1-1 0 0,0 4 1 0 0,-1 3 12 0 0,-4 15 44 0 0,2 1 1 0 0,0 0 0 0 0,0 49 0 0 0,4-63-55 0 0,0-1 6 0 0,0 0 1 0 0,1 0 0 0 0,0 0-1 0 0,1-1 1 0 0,0 1 0 0 0,1 0 0 0 0,0-1-1 0 0,7 15 1 0 0,-9-24-18 0 0,0 1 1 0 0,0-1-1 0 0,0 0 1 0 0,0 0-1 0 0,1 0 1 0 0,-1 0-1 0 0,0 0 1 0 0,1 0-1 0 0,-1 0 1 0 0,1 0-1 0 0,-1-1 0 0 0,1 1 1 0 0,-1-1-1 0 0,1 1 1 0 0,-1-1-1 0 0,1 1 1 0 0,2-1-1 0 0,3 2 9 0 0,-5-1-9 0 0,0-1 1 0 0,0 0 0 0 0,0 0 0 0 0,0 0-1 0 0,0 0 1 0 0,0 0 0 0 0,0-1 0 0 0,0 1-1 0 0,0-1 1 0 0,-1 1 0 0 0,1-1 0 0 0,0 1 0 0 0,0-1-1 0 0,0 0 1 0 0,0 0 0 0 0,-1 0 0 0 0,4-3-1 0 0,27-20 30 0 0,-32 24-32 0 0,19-18 36 0 0,-1 0 1 0 0,-1-1 0 0 0,-1-1-1 0 0,-1 0 1 0 0,0-2-1 0 0,15-28 1 0 0,-20 31 46 0 0,2 0 1 0 0,0 1-1 0 0,1 1 1 0 0,28-30-1 0 0,-15 9 603 0 0,-25 28-594 0 0,0 29-24 0 0,-5 58-74 0 0,2-50 1 0 0,2 57 0 0 0,2-52-2 0 0,-1-17-2 0 0,0-1 1 0 0,1 1 0 0 0,5 21 0 0 0,-5-27 3 0 0,0-4 3 0 0,0 0-1 0 0,0 0 1 0 0,0 0-1 0 0,1 0 1 0 0,0-1-1 0 0,-1 1 1 0 0,8 7 0 0 0,0 3 2 0 0,4 9 9 0 0,-12-22 1 0 0,3-1-4 0 0,-4-1-3 0 0,1-1 0 0 0,-1 1 0 0 0,1 0 0 0 0,0-1-1 0 0,-1 0 1 0 0,1 1 0 0 0,-1-1 0 0 0,0 0 0 0 0,1 0 0 0 0,-1 1 0 0 0,0-1 0 0 0,1 0 0 0 0,-1 0 0 0 0,0-1 0 0 0,0 1-1 0 0,0 0 1 0 0,0 0 0 0 0,0-1 0 0 0,0 1 0 0 0,0 0 0 0 0,0-2 0 0 0,48-82 94 0 0,1-2-3 0 0,-34 64-70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0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42 8240 0 0,'-1'-2'0'0'0,"0"0"-1"0"0,1 1-1 0 0,1 1 1 0 0,0 0 6 0 0,-1 0 7 0 0,2 0-1 0 0,-1 0 31 0 0,1 0 0 0 0,0 0-1 0 0,-1 0 1 0 0,1 0 0 0 0,-1 0 0 0 0,0 0 0 0 0,1-1 0 0 0,-1 1 0 0 0,1 0 0 0 0,-1-1 0 0 0,1 0 0 0 0,1 0 0 0 0,-3 1-32 0 0,0 0 0 0 0,0-1 0 0 0,0 1 0 0 0,0 0 0 0 0,1-1 0 0 0,-1 1 0 0 0,0 0 0 0 0,0 0 0 0 0,0-1 0 0 0,0 1 0 0 0,0 0 0 0 0,0-1 0 0 0,0 1 0 0 0,0 0 0 0 0,0-1 0 0 0,0 1 0 0 0,0 0 0 0 0,0-1 0 0 0,0 1 0 0 0,0 0 0 0 0,0-1 1 0 0,0 1-1 0 0,0 0 0 0 0,0-1 0 0 0,0 1 0 0 0,0 0 0 0 0,-1 0 0 0 0,1-1 0 0 0,0 1 0 0 0,0 0 0 0 0,-1-1 0 0 0,-18-18 132 0 0,18 18-148 0 0,0 1 1 0 0,-1-1-1 0 0,1 1 1 0 0,-1-1-1 0 0,1 1 1 0 0,-1 0-1 0 0,1 0 1 0 0,-1-1 0 0 0,1 1-1 0 0,-1 0 1 0 0,1 0-1 0 0,-1 1 1 0 0,1-1-1 0 0,-1 0 1 0 0,1 0-1 0 0,-1 1 1 0 0,1-1-1 0 0,-1 1 1 0 0,1-1-1 0 0,-1 1 1 0 0,1 0 0 0 0,0 0-1 0 0,0-1 1 0 0,-2 3-1 0 0,0-2-13 0 0,1 0 5 0 0,-1 1 0 0 0,0-1 0 0 0,0 1 1 0 0,1-1-1 0 0,-1 1 0 0 0,1 0 0 0 0,-1 0 1 0 0,1 1-1 0 0,0-1 0 0 0,-3 4 0 0 0,-1 1-14 0 0,-22 21-103 0 0,2 1-32 0 0,-11 7-54 0 0,30-30 189 0 0,-3 2-26 0 0,1 1 1 0 0,0 0-1 0 0,1 0 0 0 0,0 1 0 0 0,-10 15 0 0 0,16-22 59 0 0,1 0-1 0 0,0 0 0 0 0,0 1 0 0 0,0-1 1 0 0,1 0-1 0 0,-1 0 0 0 0,1 1 0 0 0,-1-1 0 0 0,1 0 1 0 0,0 1-1 0 0,1 5 0 0 0,0-6 8 0 0,0-1 0 0 0,0 0 0 0 0,0 0-1 0 0,0 0 1 0 0,0 0 0 0 0,0 1 0 0 0,1-2 0 0 0,-1 1 0 0 0,3 3-1 0 0,2 4 19 0 0,-2-5 3 0 0,-1-1 0 0 0,1 1 0 0 0,-1 0 1 0 0,1-1-1 0 0,0 0 0 0 0,0 0 0 0 0,1 0 0 0 0,-1 0 0 0 0,1-1 0 0 0,-1 0 0 0 0,1 0 1 0 0,0 0-1 0 0,8 2 0 0 0,-6-1 18 0 0,14 4 442 0 0,31 8 0 0 0,-49-14-437 0 0,-1 0-1 0 0,1 0 1 0 0,-1 0-1 0 0,1 0 1 0 0,-1 0-1 0 0,0 0 1 0 0,1 1-1 0 0,-1-1 1 0 0,0 1-1 0 0,0 0 1 0 0,0 0-1 0 0,0-1 1 0 0,0 1-1 0 0,-1 1 1 0 0,1-1-1 0 0,0 0 1 0 0,-1 0-1 0 0,0 0 0 0 0,1 1 1 0 0,-1-1-1 0 0,0 1 1 0 0,0-1-1 0 0,-1 1 1 0 0,1-1-1 0 0,0 5 1 0 0,2 7 111 0 0,-1-1 0 0 0,-1 1 0 0 0,0 22 0 0 0,-2-29-114 0 0,1 1 22 0 0,0 1 0 0 0,-1-1-1 0 0,0 1 1 0 0,0-1 0 0 0,-1 1-1 0 0,-1-1 1 0 0,1 0 0 0 0,-7 14-1 0 0,8-21-66 0 0,-5 12 85 0 0,-2 1 0 0 0,1-1 1 0 0,-2 0-1 0 0,0-1 0 0 0,0 0 0 0 0,-1-1 0 0 0,-1 0 1 0 0,-15 13-1 0 0,15-14-16 0 0,-1 0 0 0 0,-1 0 0 0 0,0-1 0 0 0,0-1 0 0 0,-23 11 1 0 0,25-15-30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1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35 221 6520 0 0,'12'0'38'0'0,"-6"0"16"0"0,3 0 58 0 0,18 0 320 0 0,-22 0-360 0 0,-4 0-48 0 0,0 0 1 0 0,0 0-1 0 0,0 0 1 0 0,0 0-1 0 0,-1 0 1 0 0,1 0 0 0 0,0 0-1 0 0,0 0 1 0 0,0 0-1 0 0,0-1 1 0 0,0 1-1 0 0,-1 0 1 0 0,1 0-1 0 0,0-1 1 0 0,0 1-1 0 0,0-1 1 0 0,-1 1 0 0 0,2-1-1 0 0,6-5 378 0 0,18-11-97 0 0,-21 9-321 0 0,-2 3 31 0 0,8-12 3 0 0,-11 16-26 0 0,0 0-1 0 0,1 0 1 0 0,-1 0-1 0 0,1 0 1 0 0,0 0-1 0 0,-1 0 1 0 0,1 0-1 0 0,0 0 1 0 0,-1 0-1 0 0,1 0 1 0 0,0 1-1 0 0,0-1 0 0 0,0 0 1 0 0,1 0-1 0 0,17-24-477 0 0,-19 25 414 0 0,1-1 0 0 0,-1 1 1 0 0,0 0-1 0 0,0-1 0 0 0,0 1 1 0 0,1 0-1 0 0,-1-1 0 0 0,0 1 1 0 0,0 0-1 0 0,1 0 0 0 0,-1-1 1 0 0,0 1-1 0 0,0 0 0 0 0,1 0 0 0 0,-1 0 1 0 0,0-1-1 0 0,1 1 0 0 0,-1 0 1 0 0,0 0-1 0 0,1 0 0 0 0,-1 0 1 0 0,1 0-1 0 0,-1-1 0 0 0,0 1 1 0 0,1 0-1 0 0,-1 0 0 0 0,0 0 1 0 0,1 0-1 0 0,-1 0 0 0 0,1 0 1 0 0,-1 0-1 0 0,0 1 0 0 0,1-1 0 0 0,-1 0 1 0 0,0 0-1 0 0,1 0 0 0 0,-1 0 1 0 0,0 0-1 0 0,1 0 0 0 0,-1 1 1 0 0,0-1-1 0 0,1 0 0 0 0,-1 0 1 0 0,0 1-1 0 0,1-1 0 0 0,-1 0 1 0 0,0 0-1 0 0,0 1 0 0 0,1-1 1 0 0,-1 0-1 0 0,0 1 0 0 0,0-1 0 0 0,0 0 1 0 0,0 1-1 0 0,1-1 0 0 0,-1 0 1 0 0,0 1-1 0 0,0-1 0 0 0,0 0 1 0 0,0 1-1 0 0,0-1 0 0 0,0 1 1 0 0,0-1-1 0 0,0 0 0 0 0,0 1 1 0 0,0-1-1 0 0,0 1 0 0 0,2 25-495 0 0,-1-17 476 0 0,0 1-1 0 0,-1 0 1 0 0,0-1-1 0 0,0 1 0 0 0,-1-1 1 0 0,-4 19-1 0 0,1-16 19 0 0,1 0-1 0 0,0 0 0 0 0,1 1 1 0 0,-1 19-1 0 0,3-4 33 0 0,1 9 34 0 0,-1-29 61 0 0,0 0-1 0 0,1 0 0 0 0,1 0 1 0 0,-1 0-1 0 0,1 0 0 0 0,1 0 1 0 0,3 8-1 0 0,-6-15 16 0 0,0 0 0 0 0,1-1 0 0 0,-1 1 0 0 0,1 0 0 0 0,-1-1 0 0 0,1 1 0 0 0,-1 0 0 0 0,1-1 0 0 0,-1 1 0 0 0,1-1 0 0 0,0 1 0 0 0,-1 0 0 0 0,1-1 0 0 0,0 0 0 0 0,0 1 0 0 0,-1-1 0 0 0,1 1 0 0 0,0-1 0 0 0,0 0 0 0 0,0 0 0 0 0,-1 1 0 0 0,1-1 0 0 0,1 0 0 0 0,0 0 76 0 0,0 0 0 0 0,0 0 0 0 0,0-1 1 0 0,0 1-1 0 0,0 0 0 0 0,0-1 0 0 0,-1 1 0 0 0,1-1 0 0 0,0 0 0 0 0,0 0 0 0 0,-1 0 0 0 0,3-1 1 0 0,33-25 810 0 0,-2-1 0 0 0,32-33 0 0 0,-13 11 399 0 0,-45 41-1158 0 0,1-1-1 0 0,-1 0 0 0 0,-1-1 1 0 0,0 1-1 0 0,0-1 0 0 0,-1-1 1 0 0,11-24-1 0 0,-10 16-69 0 0,-1-1-1 0 0,0 0 1 0 0,-2-1 0 0 0,3-23-1 0 0,4-13 306 0 0,-12 80-215 0 0,1 35-125 0 0,-9 82-1 0 0,2-95-36 0 0,2 66-1 0 0,3-75-32 0 0,-2 16 23 0 0,-10 51 1 0 0,-4 46 47 0 0,14-88 103 0 0,-2 0 0 0 0,-2 0 1 0 0,-4-1-1 0 0,-34 113 0 0 0,23-101 123 0 0,-13 36 267 0 0,30-94-448 0 0,-1 1 1 0 0,-1-1 0 0 0,0 0-1 0 0,0-1 1 0 0,-14 17-1 0 0,16-23-71 0 0,0-1-1 0 0,0 1 0 0 0,0-1 1 0 0,0 0-1 0 0,-1 0 1 0 0,0-1-1 0 0,0 1 1 0 0,0-1-1 0 0,-1-1 0 0 0,1 1 1 0 0,-1-1-1 0 0,0 0 1 0 0,0-1-1 0 0,0 1 1 0 0,0-1-1 0 0,-8 0 0 0 0,2 0 83 0 0,-1-1-1 0 0,1-1 1 0 0,0 0-1 0 0,-18-3 1 0 0,26 2-116 0 0,0 0 0 0 0,0 0 0 0 0,1-1 0 0 0,-1 0 0 0 0,0 0 0 0 0,1 0 0 0 0,0 0 0 0 0,-1-1 1 0 0,1 0-1 0 0,0 0 0 0 0,0 0 0 0 0,1 0 0 0 0,-1-1 0 0 0,-5-6 0 0 0,0-2 7 0 0,1 1 0 0 0,1-1 0 0 0,0 0 0 0 0,0-1 0 0 0,1 0 0 0 0,1 0 0 0 0,0 0 0 0 0,1-1 0 0 0,1 1 0 0 0,0-1 0 0 0,0 0 0 0 0,0-19 0 0 0,3-4 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9536 0 0,'6'0'10'0'0,"2"2"39"0"0,0 1 25 0 0,1 3 57 0 0,-1-1-26 0 0,-3-3-65 0 0,-5-2-35 0 0,1 0 1 0 0,-1 0-1 0 0,1 0 0 0 0,-1 0 1 0 0,0 0-1 0 0,1 0 1 0 0,-1 0-1 0 0,1 0 0 0 0,-1 0 1 0 0,1 0-1 0 0,-1 0 0 0 0,1-1 1 0 0,-1 1-1 0 0,0 0 0 0 0,1 0 1 0 0,-1 0-1 0 0,1 0 1 0 0,-1-1-1 0 0,0 1 0 0 0,1 0 1 0 0,-1 0-1 0 0,0-1 0 0 0,1 1 1 0 0,-1 0-1 0 0,0-1 0 0 0,1 1 1 0 0,-1 0-1 0 0,0-1 0 0 0,0 1 1 0 0,0-1-1 0 0,1 0 1 0 0,3-3 90 0 0,-4 4-97 0 0,0 0 0 0 0,0 0 0 0 0,0 0 1 0 0,1-1-1 0 0,-1 1 0 0 0,0 0 0 0 0,0 0 0 0 0,0 0 0 0 0,0 0 1 0 0,1 0-1 0 0,-1 0 0 0 0,0-1 0 0 0,0 1 0 0 0,0 0 0 0 0,1 0 0 0 0,-1 0 1 0 0,0 0-1 0 0,0 0 0 0 0,1 0 0 0 0,-1 0 0 0 0,0 0 0 0 0,0 0 1 0 0,0 0-1 0 0,1 0 0 0 0,-1 0 0 0 0,0 0 0 0 0,0 0 0 0 0,1 0 0 0 0,-1 0 1 0 0,0 0-1 0 0,0 0 0 0 0,0 1 0 0 0,1-1 0 0 0,-1 0 0 0 0,0 0 1 0 0,0 0-1 0 0,0 0 0 0 0,0 0 0 0 0,1 0 0 0 0,-1 1 0 0 0,0-1 0 0 0,6 11-40 0 0,-3 5-7 0 0,-2-7 1 0 0,0-1 1 0 0,0 1 0 0 0,-1-1-1 0 0,-1 16 1 0 0,0 2-57 0 0,0-10 60 0 0,-1-1-1 0 0,-1 0 1 0 0,0 0-1 0 0,-1 0 1 0 0,-1 0-1 0 0,0 0 1 0 0,-11 20-1 0 0,-9 28-41 0 0,1 12 143 0 0,11-29 55 0 0,-3 0 1 0 0,-34 71-1 0 0,46-108 145 0 0,6-11 59 0 0,9-16-9 0 0,4-25-114 0 0,46-111 383 0 0,-52 134-491 0 0,2 0 1 0 0,0 0-1 0 0,2 1 0 0 0,0 1 0 0 0,21-23 0 0 0,15-9 150 0 0,68-76 256 0 0,-95 104-284 0 0,-21 21-194 0 0,1 0 0 0 0,0 0 0 0 0,-1 0 0 0 0,1 1 0 0 0,0-1 0 0 0,0 1 0 0 0,0-1 0 0 0,-1 1 0 0 0,1 0 0 0 0,0 0-1 0 0,0 0 1 0 0,2 0 0 0 0,-3 1-9 0 0,-1 0 0 0 0,1 0-1 0 0,0 0 1 0 0,-1 0 0 0 0,1 0 0 0 0,-1 0-1 0 0,1 0 1 0 0,-1 0 0 0 0,0 1-1 0 0,1-1 1 0 0,-1 0 0 0 0,0 3-1 0 0,1-1 9 0 0,1 5-3 0 0,0 1 0 0 0,-1-1 0 0 0,0 0 1 0 0,0 1-1 0 0,-1-1 0 0 0,0 1 1 0 0,0-1-1 0 0,-3 10 0 0 0,-16 68 66 0 0,11-54-12 0 0,0 0 0 0 0,-5 63 0 0 0,12-81-17 0 0,1 1 0 0 0,1-1 1 0 0,0 0-1 0 0,1 0 0 0 0,0-1 1 0 0,1 1-1 0 0,1 0 0 0 0,0-1 1 0 0,9 20-1 0 0,-11-30-3 0 0,-1-1-1 0 0,0 0 1 0 0,1 0 0 0 0,-1 0 0 0 0,1 0-1 0 0,-1 0 1 0 0,1 0 0 0 0,0 0 0 0 0,0 0-1 0 0,4 2 1 0 0,-5-3-22 0 0,0 0 0 0 0,0-1 0 0 0,0 1 0 0 0,0-1 0 0 0,0 0 1 0 0,0 1-1 0 0,0-1 0 0 0,1 0 0 0 0,-1 1 0 0 0,0-1 0 0 0,0 0 0 0 0,0 0 0 0 0,0 0 0 0 0,1 0 0 0 0,-1 0 0 0 0,0-1 0 0 0,0 1 1 0 0,0 0-1 0 0,0 0 0 0 0,0-1 0 0 0,0 1 0 0 0,1-1 0 0 0,-1 1 0 0 0,0-1 0 0 0,0 1 0 0 0,1-1 0 0 0,36-29 254 0 0,-12 11-158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2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5 8136 0 0,'0'-2'18'0'0,"0"0"68"0"0,2 2 53 0 0,1 0 127 0 0,-1 2 168 0 0,-4-1-280 0 0,-46 0 387 0 0,48-1-540 0 0,-1 0 0 0 0,1 0 0 0 0,0 0 0 0 0,-1 0 0 0 0,1 0-1 0 0,0 0 1 0 0,0 0 0 0 0,-1 0 0 0 0,1 0 0 0 0,0 1 0 0 0,0-1 0 0 0,-1 0-1 0 0,1 0 1 0 0,0 0 0 0 0,0 0 0 0 0,-1 1 0 0 0,1-1 0 0 0,0 0-1 0 0,0 0 1 0 0,0 0 0 0 0,-1 1 0 0 0,1-1 0 0 0,0 0 0 0 0,0 0-1 0 0,0 1 1 0 0,0-1 0 0 0,0 0 0 0 0,0 0 0 0 0,-1 1 0 0 0,-24 36 22 0 0,-11 15-188 0 0,-52 104 0 0 0,44-47-110 0 0,39-96 242 0 0,1 1-1 0 0,1 0 1 0 0,0 0-1 0 0,1 1 1 0 0,1-1-1 0 0,0 16 1 0 0,1-16 111 0 0,2-1 0 0 0,0 1 1 0 0,0-1-1 0 0,1 0 1 0 0,1 0-1 0 0,1 0 0 0 0,-1 0 1 0 0,12 20-1 0 0,-14-30 0 0 0,0 0 0 0 0,0-1 0 0 0,0 1 0 0 0,1-1 0 0 0,-1 0 0 0 0,0 0 0 0 0,1 0 0 0 0,0 0-1 0 0,-1 0 1 0 0,1 0 0 0 0,0-1 0 0 0,0 1 0 0 0,0-1 0 0 0,0 0 0 0 0,0 0 0 0 0,0 0 0 0 0,0 0 0 0 0,0-1 0 0 0,0 1 0 0 0,1-1 0 0 0,-1 0 0 0 0,0 1 0 0 0,0-2 0 0 0,1 1-1 0 0,-1 0 1 0 0,0-1 0 0 0,0 1 0 0 0,0-1 0 0 0,4-1 0 0 0,9-3 220 0 0,0-2 0 0 0,0 0 0 0 0,0 0-1 0 0,18-13 1 0 0,-14 9-110 0 0,-10 5-75 0 0,0 0 0 0 0,0 0 0 0 0,-1-1 0 0 0,0 0 0 0 0,0-1 0 0 0,12-13 1 0 0,2-7 94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4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7936 0 0,'2'2'1'0'0,"0"0"4"0"0,-1-1 5 0 0,0 1 173 0 0,0-2-125 0 0,-2-1-15 0 0,1 1-1 0 0,0-1 1 0 0,-1 1-1 0 0,1-1 0 0 0,0 1 1 0 0,0-1-1 0 0,0 1 1 0 0,-1-1-1 0 0,1 1 1 0 0,0-1-1 0 0,0 0 1 0 0,0 1-1 0 0,0-1 1 0 0,0 1-1 0 0,0-1 1 0 0,0 1-1 0 0,0-1 1 0 0,0 0-1 0 0,0 1 1 0 0,1-1-1 0 0,-1 1 1 0 0,0-1-1 0 0,0 1 0 0 0,1-2 1 0 0,11-17 869 0 0,0 0-785 0 0,117-216-5 0 0,-122 224-123 0 0,0 0 0 0 0,1 1 0 0 0,0 0 1 0 0,1 0-1 0 0,0 1 0 0 0,1 0 0 0 0,11-8 0 0 0,29-27 0 0 0,-37 32 1 0 0,-1 3 0 0 0,-7 4 1 0 0,-4 5 15 0 0,-3 0-3 0 0,1 0-12 0 0,0 0-1 0 0,0 1 1 0 0,0-1-1 0 0,0 0 0 0 0,0 1 1 0 0,0-1-1 0 0,0 1 1 0 0,0-1-1 0 0,0 1 0 0 0,1-1 1 0 0,-1 1-1 0 0,0 0 1 0 0,0-1-1 0 0,0 1 1 0 0,1 0-1 0 0,-1 0 0 0 0,0-1 1 0 0,0 1-1 0 0,1 0 1 0 0,-1 0-1 0 0,0 1 0 0 0,-1 2 1 0 0,-5 4-2 0 0,1 1 0 0 0,0 0 0 0 0,0 1 0 0 0,0 0 0 0 0,1-1 0 0 0,1 2 0 0 0,0-1 0 0 0,0 0 0 0 0,1 1 0 0 0,-2 15 0 0 0,-1 13-8 0 0,-1 64 0 0 0,4-32 4 0 0,-10 157 693 0 0,14-228-665 0 0,-1 1 1 0 0,0-1-1 0 0,0 0 0 0 0,0 0 0 0 0,0 1 0 0 0,1-1 0 0 0,-1 0 0 0 0,0 0 0 0 0,0 1 1 0 0,1-1-1 0 0,-1 0 0 0 0,0 0 0 0 0,0 0 0 0 0,1 1 0 0 0,-1-1 0 0 0,0 0 0 0 0,0 0 1 0 0,1 0-1 0 0,-1 0 0 0 0,0 0 0 0 0,1 0 0 0 0,-1 1 0 0 0,0-1 0 0 0,1 0 0 0 0,-1 0 0 0 0,0 0 1 0 0,1 0-1 0 0,-1 0 0 0 0,0 0 0 0 0,1 0 0 0 0,-1-1 0 0 0,0 1 0 0 0,1 0 0 0 0,-1 0 1 0 0,0 0-1 0 0,0 0 0 0 0,1 0 0 0 0,-1 0 0 0 0,0 0 0 0 0,1-1 0 0 0,-1 1 0 0 0,0 0 1 0 0,1-1-1 0 0,13-5 220 0 0,-14 6-237 0 0,10-6 125 0 0,0-1 1 0 0,0 0-1 0 0,0-1 0 0 0,-1 0 1 0 0,0 0-1 0 0,8-11 0 0 0,43-58 293 0 0,-54 70-386 0 0,18-31 177 0 0,-2 0 0 0 0,-2-1-1 0 0,20-51 1 0 0,4-8 22 0 0,-38 85-217 0 0,-3 9-13 0 0,-1-1 0 0 0,0 0 0 0 0,0-1 1 0 0,0 1-1 0 0,-1 0 0 0 0,0 0 0 0 0,1-1 0 0 0,-2 1 0 0 0,1-1 0 0 0,-1 1 0 0 0,0 0 0 0 0,0-7 0 0 0,0 11-13 0 0,-8 26-92 0 0,3-7 87 0 0,0 0-1 0 0,1 1 0 0 0,0-1 1 0 0,0 26-1 0 0,3 77-18 0 0,1-101 25 0 0,6 78-8 0 0,-5-89 17 0 0,0 0 0 0 0,1 0 0 0 0,0-1 0 0 0,1 1 0 0 0,0-1 0 0 0,0 1 0 0 0,1-1 0 0 0,6 11 0 0 0,-9-18 15 0 0,0 1 0 0 0,0-1 0 0 0,0 1 1 0 0,0-1-1 0 0,0 0 0 0 0,1 0 1 0 0,-1 1-1 0 0,0-1 0 0 0,1 0 1 0 0,-1 0-1 0 0,1 0 0 0 0,-1-1 1 0 0,1 1-1 0 0,0 0 0 0 0,-1 0 0 0 0,1-1 1 0 0,0 1-1 0 0,-1-1 0 0 0,1 0 1 0 0,2 1-1 0 0,-2-1 21 0 0,1 0 0 0 0,0-1 0 0 0,-1 1 0 0 0,1-1-1 0 0,0 1 1 0 0,-1-1 0 0 0,1 0 0 0 0,-1 0 0 0 0,1 0 0 0 0,-1 0 0 0 0,5-4 0 0 0,2-1 71 0 0,-1-2 1 0 0,1 1-1 0 0,-1-1 1 0 0,-1 0-1 0 0,9-12 1 0 0,0-1 118 0 0,-2-1 0 0 0,-1-1 0 0 0,-1 0 0 0 0,15-38 0 0 0,23-103 898 0 0,-48 157-1031 0 0,0-1 0 0 0,-1 0-1 0 0,0 0 1 0 0,0 0-1 0 0,-1 0 1 0 0,0 0 0 0 0,-1 0-1 0 0,0 1 1 0 0,0-1 0 0 0,0 0-1 0 0,-1 0 1 0 0,-4-8-1 0 0,5 10-42 0 0,0 1-1 0 0,-1 0 1 0 0,0-1-1 0 0,0 1 1 0 0,0 0 0 0 0,-1 0-1 0 0,1 0 1 0 0,-5-5-1 0 0,5 8-23 0 0,-1 0-1 0 0,1 0 1 0 0,-1 0-1 0 0,1 0 1 0 0,-1 0 0 0 0,0 1-1 0 0,0-1 1 0 0,0 1-1 0 0,0 0 1 0 0,0 0 0 0 0,0 0-1 0 0,0 0 1 0 0,0 0-1 0 0,-1 1 1 0 0,1-1 0 0 0,0 1-1 0 0,0 0 1 0 0,-6 0-1 0 0,5 0-25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34 9344 0 0,'-3'6'18'0'0,"2"-2"9"0"0,1 3 31 0 0,0 5 69 0 0,3 5 80 0 0,-2-10-111 0 0,-1-4-55 0 0,-3 3 98 0 0,-4-2-76 0 0,1 0 24 0 0,0 0 0 0 0,0 0 0 0 0,0 1 0 0 0,0-1 0 0 0,1 2 0 0 0,-9 8 0 0 0,8-2-70 0 0,1-1 0 0 0,0 1 0 0 0,0 1 0 0 0,1-1 0 0 0,1 1 0 0 0,-3 16 0 0 0,-6 84 159 0 0,11-102-64 0 0,1-1 0 0 0,0 1 0 0 0,1 0 0 0 0,0-1 0 0 0,1 1 0 0 0,0-1 0 0 0,1 1 0 0 0,0-1 0 0 0,1 0 0 0 0,0 0 0 0 0,0 0 0 0 0,1-1 0 0 0,11 17 0 0 0,-14-25-56 0 0,0 0 1 0 0,-1 0-1 0 0,1 0 1 0 0,0 0-1 0 0,0 0 1 0 0,0 0-1 0 0,0-1 1 0 0,0 1-1 0 0,-1-1 1 0 0,1 0-1 0 0,0 1 1 0 0,0-1 0 0 0,0 0-1 0 0,0 0 1 0 0,0 0-1 0 0,0-1 1 0 0,0 1-1 0 0,0 0 1 0 0,4-2-1 0 0,1 0 0 0 0,1-1-1 0 0,0 0 1 0 0,-1-1-1 0 0,0 0 1 0 0,0 0-1 0 0,0 0 1 0 0,-1-1-1 0 0,1 0 1 0 0,-1 0-1 0 0,0-1 1 0 0,0 1-1 0 0,8-13 1 0 0,-1 1 27 0 0,0-1 0 0 0,-2 0 0 0 0,16-33 0 0 0,-13 24-24 0 0,-2 0 1 0 0,-1-1 0 0 0,-1-1-1 0 0,9-47 1 0 0,-19 75-58 0 0,1-1-2 0 0,0-1 0 0 0,-1 1 1 0 0,1-1-1 0 0,-1 1 1 0 0,0-1-1 0 0,0 1 0 0 0,1-1 1 0 0,-2 1-1 0 0,1-1 1 0 0,0 1-1 0 0,0-1 0 0 0,-2-3 1 0 0,-1 1-5 0 0,1 1 0 0 0,-2-1 0 0 0,1 1 0 0 0,0-1 0 0 0,-1 1 0 0 0,0 0 0 0 0,0 0 0 0 0,0 0 1 0 0,0 1-1 0 0,-1 0 0 0 0,0-1 0 0 0,1 2 0 0 0,-1-1 0 0 0,0 0 0 0 0,0 1 0 0 0,0 0 0 0 0,-10-2 0 0 0,0 0-40 0 0,1 1 0 0 0,-1 1 0 0 0,0 0 0 0 0,0 1 0 0 0,0 1 0 0 0,-25 2 0 0 0,37-2 3 0 0,0 1 0 0 0,-1-1 0 0 0,1 0-1 0 0,-1 0 1 0 0,1 0 0 0 0,0-1 0 0 0,-1 1-1 0 0,1-1 1 0 0,0 0 0 0 0,-1 0 0 0 0,-5-3 0 0 0,9 4 36 0 0,0 0 0 0 0,0 0 0 0 0,0 0 0 0 0,-1 0 1 0 0,1 0-1 0 0,0 0 0 0 0,0 0 0 0 0,0 1 1 0 0,-1-1-1 0 0,1 0 0 0 0,0 0 0 0 0,0 0 0 0 0,0 0 1 0 0,0 0-1 0 0,-1 0 0 0 0,1 0 0 0 0,0 0 1 0 0,0 0-1 0 0,0 1 0 0 0,0-1 0 0 0,0 0 0 0 0,-1 0 1 0 0,1 0-1 0 0,0 0 0 0 0,0 0 0 0 0,0 1 1 0 0,0-1-1 0 0,0 0 0 0 0,0 0 0 0 0,0 0 1 0 0,0 0-1 0 0,0 1 0 0 0,-1-1 0 0 0,1 0 0 0 0,0 0 1 0 0,0 0-1 0 0,0 1 0 0 0,0-1 0 0 0,0 0 1 0 0,0 0-1 0 0,0 0 0 0 0,0 0 0 0 0,0 1 0 0 0,0-1 1 0 0,1 0-1 0 0,-1 0 0 0 0,0 0 0 0 0,0 1 1 0 0,0-1-1 0 0,0 0 0 0 0,0 0 0 0 0,0 0 0 0 0,0 0 1 0 0,0 1-1 0 0,0-1 0 0 0,1 0 0 0 0,-1 0 1 0 0,0 0-1 0 0,0 0 0 0 0,0 0 0 0 0,0 0 0 0 0,1 1 1 0 0,-1-1-1 0 0,0 0 0 0 0,0 0 0 0 0,1 0 1 0 0,27-2-46 0 0,39-6 1 0 0,-2-1 12 0 0,-9 1 40 0 0,-39 5 0 0 0,0 0 0 0 0,-1 1 0 0 0,31 1 1 0 0,-39 3 7 0 0,-1-1-1 0 0,1 1 1 0 0,13 6 0 0 0,-7-3 10 0 0,-10-3-8 0 0,0 1 1 0 0,0 0 0 0 0,0 0 0 0 0,0 1 0 0 0,0-1 0 0 0,-1 1 0 0 0,1 0 0 0 0,-1 0 0 0 0,0 0 0 0 0,0 0 0 0 0,0 0-1 0 0,-1 1 1 0 0,4 8 0 0 0,-5-9-6 0 0,1 0 0 0 0,-1 1 0 0 0,0-1 0 0 0,-1 1 0 0 0,1-1-1 0 0,-1 1 1 0 0,0 0 0 0 0,0-1 0 0 0,0 1 0 0 0,-1-1 0 0 0,0 7 0 0 0,-16 47 37 0 0,17-55-42 0 0,-9 37 34 0 0,7-31 14 0 0,1-1-1 0 0,-2 1 0 0 0,-3 10 1 0 0,7-20-48 0 0,-1 1 0 0 0,0 0 1 0 0,0 0-1 0 0,0 0 1 0 0,0 0-1 0 0,0 0 1 0 0,0 0-1 0 0,0 0 1 0 0,0 0-1 0 0,1 0 1 0 0,-1 0-1 0 0,0 0 1 0 0,0 0-1 0 0,0 0 1 0 0,0 0-1 0 0,0 0 1 0 0,0 0-1 0 0,0 0 0 0 0,1 0 1 0 0,-1 0-1 0 0,0 0 1 0 0,0 0-1 0 0,0 0 1 0 0,0 0-1 0 0,0 0 1 0 0,0 0-1 0 0,0 1 1 0 0,1-1-1 0 0,-1 0 1 0 0,0 0-1 0 0,0 0 1 0 0,0 0-1 0 0,0 0 0 0 0,0 0 1 0 0,0 0-1 0 0,0 0 1 0 0,0 0-1 0 0,0 0 1 0 0,0 1-1 0 0,0-1 1 0 0,0 0-1 0 0,0 0 1 0 0,0 0-1 0 0,0 0 1 0 0,1 0-1 0 0,-1 0 1 0 0,0 0-1 0 0,0 1 1 0 0,0-1-1 0 0,0 0 0 0 0,0 0 1 0 0,0 0-1 0 0,0 0 1 0 0,0 0-1 0 0,-1 0 1 0 0,1 0-1 0 0,0 1 1 0 0,0-1-1 0 0,0 0 1 0 0,0 0-1 0 0,8-6 144 0 0,-2-3-100 0 0,-1-1-1 0 0,-1 0 0 0 0,0 0 0 0 0,6-20 1 0 0,8-22 89 0 0,-12 40-85 0 0,1 1-1 0 0,0-1 1 0 0,1 2-1 0 0,0-1 1 0 0,0 1-1 0 0,1 0 1 0 0,0 1 0 0 0,1 0-1 0 0,0 1 1 0 0,1 0-1 0 0,22-13 1 0 0,-19 13 60 0 0,0 1 1 0 0,1 1-1 0 0,0 1 1 0 0,0 0-1 0 0,0 1 1 0 0,1 0-1 0 0,0 2 1 0 0,-1-1-1 0 0,27 1 0 0 0,-41 2-99 0 0,0 0-1 0 0,0 0 0 0 0,0 1 0 0 0,-1-1 0 0 0,1 0 0 0 0,0 0 0 0 0,0 1 0 0 0,0-1 0 0 0,-1 0 0 0 0,1 1 0 0 0,0-1 0 0 0,0 1 0 0 0,-1-1 0 0 0,1 1 0 0 0,0-1 0 0 0,-1 1 0 0 0,1 0 0 0 0,0-1 0 0 0,-1 1 0 0 0,1 0 0 0 0,-1-1 0 0 0,1 1 0 0 0,-1 0 0 0 0,0 0 0 0 0,1-1 1 0 0,-1 1-1 0 0,0 0 0 0 0,1 0 0 0 0,-1 0 0 0 0,0 0 0 0 0,0 1 0 0 0,7 12 181 0 0,-4-6 48 0 0,-3-7-232 0 0,0-1 1 0 0,0 1-1 0 0,0-1 0 0 0,0 1 0 0 0,1-1 0 0 0,-1 0 1 0 0,0 1-1 0 0,0-1 0 0 0,0 1 0 0 0,0-1 1 0 0,1 1-1 0 0,-1-1 0 0 0,0 0 0 0 0,0 1 0 0 0,1-1 1 0 0,-1 0-1 0 0,0 1 0 0 0,0-1 0 0 0,1 0 1 0 0,-1 1-1 0 0,0-1 0 0 0,1 0 0 0 0,-1 0 0 0 0,1 1 1 0 0,-1-1-1 0 0,0 0 0 0 0,1 0 0 0 0,0 0 0 0 0,3 0 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1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10152 0 0,'0'1'3'0'0,"4"4"41"0"0,3 2 27 0 0,2 3 31 0 0,-6-6-74 0 0,8 9 305 0 0,-17-3-91 0 0,-3 0-187 0 0,4-6-49 0 0,4-3-4 0 0,0 0 0 0 0,-1 0-1 0 0,1 0 1 0 0,0 1 0 0 0,0-1 0 0 0,0 0-1 0 0,0 1 1 0 0,0-1 0 0 0,0 1-1 0 0,0-1 1 0 0,1 1 0 0 0,-1 0 0 0 0,0-1-1 0 0,1 1 1 0 0,-1 2 0 0 0,-16 56-16 0 0,-18 115 0 0 0,29-138 0 0 0,-54 280-282 0 0,56-286 282 0 0,1 1 0 0 0,1 0 0 0 0,2 0 1 0 0,7 54-1 0 0,-5-69 13 0 0,-1 7 5 0 0,1 5 27 0 0,2-1 0 0 0,7 36 0 0 0,-9-57-25 0 0,0 0 1 0 0,0-1-1 0 0,0 0 1 0 0,1 1-1 0 0,-1-1 1 0 0,2 0-1 0 0,-1-1 1 0 0,1 1-1 0 0,-1 0 1 0 0,2-1-1 0 0,-1 0 1 0 0,1 0-1 0 0,-1 0 1 0 0,1-1 0 0 0,7 6-1 0 0,-10-9 12 0 0,0-1 1 0 0,-1 1-1 0 0,1 0 1 0 0,0-1-1 0 0,0 1 1 0 0,-1-1-1 0 0,1 1 0 0 0,0-1 1 0 0,0 0-1 0 0,0 0 1 0 0,0 0-1 0 0,0 0 1 0 0,-1 0-1 0 0,1 0 0 0 0,0-1 1 0 0,0 1-1 0 0,0-1 1 0 0,3 0-1 0 0,33-19 278 0 0,-21 11-183 0 0,6-4 30 0 0,0-1 1 0 0,-1 0-1 0 0,0-2 0 0 0,-1 0 1 0 0,32-33-1 0 0,-24 16 120 0 0,-1-1 0 0 0,40-62 0 0 0,-52 69-116 0 0,-2-1 0 0 0,0-1 1 0 0,-3 0-1 0 0,10-32 0 0 0,-20 56-128 0 0,0 0-1 0 0,0 0 1 0 0,0-1 0 0 0,0 1 0 0 0,-1-1-1 0 0,0 1 1 0 0,0-1 0 0 0,0 1 0 0 0,-1 0-1 0 0,0-1 1 0 0,0 1 0 0 0,0 0 0 0 0,-3-8-1 0 0,3 11-14 0 0,-1-1-1 0 0,1 1 0 0 0,0-1 1 0 0,-1 1-1 0 0,1-1 0 0 0,-1 1 1 0 0,0 0-1 0 0,0 0 0 0 0,1 0 0 0 0,-2 0 1 0 0,1 0-1 0 0,0 0 0 0 0,0 0 1 0 0,0 1-1 0 0,-1-1 0 0 0,1 1 1 0 0,-1 0-1 0 0,1 0 0 0 0,-1 0 1 0 0,0 0-1 0 0,0 0 0 0 0,1 0 1 0 0,-1 1-1 0 0,0-1 0 0 0,0 1 1 0 0,-4 0-1 0 0,-1-1-2 0 0,0 1 1 0 0,-1 0-1 0 0,1 1 1 0 0,-1 0 0 0 0,1 1-1 0 0,0-1 1 0 0,-1 2-1 0 0,1-1 1 0 0,0 1-1 0 0,0 0 1 0 0,1 1-1 0 0,-1-1 1 0 0,-12 10-1 0 0,5-3 1 0 0,1 0 0 0 0,1 1-1 0 0,-14 13 1 0 0,22-18 1 0 0,0 0-1 0 0,0-1 1 0 0,1 2-1 0 0,0-1 1 0 0,0 0-1 0 0,0 1 1 0 0,1 0-1 0 0,0 0 1 0 0,-4 13-1 0 0,-4 24 20 0 0,3 0 0 0 0,-3 46-1 0 0,9-65 13 0 0,1 0 0 0 0,2 0 0 0 0,0 0 0 0 0,2 0-1 0 0,7 29 1 0 0,-10-50-21 0 0,2 0 1 0 0,-1 0-1 0 0,0 0 0 0 0,1-1 1 0 0,0 1-1 0 0,0 0 0 0 0,0-1 0 0 0,0 0 1 0 0,1 1-1 0 0,-1-1 0 0 0,6 5 0 0 0,-7-7-4 0 0,1 0-1 0 0,-1 0 0 0 0,0 0 0 0 0,1 0 1 0 0,-1 0-1 0 0,1-1 0 0 0,0 1 0 0 0,-1 0 1 0 0,1-1-1 0 0,-1 1 0 0 0,1-1 0 0 0,0 0 1 0 0,-1 0-1 0 0,1 1 0 0 0,0-1 0 0 0,0 0 1 0 0,-1 0-1 0 0,1-1 0 0 0,0 1 0 0 0,-1 0 0 0 0,1 0 1 0 0,0-1-1 0 0,-1 1 0 0 0,1-1 0 0 0,-1 0 1 0 0,1 1-1 0 0,-1-1 0 0 0,1 0 0 0 0,-1 0 1 0 0,3-1-1 0 0,10-9 46 0 0,0 0 0 0 0,-1-1 1 0 0,0-1-1 0 0,0 0 0 0 0,-1-1 1 0 0,14-21-1 0 0,51-98 230 0 0,-14 23-124 0 0,-40 74-108 0 0,-1-1-1 0 0,-2 0 1 0 0,25-64 0 0 0,-33 59-46 0 0,-2 0 0 0 0,-3-1 0 0 0,5-71 0 0 0,-11 90-13 0 0,-2-28 1 0 0,-1 9-8 0 0,2 21-12 0 0,1 33-25 0 0,1 35-21 0 0,-1 21 72 0 0,0-21 0 0 0,-1-1 0 0 0,-2 0 0 0 0,-13 72 0 0 0,2-56 68 0 0,3 0 1 0 0,3 0-1 0 0,2 0 1 0 0,5 92-1 0 0,1-137-37 0 0,7 64 136 0 0,-7-70-117 0 0,1 0 0 0 0,0 0 0 0 0,1-1 0 0 0,0 1 1 0 0,7 14-1 0 0,-9-22-27 0 0,-1-1 0 0 0,1 1 1 0 0,0 0-1 0 0,0 0 0 0 0,0-1 0 0 0,1 1 0 0 0,-1-1 1 0 0,0 1-1 0 0,1-1 0 0 0,-1 1 0 0 0,0-1 1 0 0,1 0-1 0 0,0 0 0 0 0,-1 0 0 0 0,1 0 1 0 0,0 0-1 0 0,0 0 0 0 0,-1 0 0 0 0,1 0 1 0 0,2 0-1 0 0,0-1 13 0 0,-1 0 1 0 0,0 0-1 0 0,1 0 1 0 0,-1-1 0 0 0,0 0-1 0 0,0 1 1 0 0,1-1-1 0 0,-1 0 1 0 0,0-1-1 0 0,0 1 1 0 0,4-3-1 0 0,8-4 44 0 0,0 0 0 0 0,-1-1 0 0 0,-1-1 0 0 0,1 0 0 0 0,18-20 0 0 0,54-67 213 0 0,-52 56-203 0 0,-5 9-57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8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0 396 10152 0 0,'12'12'12'0'0,"-5"-6"36"0"0,3 3 86 0 0,23 14 894 0 0,-24-19-618 0 0,-8-4-338 0 0,0 0 0 0 0,1-1 0 0 0,-1 1 0 0 0,0 0 0 0 0,0-1 0 0 0,1 1 0 0 0,-1-1 0 0 0,0 0 0 0 0,0 1 0 0 0,0-1 0 0 0,0 0 0 0 0,0 0 0 0 0,0 0 0 0 0,0 0 0 0 0,0 0 0 0 0,0 0 0 0 0,0 0 0 0 0,1-1 0 0 0,212-257 965 0 0,-164 178-775 0 0,-4 5 168 0 0,-33 65 202 0 0,-32 59-602 0 0,3 1 0 0 0,1 1 0 0 0,-14 97 0 0 0,12-55-44 0 0,-16 116-79 0 0,31-182 83 0 0,1 1-1 0 0,1-1 1 0 0,2 0-1 0 0,0 1 1 0 0,12 49 0 0 0,-3-46 10 0 0,-11-30 0 0 0,0 0 0 0 0,0 1 0 0 0,0-1 1 0 0,0 0-1 0 0,0 0 0 0 0,0 1 0 0 0,0-1 1 0 0,0 0-1 0 0,0 1 0 0 0,0-1 0 0 0,1 0 1 0 0,-1 0-1 0 0,0 0 0 0 0,0 1 1 0 0,0-1-1 0 0,1 0 0 0 0,-1 0 0 0 0,0 1 1 0 0,0-1-1 0 0,1 0 0 0 0,-1 0 0 0 0,0 0 1 0 0,0 0-1 0 0,1 0 0 0 0,-1 1 0 0 0,0-1 1 0 0,0 0-1 0 0,1 0 0 0 0,-1 0 0 0 0,0 0 1 0 0,1 0-1 0 0,-1 0 0 0 0,0 0 1 0 0,0 0-1 0 0,1 0 0 0 0,-1 0 0 0 0,0 0 1 0 0,1 0-1 0 0,-1 0 0 0 0,0 0 0 0 0,1-1 1 0 0,10-5 29 0 0,-8 4-14 0 0,7-6 28 0 0,0 0 0 0 0,0 0 0 0 0,-1 0-1 0 0,1-1 1 0 0,-2-1 0 0 0,15-20 0 0 0,38-70 275 0 0,-53 86-270 0 0,26-44 198 0 0,83-156 453 0 0,-38 25-483 0 0,-46 103-186 0 0,-31 80-33 0 0,1 1-1 0 0,-1-1 0 0 0,-1 0 1 0 0,1 0-1 0 0,-1 0 0 0 0,0 1 1 0 0,0-11-1 0 0,-1 16-25 0 0,-1 2-43 0 0,-12 27-6 0 0,2 0 0 0 0,0 0 0 0 0,3 1 0 0 0,-9 48 1 0 0,-4 128-133 0 0,20-176 187 0 0,2 0 1 0 0,1 0-1 0 0,1-1 0 0 0,10 39 1 0 0,-9-49 10 0 0,1-1-1 0 0,1 0 1 0 0,1 0 0 0 0,1-1-1 0 0,0 0 1 0 0,1 0 0 0 0,21 28-1 0 0,-28-42 20 0 0,1 1-1 0 0,0-1 0 0 0,0 0 0 0 0,0 0 0 0 0,0 0 1 0 0,0-1-1 0 0,1 1 0 0 0,-1-1 0 0 0,1 1 0 0 0,0-1 1 0 0,5 2-1 0 0,-7-4-3 0 0,0 1 1 0 0,0-1-1 0 0,0 0 1 0 0,0 0-1 0 0,0 1 1 0 0,0-2-1 0 0,1 1 1 0 0,-1 0-1 0 0,0 0 1 0 0,0-1-1 0 0,0 1 1 0 0,0-1-1 0 0,0 1 1 0 0,0-1-1 0 0,0 0 1 0 0,0 0-1 0 0,0 0 1 0 0,0 0-1 0 0,0 0 1 0 0,-1-1-1 0 0,1 1 1 0 0,0 0-1 0 0,-1-1 1 0 0,3-2-1 0 0,22-26 162 0 0,-1 0 0 0 0,-1-2 0 0 0,32-59 0 0 0,-43 66-33 0 0,0-1 0 0 0,-2 0 0 0 0,-1 0 1 0 0,-1-1-1 0 0,-2-1 0 0 0,8-50 0 0 0,-9 25 75 0 0,-2-1-1 0 0,-6-89 1 0 0,1 124-143 0 0,-1 0 0 0 0,-5-22 0 0 0,6 36-45 0 0,-1 0 1 0 0,1 0-1 0 0,-1 0 1 0 0,0 0 0 0 0,0 0-1 0 0,-1 0 1 0 0,1 1-1 0 0,-1-1 1 0 0,0 1 0 0 0,0 0-1 0 0,-1 0 1 0 0,-6-7-1 0 0,9 11-14 0 0,0 0-1 0 0,1 0 1 0 0,-1-1-1 0 0,1 1 1 0 0,-1 0-1 0 0,0 0 1 0 0,1 0-1 0 0,-1 0 1 0 0,0 0-1 0 0,1 0 1 0 0,-1 0-1 0 0,1 0 1 0 0,-1 0-1 0 0,0 0 1 0 0,1 0-1 0 0,-1 0 1 0 0,0 0-1 0 0,1 0 0 0 0,-1 1 1 0 0,1-1-1 0 0,-1 0 1 0 0,0 1-1 0 0,1-1 1 0 0,-1 0-1 0 0,0 1 1 0 0,-15 12 62 0 0,11-10-37 0 0,-9 9 23 0 0,1 0 1 0 0,0 1 0 0 0,0 0-1 0 0,2 1 1 0 0,0 0 0 0 0,0 1-1 0 0,2 1 1 0 0,-1-1 0 0 0,2 1-1 0 0,-10 25 1 0 0,16-33-25 0 0,-1-1 1 0 0,1 1-1 0 0,-2 12 0 0 0,4-17-17 0 0,0 1 0 0 0,-1-1 0 0 0,1 0-1 0 0,0 0 1 0 0,1 0 0 0 0,-1 0 0 0 0,0 0 0 0 0,1 0 0 0 0,0 0-1 0 0,0 0 1 0 0,0 0 0 0 0,1 3 0 0 0,0-4-2 0 0,0 0 0 0 0,0 0 0 0 0,1 0-1 0 0,-1-1 1 0 0,1 1 0 0 0,-1-1 0 0 0,1 1 0 0 0,-1-1 0 0 0,1 0-1 0 0,-1 0 1 0 0,1 0 0 0 0,4 1 0 0 0,-4-1-8 0 0,14 3 18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9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182 251 11856 0 0,'-6'5'16'0'0,"0"1"60"0"0,3 0 45 0 0,0 3 106 0 0,-2 3 53 0 0,-2-2-166 0 0,-25 29 276 0 0,15-16-319 0 0,1 0 1 0 0,1 1-1 0 0,1 1 0 0 0,-16 37 1 0 0,24-43-75 0 0,0 1 1 0 0,1 0-1 0 0,2 0 0 0 0,0 0 1 0 0,0 0-1 0 0,2 30 0 0 0,1-36 1 0 0,1 1-1 0 0,1-1 0 0 0,1 1 1 0 0,-1-1-1 0 0,2 0 0 0 0,0 0 1 0 0,1 0-1 0 0,1-1 0 0 0,11 22 1 0 0,-16-33 3 0 0,0 0 1 0 0,0-1-1 0 0,0 1 1 0 0,0 0-1 0 0,0-1 1 0 0,0 1-1 0 0,1-1 0 0 0,-1 1 1 0 0,0-1-1 0 0,1 0 1 0 0,0 0-1 0 0,-1 0 1 0 0,1 0-1 0 0,-1 0 1 0 0,1 0-1 0 0,0 0 1 0 0,0 0-1 0 0,0-1 1 0 0,-1 1-1 0 0,1 0 1 0 0,0-1-1 0 0,0 0 1 0 0,2 1-1 0 0,-1-2 4 0 0,0 1 0 0 0,0-1-1 0 0,0 0 1 0 0,0 1-1 0 0,-1-1 1 0 0,1-1 0 0 0,0 1-1 0 0,-1 0 1 0 0,1-1 0 0 0,-1 1-1 0 0,1-1 1 0 0,-1 0 0 0 0,0 0-1 0 0,4-3 1 0 0,115-117 495 0 0,-101 99-321 0 0,-2 0 0 0 0,0-1 0 0 0,26-47 0 0 0,-31 40-31 0 0,-1-1 0 0 0,-2 1 0 0 0,-1-2 0 0 0,-1 0 0 0 0,6-62 0 0 0,-12 85-117 0 0,6-106 269 0 0,-8 106-263 0 0,-1 0-1 0 0,1 1 1 0 0,-2-1-1 0 0,1 0 1 0 0,-1 1-1 0 0,-1-1 0 0 0,0 1 1 0 0,0 0-1 0 0,-7-14 1 0 0,8 21-36 0 0,0 0 1 0 0,1 1-1 0 0,-2-1 1 0 0,1 0-1 0 0,0 1 1 0 0,0-1-1 0 0,0 1 1 0 0,-1 0-1 0 0,1 0 1 0 0,-1 0-1 0 0,1 0 1 0 0,-1 0-1 0 0,1 0 1 0 0,-1 1-1 0 0,1-1 1 0 0,-1 1-1 0 0,0 0 1 0 0,-3-1-1 0 0,1 1-25 0 0,-1 0 1 0 0,0 0-1 0 0,1 0 0 0 0,-1 1 1 0 0,1-1-1 0 0,-1 1 0 0 0,-9 4 1 0 0,12-4-4 0 0,1 1 1 0 0,0-1-1 0 0,-1 1 1 0 0,1 0 0 0 0,0 0-1 0 0,0 0 1 0 0,0 1-1 0 0,0-1 1 0 0,-3 5 0 0 0,-6 6-246 0 0,11-12 265 0 0,0-1 0 0 0,0 0 1 0 0,0 1-1 0 0,0-1 0 0 0,0 1 1 0 0,0-1-1 0 0,0 0 0 0 0,-1 1 1 0 0,1-1-1 0 0,0 1 1 0 0,0-1-1 0 0,0 0 0 0 0,1 1 1 0 0,-1-1-1 0 0,0 1 0 0 0,0-1 1 0 0,0 0-1 0 0,0 1 1 0 0,0-1-1 0 0,0 1 0 0 0,1-1 1 0 0,-1 0-1 0 0,0 1 0 0 0,0-1 1 0 0,0 0-1 0 0,1 1 1 0 0,-1-1-1 0 0,0 0 0 0 0,1 1 1 0 0,-1-1-1 0 0,10 10-47 0 0,-9-10 51 0 0,2 3-7 0 0,1 0 0 0 0,0 0 0 0 0,1-1 0 0 0,-1 1 0 0 0,0-1 0 0 0,1 0-1 0 0,-1-1 1 0 0,1 1 0 0 0,0-1 0 0 0,-1 1 0 0 0,1-2 0 0 0,0 1 0 0 0,0 0 0 0 0,0-1 0 0 0,-1 0 0 0 0,1 0 0 0 0,8-1 0 0 0,6-3-12 0 0,0 0 1 0 0,0-1-1 0 0,22-9 1 0 0,13-3-33 0 0,-45 15 49 0 0,1 1 0 0 0,1 0 0 0 0,-1 0 0 0 0,0 1 0 0 0,0 1 0 0 0,0 0 0 0 0,0 0 0 0 0,0 1 0 0 0,0 0 0 0 0,0 0 0 0 0,13 6 0 0 0,-12-4 9 0 0,-1 1-1 0 0,0 0 1 0 0,1 1-1 0 0,-2 0 1 0 0,1 0-1 0 0,-1 1 1 0 0,0 0 0 0 0,0 1-1 0 0,14 15 1 0 0,-19-16 5 0 0,0 0 1 0 0,0 0 0 0 0,-1 0 0 0 0,1 0 0 0 0,-2 1 0 0 0,1-1 0 0 0,-1 1 0 0 0,0 0-1 0 0,-1 0 1 0 0,1 0 0 0 0,-2 0 0 0 0,1 0 0 0 0,-1 0 0 0 0,-1 9 0 0 0,-1 7 28 0 0,-1 0 0 0 0,-1 0 1 0 0,-10 34-1 0 0,-26 53 103 0 0,36-95-99 0 0,4-15-37 0 0,-1 1 0 0 0,1-1 0 0 0,0 0-1 0 0,0 0 1 0 0,-1 0 0 0 0,1 0 0 0 0,-1 0 0 0 0,1 0-1 0 0,-1 0 1 0 0,1 0 0 0 0,-1-1 0 0 0,1 1 0 0 0,-2 1 0 0 0,1-1 32 0 0,19-23 16 0 0,-1-8-33 0 0,-1-1-1 0 0,17-47 0 0 0,-19 41-6 0 0,15-39 16 0 0,13-30 7 0 0,-34 88-24 0 0,1 1-1 0 0,0 0 1 0 0,21-27 0 0 0,-17 30 31 0 0,1 1 0 0 0,-1 1 0 0 0,2 0 0 0 0,0 1 0 0 0,1 0 0 0 0,31-15 0 0 0,-43 24 0 0 0,-1 0 0 0 0,0 0-1 0 0,1 1 1 0 0,-1-1 0 0 0,1 1-1 0 0,-1 0 1 0 0,1 0 0 0 0,-1 0-1 0 0,1 1 1 0 0,0-1-1 0 0,-1 1 1 0 0,1 0 0 0 0,0 0-1 0 0,-1 0 1 0 0,1 1 0 0 0,0-1-1 0 0,-1 1 1 0 0,1 0 0 0 0,0 0-1 0 0,-1 0 1 0 0,0 1 0 0 0,1-1-1 0 0,-1 1 1 0 0,0-1 0 0 0,1 1-1 0 0,-1 0 1 0 0,3 4 0 0 0,2 3 108 0 0,-1 0 0 0 0,0 1 0 0 0,-1 0 0 0 0,0 1-1 0 0,-1-1 1 0 0,0 1 0 0 0,0 0 0 0 0,-1 0 0 0 0,3 18 0 0 0,-3-22 29 0 0,-3 1 8 0 0,-2-4-75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30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126 427 9848 0 0,'4'5'37'0'0,"5"2"126"0"0,8 7 422 0 0,-12-6-186 0 0,0 12-14 0 0,-5-20-374 0 0,1 1-1 0 0,-1-1 1 0 0,0 0-1 0 0,0 1 1 0 0,0-1-1 0 0,0 0 1 0 0,0 1 0 0 0,0-1-1 0 0,0 0 1 0 0,0 1-1 0 0,0-1 1 0 0,0 0 0 0 0,0 1-1 0 0,0-1 1 0 0,0 0-1 0 0,0 1 1 0 0,0-1-1 0 0,0 0 1 0 0,-1 1 0 0 0,1-1-1 0 0,0 0 1 0 0,0 1-1 0 0,0-1 1 0 0,0 0 0 0 0,-1 0-1 0 0,1 1 1 0 0,0-1-1 0 0,0 0 1 0 0,-1 0-1 0 0,1 1 1 0 0,-5 4 94 0 0,-14 22 421 0 0,5-1-421 0 0,1 1 1 0 0,1 0 0 0 0,-12 43-1 0 0,1 27-395 0 0,3 0 0 0 0,5 2 1 0 0,5-1-1 0 0,3 1 0 0 0,5 1 0 0 0,12 114 0 0 0,-7-172 253 0 0,-3-28 35 0 0,1 0 0 0 0,1 1-1 0 0,-1-1 1 0 0,2 0 0 0 0,0-1 0 0 0,1 1 0 0 0,6 16-1 0 0,-8-28 8 0 0,-1 0-1 0 0,0 0 0 0 0,1 1 0 0 0,-1-1 0 0 0,1 0 0 0 0,-1 0 1 0 0,1-1-1 0 0,0 1 0 0 0,0 0 0 0 0,0 0 0 0 0,0-1 1 0 0,0 1-1 0 0,0-1 0 0 0,1 0 0 0 0,-1 0 0 0 0,0 0 0 0 0,1 0 1 0 0,-1 0-1 0 0,1 0 0 0 0,-1-1 0 0 0,1 1 0 0 0,-1-1 0 0 0,1 0 1 0 0,-1 1-1 0 0,1-1 0 0 0,0 0 0 0 0,-1-1 0 0 0,1 1 1 0 0,-1 0-1 0 0,1-1 0 0 0,-1 1 0 0 0,4-2 0 0 0,3-1 46 0 0,-1 0-1 0 0,0-1 1 0 0,0 0-1 0 0,0 0 0 0 0,0-1 1 0 0,-1 0-1 0 0,0 0 1 0 0,8-8-1 0 0,16-19 278 0 0,0-3 0 0 0,-3 0 1 0 0,31-50-1 0 0,-28 40-44 0 0,32-46 748 0 0,68-132 1 0 0,-118 198-790 0 0,-1 0 1 0 0,-2-2 0 0 0,13-45-1 0 0,-22 69-226 0 0,0 0 0 0 0,-1 0 1 0 0,1 0-1 0 0,-1 0 0 0 0,0 0 0 0 0,0 0 0 0 0,0 0 0 0 0,0 0 0 0 0,-1 0 1 0 0,1 0-1 0 0,-1 0 0 0 0,0 0 0 0 0,0 0 0 0 0,0 0 0 0 0,0 0 0 0 0,0 1 0 0 0,-1-1 1 0 0,1 0-1 0 0,-1 1 0 0 0,0-1 0 0 0,-3-3 0 0 0,3 4-10 0 0,-1 0 0 0 0,1 0 0 0 0,-1 1 0 0 0,0-1 0 0 0,0 1 0 0 0,0-1-1 0 0,1 1 1 0 0,-1 0 0 0 0,0 1 0 0 0,0-1 0 0 0,-1 0 0 0 0,1 1 0 0 0,0-1 0 0 0,0 1 0 0 0,0 0-1 0 0,0 0 1 0 0,0 1 0 0 0,0-1 0 0 0,0 0 0 0 0,-6 2 0 0 0,-2 2-4 0 0,0 0 0 0 0,0 0 0 0 0,0 1 0 0 0,1 0 0 0 0,0 1-1 0 0,-16 11 1 0 0,-53 47 13 0 0,69-55-12 0 0,-13 11 16 0 0,2 0 1 0 0,0 2 0 0 0,-20 29 0 0 0,30-36-10 0 0,1 1-1 0 0,1 0 0 0 0,0 0 1 0 0,1 1-1 0 0,1 1 0 0 0,-6 21 1 0 0,0 15 1 0 0,3 0 0 0 0,2 1 1 0 0,0 62-1 0 0,8-109-10 0 0,0 0 0 0 0,0 0 1 0 0,1 0-1 0 0,0 0 0 0 0,1 0 0 0 0,0 0 0 0 0,3 8 0 0 0,-4-13 0 0 0,0 0 1 0 0,0 0-1 0 0,1 0 0 0 0,-1-1 0 0 0,0 1 1 0 0,1 0-1 0 0,0-1 0 0 0,0 1 0 0 0,0-1 0 0 0,0 0 1 0 0,0 1-1 0 0,0-1 0 0 0,1 0 0 0 0,-1-1 1 0 0,1 1-1 0 0,-1 0 0 0 0,1-1 0 0 0,0 1 1 0 0,0-1-1 0 0,-1 0 0 0 0,4 1 0 0 0,-2-2 3 0 0,0 0-1 0 0,0 0 1 0 0,0-1 0 0 0,0 1-1 0 0,-1-1 1 0 0,1 0 0 0 0,0 0-1 0 0,0-1 1 0 0,-1 1-1 0 0,1-1 1 0 0,-1 0 0 0 0,0 1-1 0 0,1-2 1 0 0,-1 1 0 0 0,4-4-1 0 0,5-1 10 0 0,10-9 14 0 0,0 0 1 0 0,-1-1-1 0 0,0-1 0 0 0,29-34 1 0 0,63-93 150 0 0,-76 94-116 0 0,-3 5-18 0 0,-2-1 0 0 0,-1-2 0 0 0,-3 0-1 0 0,-3-2 1 0 0,-1-1 0 0 0,-3-1 0 0 0,17-66 0 0 0,-25 69-38 0 0,60-203 34 0 0,-54 204-60 0 0,-2-1 0 0 0,-3 0 0 0 0,-1-2 0 0 0,-3 1 0 0 0,-2-1-1 0 0,-3-1 1 0 0,-1-58 0 0 0,-5 104-34 0 0,0 0 1 0 0,0 0-1 0 0,-5-12 0 0 0,-4 32 41 0 0,0 1 0 0 0,0 1 0 0 0,2-1 0 0 0,0 1 0 0 0,-9 24 0 0 0,-24 85-83 0 0,23-64 78 0 0,-107 393 170 0 0,113-396-118 0 0,-38 207 330 0 0,21 1 254 0 0,30-198-389 0 0,3 1-1 0 0,3-1 0 0 0,16 66 1 0 0,-22-126-189 0 0,1 0 1 0 0,0 0-1 0 0,0 0 0 0 0,1-1 1 0 0,-1 1-1 0 0,1 0 1 0 0,1-1-1 0 0,-1 0 0 0 0,1 0 1 0 0,1 0-1 0 0,-1 0 1 0 0,1-1-1 0 0,7 8 0 0 0,-10-11-19 0 0,1 0-1 0 0,0 0 0 0 0,0 0 0 0 0,0-1 0 0 0,0 1 0 0 0,0-1 0 0 0,0 1 0 0 0,1-1 0 0 0,-1 0 0 0 0,0 0 0 0 0,1-1 0 0 0,-1 1 0 0 0,1-1 1 0 0,-1 1-1 0 0,1-1 0 0 0,-1 0 0 0 0,0 0 0 0 0,1-1 0 0 0,-1 1 0 0 0,1-1 0 0 0,-1 0 0 0 0,0 0 0 0 0,1 0 0 0 0,-1 0 0 0 0,0 0 0 0 0,0-1 0 0 0,0 1 1 0 0,0-1-1 0 0,4-3 0 0 0,72-51 244 0 0,-44 27-210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5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548 103 4312 0 0,'-1'-4'24'0'0,"1"0"91"0"0,1 1 71 0 0,1-1 165 0 0,0 0 86 0 0,-1-1-229 0 0,-2 3 36 0 0,0-1 0 0 0,-1 0 1 0 0,1 1-1 0 0,-1-1 0 0 0,1 1 0 0 0,-1 0 0 0 0,1 0 1 0 0,-1-1-1 0 0,0 1 0 0 0,0 0 0 0 0,0 0 0 0 0,-1 1 0 0 0,1-1 1 0 0,0 0-1 0 0,-1 1 0 0 0,1-1 0 0 0,-4 0 0 0 0,-8-7 541 0 0,9 5-583 0 0,-1 2-1 0 0,0-1 1 0 0,0 1 0 0 0,0 0 0 0 0,0 0-1 0 0,0 0 1 0 0,-7 0 0 0 0,7 1-144 0 0,-32-9 431 0 0,24 9-262 0 0,5 2-172 0 0,1 0 0 0 0,0 0 0 0 0,0 1 0 0 0,0 0 0 0 0,0 1 0 0 0,0-1-1 0 0,0 2 1 0 0,0-1 0 0 0,-7 6 0 0 0,-3 2 52 0 0,-11 7 50 0 0,0 0-1 0 0,1 2 1 0 0,1 2-1 0 0,-37 38 1 0 0,48-43-81 0 0,-37 46 231 0 0,47-55-249 0 0,1 0 1 0 0,0 1-1 0 0,0-1 0 0 0,1 1 0 0 0,0 0 0 0 0,-3 11 0 0 0,7-18-49 0 0,-1 0 0 0 0,1-1 0 0 0,0 1 0 0 0,0 0 0 0 0,0-1 0 0 0,0 1 0 0 0,0 0 0 0 0,0-1-1 0 0,0 1 1 0 0,1-1 0 0 0,-1 1 0 0 0,1 0 0 0 0,-1-1 0 0 0,1 1 0 0 0,0-1 0 0 0,-1 1 0 0 0,1-1 0 0 0,2 3 0 0 0,0 0-1 0 0,0-1 1 0 0,0 0-1 0 0,0 1 1 0 0,0-1-1 0 0,1-1 1 0 0,7 6-1 0 0,0-1 3 0 0,2-1 0 0 0,-1 0 0 0 0,23 6-1 0 0,54 12 44 0 0,-51-15-3 0 0,61 23 0 0 0,-94-30-14 0 0,0 0-1 0 0,-1 0 0 0 0,1 1 1 0 0,-1 0-1 0 0,0-1 1 0 0,1 2-1 0 0,-2-1 0 0 0,1 0 1 0 0,0 1-1 0 0,-1 0 1 0 0,1 0-1 0 0,-1 0 0 0 0,0 0 1 0 0,0 0-1 0 0,-1 1 1 0 0,1-1-1 0 0,-1 1 0 0 0,0 0 1 0 0,-1 0-1 0 0,1-1 1 0 0,1 11-1 0 0,-1-4 73 0 0,-2 1 0 0 0,1-1-1 0 0,-1 1 1 0 0,-1-1 0 0 0,0 1 0 0 0,-1-1 0 0 0,0 0-1 0 0,-7 21 1 0 0,0-6 41 0 0,-1-1-1 0 0,-1-1 1 0 0,-1 0 0 0 0,-1 0-1 0 0,-1-2 1 0 0,-2 1-1 0 0,0-2 1 0 0,-38 39 0 0 0,48-55-80 0 0,0 0 0 0 0,0 0 1 0 0,0-1-1 0 0,-1 0 0 0 0,0 0 0 0 0,-12 4 1 0 0,18-8-68 0 0,1 0 1 0 0,0 0 0 0 0,-1 0 0 0 0,1 0-1 0 0,0 0 1 0 0,-1 0 0 0 0,1-1-1 0 0,0 1 1 0 0,0 0 0 0 0,-1 0-1 0 0,1 0 1 0 0,0 0 0 0 0,-1 0 0 0 0,1-1-1 0 0,0 1 1 0 0,0 0 0 0 0,-1 0-1 0 0,1-1 1 0 0,0 1 0 0 0,0 0 0 0 0,0 0-1 0 0,0-1 1 0 0,-1 1 0 0 0,1 0-1 0 0,0-1 1 0 0,0 1 0 0 0,-4-7 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11448 0 0,'2'0'3'0'0,"1"1"14"0"0,-1 0 13 0 0,1 2 32 0 0,-1 5 207 0 0,-2-7-210 0 0,0-1-32 0 0,0 0 1 0 0,0 0-1 0 0,1 1 0 0 0,-1-1 1 0 0,0 0-1 0 0,0 0 1 0 0,1 1-1 0 0,-1-1 1 0 0,0 0-1 0 0,1 0 1 0 0,-1 0-1 0 0,0 0 0 0 0,1 0 1 0 0,-1 1-1 0 0,0-1 1 0 0,1 0-1 0 0,-1 0 1 0 0,0 0-1 0 0,1 0 1 0 0,-1 0-1 0 0,0 0 0 0 0,1 0 1 0 0,-1 0-1 0 0,0 0 1 0 0,1 0-1 0 0,-1 0 1 0 0,0 0-1 0 0,1 0 1 0 0,-1-1-1 0 0,0 1 1 0 0,1 0-1 0 0,-1 0 0 0 0,0 0 1 0 0,0 0-1 0 0,1 0 1 0 0,-1-1-1 0 0,0 1 1 0 0,1 0-1 0 0,-1 0 1 0 0,0-1-1 0 0,0 1 0 0 0,0 0 1 0 0,1 0-1 0 0,-1-1 1 0 0,0 1-1 0 0,0 0 1 0 0,0-1-1 0 0,1 1 1 0 0,17-21 495 0 0,-16 19-479 0 0,24-28 124 0 0,11-9-119 0 0,-9 4-24 0 0,-1 0-19 0 0,-22 29-10 0 0,-3 4 0 0 0,-1 0 1 0 0,1 0-1 0 0,0 0 0 0 0,-1-1 1 0 0,0 1-1 0 0,1 0 0 0 0,-1-1 0 0 0,0 1 1 0 0,0-1-1 0 0,0 1 0 0 0,0-5 1 0 0,-1 7-5 0 0,0 14-48 0 0,-5 89 25 0 0,2-70 18 0 0,2-1-1 0 0,4 63 1 0 0,0-71 14 0 0,19 114-6 0 0,-17-118 11 0 0,0-1 0 0 0,1 1 0 0 0,1-1-1 0 0,15 30 1 0 0,-22-48 2 0 0,1 0-1 0 0,-1 0 1 0 0,1 0 0 0 0,-1 0-1 0 0,1 0 1 0 0,0 0-1 0 0,-1 0 1 0 0,1-1 0 0 0,0 1-1 0 0,0 0 1 0 0,-1 0-1 0 0,1-1 1 0 0,0 1 0 0 0,0 0-1 0 0,0-1 1 0 0,0 1-1 0 0,0-1 1 0 0,0 0 0 0 0,0 1-1 0 0,0-1 1 0 0,0 1-1 0 0,0-1 1 0 0,0 0 0 0 0,0 0-1 0 0,0 0 1 0 0,0 0-1 0 0,0 0 1 0 0,1 0 0 0 0,-1 0-1 0 0,0 0 1 0 0,0 0-1 0 0,0 0 1 0 0,0-1-1 0 0,0 1 1 0 0,0 0 0 0 0,0-1-1 0 0,0 1 1 0 0,0-1-1 0 0,0 1 1 0 0,0-1 0 0 0,0 1-1 0 0,0-1 1 0 0,-1 0-1 0 0,2 0 1 0 0,5-5 22 0 0,-1 0 0 0 0,1 0-1 0 0,-1-1 1 0 0,7-10 0 0 0,-7 9 6 0 0,41-57 278 0 0,-2-2 0 0 0,48-100 1 0 0,-86 153-274 0 0,5-10 36 0 0,-2 0 1 0 0,-1-1-1 0 0,8-31 1 0 0,13-78 164 0 0,-30 131-237 0 0,12-78 83 0 0,-7 39-36 0 0,12-43 0 0 0,-17 83-50 0 0,-8 153-2 0 0,0 13 0 0 0,17 307 104 0 0,-33-1 353 0 0,-23-198 33 0 0,42-249-393 0 0,-2 0 0 0 0,0 0 0 0 0,-1-1-1 0 0,-15 28 1 0 0,19-42-32 0 0,-1 1 0 0 0,0-1 0 0 0,0-1 1 0 0,-1 1-1 0 0,0-1 0 0 0,0 0 0 0 0,-1 0 0 0 0,0-1 1 0 0,0 0-1 0 0,0 0 0 0 0,-1 0 0 0 0,0-1 0 0 0,-15 7 0 0 0,15-9-1 0 0,0-1-1 0 0,-1 0 1 0 0,0-1-1 0 0,1 0 1 0 0,-1 0-1 0 0,0 0 0 0 0,0-2 1 0 0,1 1-1 0 0,-16-3 1 0 0,-5-2 155 0 0,-42-14 1 0 0,53 14-150 0 0,1-1 1 0 0,-1-1 0 0 0,2-1-1 0 0,-1-1 1 0 0,-15-10 0 0 0,24 14-40 0 0,0-1 0 0 0,1 0 1 0 0,0 0-1 0 0,0-1 0 0 0,1 0 0 0 0,-1 0 0 0 0,1-1 1 0 0,1 0-1 0 0,0 0 0 0 0,0 0 0 0 0,-6-14 0 0 0,5 3 25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27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1 11256 0 0,'-12'0'-6'0'0,"5"1"30"0"0,-2 0 40 0 0,-3 2 85 0 0,-2 2 62 0 0,9-3-165 0 0,3-1-16 0 0,0-1 0 0 0,1 1 1 0 0,-1-1-1 0 0,0 1 0 0 0,1 0 1 0 0,-1-1-1 0 0,0 1 0 0 0,1 0 1 0 0,-1 0-1 0 0,1 1 1 0 0,-1-1-1 0 0,1 0 0 0 0,-2 3 1 0 0,-1 0 61 0 0,-4 2 146 0 0,0 1 1 0 0,0 0-1 0 0,1 1 1 0 0,0 0-1 0 0,-9 13 1 0 0,11-14-194 0 0,3-5-28 0 0,-13 15 96 0 0,1 2 0 0 0,0 0 0 0 0,2 0 0 0 0,0 1 0 0 0,-10 24 0 0 0,-5 23-79 0 0,3 0 1 0 0,-15 77 0 0 0,32-113-33 0 0,2 1 1 0 0,1 0 0 0 0,2 0 0 0 0,1 0 0 0 0,1 1 0 0 0,2-1-1 0 0,6 33 1 0 0,-6-57 0 0 0,0-1 0 0 0,0 1 0 0 0,1 0 0 0 0,0-1 0 0 0,0 1 0 0 0,1-1 0 0 0,0 0-1 0 0,0 0 1 0 0,0-1 0 0 0,6 7 0 0 0,-8-11 8 0 0,0 0 0 0 0,0 0-1 0 0,0 0 1 0 0,0 0 0 0 0,0 0-1 0 0,0 0 1 0 0,1-1 0 0 0,-1 0 0 0 0,1 1-1 0 0,-1-1 1 0 0,1 0 0 0 0,-1 0-1 0 0,1 0 1 0 0,-1 0 0 0 0,1 0 0 0 0,0-1-1 0 0,0 1 1 0 0,-1-1 0 0 0,1 0-1 0 0,0 0 1 0 0,0 0 0 0 0,0 0-1 0 0,-1 0 1 0 0,1-1 0 0 0,0 1 0 0 0,-1-1-1 0 0,1 0 1 0 0,0 0 0 0 0,-1 0-1 0 0,1 0 1 0 0,-1 0 0 0 0,4-2 0 0 0,24-17 298 0 0,45-39 1 0 0,-17 13-33 0 0,-26 22-141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4:40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96 0 0,'1'0'1'0'0,"-1"-1"1"0"0,1 1-1 0 0,-1-1 1 0 0,1 1-1 0 0,-1-1 1 0 0,1 1-1 0 0,0-1 0 0 0,-1 1 1 0 0,1 0-1 0 0,0-1 1 0 0,-1 1-1 0 0,1 0 1 0 0,0 0-1 0 0,-1-1 1 0 0,1 1-1 0 0,0 0 0 0 0,0 0 1 0 0,-1 0-1 0 0,1 0 1 0 0,0 0-1 0 0,0 0 1 0 0,-1 0-1 0 0,1 0 0 0 0,0 0 1 0 0,-1 1-1 0 0,1-1 1 0 0,1 0-1 0 0,-2 1 14 0 0,3-2 22 0 0,-1 1 0 0 0,0 0 0 0 0,0 0-1 0 0,0 0 1 0 0,0 1 0 0 0,0-1 0 0 0,0 0 0 0 0,0 1 0 0 0,0-1 0 0 0,0 1 0 0 0,2 1 0 0 0,23 5 480 0 0,-19-6-353 0 0,19-10 7961 0 0,-26-3-6765 0 0,3 5-1125 0 0,2 0 0 0 0,-1 1 0 0 0,12-12 1 0 0,3-2 19 0 0,-10 4-19 0 0,-9 15-225 0 0,-1 0 0 0 0,0 0 0 0 0,1 0 0 0 0,-1 0-1 0 0,1 0 1 0 0,-1 1 0 0 0,1-1 0 0 0,0 0 0 0 0,-1 0 0 0 0,1 1-1 0 0,0-1 1 0 0,-1 0 0 0 0,1 1 0 0 0,0-1 0 0 0,0 0 0 0 0,0 1-1 0 0,-1-1 1 0 0,1 1 0 0 0,2-1 0 0 0,4-1 150 0 0,-7 1-154 0 0,0 1 1 0 0,1 0-1 0 0,-1-1 1 0 0,1 1-1 0 0,-1 0 1 0 0,0 0 0 0 0,1 0-1 0 0,-1-1 1 0 0,1 1-1 0 0,-1 0 1 0 0,1 0-1 0 0,-1 0 1 0 0,1 0 0 0 0,-1 0-1 0 0,1 0 1 0 0,-1 0-1 0 0,1 0 1 0 0,-1 0-1 0 0,1 0 1 0 0,-1 0 0 0 0,1 0-1 0 0,-1 0 1 0 0,1 0-1 0 0,-1 0 1 0 0,1 1-1 0 0,-1-1 1 0 0,1 0 0 0 0,-1 0-1 0 0,0 1 1 0 0,1-1-1 0 0,-1 0 1 0 0,1 0-1 0 0,-1 1 1 0 0,0-1-1 0 0,1 0 1 0 0,-1 1 0 0 0,0-1-1 0 0,1 1 1 0 0,-1-1-1 0 0,0 1 1 0 0,0-1-1 0 0,1 0 1 0 0,-1 1 0 0 0,0-1-1 0 0,0 1 1 0 0,0-1-1 0 0,0 1 1 0 0,1-1-1 0 0,-1 1 1 0 0,0-1 0 0 0,0 1-1 0 0,0-1 1 0 0,0 2-1 0 0,3 20 49 0 0,-1 0 0 0 0,-1 0-1 0 0,-1 0 1 0 0,-5 38 0 0 0,-1-23 0 0 0,3-20 27 0 0,0 0-1 0 0,0 24 1 0 0,2-17 87 0 0,-1 0-1 0 0,-1 0 1 0 0,-2 0-1 0 0,-10 36 1 0 0,-4-10 247 0 0,-4 15-3 0 0,-18 100 1011 0 0,35-127-740 0 0,6-32-407 0 0,4-25-217 0 0,27-122 44 0 0,-20 98-76 0 0,-11 43-29 0 0,2-12 13 0 0,1 0 0 0 0,0 1 0 0 0,1 0 0 0 0,1 0-1 0 0,-1 0 1 0 0,13-20 0 0 0,0 0 52 0 0,-15 25-53 0 0,1 1-1 0 0,-1-1 1 0 0,1 1-1 0 0,1 0 1 0 0,3-5-1 0 0,3-2 20 0 0,0 0 0 0 0,0-1 0 0 0,-2 0 0 0 0,14-26 0 0 0,-3 2 221 0 0,1 0-1 0 0,45-63 1 0 0,-52 84-139 0 0,6-13 128 0 0,-17 26-185 0 0,0 0 0 0 0,1 0 0 0 0,-1 0 0 0 0,1 0 0 0 0,-1 0 0 0 0,1 1 0 0 0,5-4 0 0 0,10-10 67 0 0,-11 9-87 0 0,7-7 17 0 0,28-23-1 0 0,-41 37-51 0 0,0-1 1 0 0,0 0-1 0 0,-1 0 0 0 0,1 1 0 0 0,0-1 0 0 0,0 1 0 0 0,0-1 0 0 0,1 1 0 0 0,-1-1 0 0 0,0 1 0 0 0,0 0 0 0 0,0-1 0 0 0,0 1 0 0 0,0 0 0 0 0,0 0 0 0 0,0 0 1 0 0,1 0-1 0 0,-1 0 0 0 0,0 0 0 0 0,0 0 0 0 0,0 0 0 0 0,0 1 0 0 0,0-1 0 0 0,0 0 0 0 0,1 1 0 0 0,-1-1 0 0 0,0 1 0 0 0,0-1 0 0 0,0 1 0 0 0,0-1 0 0 0,0 1 1 0 0,-1 0-1 0 0,1-1 0 0 0,0 1 0 0 0,0 0 0 0 0,0 0 0 0 0,-1 0 0 0 0,1 0 0 0 0,0 0 0 0 0,-1 0 0 0 0,1 0 0 0 0,0 0 0 0 0,-1 0 0 0 0,0 0 0 0 0,1 2 0 0 0,3 5 9 0 0,-1 0-1 0 0,-1 0 1 0 0,0 1-1 0 0,2 13 0 0 0,-4-21-9 0 0,3 13-4 0 0,-1 1 0 0 0,-1-1 0 0 0,0 1 0 0 0,-1-1 0 0 0,-1 1 0 0 0,0-1 0 0 0,-1 1 0 0 0,0-1 0 0 0,-9 28 0 0 0,-32 86-78 0 0,41-118 68 0 0,0-1 1 0 0,1 1-1 0 0,0 0 1 0 0,1 0-1 0 0,0 0 1 0 0,2 12-1 0 0,-1 11-17 0 0,-1 211 302 0 0,1-244-261 0 0,-1 0 0 0 0,0 1 1 0 0,0-1-1 0 0,0 0 0 0 0,0 1 0 0 0,0-1 0 0 0,0 0 0 0 0,0 1 1 0 0,0-1-1 0 0,1 0 0 0 0,-1 0 0 0 0,0 1 0 0 0,0-1 0 0 0,0 0 1 0 0,1 0-1 0 0,-1 1 0 0 0,0-1 0 0 0,0 0 0 0 0,1 0 0 0 0,-1 1 0 0 0,0-1 1 0 0,0 0-1 0 0,1 0 0 0 0,-1 0 0 0 0,0 0 0 0 0,1 0 0 0 0,-1 1 1 0 0,0-1-1 0 0,1 0 0 0 0,-1 0 0 0 0,0 0 0 0 0,0 0 0 0 0,1 0 1 0 0,-1 0-1 0 0,0 0 0 0 0,1 0 0 0 0,-1 0 0 0 0,0 0 0 0 0,1 0 1 0 0,-1 0-1 0 0,0-1 0 0 0,1 1 0 0 0,-1 0 0 0 0,0 0 0 0 0,1 0 1 0 0,-1 0-1 0 0,0 0 0 0 0,0-1 0 0 0,1 1 0 0 0,-1 0 0 0 0,20-10 531 0 0,-16 8-525 0 0,17-10 182 0 0,-1-1 1 0 0,37-28 0 0 0,-7 3-29 0 0,-35 29-162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6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96 0 0,'4'0'16'0'0,"0"1"19"0"0,0 1 13 0 0,0 1 47 0 0,3 2 64 0 0,17 13 9765 0 0,-39-19-8415 0 0,10 1-282 0 0,13 0-210 0 0,2 4-7 0 0,-9-3-932 0 0,0 0 0 0 0,0-1-1 0 0,0 1 1 0 0,1 0-1 0 0,-1-1 1 0 0,0 1-1 0 0,0-1 1 0 0,1 1 0 0 0,-1-1-1 0 0,0 0 1 0 0,1 0-1 0 0,1 1 1 0 0,2-1 62 0 0,0 0 0 0 0,0 1 0 0 0,1 0 0 0 0,-1 0 0 0 0,0 0 0 0 0,0 1 0 0 0,5 1 0 0 0,-9-2-123 0 0,0-1 1 0 0,-1 1-1 0 0,1-1 1 0 0,0 0-1 0 0,0 1 1 0 0,0-1-1 0 0,0 0 1 0 0,0 0-1 0 0,0 1 1 0 0,0-1-1 0 0,0 0 1 0 0,0 0-1 0 0,0 0 1 0 0,0 0-1 0 0,0 0 0 0 0,1-1 1 0 0,13 0 253 0 0,78-7 1373 0 0,89 5 302 0 0,-179 3-1913 0 0,1 0-1 0 0,-1 1 0 0 0,0 0 0 0 0,1-1 0 0 0,-1 1 0 0 0,0 0 1 0 0,0 1-1 0 0,4 1 0 0 0,-5-2 3 0 0,1 0-1 0 0,0 1 1 0 0,-1-2 0 0 0,1 1 0 0 0,0 0 0 0 0,-1 0 0 0 0,6 0-1 0 0,2-1 70 0 0,-5-1-33 0 0,-1 1 1 0 0,1 0-1 0 0,0 0 0 0 0,0 1 0 0 0,0-1 0 0 0,-1 1 0 0 0,1 0 0 0 0,0 0 0 0 0,-1 1 0 0 0,8 2 0 0 0,-10-3-52 0 0,0 0 0 0 0,0-1 0 0 0,-1 1 0 0 0,1-1 1 0 0,0 1-1 0 0,0-1 0 0 0,0 0 0 0 0,0 0 0 0 0,0 0 0 0 0,0 0 1 0 0,0 0-1 0 0,2-1 0 0 0,-1 1 5 0 0,0-1 1 0 0,0 1-1 0 0,0 0 0 0 0,0 0 0 0 0,0 0 1 0 0,-1 1-1 0 0,1-1 0 0 0,4 2 1 0 0,-4-1 1 0 0,0 0-1 0 0,1 0 1 0 0,-1 0 0 0 0,1-1 0 0 0,-1 1 0 0 0,1-1 0 0 0,0 0 0 0 0,-1 0 0 0 0,1 0 0 0 0,-1 0 0 0 0,1-1 0 0 0,-1 0 0 0 0,1 1-1 0 0,-1-1 1 0 0,4-2 0 0 0,-4 2-4 0 0,0 1-1 0 0,0-1 1 0 0,0 1-1 0 0,-1-1 1 0 0,1 1 0 0 0,0 0-1 0 0,0 0 1 0 0,4 1-1 0 0,21-2 128 0 0,-6-2-44 0 0,-1 1 0 0 0,2 1 0 0 0,22 2 0 0 0,-6 0 84 0 0,-34-1-167 0 0,19 1 90 0 0,0-2 0 0 0,41-6 0 0 0,-43 5 40 0 0,1 0 1 0 0,37 4-1 0 0,-14-1 48 0 0,-33-1-137 0 0,0-1-1 0 0,-1-1 1 0 0,16-3 0 0 0,-3-3 148 0 0,-15 5-153 0 0,-1 0 0 0 0,1 1-1 0 0,0 0 1 0 0,0 1 0 0 0,17-1 0 0 0,113-1 253 0 0,-78-7-180 0 0,40 10 29 0 0,-34 0-28 0 0,-14-8 5 0 0,0 7-43 0 0,-26 1 36 0 0,33-3 0 0 0,-40-7 28 0 0,-20 10-101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0,'22'0'9889'0'0,"-22"9"-9282"0"0,4 11-171 0 0,1-1 1 0 0,9 26-1 0 0,-8-37-247 0 0,-6-8-181 0 0,1 0-1 0 0,-1 1 0 0 0,1-1 1 0 0,-1 0-1 0 0,0 0 0 0 0,1 1 1 0 0,-1-1-1 0 0,0 0 1 0 0,1 1-1 0 0,-1-1 0 0 0,0 0 1 0 0,0 1-1 0 0,1-1 0 0 0,-1 0 1 0 0,0 1-1 0 0,0-1 0 0 0,0 1 1 0 0,1-1-1 0 0,-1 0 0 0 0,0 1 1 0 0,0-1-1 0 0,0 1 1 0 0,0-1-1 0 0,0 1 0 0 0,0-1 1 0 0,0 1-1 0 0,51 220 2302 0 0,-37-185-1820 0 0,-7-20-311 0 0,11 32 291 0 0,-7-14 118 0 0,2-1-1 0 0,19 36 1 0 0,-9-14 326 0 0,32 99 550 0 0,-33-95-636 0 0,-20-52-926 0 0,5 17 892 0 0,-4-21-234 0 0,-2-15-136 0 0,-7 4-271 0 0,5 7-138 0 0,0 0-1 0 0,0-1 1 0 0,0 1 0 0 0,0 0-1 0 0,0 0 1 0 0,0 0 0 0 0,1-1 0 0 0,-1 1-1 0 0,0 0 1 0 0,1-1 0 0 0,-1 1 0 0 0,0-3-1 0 0,1-6 45 0 0,0-3-36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11048 0 0,'2'0'26'0'0,"4"1"299"0"0,-6 8 186 0 0,0 9-317 0 0,-1-11-187 0 0,1 0 0 0 0,-1 0 1 0 0,0 0-1 0 0,0 0 0 0 0,-4 7 1 0 0,-3 18 22 0 0,5-13 112 0 0,-4 39 0 0 0,7-51-111 0 0,-1 0 0 0 0,0 0 0 0 0,-1-1 0 0 0,1 1-1 0 0,-6 11 1 0 0,5-11-8 0 0,-5 32 268 0 0,-16 69 916 0 0,21-100-992 0 0,1 0 0 0 0,1 1 1 0 0,-1-1-1 0 0,2 14 1 0 0,0-5 357 0 0,-1-16-369 0 0,0-17-93 0 0,1 12-108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1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7136 0 0,'2'0'1'0'0,"-1"0"2"0"0,-1 3 24 0 0,0 7 50 0 0,0-7-65 0 0,0-2 6 0 0,21 21-238 0 0,-19-20 207 0 0,2 6 6 0 0,33 53 293 0 0,-27-44 47 0 0,0 0-1 0 0,1-1 1 0 0,1 0 0 0 0,18 18 0 0 0,-2 0 1300 0 0,-10-27 1079 0 0,-17-6-2555 0 0,1 0-1 0 0,-1-1 1 0 0,0 1-1 0 0,0 0 1 0 0,1-1 0 0 0,-1 1-1 0 0,0-1 1 0 0,1 0-1 0 0,-1 1 1 0 0,1-1 0 0 0,-1 0-1 0 0,0 0 1 0 0,1 0 0 0 0,-1 0-1 0 0,1 0 1 0 0,-1 0-1 0 0,0 0 1 0 0,3-1 0 0 0,-2 1 20 0 0,0 0 0 0 0,0 0 1 0 0,0 0-1 0 0,0 0 0 0 0,0 0 1 0 0,-1 0-1 0 0,1 0 0 0 0,0 0 1 0 0,0 1-1 0 0,0-1 0 0 0,2 2 1 0 0,1 3 239 0 0,-4-5-385 0 0,-1 0-1 0 0,0 1 1 0 0,1-1 0 0 0,-1 0-1 0 0,1 1 1 0 0,-1-1-1 0 0,1 0 1 0 0,-1 1 0 0 0,1-1-1 0 0,-1 0 1 0 0,1 0 0 0 0,-1 0-1 0 0,1 0 1 0 0,-1 1-1 0 0,1-1 1 0 0,-1 0 0 0 0,1 0-1 0 0,0 0 1 0 0,-1 0 0 0 0,1 0-1 0 0,-1 0 1 0 0,1 0-1 0 0,-1 0 1 0 0,2-1 0 0 0,0 1 53 0 0,-2 0-74 0 0,0 0 0 0 0,1 1-1 0 0,-1-1 1 0 0,0 0 0 0 0,1 0 0 0 0,-1 0 0 0 0,0 0 0 0 0,1 0 0 0 0,-1 0-1 0 0,0 0 1 0 0,1 0 0 0 0,-1 0 0 0 0,0 0 0 0 0,1 0 0 0 0,-1 0 0 0 0,0-1-1 0 0,1 1 1 0 0,-1 0 0 0 0,0 0 0 0 0,1 0 0 0 0,-1 0 0 0 0,0 0 0 0 0,1-1-1 0 0,-1 1 1 0 0,0 0 0 0 0,0 0 0 0 0,1-1 0 0 0,-1 1 0 0 0,0 0 0 0 0,0 0-1 0 0,1-1 1 0 0,-1 1 0 0 0,0 0 0 0 0,0-1 0 0 0,0 1 0 0 0,0 0 0 0 0,1-1-1 0 0,-1 1 1 0 0,0 0 0 0 0,0-1 0 0 0,0 1 0 0 0,0-1 0 0 0,5 0 214 0 0,-1 1-204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2T23:25:2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0,'1'6'114'0'0,"1"2"-78"0"0,0-2-41 0 0,3 2 214 0 0,1 2 1317 0 0,-4-1 850 0 0,-2-7-1951 0 0,1 0 1 0 0,-1 0-1 0 0,1 0 1 0 0,0 0-1 0 0,-1 0 1 0 0,1 0-1 0 0,0-1 1 0 0,0 1-1 0 0,1 0 1 0 0,-1-1-1 0 0,0 1 0 0 0,1-1 1 0 0,1 3-1 0 0,7 9 657 0 0,-8-12-971 0 0,1 1 0 0 0,-1-1-1 0 0,0 0 1 0 0,1 0 0 0 0,-1 0-1 0 0,1 0 1 0 0,-1 0 0 0 0,1 0-1 0 0,0-1 1 0 0,-1 1 0 0 0,6-1-1 0 0,7 2 179 0 0,0-1 0 0 0,0 0 0 0 0,0-2 0 0 0,0 1 0 0 0,25-6 0 0 0,24-11 309 0 0,-51 12-327 0 0,0 1 1 0 0,1 1-1 0 0,21-3 1 0 0,23-4 1039 0 0,-45 6-951 0 0,0 2 1 0 0,-1-1-1 0 0,21 1 1 0 0,245-2 2263 0 0,-216 3-1648 0 0,45 1 278 0 0,-72 9-1024 0 0,-7-1-49 0 0,-16-6-76 0 0,0 0 0 0 0,0-1 0 0 0,1 0 0 0 0,-1-1 1 0 0,0 0-1 0 0,21-4 0 0 0,0 0 13 0 0,-1 1 0 0 0,1 1 1 0 0,40 4-1 0 0,-6 0 85 0 0,336-2 1160 0 0,-346 11-1115 0 0,35-2 75 0 0,50-9 8 0 0,-118-9-184 0 0,311 3 442 0 0,-280 1-501 0 0,192 5 856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F3F88-5E7A-41B9-8D97-BD6013884741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D5AF-2666-43F6-81AB-F45F5C274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9D5AF-2666-43F6-81AB-F45F5C274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bangyou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image" Target="../media/image215.png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3" Type="http://schemas.openxmlformats.org/officeDocument/2006/relationships/customXml" Target="../ink/ink212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235.png"/><Relationship Id="rId63" Type="http://schemas.openxmlformats.org/officeDocument/2006/relationships/customXml" Target="../ink/ink337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385.xml"/><Relationship Id="rId170" Type="http://schemas.openxmlformats.org/officeDocument/2006/relationships/image" Target="../media/image299.png"/><Relationship Id="rId191" Type="http://schemas.openxmlformats.org/officeDocument/2006/relationships/customXml" Target="../ink/ink401.xml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230.png"/><Relationship Id="rId53" Type="http://schemas.openxmlformats.org/officeDocument/2006/relationships/customXml" Target="../ink/ink332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380.xml"/><Relationship Id="rId5" Type="http://schemas.openxmlformats.org/officeDocument/2006/relationships/customXml" Target="../ink/ink308.xml"/><Relationship Id="rId95" Type="http://schemas.openxmlformats.org/officeDocument/2006/relationships/customXml" Target="../ink/ink353.xml"/><Relationship Id="rId160" Type="http://schemas.openxmlformats.org/officeDocument/2006/relationships/image" Target="../media/image294.png"/><Relationship Id="rId181" Type="http://schemas.openxmlformats.org/officeDocument/2006/relationships/customXml" Target="../ink/ink396.xml"/><Relationship Id="rId22" Type="http://schemas.openxmlformats.org/officeDocument/2006/relationships/image" Target="../media/image225.png"/><Relationship Id="rId43" Type="http://schemas.openxmlformats.org/officeDocument/2006/relationships/customXml" Target="../ink/ink327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375.xml"/><Relationship Id="rId85" Type="http://schemas.openxmlformats.org/officeDocument/2006/relationships/customXml" Target="../ink/ink348.xml"/><Relationship Id="rId150" Type="http://schemas.openxmlformats.org/officeDocument/2006/relationships/image" Target="../media/image289.png"/><Relationship Id="rId171" Type="http://schemas.openxmlformats.org/officeDocument/2006/relationships/customXml" Target="../ink/ink391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322.xml"/><Relationship Id="rId108" Type="http://schemas.openxmlformats.org/officeDocument/2006/relationships/image" Target="../media/image268.png"/><Relationship Id="rId129" Type="http://schemas.openxmlformats.org/officeDocument/2006/relationships/customXml" Target="../ink/ink370.xml"/><Relationship Id="rId54" Type="http://schemas.openxmlformats.org/officeDocument/2006/relationships/image" Target="../media/image241.png"/><Relationship Id="rId75" Type="http://schemas.openxmlformats.org/officeDocument/2006/relationships/customXml" Target="../ink/ink343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386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317.xml"/><Relationship Id="rId119" Type="http://schemas.openxmlformats.org/officeDocument/2006/relationships/customXml" Target="../ink/ink365.xml"/><Relationship Id="rId44" Type="http://schemas.openxmlformats.org/officeDocument/2006/relationships/image" Target="../media/image236.png"/><Relationship Id="rId65" Type="http://schemas.openxmlformats.org/officeDocument/2006/relationships/customXml" Target="../ink/ink338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381.xml"/><Relationship Id="rId172" Type="http://schemas.openxmlformats.org/officeDocument/2006/relationships/image" Target="../media/image300.png"/><Relationship Id="rId193" Type="http://schemas.openxmlformats.org/officeDocument/2006/relationships/image" Target="../media/image311.png"/><Relationship Id="rId13" Type="http://schemas.openxmlformats.org/officeDocument/2006/relationships/customXml" Target="../ink/ink312.xml"/><Relationship Id="rId18" Type="http://schemas.openxmlformats.org/officeDocument/2006/relationships/image" Target="../media/image223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333.xml"/><Relationship Id="rId76" Type="http://schemas.openxmlformats.org/officeDocument/2006/relationships/image" Target="../media/image252.png"/><Relationship Id="rId97" Type="http://schemas.openxmlformats.org/officeDocument/2006/relationships/customXml" Target="../ink/ink354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287.png"/><Relationship Id="rId167" Type="http://schemas.openxmlformats.org/officeDocument/2006/relationships/customXml" Target="../ink/ink389.xml"/><Relationship Id="rId188" Type="http://schemas.openxmlformats.org/officeDocument/2006/relationships/image" Target="../media/image308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97.xml"/><Relationship Id="rId2" Type="http://schemas.openxmlformats.org/officeDocument/2006/relationships/customXml" Target="../ink/ink307.xml"/><Relationship Id="rId29" Type="http://schemas.openxmlformats.org/officeDocument/2006/relationships/customXml" Target="../ink/ink320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328.xml"/><Relationship Id="rId66" Type="http://schemas.openxmlformats.org/officeDocument/2006/relationships/image" Target="../media/image247.png"/><Relationship Id="rId87" Type="http://schemas.openxmlformats.org/officeDocument/2006/relationships/customXml" Target="../ink/ink349.xml"/><Relationship Id="rId110" Type="http://schemas.openxmlformats.org/officeDocument/2006/relationships/image" Target="../media/image269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282.png"/><Relationship Id="rId157" Type="http://schemas.openxmlformats.org/officeDocument/2006/relationships/customXml" Target="../ink/ink384.xml"/><Relationship Id="rId178" Type="http://schemas.openxmlformats.org/officeDocument/2006/relationships/image" Target="../media/image303.png"/><Relationship Id="rId61" Type="http://schemas.openxmlformats.org/officeDocument/2006/relationships/customXml" Target="../ink/ink336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392.xml"/><Relationship Id="rId19" Type="http://schemas.openxmlformats.org/officeDocument/2006/relationships/customXml" Target="../ink/ink315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323.xml"/><Relationship Id="rId56" Type="http://schemas.openxmlformats.org/officeDocument/2006/relationships/image" Target="../media/image242.png"/><Relationship Id="rId77" Type="http://schemas.openxmlformats.org/officeDocument/2006/relationships/customXml" Target="../ink/ink344.xml"/><Relationship Id="rId100" Type="http://schemas.openxmlformats.org/officeDocument/2006/relationships/image" Target="../media/image264.png"/><Relationship Id="rId105" Type="http://schemas.openxmlformats.org/officeDocument/2006/relationships/customXml" Target="../ink/ink358.xml"/><Relationship Id="rId126" Type="http://schemas.openxmlformats.org/officeDocument/2006/relationships/image" Target="../media/image277.png"/><Relationship Id="rId147" Type="http://schemas.openxmlformats.org/officeDocument/2006/relationships/customXml" Target="../ink/ink379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331.xml"/><Relationship Id="rId72" Type="http://schemas.openxmlformats.org/officeDocument/2006/relationships/image" Target="../media/image250.png"/><Relationship Id="rId93" Type="http://schemas.openxmlformats.org/officeDocument/2006/relationships/customXml" Target="../ink/ink352.xml"/><Relationship Id="rId98" Type="http://schemas.openxmlformats.org/officeDocument/2006/relationships/image" Target="../media/image263.png"/><Relationship Id="rId121" Type="http://schemas.openxmlformats.org/officeDocument/2006/relationships/customXml" Target="../ink/ink366.xml"/><Relationship Id="rId142" Type="http://schemas.openxmlformats.org/officeDocument/2006/relationships/image" Target="../media/image285.png"/><Relationship Id="rId163" Type="http://schemas.openxmlformats.org/officeDocument/2006/relationships/customXml" Target="../ink/ink387.xml"/><Relationship Id="rId184" Type="http://schemas.openxmlformats.org/officeDocument/2006/relationships/image" Target="../media/image306.png"/><Relationship Id="rId189" Type="http://schemas.openxmlformats.org/officeDocument/2006/relationships/customXml" Target="../ink/ink400.xml"/><Relationship Id="rId25" Type="http://schemas.openxmlformats.org/officeDocument/2006/relationships/customXml" Target="../ink/ink318.xml"/><Relationship Id="rId46" Type="http://schemas.openxmlformats.org/officeDocument/2006/relationships/image" Target="../media/image237.png"/><Relationship Id="rId67" Type="http://schemas.openxmlformats.org/officeDocument/2006/relationships/customXml" Target="../ink/ink339.xml"/><Relationship Id="rId116" Type="http://schemas.openxmlformats.org/officeDocument/2006/relationships/image" Target="../media/image272.png"/><Relationship Id="rId137" Type="http://schemas.openxmlformats.org/officeDocument/2006/relationships/customXml" Target="../ink/ink374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326.xml"/><Relationship Id="rId62" Type="http://schemas.openxmlformats.org/officeDocument/2006/relationships/image" Target="../media/image245.png"/><Relationship Id="rId83" Type="http://schemas.openxmlformats.org/officeDocument/2006/relationships/customXml" Target="../ink/ink347.xml"/><Relationship Id="rId88" Type="http://schemas.openxmlformats.org/officeDocument/2006/relationships/image" Target="../media/image258.png"/><Relationship Id="rId111" Type="http://schemas.openxmlformats.org/officeDocument/2006/relationships/customXml" Target="../ink/ink361.xml"/><Relationship Id="rId132" Type="http://schemas.openxmlformats.org/officeDocument/2006/relationships/image" Target="../media/image280.png"/><Relationship Id="rId153" Type="http://schemas.openxmlformats.org/officeDocument/2006/relationships/customXml" Target="../ink/ink382.xml"/><Relationship Id="rId174" Type="http://schemas.openxmlformats.org/officeDocument/2006/relationships/image" Target="../media/image301.png"/><Relationship Id="rId179" Type="http://schemas.openxmlformats.org/officeDocument/2006/relationships/customXml" Target="../ink/ink395.xml"/><Relationship Id="rId190" Type="http://schemas.openxmlformats.org/officeDocument/2006/relationships/image" Target="../media/image309.png"/><Relationship Id="rId15" Type="http://schemas.openxmlformats.org/officeDocument/2006/relationships/customXml" Target="../ink/ink313.xml"/><Relationship Id="rId36" Type="http://schemas.openxmlformats.org/officeDocument/2006/relationships/image" Target="../media/image232.png"/><Relationship Id="rId57" Type="http://schemas.openxmlformats.org/officeDocument/2006/relationships/customXml" Target="../ink/ink334.xml"/><Relationship Id="rId106" Type="http://schemas.openxmlformats.org/officeDocument/2006/relationships/image" Target="../media/image267.png"/><Relationship Id="rId127" Type="http://schemas.openxmlformats.org/officeDocument/2006/relationships/customXml" Target="../ink/ink369.xml"/><Relationship Id="rId10" Type="http://schemas.openxmlformats.org/officeDocument/2006/relationships/image" Target="../media/image219.png"/><Relationship Id="rId31" Type="http://schemas.openxmlformats.org/officeDocument/2006/relationships/customXml" Target="../ink/ink321.xml"/><Relationship Id="rId52" Type="http://schemas.openxmlformats.org/officeDocument/2006/relationships/image" Target="../media/image240.png"/><Relationship Id="rId73" Type="http://schemas.openxmlformats.org/officeDocument/2006/relationships/customXml" Target="../ink/ink342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275.png"/><Relationship Id="rId143" Type="http://schemas.openxmlformats.org/officeDocument/2006/relationships/customXml" Target="../ink/ink377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390.xml"/><Relationship Id="rId185" Type="http://schemas.openxmlformats.org/officeDocument/2006/relationships/customXml" Target="../ink/ink398.xml"/><Relationship Id="rId4" Type="http://schemas.openxmlformats.org/officeDocument/2006/relationships/image" Target="../media/image216.png"/><Relationship Id="rId9" Type="http://schemas.openxmlformats.org/officeDocument/2006/relationships/customXml" Target="../ink/ink310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329.xml"/><Relationship Id="rId68" Type="http://schemas.openxmlformats.org/officeDocument/2006/relationships/image" Target="../media/image248.png"/><Relationship Id="rId89" Type="http://schemas.openxmlformats.org/officeDocument/2006/relationships/customXml" Target="../ink/ink350.xml"/><Relationship Id="rId112" Type="http://schemas.openxmlformats.org/officeDocument/2006/relationships/image" Target="../media/image270.png"/><Relationship Id="rId133" Type="http://schemas.openxmlformats.org/officeDocument/2006/relationships/customXml" Target="../ink/ink372.xml"/><Relationship Id="rId154" Type="http://schemas.openxmlformats.org/officeDocument/2006/relationships/image" Target="../media/image291.png"/><Relationship Id="rId175" Type="http://schemas.openxmlformats.org/officeDocument/2006/relationships/customXml" Target="../ink/ink393.xml"/><Relationship Id="rId16" Type="http://schemas.openxmlformats.org/officeDocument/2006/relationships/image" Target="../media/image222.png"/><Relationship Id="rId37" Type="http://schemas.openxmlformats.org/officeDocument/2006/relationships/customXml" Target="../ink/ink324.xml"/><Relationship Id="rId58" Type="http://schemas.openxmlformats.org/officeDocument/2006/relationships/image" Target="../media/image243.png"/><Relationship Id="rId79" Type="http://schemas.openxmlformats.org/officeDocument/2006/relationships/customXml" Target="../ink/ink345.xml"/><Relationship Id="rId102" Type="http://schemas.openxmlformats.org/officeDocument/2006/relationships/image" Target="../media/image265.png"/><Relationship Id="rId123" Type="http://schemas.openxmlformats.org/officeDocument/2006/relationships/customXml" Target="../ink/ink367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388.xml"/><Relationship Id="rId186" Type="http://schemas.openxmlformats.org/officeDocument/2006/relationships/image" Target="../media/image307.png"/><Relationship Id="rId27" Type="http://schemas.openxmlformats.org/officeDocument/2006/relationships/customXml" Target="../ink/ink319.xml"/><Relationship Id="rId48" Type="http://schemas.openxmlformats.org/officeDocument/2006/relationships/image" Target="../media/image238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383.xml"/><Relationship Id="rId176" Type="http://schemas.openxmlformats.org/officeDocument/2006/relationships/image" Target="../media/image302.png"/><Relationship Id="rId17" Type="http://schemas.openxmlformats.org/officeDocument/2006/relationships/customXml" Target="../ink/ink314.xml"/><Relationship Id="rId38" Type="http://schemas.openxmlformats.org/officeDocument/2006/relationships/image" Target="../media/image233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351.xml"/><Relationship Id="rId145" Type="http://schemas.openxmlformats.org/officeDocument/2006/relationships/customXml" Target="../ink/ink378.xml"/><Relationship Id="rId166" Type="http://schemas.openxmlformats.org/officeDocument/2006/relationships/image" Target="../media/image297.png"/><Relationship Id="rId187" Type="http://schemas.openxmlformats.org/officeDocument/2006/relationships/customXml" Target="../ink/ink39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330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346.xml"/><Relationship Id="rId135" Type="http://schemas.openxmlformats.org/officeDocument/2006/relationships/customXml" Target="../ink/ink373.xml"/><Relationship Id="rId156" Type="http://schemas.openxmlformats.org/officeDocument/2006/relationships/image" Target="../media/image292.png"/><Relationship Id="rId177" Type="http://schemas.openxmlformats.org/officeDocument/2006/relationships/customXml" Target="../ink/ink39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9.xml"/><Relationship Id="rId21" Type="http://schemas.openxmlformats.org/officeDocument/2006/relationships/customXml" Target="../ink/ink411.xml"/><Relationship Id="rId42" Type="http://schemas.openxmlformats.org/officeDocument/2006/relationships/image" Target="../media/image330.png"/><Relationship Id="rId63" Type="http://schemas.openxmlformats.org/officeDocument/2006/relationships/customXml" Target="../ink/ink432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454.xml"/><Relationship Id="rId11" Type="http://schemas.openxmlformats.org/officeDocument/2006/relationships/customXml" Target="../ink/ink406.xml"/><Relationship Id="rId32" Type="http://schemas.openxmlformats.org/officeDocument/2006/relationships/image" Target="../media/image325.png"/><Relationship Id="rId53" Type="http://schemas.openxmlformats.org/officeDocument/2006/relationships/customXml" Target="../ink/ink427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403.xml"/><Relationship Id="rId90" Type="http://schemas.openxmlformats.org/officeDocument/2006/relationships/image" Target="../media/image354.png"/><Relationship Id="rId95" Type="http://schemas.openxmlformats.org/officeDocument/2006/relationships/customXml" Target="../ink/ink448.xml"/><Relationship Id="rId22" Type="http://schemas.openxmlformats.org/officeDocument/2006/relationships/image" Target="../media/image320.png"/><Relationship Id="rId27" Type="http://schemas.openxmlformats.org/officeDocument/2006/relationships/customXml" Target="../ink/ink414.xml"/><Relationship Id="rId43" Type="http://schemas.openxmlformats.org/officeDocument/2006/relationships/customXml" Target="../ink/ink422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435.xml"/><Relationship Id="rId113" Type="http://schemas.openxmlformats.org/officeDocument/2006/relationships/customXml" Target="../ink/ink457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470.xml"/><Relationship Id="rId80" Type="http://schemas.openxmlformats.org/officeDocument/2006/relationships/image" Target="../media/image349.png"/><Relationship Id="rId85" Type="http://schemas.openxmlformats.org/officeDocument/2006/relationships/customXml" Target="../ink/ink443.xml"/><Relationship Id="rId12" Type="http://schemas.openxmlformats.org/officeDocument/2006/relationships/image" Target="../media/image315.png"/><Relationship Id="rId17" Type="http://schemas.openxmlformats.org/officeDocument/2006/relationships/customXml" Target="../ink/ink409.xml"/><Relationship Id="rId33" Type="http://schemas.openxmlformats.org/officeDocument/2006/relationships/customXml" Target="../ink/ink417.xml"/><Relationship Id="rId38" Type="http://schemas.openxmlformats.org/officeDocument/2006/relationships/image" Target="../media/image328.png"/><Relationship Id="rId59" Type="http://schemas.openxmlformats.org/officeDocument/2006/relationships/customXml" Target="../ink/ink430.xml"/><Relationship Id="rId103" Type="http://schemas.openxmlformats.org/officeDocument/2006/relationships/customXml" Target="../ink/ink452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465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438.xml"/><Relationship Id="rId91" Type="http://schemas.openxmlformats.org/officeDocument/2006/relationships/customXml" Target="../ink/ink446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4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412.xml"/><Relationship Id="rId28" Type="http://schemas.openxmlformats.org/officeDocument/2006/relationships/image" Target="../media/image323.png"/><Relationship Id="rId49" Type="http://schemas.openxmlformats.org/officeDocument/2006/relationships/customXml" Target="../ink/ink425.xml"/><Relationship Id="rId114" Type="http://schemas.openxmlformats.org/officeDocument/2006/relationships/image" Target="../media/image366.png"/><Relationship Id="rId119" Type="http://schemas.openxmlformats.org/officeDocument/2006/relationships/customXml" Target="../ink/ink460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433.xml"/><Relationship Id="rId81" Type="http://schemas.openxmlformats.org/officeDocument/2006/relationships/customXml" Target="../ink/ink441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468.xml"/><Relationship Id="rId13" Type="http://schemas.openxmlformats.org/officeDocument/2006/relationships/customXml" Target="../ink/ink407.xml"/><Relationship Id="rId18" Type="http://schemas.openxmlformats.org/officeDocument/2006/relationships/image" Target="../media/image318.png"/><Relationship Id="rId39" Type="http://schemas.openxmlformats.org/officeDocument/2006/relationships/customXml" Target="../ink/ink420.xml"/><Relationship Id="rId109" Type="http://schemas.openxmlformats.org/officeDocument/2006/relationships/customXml" Target="../ink/ink455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428.xml"/><Relationship Id="rId76" Type="http://schemas.openxmlformats.org/officeDocument/2006/relationships/image" Target="../media/image347.png"/><Relationship Id="rId97" Type="http://schemas.openxmlformats.org/officeDocument/2006/relationships/customXml" Target="../ink/ink449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463.xml"/><Relationship Id="rId141" Type="http://schemas.openxmlformats.org/officeDocument/2006/relationships/customXml" Target="../ink/ink471.xml"/><Relationship Id="rId146" Type="http://schemas.openxmlformats.org/officeDocument/2006/relationships/image" Target="../media/image382.png"/><Relationship Id="rId7" Type="http://schemas.openxmlformats.org/officeDocument/2006/relationships/customXml" Target="../ink/ink404.xml"/><Relationship Id="rId71" Type="http://schemas.openxmlformats.org/officeDocument/2006/relationships/customXml" Target="../ink/ink436.xml"/><Relationship Id="rId92" Type="http://schemas.openxmlformats.org/officeDocument/2006/relationships/image" Target="../media/image355.png"/><Relationship Id="rId2" Type="http://schemas.openxmlformats.org/officeDocument/2006/relationships/image" Target="../media/image311.png"/><Relationship Id="rId29" Type="http://schemas.openxmlformats.org/officeDocument/2006/relationships/customXml" Target="../ink/ink415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423.xml"/><Relationship Id="rId66" Type="http://schemas.openxmlformats.org/officeDocument/2006/relationships/image" Target="../media/image342.png"/><Relationship Id="rId87" Type="http://schemas.openxmlformats.org/officeDocument/2006/relationships/customXml" Target="../ink/ink444.xml"/><Relationship Id="rId110" Type="http://schemas.openxmlformats.org/officeDocument/2006/relationships/image" Target="../media/image364.png"/><Relationship Id="rId115" Type="http://schemas.openxmlformats.org/officeDocument/2006/relationships/customXml" Target="../ink/ink458.xml"/><Relationship Id="rId131" Type="http://schemas.openxmlformats.org/officeDocument/2006/relationships/customXml" Target="../ink/ink466.xml"/><Relationship Id="rId136" Type="http://schemas.openxmlformats.org/officeDocument/2006/relationships/image" Target="../media/image377.png"/><Relationship Id="rId61" Type="http://schemas.openxmlformats.org/officeDocument/2006/relationships/customXml" Target="../ink/ink431.xml"/><Relationship Id="rId82" Type="http://schemas.openxmlformats.org/officeDocument/2006/relationships/image" Target="../media/image350.png"/><Relationship Id="rId19" Type="http://schemas.openxmlformats.org/officeDocument/2006/relationships/customXml" Target="../ink/ink410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418.xml"/><Relationship Id="rId56" Type="http://schemas.openxmlformats.org/officeDocument/2006/relationships/image" Target="../media/image337.png"/><Relationship Id="rId77" Type="http://schemas.openxmlformats.org/officeDocument/2006/relationships/customXml" Target="../ink/ink439.xml"/><Relationship Id="rId100" Type="http://schemas.openxmlformats.org/officeDocument/2006/relationships/image" Target="../media/image359.png"/><Relationship Id="rId105" Type="http://schemas.openxmlformats.org/officeDocument/2006/relationships/customXml" Target="../ink/ink453.xml"/><Relationship Id="rId126" Type="http://schemas.openxmlformats.org/officeDocument/2006/relationships/image" Target="../media/image372.png"/><Relationship Id="rId147" Type="http://schemas.openxmlformats.org/officeDocument/2006/relationships/customXml" Target="../ink/ink474.xml"/><Relationship Id="rId8" Type="http://schemas.openxmlformats.org/officeDocument/2006/relationships/image" Target="../media/image313.png"/><Relationship Id="rId51" Type="http://schemas.openxmlformats.org/officeDocument/2006/relationships/customXml" Target="../ink/ink426.xml"/><Relationship Id="rId72" Type="http://schemas.openxmlformats.org/officeDocument/2006/relationships/image" Target="../media/image345.png"/><Relationship Id="rId93" Type="http://schemas.openxmlformats.org/officeDocument/2006/relationships/customXml" Target="../ink/ink447.xml"/><Relationship Id="rId98" Type="http://schemas.openxmlformats.org/officeDocument/2006/relationships/image" Target="../media/image358.png"/><Relationship Id="rId121" Type="http://schemas.openxmlformats.org/officeDocument/2006/relationships/customXml" Target="../ink/ink461.xml"/><Relationship Id="rId142" Type="http://schemas.openxmlformats.org/officeDocument/2006/relationships/image" Target="../media/image380.png"/><Relationship Id="rId3" Type="http://schemas.openxmlformats.org/officeDocument/2006/relationships/customXml" Target="../ink/ink402.xml"/><Relationship Id="rId25" Type="http://schemas.openxmlformats.org/officeDocument/2006/relationships/customXml" Target="../ink/ink413.xml"/><Relationship Id="rId46" Type="http://schemas.openxmlformats.org/officeDocument/2006/relationships/image" Target="../media/image332.png"/><Relationship Id="rId67" Type="http://schemas.openxmlformats.org/officeDocument/2006/relationships/customXml" Target="../ink/ink434.xml"/><Relationship Id="rId116" Type="http://schemas.openxmlformats.org/officeDocument/2006/relationships/image" Target="../media/image367.png"/><Relationship Id="rId137" Type="http://schemas.openxmlformats.org/officeDocument/2006/relationships/customXml" Target="../ink/ink469.xml"/><Relationship Id="rId20" Type="http://schemas.openxmlformats.org/officeDocument/2006/relationships/image" Target="../media/image319.png"/><Relationship Id="rId41" Type="http://schemas.openxmlformats.org/officeDocument/2006/relationships/customXml" Target="../ink/ink421.xml"/><Relationship Id="rId62" Type="http://schemas.openxmlformats.org/officeDocument/2006/relationships/image" Target="../media/image340.png"/><Relationship Id="rId83" Type="http://schemas.openxmlformats.org/officeDocument/2006/relationships/customXml" Target="../ink/ink442.xml"/><Relationship Id="rId88" Type="http://schemas.openxmlformats.org/officeDocument/2006/relationships/image" Target="../media/image353.png"/><Relationship Id="rId111" Type="http://schemas.openxmlformats.org/officeDocument/2006/relationships/customXml" Target="../ink/ink456.xml"/><Relationship Id="rId132" Type="http://schemas.openxmlformats.org/officeDocument/2006/relationships/image" Target="../media/image375.png"/><Relationship Id="rId15" Type="http://schemas.openxmlformats.org/officeDocument/2006/relationships/customXml" Target="../ink/ink408.xml"/><Relationship Id="rId36" Type="http://schemas.openxmlformats.org/officeDocument/2006/relationships/image" Target="../media/image327.png"/><Relationship Id="rId57" Type="http://schemas.openxmlformats.org/officeDocument/2006/relationships/customXml" Target="../ink/ink429.xml"/><Relationship Id="rId106" Type="http://schemas.openxmlformats.org/officeDocument/2006/relationships/image" Target="../media/image362.png"/><Relationship Id="rId127" Type="http://schemas.openxmlformats.org/officeDocument/2006/relationships/customXml" Target="../ink/ink464.xml"/><Relationship Id="rId10" Type="http://schemas.openxmlformats.org/officeDocument/2006/relationships/image" Target="../media/image314.png"/><Relationship Id="rId31" Type="http://schemas.openxmlformats.org/officeDocument/2006/relationships/customXml" Target="../ink/ink416.xml"/><Relationship Id="rId52" Type="http://schemas.openxmlformats.org/officeDocument/2006/relationships/image" Target="../media/image335.png"/><Relationship Id="rId73" Type="http://schemas.openxmlformats.org/officeDocument/2006/relationships/customXml" Target="../ink/ink437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450.xml"/><Relationship Id="rId101" Type="http://schemas.openxmlformats.org/officeDocument/2006/relationships/customXml" Target="../ink/ink451.xml"/><Relationship Id="rId122" Type="http://schemas.openxmlformats.org/officeDocument/2006/relationships/image" Target="../media/image370.png"/><Relationship Id="rId143" Type="http://schemas.openxmlformats.org/officeDocument/2006/relationships/customXml" Target="../ink/ink472.xml"/><Relationship Id="rId148" Type="http://schemas.openxmlformats.org/officeDocument/2006/relationships/image" Target="../media/image383.png"/><Relationship Id="rId4" Type="http://schemas.openxmlformats.org/officeDocument/2006/relationships/image" Target="../media/image3110.png"/><Relationship Id="rId9" Type="http://schemas.openxmlformats.org/officeDocument/2006/relationships/customXml" Target="../ink/ink405.xml"/><Relationship Id="rId26" Type="http://schemas.openxmlformats.org/officeDocument/2006/relationships/image" Target="../media/image322.png"/><Relationship Id="rId47" Type="http://schemas.openxmlformats.org/officeDocument/2006/relationships/customXml" Target="../ink/ink424.xml"/><Relationship Id="rId68" Type="http://schemas.openxmlformats.org/officeDocument/2006/relationships/image" Target="../media/image343.png"/><Relationship Id="rId89" Type="http://schemas.openxmlformats.org/officeDocument/2006/relationships/customXml" Target="../ink/ink445.xml"/><Relationship Id="rId112" Type="http://schemas.openxmlformats.org/officeDocument/2006/relationships/image" Target="../media/image365.png"/><Relationship Id="rId133" Type="http://schemas.openxmlformats.org/officeDocument/2006/relationships/customXml" Target="../ink/ink467.xml"/><Relationship Id="rId16" Type="http://schemas.openxmlformats.org/officeDocument/2006/relationships/image" Target="../media/image317.png"/><Relationship Id="rId37" Type="http://schemas.openxmlformats.org/officeDocument/2006/relationships/customXml" Target="../ink/ink419.xml"/><Relationship Id="rId58" Type="http://schemas.openxmlformats.org/officeDocument/2006/relationships/image" Target="../media/image338.png"/><Relationship Id="rId79" Type="http://schemas.openxmlformats.org/officeDocument/2006/relationships/customXml" Target="../ink/ink440.xml"/><Relationship Id="rId102" Type="http://schemas.openxmlformats.org/officeDocument/2006/relationships/image" Target="../media/image360.png"/><Relationship Id="rId123" Type="http://schemas.openxmlformats.org/officeDocument/2006/relationships/customXml" Target="../ink/ink462.xml"/><Relationship Id="rId144" Type="http://schemas.openxmlformats.org/officeDocument/2006/relationships/image" Target="../media/image3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5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1.xml"/><Relationship Id="rId18" Type="http://schemas.openxmlformats.org/officeDocument/2006/relationships/image" Target="../media/image391.png"/><Relationship Id="rId26" Type="http://schemas.openxmlformats.org/officeDocument/2006/relationships/image" Target="../media/image395.png"/><Relationship Id="rId39" Type="http://schemas.openxmlformats.org/officeDocument/2006/relationships/customXml" Target="../ink/ink494.xml"/><Relationship Id="rId21" Type="http://schemas.openxmlformats.org/officeDocument/2006/relationships/customXml" Target="../ink/ink485.xml"/><Relationship Id="rId34" Type="http://schemas.openxmlformats.org/officeDocument/2006/relationships/image" Target="../media/image399.png"/><Relationship Id="rId42" Type="http://schemas.openxmlformats.org/officeDocument/2006/relationships/image" Target="../media/image403.png"/><Relationship Id="rId7" Type="http://schemas.openxmlformats.org/officeDocument/2006/relationships/customXml" Target="../ink/ink478.xml"/><Relationship Id="rId2" Type="http://schemas.openxmlformats.org/officeDocument/2006/relationships/image" Target="../media/image311.png"/><Relationship Id="rId16" Type="http://schemas.openxmlformats.org/officeDocument/2006/relationships/image" Target="../media/image390.png"/><Relationship Id="rId29" Type="http://schemas.openxmlformats.org/officeDocument/2006/relationships/customXml" Target="../ink/ink4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5.png"/><Relationship Id="rId11" Type="http://schemas.openxmlformats.org/officeDocument/2006/relationships/customXml" Target="../ink/ink480.xml"/><Relationship Id="rId24" Type="http://schemas.openxmlformats.org/officeDocument/2006/relationships/image" Target="../media/image394.png"/><Relationship Id="rId32" Type="http://schemas.openxmlformats.org/officeDocument/2006/relationships/image" Target="../media/image398.png"/><Relationship Id="rId37" Type="http://schemas.openxmlformats.org/officeDocument/2006/relationships/customXml" Target="../ink/ink493.xml"/><Relationship Id="rId40" Type="http://schemas.openxmlformats.org/officeDocument/2006/relationships/image" Target="../media/image402.png"/><Relationship Id="rId45" Type="http://schemas.openxmlformats.org/officeDocument/2006/relationships/customXml" Target="../ink/ink497.xml"/><Relationship Id="rId5" Type="http://schemas.openxmlformats.org/officeDocument/2006/relationships/customXml" Target="../ink/ink477.xml"/><Relationship Id="rId15" Type="http://schemas.openxmlformats.org/officeDocument/2006/relationships/customXml" Target="../ink/ink482.xml"/><Relationship Id="rId23" Type="http://schemas.openxmlformats.org/officeDocument/2006/relationships/customXml" Target="../ink/ink486.xml"/><Relationship Id="rId28" Type="http://schemas.openxmlformats.org/officeDocument/2006/relationships/image" Target="../media/image396.png"/><Relationship Id="rId36" Type="http://schemas.openxmlformats.org/officeDocument/2006/relationships/image" Target="../media/image400.png"/><Relationship Id="rId10" Type="http://schemas.openxmlformats.org/officeDocument/2006/relationships/image" Target="../media/image387.png"/><Relationship Id="rId19" Type="http://schemas.openxmlformats.org/officeDocument/2006/relationships/customXml" Target="../ink/ink484.xml"/><Relationship Id="rId31" Type="http://schemas.openxmlformats.org/officeDocument/2006/relationships/customXml" Target="../ink/ink490.xml"/><Relationship Id="rId44" Type="http://schemas.openxmlformats.org/officeDocument/2006/relationships/image" Target="../media/image404.png"/><Relationship Id="rId4" Type="http://schemas.openxmlformats.org/officeDocument/2006/relationships/image" Target="../media/image384.png"/><Relationship Id="rId9" Type="http://schemas.openxmlformats.org/officeDocument/2006/relationships/customXml" Target="../ink/ink479.xml"/><Relationship Id="rId14" Type="http://schemas.openxmlformats.org/officeDocument/2006/relationships/image" Target="../media/image389.png"/><Relationship Id="rId22" Type="http://schemas.openxmlformats.org/officeDocument/2006/relationships/image" Target="../media/image393.png"/><Relationship Id="rId27" Type="http://schemas.openxmlformats.org/officeDocument/2006/relationships/customXml" Target="../ink/ink488.xml"/><Relationship Id="rId30" Type="http://schemas.openxmlformats.org/officeDocument/2006/relationships/image" Target="../media/image397.png"/><Relationship Id="rId35" Type="http://schemas.openxmlformats.org/officeDocument/2006/relationships/customXml" Target="../ink/ink492.xml"/><Relationship Id="rId43" Type="http://schemas.openxmlformats.org/officeDocument/2006/relationships/customXml" Target="../ink/ink496.xml"/><Relationship Id="rId8" Type="http://schemas.openxmlformats.org/officeDocument/2006/relationships/image" Target="../media/image386.png"/><Relationship Id="rId3" Type="http://schemas.openxmlformats.org/officeDocument/2006/relationships/customXml" Target="../ink/ink476.xml"/><Relationship Id="rId12" Type="http://schemas.openxmlformats.org/officeDocument/2006/relationships/image" Target="../media/image388.png"/><Relationship Id="rId17" Type="http://schemas.openxmlformats.org/officeDocument/2006/relationships/customXml" Target="../ink/ink483.xml"/><Relationship Id="rId25" Type="http://schemas.openxmlformats.org/officeDocument/2006/relationships/customXml" Target="../ink/ink487.xml"/><Relationship Id="rId33" Type="http://schemas.openxmlformats.org/officeDocument/2006/relationships/customXml" Target="../ink/ink491.xml"/><Relationship Id="rId38" Type="http://schemas.openxmlformats.org/officeDocument/2006/relationships/image" Target="../media/image401.png"/><Relationship Id="rId46" Type="http://schemas.openxmlformats.org/officeDocument/2006/relationships/image" Target="../media/image405.png"/><Relationship Id="rId20" Type="http://schemas.openxmlformats.org/officeDocument/2006/relationships/image" Target="../media/image392.png"/><Relationship Id="rId41" Type="http://schemas.openxmlformats.org/officeDocument/2006/relationships/customXml" Target="../ink/ink49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518.xml"/><Relationship Id="rId63" Type="http://schemas.openxmlformats.org/officeDocument/2006/relationships/image" Target="../media/image246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294.png"/><Relationship Id="rId170" Type="http://schemas.openxmlformats.org/officeDocument/2006/relationships/customXml" Target="../ink/ink582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513.xml"/><Relationship Id="rId53" Type="http://schemas.openxmlformats.org/officeDocument/2006/relationships/image" Target="../media/image241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77.xml"/><Relationship Id="rId181" Type="http://schemas.openxmlformats.org/officeDocument/2006/relationships/image" Target="../media/image305.png"/><Relationship Id="rId22" Type="http://schemas.openxmlformats.org/officeDocument/2006/relationships/customXml" Target="../ink/ink508.xml"/><Relationship Id="rId43" Type="http://schemas.openxmlformats.org/officeDocument/2006/relationships/image" Target="../media/image236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72.xml"/><Relationship Id="rId171" Type="http://schemas.openxmlformats.org/officeDocument/2006/relationships/image" Target="../media/image300.png"/><Relationship Id="rId12" Type="http://schemas.openxmlformats.org/officeDocument/2006/relationships/customXml" Target="../ink/ink503.xml"/><Relationship Id="rId33" Type="http://schemas.openxmlformats.org/officeDocument/2006/relationships/image" Target="../media/image231.png"/><Relationship Id="rId108" Type="http://schemas.openxmlformats.org/officeDocument/2006/relationships/customXml" Target="../ink/ink551.xml"/><Relationship Id="rId129" Type="http://schemas.openxmlformats.org/officeDocument/2006/relationships/image" Target="../media/image279.png"/><Relationship Id="rId54" Type="http://schemas.openxmlformats.org/officeDocument/2006/relationships/customXml" Target="../ink/ink524.xml"/><Relationship Id="rId75" Type="http://schemas.openxmlformats.org/officeDocument/2006/relationships/image" Target="../media/image252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295.png"/><Relationship Id="rId182" Type="http://schemas.openxmlformats.org/officeDocument/2006/relationships/customXml" Target="../ink/ink588.xml"/><Relationship Id="rId6" Type="http://schemas.openxmlformats.org/officeDocument/2006/relationships/customXml" Target="../ink/ink500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519.xml"/><Relationship Id="rId65" Type="http://schemas.openxmlformats.org/officeDocument/2006/relationships/image" Target="../media/image247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290.png"/><Relationship Id="rId172" Type="http://schemas.openxmlformats.org/officeDocument/2006/relationships/customXml" Target="../ink/ink583.xml"/><Relationship Id="rId13" Type="http://schemas.openxmlformats.org/officeDocument/2006/relationships/image" Target="../media/image221.png"/><Relationship Id="rId18" Type="http://schemas.openxmlformats.org/officeDocument/2006/relationships/customXml" Target="../ink/ink506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514.xml"/><Relationship Id="rId50" Type="http://schemas.openxmlformats.org/officeDocument/2006/relationships/customXml" Target="../ink/ink522.xml"/><Relationship Id="rId55" Type="http://schemas.openxmlformats.org/officeDocument/2006/relationships/image" Target="../media/image242.png"/><Relationship Id="rId76" Type="http://schemas.openxmlformats.org/officeDocument/2006/relationships/customXml" Target="../ink/ink535.xml"/><Relationship Id="rId97" Type="http://schemas.openxmlformats.org/officeDocument/2006/relationships/image" Target="../media/image263.png"/><Relationship Id="rId104" Type="http://schemas.openxmlformats.org/officeDocument/2006/relationships/customXml" Target="../ink/ink549.xml"/><Relationship Id="rId120" Type="http://schemas.openxmlformats.org/officeDocument/2006/relationships/customXml" Target="../ink/ink557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570.xml"/><Relationship Id="rId167" Type="http://schemas.openxmlformats.org/officeDocument/2006/relationships/image" Target="../media/image298.png"/><Relationship Id="rId188" Type="http://schemas.openxmlformats.org/officeDocument/2006/relationships/customXml" Target="../ink/ink591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543.xml"/><Relationship Id="rId162" Type="http://schemas.openxmlformats.org/officeDocument/2006/relationships/customXml" Target="../ink/ink578.xml"/><Relationship Id="rId183" Type="http://schemas.openxmlformats.org/officeDocument/2006/relationships/image" Target="../media/image306.png"/><Relationship Id="rId2" Type="http://schemas.openxmlformats.org/officeDocument/2006/relationships/customXml" Target="../ink/ink498.xml"/><Relationship Id="rId29" Type="http://schemas.openxmlformats.org/officeDocument/2006/relationships/image" Target="../media/image229.png"/><Relationship Id="rId24" Type="http://schemas.openxmlformats.org/officeDocument/2006/relationships/customXml" Target="../ink/ink509.xml"/><Relationship Id="rId40" Type="http://schemas.openxmlformats.org/officeDocument/2006/relationships/customXml" Target="../ink/ink517.xml"/><Relationship Id="rId45" Type="http://schemas.openxmlformats.org/officeDocument/2006/relationships/image" Target="../media/image237.png"/><Relationship Id="rId66" Type="http://schemas.openxmlformats.org/officeDocument/2006/relationships/customXml" Target="../ink/ink530.xml"/><Relationship Id="rId87" Type="http://schemas.openxmlformats.org/officeDocument/2006/relationships/image" Target="../media/image258.png"/><Relationship Id="rId110" Type="http://schemas.openxmlformats.org/officeDocument/2006/relationships/customXml" Target="../ink/ink552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565.xml"/><Relationship Id="rId157" Type="http://schemas.openxmlformats.org/officeDocument/2006/relationships/image" Target="../media/image293.png"/><Relationship Id="rId178" Type="http://schemas.openxmlformats.org/officeDocument/2006/relationships/customXml" Target="../ink/ink586.xml"/><Relationship Id="rId61" Type="http://schemas.openxmlformats.org/officeDocument/2006/relationships/image" Target="../media/image245.png"/><Relationship Id="rId82" Type="http://schemas.openxmlformats.org/officeDocument/2006/relationships/customXml" Target="../ink/ink538.xml"/><Relationship Id="rId152" Type="http://schemas.openxmlformats.org/officeDocument/2006/relationships/customXml" Target="../ink/ink573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504.xml"/><Relationship Id="rId30" Type="http://schemas.openxmlformats.org/officeDocument/2006/relationships/customXml" Target="../ink/ink512.xml"/><Relationship Id="rId35" Type="http://schemas.openxmlformats.org/officeDocument/2006/relationships/image" Target="../media/image232.png"/><Relationship Id="rId56" Type="http://schemas.openxmlformats.org/officeDocument/2006/relationships/customXml" Target="../ink/ink525.xml"/><Relationship Id="rId77" Type="http://schemas.openxmlformats.org/officeDocument/2006/relationships/image" Target="../media/image253.png"/><Relationship Id="rId100" Type="http://schemas.openxmlformats.org/officeDocument/2006/relationships/customXml" Target="../ink/ink547.xml"/><Relationship Id="rId105" Type="http://schemas.openxmlformats.org/officeDocument/2006/relationships/image" Target="../media/image267.png"/><Relationship Id="rId126" Type="http://schemas.openxmlformats.org/officeDocument/2006/relationships/customXml" Target="../ink/ink560.xml"/><Relationship Id="rId147" Type="http://schemas.openxmlformats.org/officeDocument/2006/relationships/image" Target="../media/image288.png"/><Relationship Id="rId168" Type="http://schemas.openxmlformats.org/officeDocument/2006/relationships/customXml" Target="../ink/ink581.xml"/><Relationship Id="rId8" Type="http://schemas.openxmlformats.org/officeDocument/2006/relationships/customXml" Target="../ink/ink501.xml"/><Relationship Id="rId51" Type="http://schemas.openxmlformats.org/officeDocument/2006/relationships/image" Target="../media/image240.png"/><Relationship Id="rId72" Type="http://schemas.openxmlformats.org/officeDocument/2006/relationships/customXml" Target="../ink/ink533.xml"/><Relationship Id="rId93" Type="http://schemas.openxmlformats.org/officeDocument/2006/relationships/image" Target="../media/image261.png"/><Relationship Id="rId98" Type="http://schemas.openxmlformats.org/officeDocument/2006/relationships/customXml" Target="../ink/ink546.xml"/><Relationship Id="rId121" Type="http://schemas.openxmlformats.org/officeDocument/2006/relationships/image" Target="../media/image275.png"/><Relationship Id="rId142" Type="http://schemas.openxmlformats.org/officeDocument/2006/relationships/customXml" Target="../ink/ink568.xml"/><Relationship Id="rId163" Type="http://schemas.openxmlformats.org/officeDocument/2006/relationships/image" Target="../media/image296.png"/><Relationship Id="rId184" Type="http://schemas.openxmlformats.org/officeDocument/2006/relationships/customXml" Target="../ink/ink589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520.xml"/><Relationship Id="rId67" Type="http://schemas.openxmlformats.org/officeDocument/2006/relationships/image" Target="../media/image248.png"/><Relationship Id="rId116" Type="http://schemas.openxmlformats.org/officeDocument/2006/relationships/customXml" Target="../ink/ink555.xml"/><Relationship Id="rId137" Type="http://schemas.openxmlformats.org/officeDocument/2006/relationships/image" Target="../media/image283.png"/><Relationship Id="rId158" Type="http://schemas.openxmlformats.org/officeDocument/2006/relationships/customXml" Target="../ink/ink576.xml"/><Relationship Id="rId20" Type="http://schemas.openxmlformats.org/officeDocument/2006/relationships/customXml" Target="../ink/ink507.xml"/><Relationship Id="rId41" Type="http://schemas.openxmlformats.org/officeDocument/2006/relationships/image" Target="../media/image235.png"/><Relationship Id="rId62" Type="http://schemas.openxmlformats.org/officeDocument/2006/relationships/customXml" Target="../ink/ink528.xml"/><Relationship Id="rId83" Type="http://schemas.openxmlformats.org/officeDocument/2006/relationships/image" Target="../media/image256.png"/><Relationship Id="rId88" Type="http://schemas.openxmlformats.org/officeDocument/2006/relationships/customXml" Target="../ink/ink541.xml"/><Relationship Id="rId111" Type="http://schemas.openxmlformats.org/officeDocument/2006/relationships/image" Target="../media/image270.png"/><Relationship Id="rId132" Type="http://schemas.openxmlformats.org/officeDocument/2006/relationships/customXml" Target="../ink/ink563.xml"/><Relationship Id="rId153" Type="http://schemas.openxmlformats.org/officeDocument/2006/relationships/image" Target="../media/image291.png"/><Relationship Id="rId174" Type="http://schemas.openxmlformats.org/officeDocument/2006/relationships/customXml" Target="../ink/ink584.xml"/><Relationship Id="rId179" Type="http://schemas.openxmlformats.org/officeDocument/2006/relationships/image" Target="../media/image304.png"/><Relationship Id="rId190" Type="http://schemas.openxmlformats.org/officeDocument/2006/relationships/customXml" Target="../ink/ink592.xml"/><Relationship Id="rId15" Type="http://schemas.openxmlformats.org/officeDocument/2006/relationships/image" Target="../media/image222.png"/><Relationship Id="rId36" Type="http://schemas.openxmlformats.org/officeDocument/2006/relationships/customXml" Target="../ink/ink515.xml"/><Relationship Id="rId57" Type="http://schemas.openxmlformats.org/officeDocument/2006/relationships/image" Target="../media/image243.png"/><Relationship Id="rId106" Type="http://schemas.openxmlformats.org/officeDocument/2006/relationships/customXml" Target="../ink/ink550.xml"/><Relationship Id="rId127" Type="http://schemas.openxmlformats.org/officeDocument/2006/relationships/image" Target="../media/image278.png"/><Relationship Id="rId10" Type="http://schemas.openxmlformats.org/officeDocument/2006/relationships/customXml" Target="../ink/ink502.xml"/><Relationship Id="rId31" Type="http://schemas.openxmlformats.org/officeDocument/2006/relationships/image" Target="../media/image230.png"/><Relationship Id="rId52" Type="http://schemas.openxmlformats.org/officeDocument/2006/relationships/customXml" Target="../ink/ink523.xml"/><Relationship Id="rId73" Type="http://schemas.openxmlformats.org/officeDocument/2006/relationships/image" Target="../media/image251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58.xml"/><Relationship Id="rId143" Type="http://schemas.openxmlformats.org/officeDocument/2006/relationships/image" Target="../media/image286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99.xml"/><Relationship Id="rId9" Type="http://schemas.openxmlformats.org/officeDocument/2006/relationships/image" Target="../media/image219.png"/><Relationship Id="rId180" Type="http://schemas.openxmlformats.org/officeDocument/2006/relationships/customXml" Target="../ink/ink587.xml"/><Relationship Id="rId26" Type="http://schemas.openxmlformats.org/officeDocument/2006/relationships/customXml" Target="../ink/ink510.xml"/><Relationship Id="rId47" Type="http://schemas.openxmlformats.org/officeDocument/2006/relationships/image" Target="../media/image238.png"/><Relationship Id="rId68" Type="http://schemas.openxmlformats.org/officeDocument/2006/relationships/customXml" Target="../ink/ink531.xml"/><Relationship Id="rId89" Type="http://schemas.openxmlformats.org/officeDocument/2006/relationships/image" Target="../media/image259.png"/><Relationship Id="rId112" Type="http://schemas.openxmlformats.org/officeDocument/2006/relationships/customXml" Target="../ink/ink553.xml"/><Relationship Id="rId133" Type="http://schemas.openxmlformats.org/officeDocument/2006/relationships/image" Target="../media/image281.png"/><Relationship Id="rId154" Type="http://schemas.openxmlformats.org/officeDocument/2006/relationships/customXml" Target="../ink/ink574.xml"/><Relationship Id="rId175" Type="http://schemas.openxmlformats.org/officeDocument/2006/relationships/image" Target="../media/image302.png"/><Relationship Id="rId16" Type="http://schemas.openxmlformats.org/officeDocument/2006/relationships/customXml" Target="../ink/ink505.xml"/><Relationship Id="rId37" Type="http://schemas.openxmlformats.org/officeDocument/2006/relationships/image" Target="../media/image233.png"/><Relationship Id="rId58" Type="http://schemas.openxmlformats.org/officeDocument/2006/relationships/customXml" Target="../ink/ink526.xml"/><Relationship Id="rId79" Type="http://schemas.openxmlformats.org/officeDocument/2006/relationships/image" Target="../media/image254.png"/><Relationship Id="rId102" Type="http://schemas.openxmlformats.org/officeDocument/2006/relationships/customXml" Target="../ink/ink548.xml"/><Relationship Id="rId123" Type="http://schemas.openxmlformats.org/officeDocument/2006/relationships/image" Target="../media/image276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297.png"/><Relationship Id="rId186" Type="http://schemas.openxmlformats.org/officeDocument/2006/relationships/customXml" Target="../ink/ink590.xml"/><Relationship Id="rId27" Type="http://schemas.openxmlformats.org/officeDocument/2006/relationships/image" Target="../media/image228.png"/><Relationship Id="rId48" Type="http://schemas.openxmlformats.org/officeDocument/2006/relationships/customXml" Target="../ink/ink521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292.png"/><Relationship Id="rId176" Type="http://schemas.openxmlformats.org/officeDocument/2006/relationships/customXml" Target="../ink/ink585.xml"/><Relationship Id="rId17" Type="http://schemas.openxmlformats.org/officeDocument/2006/relationships/image" Target="../media/image223.png"/><Relationship Id="rId38" Type="http://schemas.openxmlformats.org/officeDocument/2006/relationships/customXml" Target="../ink/ink516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59.xml"/><Relationship Id="rId70" Type="http://schemas.openxmlformats.org/officeDocument/2006/relationships/customXml" Target="../ink/ink532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80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11.xml"/><Relationship Id="rId49" Type="http://schemas.openxmlformats.org/officeDocument/2006/relationships/image" Target="../media/image239.png"/><Relationship Id="rId114" Type="http://schemas.openxmlformats.org/officeDocument/2006/relationships/customXml" Target="../ink/ink554.xml"/><Relationship Id="rId60" Type="http://schemas.openxmlformats.org/officeDocument/2006/relationships/customXml" Target="../ink/ink527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75.xml"/><Relationship Id="rId177" Type="http://schemas.openxmlformats.org/officeDocument/2006/relationships/image" Target="../media/image303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613.xml"/><Relationship Id="rId63" Type="http://schemas.openxmlformats.org/officeDocument/2006/relationships/image" Target="../media/image246.png"/><Relationship Id="rId84" Type="http://schemas.openxmlformats.org/officeDocument/2006/relationships/customXml" Target="../ink/ink634.xml"/><Relationship Id="rId138" Type="http://schemas.openxmlformats.org/officeDocument/2006/relationships/customXml" Target="../ink/ink661.xml"/><Relationship Id="rId159" Type="http://schemas.openxmlformats.org/officeDocument/2006/relationships/image" Target="../media/image294.png"/><Relationship Id="rId170" Type="http://schemas.openxmlformats.org/officeDocument/2006/relationships/customXml" Target="../ink/ink677.xml"/><Relationship Id="rId191" Type="http://schemas.openxmlformats.org/officeDocument/2006/relationships/image" Target="../media/image310.png"/><Relationship Id="rId205" Type="http://schemas.openxmlformats.org/officeDocument/2006/relationships/image" Target="../media/image3910.png"/><Relationship Id="rId226" Type="http://schemas.openxmlformats.org/officeDocument/2006/relationships/customXml" Target="../ink/ink705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608.xml"/><Relationship Id="rId53" Type="http://schemas.openxmlformats.org/officeDocument/2006/relationships/image" Target="../media/image241.png"/><Relationship Id="rId74" Type="http://schemas.openxmlformats.org/officeDocument/2006/relationships/customXml" Target="../ink/ink629.xml"/><Relationship Id="rId128" Type="http://schemas.openxmlformats.org/officeDocument/2006/relationships/customXml" Target="../ink/ink656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672.xml"/><Relationship Id="rId181" Type="http://schemas.openxmlformats.org/officeDocument/2006/relationships/image" Target="../media/image305.png"/><Relationship Id="rId216" Type="http://schemas.openxmlformats.org/officeDocument/2006/relationships/customXml" Target="../ink/ink700.xml"/><Relationship Id="rId237" Type="http://schemas.openxmlformats.org/officeDocument/2006/relationships/image" Target="../media/image407.png"/><Relationship Id="rId22" Type="http://schemas.openxmlformats.org/officeDocument/2006/relationships/customXml" Target="../ink/ink603.xml"/><Relationship Id="rId43" Type="http://schemas.openxmlformats.org/officeDocument/2006/relationships/image" Target="../media/image236.png"/><Relationship Id="rId64" Type="http://schemas.openxmlformats.org/officeDocument/2006/relationships/customXml" Target="../ink/ink624.xml"/><Relationship Id="rId118" Type="http://schemas.openxmlformats.org/officeDocument/2006/relationships/customXml" Target="../ink/ink651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667.xml"/><Relationship Id="rId171" Type="http://schemas.openxmlformats.org/officeDocument/2006/relationships/image" Target="../media/image300.png"/><Relationship Id="rId192" Type="http://schemas.openxmlformats.org/officeDocument/2006/relationships/customXml" Target="../ink/ink688.xml"/><Relationship Id="rId206" Type="http://schemas.openxmlformats.org/officeDocument/2006/relationships/customXml" Target="../ink/ink695.xml"/><Relationship Id="rId227" Type="http://schemas.openxmlformats.org/officeDocument/2006/relationships/image" Target="../media/image4020.png"/><Relationship Id="rId12" Type="http://schemas.openxmlformats.org/officeDocument/2006/relationships/customXml" Target="../ink/ink598.xml"/><Relationship Id="rId33" Type="http://schemas.openxmlformats.org/officeDocument/2006/relationships/image" Target="../media/image231.png"/><Relationship Id="rId108" Type="http://schemas.openxmlformats.org/officeDocument/2006/relationships/customXml" Target="../ink/ink646.xml"/><Relationship Id="rId129" Type="http://schemas.openxmlformats.org/officeDocument/2006/relationships/image" Target="../media/image279.png"/><Relationship Id="rId54" Type="http://schemas.openxmlformats.org/officeDocument/2006/relationships/customXml" Target="../ink/ink619.xml"/><Relationship Id="rId75" Type="http://schemas.openxmlformats.org/officeDocument/2006/relationships/image" Target="../media/image252.png"/><Relationship Id="rId96" Type="http://schemas.openxmlformats.org/officeDocument/2006/relationships/customXml" Target="../ink/ink640.xml"/><Relationship Id="rId140" Type="http://schemas.openxmlformats.org/officeDocument/2006/relationships/customXml" Target="../ink/ink662.xml"/><Relationship Id="rId161" Type="http://schemas.openxmlformats.org/officeDocument/2006/relationships/image" Target="../media/image295.png"/><Relationship Id="rId182" Type="http://schemas.openxmlformats.org/officeDocument/2006/relationships/customXml" Target="../ink/ink683.xml"/><Relationship Id="rId217" Type="http://schemas.openxmlformats.org/officeDocument/2006/relationships/image" Target="../media/image3970.png"/><Relationship Id="rId6" Type="http://schemas.openxmlformats.org/officeDocument/2006/relationships/customXml" Target="../ink/ink595.xml"/><Relationship Id="rId238" Type="http://schemas.openxmlformats.org/officeDocument/2006/relationships/customXml" Target="../ink/ink711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614.xml"/><Relationship Id="rId65" Type="http://schemas.openxmlformats.org/officeDocument/2006/relationships/image" Target="../media/image247.png"/><Relationship Id="rId86" Type="http://schemas.openxmlformats.org/officeDocument/2006/relationships/customXml" Target="../ink/ink635.xml"/><Relationship Id="rId130" Type="http://schemas.openxmlformats.org/officeDocument/2006/relationships/customXml" Target="../ink/ink657.xml"/><Relationship Id="rId151" Type="http://schemas.openxmlformats.org/officeDocument/2006/relationships/image" Target="../media/image290.png"/><Relationship Id="rId172" Type="http://schemas.openxmlformats.org/officeDocument/2006/relationships/customXml" Target="../ink/ink678.xml"/><Relationship Id="rId193" Type="http://schemas.openxmlformats.org/officeDocument/2006/relationships/image" Target="../media/image3850.png"/><Relationship Id="rId207" Type="http://schemas.openxmlformats.org/officeDocument/2006/relationships/image" Target="../media/image3920.png"/><Relationship Id="rId228" Type="http://schemas.openxmlformats.org/officeDocument/2006/relationships/customXml" Target="../ink/ink706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609.xml"/><Relationship Id="rId55" Type="http://schemas.openxmlformats.org/officeDocument/2006/relationships/image" Target="../media/image242.png"/><Relationship Id="rId76" Type="http://schemas.openxmlformats.org/officeDocument/2006/relationships/customXml" Target="../ink/ink630.xml"/><Relationship Id="rId97" Type="http://schemas.openxmlformats.org/officeDocument/2006/relationships/image" Target="../media/image263.png"/><Relationship Id="rId120" Type="http://schemas.openxmlformats.org/officeDocument/2006/relationships/customXml" Target="../ink/ink652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673.xml"/><Relationship Id="rId183" Type="http://schemas.openxmlformats.org/officeDocument/2006/relationships/image" Target="../media/image306.png"/><Relationship Id="rId218" Type="http://schemas.openxmlformats.org/officeDocument/2006/relationships/customXml" Target="../ink/ink701.xml"/><Relationship Id="rId239" Type="http://schemas.openxmlformats.org/officeDocument/2006/relationships/image" Target="../media/image408.png"/><Relationship Id="rId24" Type="http://schemas.openxmlformats.org/officeDocument/2006/relationships/customXml" Target="../ink/ink604.xml"/><Relationship Id="rId45" Type="http://schemas.openxmlformats.org/officeDocument/2006/relationships/image" Target="../media/image237.png"/><Relationship Id="rId66" Type="http://schemas.openxmlformats.org/officeDocument/2006/relationships/customXml" Target="../ink/ink625.xml"/><Relationship Id="rId87" Type="http://schemas.openxmlformats.org/officeDocument/2006/relationships/image" Target="../media/image258.png"/><Relationship Id="rId110" Type="http://schemas.openxmlformats.org/officeDocument/2006/relationships/customXml" Target="../ink/ink647.xml"/><Relationship Id="rId131" Type="http://schemas.openxmlformats.org/officeDocument/2006/relationships/image" Target="../media/image280.png"/><Relationship Id="rId152" Type="http://schemas.openxmlformats.org/officeDocument/2006/relationships/customXml" Target="../ink/ink668.xml"/><Relationship Id="rId173" Type="http://schemas.openxmlformats.org/officeDocument/2006/relationships/image" Target="../media/image301.png"/><Relationship Id="rId194" Type="http://schemas.openxmlformats.org/officeDocument/2006/relationships/customXml" Target="../ink/ink689.xml"/><Relationship Id="rId208" Type="http://schemas.openxmlformats.org/officeDocument/2006/relationships/customXml" Target="../ink/ink696.xml"/><Relationship Id="rId229" Type="http://schemas.openxmlformats.org/officeDocument/2006/relationships/image" Target="../media/image4030.png"/><Relationship Id="rId14" Type="http://schemas.openxmlformats.org/officeDocument/2006/relationships/customXml" Target="../ink/ink599.xml"/><Relationship Id="rId35" Type="http://schemas.openxmlformats.org/officeDocument/2006/relationships/image" Target="../media/image232.png"/><Relationship Id="rId56" Type="http://schemas.openxmlformats.org/officeDocument/2006/relationships/customXml" Target="../ink/ink620.xml"/><Relationship Id="rId77" Type="http://schemas.openxmlformats.org/officeDocument/2006/relationships/image" Target="../media/image253.png"/><Relationship Id="rId100" Type="http://schemas.openxmlformats.org/officeDocument/2006/relationships/customXml" Target="../ink/ink642.xml"/><Relationship Id="rId8" Type="http://schemas.openxmlformats.org/officeDocument/2006/relationships/customXml" Target="../ink/ink596.xml"/><Relationship Id="rId98" Type="http://schemas.openxmlformats.org/officeDocument/2006/relationships/customXml" Target="../ink/ink641.xml"/><Relationship Id="rId121" Type="http://schemas.openxmlformats.org/officeDocument/2006/relationships/image" Target="../media/image275.png"/><Relationship Id="rId142" Type="http://schemas.openxmlformats.org/officeDocument/2006/relationships/customXml" Target="../ink/ink663.xml"/><Relationship Id="rId163" Type="http://schemas.openxmlformats.org/officeDocument/2006/relationships/image" Target="../media/image296.png"/><Relationship Id="rId184" Type="http://schemas.openxmlformats.org/officeDocument/2006/relationships/customXml" Target="../ink/ink684.xml"/><Relationship Id="rId219" Type="http://schemas.openxmlformats.org/officeDocument/2006/relationships/image" Target="../media/image3980.png"/><Relationship Id="rId230" Type="http://schemas.openxmlformats.org/officeDocument/2006/relationships/customXml" Target="../ink/ink707.xml"/><Relationship Id="rId25" Type="http://schemas.openxmlformats.org/officeDocument/2006/relationships/image" Target="../media/image227.png"/><Relationship Id="rId46" Type="http://schemas.openxmlformats.org/officeDocument/2006/relationships/customXml" Target="../ink/ink615.xml"/><Relationship Id="rId67" Type="http://schemas.openxmlformats.org/officeDocument/2006/relationships/image" Target="../media/image248.png"/><Relationship Id="rId88" Type="http://schemas.openxmlformats.org/officeDocument/2006/relationships/customXml" Target="../ink/ink636.xml"/><Relationship Id="rId111" Type="http://schemas.openxmlformats.org/officeDocument/2006/relationships/image" Target="../media/image270.png"/><Relationship Id="rId132" Type="http://schemas.openxmlformats.org/officeDocument/2006/relationships/customXml" Target="../ink/ink658.xml"/><Relationship Id="rId153" Type="http://schemas.openxmlformats.org/officeDocument/2006/relationships/image" Target="../media/image291.png"/><Relationship Id="rId174" Type="http://schemas.openxmlformats.org/officeDocument/2006/relationships/customXml" Target="../ink/ink679.xml"/><Relationship Id="rId195" Type="http://schemas.openxmlformats.org/officeDocument/2006/relationships/image" Target="../media/image3860.png"/><Relationship Id="rId209" Type="http://schemas.openxmlformats.org/officeDocument/2006/relationships/image" Target="../media/image3930.png"/><Relationship Id="rId190" Type="http://schemas.openxmlformats.org/officeDocument/2006/relationships/customXml" Target="../ink/ink687.xml"/><Relationship Id="rId204" Type="http://schemas.openxmlformats.org/officeDocument/2006/relationships/customXml" Target="../ink/ink694.xml"/><Relationship Id="rId220" Type="http://schemas.openxmlformats.org/officeDocument/2006/relationships/customXml" Target="../ink/ink702.xml"/><Relationship Id="rId225" Type="http://schemas.openxmlformats.org/officeDocument/2006/relationships/image" Target="../media/image4010.png"/><Relationship Id="rId15" Type="http://schemas.openxmlformats.org/officeDocument/2006/relationships/image" Target="../media/image222.png"/><Relationship Id="rId36" Type="http://schemas.openxmlformats.org/officeDocument/2006/relationships/customXml" Target="../ink/ink610.xml"/><Relationship Id="rId57" Type="http://schemas.openxmlformats.org/officeDocument/2006/relationships/image" Target="../media/image243.png"/><Relationship Id="rId106" Type="http://schemas.openxmlformats.org/officeDocument/2006/relationships/customXml" Target="../ink/ink645.xml"/><Relationship Id="rId127" Type="http://schemas.openxmlformats.org/officeDocument/2006/relationships/image" Target="../media/image278.png"/><Relationship Id="rId10" Type="http://schemas.openxmlformats.org/officeDocument/2006/relationships/customXml" Target="../ink/ink597.xml"/><Relationship Id="rId31" Type="http://schemas.openxmlformats.org/officeDocument/2006/relationships/image" Target="../media/image230.png"/><Relationship Id="rId52" Type="http://schemas.openxmlformats.org/officeDocument/2006/relationships/customXml" Target="../ink/ink618.xml"/><Relationship Id="rId73" Type="http://schemas.openxmlformats.org/officeDocument/2006/relationships/image" Target="../media/image251.png"/><Relationship Id="rId78" Type="http://schemas.openxmlformats.org/officeDocument/2006/relationships/customXml" Target="../ink/ink631.xml"/><Relationship Id="rId94" Type="http://schemas.openxmlformats.org/officeDocument/2006/relationships/customXml" Target="../ink/ink639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653.xml"/><Relationship Id="rId143" Type="http://schemas.openxmlformats.org/officeDocument/2006/relationships/image" Target="../media/image286.png"/><Relationship Id="rId148" Type="http://schemas.openxmlformats.org/officeDocument/2006/relationships/customXml" Target="../ink/ink666.xml"/><Relationship Id="rId164" Type="http://schemas.openxmlformats.org/officeDocument/2006/relationships/customXml" Target="../ink/ink674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594.xml"/><Relationship Id="rId9" Type="http://schemas.openxmlformats.org/officeDocument/2006/relationships/image" Target="../media/image219.png"/><Relationship Id="rId180" Type="http://schemas.openxmlformats.org/officeDocument/2006/relationships/customXml" Target="../ink/ink682.xml"/><Relationship Id="rId210" Type="http://schemas.openxmlformats.org/officeDocument/2006/relationships/customXml" Target="../ink/ink697.xml"/><Relationship Id="rId215" Type="http://schemas.openxmlformats.org/officeDocument/2006/relationships/image" Target="../media/image3960.png"/><Relationship Id="rId236" Type="http://schemas.openxmlformats.org/officeDocument/2006/relationships/customXml" Target="../ink/ink710.xml"/><Relationship Id="rId26" Type="http://schemas.openxmlformats.org/officeDocument/2006/relationships/customXml" Target="../ink/ink605.xml"/><Relationship Id="rId231" Type="http://schemas.openxmlformats.org/officeDocument/2006/relationships/image" Target="../media/image4040.png"/><Relationship Id="rId47" Type="http://schemas.openxmlformats.org/officeDocument/2006/relationships/image" Target="../media/image238.png"/><Relationship Id="rId68" Type="http://schemas.openxmlformats.org/officeDocument/2006/relationships/customXml" Target="../ink/ink626.xml"/><Relationship Id="rId89" Type="http://schemas.openxmlformats.org/officeDocument/2006/relationships/image" Target="../media/image259.png"/><Relationship Id="rId112" Type="http://schemas.openxmlformats.org/officeDocument/2006/relationships/customXml" Target="../ink/ink648.xml"/><Relationship Id="rId133" Type="http://schemas.openxmlformats.org/officeDocument/2006/relationships/image" Target="../media/image281.png"/><Relationship Id="rId154" Type="http://schemas.openxmlformats.org/officeDocument/2006/relationships/customXml" Target="../ink/ink669.xml"/><Relationship Id="rId175" Type="http://schemas.openxmlformats.org/officeDocument/2006/relationships/image" Target="../media/image302.png"/><Relationship Id="rId196" Type="http://schemas.openxmlformats.org/officeDocument/2006/relationships/customXml" Target="../ink/ink690.xml"/><Relationship Id="rId200" Type="http://schemas.openxmlformats.org/officeDocument/2006/relationships/customXml" Target="../ink/ink692.xml"/><Relationship Id="rId16" Type="http://schemas.openxmlformats.org/officeDocument/2006/relationships/customXml" Target="../ink/ink600.xml"/><Relationship Id="rId221" Type="http://schemas.openxmlformats.org/officeDocument/2006/relationships/image" Target="../media/image3990.png"/><Relationship Id="rId37" Type="http://schemas.openxmlformats.org/officeDocument/2006/relationships/image" Target="../media/image233.png"/><Relationship Id="rId58" Type="http://schemas.openxmlformats.org/officeDocument/2006/relationships/customXml" Target="../ink/ink621.xml"/><Relationship Id="rId79" Type="http://schemas.openxmlformats.org/officeDocument/2006/relationships/image" Target="../media/image254.png"/><Relationship Id="rId102" Type="http://schemas.openxmlformats.org/officeDocument/2006/relationships/customXml" Target="../ink/ink643.xml"/><Relationship Id="rId123" Type="http://schemas.openxmlformats.org/officeDocument/2006/relationships/image" Target="../media/image276.png"/><Relationship Id="rId144" Type="http://schemas.openxmlformats.org/officeDocument/2006/relationships/customXml" Target="../ink/ink664.xml"/><Relationship Id="rId90" Type="http://schemas.openxmlformats.org/officeDocument/2006/relationships/customXml" Target="../ink/ink637.xml"/><Relationship Id="rId165" Type="http://schemas.openxmlformats.org/officeDocument/2006/relationships/image" Target="../media/image297.png"/><Relationship Id="rId186" Type="http://schemas.openxmlformats.org/officeDocument/2006/relationships/customXml" Target="../ink/ink685.xml"/><Relationship Id="rId211" Type="http://schemas.openxmlformats.org/officeDocument/2006/relationships/image" Target="../media/image3940.png"/><Relationship Id="rId232" Type="http://schemas.openxmlformats.org/officeDocument/2006/relationships/customXml" Target="../ink/ink708.xml"/><Relationship Id="rId27" Type="http://schemas.openxmlformats.org/officeDocument/2006/relationships/image" Target="../media/image228.png"/><Relationship Id="rId48" Type="http://schemas.openxmlformats.org/officeDocument/2006/relationships/customXml" Target="../ink/ink616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659.xml"/><Relationship Id="rId80" Type="http://schemas.openxmlformats.org/officeDocument/2006/relationships/customXml" Target="../ink/ink632.xml"/><Relationship Id="rId155" Type="http://schemas.openxmlformats.org/officeDocument/2006/relationships/image" Target="../media/image292.png"/><Relationship Id="rId176" Type="http://schemas.openxmlformats.org/officeDocument/2006/relationships/customXml" Target="../ink/ink680.xml"/><Relationship Id="rId197" Type="http://schemas.openxmlformats.org/officeDocument/2006/relationships/image" Target="../media/image3870.png"/><Relationship Id="rId201" Type="http://schemas.openxmlformats.org/officeDocument/2006/relationships/image" Target="../media/image3890.png"/><Relationship Id="rId222" Type="http://schemas.openxmlformats.org/officeDocument/2006/relationships/customXml" Target="../ink/ink703.xml"/><Relationship Id="rId17" Type="http://schemas.openxmlformats.org/officeDocument/2006/relationships/image" Target="../media/image223.png"/><Relationship Id="rId38" Type="http://schemas.openxmlformats.org/officeDocument/2006/relationships/customXml" Target="../ink/ink611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654.xml"/><Relationship Id="rId70" Type="http://schemas.openxmlformats.org/officeDocument/2006/relationships/customXml" Target="../ink/ink627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675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8.xml"/><Relationship Id="rId233" Type="http://schemas.openxmlformats.org/officeDocument/2006/relationships/image" Target="../media/image4050.png"/><Relationship Id="rId28" Type="http://schemas.openxmlformats.org/officeDocument/2006/relationships/customXml" Target="../ink/ink606.xml"/><Relationship Id="rId49" Type="http://schemas.openxmlformats.org/officeDocument/2006/relationships/image" Target="../media/image239.png"/><Relationship Id="rId114" Type="http://schemas.openxmlformats.org/officeDocument/2006/relationships/customXml" Target="../ink/ink649.xml"/><Relationship Id="rId60" Type="http://schemas.openxmlformats.org/officeDocument/2006/relationships/customXml" Target="../ink/ink622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670.xml"/><Relationship Id="rId177" Type="http://schemas.openxmlformats.org/officeDocument/2006/relationships/image" Target="../media/image303.png"/><Relationship Id="rId198" Type="http://schemas.openxmlformats.org/officeDocument/2006/relationships/customXml" Target="../ink/ink691.xml"/><Relationship Id="rId202" Type="http://schemas.openxmlformats.org/officeDocument/2006/relationships/customXml" Target="../ink/ink693.xml"/><Relationship Id="rId223" Type="http://schemas.openxmlformats.org/officeDocument/2006/relationships/image" Target="../media/image4000.png"/><Relationship Id="rId18" Type="http://schemas.openxmlformats.org/officeDocument/2006/relationships/customXml" Target="../ink/ink601.xml"/><Relationship Id="rId39" Type="http://schemas.openxmlformats.org/officeDocument/2006/relationships/image" Target="../media/image234.png"/><Relationship Id="rId50" Type="http://schemas.openxmlformats.org/officeDocument/2006/relationships/customXml" Target="../ink/ink617.xml"/><Relationship Id="rId104" Type="http://schemas.openxmlformats.org/officeDocument/2006/relationships/customXml" Target="../ink/ink644.xml"/><Relationship Id="rId125" Type="http://schemas.openxmlformats.org/officeDocument/2006/relationships/image" Target="../media/image277.png"/><Relationship Id="rId146" Type="http://schemas.openxmlformats.org/officeDocument/2006/relationships/customXml" Target="../ink/ink665.xml"/><Relationship Id="rId167" Type="http://schemas.openxmlformats.org/officeDocument/2006/relationships/image" Target="../media/image298.png"/><Relationship Id="rId188" Type="http://schemas.openxmlformats.org/officeDocument/2006/relationships/customXml" Target="../ink/ink686.xml"/><Relationship Id="rId71" Type="http://schemas.openxmlformats.org/officeDocument/2006/relationships/image" Target="../media/image250.png"/><Relationship Id="rId92" Type="http://schemas.openxmlformats.org/officeDocument/2006/relationships/customXml" Target="../ink/ink638.xml"/><Relationship Id="rId213" Type="http://schemas.openxmlformats.org/officeDocument/2006/relationships/image" Target="../media/image3950.png"/><Relationship Id="rId234" Type="http://schemas.openxmlformats.org/officeDocument/2006/relationships/customXml" Target="../ink/ink709.xml"/><Relationship Id="rId2" Type="http://schemas.openxmlformats.org/officeDocument/2006/relationships/customXml" Target="../ink/ink593.xml"/><Relationship Id="rId29" Type="http://schemas.openxmlformats.org/officeDocument/2006/relationships/image" Target="../media/image229.png"/><Relationship Id="rId40" Type="http://schemas.openxmlformats.org/officeDocument/2006/relationships/customXml" Target="../ink/ink612.xml"/><Relationship Id="rId115" Type="http://schemas.openxmlformats.org/officeDocument/2006/relationships/image" Target="../media/image272.png"/><Relationship Id="rId136" Type="http://schemas.openxmlformats.org/officeDocument/2006/relationships/customXml" Target="../ink/ink660.xml"/><Relationship Id="rId157" Type="http://schemas.openxmlformats.org/officeDocument/2006/relationships/image" Target="../media/image293.png"/><Relationship Id="rId178" Type="http://schemas.openxmlformats.org/officeDocument/2006/relationships/customXml" Target="../ink/ink681.xml"/><Relationship Id="rId61" Type="http://schemas.openxmlformats.org/officeDocument/2006/relationships/image" Target="../media/image245.png"/><Relationship Id="rId82" Type="http://schemas.openxmlformats.org/officeDocument/2006/relationships/customXml" Target="../ink/ink633.xml"/><Relationship Id="rId199" Type="http://schemas.openxmlformats.org/officeDocument/2006/relationships/image" Target="../media/image3880.png"/><Relationship Id="rId203" Type="http://schemas.openxmlformats.org/officeDocument/2006/relationships/image" Target="../media/image3900.png"/><Relationship Id="rId19" Type="http://schemas.openxmlformats.org/officeDocument/2006/relationships/image" Target="../media/image224.png"/><Relationship Id="rId224" Type="http://schemas.openxmlformats.org/officeDocument/2006/relationships/customXml" Target="../ink/ink704.xml"/><Relationship Id="rId30" Type="http://schemas.openxmlformats.org/officeDocument/2006/relationships/customXml" Target="../ink/ink607.xml"/><Relationship Id="rId105" Type="http://schemas.openxmlformats.org/officeDocument/2006/relationships/image" Target="../media/image267.png"/><Relationship Id="rId126" Type="http://schemas.openxmlformats.org/officeDocument/2006/relationships/customXml" Target="../ink/ink655.xml"/><Relationship Id="rId147" Type="http://schemas.openxmlformats.org/officeDocument/2006/relationships/image" Target="../media/image288.png"/><Relationship Id="rId168" Type="http://schemas.openxmlformats.org/officeDocument/2006/relationships/customXml" Target="../ink/ink676.xml"/><Relationship Id="rId51" Type="http://schemas.openxmlformats.org/officeDocument/2006/relationships/image" Target="../media/image240.png"/><Relationship Id="rId72" Type="http://schemas.openxmlformats.org/officeDocument/2006/relationships/customXml" Target="../ink/ink628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699.xml"/><Relationship Id="rId235" Type="http://schemas.openxmlformats.org/officeDocument/2006/relationships/image" Target="../media/image406.png"/><Relationship Id="rId116" Type="http://schemas.openxmlformats.org/officeDocument/2006/relationships/customXml" Target="../ink/ink650.xml"/><Relationship Id="rId137" Type="http://schemas.openxmlformats.org/officeDocument/2006/relationships/image" Target="../media/image283.png"/><Relationship Id="rId158" Type="http://schemas.openxmlformats.org/officeDocument/2006/relationships/customXml" Target="../ink/ink671.xml"/><Relationship Id="rId20" Type="http://schemas.openxmlformats.org/officeDocument/2006/relationships/customXml" Target="../ink/ink602.xml"/><Relationship Id="rId41" Type="http://schemas.openxmlformats.org/officeDocument/2006/relationships/image" Target="../media/image235.png"/><Relationship Id="rId62" Type="http://schemas.openxmlformats.org/officeDocument/2006/relationships/customXml" Target="../ink/ink623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712.xml"/><Relationship Id="rId7" Type="http://schemas.openxmlformats.org/officeDocument/2006/relationships/customXml" Target="../ink/ink714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713.xml"/><Relationship Id="rId4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715.xml"/><Relationship Id="rId7" Type="http://schemas.openxmlformats.org/officeDocument/2006/relationships/customXml" Target="../ink/ink717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719.xml"/><Relationship Id="rId5" Type="http://schemas.openxmlformats.org/officeDocument/2006/relationships/customXml" Target="../ink/ink716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7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720.xml"/><Relationship Id="rId7" Type="http://schemas.openxmlformats.org/officeDocument/2006/relationships/customXml" Target="../ink/ink722.xml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5" Type="http://schemas.openxmlformats.org/officeDocument/2006/relationships/customXml" Target="../ink/ink721.xml"/><Relationship Id="rId4" Type="http://schemas.openxmlformats.org/officeDocument/2006/relationships/image" Target="../media/image4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723.xml"/><Relationship Id="rId7" Type="http://schemas.openxmlformats.org/officeDocument/2006/relationships/customXml" Target="../ink/ink725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724.xml"/><Relationship Id="rId4" Type="http://schemas.openxmlformats.org/officeDocument/2006/relationships/image" Target="../media/image4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6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  <a:p>
            <a:r>
              <a:rPr lang="en-US" dirty="0">
                <a:hlinkClick r:id="rId2"/>
              </a:rPr>
              <a:t>zhenbangyou@pku.edu.cn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614267"/>
          </a:xfrm>
        </p:spPr>
        <p:txBody>
          <a:bodyPr>
            <a:normAutofit/>
          </a:bodyPr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Asynchronous programming is only advantageous when there’re many I/O requests</a:t>
            </a:r>
          </a:p>
          <a:p>
            <a:pPr lvl="2"/>
            <a:r>
              <a:rPr lang="en-US" dirty="0"/>
              <a:t>Thus, Milestone 1 is useless in real scenarios, but it’s a cornerstone for further optimization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  <a:p>
            <a:pPr lvl="2"/>
            <a:r>
              <a:rPr lang="en-US" dirty="0"/>
              <a:t>Two major difference compared to previous methods</a:t>
            </a:r>
          </a:p>
          <a:p>
            <a:pPr lvl="3"/>
            <a:r>
              <a:rPr lang="en-US" dirty="0"/>
              <a:t>Programming paradigm (welcome to async world!)</a:t>
            </a:r>
          </a:p>
          <a:p>
            <a:pPr lvl="3"/>
            <a:r>
              <a:rPr lang="en-US" dirty="0"/>
              <a:t>Async I/O functions</a:t>
            </a:r>
          </a:p>
          <a:p>
            <a:pPr lvl="3"/>
            <a:r>
              <a:rPr lang="en-US" dirty="0"/>
              <a:t>The ecosystem of async programming wouldn’t be complete without either of them</a:t>
            </a:r>
          </a:p>
          <a:p>
            <a:pPr lvl="2"/>
            <a:r>
              <a:rPr lang="en-US" dirty="0"/>
              <a:t>New concepts (terminology varying among languages, but ideas </a:t>
            </a:r>
            <a:r>
              <a:rPr lang="en-US"/>
              <a:t>are similar)</a:t>
            </a:r>
            <a:endParaRPr lang="en-US" dirty="0"/>
          </a:p>
          <a:p>
            <a:pPr lvl="3"/>
            <a:r>
              <a:rPr lang="en-US" dirty="0"/>
              <a:t>Coroutines (</a:t>
            </a:r>
            <a:r>
              <a:rPr lang="en-US" dirty="0" err="1"/>
              <a:t>coros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Lazy, representing an async job that can be started to form a </a:t>
            </a:r>
            <a:r>
              <a:rPr lang="en-US" b="1" dirty="0"/>
              <a:t>task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Tasks</a:t>
            </a:r>
          </a:p>
          <a:p>
            <a:pPr lvl="4"/>
            <a:r>
              <a:rPr lang="en-US" dirty="0"/>
              <a:t>An executing job</a:t>
            </a:r>
          </a:p>
        </p:txBody>
      </p: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94305" cy="5032375"/>
          </a:xfrm>
        </p:spPr>
        <p:txBody>
          <a:bodyPr>
            <a:normAutofit/>
          </a:bodyPr>
          <a:lstStyle/>
          <a:p>
            <a:r>
              <a:rPr lang="en-US" dirty="0"/>
              <a:t>Preparation </a:t>
            </a:r>
            <a:r>
              <a:rPr lang="en-US"/>
              <a:t>for Milestone 1</a:t>
            </a:r>
            <a:endParaRPr lang="en-US" dirty="0"/>
          </a:p>
          <a:p>
            <a:pPr lvl="1"/>
            <a:r>
              <a:rPr lang="en-US" dirty="0"/>
              <a:t>What happens when returning from an async function?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coro</a:t>
            </a:r>
            <a:r>
              <a:rPr lang="en-US" dirty="0"/>
              <a:t> is created. It wraps around a job (not started). The job is the execution of the function.</a:t>
            </a:r>
          </a:p>
        </p:txBody>
      </p:sp>
      <p:pic>
        <p:nvPicPr>
          <p:cNvPr id="11" name="Picture 10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E917CB3D-8BF9-2E6D-3CB7-C9D65BA8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4" y="3429000"/>
            <a:ext cx="7721997" cy="32577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100B04-095A-CDE1-FE3F-2DDDF40D67AD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FA89FE-071B-B4EC-55D0-DB68DBA40B8B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1E2F8A-08C0-F845-0639-8B9253681E75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320C1B-D9F5-979D-A03C-6AC3CD8CB504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DD25CD-297E-A39F-AA82-32EC9B5F09F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331A28-57A5-AACF-7945-B0A8413B5DD4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DF5DB1-E148-6B8A-0A5F-70C65049B4F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6679F8-B38D-1023-2866-4B191D08F124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BA7248-E448-7F06-A890-0935253C544F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D726FC-FC69-BF61-E7AF-1AC5A77D24A8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84EE7A-2267-F7C4-BF20-611A515053CC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0AFC2E-4276-E7C7-663F-59132094E9EF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B5DAA7-0B4B-90CA-06A6-1C821D68D919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00542F-45F0-8FBF-9282-5D9470D7A092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AE2CC0-8EF7-FBFD-7C42-15CEEA5FB001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934AC2-B668-A683-9010-BAEEEEC5607F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3BA8DF-93AA-5CD2-00F4-284D8A1B603A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03818DA-3D71-3FBE-C2CB-D6A7B4081BD2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049A7AA-EFA6-0D21-E966-123D96D45E9D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20DE3D-EAB7-B449-7D05-3B3D1A32127F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0E640D3-5E5B-F8DA-2520-719D20251D15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4C02C8-E2DD-97F4-1962-A7D81409EDFB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88018C4-8FE4-B64A-1AF3-4960741A034A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71A438-931B-37FC-57CF-63CE6208FE2F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ED00C1-6016-B684-F901-5161503BA977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15C6B6-B726-31DE-34FB-B22DD298C169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5ED504-72AB-6D2F-D6D4-241D9B6EC5FC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2DB02B4-35BA-5977-33C4-091645518A77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2DCA00-734B-ED41-00AB-820176DE710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F2BE05-BD01-257E-ABCA-1BF6C6C3257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C46C013-539A-350A-A29C-ACB0FD529954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6C7DD2-4D95-0E78-6755-E328C5E4D5B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490B137-0812-B9EB-CD04-C857DA01A7FC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0811EE-6131-2D79-BB2E-7D7B116EE371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27CFBA-DDCE-2640-E943-CC510348E90E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8C5338-22BA-65C8-60F7-22378292D22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8AB18B-B5E3-CD75-D7B5-71D6E24A2D2D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3636BE-DAAE-B461-60A2-CDC4FEB72D97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6A1FDA-F5BE-55D7-6EF5-DF2306B58914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8A6CE-82C9-A380-E47B-A8FBD488C897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4ABECC-9E58-F626-3336-2D51677C636B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C573CD-E8EE-5C7E-B8A4-01A4F1913058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A28045-0993-85CB-49AA-04C145F65D9C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21AD70-582B-910B-BD5E-B26B857E9D33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5F31566-DF35-93BE-193C-8B2D6D9F288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B14F1D-16DB-BD3C-61E9-131C03410E88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3349DF9-E87D-7885-D538-5D2D977EF529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E946D32-6F94-321F-BF4D-B3AF6B1C4E88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1463C-15CF-99C1-85F4-3A29C24A669D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BDD9211-70C0-99F5-18CA-3060BE657088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D8CF28-4A68-0A1C-F9B8-3A43BA882B8B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E426AEB-8F72-0352-FFC3-B4F6BDEBD53D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A73396-7C8C-ADFA-2E5B-4909F71D87E3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039B8FF-13A6-C043-FD49-89D96D3FAE4D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516665A-B922-DD98-FB9F-AC0B072AA775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CECCBB0-748F-CCAC-D2BE-3B2F489A838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3714D4-D08D-AD0F-346C-A06D046C29B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4B7371E-160D-A278-B5C5-923966A32C12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AF9DBA4-6232-4706-BBA0-764E0FC6E70B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C98512-CE6A-D807-1E28-E3DBC7C68E6D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987C63F-AD45-64EA-2DD8-36333AE625B0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463367-3DD8-E281-D86B-2D2F6E180A2F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D96DD69-51D7-A5CE-CB59-DE59DA596847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305C86-49A0-0781-D3BC-7383D4E4D1AA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CC55965-2DBE-5440-9299-C5FF49B0807E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77D163B-A944-D175-E396-7D766AD55A76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0FD4B95-F44B-5886-61BA-D24178A7D455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5621A9-1696-64B4-2CB1-DCA5CA8701D8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7114C6-C0A0-ABFE-F5D9-6579BCA24832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CD30EF-7288-DE34-475E-89888AF974B2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D349DEC-F66E-A9DD-3BD6-DAF24C218999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DA7D405-8DC7-EC97-AFC1-99A67DA9B059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C8FE5F-DC22-5FF2-E4A2-16F84C7427C9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755CBD3-1885-DFF8-DA03-A92ED36A3FC4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C93AC13-DDCC-EC8E-F7F1-357C29C2C021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F77650-FD8E-2A35-6E4C-9C15B3D0D274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1132C5-828B-D6EC-6D5A-B8A3E1037B77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3518CA9-09FB-F532-FDEC-1526ABADA9DD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936D8D-5E7C-2DB0-4713-79A02F0097C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B6A3A14-67F4-0EA1-E02C-775CAE3D5975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DA7851C-80EC-3185-6D3A-0FE1DDF33552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EC40D3-61B6-BB4E-EC2E-40445907C853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5C4109A-1BF1-001D-164B-049CEB791D17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EDAA4E3-248D-BC31-FE4C-83B7B456A6A1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5E74D6A-7785-A1A7-6145-7294D15851A3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333096-8436-D0AD-589B-7E50032A72E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28C22B8-664A-FCAE-6F90-B70FA9C9B41D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B62FC9-A1ED-4A8A-D619-E2F558877E82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C55AFDF-EC09-2BBC-3A59-BFFAA32D82B9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5D5DAFC-B3FA-A45C-F947-DD0F6C720E30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E16698-0BE7-EC42-1BC3-7FC5736D8532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46C342A-A15A-0F5E-6B73-2DFFF9D81D10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F908D0-D7E8-5C8D-9796-3FDED7EF7B47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E3A4478-BCD2-47B1-BF31-FC9B6FE81C44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AAA353D-D117-ED1C-16A1-348722E6E5A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5F7B43C-C8C7-3837-E0DD-417D796D679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1BDD3-BA0E-6804-E6AE-0F6287E49128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4F2545-912A-00FF-436F-58A581075BD3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163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7C23DD-0786-55BA-E412-0FD2A47A88CA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94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</a:t>
            </a:r>
            <a:r>
              <a:rPr lang="en-US" sz="2800" dirty="0" err="1"/>
              <a:t>coros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007648"/>
              <a:ext cx="1703880" cy="4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726" y="3989648"/>
                <a:ext cx="1739528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305168"/>
              <a:ext cx="91368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4890" y="6287317"/>
                <a:ext cx="949320" cy="78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714248"/>
              <a:ext cx="375840" cy="37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850" y="3696248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076688"/>
              <a:ext cx="599760" cy="64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330" y="3058688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2983448"/>
              <a:ext cx="3052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2965448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454968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5997368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715128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5775248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5847968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61D65B72-47DF-67FA-5579-2E2D76BD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413375"/>
            <a:ext cx="7467984" cy="41150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14:cNvPr>
              <p14:cNvContentPartPr/>
              <p14:nvPr/>
            </p14:nvContentPartPr>
            <p14:xfrm>
              <a:off x="2518069" y="4663669"/>
              <a:ext cx="438120" cy="4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47192A-D660-8BFE-FC59-135376141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0429" y="4646029"/>
                <a:ext cx="473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14:cNvPr>
              <p14:cNvContentPartPr/>
              <p14:nvPr/>
            </p14:nvContentPartPr>
            <p14:xfrm>
              <a:off x="1763869" y="2906869"/>
              <a:ext cx="6916680" cy="343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6E3630-5769-B45A-AC0C-435FF91D7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229" y="2888869"/>
                <a:ext cx="6952320" cy="34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C44FFE-0550-E333-19E0-A714D005F5DE}"/>
              </a:ext>
            </a:extLst>
          </p:cNvPr>
          <p:cNvGrpSpPr/>
          <p:nvPr/>
        </p:nvGrpSpPr>
        <p:grpSpPr>
          <a:xfrm>
            <a:off x="6177109" y="3141229"/>
            <a:ext cx="2327760" cy="658440"/>
            <a:chOff x="6177109" y="3141229"/>
            <a:chExt cx="232776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14:cNvPr>
                <p14:cNvContentPartPr/>
                <p14:nvPr/>
              </p14:nvContentPartPr>
              <p14:xfrm>
                <a:off x="6177109" y="3284869"/>
                <a:ext cx="20916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744EAE-BD4B-37F6-A762-5854CE3999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9469" y="3266869"/>
                  <a:ext cx="244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14:cNvPr>
                <p14:cNvContentPartPr/>
                <p14:nvPr/>
              </p14:nvContentPartPr>
              <p14:xfrm>
                <a:off x="6463309" y="3265789"/>
                <a:ext cx="97200" cy="27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B69728-583B-176D-BA71-07AE126DD1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5309" y="3247789"/>
                  <a:ext cx="13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14:cNvPr>
                <p14:cNvContentPartPr/>
                <p14:nvPr/>
              </p14:nvContentPartPr>
              <p14:xfrm>
                <a:off x="6568429" y="3272989"/>
                <a:ext cx="205200" cy="52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892882-B925-0673-014A-D1C1B0FE59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0789" y="3255349"/>
                  <a:ext cx="240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14:cNvPr>
                <p14:cNvContentPartPr/>
                <p14:nvPr/>
              </p14:nvContentPartPr>
              <p14:xfrm>
                <a:off x="6813229" y="3281629"/>
                <a:ext cx="181080" cy="22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28856C-BC21-CC96-1521-4E4CDC9AA4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95589" y="3263989"/>
                  <a:ext cx="216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14:cNvPr>
                <p14:cNvContentPartPr/>
                <p14:nvPr/>
              </p14:nvContentPartPr>
              <p14:xfrm>
                <a:off x="7111309" y="3224029"/>
                <a:ext cx="12528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441700-AC11-15C4-5793-43E21F5044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3669" y="3206389"/>
                  <a:ext cx="16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14:cNvPr>
                <p14:cNvContentPartPr/>
                <p14:nvPr/>
              </p14:nvContentPartPr>
              <p14:xfrm>
                <a:off x="7420189" y="3342469"/>
                <a:ext cx="294840" cy="22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E562E-BBC0-4964-FC73-6B24503FC6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2549" y="3324829"/>
                  <a:ext cx="33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14:cNvPr>
                <p14:cNvContentPartPr/>
                <p14:nvPr/>
              </p14:nvContentPartPr>
              <p14:xfrm>
                <a:off x="7790269" y="3345709"/>
                <a:ext cx="304560" cy="18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A889F8-82F6-0143-0D74-827D2194B5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2629" y="3327709"/>
                  <a:ext cx="34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14:cNvPr>
                <p14:cNvContentPartPr/>
                <p14:nvPr/>
              </p14:nvContentPartPr>
              <p14:xfrm>
                <a:off x="8142709" y="3141229"/>
                <a:ext cx="362160" cy="41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11791B-5275-50C5-F133-C1C91E782E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4709" y="3123229"/>
                  <a:ext cx="3978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F52ACB-5463-D167-2F10-250AF67DF4EC}"/>
              </a:ext>
            </a:extLst>
          </p:cNvPr>
          <p:cNvGrpSpPr/>
          <p:nvPr/>
        </p:nvGrpSpPr>
        <p:grpSpPr>
          <a:xfrm>
            <a:off x="7061989" y="5228149"/>
            <a:ext cx="1402560" cy="753840"/>
            <a:chOff x="7061989" y="5228149"/>
            <a:chExt cx="140256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14:cNvPr>
                <p14:cNvContentPartPr/>
                <p14:nvPr/>
              </p14:nvContentPartPr>
              <p14:xfrm>
                <a:off x="7061989" y="5677069"/>
                <a:ext cx="391680" cy="30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36CC2D-1FD6-0B91-D6D5-0BE3117183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3989" y="5659429"/>
                  <a:ext cx="42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14:cNvPr>
                <p14:cNvContentPartPr/>
                <p14:nvPr/>
              </p14:nvContentPartPr>
              <p14:xfrm>
                <a:off x="7546549" y="5627389"/>
                <a:ext cx="446400" cy="30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7ECC49-16D1-B38F-7C06-0953B1C68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8909" y="5609389"/>
                  <a:ext cx="482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14:cNvPr>
                <p14:cNvContentPartPr/>
                <p14:nvPr/>
              </p14:nvContentPartPr>
              <p14:xfrm>
                <a:off x="8112829" y="5228149"/>
                <a:ext cx="351720" cy="64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29DBA5-F9D2-419F-ECE0-62C492743E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4829" y="5210509"/>
                  <a:ext cx="387360" cy="6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5B123-7A1D-E8D0-F51B-EC1DD0EE9CB5}"/>
              </a:ext>
            </a:extLst>
          </p:cNvPr>
          <p:cNvGrpSpPr/>
          <p:nvPr/>
        </p:nvGrpSpPr>
        <p:grpSpPr>
          <a:xfrm>
            <a:off x="5734669" y="5651509"/>
            <a:ext cx="914760" cy="675000"/>
            <a:chOff x="5734669" y="5651509"/>
            <a:chExt cx="9147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14:cNvPr>
                <p14:cNvContentPartPr/>
                <p14:nvPr/>
              </p14:nvContentPartPr>
              <p14:xfrm>
                <a:off x="5734669" y="5694709"/>
                <a:ext cx="199080" cy="35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8C042C-2B30-83A4-8DEB-FCB5431E67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7029" y="5677069"/>
                  <a:ext cx="234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14:cNvPr>
                <p14:cNvContentPartPr/>
                <p14:nvPr/>
              </p14:nvContentPartPr>
              <p14:xfrm>
                <a:off x="5925829" y="5684629"/>
                <a:ext cx="230400" cy="64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D9FE8D-7358-BD09-19A7-D902C1FCD9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7829" y="5666989"/>
                  <a:ext cx="2660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14:cNvPr>
                <p14:cNvContentPartPr/>
                <p14:nvPr/>
              </p14:nvContentPartPr>
              <p14:xfrm>
                <a:off x="6524509" y="5651509"/>
                <a:ext cx="124920" cy="32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83461-03DB-58E7-6EBF-452F0B6776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6869" y="5633869"/>
                  <a:ext cx="16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14:cNvPr>
                <p14:cNvContentPartPr/>
                <p14:nvPr/>
              </p14:nvContentPartPr>
              <p14:xfrm>
                <a:off x="6219229" y="5702629"/>
                <a:ext cx="2556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781909-A2BA-473F-0959-CD97C1A146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1229" y="5684989"/>
                  <a:ext cx="2912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C6C67-C15C-8592-5D88-7D895DEA71C6}"/>
              </a:ext>
            </a:extLst>
          </p:cNvPr>
          <p:cNvGrpSpPr/>
          <p:nvPr/>
        </p:nvGrpSpPr>
        <p:grpSpPr>
          <a:xfrm>
            <a:off x="2733349" y="5825749"/>
            <a:ext cx="787680" cy="366840"/>
            <a:chOff x="2733349" y="5825749"/>
            <a:chExt cx="7876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14:cNvPr>
                <p14:cNvContentPartPr/>
                <p14:nvPr/>
              </p14:nvContentPartPr>
              <p14:xfrm>
                <a:off x="2733349" y="5825749"/>
                <a:ext cx="682560" cy="3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57C992-6CB4-C4FC-999B-4872ADB9D4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15349" y="5807749"/>
                  <a:ext cx="71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14:cNvPr>
                <p14:cNvContentPartPr/>
                <p14:nvPr/>
              </p14:nvContentPartPr>
              <p14:xfrm>
                <a:off x="3406909" y="5879029"/>
                <a:ext cx="114120" cy="31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1E9A8-3D95-C658-A4CD-113990E85A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8909" y="5861029"/>
                  <a:ext cx="149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14:cNvPr>
                <p14:cNvContentPartPr/>
                <p14:nvPr/>
              </p14:nvContentPartPr>
              <p14:xfrm>
                <a:off x="3363349" y="5873269"/>
                <a:ext cx="27360" cy="16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C71B1E-B8BE-5519-9993-B07B56BD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49" y="5855629"/>
                  <a:ext cx="63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14:cNvPr>
                <p14:cNvContentPartPr/>
                <p14:nvPr/>
              </p14:nvContentPartPr>
              <p14:xfrm>
                <a:off x="3411949" y="5862109"/>
                <a:ext cx="101160" cy="96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AFE0D3-18E9-7089-EEA2-BACFA27B3D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3949" y="5844469"/>
                  <a:ext cx="1368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14:cNvPr>
              <p14:cNvContentPartPr/>
              <p14:nvPr/>
            </p14:nvContentPartPr>
            <p14:xfrm>
              <a:off x="2858629" y="6271429"/>
              <a:ext cx="961200" cy="3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E2CB55-08FB-7D12-9FBF-C1B80159A71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40629" y="6253789"/>
                <a:ext cx="9968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10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dirty="0"/>
              <a:t>What happens when returning from an async function?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coro</a:t>
            </a:r>
            <a:r>
              <a:rPr lang="en-US" dirty="0"/>
              <a:t> is created. It wraps around a job (not started). The job is the execution of the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starting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4605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Speedup over multithreading:</a:t>
            </a:r>
          </a:p>
          <a:p>
            <a:pPr lvl="1"/>
            <a:r>
              <a:rPr lang="en-US" dirty="0"/>
              <a:t>Experiment setup</a:t>
            </a:r>
          </a:p>
          <a:p>
            <a:pPr lvl="2"/>
            <a:r>
              <a:rPr lang="en-US" dirty="0"/>
              <a:t>Rust </a:t>
            </a:r>
            <a:r>
              <a:rPr lang="en-US" dirty="0" err="1"/>
              <a:t>tokio</a:t>
            </a:r>
            <a:r>
              <a:rPr lang="en-US" dirty="0"/>
              <a:t> &amp; </a:t>
            </a:r>
            <a:r>
              <a:rPr lang="en-US" dirty="0" err="1"/>
              <a:t>reqwest</a:t>
            </a:r>
            <a:endParaRPr lang="en-US" dirty="0"/>
          </a:p>
          <a:p>
            <a:pPr lvl="3"/>
            <a:r>
              <a:rPr lang="en-US" dirty="0"/>
              <a:t>Python multithreading is too slow, giving me 10X between async and threaded at 100 pages</a:t>
            </a:r>
          </a:p>
          <a:p>
            <a:pPr lvl="2"/>
            <a:r>
              <a:rPr lang="en-US" dirty="0"/>
              <a:t>Getting the web page of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pPr lvl="3"/>
            <a:r>
              <a:rPr lang="en-US" dirty="0"/>
              <a:t>Better experiment should get pages of different website to avoid being bottlenecked by a single website</a:t>
            </a:r>
          </a:p>
          <a:p>
            <a:pPr lvl="2"/>
            <a:r>
              <a:rPr lang="en-US" dirty="0"/>
              <a:t>For each experiment, repeat 10 times, and take the shortest time</a:t>
            </a:r>
          </a:p>
          <a:p>
            <a:pPr lvl="2"/>
            <a:r>
              <a:rPr lang="en-US" dirty="0"/>
              <a:t>Hardware utilization is low (shown in the next slide)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The gap increases with #pages</a:t>
            </a:r>
          </a:p>
          <a:p>
            <a:pPr lvl="2"/>
            <a:r>
              <a:rPr lang="en-US" dirty="0"/>
              <a:t>The async program is bottlenecked by the web server, not my machine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495E344-5BA3-720E-E6D2-102869B3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9" y="13917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3BA4D-5ED1-32DA-78DF-9005DA6E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376056"/>
            <a:ext cx="9731583" cy="49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F9DE44-17ED-196C-F012-2C2639939ADA}"/>
              </a:ext>
            </a:extLst>
          </p:cNvPr>
          <p:cNvSpPr txBox="1"/>
          <p:nvPr/>
        </p:nvSpPr>
        <p:spPr>
          <a:xfrm>
            <a:off x="3264310" y="6276810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Utilization is </a:t>
            </a:r>
            <a:r>
              <a:rPr lang="en-US" sz="3200" b="1" dirty="0">
                <a:solidFill>
                  <a:srgbClr val="FF00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08155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8883-2752-D06A-659D-E34F4950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7E1D-FB74-59A5-DCBA-E23F85D7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Python’s terminology, the unit of scheduling is </a:t>
            </a:r>
            <a:r>
              <a:rPr lang="en-US" b="1" dirty="0">
                <a:solidFill>
                  <a:srgbClr val="FF0000"/>
                </a:solidFill>
              </a:rPr>
              <a:t>tasks, NOT </a:t>
            </a:r>
            <a:r>
              <a:rPr lang="en-US" b="1" dirty="0" err="1">
                <a:solidFill>
                  <a:srgbClr val="FF0000"/>
                </a:solidFill>
              </a:rPr>
              <a:t>coros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Think about multithreading, we care about the number of threads</a:t>
            </a:r>
          </a:p>
          <a:p>
            <a:pPr lvl="1"/>
            <a:r>
              <a:rPr lang="en-US" dirty="0"/>
              <a:t>Here, we care about the number of tasks</a:t>
            </a:r>
          </a:p>
          <a:p>
            <a:pPr lvl="2"/>
            <a:r>
              <a:rPr lang="en-US" dirty="0"/>
              <a:t>Since tasks in other languages are considered (running) </a:t>
            </a:r>
            <a:r>
              <a:rPr lang="en-US" dirty="0" err="1"/>
              <a:t>coros</a:t>
            </a:r>
            <a:r>
              <a:rPr lang="en-US" dirty="0"/>
              <a:t>, when people talk about the number of </a:t>
            </a:r>
            <a:r>
              <a:rPr lang="en-US" dirty="0" err="1"/>
              <a:t>coros</a:t>
            </a:r>
            <a:r>
              <a:rPr lang="en-US" dirty="0"/>
              <a:t>, what they refer to is probably the number of tasks in Python</a:t>
            </a:r>
          </a:p>
          <a:p>
            <a:r>
              <a:rPr lang="en-US" dirty="0"/>
              <a:t>Thus, </a:t>
            </a:r>
            <a:r>
              <a:rPr lang="en-US" b="1" dirty="0">
                <a:solidFill>
                  <a:srgbClr val="FF0000"/>
                </a:solidFill>
              </a:rPr>
              <a:t>what matters is the number of tasks</a:t>
            </a:r>
            <a:r>
              <a:rPr lang="en-US" dirty="0"/>
              <a:t>, rather than the number of </a:t>
            </a:r>
            <a:r>
              <a:rPr lang="en-US" dirty="0" err="1"/>
              <a:t>coros</a:t>
            </a:r>
            <a:endParaRPr lang="en-US" dirty="0"/>
          </a:p>
          <a:p>
            <a:r>
              <a:rPr lang="en-US" dirty="0" err="1"/>
              <a:t>Coros</a:t>
            </a:r>
            <a:r>
              <a:rPr lang="en-US" dirty="0"/>
              <a:t> can be composed and form another </a:t>
            </a:r>
            <a:r>
              <a:rPr lang="en-US" dirty="0" err="1"/>
              <a:t>coro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33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1610</Words>
  <Application>Microsoft Office PowerPoint</Application>
  <PresentationFormat>Widescreen</PresentationFormat>
  <Paragraphs>188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Special Notes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2023-12-03T07:46:21Z</dcterms:modified>
</cp:coreProperties>
</file>