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8" r:id="rId9"/>
    <p:sldId id="262" r:id="rId10"/>
    <p:sldId id="263" r:id="rId11"/>
    <p:sldId id="283" r:id="rId12"/>
    <p:sldId id="264" r:id="rId13"/>
    <p:sldId id="266" r:id="rId14"/>
    <p:sldId id="265" r:id="rId15"/>
    <p:sldId id="267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0C99D-B737-4C41-B962-ADC2EDEC58AD}" v="3" dt="2023-12-01T21:29:45.564"/>
    <p1510:client id="{55B897EB-3EFE-432F-9A45-8783188EA09C}" v="208" dt="2023-12-01T21:20:05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bang You" userId="c12093e32ff73aae" providerId="LiveId" clId="{2310C99D-B737-4C41-B962-ADC2EDEC58AD}"/>
    <pc:docChg chg="undo custSel addSld modSld">
      <pc:chgData name="Zhenbang You" userId="c12093e32ff73aae" providerId="LiveId" clId="{2310C99D-B737-4C41-B962-ADC2EDEC58AD}" dt="2023-12-01T21:30:08.126" v="323" actId="9405"/>
      <pc:docMkLst>
        <pc:docMk/>
      </pc:docMkLst>
      <pc:sldChg chg="delSp modSp mod">
        <pc:chgData name="Zhenbang You" userId="c12093e32ff73aae" providerId="LiveId" clId="{2310C99D-B737-4C41-B962-ADC2EDEC58AD}" dt="2023-12-01T21:28:47.133" v="291" actId="20577"/>
        <pc:sldMkLst>
          <pc:docMk/>
          <pc:sldMk cId="1154904847" sldId="263"/>
        </pc:sldMkLst>
        <pc:spChg chg="mod">
          <ac:chgData name="Zhenbang You" userId="c12093e32ff73aae" providerId="LiveId" clId="{2310C99D-B737-4C41-B962-ADC2EDEC58AD}" dt="2023-12-01T21:28:47.133" v="291" actId="20577"/>
          <ac:spMkLst>
            <pc:docMk/>
            <pc:sldMk cId="1154904847" sldId="263"/>
            <ac:spMk id="3" creationId="{BCABEEDC-873F-7D73-99A5-029775D93431}"/>
          </ac:spMkLst>
        </pc:spChg>
        <pc:grpChg chg="del">
          <ac:chgData name="Zhenbang You" userId="c12093e32ff73aae" providerId="LiveId" clId="{2310C99D-B737-4C41-B962-ADC2EDEC58AD}" dt="2023-12-01T21:27:13.299" v="2" actId="478"/>
          <ac:grpSpMkLst>
            <pc:docMk/>
            <pc:sldMk cId="1154904847" sldId="263"/>
            <ac:grpSpMk id="70" creationId="{458E383F-4C60-6F75-54C7-2DB4B5AEB0F3}"/>
          </ac:grpSpMkLst>
        </pc:grpChg>
        <pc:grpChg chg="del">
          <ac:chgData name="Zhenbang You" userId="c12093e32ff73aae" providerId="LiveId" clId="{2310C99D-B737-4C41-B962-ADC2EDEC58AD}" dt="2023-12-01T21:27:13.299" v="2" actId="478"/>
          <ac:grpSpMkLst>
            <pc:docMk/>
            <pc:sldMk cId="1154904847" sldId="263"/>
            <ac:grpSpMk id="107" creationId="{4FDEEFD1-574C-98CC-5720-A9ECF13739D3}"/>
          </ac:grpSpMkLst>
        </pc:grpChg>
        <pc:grpChg chg="del">
          <ac:chgData name="Zhenbang You" userId="c12093e32ff73aae" providerId="LiveId" clId="{2310C99D-B737-4C41-B962-ADC2EDEC58AD}" dt="2023-12-01T21:27:13.299" v="2" actId="478"/>
          <ac:grpSpMkLst>
            <pc:docMk/>
            <pc:sldMk cId="1154904847" sldId="263"/>
            <ac:grpSpMk id="149" creationId="{96DE041D-DF55-EF5C-9F15-F358CDE6299F}"/>
          </ac:grpSpMkLst>
        </pc:grpChg>
        <pc:picChg chg="del">
          <ac:chgData name="Zhenbang You" userId="c12093e32ff73aae" providerId="LiveId" clId="{2310C99D-B737-4C41-B962-ADC2EDEC58AD}" dt="2023-12-01T21:27:08.726" v="1" actId="478"/>
          <ac:picMkLst>
            <pc:docMk/>
            <pc:sldMk cId="1154904847" sldId="263"/>
            <ac:picMk id="5" creationId="{B131CF0B-838B-9525-BBEC-6D4536EEA85D}"/>
          </ac:picMkLst>
        </pc:picChg>
      </pc:sldChg>
      <pc:sldChg chg="modSp mod">
        <pc:chgData name="Zhenbang You" userId="c12093e32ff73aae" providerId="LiveId" clId="{2310C99D-B737-4C41-B962-ADC2EDEC58AD}" dt="2023-12-01T21:29:18.228" v="312" actId="1036"/>
        <pc:sldMkLst>
          <pc:docMk/>
          <pc:sldMk cId="4050337512" sldId="264"/>
        </pc:sldMkLst>
        <pc:spChg chg="mod">
          <ac:chgData name="Zhenbang You" userId="c12093e32ff73aae" providerId="LiveId" clId="{2310C99D-B737-4C41-B962-ADC2EDEC58AD}" dt="2023-12-01T21:29:05.119" v="294" actId="20577"/>
          <ac:spMkLst>
            <pc:docMk/>
            <pc:sldMk cId="4050337512" sldId="264"/>
            <ac:spMk id="3" creationId="{BCABEEDC-873F-7D73-99A5-029775D93431}"/>
          </ac:spMkLst>
        </pc:s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175" creationId="{B13513C0-ADAA-951E-FBB2-836AECE74383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183" creationId="{124CDB44-7C7E-A901-15FF-32103DD59F2A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205" creationId="{1594856F-2F87-BE75-1A91-973217439519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208" creationId="{F4D694C4-B857-F8A9-7394-CCC934E18181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216" creationId="{62F2E945-8ED5-F17A-B42E-DBE40BB8D145}"/>
          </ac:grpSpMkLst>
        </pc:grpChg>
        <pc:picChg chg="mod">
          <ac:chgData name="Zhenbang You" userId="c12093e32ff73aae" providerId="LiveId" clId="{2310C99D-B737-4C41-B962-ADC2EDEC58AD}" dt="2023-12-01T21:29:18.228" v="312" actId="1036"/>
          <ac:picMkLst>
            <pc:docMk/>
            <pc:sldMk cId="4050337512" sldId="264"/>
            <ac:picMk id="5" creationId="{B131CF0B-838B-9525-BBEC-6D4536EEA85D}"/>
          </ac:picMkLst>
        </pc:pic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6" creationId="{73845E5B-0EA0-E519-3F2C-A2E1831F3FF8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7" creationId="{4789E19B-9684-9805-5EC4-353A2E3FF6A9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8" creationId="{1F285E96-2C3C-6C16-1DFE-EBC93418C8A4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11" creationId="{4F5C4B7A-601A-E6E9-D3C6-3FFFC242171A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12" creationId="{C1041311-79CA-296C-82DC-C4CAD93A60D4}"/>
          </ac:inkMkLst>
        </pc:inkChg>
      </pc:sldChg>
      <pc:sldChg chg="addSp delSp modSp mod">
        <pc:chgData name="Zhenbang You" userId="c12093e32ff73aae" providerId="LiveId" clId="{2310C99D-B737-4C41-B962-ADC2EDEC58AD}" dt="2023-12-01T21:30:08.126" v="323" actId="9405"/>
        <pc:sldMkLst>
          <pc:docMk/>
          <pc:sldMk cId="2499543033" sldId="266"/>
        </pc:sldMkLst>
        <pc:spChg chg="mod">
          <ac:chgData name="Zhenbang You" userId="c12093e32ff73aae" providerId="LiveId" clId="{2310C99D-B737-4C41-B962-ADC2EDEC58AD}" dt="2023-12-01T21:29:39.573" v="315" actId="6549"/>
          <ac:spMkLst>
            <pc:docMk/>
            <pc:sldMk cId="2499543033" sldId="266"/>
            <ac:spMk id="3" creationId="{BCABEEDC-873F-7D73-99A5-029775D93431}"/>
          </ac:spMkLst>
        </pc:spChg>
        <pc:picChg chg="del">
          <ac:chgData name="Zhenbang You" userId="c12093e32ff73aae" providerId="LiveId" clId="{2310C99D-B737-4C41-B962-ADC2EDEC58AD}" dt="2023-12-01T21:29:41.045" v="316" actId="478"/>
          <ac:picMkLst>
            <pc:docMk/>
            <pc:sldMk cId="2499543033" sldId="266"/>
            <ac:picMk id="5" creationId="{B131CF0B-838B-9525-BBEC-6D4536EEA85D}"/>
          </ac:picMkLst>
        </pc:picChg>
        <pc:picChg chg="add mod">
          <ac:chgData name="Zhenbang You" userId="c12093e32ff73aae" providerId="LiveId" clId="{2310C99D-B737-4C41-B962-ADC2EDEC58AD}" dt="2023-12-01T21:29:45.564" v="318"/>
          <ac:picMkLst>
            <pc:docMk/>
            <pc:sldMk cId="2499543033" sldId="266"/>
            <ac:picMk id="6" creationId="{61D65B72-47DF-67FA-5579-2E2D76BDA95A}"/>
          </ac:picMkLst>
        </pc:picChg>
        <pc:inkChg chg="del">
          <ac:chgData name="Zhenbang You" userId="c12093e32ff73aae" providerId="LiveId" clId="{2310C99D-B737-4C41-B962-ADC2EDEC58AD}" dt="2023-12-01T21:29:44.935" v="317" actId="478"/>
          <ac:inkMkLst>
            <pc:docMk/>
            <pc:sldMk cId="2499543033" sldId="266"/>
            <ac:inkMk id="7" creationId="{49C95161-3E48-BB3C-67C7-B20A38C6E50C}"/>
          </ac:inkMkLst>
        </pc:inkChg>
        <pc:inkChg chg="add del">
          <ac:chgData name="Zhenbang You" userId="c12093e32ff73aae" providerId="LiveId" clId="{2310C99D-B737-4C41-B962-ADC2EDEC58AD}" dt="2023-12-01T21:29:59.610" v="320" actId="9405"/>
          <ac:inkMkLst>
            <pc:docMk/>
            <pc:sldMk cId="2499543033" sldId="266"/>
            <ac:inkMk id="8" creationId="{E039EAC1-544D-ECAC-ECFE-AE415BCEEFF3}"/>
          </ac:inkMkLst>
        </pc:inkChg>
        <pc:inkChg chg="add del">
          <ac:chgData name="Zhenbang You" userId="c12093e32ff73aae" providerId="LiveId" clId="{2310C99D-B737-4C41-B962-ADC2EDEC58AD}" dt="2023-12-01T21:30:04.899" v="322" actId="9405"/>
          <ac:inkMkLst>
            <pc:docMk/>
            <pc:sldMk cId="2499543033" sldId="266"/>
            <ac:inkMk id="9" creationId="{AD43C3A7-0D70-B779-AD86-8C4E89FC91BF}"/>
          </ac:inkMkLst>
        </pc:inkChg>
        <pc:inkChg chg="add">
          <ac:chgData name="Zhenbang You" userId="c12093e32ff73aae" providerId="LiveId" clId="{2310C99D-B737-4C41-B962-ADC2EDEC58AD}" dt="2023-12-01T21:30:08.126" v="323" actId="9405"/>
          <ac:inkMkLst>
            <pc:docMk/>
            <pc:sldMk cId="2499543033" sldId="266"/>
            <ac:inkMk id="10" creationId="{7F47192A-D660-8BFE-FC59-135376141242}"/>
          </ac:inkMkLst>
        </pc:inkChg>
      </pc:sldChg>
      <pc:sldChg chg="addSp delSp modSp add mod">
        <pc:chgData name="Zhenbang You" userId="c12093e32ff73aae" providerId="LiveId" clId="{2310C99D-B737-4C41-B962-ADC2EDEC58AD}" dt="2023-12-01T21:29:29.680" v="314"/>
        <pc:sldMkLst>
          <pc:docMk/>
          <pc:sldMk cId="3291610812" sldId="283"/>
        </pc:sldMkLst>
        <pc:spChg chg="mod">
          <ac:chgData name="Zhenbang You" userId="c12093e32ff73aae" providerId="LiveId" clId="{2310C99D-B737-4C41-B962-ADC2EDEC58AD}" dt="2023-12-01T21:28:57.640" v="292" actId="20577"/>
          <ac:spMkLst>
            <pc:docMk/>
            <pc:sldMk cId="3291610812" sldId="283"/>
            <ac:spMk id="3" creationId="{BCABEEDC-873F-7D73-99A5-029775D93431}"/>
          </ac:spMkLst>
        </pc:spChg>
        <pc:picChg chg="add mod">
          <ac:chgData name="Zhenbang You" userId="c12093e32ff73aae" providerId="LiveId" clId="{2310C99D-B737-4C41-B962-ADC2EDEC58AD}" dt="2023-12-01T21:29:29.680" v="314"/>
          <ac:picMkLst>
            <pc:docMk/>
            <pc:sldMk cId="3291610812" sldId="283"/>
            <ac:picMk id="4" creationId="{2C7C23DD-0786-55BA-E412-0FD2A47A88CA}"/>
          </ac:picMkLst>
        </pc:picChg>
        <pc:picChg chg="del mod">
          <ac:chgData name="Zhenbang You" userId="c12093e32ff73aae" providerId="LiveId" clId="{2310C99D-B737-4C41-B962-ADC2EDEC58AD}" dt="2023-12-01T21:29:29.049" v="313" actId="478"/>
          <ac:picMkLst>
            <pc:docMk/>
            <pc:sldMk cId="3291610812" sldId="283"/>
            <ac:picMk id="5" creationId="{B131CF0B-838B-9525-BBEC-6D4536EEA85D}"/>
          </ac:picMkLst>
        </pc:picChg>
      </pc:sldChg>
    </pc:docChg>
  </pc:docChgLst>
  <pc:docChgLst>
    <pc:chgData name="Zhenbang You" userId="c12093e32ff73aae" providerId="LiveId" clId="{55B897EB-3EFE-432F-9A45-8783188EA09C}"/>
    <pc:docChg chg="undo custSel addSld delSld modSld sldOrd">
      <pc:chgData name="Zhenbang You" userId="c12093e32ff73aae" providerId="LiveId" clId="{55B897EB-3EFE-432F-9A45-8783188EA09C}" dt="2023-12-01T21:23:45.494" v="6271" actId="20577"/>
      <pc:docMkLst>
        <pc:docMk/>
      </pc:docMkLst>
      <pc:sldChg chg="modSp mod">
        <pc:chgData name="Zhenbang You" userId="c12093e32ff73aae" providerId="LiveId" clId="{55B897EB-3EFE-432F-9A45-8783188EA09C}" dt="2023-12-01T20:06:08.438" v="2177" actId="14"/>
        <pc:sldMkLst>
          <pc:docMk/>
          <pc:sldMk cId="4130396362" sldId="262"/>
        </pc:sldMkLst>
        <pc:spChg chg="mod">
          <ac:chgData name="Zhenbang You" userId="c12093e32ff73aae" providerId="LiveId" clId="{55B897EB-3EFE-432F-9A45-8783188EA09C}" dt="2023-12-01T20:06:08.438" v="2177" actId="14"/>
          <ac:spMkLst>
            <pc:docMk/>
            <pc:sldMk cId="4130396362" sldId="262"/>
            <ac:spMk id="3" creationId="{98496333-D207-CB29-B186-6D6BA16FF509}"/>
          </ac:spMkLst>
        </pc:spChg>
      </pc:sldChg>
      <pc:sldChg chg="addSp delSp modSp new mod">
        <pc:chgData name="Zhenbang You" userId="c12093e32ff73aae" providerId="LiveId" clId="{55B897EB-3EFE-432F-9A45-8783188EA09C}" dt="2023-12-01T20:15:33.552" v="2948" actId="20577"/>
        <pc:sldMkLst>
          <pc:docMk/>
          <pc:sldMk cId="1154904847" sldId="263"/>
        </pc:sldMkLst>
        <pc:spChg chg="mod">
          <ac:chgData name="Zhenbang You" userId="c12093e32ff73aae" providerId="LiveId" clId="{55B897EB-3EFE-432F-9A45-8783188EA09C}" dt="2023-12-01T19:41:38.920" v="290" actId="20577"/>
          <ac:spMkLst>
            <pc:docMk/>
            <pc:sldMk cId="1154904847" sldId="263"/>
            <ac:spMk id="2" creationId="{3656A1A6-02F6-4684-3821-94290AA168E7}"/>
          </ac:spMkLst>
        </pc:spChg>
        <pc:spChg chg="mod">
          <ac:chgData name="Zhenbang You" userId="c12093e32ff73aae" providerId="LiveId" clId="{55B897EB-3EFE-432F-9A45-8783188EA09C}" dt="2023-12-01T20:15:33.552" v="2948" actId="20577"/>
          <ac:spMkLst>
            <pc:docMk/>
            <pc:sldMk cId="1154904847" sldId="263"/>
            <ac:spMk id="3" creationId="{BCABEEDC-873F-7D73-99A5-029775D93431}"/>
          </ac:spMkLst>
        </pc:spChg>
        <pc:grpChg chg="add 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11" creationId="{DD62A089-0111-8058-70A4-4383FBCFB7F5}"/>
          </ac:grpSpMkLst>
        </pc:grpChg>
        <pc:grpChg chg="mod">
          <ac:chgData name="Zhenbang You" userId="c12093e32ff73aae" providerId="LiveId" clId="{55B897EB-3EFE-432F-9A45-8783188EA09C}" dt="2023-12-01T19:44:58.685" v="425"/>
          <ac:grpSpMkLst>
            <pc:docMk/>
            <pc:sldMk cId="1154904847" sldId="263"/>
            <ac:grpSpMk id="14" creationId="{81333CBB-3D26-C8EF-BBDD-E0B83B2905B0}"/>
          </ac:grpSpMkLst>
        </pc:grpChg>
        <pc:grpChg chg="del mod">
          <ac:chgData name="Zhenbang You" userId="c12093e32ff73aae" providerId="LiveId" clId="{55B897EB-3EFE-432F-9A45-8783188EA09C}" dt="2023-12-01T19:45:21.745" v="445"/>
          <ac:grpSpMkLst>
            <pc:docMk/>
            <pc:sldMk cId="1154904847" sldId="263"/>
            <ac:grpSpMk id="26" creationId="{C7FE15C1-3A52-921B-FA00-2F8CB3ABCEF9}"/>
          </ac:grpSpMkLst>
        </pc:grpChg>
        <pc:grpChg chg="del mod">
          <ac:chgData name="Zhenbang You" userId="c12093e32ff73aae" providerId="LiveId" clId="{55B897EB-3EFE-432F-9A45-8783188EA09C}" dt="2023-12-01T19:46:32.364" v="509"/>
          <ac:grpSpMkLst>
            <pc:docMk/>
            <pc:sldMk cId="1154904847" sldId="263"/>
            <ac:grpSpMk id="33" creationId="{7DD40723-01BC-3C79-84AE-8025392260A4}"/>
          </ac:grpSpMkLst>
        </pc:grpChg>
        <pc:grpChg chg="del mod">
          <ac:chgData name="Zhenbang You" userId="c12093e32ff73aae" providerId="LiveId" clId="{55B897EB-3EFE-432F-9A45-8783188EA09C}" dt="2023-12-01T19:45:44.536" v="460"/>
          <ac:grpSpMkLst>
            <pc:docMk/>
            <pc:sldMk cId="1154904847" sldId="263"/>
            <ac:grpSpMk id="40" creationId="{F41CA576-A8A1-4AE3-3504-C952B0E0020A}"/>
          </ac:grpSpMkLst>
        </pc:grpChg>
        <pc:grpChg chg="del mod">
          <ac:chgData name="Zhenbang You" userId="c12093e32ff73aae" providerId="LiveId" clId="{55B897EB-3EFE-432F-9A45-8783188EA09C}" dt="2023-12-01T19:45:48.186" v="464"/>
          <ac:grpSpMkLst>
            <pc:docMk/>
            <pc:sldMk cId="1154904847" sldId="263"/>
            <ac:grpSpMk id="48" creationId="{A3DD2750-BEB9-2C7D-CD10-F66DDCDAC2AD}"/>
          </ac:grpSpMkLst>
        </pc:grpChg>
        <pc:grpChg chg="del mod">
          <ac:chgData name="Zhenbang You" userId="c12093e32ff73aae" providerId="LiveId" clId="{55B897EB-3EFE-432F-9A45-8783188EA09C}" dt="2023-12-01T19:45:55.690" v="479"/>
          <ac:grpSpMkLst>
            <pc:docMk/>
            <pc:sldMk cId="1154904847" sldId="263"/>
            <ac:grpSpMk id="52" creationId="{C1F9B2EA-92EF-E88E-DFED-AD9CFA07BB0E}"/>
          </ac:grpSpMkLst>
        </pc:grpChg>
        <pc:grpChg chg="del 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58" creationId="{04739540-88BC-9D8A-4B55-965455359CAD}"/>
          </ac:grpSpMkLst>
        </pc:grpChg>
        <pc:grpChg chg="del 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66" creationId="{FCA36C37-D3DE-FC6E-977A-38C17DC4C346}"/>
          </ac:grpSpMkLst>
        </pc:grpChg>
        <pc:grpChg chg="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70" creationId="{458E383F-4C60-6F75-54C7-2DB4B5AEB0F3}"/>
          </ac:grpSpMkLst>
        </pc:grpChg>
        <pc:grpChg chg="del mod">
          <ac:chgData name="Zhenbang You" userId="c12093e32ff73aae" providerId="LiveId" clId="{55B897EB-3EFE-432F-9A45-8783188EA09C}" dt="2023-12-01T19:46:32.364" v="509"/>
          <ac:grpSpMkLst>
            <pc:docMk/>
            <pc:sldMk cId="1154904847" sldId="263"/>
            <ac:grpSpMk id="73" creationId="{CDF1AC3B-5368-2819-E7FE-B9CD7EEED0DC}"/>
          </ac:grpSpMkLst>
        </pc:grpChg>
        <pc:grpChg chg="del mod">
          <ac:chgData name="Zhenbang You" userId="c12093e32ff73aae" providerId="LiveId" clId="{55B897EB-3EFE-432F-9A45-8783188EA09C}" dt="2023-12-01T19:46:37.618" v="516"/>
          <ac:grpSpMkLst>
            <pc:docMk/>
            <pc:sldMk cId="1154904847" sldId="263"/>
            <ac:grpSpMk id="81" creationId="{BAD8B44E-3334-CEE6-CDC2-75762A32BFEC}"/>
          </ac:grpSpMkLst>
        </pc:grpChg>
        <pc:grpChg chg="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88" creationId="{9BBD6456-BE7F-5D08-4CEB-0C4F9D84AAB9}"/>
          </ac:grpSpMkLst>
        </pc:grpChg>
        <pc:grpChg chg="del mod">
          <ac:chgData name="Zhenbang You" userId="c12093e32ff73aae" providerId="LiveId" clId="{55B897EB-3EFE-432F-9A45-8783188EA09C}" dt="2023-12-01T19:46:45.749" v="523"/>
          <ac:grpSpMkLst>
            <pc:docMk/>
            <pc:sldMk cId="1154904847" sldId="263"/>
            <ac:grpSpMk id="91" creationId="{CB862186-03A6-3545-3992-76932DF0EE48}"/>
          </ac:grpSpMkLst>
        </pc:grpChg>
        <pc:grpChg chg="del mod">
          <ac:chgData name="Zhenbang You" userId="c12093e32ff73aae" providerId="LiveId" clId="{55B897EB-3EFE-432F-9A45-8783188EA09C}" dt="2023-12-01T19:46:47.266" v="526"/>
          <ac:grpSpMkLst>
            <pc:docMk/>
            <pc:sldMk cId="1154904847" sldId="263"/>
            <ac:grpSpMk id="95" creationId="{6989E035-276C-AF2E-A7D9-806E3A8E1F2F}"/>
          </ac:grpSpMkLst>
        </pc:grpChg>
        <pc:grpChg chg="del mod">
          <ac:chgData name="Zhenbang You" userId="c12093e32ff73aae" providerId="LiveId" clId="{55B897EB-3EFE-432F-9A45-8783188EA09C}" dt="2023-12-01T19:46:56.287" v="535"/>
          <ac:grpSpMkLst>
            <pc:docMk/>
            <pc:sldMk cId="1154904847" sldId="263"/>
            <ac:grpSpMk id="98" creationId="{15922A90-3E0F-F014-20DF-EBB0212D2EA0}"/>
          </ac:grpSpMkLst>
        </pc:grpChg>
        <pc:grpChg chg="mod">
          <ac:chgData name="Zhenbang You" userId="c12093e32ff73aae" providerId="LiveId" clId="{55B897EB-3EFE-432F-9A45-8783188EA09C}" dt="2023-12-01T19:46:56.287" v="535"/>
          <ac:grpSpMkLst>
            <pc:docMk/>
            <pc:sldMk cId="1154904847" sldId="263"/>
            <ac:grpSpMk id="107" creationId="{4FDEEFD1-574C-98CC-5720-A9ECF13739D3}"/>
          </ac:grpSpMkLst>
        </pc:grpChg>
        <pc:grpChg chg="del mod">
          <ac:chgData name="Zhenbang You" userId="c12093e32ff73aae" providerId="LiveId" clId="{55B897EB-3EFE-432F-9A45-8783188EA09C}" dt="2023-12-01T19:47:10.042" v="542"/>
          <ac:grpSpMkLst>
            <pc:docMk/>
            <pc:sldMk cId="1154904847" sldId="263"/>
            <ac:grpSpMk id="111" creationId="{4AC71FB3-BE43-BF81-BDD2-102751E9F0DF}"/>
          </ac:grpSpMkLst>
        </pc:grpChg>
        <pc:grpChg chg="del mod">
          <ac:chgData name="Zhenbang You" userId="c12093e32ff73aae" providerId="LiveId" clId="{55B897EB-3EFE-432F-9A45-8783188EA09C}" dt="2023-12-01T19:47:16.359" v="553"/>
          <ac:grpSpMkLst>
            <pc:docMk/>
            <pc:sldMk cId="1154904847" sldId="263"/>
            <ac:grpSpMk id="114" creationId="{1BFBD0F6-9008-F15B-D452-996ECFAF8F64}"/>
          </ac:grpSpMkLst>
        </pc:grpChg>
        <pc:grpChg chg="del mod">
          <ac:chgData name="Zhenbang You" userId="c12093e32ff73aae" providerId="LiveId" clId="{55B897EB-3EFE-432F-9A45-8783188EA09C}" dt="2023-12-01T19:47:21.494" v="555"/>
          <ac:grpSpMkLst>
            <pc:docMk/>
            <pc:sldMk cId="1154904847" sldId="263"/>
            <ac:grpSpMk id="125" creationId="{46EE3062-7EFD-F6EE-47B0-B5E334B972C4}"/>
          </ac:grpSpMkLst>
        </pc:grpChg>
        <pc:grpChg chg="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127" creationId="{D3CDD05A-740F-B014-4467-D2845EF6B0ED}"/>
          </ac:grpSpMkLst>
        </pc:grpChg>
        <pc:grpChg chg="del mod">
          <ac:chgData name="Zhenbang You" userId="c12093e32ff73aae" providerId="LiveId" clId="{55B897EB-3EFE-432F-9A45-8783188EA09C}" dt="2023-12-01T19:47:27.946" v="565"/>
          <ac:grpSpMkLst>
            <pc:docMk/>
            <pc:sldMk cId="1154904847" sldId="263"/>
            <ac:grpSpMk id="130" creationId="{39210583-6D0E-9CA2-60C1-9450E6E4D4A8}"/>
          </ac:grpSpMkLst>
        </pc:grpChg>
        <pc:grpChg chg="del mod">
          <ac:chgData name="Zhenbang You" userId="c12093e32ff73aae" providerId="LiveId" clId="{55B897EB-3EFE-432F-9A45-8783188EA09C}" dt="2023-12-01T19:47:28.966" v="567"/>
          <ac:grpSpMkLst>
            <pc:docMk/>
            <pc:sldMk cId="1154904847" sldId="263"/>
            <ac:grpSpMk id="137" creationId="{F02A9EAC-D889-0802-D8EA-B24F8561BC35}"/>
          </ac:grpSpMkLst>
        </pc:grpChg>
        <pc:grpChg chg="del mod">
          <ac:chgData name="Zhenbang You" userId="c12093e32ff73aae" providerId="LiveId" clId="{55B897EB-3EFE-432F-9A45-8783188EA09C}" dt="2023-12-01T19:47:32.435" v="573"/>
          <ac:grpSpMkLst>
            <pc:docMk/>
            <pc:sldMk cId="1154904847" sldId="263"/>
            <ac:grpSpMk id="139" creationId="{D08C85E8-B55B-68F1-A69A-A04919C4242E}"/>
          </ac:grpSpMkLst>
        </pc:grpChg>
        <pc:grpChg chg="add del mod">
          <ac:chgData name="Zhenbang You" userId="c12093e32ff73aae" providerId="LiveId" clId="{55B897EB-3EFE-432F-9A45-8783188EA09C}" dt="2023-12-01T19:47:47.458" v="579"/>
          <ac:grpSpMkLst>
            <pc:docMk/>
            <pc:sldMk cId="1154904847" sldId="263"/>
            <ac:grpSpMk id="145" creationId="{F9B5D6B0-2CCF-936C-C570-AD115EF7F08B}"/>
          </ac:grpSpMkLst>
        </pc:grpChg>
        <pc:grpChg chg="mod">
          <ac:chgData name="Zhenbang You" userId="c12093e32ff73aae" providerId="LiveId" clId="{55B897EB-3EFE-432F-9A45-8783188EA09C}" dt="2023-12-01T19:47:43.394" v="577"/>
          <ac:grpSpMkLst>
            <pc:docMk/>
            <pc:sldMk cId="1154904847" sldId="263"/>
            <ac:grpSpMk id="147" creationId="{1185EBD4-F6C9-D98D-3CE3-35D0629C8C03}"/>
          </ac:grpSpMkLst>
        </pc:grpChg>
        <pc:grpChg chg="mod">
          <ac:chgData name="Zhenbang You" userId="c12093e32ff73aae" providerId="LiveId" clId="{55B897EB-3EFE-432F-9A45-8783188EA09C}" dt="2023-12-01T19:47:47.458" v="579"/>
          <ac:grpSpMkLst>
            <pc:docMk/>
            <pc:sldMk cId="1154904847" sldId="263"/>
            <ac:grpSpMk id="149" creationId="{96DE041D-DF55-EF5C-9F15-F358CDE6299F}"/>
          </ac:grpSpMkLst>
        </pc:grpChg>
        <pc:picChg chg="add mod">
          <ac:chgData name="Zhenbang You" userId="c12093e32ff73aae" providerId="LiveId" clId="{55B897EB-3EFE-432F-9A45-8783188EA09C}" dt="2023-12-01T19:42:51.227" v="393" actId="1035"/>
          <ac:picMkLst>
            <pc:docMk/>
            <pc:sldMk cId="1154904847" sldId="263"/>
            <ac:picMk id="5" creationId="{B131CF0B-838B-9525-BBEC-6D4536EEA85D}"/>
          </ac:picMkLst>
        </pc:picChg>
        <pc:inkChg chg="add del">
          <ac:chgData name="Zhenbang You" userId="c12093e32ff73aae" providerId="LiveId" clId="{55B897EB-3EFE-432F-9A45-8783188EA09C}" dt="2023-12-01T19:44:31.771" v="413" actId="9405"/>
          <ac:inkMkLst>
            <pc:docMk/>
            <pc:sldMk cId="1154904847" sldId="263"/>
            <ac:inkMk id="6" creationId="{EA0C5698-8474-CD35-2240-6835E307A58E}"/>
          </ac:inkMkLst>
        </pc:inkChg>
        <pc:inkChg chg="add del">
          <ac:chgData name="Zhenbang You" userId="c12093e32ff73aae" providerId="LiveId" clId="{55B897EB-3EFE-432F-9A45-8783188EA09C}" dt="2023-12-01T19:44:49.823" v="417" actId="9405"/>
          <ac:inkMkLst>
            <pc:docMk/>
            <pc:sldMk cId="1154904847" sldId="263"/>
            <ac:inkMk id="7" creationId="{A98BC68E-7D76-EE29-EE6F-1897865C482B}"/>
          </ac:inkMkLst>
        </pc:inkChg>
        <pc:inkChg chg="add del">
          <ac:chgData name="Zhenbang You" userId="c12093e32ff73aae" providerId="LiveId" clId="{55B897EB-3EFE-432F-9A45-8783188EA09C}" dt="2023-12-01T19:44:49.399" v="416" actId="9405"/>
          <ac:inkMkLst>
            <pc:docMk/>
            <pc:sldMk cId="1154904847" sldId="263"/>
            <ac:inkMk id="8" creationId="{F6F7F31C-8CAE-BE17-099A-9895252B811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9" creationId="{5F37619D-D874-0C60-EBC9-D2F880673B6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" creationId="{5E91426E-8BE0-F378-155A-0A52ABA5E38B}"/>
          </ac:inkMkLst>
        </pc:inkChg>
        <pc:inkChg chg="add del mod">
          <ac:chgData name="Zhenbang You" userId="c12093e32ff73aae" providerId="LiveId" clId="{55B897EB-3EFE-432F-9A45-8783188EA09C}" dt="2023-12-01T19:44:59.063" v="426" actId="9405"/>
          <ac:inkMkLst>
            <pc:docMk/>
            <pc:sldMk cId="1154904847" sldId="263"/>
            <ac:inkMk id="12" creationId="{C971B994-1737-015A-D7A4-4DD59F1309DA}"/>
          </ac:inkMkLst>
        </pc:inkChg>
        <pc:inkChg chg="add del mod">
          <ac:chgData name="Zhenbang You" userId="c12093e32ff73aae" providerId="LiveId" clId="{55B897EB-3EFE-432F-9A45-8783188EA09C}" dt="2023-12-01T19:44:58.685" v="425"/>
          <ac:inkMkLst>
            <pc:docMk/>
            <pc:sldMk cId="1154904847" sldId="263"/>
            <ac:inkMk id="13" creationId="{B9F67C98-7A6B-A357-E449-3659CC0B36E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5" creationId="{8C2F643E-3467-7516-0E26-0AEC82D4B28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6" creationId="{C16E0FDD-65D1-1D51-289F-34E8EA3BE80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7" creationId="{B81997F1-CE7C-25B2-5357-B4FFB60DD898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8" creationId="{43D69431-C835-2877-7B39-9A1F9EC7C73C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9" creationId="{9E0BEBD6-09ED-605F-4EE6-380CC712102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0" creationId="{DBCADB74-57E9-C325-147A-D140E445FF6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1" creationId="{15C5966D-A4B4-049B-C87C-732E6456D78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2" creationId="{944CF1C0-AD25-2C5D-8E51-B7C46C29093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3" creationId="{1228B569-C436-FC9A-459F-8932DE1F31B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4" creationId="{B0D45DE7-0C97-89D8-8CBE-6CFDFAC209A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5" creationId="{CFF0439B-C170-9E99-399D-81E3D6E9501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7" creationId="{C8B146E9-E181-0DEC-FA6C-30D6927E3A3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8" creationId="{D23CABDC-ABFB-A6DA-4674-6E0BC40013B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9" creationId="{3B5167C9-96EE-DD31-209D-05D5421CFBB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0" creationId="{53C8DB26-8514-D72F-7E44-D0E2A91E95C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1" creationId="{1DC49310-7EB9-4026-347A-2D12E4189CC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2" creationId="{0F972E4C-8C58-E63B-093E-B31CFF53A408}"/>
          </ac:inkMkLst>
        </pc:inkChg>
        <pc:inkChg chg="add del mod">
          <ac:chgData name="Zhenbang You" userId="c12093e32ff73aae" providerId="LiveId" clId="{55B897EB-3EFE-432F-9A45-8783188EA09C}" dt="2023-12-01T19:45:55.690" v="477"/>
          <ac:inkMkLst>
            <pc:docMk/>
            <pc:sldMk cId="1154904847" sldId="263"/>
            <ac:inkMk id="34" creationId="{E01D28E2-891C-4DBF-A2CC-05A404E6D82B}"/>
          </ac:inkMkLst>
        </pc:inkChg>
        <pc:inkChg chg="add del mod">
          <ac:chgData name="Zhenbang You" userId="c12093e32ff73aae" providerId="LiveId" clId="{55B897EB-3EFE-432F-9A45-8783188EA09C}" dt="2023-12-01T19:45:55.690" v="468"/>
          <ac:inkMkLst>
            <pc:docMk/>
            <pc:sldMk cId="1154904847" sldId="263"/>
            <ac:inkMk id="35" creationId="{DCAE9954-52CC-6812-B92D-E7A6805DA552}"/>
          </ac:inkMkLst>
        </pc:inkChg>
        <pc:inkChg chg="add del mod">
          <ac:chgData name="Zhenbang You" userId="c12093e32ff73aae" providerId="LiveId" clId="{55B897EB-3EFE-432F-9A45-8783188EA09C}" dt="2023-12-01T19:45:55.690" v="472"/>
          <ac:inkMkLst>
            <pc:docMk/>
            <pc:sldMk cId="1154904847" sldId="263"/>
            <ac:inkMk id="36" creationId="{E47B7D72-47F6-CF1A-6581-B0BC1A096898}"/>
          </ac:inkMkLst>
        </pc:inkChg>
        <pc:inkChg chg="add del mod">
          <ac:chgData name="Zhenbang You" userId="c12093e32ff73aae" providerId="LiveId" clId="{55B897EB-3EFE-432F-9A45-8783188EA09C}" dt="2023-12-01T19:45:55.690" v="469"/>
          <ac:inkMkLst>
            <pc:docMk/>
            <pc:sldMk cId="1154904847" sldId="263"/>
            <ac:inkMk id="37" creationId="{1F1E3C88-374E-7A6F-72CD-0FA7DD843AB9}"/>
          </ac:inkMkLst>
        </pc:inkChg>
        <pc:inkChg chg="add del mod">
          <ac:chgData name="Zhenbang You" userId="c12093e32ff73aae" providerId="LiveId" clId="{55B897EB-3EFE-432F-9A45-8783188EA09C}" dt="2023-12-01T19:45:55.690" v="478"/>
          <ac:inkMkLst>
            <pc:docMk/>
            <pc:sldMk cId="1154904847" sldId="263"/>
            <ac:inkMk id="38" creationId="{C7718477-DD70-4FD1-1256-E73915B7D9BD}"/>
          </ac:inkMkLst>
        </pc:inkChg>
        <pc:inkChg chg="add del mod">
          <ac:chgData name="Zhenbang You" userId="c12093e32ff73aae" providerId="LiveId" clId="{55B897EB-3EFE-432F-9A45-8783188EA09C}" dt="2023-12-01T19:45:55.690" v="475"/>
          <ac:inkMkLst>
            <pc:docMk/>
            <pc:sldMk cId="1154904847" sldId="263"/>
            <ac:inkMk id="39" creationId="{B3E249B8-C27D-6A85-8975-D21E534FCBCF}"/>
          </ac:inkMkLst>
        </pc:inkChg>
        <pc:inkChg chg="add del mod">
          <ac:chgData name="Zhenbang You" userId="c12093e32ff73aae" providerId="LiveId" clId="{55B897EB-3EFE-432F-9A45-8783188EA09C}" dt="2023-12-01T19:45:55.690" v="476"/>
          <ac:inkMkLst>
            <pc:docMk/>
            <pc:sldMk cId="1154904847" sldId="263"/>
            <ac:inkMk id="41" creationId="{805E5C26-7609-5AFE-B96D-6DF33F845A12}"/>
          </ac:inkMkLst>
        </pc:inkChg>
        <pc:inkChg chg="add del mod">
          <ac:chgData name="Zhenbang You" userId="c12093e32ff73aae" providerId="LiveId" clId="{55B897EB-3EFE-432F-9A45-8783188EA09C}" dt="2023-12-01T19:45:55.690" v="474"/>
          <ac:inkMkLst>
            <pc:docMk/>
            <pc:sldMk cId="1154904847" sldId="263"/>
            <ac:inkMk id="42" creationId="{D7779D9A-3D83-6B2E-02A2-CAB38A7E2AEC}"/>
          </ac:inkMkLst>
        </pc:inkChg>
        <pc:inkChg chg="add del mod">
          <ac:chgData name="Zhenbang You" userId="c12093e32ff73aae" providerId="LiveId" clId="{55B897EB-3EFE-432F-9A45-8783188EA09C}" dt="2023-12-01T19:45:55.690" v="470"/>
          <ac:inkMkLst>
            <pc:docMk/>
            <pc:sldMk cId="1154904847" sldId="263"/>
            <ac:inkMk id="43" creationId="{84C124DF-320A-201C-5063-CCE54E075AF3}"/>
          </ac:inkMkLst>
        </pc:inkChg>
        <pc:inkChg chg="add del mod">
          <ac:chgData name="Zhenbang You" userId="c12093e32ff73aae" providerId="LiveId" clId="{55B897EB-3EFE-432F-9A45-8783188EA09C}" dt="2023-12-01T19:45:55.690" v="471"/>
          <ac:inkMkLst>
            <pc:docMk/>
            <pc:sldMk cId="1154904847" sldId="263"/>
            <ac:inkMk id="44" creationId="{2403474C-5FB2-9668-7DC8-0E6E7BE8B206}"/>
          </ac:inkMkLst>
        </pc:inkChg>
        <pc:inkChg chg="add del mod">
          <ac:chgData name="Zhenbang You" userId="c12093e32ff73aae" providerId="LiveId" clId="{55B897EB-3EFE-432F-9A45-8783188EA09C}" dt="2023-12-01T19:45:55.690" v="465"/>
          <ac:inkMkLst>
            <pc:docMk/>
            <pc:sldMk cId="1154904847" sldId="263"/>
            <ac:inkMk id="45" creationId="{F0238D4F-F6C7-41C6-1658-8237A5909044}"/>
          </ac:inkMkLst>
        </pc:inkChg>
        <pc:inkChg chg="add del mod">
          <ac:chgData name="Zhenbang You" userId="c12093e32ff73aae" providerId="LiveId" clId="{55B897EB-3EFE-432F-9A45-8783188EA09C}" dt="2023-12-01T19:45:55.690" v="467"/>
          <ac:inkMkLst>
            <pc:docMk/>
            <pc:sldMk cId="1154904847" sldId="263"/>
            <ac:inkMk id="46" creationId="{F8C167E1-0A0F-6BE4-8F9A-F48BA04A22AE}"/>
          </ac:inkMkLst>
        </pc:inkChg>
        <pc:inkChg chg="add del mod">
          <ac:chgData name="Zhenbang You" userId="c12093e32ff73aae" providerId="LiveId" clId="{55B897EB-3EFE-432F-9A45-8783188EA09C}" dt="2023-12-01T19:45:55.690" v="480"/>
          <ac:inkMkLst>
            <pc:docMk/>
            <pc:sldMk cId="1154904847" sldId="263"/>
            <ac:inkMk id="47" creationId="{E1026374-26F2-2B62-3452-BF716D2CD4C7}"/>
          </ac:inkMkLst>
        </pc:inkChg>
        <pc:inkChg chg="add del mod">
          <ac:chgData name="Zhenbang You" userId="c12093e32ff73aae" providerId="LiveId" clId="{55B897EB-3EFE-432F-9A45-8783188EA09C}" dt="2023-12-01T19:45:55.690" v="466"/>
          <ac:inkMkLst>
            <pc:docMk/>
            <pc:sldMk cId="1154904847" sldId="263"/>
            <ac:inkMk id="49" creationId="{3A9B8CB2-BAE9-B8B7-5309-0C0DD7D36222}"/>
          </ac:inkMkLst>
        </pc:inkChg>
        <pc:inkChg chg="add del mod">
          <ac:chgData name="Zhenbang You" userId="c12093e32ff73aae" providerId="LiveId" clId="{55B897EB-3EFE-432F-9A45-8783188EA09C}" dt="2023-12-01T19:45:55.690" v="479"/>
          <ac:inkMkLst>
            <pc:docMk/>
            <pc:sldMk cId="1154904847" sldId="263"/>
            <ac:inkMk id="50" creationId="{EA0FED92-6703-1455-C074-63A706CE958D}"/>
          </ac:inkMkLst>
        </pc:inkChg>
        <pc:inkChg chg="add del mod">
          <ac:chgData name="Zhenbang You" userId="c12093e32ff73aae" providerId="LiveId" clId="{55B897EB-3EFE-432F-9A45-8783188EA09C}" dt="2023-12-01T19:45:55.690" v="473"/>
          <ac:inkMkLst>
            <pc:docMk/>
            <pc:sldMk cId="1154904847" sldId="263"/>
            <ac:inkMk id="51" creationId="{D1E3A783-F38B-7B0D-A578-296B625DCF4E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3" creationId="{F4847E34-40D6-CC2F-8CB6-5FDF04804D73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4" creationId="{E4BD7F83-C1A0-B62C-1020-7162EA4E5B4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5" creationId="{B5C68ACF-2DBA-CA39-C5D3-D4EF33BB0B58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6" creationId="{33186F7A-5679-CCA4-7D07-B5FE438691DC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7" creationId="{8FA19944-7932-6CA8-3AC8-38DD41C58E8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9" creationId="{4DBCAD6E-B991-A28D-551B-7BDC4F9D6B3D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0" creationId="{E2EE644D-9489-E09E-A71E-26B191BA4D00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1" creationId="{C0C77E4D-595E-0576-A0F7-B58F1CAA67B6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2" creationId="{6018F22F-8B64-52DB-3D51-39373C937F25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3" creationId="{B468C34B-8D6D-27E4-D65D-F2F1A103A65E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4" creationId="{78ECB2E0-5562-C192-3296-573BCDD784A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5" creationId="{C113548C-3D2A-AC59-295B-2D88C8779B7F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7" creationId="{6906C7C6-38D8-65A7-0101-3ECF39D1DD89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8" creationId="{006CCA89-ACC5-92F0-5197-2633AE4CAF2A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9" creationId="{BDCB15A0-45A9-BECB-9FC2-3A29F6E0A22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1" creationId="{42066850-5F0A-585B-06E9-92529234915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2" creationId="{F66A26B5-B227-F2AA-5830-C855ADA64C1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4" creationId="{698B833C-AE57-F434-026C-84C78EDDFF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5" creationId="{77020778-206E-5CB6-A5C9-28518A6FF4C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6" creationId="{13B54CE0-EEDC-0D6E-E246-37A3A93401A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7" creationId="{BCFB5743-D158-3253-69D1-35A44023EBE0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8" creationId="{A47AE32A-5DC5-93FF-26B3-33048DE221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9" creationId="{EA196DCA-6986-B081-0821-9F45659E32F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0" creationId="{4DC2CC61-135B-A2D4-F430-8EB3943EE2B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2" creationId="{E09C8B1B-36B4-5A37-6AB1-EFE844579AC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3" creationId="{872D6846-9704-DCE4-5B50-873AC3A5984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4" creationId="{39534FE3-74B9-12A6-9C01-3223C4F34D9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5" creationId="{27166E4B-8F14-DC19-5191-026102A32DD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6" creationId="{1D98894D-09B5-C7EB-B3A1-E5024E2E10F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7" creationId="{7F43FBA7-DBEC-D89D-4BB0-814AC5A18524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89" creationId="{02A2546A-D5BE-4075-FD4C-0AB1EB4C7C4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0" creationId="{FC7C4085-8330-3150-C53D-8E0D6CF2A58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2" creationId="{78083FC2-FB1E-D394-D2E5-BBA271F1C052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3" creationId="{DAE866F1-845C-8379-C804-FA0503BC4A73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4" creationId="{50A9518F-3173-98EE-1BA4-3D7FDFA8AC2E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6" creationId="{8A643BCE-B23D-77C1-9A1F-6D55BD8D397F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7" creationId="{05028E56-17F9-31C6-7BC3-77FCCB17E6D6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9" creationId="{5064B0B6-3073-9864-6B81-BCDFBBA76E60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0" creationId="{E17AA6FC-573F-8ED9-AAD5-BF0AD210AC03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1" creationId="{85C09C39-752F-4641-95BA-72F006051A74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2" creationId="{11F96281-7FD9-2BE0-D056-1FC89F4204F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3" creationId="{3F88651C-DDC2-33FC-208D-C44CB377DEA7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4" creationId="{1DC625BB-2F61-33F3-F0CD-7039B6849B3D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5" creationId="{7A2915B9-5F08-D62B-A3E8-507ACC2EBF57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6" creationId="{9BA260A7-A1E9-6D9D-D330-744B5F55143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8" creationId="{F4A37A1E-7DCE-ECBE-2882-A66F57FF223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9" creationId="{A3313110-B5F2-CAF0-4FEE-50F9F5F8B5C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0" creationId="{6130471A-7F0C-4E5D-0A38-C40D38E28A1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2" creationId="{593DF0FE-2276-DBD3-71AA-A39447BAE41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3" creationId="{89F23FDE-D5CA-ACC0-C9C5-0254A4F1114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5" creationId="{B0B86778-1F57-172A-9C1B-9BDD6604AF0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6" creationId="{218D8A3B-342E-1C98-27EB-ECC7BCBAAFD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7" creationId="{E856CD41-34EB-2772-AF89-F34352E7044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8" creationId="{A191508B-947D-AA52-8B5F-E92797C804DC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9" creationId="{23511F5E-BF13-A637-30E6-8CF2033663F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0" creationId="{47BD8D6D-3A2F-333F-6FA5-89C43ADD10D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1" creationId="{654BA598-97E2-321E-3A00-CFC32DE54208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2" creationId="{2BD2EB61-A8D7-CC5C-CD25-3D2189CBA37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3" creationId="{36EAE3A1-C830-0FA9-011E-76C803B2F31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4" creationId="{89624340-D893-E21D-02BF-830E65DA7D0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6" creationId="{8AD988B2-ECDB-D2F1-923D-AB7A3F3D202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8" creationId="{9336B69E-725E-40DA-E73D-52896328F29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9" creationId="{C5587EEE-0135-A4DE-0D42-A0C54CA82F9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1" creationId="{B387A054-F87C-6B65-F36B-70D0D9A3630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2" creationId="{48DDF5DA-15A6-93AB-7370-1CA500CA3996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3" creationId="{413F1874-B603-43EF-294A-985DC6D805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4" creationId="{0C10ABBC-D456-E2A5-A8AD-9A17A209510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5" creationId="{0633857A-072D-9250-AD59-BC7B89690D9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6" creationId="{49A2FCCF-E5AE-6ACC-B365-476F2EFC86D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8" creationId="{6E4438C7-D0B5-2BA0-7890-40192295B0C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0" creationId="{A767BC77-CD30-A23F-A24E-2B90F07F33C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1" creationId="{EF1E1A8F-6D67-CA6C-1C74-5F99C52CE42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2" creationId="{CAA915B1-F030-E037-83CD-CC91FD320B20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3" creationId="{B135B19D-3A4F-01D5-7771-1EB5F40D7BF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4" creationId="{1D428B78-64F9-3EC6-C993-0BA46C94C1D1}"/>
          </ac:inkMkLst>
        </pc:inkChg>
        <pc:inkChg chg="add del mod">
          <ac:chgData name="Zhenbang You" userId="c12093e32ff73aae" providerId="LiveId" clId="{55B897EB-3EFE-432F-9A45-8783188EA09C}" dt="2023-12-01T19:47:43.394" v="577"/>
          <ac:inkMkLst>
            <pc:docMk/>
            <pc:sldMk cId="1154904847" sldId="263"/>
            <ac:inkMk id="146" creationId="{3D032885-F288-3481-BAC9-7A68A79393A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8" creationId="{A3EDA1FA-35B0-50D2-7D85-DCEE9D51163A}"/>
          </ac:inkMkLst>
        </pc:inkChg>
      </pc:sldChg>
      <pc:sldChg chg="addSp delSp modSp add mod">
        <pc:chgData name="Zhenbang You" userId="c12093e32ff73aae" providerId="LiveId" clId="{55B897EB-3EFE-432F-9A45-8783188EA09C}" dt="2023-12-01T20:15:37.330" v="2950" actId="20577"/>
        <pc:sldMkLst>
          <pc:docMk/>
          <pc:sldMk cId="4050337512" sldId="264"/>
        </pc:sldMkLst>
        <pc:spChg chg="mod">
          <ac:chgData name="Zhenbang You" userId="c12093e32ff73aae" providerId="LiveId" clId="{55B897EB-3EFE-432F-9A45-8783188EA09C}" dt="2023-12-01T19:49:18.339" v="582" actId="1076"/>
          <ac:spMkLst>
            <pc:docMk/>
            <pc:sldMk cId="4050337512" sldId="264"/>
            <ac:spMk id="2" creationId="{3656A1A6-02F6-4684-3821-94290AA168E7}"/>
          </ac:spMkLst>
        </pc:spChg>
        <pc:spChg chg="mod">
          <ac:chgData name="Zhenbang You" userId="c12093e32ff73aae" providerId="LiveId" clId="{55B897EB-3EFE-432F-9A45-8783188EA09C}" dt="2023-12-01T20:15:37.330" v="2950" actId="20577"/>
          <ac:spMkLst>
            <pc:docMk/>
            <pc:sldMk cId="4050337512" sldId="264"/>
            <ac:spMk id="3" creationId="{BCABEEDC-873F-7D73-99A5-029775D93431}"/>
          </ac:spMkLst>
        </pc:spChg>
        <pc:spChg chg="add mod">
          <ac:chgData name="Zhenbang You" userId="c12093e32ff73aae" providerId="LiveId" clId="{55B897EB-3EFE-432F-9A45-8783188EA09C}" dt="2023-12-01T19:50:36.462" v="656" actId="14100"/>
          <ac:spMkLst>
            <pc:docMk/>
            <pc:sldMk cId="4050337512" sldId="264"/>
            <ac:spMk id="4" creationId="{0594495D-6AF8-AEBB-8F6D-9BDF25B09E81}"/>
          </ac:spMkLst>
        </pc:spChg>
        <pc:grpChg chg="add del mod">
          <ac:chgData name="Zhenbang You" userId="c12093e32ff73aae" providerId="LiveId" clId="{55B897EB-3EFE-432F-9A45-8783188EA09C}" dt="2023-12-01T19:51:47.196" v="706"/>
          <ac:grpSpMkLst>
            <pc:docMk/>
            <pc:sldMk cId="4050337512" sldId="264"/>
            <ac:grpSpMk id="40" creationId="{D933E31D-A160-2EDD-E216-889C71CC9FEE}"/>
          </ac:grpSpMkLst>
        </pc:grpChg>
        <pc:grpChg chg="mod">
          <ac:chgData name="Zhenbang You" userId="c12093e32ff73aae" providerId="LiveId" clId="{55B897EB-3EFE-432F-9A45-8783188EA09C}" dt="2023-12-01T19:51:26.139" v="677"/>
          <ac:grpSpMkLst>
            <pc:docMk/>
            <pc:sldMk cId="4050337512" sldId="264"/>
            <ac:grpSpMk id="43" creationId="{1A1A48DC-FBAB-A886-3D39-EA2A870BA4A4}"/>
          </ac:grpSpMkLst>
        </pc:grpChg>
        <pc:grpChg chg="mod">
          <ac:chgData name="Zhenbang You" userId="c12093e32ff73aae" providerId="LiveId" clId="{55B897EB-3EFE-432F-9A45-8783188EA09C}" dt="2023-12-01T19:51:30.663" v="681"/>
          <ac:grpSpMkLst>
            <pc:docMk/>
            <pc:sldMk cId="4050337512" sldId="264"/>
            <ac:grpSpMk id="45" creationId="{801B7397-84C8-406A-9A13-AB4FBBB82ED8}"/>
          </ac:grpSpMkLst>
        </pc:grpChg>
        <pc:grpChg chg="add del mod">
          <ac:chgData name="Zhenbang You" userId="c12093e32ff73aae" providerId="LiveId" clId="{55B897EB-3EFE-432F-9A45-8783188EA09C}" dt="2023-12-01T19:51:41.546" v="696"/>
          <ac:grpSpMkLst>
            <pc:docMk/>
            <pc:sldMk cId="4050337512" sldId="264"/>
            <ac:grpSpMk id="66" creationId="{50319AF8-BAA3-4ABF-AF93-2AA58367108A}"/>
          </ac:grpSpMkLst>
        </pc:grpChg>
        <pc:grpChg chg="del">
          <ac:chgData name="Zhenbang You" userId="c12093e32ff73aae" providerId="LiveId" clId="{55B897EB-3EFE-432F-9A45-8783188EA09C}" dt="2023-12-01T19:49:21.855" v="584" actId="478"/>
          <ac:grpSpMkLst>
            <pc:docMk/>
            <pc:sldMk cId="4050337512" sldId="264"/>
            <ac:grpSpMk id="70" creationId="{458E383F-4C60-6F75-54C7-2DB4B5AEB0F3}"/>
          </ac:grpSpMkLst>
        </pc:grpChg>
        <pc:grpChg chg="mod">
          <ac:chgData name="Zhenbang You" userId="c12093e32ff73aae" providerId="LiveId" clId="{55B897EB-3EFE-432F-9A45-8783188EA09C}" dt="2023-12-01T19:51:41.201" v="694"/>
          <ac:grpSpMkLst>
            <pc:docMk/>
            <pc:sldMk cId="4050337512" sldId="264"/>
            <ac:grpSpMk id="81" creationId="{0209EAC2-1E6B-0B67-78F5-F44158B3E4EA}"/>
          </ac:grpSpMkLst>
        </pc:grpChg>
        <pc:grpChg chg="del">
          <ac:chgData name="Zhenbang You" userId="c12093e32ff73aae" providerId="LiveId" clId="{55B897EB-3EFE-432F-9A45-8783188EA09C}" dt="2023-12-01T19:49:23.646" v="585" actId="478"/>
          <ac:grpSpMkLst>
            <pc:docMk/>
            <pc:sldMk cId="4050337512" sldId="264"/>
            <ac:grpSpMk id="107" creationId="{4FDEEFD1-574C-98CC-5720-A9ECF13739D3}"/>
          </ac:grpSpMkLst>
        </pc:grpChg>
        <pc:grpChg chg="del mod">
          <ac:chgData name="Zhenbang You" userId="c12093e32ff73aae" providerId="LiveId" clId="{55B897EB-3EFE-432F-9A45-8783188EA09C}" dt="2023-12-01T19:52:01.463" v="733"/>
          <ac:grpSpMkLst>
            <pc:docMk/>
            <pc:sldMk cId="4050337512" sldId="264"/>
            <ac:grpSpMk id="114" creationId="{FE51A0FC-6402-2F1F-EEAF-2834496B895B}"/>
          </ac:grpSpMkLst>
        </pc:grpChg>
        <pc:grpChg chg="del">
          <ac:chgData name="Zhenbang You" userId="c12093e32ff73aae" providerId="LiveId" clId="{55B897EB-3EFE-432F-9A45-8783188EA09C}" dt="2023-12-01T19:49:20.254" v="583" actId="478"/>
          <ac:grpSpMkLst>
            <pc:docMk/>
            <pc:sldMk cId="4050337512" sldId="264"/>
            <ac:grpSpMk id="149" creationId="{96DE041D-DF55-EF5C-9F15-F358CDE6299F}"/>
          </ac:grpSpMkLst>
        </pc:grpChg>
        <pc:grpChg chg="del mod">
          <ac:chgData name="Zhenbang You" userId="c12093e32ff73aae" providerId="LiveId" clId="{55B897EB-3EFE-432F-9A45-8783188EA09C}" dt="2023-12-01T19:52:08.735" v="746"/>
          <ac:grpSpMkLst>
            <pc:docMk/>
            <pc:sldMk cId="4050337512" sldId="264"/>
            <ac:grpSpMk id="153" creationId="{7F2C44AD-9836-21CB-687C-C19526FD968B}"/>
          </ac:grpSpMkLst>
        </pc:grpChg>
        <pc:grpChg chg="del mod">
          <ac:chgData name="Zhenbang You" userId="c12093e32ff73aae" providerId="LiveId" clId="{55B897EB-3EFE-432F-9A45-8783188EA09C}" dt="2023-12-01T19:52:13.086" v="755"/>
          <ac:grpSpMkLst>
            <pc:docMk/>
            <pc:sldMk cId="4050337512" sldId="264"/>
            <ac:grpSpMk id="166" creationId="{5F8A97B6-1291-DD04-435E-1B731D46A717}"/>
          </ac:grpSpMkLst>
        </pc:grpChg>
        <pc:grpChg chg="mod">
          <ac:chgData name="Zhenbang You" userId="c12093e32ff73aae" providerId="LiveId" clId="{55B897EB-3EFE-432F-9A45-8783188EA09C}" dt="2023-12-01T19:52:13.086" v="755"/>
          <ac:grpSpMkLst>
            <pc:docMk/>
            <pc:sldMk cId="4050337512" sldId="264"/>
            <ac:grpSpMk id="175" creationId="{B13513C0-ADAA-951E-FBB2-836AECE74383}"/>
          </ac:grpSpMkLst>
        </pc:grpChg>
        <pc:grpChg chg="mod">
          <ac:chgData name="Zhenbang You" userId="c12093e32ff73aae" providerId="LiveId" clId="{55B897EB-3EFE-432F-9A45-8783188EA09C}" dt="2023-12-01T19:52:27.020" v="763"/>
          <ac:grpSpMkLst>
            <pc:docMk/>
            <pc:sldMk cId="4050337512" sldId="264"/>
            <ac:grpSpMk id="183" creationId="{124CDB44-7C7E-A901-15FF-32103DD59F2A}"/>
          </ac:grpSpMkLst>
        </pc:grpChg>
        <pc:grpChg chg="del mod">
          <ac:chgData name="Zhenbang You" userId="c12093e32ff73aae" providerId="LiveId" clId="{55B897EB-3EFE-432F-9A45-8783188EA09C}" dt="2023-12-01T19:52:39.046" v="785"/>
          <ac:grpSpMkLst>
            <pc:docMk/>
            <pc:sldMk cId="4050337512" sldId="264"/>
            <ac:grpSpMk id="192" creationId="{257CD19A-D0D3-0DCE-F8BB-64516449B26A}"/>
          </ac:grpSpMkLst>
        </pc:grpChg>
        <pc:grpChg chg="mod">
          <ac:chgData name="Zhenbang You" userId="c12093e32ff73aae" providerId="LiveId" clId="{55B897EB-3EFE-432F-9A45-8783188EA09C}" dt="2023-12-01T19:52:39.046" v="785"/>
          <ac:grpSpMkLst>
            <pc:docMk/>
            <pc:sldMk cId="4050337512" sldId="264"/>
            <ac:grpSpMk id="205" creationId="{1594856F-2F87-BE75-1A91-973217439519}"/>
          </ac:grpSpMkLst>
        </pc:grpChg>
        <pc:grpChg chg="mod">
          <ac:chgData name="Zhenbang You" userId="c12093e32ff73aae" providerId="LiveId" clId="{55B897EB-3EFE-432F-9A45-8783188EA09C}" dt="2023-12-01T19:52:40.525" v="788"/>
          <ac:grpSpMkLst>
            <pc:docMk/>
            <pc:sldMk cId="4050337512" sldId="264"/>
            <ac:grpSpMk id="208" creationId="{F4D694C4-B857-F8A9-7394-CCC934E18181}"/>
          </ac:grpSpMkLst>
        </pc:grpChg>
        <pc:grpChg chg="mod">
          <ac:chgData name="Zhenbang You" userId="c12093e32ff73aae" providerId="LiveId" clId="{55B897EB-3EFE-432F-9A45-8783188EA09C}" dt="2023-12-01T19:52:43.165" v="794"/>
          <ac:grpSpMkLst>
            <pc:docMk/>
            <pc:sldMk cId="4050337512" sldId="264"/>
            <ac:grpSpMk id="212" creationId="{6684F3BD-D418-896B-7757-E7DE13C86A5E}"/>
          </ac:grpSpMkLst>
        </pc:grpChg>
        <pc:grpChg chg="mod">
          <ac:chgData name="Zhenbang You" userId="c12093e32ff73aae" providerId="LiveId" clId="{55B897EB-3EFE-432F-9A45-8783188EA09C}" dt="2023-12-01T19:52:47.541" v="800"/>
          <ac:grpSpMkLst>
            <pc:docMk/>
            <pc:sldMk cId="4050337512" sldId="264"/>
            <ac:grpSpMk id="216" creationId="{62F2E945-8ED5-F17A-B42E-DBE40BB8D145}"/>
          </ac:grpSpMkLst>
        </pc:grpChg>
        <pc:inkChg chg="add">
          <ac:chgData name="Zhenbang You" userId="c12093e32ff73aae" providerId="LiveId" clId="{55B897EB-3EFE-432F-9A45-8783188EA09C}" dt="2023-12-01T19:50:45.164" v="657" actId="9405"/>
          <ac:inkMkLst>
            <pc:docMk/>
            <pc:sldMk cId="4050337512" sldId="264"/>
            <ac:inkMk id="6" creationId="{73845E5B-0EA0-E519-3F2C-A2E1831F3FF8}"/>
          </ac:inkMkLst>
        </pc:inkChg>
        <pc:inkChg chg="add">
          <ac:chgData name="Zhenbang You" userId="c12093e32ff73aae" providerId="LiveId" clId="{55B897EB-3EFE-432F-9A45-8783188EA09C}" dt="2023-12-01T19:50:47.875" v="658" actId="9405"/>
          <ac:inkMkLst>
            <pc:docMk/>
            <pc:sldMk cId="4050337512" sldId="264"/>
            <ac:inkMk id="7" creationId="{4789E19B-9684-9805-5EC4-353A2E3FF6A9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8" creationId="{1F285E96-2C3C-6C16-1DFE-EBC93418C8A4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11" creationId="{4F5C4B7A-601A-E6E9-D3C6-3FFFC242171A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12" creationId="{C1041311-79CA-296C-82DC-C4CAD93A60D4}"/>
          </ac:inkMkLst>
        </pc:inkChg>
        <pc:inkChg chg="add del mod">
          <ac:chgData name="Zhenbang You" userId="c12093e32ff73aae" providerId="LiveId" clId="{55B897EB-3EFE-432F-9A45-8783188EA09C}" dt="2023-12-01T19:51:49.046" v="715" actId="9405"/>
          <ac:inkMkLst>
            <pc:docMk/>
            <pc:sldMk cId="4050337512" sldId="264"/>
            <ac:inkMk id="13" creationId="{41DE2E30-67F4-E242-F2EB-990BDF615595}"/>
          </ac:inkMkLst>
        </pc:inkChg>
        <pc:inkChg chg="add del mod">
          <ac:chgData name="Zhenbang You" userId="c12093e32ff73aae" providerId="LiveId" clId="{55B897EB-3EFE-432F-9A45-8783188EA09C}" dt="2023-12-01T19:51:48.776" v="714" actId="9405"/>
          <ac:inkMkLst>
            <pc:docMk/>
            <pc:sldMk cId="4050337512" sldId="264"/>
            <ac:inkMk id="14" creationId="{3B8EB429-7685-EC24-DA74-D30A7825A4FE}"/>
          </ac:inkMkLst>
        </pc:inkChg>
        <pc:inkChg chg="add del mod">
          <ac:chgData name="Zhenbang You" userId="c12093e32ff73aae" providerId="LiveId" clId="{55B897EB-3EFE-432F-9A45-8783188EA09C}" dt="2023-12-01T19:51:48.622" v="713" actId="9405"/>
          <ac:inkMkLst>
            <pc:docMk/>
            <pc:sldMk cId="4050337512" sldId="264"/>
            <ac:inkMk id="26" creationId="{5E6D3A99-F9C5-AF5B-FB8A-074035F2C575}"/>
          </ac:inkMkLst>
        </pc:inkChg>
        <pc:inkChg chg="add del mod">
          <ac:chgData name="Zhenbang You" userId="c12093e32ff73aae" providerId="LiveId" clId="{55B897EB-3EFE-432F-9A45-8783188EA09C}" dt="2023-12-01T19:51:48.444" v="712" actId="9405"/>
          <ac:inkMkLst>
            <pc:docMk/>
            <pc:sldMk cId="4050337512" sldId="264"/>
            <ac:inkMk id="33" creationId="{6CED00FD-26FE-83FA-1298-759CF56B5BB8}"/>
          </ac:inkMkLst>
        </pc:inkChg>
        <pc:inkChg chg="add del mod">
          <ac:chgData name="Zhenbang You" userId="c12093e32ff73aae" providerId="LiveId" clId="{55B897EB-3EFE-432F-9A45-8783188EA09C}" dt="2023-12-01T19:51:48.239" v="711" actId="9405"/>
          <ac:inkMkLst>
            <pc:docMk/>
            <pc:sldMk cId="4050337512" sldId="264"/>
            <ac:inkMk id="34" creationId="{C829E219-7FE6-24FE-4273-11794997BC38}"/>
          </ac:inkMkLst>
        </pc:inkChg>
        <pc:inkChg chg="add del mod">
          <ac:chgData name="Zhenbang You" userId="c12093e32ff73aae" providerId="LiveId" clId="{55B897EB-3EFE-432F-9A45-8783188EA09C}" dt="2023-12-01T19:51:47.963" v="710" actId="9405"/>
          <ac:inkMkLst>
            <pc:docMk/>
            <pc:sldMk cId="4050337512" sldId="264"/>
            <ac:inkMk id="35" creationId="{DFE99FFB-C751-8574-38D7-BFB310164CDF}"/>
          </ac:inkMkLst>
        </pc:inkChg>
        <pc:inkChg chg="add del mod">
          <ac:chgData name="Zhenbang You" userId="c12093e32ff73aae" providerId="LiveId" clId="{55B897EB-3EFE-432F-9A45-8783188EA09C}" dt="2023-12-01T19:51:47.810" v="709" actId="9405"/>
          <ac:inkMkLst>
            <pc:docMk/>
            <pc:sldMk cId="4050337512" sldId="264"/>
            <ac:inkMk id="36" creationId="{B3C57674-07B3-E6EF-63BE-58D377BD91D2}"/>
          </ac:inkMkLst>
        </pc:inkChg>
        <pc:inkChg chg="add del mod">
          <ac:chgData name="Zhenbang You" userId="c12093e32ff73aae" providerId="LiveId" clId="{55B897EB-3EFE-432F-9A45-8783188EA09C}" dt="2023-12-01T19:51:47.652" v="708" actId="9405"/>
          <ac:inkMkLst>
            <pc:docMk/>
            <pc:sldMk cId="4050337512" sldId="264"/>
            <ac:inkMk id="37" creationId="{A498BC46-A178-4695-C66D-9ACA8DF60F7D}"/>
          </ac:inkMkLst>
        </pc:inkChg>
        <pc:inkChg chg="add del mod">
          <ac:chgData name="Zhenbang You" userId="c12093e32ff73aae" providerId="LiveId" clId="{55B897EB-3EFE-432F-9A45-8783188EA09C}" dt="2023-12-01T19:51:47.510" v="707" actId="9405"/>
          <ac:inkMkLst>
            <pc:docMk/>
            <pc:sldMk cId="4050337512" sldId="264"/>
            <ac:inkMk id="38" creationId="{ECBC2799-14EF-88C6-A678-4E5768D71DB7}"/>
          </ac:inkMkLst>
        </pc:inkChg>
        <pc:inkChg chg="add del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39" creationId="{3B48633F-46A9-18E0-7733-FC88ED81E6F2}"/>
          </ac:inkMkLst>
        </pc:inkChg>
        <pc:inkChg chg="add del mod">
          <ac:chgData name="Zhenbang You" userId="c12093e32ff73aae" providerId="LiveId" clId="{55B897EB-3EFE-432F-9A45-8783188EA09C}" dt="2023-12-01T19:51:43.066" v="704" actId="9405"/>
          <ac:inkMkLst>
            <pc:docMk/>
            <pc:sldMk cId="4050337512" sldId="264"/>
            <ac:inkMk id="41" creationId="{C46E2212-416D-F6EF-C6D6-6257CF19240C}"/>
          </ac:inkMkLst>
        </pc:inkChg>
        <pc:inkChg chg="add del mod">
          <ac:chgData name="Zhenbang You" userId="c12093e32ff73aae" providerId="LiveId" clId="{55B897EB-3EFE-432F-9A45-8783188EA09C}" dt="2023-12-01T19:51:26.139" v="677"/>
          <ac:inkMkLst>
            <pc:docMk/>
            <pc:sldMk cId="4050337512" sldId="264"/>
            <ac:inkMk id="42" creationId="{DC394582-470F-6E2B-741D-BDA6220F7480}"/>
          </ac:inkMkLst>
        </pc:inkChg>
        <pc:inkChg chg="add del mod">
          <ac:chgData name="Zhenbang You" userId="c12093e32ff73aae" providerId="LiveId" clId="{55B897EB-3EFE-432F-9A45-8783188EA09C}" dt="2023-12-01T19:51:30.663" v="681"/>
          <ac:inkMkLst>
            <pc:docMk/>
            <pc:sldMk cId="4050337512" sldId="264"/>
            <ac:inkMk id="44" creationId="{A43D83FE-2349-6194-E9F8-A8E6CAC15D66}"/>
          </ac:inkMkLst>
        </pc:inkChg>
        <pc:inkChg chg="add del mod">
          <ac:chgData name="Zhenbang You" userId="c12093e32ff73aae" providerId="LiveId" clId="{55B897EB-3EFE-432F-9A45-8783188EA09C}" dt="2023-12-01T19:51:42.877" v="703" actId="9405"/>
          <ac:inkMkLst>
            <pc:docMk/>
            <pc:sldMk cId="4050337512" sldId="264"/>
            <ac:inkMk id="46" creationId="{D4EC64F0-42AF-11EA-AB7E-609153D78DB6}"/>
          </ac:inkMkLst>
        </pc:inkChg>
        <pc:inkChg chg="add del mod">
          <ac:chgData name="Zhenbang You" userId="c12093e32ff73aae" providerId="LiveId" clId="{55B897EB-3EFE-432F-9A45-8783188EA09C}" dt="2023-12-01T19:51:42.674" v="702" actId="9405"/>
          <ac:inkMkLst>
            <pc:docMk/>
            <pc:sldMk cId="4050337512" sldId="264"/>
            <ac:inkMk id="47" creationId="{D89F3180-3BA5-3CDE-D103-0C8AD5EECC77}"/>
          </ac:inkMkLst>
        </pc:inkChg>
        <pc:inkChg chg="add del mod">
          <ac:chgData name="Zhenbang You" userId="c12093e32ff73aae" providerId="LiveId" clId="{55B897EB-3EFE-432F-9A45-8783188EA09C}" dt="2023-12-01T19:51:42.489" v="701" actId="9405"/>
          <ac:inkMkLst>
            <pc:docMk/>
            <pc:sldMk cId="4050337512" sldId="264"/>
            <ac:inkMk id="48" creationId="{F0F1B283-39AB-C1B8-3EED-5DCDE3921F80}"/>
          </ac:inkMkLst>
        </pc:inkChg>
        <pc:inkChg chg="add del mod">
          <ac:chgData name="Zhenbang You" userId="c12093e32ff73aae" providerId="LiveId" clId="{55B897EB-3EFE-432F-9A45-8783188EA09C}" dt="2023-12-01T19:51:42.274" v="700" actId="9405"/>
          <ac:inkMkLst>
            <pc:docMk/>
            <pc:sldMk cId="4050337512" sldId="264"/>
            <ac:inkMk id="49" creationId="{6BE73075-9E8F-7FD1-F7FF-B0B0DC40555A}"/>
          </ac:inkMkLst>
        </pc:inkChg>
        <pc:inkChg chg="add del mod">
          <ac:chgData name="Zhenbang You" userId="c12093e32ff73aae" providerId="LiveId" clId="{55B897EB-3EFE-432F-9A45-8783188EA09C}" dt="2023-12-01T19:51:42.072" v="699" actId="9405"/>
          <ac:inkMkLst>
            <pc:docMk/>
            <pc:sldMk cId="4050337512" sldId="264"/>
            <ac:inkMk id="50" creationId="{FE09AFD2-DD64-CB8A-AAD3-D231800F98CA}"/>
          </ac:inkMkLst>
        </pc:inkChg>
        <pc:inkChg chg="add del mod">
          <ac:chgData name="Zhenbang You" userId="c12093e32ff73aae" providerId="LiveId" clId="{55B897EB-3EFE-432F-9A45-8783188EA09C}" dt="2023-12-01T19:51:41.893" v="698" actId="9405"/>
          <ac:inkMkLst>
            <pc:docMk/>
            <pc:sldMk cId="4050337512" sldId="264"/>
            <ac:inkMk id="51" creationId="{BB759722-C1F2-354E-9F3F-31EBB41C5B62}"/>
          </ac:inkMkLst>
        </pc:inkChg>
        <pc:inkChg chg="add del mod">
          <ac:chgData name="Zhenbang You" userId="c12093e32ff73aae" providerId="LiveId" clId="{55B897EB-3EFE-432F-9A45-8783188EA09C}" dt="2023-12-01T19:51:41.703" v="697" actId="9405"/>
          <ac:inkMkLst>
            <pc:docMk/>
            <pc:sldMk cId="4050337512" sldId="264"/>
            <ac:inkMk id="52" creationId="{F0C34262-21F9-1E5C-446B-55AD61867195}"/>
          </ac:inkMkLst>
        </pc:inkChg>
        <pc:inkChg chg="add del mod">
          <ac:chgData name="Zhenbang You" userId="c12093e32ff73aae" providerId="LiveId" clId="{55B897EB-3EFE-432F-9A45-8783188EA09C}" dt="2023-12-01T19:51:41.546" v="696"/>
          <ac:inkMkLst>
            <pc:docMk/>
            <pc:sldMk cId="4050337512" sldId="264"/>
            <ac:inkMk id="58" creationId="{9A8517CD-0B57-6C4A-E8E0-57F6C85C9297}"/>
          </ac:inkMkLst>
        </pc:inkChg>
        <pc:inkChg chg="add del mod">
          <ac:chgData name="Zhenbang You" userId="c12093e32ff73aae" providerId="LiveId" clId="{55B897EB-3EFE-432F-9A45-8783188EA09C}" dt="2023-12-01T19:51:41.201" v="694"/>
          <ac:inkMkLst>
            <pc:docMk/>
            <pc:sldMk cId="4050337512" sldId="264"/>
            <ac:inkMk id="73" creationId="{7DFAC1A2-3262-FE47-0CC4-15A699E93D4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88" creationId="{A35494F4-8A69-8022-761D-01204DB0957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1" creationId="{661C7E0F-FFF5-5CC2-DF6F-E51E4D92929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5" creationId="{0C25B1DC-C0F5-5AE3-E6E7-5EBCD88C1E14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8" creationId="{DE5153B6-885C-8EA2-782E-D0010D5804D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11" creationId="{15C224E0-D5C9-7FB4-7FCE-4CEF42E3827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25" creationId="{64E5FE04-DC49-E44F-E631-1AF6B787F3C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27" creationId="{8543F661-7DCB-F770-18D5-E7FF7CB91CE4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0" creationId="{EE49A557-6306-93C1-A5C4-15140056676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7" creationId="{5F33A831-359C-A073-185A-7C6881C2D13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9" creationId="{3D27633D-7E07-02EC-205E-2263CDF3F15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5" creationId="{394E2707-E53B-C434-4059-F83D7A6FBD20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6" creationId="{61F435AB-56AD-3D64-7B5E-9A75EBD893E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7" creationId="{2A3B358B-83B3-042F-2B1B-C83AAB9FF3A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0" creationId="{766E83E3-2457-4EB5-0377-262E0C6E742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1" creationId="{3E4D14F1-3A75-7A98-31B4-AB3C63ED7268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2" creationId="{087F0B32-0962-9A24-7719-985070945AC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4" creationId="{B0305874-5828-971C-F85A-EB95A895CBFA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5" creationId="{5B865BA0-20CA-3A0B-E36C-09F390984BF5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6" creationId="{9A598B2B-7F38-0D35-D883-54D1E2BA445F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7" creationId="{074D6932-FFCC-55D2-A771-EBE25D3280C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8" creationId="{25EBD43D-A4A1-E67F-0929-BAE82714A2E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9" creationId="{CB8A032B-EB27-265B-9F7F-051E9804246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0" creationId="{881E72F2-6A21-B370-A599-B43F46511F25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1" creationId="{301391F1-97AB-4749-A262-43F5B621F4C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2" creationId="{16AB8486-7B0A-B57B-B552-A7B019B7E64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3" creationId="{784E7418-0329-8817-0A9A-F225617658F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4" creationId="{93CD404E-801E-7148-0DC8-0D74356704D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5" creationId="{64738751-5360-1D81-1BBD-2C999850058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7" creationId="{DD7FD8B1-74C3-616C-13C4-5AA6E035DE3A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8" creationId="{87E7F728-FFF3-B503-99F7-7EAFA426D72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9" creationId="{1142A04B-2438-433A-7F6F-247E22A4200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0" creationId="{1FE7CC81-8AFB-1EDD-1466-428A31BF392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1" creationId="{643B5EDD-7515-9964-DC71-4EC0A6F74F8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2" creationId="{DD261A1F-273C-E39F-5C0B-3C5AD6BF5B4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3" creationId="{1A27DB97-6306-942C-45EA-D08165154B3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4" creationId="{214990F0-F7F3-2BC0-3150-5A5772618149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6" creationId="{EAA6D266-0326-D418-9B1B-A9F7D56D9FFF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7" creationId="{0091CBAE-FE06-F339-AAE1-716BC2FEB78E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8" creationId="{FC6DB3E6-6AE7-C2DC-A8BF-B73645DC1D00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9" creationId="{AFF2BCF8-641C-4DFD-88EA-E941597669B2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0" creationId="{EE509E9E-21AA-D3B3-7D67-CDDCB4D3DE55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1" creationId="{19773068-6E00-6473-633D-2631BE3B60F8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2" creationId="{F06C0107-E1DA-11FA-6F06-6CE924837D43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4" creationId="{0CAFC674-C794-5086-C33F-BACF27BEA4A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5" creationId="{554F3603-A874-1EAD-8BE9-009D51205069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6" creationId="{280D0C42-6569-3A13-C3A6-065D5093146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7" creationId="{A6A21D75-D74C-0EA4-B73E-0E08A9233502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8" creationId="{B8214BB6-A4E4-206E-2F83-84E593BA778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9" creationId="{E35C828F-871C-809F-C8D1-3745D687F55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0" creationId="{B5374A38-CD00-AEDB-6620-38356637F44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1" creationId="{CE4AAC56-4680-48F3-667D-F8E576D9B42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3" creationId="{104300E5-BA9C-3DAE-03D5-08145DD8CC3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4" creationId="{0423F0BE-A902-AB0E-FBB3-C573EB1E41CC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5" creationId="{C7CA647B-F41E-BDA2-5755-8BE78114C1F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6" creationId="{0B414E27-2ADD-2C51-0831-4DCADA9C1A9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7" creationId="{B1E96254-7B8E-DA74-A5FE-1A174DE3D73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8" creationId="{CD16866C-D9D4-51A3-2B58-A77A56F73E8F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9" creationId="{034C73EB-2201-286A-A448-AA5902A2E89F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0" creationId="{59C92124-F2AA-8B40-E544-7D9078EE40B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1" creationId="{3E40C8FC-DE32-5DFF-8EBE-3CD87809F17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2" creationId="{FD0C391F-2822-2B51-25CE-6D8C253777A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3" creationId="{40B21610-6ADB-19C9-63E1-307D2BDEED25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4" creationId="{E79ABDEA-E51B-8ED3-A305-493EE2BF8C65}"/>
          </ac:inkMkLst>
        </pc:inkChg>
        <pc:inkChg chg="add mod">
          <ac:chgData name="Zhenbang You" userId="c12093e32ff73aae" providerId="LiveId" clId="{55B897EB-3EFE-432F-9A45-8783188EA09C}" dt="2023-12-01T19:52:40.525" v="788"/>
          <ac:inkMkLst>
            <pc:docMk/>
            <pc:sldMk cId="4050337512" sldId="264"/>
            <ac:inkMk id="206" creationId="{C82CDDB9-03C1-48D7-4739-80DEAEC979FA}"/>
          </ac:inkMkLst>
        </pc:inkChg>
        <pc:inkChg chg="add mod">
          <ac:chgData name="Zhenbang You" userId="c12093e32ff73aae" providerId="LiveId" clId="{55B897EB-3EFE-432F-9A45-8783188EA09C}" dt="2023-12-01T19:52:40.525" v="788"/>
          <ac:inkMkLst>
            <pc:docMk/>
            <pc:sldMk cId="4050337512" sldId="264"/>
            <ac:inkMk id="207" creationId="{DABDEACE-FA27-404F-6016-193D50511318}"/>
          </ac:inkMkLst>
        </pc:inkChg>
        <pc:inkChg chg="add del mod">
          <ac:chgData name="Zhenbang You" userId="c12093e32ff73aae" providerId="LiveId" clId="{55B897EB-3EFE-432F-9A45-8783188EA09C}" dt="2023-12-01T19:52:43.827" v="796" actId="9405"/>
          <ac:inkMkLst>
            <pc:docMk/>
            <pc:sldMk cId="4050337512" sldId="264"/>
            <ac:inkMk id="209" creationId="{29531453-8F38-DB6E-30C1-79BD8D8EFA31}"/>
          </ac:inkMkLst>
        </pc:inkChg>
        <pc:inkChg chg="add del mod">
          <ac:chgData name="Zhenbang You" userId="c12093e32ff73aae" providerId="LiveId" clId="{55B897EB-3EFE-432F-9A45-8783188EA09C}" dt="2023-12-01T19:52:43.480" v="795" actId="9405"/>
          <ac:inkMkLst>
            <pc:docMk/>
            <pc:sldMk cId="4050337512" sldId="264"/>
            <ac:inkMk id="210" creationId="{D60C63E1-4F8D-66C1-C44E-7D02D313188E}"/>
          </ac:inkMkLst>
        </pc:inkChg>
        <pc:inkChg chg="add del mod">
          <ac:chgData name="Zhenbang You" userId="c12093e32ff73aae" providerId="LiveId" clId="{55B897EB-3EFE-432F-9A45-8783188EA09C}" dt="2023-12-01T19:52:43.165" v="794"/>
          <ac:inkMkLst>
            <pc:docMk/>
            <pc:sldMk cId="4050337512" sldId="264"/>
            <ac:inkMk id="211" creationId="{FDC6470E-22E0-8B80-199A-7A1EB2FD7FB2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3" creationId="{91146134-E5ED-074B-00D5-835356E7BFEF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4" creationId="{BC66CC96-5735-C00E-3C4A-CC7178AE316F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5" creationId="{F7E28C4F-ED2E-FCDC-F6FC-A4C50DA3A49B}"/>
          </ac:inkMkLst>
        </pc:inkChg>
      </pc:sldChg>
      <pc:sldChg chg="addSp delSp modSp add mod">
        <pc:chgData name="Zhenbang You" userId="c12093e32ff73aae" providerId="LiveId" clId="{55B897EB-3EFE-432F-9A45-8783188EA09C}" dt="2023-12-01T20:15:46.056" v="2954" actId="20577"/>
        <pc:sldMkLst>
          <pc:docMk/>
          <pc:sldMk cId="1058533545" sldId="265"/>
        </pc:sldMkLst>
        <pc:spChg chg="mod">
          <ac:chgData name="Zhenbang You" userId="c12093e32ff73aae" providerId="LiveId" clId="{55B897EB-3EFE-432F-9A45-8783188EA09C}" dt="2023-12-01T20:15:46.056" v="2954" actId="20577"/>
          <ac:spMkLst>
            <pc:docMk/>
            <pc:sldMk cId="1058533545" sldId="265"/>
            <ac:spMk id="3" creationId="{BCABEEDC-873F-7D73-99A5-029775D93431}"/>
          </ac:spMkLst>
        </pc:spChg>
        <pc:spChg chg="del">
          <ac:chgData name="Zhenbang You" userId="c12093e32ff73aae" providerId="LiveId" clId="{55B897EB-3EFE-432F-9A45-8783188EA09C}" dt="2023-12-01T19:53:50.422" v="803" actId="478"/>
          <ac:spMkLst>
            <pc:docMk/>
            <pc:sldMk cId="1058533545" sldId="265"/>
            <ac:spMk id="4" creationId="{0594495D-6AF8-AEBB-8F6D-9BDF25B09E81}"/>
          </ac:spMkLst>
        </pc:s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9" creationId="{AB7A98A9-ACDA-5139-45E5-56552DF16CBC}"/>
          </ac:grpSpMkLst>
        </pc:gr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27" creationId="{07C11E6D-60BD-0A64-5712-630A31393922}"/>
          </ac:grpSpMkLst>
        </pc:gr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43" creationId="{F29A3D9C-E3A6-5634-00E4-2DB46D54DFCB}"/>
          </ac:grpSpMkLst>
        </pc:grpChg>
        <pc:grpChg chg="del">
          <ac:chgData name="Zhenbang You" userId="c12093e32ff73aae" providerId="LiveId" clId="{55B897EB-3EFE-432F-9A45-8783188EA09C}" dt="2023-12-01T19:53:54.360" v="804" actId="478"/>
          <ac:grpSpMkLst>
            <pc:docMk/>
            <pc:sldMk cId="1058533545" sldId="265"/>
            <ac:grpSpMk id="175" creationId="{B13513C0-ADAA-951E-FBB2-836AECE74383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183" creationId="{124CDB44-7C7E-A901-15FF-32103DD59F2A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05" creationId="{1594856F-2F87-BE75-1A91-973217439519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08" creationId="{F4D694C4-B857-F8A9-7394-CCC934E18181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16" creationId="{62F2E945-8ED5-F17A-B42E-DBE40BB8D145}"/>
          </ac:grpSpMkLst>
        </pc:grpChg>
        <pc:picChg chg="del">
          <ac:chgData name="Zhenbang You" userId="c12093e32ff73aae" providerId="LiveId" clId="{55B897EB-3EFE-432F-9A45-8783188EA09C}" dt="2023-12-01T19:53:46.717" v="802" actId="478"/>
          <ac:picMkLst>
            <pc:docMk/>
            <pc:sldMk cId="1058533545" sldId="265"/>
            <ac:picMk id="5" creationId="{B131CF0B-838B-9525-BBEC-6D4536EEA85D}"/>
          </ac:picMkLst>
        </pc:pic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6" creationId="{73845E5B-0EA0-E519-3F2C-A2E1831F3FF8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7" creationId="{4789E19B-9684-9805-5EC4-353A2E3FF6A9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8" creationId="{1F285E96-2C3C-6C16-1DFE-EBC93418C8A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" creationId="{679D4C96-94A2-37C1-97CD-DD689B95B04F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11" creationId="{4F5C4B7A-601A-E6E9-D3C6-3FFFC242171A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12" creationId="{C1041311-79CA-296C-82DC-C4CAD93A60D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3" creationId="{D3D9B467-EA10-D144-7F64-574283B1E7E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4" creationId="{6B084B62-1DEF-7FB5-97A3-569B41EB66C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5" creationId="{BC6DB890-C98B-7B73-3C0E-7172BDC131C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6" creationId="{148C205F-4107-D256-077B-7D9E1DA5090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7" creationId="{2E190FFB-157B-3D84-305F-72AECF944E1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8" creationId="{2D2DDC56-D9AF-B885-0C5A-F5A4FADC9D1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9" creationId="{C183F643-94B7-A1C0-055A-3EC094C2A5E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0" creationId="{DB905F1A-3AC4-349B-0992-2317603A0F2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1" creationId="{802490AB-25BB-9116-3850-4FEA5D84304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2" creationId="{DEB7B66E-9F05-346C-E835-248C3C7D95B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3" creationId="{AD2D7E14-8D50-1DD1-C015-96162D3F084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4" creationId="{F8356C0F-3BF6-03A3-E2B9-1AABEFD2972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5" creationId="{EB1F5831-42D9-CC9E-D26F-6F5ABF1EE29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6" creationId="{628569AC-440B-9FA5-FD81-AB811599E78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8" creationId="{3B90C3CC-C152-E0BF-699A-9316EE74BA2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9" creationId="{FE1DF14A-3866-AB08-D31B-3265249FDB5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0" creationId="{E073BB16-3ED1-066A-2C9B-E7A2958B9AA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1" creationId="{6930A637-A6E8-2617-C111-5805E21DB53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2" creationId="{149401F5-7362-8A6F-9B0C-C2776984D99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3" creationId="{E8F70020-2554-F708-AD00-AA0BC0839AF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4" creationId="{1DBF08B3-5179-091A-F39C-B5ED6F0428C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5" creationId="{27927902-94D1-2190-3221-4A0D7F0A47C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6" creationId="{DF6692E0-5210-E89D-CF7F-908DF7AEF22B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7" creationId="{CB1683EF-8267-04B2-C04B-7728A130314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8" creationId="{687FA407-5BBD-1E80-F943-A60D11A33C0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9" creationId="{022918FC-7A83-2C66-6F19-002FD685FAE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0" creationId="{0A1F874E-3355-BEA0-1AF3-05444190CD8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1" creationId="{AB2A4CC0-F4B1-5FCC-279B-6B0FCEEF7AB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2" creationId="{96BCE047-E023-D183-43E0-FCCA4E1328A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4" creationId="{0BD2CE95-0070-67A6-829E-398D711E6D7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5" creationId="{BB350046-B812-698D-82AA-D43479B26AB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6" creationId="{9E06287D-6456-CB79-0243-36B491A4BF5F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7" creationId="{D3032481-4CE6-7B45-A258-0ED742A3959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8" creationId="{937D4768-F763-A028-5DCB-CDCAE36FCCD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9" creationId="{C351BCDB-55E4-110C-DA98-F1563467E99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0" creationId="{1C94CD1E-185B-9E09-B30F-AAC4929A168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1" creationId="{F51F8C7D-8C79-E193-1652-E2A1DE4C6B3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2" creationId="{3B018499-6CED-6ECB-BED2-95D7E8C8AF3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3" creationId="{763A7B73-78BD-3B87-867A-2BB62F89D97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4" creationId="{5728AAC7-0D8C-D0BE-A681-86038227336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5" creationId="{36E39CF1-03DD-588C-071A-CF1CD281555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6" creationId="{C10B9A7C-6941-F6FE-A5AC-78460A7712A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7" creationId="{A4348225-D5C4-95EA-5C14-B17D97A29B8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8" creationId="{C36E8D39-9317-D449-6FAA-55B39979C91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9" creationId="{99835750-D143-94ED-6C17-6EFBFD08F2EF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0" creationId="{9C07C863-9213-EBE5-C9BC-C52297068EE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1" creationId="{65F1E509-3C3F-6897-8232-4B9E47772E3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2" creationId="{00FC0C3E-DEE7-8AB7-A3E7-948FD628295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3" creationId="{E52BBBB9-16CB-B5BB-FBD1-1B7B3C7A0EA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4" creationId="{F21A4CD7-54C4-9FAA-DFE7-C725ABCD2DC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5" creationId="{E7FF7395-9847-4645-4949-B6AA992FABA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6" creationId="{B2E5B0C0-2F4F-756E-DFF8-1D1914A96EB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7" creationId="{AAF4634F-962A-5758-702C-365B5352F30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8" creationId="{947C23D1-D70F-F373-03DF-0B24021F119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9" creationId="{B08B3597-FE2D-1C7B-33BB-6036FB4DB68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0" creationId="{F4F7C7D2-36EB-F85A-35B1-2537CDC2895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1" creationId="{5DCF4740-BF6F-1A98-E3B9-C5936CE4F92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2" creationId="{EE7C7B68-49CF-9408-EE59-65B5C20085E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3" creationId="{2187EC68-F221-5452-CE08-D5E893161C4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4" creationId="{60E5618A-5EB6-FCDE-EF2D-B813F16F4B0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5" creationId="{CADF5A83-B48E-21B9-0313-13018E7B99C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6" creationId="{28329A41-01CE-6F1D-2138-62EF22FD75D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7" creationId="{CAEB75B2-8FC6-2F4E-B1B4-D19269859C8B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8" creationId="{F1CF5FC7-A01A-247D-639C-8A6149CFFE1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9" creationId="{9F58D6DA-0101-7EEF-C28A-9254C5B5C06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0" creationId="{A2C38DB0-2A24-2CF7-C8AA-D61DCE8D63E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1" creationId="{94A930D1-6546-360D-5AA0-AA04D6B37E7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2" creationId="{9A24E165-2124-A4F6-60CE-F613E5EBACF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3" creationId="{25C5DDF2-B9D4-4CFC-846D-4F2397DBDB6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4" creationId="{8A062B08-B701-0C13-2DC7-30BDFCC2AF7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5" creationId="{35D187B9-57B5-892B-531B-81F08272BF8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6" creationId="{B5C5EADB-E38E-EB83-CD82-9FAAA3E860A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7" creationId="{DEE14322-7C9A-963E-A2AA-81FD60D0D14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9" creationId="{853B5B73-9A1C-61DF-BB40-984C1EC86BA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0" creationId="{5666C4AB-C74C-F38E-68DB-7DACBAEF17B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2" creationId="{26142938-EBA9-DFCB-10A9-7E9896688CF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3" creationId="{29C64F0F-104A-ECB5-3268-F850EE698EC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4" creationId="{C4806848-BC8A-3196-AF92-9982FF16A43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6" creationId="{574A937C-DFC1-4C60-BAC1-3D52AFD0988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7" creationId="{6BB25896-3402-A6D0-1283-0E4EC33E23C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9" creationId="{EA7E598E-B101-532F-0324-481A4A447DF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0" creationId="{7D317CA6-A872-88F3-E547-090369CCD16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1" creationId="{50313639-9D5E-6908-DE2B-C7FF898B6B0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2" creationId="{1CACB6FB-F107-ED25-39BA-87D233FAD24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3" creationId="{4DC10B9D-AD69-01EA-48DE-6595D023AD7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4" creationId="{06DDA7AC-24CA-9CFD-761E-81575161FB5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5" creationId="{B417E5E6-D292-6B97-A6FD-0CF07E563C3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6" creationId="{1D6E195F-DC63-BDD1-AA7E-2C1E994E4B9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7" creationId="{DA271547-AB4D-0AC9-9D39-285D82582D3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8" creationId="{A1792D47-84F6-F149-EBF7-F2136220EBA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9" creationId="{C610DA59-B3E7-17BA-2984-90A4FE13B40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0" creationId="{B43CF498-E9CE-F3B0-49A4-12EC85B45E5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2" creationId="{B3E579ED-215D-5C2A-973C-8EBEAEBBD27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3" creationId="{A2A1488E-ACE8-13C4-0FEE-C426F451814D}"/>
          </ac:inkMkLst>
        </pc:inkChg>
      </pc:sldChg>
      <pc:sldChg chg="addSp delSp modSp add mod ord">
        <pc:chgData name="Zhenbang You" userId="c12093e32ff73aae" providerId="LiveId" clId="{55B897EB-3EFE-432F-9A45-8783188EA09C}" dt="2023-12-01T20:15:40.305" v="2952" actId="20577"/>
        <pc:sldMkLst>
          <pc:docMk/>
          <pc:sldMk cId="2499543033" sldId="266"/>
        </pc:sldMkLst>
        <pc:spChg chg="mod">
          <ac:chgData name="Zhenbang You" userId="c12093e32ff73aae" providerId="LiveId" clId="{55B897EB-3EFE-432F-9A45-8783188EA09C}" dt="2023-12-01T20:15:40.305" v="2952" actId="20577"/>
          <ac:spMkLst>
            <pc:docMk/>
            <pc:sldMk cId="2499543033" sldId="266"/>
            <ac:spMk id="3" creationId="{BCABEEDC-873F-7D73-99A5-029775D93431}"/>
          </ac:spMkLst>
        </pc:spChg>
        <pc:spChg chg="add mod">
          <ac:chgData name="Zhenbang You" userId="c12093e32ff73aae" providerId="LiveId" clId="{55B897EB-3EFE-432F-9A45-8783188EA09C}" dt="2023-12-01T19:54:26.403" v="819" actId="14100"/>
          <ac:spMkLst>
            <pc:docMk/>
            <pc:sldMk cId="2499543033" sldId="266"/>
            <ac:spMk id="4" creationId="{1E47228A-0F73-A964-AAD3-951501AEF21D}"/>
          </ac:spMkLst>
        </pc:spChg>
        <pc:grpChg chg="del">
          <ac:chgData name="Zhenbang You" userId="c12093e32ff73aae" providerId="LiveId" clId="{55B897EB-3EFE-432F-9A45-8783188EA09C}" dt="2023-12-01T19:54:09.594" v="810" actId="478"/>
          <ac:grpSpMkLst>
            <pc:docMk/>
            <pc:sldMk cId="2499543033" sldId="266"/>
            <ac:grpSpMk id="70" creationId="{458E383F-4C60-6F75-54C7-2DB4B5AEB0F3}"/>
          </ac:grpSpMkLst>
        </pc:grpChg>
        <pc:grpChg chg="del">
          <ac:chgData name="Zhenbang You" userId="c12093e32ff73aae" providerId="LiveId" clId="{55B897EB-3EFE-432F-9A45-8783188EA09C}" dt="2023-12-01T19:54:09.594" v="810" actId="478"/>
          <ac:grpSpMkLst>
            <pc:docMk/>
            <pc:sldMk cId="2499543033" sldId="266"/>
            <ac:grpSpMk id="107" creationId="{4FDEEFD1-574C-98CC-5720-A9ECF13739D3}"/>
          </ac:grpSpMkLst>
        </pc:grpChg>
        <pc:grpChg chg="del">
          <ac:chgData name="Zhenbang You" userId="c12093e32ff73aae" providerId="LiveId" clId="{55B897EB-3EFE-432F-9A45-8783188EA09C}" dt="2023-12-01T19:54:11.416" v="811" actId="478"/>
          <ac:grpSpMkLst>
            <pc:docMk/>
            <pc:sldMk cId="2499543033" sldId="266"/>
            <ac:grpSpMk id="149" creationId="{96DE041D-DF55-EF5C-9F15-F358CDE6299F}"/>
          </ac:grpSpMkLst>
        </pc:grpChg>
        <pc:inkChg chg="add del">
          <ac:chgData name="Zhenbang You" userId="c12093e32ff73aae" providerId="LiveId" clId="{55B897EB-3EFE-432F-9A45-8783188EA09C}" dt="2023-12-01T19:54:35.402" v="821" actId="9405"/>
          <ac:inkMkLst>
            <pc:docMk/>
            <pc:sldMk cId="2499543033" sldId="266"/>
            <ac:inkMk id="6" creationId="{FC992417-36AB-469B-47DB-9B5EEF1C57D6}"/>
          </ac:inkMkLst>
        </pc:inkChg>
        <pc:inkChg chg="add">
          <ac:chgData name="Zhenbang You" userId="c12093e32ff73aae" providerId="LiveId" clId="{55B897EB-3EFE-432F-9A45-8783188EA09C}" dt="2023-12-01T19:54:43.934" v="822" actId="9405"/>
          <ac:inkMkLst>
            <pc:docMk/>
            <pc:sldMk cId="2499543033" sldId="266"/>
            <ac:inkMk id="7" creationId="{49C95161-3E48-BB3C-67C7-B20A38C6E50C}"/>
          </ac:inkMkLst>
        </pc:inkChg>
      </pc:sldChg>
      <pc:sldChg chg="add del">
        <pc:chgData name="Zhenbang You" userId="c12093e32ff73aae" providerId="LiveId" clId="{55B897EB-3EFE-432F-9A45-8783188EA09C}" dt="2023-12-01T19:53:59.293" v="806"/>
        <pc:sldMkLst>
          <pc:docMk/>
          <pc:sldMk cId="4223197870" sldId="266"/>
        </pc:sldMkLst>
      </pc:sldChg>
      <pc:sldChg chg="addSp delSp modSp add mod">
        <pc:chgData name="Zhenbang You" userId="c12093e32ff73aae" providerId="LiveId" clId="{55B897EB-3EFE-432F-9A45-8783188EA09C}" dt="2023-12-01T20:15:49.360" v="2956" actId="20577"/>
        <pc:sldMkLst>
          <pc:docMk/>
          <pc:sldMk cId="1280284015" sldId="267"/>
        </pc:sldMkLst>
        <pc:spChg chg="mod">
          <ac:chgData name="Zhenbang You" userId="c12093e32ff73aae" providerId="LiveId" clId="{55B897EB-3EFE-432F-9A45-8783188EA09C}" dt="2023-12-01T20:15:49.360" v="2956" actId="20577"/>
          <ac:spMkLst>
            <pc:docMk/>
            <pc:sldMk cId="1280284015" sldId="267"/>
            <ac:spMk id="3" creationId="{BCABEEDC-873F-7D73-99A5-029775D93431}"/>
          </ac:spMkLst>
        </pc:s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4" creationId="{783F817F-1E6B-81AA-35EA-040DE9F8492B}"/>
          </ac:grpSpMkLst>
        </pc:gr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20" creationId="{4F1E9F07-3C7B-BD76-E6CB-99607125744C}"/>
          </ac:grpSpMkLst>
        </pc:gr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36" creationId="{F0122E14-7742-371B-5BC7-0C6F626BB199}"/>
          </ac:grpSpMkLst>
        </pc:grpChg>
        <pc:grpChg chg="mod">
          <ac:chgData name="Zhenbang You" userId="c12093e32ff73aae" providerId="LiveId" clId="{55B897EB-3EFE-432F-9A45-8783188EA09C}" dt="2023-12-01T20:13:49.120" v="2854"/>
          <ac:grpSpMkLst>
            <pc:docMk/>
            <pc:sldMk cId="1280284015" sldId="267"/>
            <ac:grpSpMk id="104" creationId="{81C60AE1-551C-92CE-6D17-DE96D5BC4C20}"/>
          </ac:grpSpMkLst>
        </pc:grpChg>
        <pc:grpChg chg="mod">
          <ac:chgData name="Zhenbang You" userId="c12093e32ff73aae" providerId="LiveId" clId="{55B897EB-3EFE-432F-9A45-8783188EA09C}" dt="2023-12-01T20:13:55.977" v="2863"/>
          <ac:grpSpMkLst>
            <pc:docMk/>
            <pc:sldMk cId="1280284015" sldId="267"/>
            <ac:grpSpMk id="111" creationId="{32DAFB00-96CD-0E3F-9BA7-9F0DCCF02080}"/>
          </ac:grpSpMkLst>
        </pc:grpChg>
        <pc:grpChg chg="add del 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18" creationId="{71524879-C973-0FB4-403B-3AFE92EB2E7C}"/>
          </ac:grpSpMkLst>
        </pc:grpChg>
        <pc:grpChg chg="del mod">
          <ac:chgData name="Zhenbang You" userId="c12093e32ff73aae" providerId="LiveId" clId="{55B897EB-3EFE-432F-9A45-8783188EA09C}" dt="2023-12-01T20:14:27.950" v="2881"/>
          <ac:grpSpMkLst>
            <pc:docMk/>
            <pc:sldMk cId="1280284015" sldId="267"/>
            <ac:grpSpMk id="121" creationId="{4BB4E0BD-3CD5-08B8-68F7-B4E80EE1841B}"/>
          </ac:grpSpMkLst>
        </pc:grpChg>
        <pc:grpChg chg="add del 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24" creationId="{83FC5771-E578-39CE-617F-3421EB844837}"/>
          </ac:grpSpMkLst>
        </pc:grpChg>
        <pc:grpChg chg="mod">
          <ac:chgData name="Zhenbang You" userId="c12093e32ff73aae" providerId="LiveId" clId="{55B897EB-3EFE-432F-9A45-8783188EA09C}" dt="2023-12-01T20:14:38.668" v="2896"/>
          <ac:grpSpMkLst>
            <pc:docMk/>
            <pc:sldMk cId="1280284015" sldId="267"/>
            <ac:grpSpMk id="137" creationId="{F7D0FE9E-C8C4-D8E1-70A2-4A50FB0664F3}"/>
          </ac:grpSpMkLst>
        </pc:grpChg>
        <pc:grpChg chg="mod">
          <ac:chgData name="Zhenbang You" userId="c12093e32ff73aae" providerId="LiveId" clId="{55B897EB-3EFE-432F-9A45-8783188EA09C}" dt="2023-12-01T20:14:44.251" v="2903"/>
          <ac:grpSpMkLst>
            <pc:docMk/>
            <pc:sldMk cId="1280284015" sldId="267"/>
            <ac:grpSpMk id="140" creationId="{AFE75E26-C999-F011-4E2C-FC3EF417621E}"/>
          </ac:grpSpMkLst>
        </pc:grpChg>
        <pc:grpChg chg="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44" creationId="{75384B37-3BD5-8C7C-ADDF-11302B8BF365}"/>
          </ac:grpSpMkLst>
        </pc:grp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" creationId="{58AA584D-DCF9-7162-4501-FA56CCC511B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" creationId="{5B2658F0-A99E-EAD9-10FA-66C3AA3B6D4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" creationId="{9D8D7E50-22DA-C0E0-3593-59DDD0D38CC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" creationId="{4ACC6D8A-3F00-2DF9-71DD-3BE6B287B9C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" creationId="{52999975-A750-948D-5279-618E29622F1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" creationId="{218B3673-84C4-FC3C-558D-4F938871EA2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1" creationId="{C1BA09B5-C54C-9D7A-B17C-298C47BDC99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2" creationId="{557A66D8-AFB6-1476-2759-89F44BF6B3F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3" creationId="{F27E7929-6969-2078-A450-66F1DAFBC89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4" creationId="{5CFA9DE2-0A54-4300-8A79-5070F9D4B61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5" creationId="{C0AAB5BA-D212-6ABA-9A22-70B38C6668A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6" creationId="{F868DC44-A784-0870-D39C-C322FF2A01F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7" creationId="{DA1B3D4C-B07C-5362-0A3C-B5A231156AB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8" creationId="{705F7682-C8E9-EB35-26B6-C064A786955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9" creationId="{63EA76A8-7BCF-7B28-29AB-B459A40F6CB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1" creationId="{263D1001-9BD5-1CA9-8BF0-8C5AA854934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2" creationId="{CF987F2A-E9C0-776D-2624-95ABB7AFF15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3" creationId="{CF4665AE-EA4B-F6A0-B8D4-477A57A5C65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4" creationId="{5ECC2155-99AB-5557-9CAF-4FAB536071E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5" creationId="{04B5CAF4-C258-E912-0F8B-3915B16C773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6" creationId="{92884DE2-E809-E409-DD28-2402B12E2D79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7" creationId="{89AB6A57-B106-BD89-9A88-727F5466F73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8" creationId="{D2018033-324E-6FC8-43C3-21BC0EC3860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9" creationId="{B4BE5455-D3F9-944A-65BF-6569A2F81A7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0" creationId="{07D79F18-D000-1EE5-24E2-7E4E0FFB8AA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1" creationId="{36D34879-4008-A8FA-22EE-81D65444FCC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2" creationId="{76AB8223-4079-4BD2-7864-A1FC55A6676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3" creationId="{0FE1A9EA-F7F8-338A-ACA5-E1686E38244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4" creationId="{4A11C023-FD21-C508-63DB-F508CD519E1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5" creationId="{70E397E5-4758-11F9-6031-0BE9E1D55B2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7" creationId="{C066B4D7-4E1B-0469-8626-31116B9012F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8" creationId="{F3DE1F1E-310A-EF07-9195-0F859AF3509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9" creationId="{44942295-2B28-D700-BDE3-A0F408F90A9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0" creationId="{46C3805E-9A1D-4B2A-39AC-0571B9DFB82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1" creationId="{78D2B19C-5A1B-F414-10E2-E96D7EEDB59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2" creationId="{44B12402-89CD-B593-256C-9CC6091EBFA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3" creationId="{AB504678-CB44-43ED-CBD9-DA73DE8CB9D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4" creationId="{F9D20AE3-663B-9A74-20D9-AB047B96AE2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5" creationId="{7E7732A1-CEF0-FABD-93A1-4ADC97E63C0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6" creationId="{B528D17C-552D-33C1-B8B8-2144DD0A81E7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7" creationId="{85D6D561-E258-7E26-40F7-2602C2D2F21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8" creationId="{49B6610A-2FF1-AC08-B3E9-6C5568905B0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9" creationId="{2D9BDA1D-7494-93DB-3088-85FB3CEDA18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0" creationId="{FF758BD5-5286-00CC-3E1B-36E3042FDDE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1" creationId="{3703F279-EA49-BC18-37F0-DE078441D14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2" creationId="{06278766-AE65-1799-FE28-CC988364597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3" creationId="{2B56F31F-5691-9013-6277-6325E5EB833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4" creationId="{175A92BA-05CC-2DFB-4C32-B51FF6DBCE0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5" creationId="{E6BB4441-45F4-6B8A-06F5-407A6873026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6" creationId="{BEDCDC50-72C1-F50E-BB81-89EBDF8A340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7" creationId="{5D9880E4-1DCC-6CC7-20B9-61719F629BB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8" creationId="{80832031-9063-FB8D-2F5B-8C831B9A4D8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9" creationId="{8CF851EF-723F-FEA0-C1A3-A8244FE42E0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0" creationId="{9A705654-E573-1627-7895-2DD218DD164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1" creationId="{6DAC35E3-BCF7-95BF-2719-0E1D1F6AFCF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2" creationId="{CBB4CA4D-C081-89B6-3B29-20ECA50BCE5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3" creationId="{370E7983-DA90-2FEE-5F6F-321C2D2A813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4" creationId="{E552FCDE-E21C-11E7-E75D-F401748998D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5" creationId="{41C04955-66F5-F364-C8AB-8BE4455E5E9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6" creationId="{15768EC1-D3A8-52A5-5E67-54E85E30FE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7" creationId="{D69BF2BD-8B5A-BE84-0326-CCC924EE79F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8" creationId="{20984FEE-CF29-951D-181E-7D923466E7F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9" creationId="{63454CF8-7801-2158-DCB2-AA569530ECF9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0" creationId="{444C6321-B05D-E458-CD8B-A3AFFA3026D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1" creationId="{FFEC8BFE-64C6-7702-1F71-46F3AF5FDCF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2" creationId="{F2D9EAAE-533B-399E-6987-24E5137F462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3" creationId="{78264DDC-8762-7235-DE51-F7C825016A5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4" creationId="{BF9841E3-CD7C-E86A-8489-9A9FFD7D351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5" creationId="{F7CC745C-2AF2-72E3-8683-F5EF2A49D3B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6" creationId="{94F0D4AF-B292-0454-89FC-BC5C9EA3BCF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7" creationId="{703F14C5-A2B8-5F46-31FD-FC39E0B0E96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8" creationId="{00E082DB-B66E-6F2A-D685-2DB0D2FB3FA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9" creationId="{790646F7-C760-E387-8C45-D6D785DFC69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0" creationId="{6A2085A5-0F2C-B817-7E06-B8B8D8D7C96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1" creationId="{B7DCAFF6-DEF1-1C04-E9D1-B53805945B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2" creationId="{77CB7A23-8618-9D18-A4B7-41C4F9F9DE1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3" creationId="{4FC15CFE-713B-21DD-CADC-21A76DCBDF4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4" creationId="{E2E21F91-8C52-933F-78AF-86BA0BE8B48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5" creationId="{97612BDB-3F98-7911-C26A-88407DB79FD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6" creationId="{48FE96BD-CBB6-9EE4-EDFB-3D4885D4397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7" creationId="{877A6597-73F4-B7EB-EA72-CABE630DC6B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8" creationId="{54155434-5923-645F-631D-0E5A5547388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9" creationId="{C9B10167-D9F9-DE64-ADB5-57FAC6F17EF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0" creationId="{E0A8473B-F334-AB96-9E77-22692A2F6A7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1" creationId="{5CC27900-B932-FC56-731B-82B0600632F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2" creationId="{D876B474-D3A1-A68D-1E45-AD73A3B5909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3" creationId="{FE59B992-B479-AD37-56E0-434347E7842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4" creationId="{15945E27-36D7-5B94-74AE-F9EDFF422EC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5" creationId="{1E84763D-9547-D275-FF54-E65112857C3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6" creationId="{83F2E847-E3C1-E200-A9EF-6DC252BBC7E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7" creationId="{29E3883F-D229-1EEE-DAEA-56EACF24D73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8" creationId="{3E6D30DE-3E3E-5026-0DA4-7419820040D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9" creationId="{CC4D7951-63C0-4BA5-9D2B-A5E2F9CBB5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0" creationId="{2B548F18-9C4A-2637-EC9F-1CF799AA620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1" creationId="{EEFAD013-1491-2A4B-1C2C-3AA1BF197B58}"/>
          </ac:inkMkLst>
        </pc:inkChg>
        <pc:inkChg chg="add mod">
          <ac:chgData name="Zhenbang You" userId="c12093e32ff73aae" providerId="LiveId" clId="{55B897EB-3EFE-432F-9A45-8783188EA09C}" dt="2023-12-01T20:13:49.120" v="2854"/>
          <ac:inkMkLst>
            <pc:docMk/>
            <pc:sldMk cId="1280284015" sldId="267"/>
            <ac:inkMk id="102" creationId="{AE54F534-11C4-BC99-305A-B4D6EFA92BB1}"/>
          </ac:inkMkLst>
        </pc:inkChg>
        <pc:inkChg chg="add mod">
          <ac:chgData name="Zhenbang You" userId="c12093e32ff73aae" providerId="LiveId" clId="{55B897EB-3EFE-432F-9A45-8783188EA09C}" dt="2023-12-01T20:13:49.120" v="2854"/>
          <ac:inkMkLst>
            <pc:docMk/>
            <pc:sldMk cId="1280284015" sldId="267"/>
            <ac:inkMk id="103" creationId="{86786A9C-B6C0-93A0-EAA9-A34134D4980F}"/>
          </ac:inkMkLst>
        </pc:inkChg>
        <pc:inkChg chg="add del mod">
          <ac:chgData name="Zhenbang You" userId="c12093e32ff73aae" providerId="LiveId" clId="{55B897EB-3EFE-432F-9A45-8783188EA09C}" dt="2023-12-01T20:13:57.058" v="2868" actId="9405"/>
          <ac:inkMkLst>
            <pc:docMk/>
            <pc:sldMk cId="1280284015" sldId="267"/>
            <ac:inkMk id="105" creationId="{01A71D50-351A-8A93-ED0F-788A0A5A9845}"/>
          </ac:inkMkLst>
        </pc:inkChg>
        <pc:inkChg chg="add del mod">
          <ac:chgData name="Zhenbang You" userId="c12093e32ff73aae" providerId="LiveId" clId="{55B897EB-3EFE-432F-9A45-8783188EA09C}" dt="2023-12-01T20:13:56.878" v="2867" actId="9405"/>
          <ac:inkMkLst>
            <pc:docMk/>
            <pc:sldMk cId="1280284015" sldId="267"/>
            <ac:inkMk id="106" creationId="{F20260F2-DA23-F56F-483A-9B3850F52AAD}"/>
          </ac:inkMkLst>
        </pc:inkChg>
        <pc:inkChg chg="add del mod">
          <ac:chgData name="Zhenbang You" userId="c12093e32ff73aae" providerId="LiveId" clId="{55B897EB-3EFE-432F-9A45-8783188EA09C}" dt="2023-12-01T20:13:56.657" v="2866" actId="9405"/>
          <ac:inkMkLst>
            <pc:docMk/>
            <pc:sldMk cId="1280284015" sldId="267"/>
            <ac:inkMk id="107" creationId="{24F7B27B-5EDF-C828-D39E-E8108863FDBF}"/>
          </ac:inkMkLst>
        </pc:inkChg>
        <pc:inkChg chg="add del mod">
          <ac:chgData name="Zhenbang You" userId="c12093e32ff73aae" providerId="LiveId" clId="{55B897EB-3EFE-432F-9A45-8783188EA09C}" dt="2023-12-01T20:13:56.508" v="2865" actId="9405"/>
          <ac:inkMkLst>
            <pc:docMk/>
            <pc:sldMk cId="1280284015" sldId="267"/>
            <ac:inkMk id="108" creationId="{EC741911-E8CA-6CEE-7BE5-1E1BFA957505}"/>
          </ac:inkMkLst>
        </pc:inkChg>
        <pc:inkChg chg="add del mod">
          <ac:chgData name="Zhenbang You" userId="c12093e32ff73aae" providerId="LiveId" clId="{55B897EB-3EFE-432F-9A45-8783188EA09C}" dt="2023-12-01T20:13:56.325" v="2864" actId="9405"/>
          <ac:inkMkLst>
            <pc:docMk/>
            <pc:sldMk cId="1280284015" sldId="267"/>
            <ac:inkMk id="109" creationId="{7EBBEA7F-078B-6522-75D9-D6F2F0CF887E}"/>
          </ac:inkMkLst>
        </pc:inkChg>
        <pc:inkChg chg="add del mod">
          <ac:chgData name="Zhenbang You" userId="c12093e32ff73aae" providerId="LiveId" clId="{55B897EB-3EFE-432F-9A45-8783188EA09C}" dt="2023-12-01T20:13:55.977" v="2863"/>
          <ac:inkMkLst>
            <pc:docMk/>
            <pc:sldMk cId="1280284015" sldId="267"/>
            <ac:inkMk id="110" creationId="{4A0E89B4-B397-5270-21F8-3F6B38BAE50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2" creationId="{6EC8B1C8-D5B7-A669-7250-9614F93D2C9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3" creationId="{2F6B49DB-E959-3587-4C0F-93D0A0D1BB6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4" creationId="{67854B7F-503E-38FE-B7F5-FB60C0A4CD09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5" creationId="{F392AF6E-9220-AF73-7F21-95D482CB6EAB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6" creationId="{62C27658-12C4-CF88-CE55-47DFFF09E95A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7" creationId="{80467563-4194-A2B6-091C-6629D1E52AF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9" creationId="{78B55CF0-0021-2381-59D9-218A3FA82B78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0" creationId="{B46D29B3-4811-D6CB-1D37-74BE6470B75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2" creationId="{7D701299-E7DB-B942-FFD2-9071B7E022A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3" creationId="{CAA613B9-3D29-AE1C-53EE-1DFC8B1D931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5" creationId="{F4A7BEA9-2C7D-F95E-098E-93455F579682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6" creationId="{42FDB5AD-0A9C-F00B-824C-6149A6D9592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7" creationId="{47F3FE08-67B7-BC45-4FE8-FF1EC7F0E2B3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8" creationId="{266515F9-1C8E-E8B8-E7CF-3C11D8CC42C2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9" creationId="{DA78374D-918F-1A12-FD3A-9C2C1FA44888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0" creationId="{BFDE14C0-4F41-5B54-042A-D75F6C5E270B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1" creationId="{62A07453-FAE8-A2CC-714A-7ACB6547FC2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2" creationId="{A245F803-B79E-3E84-3377-E3ACD716A9F1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3" creationId="{1E0D9312-3848-73D8-060B-04D9A0598ED1}"/>
          </ac:inkMkLst>
        </pc:inkChg>
        <pc:inkChg chg="add del mod">
          <ac:chgData name="Zhenbang You" userId="c12093e32ff73aae" providerId="LiveId" clId="{55B897EB-3EFE-432F-9A45-8783188EA09C}" dt="2023-12-01T20:14:39.550" v="2898" actId="9405"/>
          <ac:inkMkLst>
            <pc:docMk/>
            <pc:sldMk cId="1280284015" sldId="267"/>
            <ac:inkMk id="134" creationId="{5B998248-4997-3A19-2D35-956644071D48}"/>
          </ac:inkMkLst>
        </pc:inkChg>
        <pc:inkChg chg="add del mod">
          <ac:chgData name="Zhenbang You" userId="c12093e32ff73aae" providerId="LiveId" clId="{55B897EB-3EFE-432F-9A45-8783188EA09C}" dt="2023-12-01T20:14:39.112" v="2897" actId="9405"/>
          <ac:inkMkLst>
            <pc:docMk/>
            <pc:sldMk cId="1280284015" sldId="267"/>
            <ac:inkMk id="135" creationId="{D2A85563-A7A5-BE6C-A6BD-BB04F4388284}"/>
          </ac:inkMkLst>
        </pc:inkChg>
        <pc:inkChg chg="add del mod">
          <ac:chgData name="Zhenbang You" userId="c12093e32ff73aae" providerId="LiveId" clId="{55B897EB-3EFE-432F-9A45-8783188EA09C}" dt="2023-12-01T20:14:38.668" v="2896"/>
          <ac:inkMkLst>
            <pc:docMk/>
            <pc:sldMk cId="1280284015" sldId="267"/>
            <ac:inkMk id="136" creationId="{636531D7-28D7-8340-4E9B-B52E0FDED290}"/>
          </ac:inkMkLst>
        </pc:inkChg>
        <pc:inkChg chg="add del mod">
          <ac:chgData name="Zhenbang You" userId="c12093e32ff73aae" providerId="LiveId" clId="{55B897EB-3EFE-432F-9A45-8783188EA09C}" dt="2023-12-01T20:14:44.583" v="2904" actId="9405"/>
          <ac:inkMkLst>
            <pc:docMk/>
            <pc:sldMk cId="1280284015" sldId="267"/>
            <ac:inkMk id="138" creationId="{D9346D83-7B68-B54D-8652-3722413826AF}"/>
          </ac:inkMkLst>
        </pc:inkChg>
        <pc:inkChg chg="add del mod">
          <ac:chgData name="Zhenbang You" userId="c12093e32ff73aae" providerId="LiveId" clId="{55B897EB-3EFE-432F-9A45-8783188EA09C}" dt="2023-12-01T20:14:44.251" v="2903"/>
          <ac:inkMkLst>
            <pc:docMk/>
            <pc:sldMk cId="1280284015" sldId="267"/>
            <ac:inkMk id="139" creationId="{D817546E-1030-082B-29FA-3C9956D9E7BF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1" creationId="{908C9550-977C-AA34-F9CA-72945E880BB1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2" creationId="{55756154-15C5-A812-6885-66C9F2DBEA4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3" creationId="{1C175C27-5B96-B1C6-D0DE-CA2CA1E63F08}"/>
          </ac:inkMkLst>
        </pc:inkChg>
      </pc:sldChg>
      <pc:sldChg chg="add del">
        <pc:chgData name="Zhenbang You" userId="c12093e32ff73aae" providerId="LiveId" clId="{55B897EB-3EFE-432F-9A45-8783188EA09C}" dt="2023-12-01T20:01:13.271" v="1513"/>
        <pc:sldMkLst>
          <pc:docMk/>
          <pc:sldMk cId="4072357233" sldId="267"/>
        </pc:sldMkLst>
      </pc:sldChg>
      <pc:sldChg chg="modSp add mod ord">
        <pc:chgData name="Zhenbang You" userId="c12093e32ff73aae" providerId="LiveId" clId="{55B897EB-3EFE-432F-9A45-8783188EA09C}" dt="2023-12-01T21:21:53.813" v="6238" actId="20577"/>
        <pc:sldMkLst>
          <pc:docMk/>
          <pc:sldMk cId="2275318729" sldId="268"/>
        </pc:sldMkLst>
        <pc:spChg chg="mod">
          <ac:chgData name="Zhenbang You" userId="c12093e32ff73aae" providerId="LiveId" clId="{55B897EB-3EFE-432F-9A45-8783188EA09C}" dt="2023-12-01T21:21:53.813" v="6238" actId="20577"/>
          <ac:spMkLst>
            <pc:docMk/>
            <pc:sldMk cId="2275318729" sldId="268"/>
            <ac:spMk id="3" creationId="{98496333-D207-CB29-B186-6D6BA16FF509}"/>
          </ac:spMkLst>
        </pc:spChg>
      </pc:sldChg>
      <pc:sldChg chg="addSp delSp modSp new mod">
        <pc:chgData name="Zhenbang You" userId="c12093e32ff73aae" providerId="LiveId" clId="{55B897EB-3EFE-432F-9A45-8783188EA09C}" dt="2023-12-01T20:21:14.743" v="3028" actId="20577"/>
        <pc:sldMkLst>
          <pc:docMk/>
          <pc:sldMk cId="1634184359" sldId="269"/>
        </pc:sldMkLst>
        <pc:spChg chg="mod">
          <ac:chgData name="Zhenbang You" userId="c12093e32ff73aae" providerId="LiveId" clId="{55B897EB-3EFE-432F-9A45-8783188EA09C}" dt="2023-12-01T20:15:15.720" v="2933" actId="20577"/>
          <ac:spMkLst>
            <pc:docMk/>
            <pc:sldMk cId="1634184359" sldId="269"/>
            <ac:spMk id="2" creationId="{503698FB-0B1A-C763-7501-C94B926087DE}"/>
          </ac:spMkLst>
        </pc:spChg>
        <pc:spChg chg="mod">
          <ac:chgData name="Zhenbang You" userId="c12093e32ff73aae" providerId="LiveId" clId="{55B897EB-3EFE-432F-9A45-8783188EA09C}" dt="2023-12-01T20:15:57.602" v="2980" actId="20577"/>
          <ac:spMkLst>
            <pc:docMk/>
            <pc:sldMk cId="1634184359" sldId="269"/>
            <ac:spMk id="3" creationId="{C7F88738-1084-2F4B-D5EB-5E65DEE3EA59}"/>
          </ac:spMkLst>
        </pc:spChg>
        <pc:spChg chg="add mod">
          <ac:chgData name="Zhenbang You" userId="c12093e32ff73aae" providerId="LiveId" clId="{55B897EB-3EFE-432F-9A45-8783188EA09C}" dt="2023-12-01T20:21:03.276" v="3017" actId="403"/>
          <ac:spMkLst>
            <pc:docMk/>
            <pc:sldMk cId="1634184359" sldId="269"/>
            <ac:spMk id="10" creationId="{3AC39B1C-150B-EDC5-3ACE-70640CB624B6}"/>
          </ac:spMkLst>
        </pc:spChg>
        <pc:spChg chg="add mod">
          <ac:chgData name="Zhenbang You" userId="c12093e32ff73aae" providerId="LiveId" clId="{55B897EB-3EFE-432F-9A45-8783188EA09C}" dt="2023-12-01T20:21:14.743" v="3028" actId="20577"/>
          <ac:spMkLst>
            <pc:docMk/>
            <pc:sldMk cId="1634184359" sldId="269"/>
            <ac:spMk id="11" creationId="{7437F138-C4AB-BF74-9535-6F25635731B1}"/>
          </ac:spMkLst>
        </pc:spChg>
        <pc:picChg chg="add del mod">
          <ac:chgData name="Zhenbang You" userId="c12093e32ff73aae" providerId="LiveId" clId="{55B897EB-3EFE-432F-9A45-8783188EA09C}" dt="2023-12-01T20:20:10.505" v="2986" actId="478"/>
          <ac:picMkLst>
            <pc:docMk/>
            <pc:sldMk cId="1634184359" sldId="269"/>
            <ac:picMk id="5" creationId="{F0FC7B07-D51D-41B1-7E95-A20E60561228}"/>
          </ac:picMkLst>
        </pc:picChg>
        <pc:picChg chg="add mod">
          <ac:chgData name="Zhenbang You" userId="c12093e32ff73aae" providerId="LiveId" clId="{55B897EB-3EFE-432F-9A45-8783188EA09C}" dt="2023-12-01T20:20:43.037" v="3003" actId="1035"/>
          <ac:picMkLst>
            <pc:docMk/>
            <pc:sldMk cId="1634184359" sldId="269"/>
            <ac:picMk id="7" creationId="{2F7CCD43-F883-CE89-7282-B05ECE7C3D14}"/>
          </ac:picMkLst>
        </pc:picChg>
        <pc:picChg chg="add mod">
          <ac:chgData name="Zhenbang You" userId="c12093e32ff73aae" providerId="LiveId" clId="{55B897EB-3EFE-432F-9A45-8783188EA09C}" dt="2023-12-01T20:20:45.133" v="3004" actId="1076"/>
          <ac:picMkLst>
            <pc:docMk/>
            <pc:sldMk cId="1634184359" sldId="269"/>
            <ac:picMk id="9" creationId="{2BFA5477-FE5E-D79B-C353-6BE59D836D91}"/>
          </ac:picMkLst>
        </pc:picChg>
      </pc:sldChg>
      <pc:sldChg chg="addSp delSp modSp add mod">
        <pc:chgData name="Zhenbang You" userId="c12093e32ff73aae" providerId="LiveId" clId="{55B897EB-3EFE-432F-9A45-8783188EA09C}" dt="2023-12-01T20:27:56.068" v="3270"/>
        <pc:sldMkLst>
          <pc:docMk/>
          <pc:sldMk cId="3010909290" sldId="270"/>
        </pc:sldMkLst>
        <pc:spChg chg="del">
          <ac:chgData name="Zhenbang You" userId="c12093e32ff73aae" providerId="LiveId" clId="{55B897EB-3EFE-432F-9A45-8783188EA09C}" dt="2023-12-01T20:23:51.110" v="3031" actId="478"/>
          <ac:spMkLst>
            <pc:docMk/>
            <pc:sldMk cId="3010909290" sldId="270"/>
            <ac:spMk id="10" creationId="{3AC39B1C-150B-EDC5-3ACE-70640CB624B6}"/>
          </ac:spMkLst>
        </pc:spChg>
        <pc:spChg chg="del">
          <ac:chgData name="Zhenbang You" userId="c12093e32ff73aae" providerId="LiveId" clId="{55B897EB-3EFE-432F-9A45-8783188EA09C}" dt="2023-12-01T20:23:57.270" v="3033" actId="478"/>
          <ac:spMkLst>
            <pc:docMk/>
            <pc:sldMk cId="3010909290" sldId="270"/>
            <ac:spMk id="11" creationId="{7437F138-C4AB-BF74-9535-6F25635731B1}"/>
          </ac:spMkLst>
        </pc:spChg>
        <pc:spChg chg="add mod">
          <ac:chgData name="Zhenbang You" userId="c12093e32ff73aae" providerId="LiveId" clId="{55B897EB-3EFE-432F-9A45-8783188EA09C}" dt="2023-12-01T20:26:32.180" v="3219" actId="14100"/>
          <ac:spMkLst>
            <pc:docMk/>
            <pc:sldMk cId="3010909290" sldId="270"/>
            <ac:spMk id="95" creationId="{331D480B-E13B-0B4B-678D-C8A6721140D2}"/>
          </ac:spMkLst>
        </pc:spChg>
        <pc:spChg chg="add del mod">
          <ac:chgData name="Zhenbang You" userId="c12093e32ff73aae" providerId="LiveId" clId="{55B897EB-3EFE-432F-9A45-8783188EA09C}" dt="2023-12-01T20:27:30.996" v="3265" actId="478"/>
          <ac:spMkLst>
            <pc:docMk/>
            <pc:sldMk cId="3010909290" sldId="270"/>
            <ac:spMk id="96" creationId="{3032109D-A899-AC3F-3612-895FE0595940}"/>
          </ac:spMkLst>
        </pc:spChg>
        <pc:grpChg chg="del mod">
          <ac:chgData name="Zhenbang You" userId="c12093e32ff73aae" providerId="LiveId" clId="{55B897EB-3EFE-432F-9A45-8783188EA09C}" dt="2023-12-01T20:24:27.690" v="3041"/>
          <ac:grpSpMkLst>
            <pc:docMk/>
            <pc:sldMk cId="3010909290" sldId="270"/>
            <ac:grpSpMk id="8" creationId="{DC9D2570-5066-7C95-D40E-585EEC19C489}"/>
          </ac:grpSpMkLst>
        </pc:grpChg>
        <pc:grpChg chg="del mod">
          <ac:chgData name="Zhenbang You" userId="c12093e32ff73aae" providerId="LiveId" clId="{55B897EB-3EFE-432F-9A45-8783188EA09C}" dt="2023-12-01T20:24:29.684" v="3046"/>
          <ac:grpSpMkLst>
            <pc:docMk/>
            <pc:sldMk cId="3010909290" sldId="270"/>
            <ac:grpSpMk id="15" creationId="{EF53FD49-E2DD-BA59-8FBF-8B83495EA7FE}"/>
          </ac:grpSpMkLst>
        </pc:grpChg>
        <pc:grpChg chg="del mod">
          <ac:chgData name="Zhenbang You" userId="c12093e32ff73aae" providerId="LiveId" clId="{55B897EB-3EFE-432F-9A45-8783188EA09C}" dt="2023-12-01T20:24:30.704" v="3049"/>
          <ac:grpSpMkLst>
            <pc:docMk/>
            <pc:sldMk cId="3010909290" sldId="270"/>
            <ac:grpSpMk id="20" creationId="{43F7C4E3-9D12-FF90-75D8-E35FA9612E21}"/>
          </ac:grpSpMkLst>
        </pc:grpChg>
        <pc:grpChg chg="add del mod">
          <ac:chgData name="Zhenbang You" userId="c12093e32ff73aae" providerId="LiveId" clId="{55B897EB-3EFE-432F-9A45-8783188EA09C}" dt="2023-12-01T20:25:48.740" v="3122"/>
          <ac:grpSpMkLst>
            <pc:docMk/>
            <pc:sldMk cId="3010909290" sldId="270"/>
            <ac:grpSpMk id="23" creationId="{E1FBA62C-C6C9-EB93-5C5F-DE469CA68834}"/>
          </ac:grpSpMkLst>
        </pc:grpChg>
        <pc:grpChg chg="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5" creationId="{A68F5769-BE77-0348-8DCE-BF2805124926}"/>
          </ac:grpSpMkLst>
        </pc:grpChg>
        <pc:grpChg chg="add del 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6" creationId="{6E84EE20-86B7-60A6-DC32-1F37241F87C4}"/>
          </ac:grpSpMkLst>
        </pc:grpChg>
        <pc:grpChg chg="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7" creationId="{4E6FD65D-01B8-C2BF-34E2-8425D4A9C818}"/>
          </ac:grpSpMkLst>
        </pc:grpChg>
        <pc:grpChg chg="del mod">
          <ac:chgData name="Zhenbang You" userId="c12093e32ff73aae" providerId="LiveId" clId="{55B897EB-3EFE-432F-9A45-8783188EA09C}" dt="2023-12-01T20:24:54.931" v="3072"/>
          <ac:grpSpMkLst>
            <pc:docMk/>
            <pc:sldMk cId="3010909290" sldId="270"/>
            <ac:grpSpMk id="41" creationId="{8987C939-2F67-1B88-F016-854AB22C5CF4}"/>
          </ac:grpSpMkLst>
        </pc:grpChg>
        <pc:grpChg chg="del mod">
          <ac:chgData name="Zhenbang You" userId="c12093e32ff73aae" providerId="LiveId" clId="{55B897EB-3EFE-432F-9A45-8783188EA09C}" dt="2023-12-01T20:25:48.740" v="3122"/>
          <ac:grpSpMkLst>
            <pc:docMk/>
            <pc:sldMk cId="3010909290" sldId="270"/>
            <ac:grpSpMk id="46" creationId="{80C0615D-F021-8894-6C4B-22272A8EB2AB}"/>
          </ac:grpSpMkLst>
        </pc:grpChg>
        <pc:grpChg chg="add del mod">
          <ac:chgData name="Zhenbang You" userId="c12093e32ff73aae" providerId="LiveId" clId="{55B897EB-3EFE-432F-9A45-8783188EA09C}" dt="2023-12-01T20:25:11.900" v="3094"/>
          <ac:grpSpMkLst>
            <pc:docMk/>
            <pc:sldMk cId="3010909290" sldId="270"/>
            <ac:grpSpMk id="49" creationId="{70BBA602-F669-FB23-5987-B11B04B65738}"/>
          </ac:grpSpMkLst>
        </pc:grpChg>
        <pc:grpChg chg="mod">
          <ac:chgData name="Zhenbang You" userId="c12093e32ff73aae" providerId="LiveId" clId="{55B897EB-3EFE-432F-9A45-8783188EA09C}" dt="2023-12-01T20:25:03.546" v="3081"/>
          <ac:grpSpMkLst>
            <pc:docMk/>
            <pc:sldMk cId="3010909290" sldId="270"/>
            <ac:grpSpMk id="53" creationId="{2A267113-122F-DFC9-1ABB-F5E2114E32AA}"/>
          </ac:grpSpMkLst>
        </pc:grpChg>
        <pc:grpChg chg="del mod">
          <ac:chgData name="Zhenbang You" userId="c12093e32ff73aae" providerId="LiveId" clId="{55B897EB-3EFE-432F-9A45-8783188EA09C}" dt="2023-12-01T20:25:11.900" v="3094"/>
          <ac:grpSpMkLst>
            <pc:docMk/>
            <pc:sldMk cId="3010909290" sldId="270"/>
            <ac:grpSpMk id="60" creationId="{784EBC26-1EA6-FCF9-A7E4-EACDDB3BD33E}"/>
          </ac:grpSpMkLst>
        </pc:grpChg>
        <pc:grpChg chg="del mod">
          <ac:chgData name="Zhenbang You" userId="c12093e32ff73aae" providerId="LiveId" clId="{55B897EB-3EFE-432F-9A45-8783188EA09C}" dt="2023-12-01T20:25:14.712" v="3097"/>
          <ac:grpSpMkLst>
            <pc:docMk/>
            <pc:sldMk cId="3010909290" sldId="270"/>
            <ac:grpSpMk id="66" creationId="{9ADE3959-9E09-76DA-046C-C03421368690}"/>
          </ac:grpSpMkLst>
        </pc:grpChg>
        <pc:grpChg chg="del mod">
          <ac:chgData name="Zhenbang You" userId="c12093e32ff73aae" providerId="LiveId" clId="{55B897EB-3EFE-432F-9A45-8783188EA09C}" dt="2023-12-01T20:25:18.369" v="3102"/>
          <ac:grpSpMkLst>
            <pc:docMk/>
            <pc:sldMk cId="3010909290" sldId="270"/>
            <ac:grpSpMk id="69" creationId="{F6D0B116-A79D-7F98-C48A-8109B24AE9BF}"/>
          </ac:grpSpMkLst>
        </pc:grpChg>
        <pc:grpChg chg="del mod">
          <ac:chgData name="Zhenbang You" userId="c12093e32ff73aae" providerId="LiveId" clId="{55B897EB-3EFE-432F-9A45-8783188EA09C}" dt="2023-12-01T20:25:22.530" v="3109"/>
          <ac:grpSpMkLst>
            <pc:docMk/>
            <pc:sldMk cId="3010909290" sldId="270"/>
            <ac:grpSpMk id="74" creationId="{570FD926-DE3C-2B3D-068B-E7EBEE2265E3}"/>
          </ac:grpSpMkLst>
        </pc:grpChg>
        <pc:grpChg chg="del mod">
          <ac:chgData name="Zhenbang You" userId="c12093e32ff73aae" providerId="LiveId" clId="{55B897EB-3EFE-432F-9A45-8783188EA09C}" dt="2023-12-01T20:25:25.403" v="3112"/>
          <ac:grpSpMkLst>
            <pc:docMk/>
            <pc:sldMk cId="3010909290" sldId="270"/>
            <ac:grpSpMk id="81" creationId="{14B828D7-3EB6-89F8-517E-DB9879AC68EE}"/>
          </ac:grpSpMkLst>
        </pc:grpChg>
        <pc:grpChg chg="del mod">
          <ac:chgData name="Zhenbang You" userId="c12093e32ff73aae" providerId="LiveId" clId="{55B897EB-3EFE-432F-9A45-8783188EA09C}" dt="2023-12-01T20:25:29.863" v="3120"/>
          <ac:grpSpMkLst>
            <pc:docMk/>
            <pc:sldMk cId="3010909290" sldId="270"/>
            <ac:grpSpMk id="84" creationId="{2B851DA1-AA14-3053-2E3F-DA41BEACC64E}"/>
          </ac:grpSpMkLst>
        </pc:grpChg>
        <pc:grpChg chg="del mod">
          <ac:chgData name="Zhenbang You" userId="c12093e32ff73aae" providerId="LiveId" clId="{55B897EB-3EFE-432F-9A45-8783188EA09C}" dt="2023-12-01T20:27:26.598" v="3264" actId="478"/>
          <ac:grpSpMkLst>
            <pc:docMk/>
            <pc:sldMk cId="3010909290" sldId="270"/>
            <ac:grpSpMk id="92" creationId="{B1609D47-ECFE-7882-53A5-24CA73F8BD38}"/>
          </ac:grpSpMkLst>
        </pc:grpChg>
        <pc:grpChg chg="del mod">
          <ac:chgData name="Zhenbang You" userId="c12093e32ff73aae" providerId="LiveId" clId="{55B897EB-3EFE-432F-9A45-8783188EA09C}" dt="2023-12-01T20:27:35.115" v="3266" actId="478"/>
          <ac:grpSpMkLst>
            <pc:docMk/>
            <pc:sldMk cId="3010909290" sldId="270"/>
            <ac:grpSpMk id="94" creationId="{82D9063C-E5F4-9D09-C686-74AA10AD7DC3}"/>
          </ac:grpSpMkLst>
        </pc:grpChg>
        <pc:grpChg chg="mod">
          <ac:chgData name="Zhenbang You" userId="c12093e32ff73aae" providerId="LiveId" clId="{55B897EB-3EFE-432F-9A45-8783188EA09C}" dt="2023-12-01T20:27:56.068" v="3270"/>
          <ac:grpSpMkLst>
            <pc:docMk/>
            <pc:sldMk cId="3010909290" sldId="270"/>
            <ac:grpSpMk id="100" creationId="{A91102C3-6470-FD62-81F1-EA706DAFC183}"/>
          </ac:grpSpMkLst>
        </pc:grpChg>
        <pc:picChg chg="del">
          <ac:chgData name="Zhenbang You" userId="c12093e32ff73aae" providerId="LiveId" clId="{55B897EB-3EFE-432F-9A45-8783188EA09C}" dt="2023-12-01T20:23:48.040" v="3030" actId="478"/>
          <ac:picMkLst>
            <pc:docMk/>
            <pc:sldMk cId="3010909290" sldId="270"/>
            <ac:picMk id="7" creationId="{2F7CCD43-F883-CE89-7282-B05ECE7C3D14}"/>
          </ac:picMkLst>
        </pc:picChg>
        <pc:picChg chg="mod">
          <ac:chgData name="Zhenbang You" userId="c12093e32ff73aae" providerId="LiveId" clId="{55B897EB-3EFE-432F-9A45-8783188EA09C}" dt="2023-12-01T20:23:53.430" v="3032" actId="1076"/>
          <ac:picMkLst>
            <pc:docMk/>
            <pc:sldMk cId="3010909290" sldId="270"/>
            <ac:picMk id="9" creationId="{2BFA5477-FE5E-D79B-C353-6BE59D836D91}"/>
          </ac:picMkLst>
        </pc:picChg>
        <pc:inkChg chg="add del">
          <ac:chgData name="Zhenbang You" userId="c12093e32ff73aae" providerId="LiveId" clId="{55B897EB-3EFE-432F-9A45-8783188EA09C}" dt="2023-12-01T20:27:07.497" v="3262" actId="478"/>
          <ac:inkMkLst>
            <pc:docMk/>
            <pc:sldMk cId="3010909290" sldId="270"/>
            <ac:inkMk id="4" creationId="{C9E51B88-B8BD-1229-2554-929C1EF7601F}"/>
          </ac:inkMkLst>
        </pc:inkChg>
        <pc:inkChg chg="add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5" creationId="{12AD6CFF-269C-2061-EBB2-839E72F7F8ED}"/>
          </ac:inkMkLst>
        </pc:inkChg>
        <pc:inkChg chg="add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6" creationId="{DF99FC8B-BD2B-22FD-BE45-7673B3AE4097}"/>
          </ac:inkMkLst>
        </pc:inkChg>
        <pc:inkChg chg="add del mod">
          <ac:chgData name="Zhenbang You" userId="c12093e32ff73aae" providerId="LiveId" clId="{55B897EB-3EFE-432F-9A45-8783188EA09C}" dt="2023-12-01T20:25:54.982" v="3165"/>
          <ac:inkMkLst>
            <pc:docMk/>
            <pc:sldMk cId="3010909290" sldId="270"/>
            <ac:inkMk id="12" creationId="{49A95628-DDED-B910-6701-EF6BB8B33E66}"/>
          </ac:inkMkLst>
        </pc:inkChg>
        <pc:inkChg chg="add del mod">
          <ac:chgData name="Zhenbang You" userId="c12093e32ff73aae" providerId="LiveId" clId="{55B897EB-3EFE-432F-9A45-8783188EA09C}" dt="2023-12-01T20:25:54.982" v="3159"/>
          <ac:inkMkLst>
            <pc:docMk/>
            <pc:sldMk cId="3010909290" sldId="270"/>
            <ac:inkMk id="13" creationId="{6C343FE2-BDEC-3AD4-2AFE-5FE7C929B3D9}"/>
          </ac:inkMkLst>
        </pc:inkChg>
        <pc:inkChg chg="add del mod">
          <ac:chgData name="Zhenbang You" userId="c12093e32ff73aae" providerId="LiveId" clId="{55B897EB-3EFE-432F-9A45-8783188EA09C}" dt="2023-12-01T20:25:54.982" v="3136"/>
          <ac:inkMkLst>
            <pc:docMk/>
            <pc:sldMk cId="3010909290" sldId="270"/>
            <ac:inkMk id="14" creationId="{A0D8ED84-C490-8455-A897-D1E479A048E4}"/>
          </ac:inkMkLst>
        </pc:inkChg>
        <pc:inkChg chg="add del mod">
          <ac:chgData name="Zhenbang You" userId="c12093e32ff73aae" providerId="LiveId" clId="{55B897EB-3EFE-432F-9A45-8783188EA09C}" dt="2023-12-01T20:25:54.998" v="3174"/>
          <ac:inkMkLst>
            <pc:docMk/>
            <pc:sldMk cId="3010909290" sldId="270"/>
            <ac:inkMk id="16" creationId="{66F4DB7B-A68C-94D6-37FE-874907ECC4ED}"/>
          </ac:inkMkLst>
        </pc:inkChg>
        <pc:inkChg chg="add del mod">
          <ac:chgData name="Zhenbang You" userId="c12093e32ff73aae" providerId="LiveId" clId="{55B897EB-3EFE-432F-9A45-8783188EA09C}" dt="2023-12-01T20:25:54.982" v="3164"/>
          <ac:inkMkLst>
            <pc:docMk/>
            <pc:sldMk cId="3010909290" sldId="270"/>
            <ac:inkMk id="17" creationId="{C5FF72B5-A05B-9F3D-F6B8-F2EEEAF2F63A}"/>
          </ac:inkMkLst>
        </pc:inkChg>
        <pc:inkChg chg="add del mod">
          <ac:chgData name="Zhenbang You" userId="c12093e32ff73aae" providerId="LiveId" clId="{55B897EB-3EFE-432F-9A45-8783188EA09C}" dt="2023-12-01T20:25:54.982" v="3149"/>
          <ac:inkMkLst>
            <pc:docMk/>
            <pc:sldMk cId="3010909290" sldId="270"/>
            <ac:inkMk id="18" creationId="{79E4B1E3-B6E3-CC28-9100-EA48D60173E7}"/>
          </ac:inkMkLst>
        </pc:inkChg>
        <pc:inkChg chg="add del mod">
          <ac:chgData name="Zhenbang You" userId="c12093e32ff73aae" providerId="LiveId" clId="{55B897EB-3EFE-432F-9A45-8783188EA09C}" dt="2023-12-01T20:25:54.982" v="3146"/>
          <ac:inkMkLst>
            <pc:docMk/>
            <pc:sldMk cId="3010909290" sldId="270"/>
            <ac:inkMk id="19" creationId="{90105708-2BCD-06A1-9FCC-1995072D9089}"/>
          </ac:inkMkLst>
        </pc:inkChg>
        <pc:inkChg chg="add del mod">
          <ac:chgData name="Zhenbang You" userId="c12093e32ff73aae" providerId="LiveId" clId="{55B897EB-3EFE-432F-9A45-8783188EA09C}" dt="2023-12-01T20:25:54.982" v="3139"/>
          <ac:inkMkLst>
            <pc:docMk/>
            <pc:sldMk cId="3010909290" sldId="270"/>
            <ac:inkMk id="21" creationId="{C7EE3935-302C-6253-E2A6-B12966244162}"/>
          </ac:inkMkLst>
        </pc:inkChg>
        <pc:inkChg chg="add del mod">
          <ac:chgData name="Zhenbang You" userId="c12093e32ff73aae" providerId="LiveId" clId="{55B897EB-3EFE-432F-9A45-8783188EA09C}" dt="2023-12-01T20:25:54.982" v="3156"/>
          <ac:inkMkLst>
            <pc:docMk/>
            <pc:sldMk cId="3010909290" sldId="270"/>
            <ac:inkMk id="22" creationId="{6B3D075E-9BD4-1AF5-D19C-EF34C7C95890}"/>
          </ac:inkMkLst>
        </pc:inkChg>
        <pc:inkChg chg="add del mod">
          <ac:chgData name="Zhenbang You" userId="c12093e32ff73aae" providerId="LiveId" clId="{55B897EB-3EFE-432F-9A45-8783188EA09C}" dt="2023-12-01T20:25:54.982" v="3151"/>
          <ac:inkMkLst>
            <pc:docMk/>
            <pc:sldMk cId="3010909290" sldId="270"/>
            <ac:inkMk id="24" creationId="{C2E571A5-D8B0-F9A1-C9CB-DA1B4E6077A2}"/>
          </ac:inkMkLst>
        </pc:inkChg>
        <pc:inkChg chg="add del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25" creationId="{514CB860-D55E-A717-3A9E-E3FB3F0E94D5}"/>
          </ac:inkMkLst>
        </pc:inkChg>
        <pc:inkChg chg="add del mod">
          <ac:chgData name="Zhenbang You" userId="c12093e32ff73aae" providerId="LiveId" clId="{55B897EB-3EFE-432F-9A45-8783188EA09C}" dt="2023-12-01T20:25:54.982" v="3128"/>
          <ac:inkMkLst>
            <pc:docMk/>
            <pc:sldMk cId="3010909290" sldId="270"/>
            <ac:inkMk id="26" creationId="{C71BCA9C-F2F3-3E2E-1A51-6CA128DC448C}"/>
          </ac:inkMkLst>
        </pc:inkChg>
        <pc:inkChg chg="add del mod">
          <ac:chgData name="Zhenbang You" userId="c12093e32ff73aae" providerId="LiveId" clId="{55B897EB-3EFE-432F-9A45-8783188EA09C}" dt="2023-12-01T20:25:54.982" v="3142"/>
          <ac:inkMkLst>
            <pc:docMk/>
            <pc:sldMk cId="3010909290" sldId="270"/>
            <ac:inkMk id="27" creationId="{C31A5423-C12A-2A8D-F417-2AC7FB0BB5B5}"/>
          </ac:inkMkLst>
        </pc:inkChg>
        <pc:inkChg chg="add del mod">
          <ac:chgData name="Zhenbang You" userId="c12093e32ff73aae" providerId="LiveId" clId="{55B897EB-3EFE-432F-9A45-8783188EA09C}" dt="2023-12-01T20:25:54.982" v="3154"/>
          <ac:inkMkLst>
            <pc:docMk/>
            <pc:sldMk cId="3010909290" sldId="270"/>
            <ac:inkMk id="28" creationId="{72C4A488-3403-C4EA-4075-9FCE8445B4E1}"/>
          </ac:inkMkLst>
        </pc:inkChg>
        <pc:inkChg chg="add del mod">
          <ac:chgData name="Zhenbang You" userId="c12093e32ff73aae" providerId="LiveId" clId="{55B897EB-3EFE-432F-9A45-8783188EA09C}" dt="2023-12-01T20:25:54.982" v="3124"/>
          <ac:inkMkLst>
            <pc:docMk/>
            <pc:sldMk cId="3010909290" sldId="270"/>
            <ac:inkMk id="29" creationId="{B3B500EF-83BD-FA1C-AFFD-4139661D994D}"/>
          </ac:inkMkLst>
        </pc:inkChg>
        <pc:inkChg chg="add del mod">
          <ac:chgData name="Zhenbang You" userId="c12093e32ff73aae" providerId="LiveId" clId="{55B897EB-3EFE-432F-9A45-8783188EA09C}" dt="2023-12-01T20:25:54.982" v="3155"/>
          <ac:inkMkLst>
            <pc:docMk/>
            <pc:sldMk cId="3010909290" sldId="270"/>
            <ac:inkMk id="30" creationId="{15B16413-C24B-72AC-9E9E-D46DD78A09AB}"/>
          </ac:inkMkLst>
        </pc:inkChg>
        <pc:inkChg chg="add del mod">
          <ac:chgData name="Zhenbang You" userId="c12093e32ff73aae" providerId="LiveId" clId="{55B897EB-3EFE-432F-9A45-8783188EA09C}" dt="2023-12-01T20:25:54.982" v="3169"/>
          <ac:inkMkLst>
            <pc:docMk/>
            <pc:sldMk cId="3010909290" sldId="270"/>
            <ac:inkMk id="31" creationId="{5C6B17CC-ACBE-145C-762E-18D7508CE813}"/>
          </ac:inkMkLst>
        </pc:inkChg>
        <pc:inkChg chg="add del mod">
          <ac:chgData name="Zhenbang You" userId="c12093e32ff73aae" providerId="LiveId" clId="{55B897EB-3EFE-432F-9A45-8783188EA09C}" dt="2023-12-01T20:25:54.982" v="3138"/>
          <ac:inkMkLst>
            <pc:docMk/>
            <pc:sldMk cId="3010909290" sldId="270"/>
            <ac:inkMk id="32" creationId="{58DEEE7D-B97F-EBEE-D5EE-83FD1F45163D}"/>
          </ac:inkMkLst>
        </pc:inkChg>
        <pc:inkChg chg="add del mod">
          <ac:chgData name="Zhenbang You" userId="c12093e32ff73aae" providerId="LiveId" clId="{55B897EB-3EFE-432F-9A45-8783188EA09C}" dt="2023-12-01T20:25:54.982" v="3161"/>
          <ac:inkMkLst>
            <pc:docMk/>
            <pc:sldMk cId="3010909290" sldId="270"/>
            <ac:inkMk id="33" creationId="{52527499-73A2-D74E-9ED0-8F4275C2ACFD}"/>
          </ac:inkMkLst>
        </pc:inkChg>
        <pc:inkChg chg="add del mod">
          <ac:chgData name="Zhenbang You" userId="c12093e32ff73aae" providerId="LiveId" clId="{55B897EB-3EFE-432F-9A45-8783188EA09C}" dt="2023-12-01T20:24:42.345" v="3063"/>
          <ac:inkMkLst>
            <pc:docMk/>
            <pc:sldMk cId="3010909290" sldId="270"/>
            <ac:inkMk id="34" creationId="{E8A0E2B0-3630-38B6-B289-1203D05F08C4}"/>
          </ac:inkMkLst>
        </pc:inkChg>
        <pc:inkChg chg="add del mod">
          <ac:chgData name="Zhenbang You" userId="c12093e32ff73aae" providerId="LiveId" clId="{55B897EB-3EFE-432F-9A45-8783188EA09C}" dt="2023-12-01T20:25:54.982" v="3160"/>
          <ac:inkMkLst>
            <pc:docMk/>
            <pc:sldMk cId="3010909290" sldId="270"/>
            <ac:inkMk id="38" creationId="{B4CC6E52-BDD9-3792-312F-32A1AD3EBFC9}"/>
          </ac:inkMkLst>
        </pc:inkChg>
        <pc:inkChg chg="add del mod">
          <ac:chgData name="Zhenbang You" userId="c12093e32ff73aae" providerId="LiveId" clId="{55B897EB-3EFE-432F-9A45-8783188EA09C}" dt="2023-12-01T20:25:54.998" v="3171"/>
          <ac:inkMkLst>
            <pc:docMk/>
            <pc:sldMk cId="3010909290" sldId="270"/>
            <ac:inkMk id="39" creationId="{05BA043B-EA59-F604-15E6-A07C72268DC8}"/>
          </ac:inkMkLst>
        </pc:inkChg>
        <pc:inkChg chg="add del mod">
          <ac:chgData name="Zhenbang You" userId="c12093e32ff73aae" providerId="LiveId" clId="{55B897EB-3EFE-432F-9A45-8783188EA09C}" dt="2023-12-01T20:25:54.982" v="3166"/>
          <ac:inkMkLst>
            <pc:docMk/>
            <pc:sldMk cId="3010909290" sldId="270"/>
            <ac:inkMk id="40" creationId="{93862680-A6E4-8FC7-BCAD-F919F1AC59B7}"/>
          </ac:inkMkLst>
        </pc:inkChg>
        <pc:inkChg chg="add del mod">
          <ac:chgData name="Zhenbang You" userId="c12093e32ff73aae" providerId="LiveId" clId="{55B897EB-3EFE-432F-9A45-8783188EA09C}" dt="2023-12-01T20:25:54.982" v="3127"/>
          <ac:inkMkLst>
            <pc:docMk/>
            <pc:sldMk cId="3010909290" sldId="270"/>
            <ac:inkMk id="42" creationId="{D2A96E4E-58AC-54AA-61D3-1CDCABE74F80}"/>
          </ac:inkMkLst>
        </pc:inkChg>
        <pc:inkChg chg="add del mod">
          <ac:chgData name="Zhenbang You" userId="c12093e32ff73aae" providerId="LiveId" clId="{55B897EB-3EFE-432F-9A45-8783188EA09C}" dt="2023-12-01T20:25:54.982" v="3168"/>
          <ac:inkMkLst>
            <pc:docMk/>
            <pc:sldMk cId="3010909290" sldId="270"/>
            <ac:inkMk id="43" creationId="{7B35ADC4-BB44-6518-7E12-E0AE15A8D9FA}"/>
          </ac:inkMkLst>
        </pc:inkChg>
        <pc:inkChg chg="add del mod">
          <ac:chgData name="Zhenbang You" userId="c12093e32ff73aae" providerId="LiveId" clId="{55B897EB-3EFE-432F-9A45-8783188EA09C}" dt="2023-12-01T20:25:54.982" v="3141"/>
          <ac:inkMkLst>
            <pc:docMk/>
            <pc:sldMk cId="3010909290" sldId="270"/>
            <ac:inkMk id="44" creationId="{FDA73A1D-1E75-0EDD-9AF0-D4F1F668CC46}"/>
          </ac:inkMkLst>
        </pc:inkChg>
        <pc:inkChg chg="add del mod">
          <ac:chgData name="Zhenbang You" userId="c12093e32ff73aae" providerId="LiveId" clId="{55B897EB-3EFE-432F-9A45-8783188EA09C}" dt="2023-12-01T20:25:54.982" v="3152"/>
          <ac:inkMkLst>
            <pc:docMk/>
            <pc:sldMk cId="3010909290" sldId="270"/>
            <ac:inkMk id="45" creationId="{ABAD8194-43B6-C7F7-97E0-A0714E6914AD}"/>
          </ac:inkMkLst>
        </pc:inkChg>
        <pc:inkChg chg="add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47" creationId="{BF0246C3-12EB-AD34-597F-5242E8C4676A}"/>
          </ac:inkMkLst>
        </pc:inkChg>
        <pc:inkChg chg="add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48" creationId="{C3AA8961-8F41-9790-68B4-1A7DBCF2E0C6}"/>
          </ac:inkMkLst>
        </pc:inkChg>
        <pc:inkChg chg="add del mod">
          <ac:chgData name="Zhenbang You" userId="c12093e32ff73aae" providerId="LiveId" clId="{55B897EB-3EFE-432F-9A45-8783188EA09C}" dt="2023-12-01T20:25:57.322" v="3181"/>
          <ac:inkMkLst>
            <pc:docMk/>
            <pc:sldMk cId="3010909290" sldId="270"/>
            <ac:inkMk id="50" creationId="{82F79DDF-7A68-09F8-9A92-A6835776BA8F}"/>
          </ac:inkMkLst>
        </pc:inkChg>
        <pc:inkChg chg="add del mod">
          <ac:chgData name="Zhenbang You" userId="c12093e32ff73aae" providerId="LiveId" clId="{55B897EB-3EFE-432F-9A45-8783188EA09C}" dt="2023-12-01T20:25:54.998" v="3173"/>
          <ac:inkMkLst>
            <pc:docMk/>
            <pc:sldMk cId="3010909290" sldId="270"/>
            <ac:inkMk id="51" creationId="{CAB1C241-89BE-65ED-743C-F542804EFBEE}"/>
          </ac:inkMkLst>
        </pc:inkChg>
        <pc:inkChg chg="add del mod">
          <ac:chgData name="Zhenbang You" userId="c12093e32ff73aae" providerId="LiveId" clId="{55B897EB-3EFE-432F-9A45-8783188EA09C}" dt="2023-12-01T20:25:03.546" v="3081"/>
          <ac:inkMkLst>
            <pc:docMk/>
            <pc:sldMk cId="3010909290" sldId="270"/>
            <ac:inkMk id="52" creationId="{0E44DCDE-AC2B-15C1-826B-9AEA4A47A0A0}"/>
          </ac:inkMkLst>
        </pc:inkChg>
        <pc:inkChg chg="add del mod">
          <ac:chgData name="Zhenbang You" userId="c12093e32ff73aae" providerId="LiveId" clId="{55B897EB-3EFE-432F-9A45-8783188EA09C}" dt="2023-12-01T20:25:54.982" v="3170"/>
          <ac:inkMkLst>
            <pc:docMk/>
            <pc:sldMk cId="3010909290" sldId="270"/>
            <ac:inkMk id="54" creationId="{0B4DB062-07DC-7757-C2AA-508D655F0B1F}"/>
          </ac:inkMkLst>
        </pc:inkChg>
        <pc:inkChg chg="add del mod">
          <ac:chgData name="Zhenbang You" userId="c12093e32ff73aae" providerId="LiveId" clId="{55B897EB-3EFE-432F-9A45-8783188EA09C}" dt="2023-12-01T20:25:54.982" v="3133"/>
          <ac:inkMkLst>
            <pc:docMk/>
            <pc:sldMk cId="3010909290" sldId="270"/>
            <ac:inkMk id="55" creationId="{247022D3-F824-3AAC-B1B3-41B06A25FF95}"/>
          </ac:inkMkLst>
        </pc:inkChg>
        <pc:inkChg chg="add del mod">
          <ac:chgData name="Zhenbang You" userId="c12093e32ff73aae" providerId="LiveId" clId="{55B897EB-3EFE-432F-9A45-8783188EA09C}" dt="2023-12-01T20:25:54.998" v="3175"/>
          <ac:inkMkLst>
            <pc:docMk/>
            <pc:sldMk cId="3010909290" sldId="270"/>
            <ac:inkMk id="56" creationId="{B826B211-ECDF-8A09-BF2E-8DAE1AC240A4}"/>
          </ac:inkMkLst>
        </pc:inkChg>
        <pc:inkChg chg="add del mod">
          <ac:chgData name="Zhenbang You" userId="c12093e32ff73aae" providerId="LiveId" clId="{55B897EB-3EFE-432F-9A45-8783188EA09C}" dt="2023-12-01T20:25:54.982" v="3126"/>
          <ac:inkMkLst>
            <pc:docMk/>
            <pc:sldMk cId="3010909290" sldId="270"/>
            <ac:inkMk id="57" creationId="{1701E66A-FB3D-8BC3-ED23-90B09D142C8C}"/>
          </ac:inkMkLst>
        </pc:inkChg>
        <pc:inkChg chg="add del mod">
          <ac:chgData name="Zhenbang You" userId="c12093e32ff73aae" providerId="LiveId" clId="{55B897EB-3EFE-432F-9A45-8783188EA09C}" dt="2023-12-01T20:25:54.982" v="3163"/>
          <ac:inkMkLst>
            <pc:docMk/>
            <pc:sldMk cId="3010909290" sldId="270"/>
            <ac:inkMk id="58" creationId="{947F5DFF-0551-EFA6-3F22-16C9C7608EDE}"/>
          </ac:inkMkLst>
        </pc:inkChg>
        <pc:inkChg chg="add del mod">
          <ac:chgData name="Zhenbang You" userId="c12093e32ff73aae" providerId="LiveId" clId="{55B897EB-3EFE-432F-9A45-8783188EA09C}" dt="2023-12-01T20:25:54.982" v="3125"/>
          <ac:inkMkLst>
            <pc:docMk/>
            <pc:sldMk cId="3010909290" sldId="270"/>
            <ac:inkMk id="59" creationId="{B9CB9358-4F59-2B90-3151-ECEF9CAC9C0E}"/>
          </ac:inkMkLst>
        </pc:inkChg>
        <pc:inkChg chg="add del mod">
          <ac:chgData name="Zhenbang You" userId="c12093e32ff73aae" providerId="LiveId" clId="{55B897EB-3EFE-432F-9A45-8783188EA09C}" dt="2023-12-01T20:25:54.982" v="3123"/>
          <ac:inkMkLst>
            <pc:docMk/>
            <pc:sldMk cId="3010909290" sldId="270"/>
            <ac:inkMk id="61" creationId="{1160E103-D08A-4B75-261C-CC0A93E00991}"/>
          </ac:inkMkLst>
        </pc:inkChg>
        <pc:inkChg chg="add del mod">
          <ac:chgData name="Zhenbang You" userId="c12093e32ff73aae" providerId="LiveId" clId="{55B897EB-3EFE-432F-9A45-8783188EA09C}" dt="2023-12-01T20:25:54.982" v="3131"/>
          <ac:inkMkLst>
            <pc:docMk/>
            <pc:sldMk cId="3010909290" sldId="270"/>
            <ac:inkMk id="62" creationId="{22137B02-1A04-CB70-71C5-C16FBF028E9C}"/>
          </ac:inkMkLst>
        </pc:inkChg>
        <pc:inkChg chg="add del mod">
          <ac:chgData name="Zhenbang You" userId="c12093e32ff73aae" providerId="LiveId" clId="{55B897EB-3EFE-432F-9A45-8783188EA09C}" dt="2023-12-01T20:25:54.982" v="3153"/>
          <ac:inkMkLst>
            <pc:docMk/>
            <pc:sldMk cId="3010909290" sldId="270"/>
            <ac:inkMk id="63" creationId="{79FD229B-DB2E-F000-642F-886548163BB9}"/>
          </ac:inkMkLst>
        </pc:inkChg>
        <pc:inkChg chg="add del mod">
          <ac:chgData name="Zhenbang You" userId="c12093e32ff73aae" providerId="LiveId" clId="{55B897EB-3EFE-432F-9A45-8783188EA09C}" dt="2023-12-01T20:25:54.982" v="3157"/>
          <ac:inkMkLst>
            <pc:docMk/>
            <pc:sldMk cId="3010909290" sldId="270"/>
            <ac:inkMk id="64" creationId="{1DA7D04F-CE29-4CDC-8AFB-159AD1C7EB50}"/>
          </ac:inkMkLst>
        </pc:inkChg>
        <pc:inkChg chg="add del mod">
          <ac:chgData name="Zhenbang You" userId="c12093e32ff73aae" providerId="LiveId" clId="{55B897EB-3EFE-432F-9A45-8783188EA09C}" dt="2023-12-01T20:25:54.982" v="3134"/>
          <ac:inkMkLst>
            <pc:docMk/>
            <pc:sldMk cId="3010909290" sldId="270"/>
            <ac:inkMk id="65" creationId="{C305891B-DD19-739B-9114-4C67902CC401}"/>
          </ac:inkMkLst>
        </pc:inkChg>
        <pc:inkChg chg="add del mod">
          <ac:chgData name="Zhenbang You" userId="c12093e32ff73aae" providerId="LiveId" clId="{55B897EB-3EFE-432F-9A45-8783188EA09C}" dt="2023-12-01T20:25:54.998" v="3172"/>
          <ac:inkMkLst>
            <pc:docMk/>
            <pc:sldMk cId="3010909290" sldId="270"/>
            <ac:inkMk id="67" creationId="{171F7667-48B3-325A-2ECB-6BD54DF4BAE4}"/>
          </ac:inkMkLst>
        </pc:inkChg>
        <pc:inkChg chg="add del mod">
          <ac:chgData name="Zhenbang You" userId="c12093e32ff73aae" providerId="LiveId" clId="{55B897EB-3EFE-432F-9A45-8783188EA09C}" dt="2023-12-01T20:25:54.982" v="3144"/>
          <ac:inkMkLst>
            <pc:docMk/>
            <pc:sldMk cId="3010909290" sldId="270"/>
            <ac:inkMk id="68" creationId="{031621F7-9232-97C9-A8C5-683259E0EE84}"/>
          </ac:inkMkLst>
        </pc:inkChg>
        <pc:inkChg chg="add del mod">
          <ac:chgData name="Zhenbang You" userId="c12093e32ff73aae" providerId="LiveId" clId="{55B897EB-3EFE-432F-9A45-8783188EA09C}" dt="2023-12-01T20:25:54.982" v="3145"/>
          <ac:inkMkLst>
            <pc:docMk/>
            <pc:sldMk cId="3010909290" sldId="270"/>
            <ac:inkMk id="70" creationId="{C8F463FC-F158-FFB0-4EF0-DBCFE689F0A4}"/>
          </ac:inkMkLst>
        </pc:inkChg>
        <pc:inkChg chg="add del mod">
          <ac:chgData name="Zhenbang You" userId="c12093e32ff73aae" providerId="LiveId" clId="{55B897EB-3EFE-432F-9A45-8783188EA09C}" dt="2023-12-01T20:25:54.982" v="3129"/>
          <ac:inkMkLst>
            <pc:docMk/>
            <pc:sldMk cId="3010909290" sldId="270"/>
            <ac:inkMk id="71" creationId="{5AFCEA18-C6D9-524C-AA3C-F697C875E906}"/>
          </ac:inkMkLst>
        </pc:inkChg>
        <pc:inkChg chg="add del mod">
          <ac:chgData name="Zhenbang You" userId="c12093e32ff73aae" providerId="LiveId" clId="{55B897EB-3EFE-432F-9A45-8783188EA09C}" dt="2023-12-01T20:25:54.982" v="3148"/>
          <ac:inkMkLst>
            <pc:docMk/>
            <pc:sldMk cId="3010909290" sldId="270"/>
            <ac:inkMk id="72" creationId="{2BFBEA94-4682-1730-9151-60D35E046B33}"/>
          </ac:inkMkLst>
        </pc:inkChg>
        <pc:inkChg chg="add del mod">
          <ac:chgData name="Zhenbang You" userId="c12093e32ff73aae" providerId="LiveId" clId="{55B897EB-3EFE-432F-9A45-8783188EA09C}" dt="2023-12-01T20:25:54.998" v="3176"/>
          <ac:inkMkLst>
            <pc:docMk/>
            <pc:sldMk cId="3010909290" sldId="270"/>
            <ac:inkMk id="73" creationId="{E151EA00-805F-A8E4-F15B-9A8AFE565E53}"/>
          </ac:inkMkLst>
        </pc:inkChg>
        <pc:inkChg chg="add del mod">
          <ac:chgData name="Zhenbang You" userId="c12093e32ff73aae" providerId="LiveId" clId="{55B897EB-3EFE-432F-9A45-8783188EA09C}" dt="2023-12-01T20:25:54.998" v="3179"/>
          <ac:inkMkLst>
            <pc:docMk/>
            <pc:sldMk cId="3010909290" sldId="270"/>
            <ac:inkMk id="75" creationId="{EF1A2B6D-470C-5DE5-1C15-CFE31F20849D}"/>
          </ac:inkMkLst>
        </pc:inkChg>
        <pc:inkChg chg="add del mod">
          <ac:chgData name="Zhenbang You" userId="c12093e32ff73aae" providerId="LiveId" clId="{55B897EB-3EFE-432F-9A45-8783188EA09C}" dt="2023-12-01T20:25:54.982" v="3137"/>
          <ac:inkMkLst>
            <pc:docMk/>
            <pc:sldMk cId="3010909290" sldId="270"/>
            <ac:inkMk id="76" creationId="{4327D191-D19C-EFD9-0B1B-1DF0FB50CA01}"/>
          </ac:inkMkLst>
        </pc:inkChg>
        <pc:inkChg chg="add del mod">
          <ac:chgData name="Zhenbang You" userId="c12093e32ff73aae" providerId="LiveId" clId="{55B897EB-3EFE-432F-9A45-8783188EA09C}" dt="2023-12-01T20:25:54.982" v="3167"/>
          <ac:inkMkLst>
            <pc:docMk/>
            <pc:sldMk cId="3010909290" sldId="270"/>
            <ac:inkMk id="77" creationId="{C6B58918-EAA8-A26A-BAE4-F5A426B08A27}"/>
          </ac:inkMkLst>
        </pc:inkChg>
        <pc:inkChg chg="add del mod">
          <ac:chgData name="Zhenbang You" userId="c12093e32ff73aae" providerId="LiveId" clId="{55B897EB-3EFE-432F-9A45-8783188EA09C}" dt="2023-12-01T20:25:54.982" v="3140"/>
          <ac:inkMkLst>
            <pc:docMk/>
            <pc:sldMk cId="3010909290" sldId="270"/>
            <ac:inkMk id="78" creationId="{98461A80-3C15-9216-C5BE-19B0D11ACE12}"/>
          </ac:inkMkLst>
        </pc:inkChg>
        <pc:inkChg chg="add del mod">
          <ac:chgData name="Zhenbang You" userId="c12093e32ff73aae" providerId="LiveId" clId="{55B897EB-3EFE-432F-9A45-8783188EA09C}" dt="2023-12-01T20:25:54.982" v="3150"/>
          <ac:inkMkLst>
            <pc:docMk/>
            <pc:sldMk cId="3010909290" sldId="270"/>
            <ac:inkMk id="79" creationId="{38C870A1-BE3E-A4AA-A768-D7E548AE9ED0}"/>
          </ac:inkMkLst>
        </pc:inkChg>
        <pc:inkChg chg="add del mod">
          <ac:chgData name="Zhenbang You" userId="c12093e32ff73aae" providerId="LiveId" clId="{55B897EB-3EFE-432F-9A45-8783188EA09C}" dt="2023-12-01T20:25:54.982" v="3135"/>
          <ac:inkMkLst>
            <pc:docMk/>
            <pc:sldMk cId="3010909290" sldId="270"/>
            <ac:inkMk id="80" creationId="{57793886-6603-7F1B-16C5-5F45195CA291}"/>
          </ac:inkMkLst>
        </pc:inkChg>
        <pc:inkChg chg="add del mod">
          <ac:chgData name="Zhenbang You" userId="c12093e32ff73aae" providerId="LiveId" clId="{55B897EB-3EFE-432F-9A45-8783188EA09C}" dt="2023-12-01T20:25:54.982" v="3162"/>
          <ac:inkMkLst>
            <pc:docMk/>
            <pc:sldMk cId="3010909290" sldId="270"/>
            <ac:inkMk id="82" creationId="{B5EE8A8F-F8D1-6C26-5448-58815235588B}"/>
          </ac:inkMkLst>
        </pc:inkChg>
        <pc:inkChg chg="add del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83" creationId="{656C9C7A-E4D4-1F34-2E15-FD10733B3BAE}"/>
          </ac:inkMkLst>
        </pc:inkChg>
        <pc:inkChg chg="add del mod">
          <ac:chgData name="Zhenbang You" userId="c12093e32ff73aae" providerId="LiveId" clId="{55B897EB-3EFE-432F-9A45-8783188EA09C}" dt="2023-12-01T20:25:54.982" v="3130"/>
          <ac:inkMkLst>
            <pc:docMk/>
            <pc:sldMk cId="3010909290" sldId="270"/>
            <ac:inkMk id="85" creationId="{D8B6E6B0-0DA6-1E25-06EF-B806BFD7C7A2}"/>
          </ac:inkMkLst>
        </pc:inkChg>
        <pc:inkChg chg="add del mod">
          <ac:chgData name="Zhenbang You" userId="c12093e32ff73aae" providerId="LiveId" clId="{55B897EB-3EFE-432F-9A45-8783188EA09C}" dt="2023-12-01T20:25:54.982" v="3147"/>
          <ac:inkMkLst>
            <pc:docMk/>
            <pc:sldMk cId="3010909290" sldId="270"/>
            <ac:inkMk id="86" creationId="{781BE2ED-76F9-2A46-A312-3F8F78935B5E}"/>
          </ac:inkMkLst>
        </pc:inkChg>
        <pc:inkChg chg="add del mod">
          <ac:chgData name="Zhenbang You" userId="c12093e32ff73aae" providerId="LiveId" clId="{55B897EB-3EFE-432F-9A45-8783188EA09C}" dt="2023-12-01T20:25:54.982" v="3132"/>
          <ac:inkMkLst>
            <pc:docMk/>
            <pc:sldMk cId="3010909290" sldId="270"/>
            <ac:inkMk id="87" creationId="{E2D474A7-D6C7-7BF1-C717-492230B50DE4}"/>
          </ac:inkMkLst>
        </pc:inkChg>
        <pc:inkChg chg="add del mod">
          <ac:chgData name="Zhenbang You" userId="c12093e32ff73aae" providerId="LiveId" clId="{55B897EB-3EFE-432F-9A45-8783188EA09C}" dt="2023-12-01T20:25:54.982" v="3158"/>
          <ac:inkMkLst>
            <pc:docMk/>
            <pc:sldMk cId="3010909290" sldId="270"/>
            <ac:inkMk id="88" creationId="{ABE0DB3C-896B-EC11-33F4-CD034387DF52}"/>
          </ac:inkMkLst>
        </pc:inkChg>
        <pc:inkChg chg="add del mod">
          <ac:chgData name="Zhenbang You" userId="c12093e32ff73aae" providerId="LiveId" clId="{55B897EB-3EFE-432F-9A45-8783188EA09C}" dt="2023-12-01T20:25:59.168" v="3182"/>
          <ac:inkMkLst>
            <pc:docMk/>
            <pc:sldMk cId="3010909290" sldId="270"/>
            <ac:inkMk id="89" creationId="{46075884-4756-740C-7115-77CDAAD5DF12}"/>
          </ac:inkMkLst>
        </pc:inkChg>
        <pc:inkChg chg="add del mod">
          <ac:chgData name="Zhenbang You" userId="c12093e32ff73aae" providerId="LiveId" clId="{55B897EB-3EFE-432F-9A45-8783188EA09C}" dt="2023-12-01T20:25:54.982" v="3143"/>
          <ac:inkMkLst>
            <pc:docMk/>
            <pc:sldMk cId="3010909290" sldId="270"/>
            <ac:inkMk id="90" creationId="{D38F0E6E-5625-A620-DB45-8D3548B578A0}"/>
          </ac:inkMkLst>
        </pc:inkChg>
        <pc:inkChg chg="add del mod">
          <ac:chgData name="Zhenbang You" userId="c12093e32ff73aae" providerId="LiveId" clId="{55B897EB-3EFE-432F-9A45-8783188EA09C}" dt="2023-12-01T20:25:54.998" v="3178"/>
          <ac:inkMkLst>
            <pc:docMk/>
            <pc:sldMk cId="3010909290" sldId="270"/>
            <ac:inkMk id="91" creationId="{F6279D4E-EBC6-D910-FB1B-D558032A8959}"/>
          </ac:inkMkLst>
        </pc:inkChg>
        <pc:inkChg chg="add del mod">
          <ac:chgData name="Zhenbang You" userId="c12093e32ff73aae" providerId="LiveId" clId="{55B897EB-3EFE-432F-9A45-8783188EA09C}" dt="2023-12-01T20:25:54.998" v="3177"/>
          <ac:inkMkLst>
            <pc:docMk/>
            <pc:sldMk cId="3010909290" sldId="270"/>
            <ac:inkMk id="93" creationId="{2CAFFA09-E861-5757-70E9-FD3443505A83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7" creationId="{AC219871-1968-B260-744A-EF0339972F0F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8" creationId="{6302DA85-B068-6633-93C4-81E5B997A504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9" creationId="{62CD1826-2B1A-A5AD-7581-2A92D87ABAC7}"/>
          </ac:inkMkLst>
        </pc:inkChg>
      </pc:sldChg>
      <pc:sldChg chg="addSp add mod">
        <pc:chgData name="Zhenbang You" userId="c12093e32ff73aae" providerId="LiveId" clId="{55B897EB-3EFE-432F-9A45-8783188EA09C}" dt="2023-12-01T20:28:11.382" v="3271" actId="9405"/>
        <pc:sldMkLst>
          <pc:docMk/>
          <pc:sldMk cId="698021445" sldId="271"/>
        </pc:sldMkLst>
        <pc:inkChg chg="add">
          <ac:chgData name="Zhenbang You" userId="c12093e32ff73aae" providerId="LiveId" clId="{55B897EB-3EFE-432F-9A45-8783188EA09C}" dt="2023-12-01T20:28:11.382" v="3271" actId="9405"/>
          <ac:inkMkLst>
            <pc:docMk/>
            <pc:sldMk cId="698021445" sldId="271"/>
            <ac:inkMk id="4" creationId="{823133FD-C35E-BA8C-A478-95469168287A}"/>
          </ac:inkMkLst>
        </pc:inkChg>
      </pc:sldChg>
      <pc:sldChg chg="modSp new mod">
        <pc:chgData name="Zhenbang You" userId="c12093e32ff73aae" providerId="LiveId" clId="{55B897EB-3EFE-432F-9A45-8783188EA09C}" dt="2023-12-01T21:14:43.525" v="5684" actId="113"/>
        <pc:sldMkLst>
          <pc:docMk/>
          <pc:sldMk cId="2324330113" sldId="272"/>
        </pc:sldMkLst>
        <pc:spChg chg="mod">
          <ac:chgData name="Zhenbang You" userId="c12093e32ff73aae" providerId="LiveId" clId="{55B897EB-3EFE-432F-9A45-8783188EA09C}" dt="2023-12-01T20:28:48.948" v="3296" actId="20577"/>
          <ac:spMkLst>
            <pc:docMk/>
            <pc:sldMk cId="2324330113" sldId="272"/>
            <ac:spMk id="2" creationId="{2823394A-2CF5-E12D-BD5B-A42F56107AAA}"/>
          </ac:spMkLst>
        </pc:spChg>
        <pc:spChg chg="mod">
          <ac:chgData name="Zhenbang You" userId="c12093e32ff73aae" providerId="LiveId" clId="{55B897EB-3EFE-432F-9A45-8783188EA09C}" dt="2023-12-01T21:14:43.525" v="5684" actId="113"/>
          <ac:spMkLst>
            <pc:docMk/>
            <pc:sldMk cId="2324330113" sldId="272"/>
            <ac:spMk id="3" creationId="{60B7F859-B955-C89C-2B80-584F3D8FD497}"/>
          </ac:spMkLst>
        </pc:spChg>
      </pc:sldChg>
      <pc:sldChg chg="addSp delSp modSp add mod">
        <pc:chgData name="Zhenbang You" userId="c12093e32ff73aae" providerId="LiveId" clId="{55B897EB-3EFE-432F-9A45-8783188EA09C}" dt="2023-12-01T20:29:58.264" v="3361" actId="20577"/>
        <pc:sldMkLst>
          <pc:docMk/>
          <pc:sldMk cId="1850987384" sldId="273"/>
        </pc:sldMkLst>
        <pc:spChg chg="add mod">
          <ac:chgData name="Zhenbang You" userId="c12093e32ff73aae" providerId="LiveId" clId="{55B897EB-3EFE-432F-9A45-8783188EA09C}" dt="2023-12-01T20:29:40.190" v="3354" actId="403"/>
          <ac:spMkLst>
            <pc:docMk/>
            <pc:sldMk cId="1850987384" sldId="273"/>
            <ac:spMk id="7" creationId="{C71A57D2-F768-F5F3-5454-932725B3A41D}"/>
          </ac:spMkLst>
        </pc:spChg>
        <pc:spChg chg="add mod">
          <ac:chgData name="Zhenbang You" userId="c12093e32ff73aae" providerId="LiveId" clId="{55B897EB-3EFE-432F-9A45-8783188EA09C}" dt="2023-12-01T20:29:58.264" v="3361" actId="20577"/>
          <ac:spMkLst>
            <pc:docMk/>
            <pc:sldMk cId="1850987384" sldId="273"/>
            <ac:spMk id="8" creationId="{15FC92DE-A3C4-134E-8E35-E7E8B02CC492}"/>
          </ac:spMkLst>
        </pc:spChg>
        <pc:spChg chg="del">
          <ac:chgData name="Zhenbang You" userId="c12093e32ff73aae" providerId="LiveId" clId="{55B897EB-3EFE-432F-9A45-8783188EA09C}" dt="2023-12-01T20:29:18.938" v="3302" actId="478"/>
          <ac:spMkLst>
            <pc:docMk/>
            <pc:sldMk cId="1850987384" sldId="273"/>
            <ac:spMk id="95" creationId="{331D480B-E13B-0B4B-678D-C8A6721140D2}"/>
          </ac:spMkLst>
        </pc:spChg>
        <pc:spChg chg="del">
          <ac:chgData name="Zhenbang You" userId="c12093e32ff73aae" providerId="LiveId" clId="{55B897EB-3EFE-432F-9A45-8783188EA09C}" dt="2023-12-01T20:29:12.709" v="3299" actId="478"/>
          <ac:spMkLst>
            <pc:docMk/>
            <pc:sldMk cId="1850987384" sldId="273"/>
            <ac:spMk id="96" creationId="{3032109D-A899-AC3F-3612-895FE0595940}"/>
          </ac:spMkLst>
        </pc:spChg>
        <pc:grpChg chg="del">
          <ac:chgData name="Zhenbang You" userId="c12093e32ff73aae" providerId="LiveId" clId="{55B897EB-3EFE-432F-9A45-8783188EA09C}" dt="2023-12-01T20:29:16.181" v="3301" actId="478"/>
          <ac:grpSpMkLst>
            <pc:docMk/>
            <pc:sldMk cId="1850987384" sldId="273"/>
            <ac:grpSpMk id="92" creationId="{B1609D47-ECFE-7882-53A5-24CA73F8BD38}"/>
          </ac:grpSpMkLst>
        </pc:grpChg>
        <pc:grpChg chg="del">
          <ac:chgData name="Zhenbang You" userId="c12093e32ff73aae" providerId="LiveId" clId="{55B897EB-3EFE-432F-9A45-8783188EA09C}" dt="2023-12-01T20:29:14.583" v="3300" actId="478"/>
          <ac:grpSpMkLst>
            <pc:docMk/>
            <pc:sldMk cId="1850987384" sldId="273"/>
            <ac:grpSpMk id="94" creationId="{82D9063C-E5F4-9D09-C686-74AA10AD7DC3}"/>
          </ac:grpSpMkLst>
        </pc:grpChg>
        <pc:inkChg chg="del">
          <ac:chgData name="Zhenbang You" userId="c12093e32ff73aae" providerId="LiveId" clId="{55B897EB-3EFE-432F-9A45-8783188EA09C}" dt="2023-12-01T20:29:08.556" v="3298" actId="478"/>
          <ac:inkMkLst>
            <pc:docMk/>
            <pc:sldMk cId="1850987384" sldId="273"/>
            <ac:inkMk id="4" creationId="{823133FD-C35E-BA8C-A478-95469168287A}"/>
          </ac:inkMkLst>
        </pc:inkChg>
      </pc:sldChg>
      <pc:sldChg chg="modSp new mod">
        <pc:chgData name="Zhenbang You" userId="c12093e32ff73aae" providerId="LiveId" clId="{55B897EB-3EFE-432F-9A45-8783188EA09C}" dt="2023-12-01T20:49:08.458" v="4556" actId="20577"/>
        <pc:sldMkLst>
          <pc:docMk/>
          <pc:sldMk cId="3655395202" sldId="274"/>
        </pc:sldMkLst>
        <pc:spChg chg="mod">
          <ac:chgData name="Zhenbang You" userId="c12093e32ff73aae" providerId="LiveId" clId="{55B897EB-3EFE-432F-9A45-8783188EA09C}" dt="2023-12-01T20:44:06.358" v="4127" actId="20577"/>
          <ac:spMkLst>
            <pc:docMk/>
            <pc:sldMk cId="3655395202" sldId="274"/>
            <ac:spMk id="2" creationId="{B701F438-96CC-2E34-D846-E0ED32FF7CFD}"/>
          </ac:spMkLst>
        </pc:spChg>
        <pc:spChg chg="mod">
          <ac:chgData name="Zhenbang You" userId="c12093e32ff73aae" providerId="LiveId" clId="{55B897EB-3EFE-432F-9A45-8783188EA09C}" dt="2023-12-01T20:49:08.458" v="4556" actId="20577"/>
          <ac:spMkLst>
            <pc:docMk/>
            <pc:sldMk cId="3655395202" sldId="274"/>
            <ac:spMk id="3" creationId="{90027660-ACCF-4EB5-7607-EFECD16CB317}"/>
          </ac:spMkLst>
        </pc:spChg>
      </pc:sldChg>
      <pc:sldChg chg="addSp modSp add mod">
        <pc:chgData name="Zhenbang You" userId="c12093e32ff73aae" providerId="LiveId" clId="{55B897EB-3EFE-432F-9A45-8783188EA09C}" dt="2023-12-01T20:50:10.401" v="4562" actId="1076"/>
        <pc:sldMkLst>
          <pc:docMk/>
          <pc:sldMk cId="4150973280" sldId="275"/>
        </pc:sldMkLst>
        <pc:spChg chg="mod">
          <ac:chgData name="Zhenbang You" userId="c12093e32ff73aae" providerId="LiveId" clId="{55B897EB-3EFE-432F-9A45-8783188EA09C}" dt="2023-12-01T20:50:08.988" v="4561" actId="14100"/>
          <ac:spMkLst>
            <pc:docMk/>
            <pc:sldMk cId="4150973280" sldId="275"/>
            <ac:spMk id="3" creationId="{90027660-ACCF-4EB5-7607-EFECD16CB317}"/>
          </ac:spMkLst>
        </pc:spChg>
        <pc:picChg chg="add mod">
          <ac:chgData name="Zhenbang You" userId="c12093e32ff73aae" providerId="LiveId" clId="{55B897EB-3EFE-432F-9A45-8783188EA09C}" dt="2023-12-01T20:50:10.401" v="4562" actId="1076"/>
          <ac:picMkLst>
            <pc:docMk/>
            <pc:sldMk cId="4150973280" sldId="275"/>
            <ac:picMk id="5" creationId="{353BD8B4-3345-622A-27EA-909157452618}"/>
          </ac:picMkLst>
        </pc:picChg>
      </pc:sldChg>
      <pc:sldChg chg="addSp delSp modSp add mod">
        <pc:chgData name="Zhenbang You" userId="c12093e32ff73aae" providerId="LiveId" clId="{55B897EB-3EFE-432F-9A45-8783188EA09C}" dt="2023-12-01T20:52:25.008" v="4585" actId="9405"/>
        <pc:sldMkLst>
          <pc:docMk/>
          <pc:sldMk cId="1622120650" sldId="276"/>
        </pc:sldMkLst>
        <pc:spChg chg="mod">
          <ac:chgData name="Zhenbang You" userId="c12093e32ff73aae" providerId="LiveId" clId="{55B897EB-3EFE-432F-9A45-8783188EA09C}" dt="2023-12-01T20:51:55.889" v="4580" actId="20577"/>
          <ac:spMkLst>
            <pc:docMk/>
            <pc:sldMk cId="1622120650" sldId="276"/>
            <ac:spMk id="3" creationId="{90027660-ACCF-4EB5-7607-EFECD16CB317}"/>
          </ac:spMkLst>
        </pc:spChg>
        <pc:inkChg chg="add">
          <ac:chgData name="Zhenbang You" userId="c12093e32ff73aae" providerId="LiveId" clId="{55B897EB-3EFE-432F-9A45-8783188EA09C}" dt="2023-12-01T20:52:02.948" v="4581" actId="9405"/>
          <ac:inkMkLst>
            <pc:docMk/>
            <pc:sldMk cId="1622120650" sldId="276"/>
            <ac:inkMk id="4" creationId="{D8AEDA86-7EBF-24F6-A898-B3E55CED4D46}"/>
          </ac:inkMkLst>
        </pc:inkChg>
        <pc:inkChg chg="add del">
          <ac:chgData name="Zhenbang You" userId="c12093e32ff73aae" providerId="LiveId" clId="{55B897EB-3EFE-432F-9A45-8783188EA09C}" dt="2023-12-01T20:52:17.558" v="4583" actId="9405"/>
          <ac:inkMkLst>
            <pc:docMk/>
            <pc:sldMk cId="1622120650" sldId="276"/>
            <ac:inkMk id="6" creationId="{72513003-C92E-0607-25AA-526072B60249}"/>
          </ac:inkMkLst>
        </pc:inkChg>
        <pc:inkChg chg="add">
          <ac:chgData name="Zhenbang You" userId="c12093e32ff73aae" providerId="LiveId" clId="{55B897EB-3EFE-432F-9A45-8783188EA09C}" dt="2023-12-01T20:52:21.089" v="4584" actId="9405"/>
          <ac:inkMkLst>
            <pc:docMk/>
            <pc:sldMk cId="1622120650" sldId="276"/>
            <ac:inkMk id="7" creationId="{A62C0546-9A79-EE14-0E53-DD7A9F98EC37}"/>
          </ac:inkMkLst>
        </pc:inkChg>
        <pc:inkChg chg="add">
          <ac:chgData name="Zhenbang You" userId="c12093e32ff73aae" providerId="LiveId" clId="{55B897EB-3EFE-432F-9A45-8783188EA09C}" dt="2023-12-01T20:52:25.008" v="4585" actId="9405"/>
          <ac:inkMkLst>
            <pc:docMk/>
            <pc:sldMk cId="1622120650" sldId="276"/>
            <ac:inkMk id="8" creationId="{040CC5EB-BB24-1A6B-A4A2-724D5EF69BF8}"/>
          </ac:inkMkLst>
        </pc:inkChg>
      </pc:sldChg>
      <pc:sldChg chg="addSp delSp modSp new mod">
        <pc:chgData name="Zhenbang You" userId="c12093e32ff73aae" providerId="LiveId" clId="{55B897EB-3EFE-432F-9A45-8783188EA09C}" dt="2023-12-01T21:23:45.494" v="6271" actId="20577"/>
        <pc:sldMkLst>
          <pc:docMk/>
          <pc:sldMk cId="3312989179" sldId="277"/>
        </pc:sldMkLst>
        <pc:spChg chg="mod">
          <ac:chgData name="Zhenbang You" userId="c12093e32ff73aae" providerId="LiveId" clId="{55B897EB-3EFE-432F-9A45-8783188EA09C}" dt="2023-12-01T20:52:58.170" v="4616" actId="20577"/>
          <ac:spMkLst>
            <pc:docMk/>
            <pc:sldMk cId="3312989179" sldId="277"/>
            <ac:spMk id="2" creationId="{9237D11C-38D3-B133-2FA5-41AF659EE6A2}"/>
          </ac:spMkLst>
        </pc:spChg>
        <pc:spChg chg="mod">
          <ac:chgData name="Zhenbang You" userId="c12093e32ff73aae" providerId="LiveId" clId="{55B897EB-3EFE-432F-9A45-8783188EA09C}" dt="2023-12-01T21:23:45.494" v="6271" actId="20577"/>
          <ac:spMkLst>
            <pc:docMk/>
            <pc:sldMk cId="3312989179" sldId="277"/>
            <ac:spMk id="3" creationId="{A341F978-FFF9-32BA-C96B-65B0951DCEF4}"/>
          </ac:spMkLst>
        </pc:spChg>
        <pc:picChg chg="add del mod">
          <ac:chgData name="Zhenbang You" userId="c12093e32ff73aae" providerId="LiveId" clId="{55B897EB-3EFE-432F-9A45-8783188EA09C}" dt="2023-12-01T21:02:12.380" v="4734" actId="478"/>
          <ac:picMkLst>
            <pc:docMk/>
            <pc:sldMk cId="3312989179" sldId="277"/>
            <ac:picMk id="5" creationId="{AD4B0A7C-4C36-1C31-5BEF-BD6311AD2BE7}"/>
          </ac:picMkLst>
        </pc:picChg>
        <pc:picChg chg="add mod">
          <ac:chgData name="Zhenbang You" userId="c12093e32ff73aae" providerId="LiveId" clId="{55B897EB-3EFE-432F-9A45-8783188EA09C}" dt="2023-12-01T21:02:16.149" v="4737" actId="1076"/>
          <ac:picMkLst>
            <pc:docMk/>
            <pc:sldMk cId="3312989179" sldId="277"/>
            <ac:picMk id="7" creationId="{B3D33180-AB72-4195-C396-7C1C897FBFCF}"/>
          </ac:picMkLst>
        </pc:picChg>
        <pc:picChg chg="add del mod">
          <ac:chgData name="Zhenbang You" userId="c12093e32ff73aae" providerId="LiveId" clId="{55B897EB-3EFE-432F-9A45-8783188EA09C}" dt="2023-12-01T21:02:44.520" v="4740" actId="478"/>
          <ac:picMkLst>
            <pc:docMk/>
            <pc:sldMk cId="3312989179" sldId="277"/>
            <ac:picMk id="8" creationId="{5D771E5D-FB05-121E-429D-D1D729735028}"/>
          </ac:picMkLst>
        </pc:picChg>
        <pc:picChg chg="add del mod">
          <ac:chgData name="Zhenbang You" userId="c12093e32ff73aae" providerId="LiveId" clId="{55B897EB-3EFE-432F-9A45-8783188EA09C}" dt="2023-12-01T21:02:56.646" v="4742"/>
          <ac:picMkLst>
            <pc:docMk/>
            <pc:sldMk cId="3312989179" sldId="277"/>
            <ac:picMk id="9" creationId="{6829283C-9E08-FF20-6320-7135C82CE093}"/>
          </ac:picMkLst>
        </pc:picChg>
      </pc:sldChg>
      <pc:sldChg chg="addSp delSp modSp add mod">
        <pc:chgData name="Zhenbang You" userId="c12093e32ff73aae" providerId="LiveId" clId="{55B897EB-3EFE-432F-9A45-8783188EA09C}" dt="2023-12-01T21:04:59.272" v="4879" actId="113"/>
        <pc:sldMkLst>
          <pc:docMk/>
          <pc:sldMk cId="1063044579" sldId="278"/>
        </pc:sldMkLst>
        <pc:spChg chg="mod">
          <ac:chgData name="Zhenbang You" userId="c12093e32ff73aae" providerId="LiveId" clId="{55B897EB-3EFE-432F-9A45-8783188EA09C}" dt="2023-12-01T21:04:59.272" v="4879" actId="113"/>
          <ac:spMkLst>
            <pc:docMk/>
            <pc:sldMk cId="1063044579" sldId="278"/>
            <ac:spMk id="3" creationId="{A341F978-FFF9-32BA-C96B-65B0951DCEF4}"/>
          </ac:spMkLst>
        </pc:spChg>
        <pc:spChg chg="add mod">
          <ac:chgData name="Zhenbang You" userId="c12093e32ff73aae" providerId="LiveId" clId="{55B897EB-3EFE-432F-9A45-8783188EA09C}" dt="2023-12-01T21:04:52.945" v="4876" actId="14100"/>
          <ac:spMkLst>
            <pc:docMk/>
            <pc:sldMk cId="1063044579" sldId="278"/>
            <ac:spMk id="10" creationId="{2834F768-8633-202E-DC53-9EF3E414A6FF}"/>
          </ac:spMkLst>
        </pc:spChg>
        <pc:grpChg chg="mod">
          <ac:chgData name="Zhenbang You" userId="c12093e32ff73aae" providerId="LiveId" clId="{55B897EB-3EFE-432F-9A45-8783188EA09C}" dt="2023-12-01T21:03:31.338" v="4751"/>
          <ac:grpSpMkLst>
            <pc:docMk/>
            <pc:sldMk cId="1063044579" sldId="278"/>
            <ac:grpSpMk id="8" creationId="{AA992F7B-3E37-EEE0-791C-554C9893A5B8}"/>
          </ac:grpSpMkLst>
        </pc:grpChg>
        <pc:inkChg chg="add">
          <ac:chgData name="Zhenbang You" userId="c12093e32ff73aae" providerId="LiveId" clId="{55B897EB-3EFE-432F-9A45-8783188EA09C}" dt="2023-12-01T21:03:21.038" v="4746" actId="9405"/>
          <ac:inkMkLst>
            <pc:docMk/>
            <pc:sldMk cId="1063044579" sldId="278"/>
            <ac:inkMk id="4" creationId="{7DA41C63-6402-2656-D915-99C8E3C439D1}"/>
          </ac:inkMkLst>
        </pc:inkChg>
        <pc:inkChg chg="add mod">
          <ac:chgData name="Zhenbang You" userId="c12093e32ff73aae" providerId="LiveId" clId="{55B897EB-3EFE-432F-9A45-8783188EA09C}" dt="2023-12-01T21:03:31.338" v="4751"/>
          <ac:inkMkLst>
            <pc:docMk/>
            <pc:sldMk cId="1063044579" sldId="278"/>
            <ac:inkMk id="5" creationId="{3A08B952-36F9-BB17-FD97-567B927812D7}"/>
          </ac:inkMkLst>
        </pc:inkChg>
        <pc:inkChg chg="add del mod">
          <ac:chgData name="Zhenbang You" userId="c12093e32ff73aae" providerId="LiveId" clId="{55B897EB-3EFE-432F-9A45-8783188EA09C}" dt="2023-12-01T21:03:31.338" v="4751"/>
          <ac:inkMkLst>
            <pc:docMk/>
            <pc:sldMk cId="1063044579" sldId="278"/>
            <ac:inkMk id="6" creationId="{5B281553-3EED-6671-FF05-F0E5C2D66A23}"/>
          </ac:inkMkLst>
        </pc:inkChg>
        <pc:inkChg chg="add">
          <ac:chgData name="Zhenbang You" userId="c12093e32ff73aae" providerId="LiveId" clId="{55B897EB-3EFE-432F-9A45-8783188EA09C}" dt="2023-12-01T21:03:34.793" v="4752" actId="9405"/>
          <ac:inkMkLst>
            <pc:docMk/>
            <pc:sldMk cId="1063044579" sldId="278"/>
            <ac:inkMk id="9" creationId="{C99B314D-FC23-F839-5561-D904742FF155}"/>
          </ac:inkMkLst>
        </pc:inkChg>
      </pc:sldChg>
      <pc:sldChg chg="add del">
        <pc:chgData name="Zhenbang You" userId="c12093e32ff73aae" providerId="LiveId" clId="{55B897EB-3EFE-432F-9A45-8783188EA09C}" dt="2023-12-01T21:03:00.548" v="4744"/>
        <pc:sldMkLst>
          <pc:docMk/>
          <pc:sldMk cId="3196549467" sldId="278"/>
        </pc:sldMkLst>
      </pc:sldChg>
      <pc:sldChg chg="addSp delSp modSp new mod">
        <pc:chgData name="Zhenbang You" userId="c12093e32ff73aae" providerId="LiveId" clId="{55B897EB-3EFE-432F-9A45-8783188EA09C}" dt="2023-12-01T21:11:23.081" v="5405" actId="14100"/>
        <pc:sldMkLst>
          <pc:docMk/>
          <pc:sldMk cId="244696264" sldId="279"/>
        </pc:sldMkLst>
        <pc:spChg chg="mod">
          <ac:chgData name="Zhenbang You" userId="c12093e32ff73aae" providerId="LiveId" clId="{55B897EB-3EFE-432F-9A45-8783188EA09C}" dt="2023-12-01T21:06:18.477" v="4905" actId="20577"/>
          <ac:spMkLst>
            <pc:docMk/>
            <pc:sldMk cId="244696264" sldId="279"/>
            <ac:spMk id="2" creationId="{33DFED4D-89D6-8348-E535-754C585724B9}"/>
          </ac:spMkLst>
        </pc:spChg>
        <pc:spChg chg="mod">
          <ac:chgData name="Zhenbang You" userId="c12093e32ff73aae" providerId="LiveId" clId="{55B897EB-3EFE-432F-9A45-8783188EA09C}" dt="2023-12-01T21:11:23.081" v="5405" actId="14100"/>
          <ac:spMkLst>
            <pc:docMk/>
            <pc:sldMk cId="244696264" sldId="279"/>
            <ac:spMk id="3" creationId="{1CB5FC86-F78B-E508-BB5A-FE9B2D4B1298}"/>
          </ac:spMkLst>
        </pc:spChg>
        <pc:picChg chg="add mod">
          <ac:chgData name="Zhenbang You" userId="c12093e32ff73aae" providerId="LiveId" clId="{55B897EB-3EFE-432F-9A45-8783188EA09C}" dt="2023-12-01T21:07:30.507" v="5078"/>
          <ac:picMkLst>
            <pc:docMk/>
            <pc:sldMk cId="244696264" sldId="279"/>
            <ac:picMk id="4" creationId="{F9CE08AB-118C-B8BC-B90E-7018E81BDEA0}"/>
          </ac:picMkLst>
        </pc:picChg>
        <pc:inkChg chg="add del">
          <ac:chgData name="Zhenbang You" userId="c12093e32ff73aae" providerId="LiveId" clId="{55B897EB-3EFE-432F-9A45-8783188EA09C}" dt="2023-12-01T21:10:17.036" v="5281" actId="9405"/>
          <ac:inkMkLst>
            <pc:docMk/>
            <pc:sldMk cId="244696264" sldId="279"/>
            <ac:inkMk id="5" creationId="{2E6A969D-5F21-875D-9324-E67F8A11041D}"/>
          </ac:inkMkLst>
        </pc:inkChg>
        <pc:inkChg chg="add">
          <ac:chgData name="Zhenbang You" userId="c12093e32ff73aae" providerId="LiveId" clId="{55B897EB-3EFE-432F-9A45-8783188EA09C}" dt="2023-12-01T21:10:21.403" v="5282" actId="9405"/>
          <ac:inkMkLst>
            <pc:docMk/>
            <pc:sldMk cId="244696264" sldId="279"/>
            <ac:inkMk id="6" creationId="{72B9387C-3C90-3C27-5524-021C6F4D40E6}"/>
          </ac:inkMkLst>
        </pc:inkChg>
      </pc:sldChg>
      <pc:sldChg chg="addSp delSp modSp add mod">
        <pc:chgData name="Zhenbang You" userId="c12093e32ff73aae" providerId="LiveId" clId="{55B897EB-3EFE-432F-9A45-8783188EA09C}" dt="2023-12-01T21:12:27.108" v="5445" actId="1076"/>
        <pc:sldMkLst>
          <pc:docMk/>
          <pc:sldMk cId="3809913810" sldId="280"/>
        </pc:sldMkLst>
        <pc:spChg chg="add mod">
          <ac:chgData name="Zhenbang You" userId="c12093e32ff73aae" providerId="LiveId" clId="{55B897EB-3EFE-432F-9A45-8783188EA09C}" dt="2023-12-01T21:12:27.108" v="5445" actId="1076"/>
          <ac:spMkLst>
            <pc:docMk/>
            <pc:sldMk cId="3809913810" sldId="280"/>
            <ac:spMk id="5" creationId="{52E8AB8A-2C17-7ACA-8AD8-9827C8D65832}"/>
          </ac:spMkLst>
        </pc:spChg>
        <pc:picChg chg="del">
          <ac:chgData name="Zhenbang You" userId="c12093e32ff73aae" providerId="LiveId" clId="{55B897EB-3EFE-432F-9A45-8783188EA09C}" dt="2023-12-01T21:11:55.685" v="5407" actId="478"/>
          <ac:picMkLst>
            <pc:docMk/>
            <pc:sldMk cId="3809913810" sldId="280"/>
            <ac:picMk id="4" creationId="{F9CE08AB-118C-B8BC-B90E-7018E81BDEA0}"/>
          </ac:picMkLst>
        </pc:picChg>
        <pc:inkChg chg="del">
          <ac:chgData name="Zhenbang You" userId="c12093e32ff73aae" providerId="LiveId" clId="{55B897EB-3EFE-432F-9A45-8783188EA09C}" dt="2023-12-01T21:11:58.343" v="5408" actId="478"/>
          <ac:inkMkLst>
            <pc:docMk/>
            <pc:sldMk cId="3809913810" sldId="280"/>
            <ac:inkMk id="6" creationId="{72B9387C-3C90-3C27-5524-021C6F4D40E6}"/>
          </ac:inkMkLst>
        </pc:inkChg>
      </pc:sldChg>
      <pc:sldChg chg="modSp new mod">
        <pc:chgData name="Zhenbang You" userId="c12093e32ff73aae" providerId="LiveId" clId="{55B897EB-3EFE-432F-9A45-8783188EA09C}" dt="2023-12-01T21:19:03.294" v="5981" actId="20577"/>
        <pc:sldMkLst>
          <pc:docMk/>
          <pc:sldMk cId="1044133142" sldId="281"/>
        </pc:sldMkLst>
        <pc:spChg chg="mod">
          <ac:chgData name="Zhenbang You" userId="c12093e32ff73aae" providerId="LiveId" clId="{55B897EB-3EFE-432F-9A45-8783188EA09C}" dt="2023-12-01T21:14:58.134" v="5705" actId="20577"/>
          <ac:spMkLst>
            <pc:docMk/>
            <pc:sldMk cId="1044133142" sldId="281"/>
            <ac:spMk id="2" creationId="{00D5CF9B-790C-4145-B65C-F3A1CFC25249}"/>
          </ac:spMkLst>
        </pc:spChg>
        <pc:spChg chg="mod">
          <ac:chgData name="Zhenbang You" userId="c12093e32ff73aae" providerId="LiveId" clId="{55B897EB-3EFE-432F-9A45-8783188EA09C}" dt="2023-12-01T21:19:03.294" v="5981" actId="20577"/>
          <ac:spMkLst>
            <pc:docMk/>
            <pc:sldMk cId="1044133142" sldId="281"/>
            <ac:spMk id="3" creationId="{777BA9D0-3726-4864-776E-D5D3764A9DAF}"/>
          </ac:spMkLst>
        </pc:spChg>
      </pc:sldChg>
      <pc:sldChg chg="modSp add mod">
        <pc:chgData name="Zhenbang You" userId="c12093e32ff73aae" providerId="LiveId" clId="{55B897EB-3EFE-432F-9A45-8783188EA09C}" dt="2023-12-01T21:21:16.111" v="6224" actId="207"/>
        <pc:sldMkLst>
          <pc:docMk/>
          <pc:sldMk cId="3728859210" sldId="282"/>
        </pc:sldMkLst>
        <pc:spChg chg="mod">
          <ac:chgData name="Zhenbang You" userId="c12093e32ff73aae" providerId="LiveId" clId="{55B897EB-3EFE-432F-9A45-8783188EA09C}" dt="2023-12-01T21:21:16.111" v="6224" actId="207"/>
          <ac:spMkLst>
            <pc:docMk/>
            <pc:sldMk cId="3728859210" sldId="282"/>
            <ac:spMk id="8" creationId="{00725561-8684-1AFF-39CC-411B2618472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21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 96 0 0,'22'19'11'0'0,"7"1"19"0"0,-24-16-18 0 0,-5-4 7 0 0,0 0 1 0 0,0 0-1 0 0,0 0 0 0 0,0 0 0 0 0,-1 0 0 0 0,1 0 0 0 0,0 0 0 0 0,0 0 1 0 0,0 0-1 0 0,0 0 0 0 0,0 0 0 0 0,0 0 0 0 0,-1 0 0 0 0,1 0 0 0 0,0 0 0 0 0,0 0 1 0 0,0 0-1 0 0,0 0 0 0 0,0 0 0 0 0,0 1 0 0 0,0-1 0 0 0,0 0 0 0 0,-1 0 0 0 0,1 0 1 0 0,0 0-1 0 0,0 0 0 0 0,0 0 0 0 0,0 0 0 0 0,0 1 0 0 0,0-1 0 0 0,0 0 1 0 0,0 0-1 0 0,0 0 0 0 0,0 0 0 0 0,0 0 0 0 0,0 1 0 0 0,0-1 0 0 0,0 0 0 0 0,0 0 1 0 0,0 0-1 0 0,0 0 0 0 0,0 0 0 0 0,0 0 0 0 0,0 1 0 0 0,0-1 0 0 0,0 0 0 0 0,0 0 1 0 0,0 0-1 0 0,0 0 0 0 0,0 0 0 0 0,0 0 0 0 0,0 1 0 0 0,1-1 0 0 0,-1 0 1 0 0,0 0-1 0 0,0 0 0 0 0,0 0 0 0 0,0 0 0 0 0,0 0 0 0 0,0 0 0 0 0,0 0 0 0 0,1 0 1 0 0,-1 1-1 0 0,0-1 0 0 0,0 0 0 0 0,0 0 0 0 0,0 0 0 0 0,1 0 0 0 0,-17 2 2103 0 0,7-2 367 0 0,28 0-71 0 0,-3 0-1517 0 0,0 0-353 0 0,0 0 0 0 0,0 0 1 0 0,32-7-1 0 0,-40 5-413 0 0,0 1 1 0 0,0-1-1 0 0,0 2 1 0 0,1-1-1 0 0,-1 1 1 0 0,10 1 0 0 0,12-1 75 0 0,64 0 685 0 0,-32-11-423 0 0,-54 11-357 0 0,0-1-1 0 0,-1 0 1 0 0,1 0 0 0 0,-1-1 0 0 0,8-2-1 0 0,-5 1-28 0 0,61-14 377 0 0,-60 16-424 0 0,15-2 25 0 0,14-5-10 0 0,-17 3-45 0 0,2-2-4 0 0,1 0-3 0 0,-1 1 2 0 0,2 0-3 0 0,5 1-2 0 0,6 1 1 0 0,154-8 580 0 0,-187 12-538 0 0,1 1 0 0 0,-1 0 0 0 0,0 0 0 0 0,0 0-1 0 0,6 2 1 0 0,-6-1 7 0 0,0-1 0 0 0,0 1 0 0 0,0-1 0 0 0,11 1 0 0 0,109-14 1179 0 0,17 9-64 0 0,-141 3-1155 0 0,1 0 0 0 0,-1 0-1 0 0,1 0 1 0 0,-1 1 0 0 0,0-1-1 0 0,1 0 1 0 0,-1 1 0 0 0,1-1 0 0 0,-1 1-1 0 0,0 0 1 0 0,3 1 0 0 0,-3-1-3 0 0,0-1 0 0 0,1 1 1 0 0,-1 0-1 0 0,0-1 1 0 0,1 1-1 0 0,-1-1 1 0 0,1 1-1 0 0,-1-1 0 0 0,1 0 1 0 0,-1 0-1 0 0,3 1 1 0 0,33-2 182 0 0,47-7 0 0 0,-33 5-73 0 0,-40 3-101 0 0,32 0 128 0 0,-32 0-62 0 0,0 1-1 0 0,-1 0 1 0 0,18 5 0 0 0,38 6 364 0 0,-56-10-382 0 0,1 0-1 0 0,0-1 1 0 0,1 0-1 0 0,-1-1 0 0 0,0 0 1 0 0,19-3-1 0 0,25-1 176 0 0,-50 4-189 0 0,0 0-1 0 0,0 1 1 0 0,0 0 0 0 0,0-1-1 0 0,0 2 1 0 0,0-1 0 0 0,6 3-1 0 0,-2 0-23 0 0,0-1-1 0 0,0-1 1 0 0,1 1-1 0 0,-1-1 1 0 0,20 1 0 0 0,-9-1 12 0 0,-19-2-35 0 0,0 0-1 0 0,1 1 0 0 0,-1-1 1 0 0,0 0-1 0 0,0 0 0 0 0,1 0 1 0 0,-1 0-1 0 0,0 0 0 0 0,0 0 0 0 0,1 0 1 0 0,-1-1-1 0 0,0 1 0 0 0,2-1 1 0 0,17-2 22 0 0,-7 3-14 0 0,3 1 12 0 0,0-1 0 0 0,-1-1 0 0 0,23-4-1 0 0,-29 3-7 0 0,0 1 0 0 0,-1 0 0 0 0,1 1 0 0 0,0 0 0 0 0,12 1 0 0 0,13 1 63 0 0,134-2 242 0 0,287-2 586 0 0,-447 2-893 0 0,24-6 1 0 0,-19 5-3 0 0,71 1 69 0 0,-30-9-16 0 0,25 9 0 0 0,-70 0-55 0 0,0 0 0 0 0,0 0 0 0 0,0-1 0 0 0,0 0 0 0 0,0-1 0 0 0,11-3 0 0 0,-17 4-5 0 0,1 0 1 0 0,-1 0 0 0 0,1 0-1 0 0,0 1 1 0 0,-1-1-1 0 0,1 1 1 0 0,-1 0-1 0 0,1 0 1 0 0,4 1-1 0 0,13 0 32 0 0,19-1-4 0 0,-22 0-24 0 0,1 0 2 0 0,-1 0 2 0 0,1 0-8 0 0,0 0 2 0 0,-2 0 2 0 0,-2 0 0 0 0,-2 0 0 0 0,0 0 0 0 0,2 0 0 0 0,56 0 40 0 0,-65 0-40 0 0,45 0 26 0 0,-7 0 4 0 0,-30 0-30 0 0,-1 0 0 0 0,-3 0 0 0 0,-1 0 2 0 0,29 0 28 0 0,59-3 58 0 0,-33-1 24 0 0,-30 3-88 0 0,-19-3-17 0 0,1 1 0 0 0,0 0 1 0 0,-1 2-1 0 0,27-1 0 0 0,-25 2 4 0 0,83-4 184 0 0,265 4 683 0 0,-315 4-740 0 0,-34-4-116 0 0,-4 0 0 0 0,1 0 0 0 0,0 0 0 0 0,-1 1 1 0 0,17 4-1 0 0,-26-5-25 0 0,0 1 0 0 0,0-1-1 0 0,0 0 1 0 0,1 1 0 0 0,-1-1 0 0 0,6-1 0 0 0,17 1 26 0 0,-12 2-14 0 0,-1-1-1 0 0,27-1 1 0 0,20-1 29 0 0,-45 1-38 0 0,3 1 0 0 0,-3 1 2 0 0,0-1 3 0 0,3 3-4 0 0,5 0-1 0 0,-1 1 0 0 0,0-1 0 0 0,1 1 0 0 0,1 0 0 0 0,-1-1 2 0 0,-1-2 3 0 0,-2-1-4 0 0,-2 1-1 0 0,1-1 0 0 0,-1 0 0 0 0,1 2 0 0 0,1-1 0 0 0,-2-1 2 0 0,2 0 3 0 0,1 2-4 0 0,1-1-1 0 0,1-2 0 0 0,0 3 0 0 0,-4-1 0 0 0,0 0 0 0 0,-1-2-1 0 0,1 0-4 0 0,0 0 2 0 0,0 0-1 0 0,-1 1 7 0 0,1 1-7 0 0,0-2 1 0 0,3 0-2 0 0,-3 0 3 0 0,0 0 2 0 0,4 0 0 0 0,1 0 0 0 0,2 0 0 0 0,1-1 2 0 0,9-4 8 0 0,-6-1 2 0 0,-9 2-12 0 0,13-1 0 0 0,2 3 0 0 0,-10 1-1 0 0,1 1-3 0 0,-2-4 7 0 0,0-1-7 0 0,0 1 1 0 0,2 3-2 0 0,-3 0 2 0 0,-4-2-2 0 0,3 1 2 0 0,3 1-2 0 0,13-4 2 0 0,-1 1-4 0 0,-15 2-1 0 0,-5 2 0 0 0,1 0 0 0 0,0 0 0 0 0,4 0 0 0 0,3 0 0 0 0,1 0 0 0 0,1 0 2 0 0,-5 0 3 0 0,-1 0-4 0 0,0 0-1 0 0,-2 0 0 0 0,-2 0 0 0 0,1 0 0 0 0,0 0 0 0 0,2 0 0 0 0,2 0 0 0 0,1 0 0 0 0,-1 0 0 0 0,-1 0 0 0 0,-2 0 0 0 0,0 0 0 0 0,-1 1 0 0 0,0 2 0 0 0,0-3 0 0 0,-2 0 0 0 0,-2 0 0 0 0,-1 0 0 0 0,0 2 0 0 0,1 3 0 0 0,3-3 0 0 0,1 1 0 0 0,4 2 0 0 0,-1-1 0 0 0,-2-1 0 0 0,-1-2 0 0 0,-1-1 0 0 0,-4 0 0 0 0,1 0 0 0 0,-1 0 0 0 0,5 0 0 0 0,2 0 0 0 0,-1 0 0 0 0,-2 0 0 0 0,1 0 0 0 0,0 0 0 0 0,4 0 0 0 0,0 0 0 0 0,-4 0 0 0 0,-1 0 0 0 0,-3 0 0 0 0,-1 0 0 0 0,0 0 0 0 0,-2 0 0 0 0,0 0 0 0 0,1-2 0 0 0,2-1 0 0 0,-2 0 0 0 0,1 3 0 0 0,0 0 0 0 0,0 0 0 0 0,0 0 0 0 0,-4 0 0 0 0,-1 0 0 0 0,3-1 0 0 0,0-1 0 0 0,-1 2 0 0 0,-2 0 0 0 0,0-1 0 0 0,1 0 0 0 0,4-4 0 0 0,0 1 0 0 0,0 3 0 0 0,0 1 0 0 0,0 0 0 0 0,-2 0 0 0 0,2-1 0 0 0,0 0 0 0 0,0-1 0 0 0,0 1 0 0 0,-1 0 0 0 0,2 1 0 0 0,-2 0 0 0 0,1 0 0 0 0,-4 0 0 0 0,-1 0 0 0 0,0 0 0 0 0,1 0 0 0 0,-1 0 0 0 0,1 0 0 0 0,3 0 0 0 0,-2 0 0 0 0,0 0 0 0 0,-2 0 0 0 0,0 0 0 0 0,1 3 0 0 0,-1-2 0 0 0,-1-1 0 0 0,-3 0 0 0 0,0 0 0 0 0,1 0 0 0 0,-2 0 0 0 0,1 0 0 0 0,-1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2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0 439 13968 0 0,'13'12'26'0'0,"3"2"96"0"0,12 3 361 0 0,-24-14-378 0 0,-2-2-70 0 0,-1-1 0 0 0,0 1 1 0 0,1 0-1 0 0,-1 0 1 0 0,0-1-1 0 0,1 1 1 0 0,-1-1-1 0 0,1 1 1 0 0,-1-1-1 0 0,1 0 1 0 0,-1 1-1 0 0,1-1 1 0 0,-1 0-1 0 0,1 0 0 0 0,-1 0 1 0 0,1 0-1 0 0,2-1 1 0 0,0 0 92 0 0,-2 2-87 0 0,-1-1 0 0 0,0 0 0 0 0,0 0 0 0 0,0 0 0 0 0,0 0 0 0 0,1 0 0 0 0,-1 0 0 0 0,0-1 0 0 0,0 1 0 0 0,0 0 0 0 0,0-1 0 0 0,1 1 0 0 0,-1-1 0 0 0,0 1 0 0 0,0-1 0 0 0,0 1 0 0 0,0-1 0 0 0,0 0 0 0 0,0 1 0 0 0,1-2 0 0 0,0 0 106 0 0,4-1 52 0 0,0-1 1 0 0,0 0-1 0 0,0 0 1 0 0,-1-1-1 0 0,0 0 0 0 0,0 1 1 0 0,6-9-1 0 0,-6 9-135 0 0,32-38 417 0 0,40-54 0 0 0,-43 51-303 0 0,98-129 312 0 0,-131 172-482 0 0,0 1-1 0 0,0 0 0 0 0,0 0 1 0 0,0-1-1 0 0,0 1 0 0 0,0-1 0 0 0,-1 1 1 0 0,1-1-1 0 0,-1 1 0 0 0,1-1 1 0 0,-1 1-1 0 0,1-1 0 0 0,-1 1 1 0 0,0-1-1 0 0,0 1 0 0 0,0-1 0 0 0,0 0 1 0 0,0 1-1 0 0,0-1 0 0 0,0 1 1 0 0,0-1-1 0 0,-1 0 0 0 0,1 1 1 0 0,-1-1-1 0 0,1 1 0 0 0,-1-1 0 0 0,0 1 1 0 0,1-1-1 0 0,-1 1 0 0 0,0 0 1 0 0,0-1-1 0 0,0 1 0 0 0,0 0 0 0 0,0 0 1 0 0,0 0-1 0 0,0 0 0 0 0,-1 0 1 0 0,1 0-1 0 0,0 0 0 0 0,0 0 1 0 0,-1 0-1 0 0,-1-1 0 0 0,-2 0-7 0 0,0-1-1 0 0,0 1 1 0 0,0 0-1 0 0,0 0 1 0 0,0 0-1 0 0,-1 1 1 0 0,1 0-1 0 0,0 0 1 0 0,-1 0-1 0 0,1 1 1 0 0,-9 0-1 0 0,0 1-73 0 0,1 2-1 0 0,-1 0 1 0 0,1 0-1 0 0,-1 2 1 0 0,1-1 0 0 0,0 2-1 0 0,1-1 1 0 0,0 2-1 0 0,-1 0 1 0 0,2 0-1 0 0,-1 1 1 0 0,1 0-1 0 0,-12 13 1 0 0,16-12 6 0 0,1-1 0 0 0,0 2 0 0 0,0-1 0 0 0,1 1 0 0 0,1-1 0 0 0,-1 1 0 0 0,1 1 0 0 0,1-1 0 0 0,-4 20 0 0 0,2 0-10 0 0,1 0 1 0 0,0 38 0 0 0,4-40 68 0 0,2 0-1 0 0,0 0 1 0 0,2 0 0 0 0,1-1 0 0 0,1 0 0 0 0,1 0 0 0 0,14 32-1 0 0,-20-55 22 0 0,0-1-1 0 0,1 0 0 0 0,0 0 0 0 0,0 0 0 0 0,0 0 0 0 0,0 0 0 0 0,0-1 0 0 0,0 1 0 0 0,1-1 0 0 0,-1 1 0 0 0,1-1 0 0 0,0 0 0 0 0,0 0 1 0 0,-1 0-1 0 0,1 0 0 0 0,1 0 0 0 0,-1-1 0 0 0,0 0 0 0 0,0 1 0 0 0,1-1 0 0 0,-1 0 0 0 0,0-1 0 0 0,1 1 0 0 0,-1-1 0 0 0,1 1 1 0 0,-1-1-1 0 0,1 0 0 0 0,5-1 0 0 0,13 0 121 0 0,0-2 0 0 0,-1 0 0 0 0,1-2 0 0 0,-1 0 0 0 0,40-16 0 0 0,-33 8 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15376 0 0,'-1'8'17'0'0,"0"2"63"0"0,2-2 51 0 0,2 2 116 0 0,1 7 82 0 0,-3-1-180 0 0,19 192 1732 0 0,-7-104-1189 0 0,-9 13 145 0 0,-4-75-371 0 0,7 56 0 0 0,-5-46 70 0 0,3-56 123 0 0,-5 0-606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10448 0 0,'-1'1'22'0'0,"1"1"9"0"0,2 1 34 0 0,5 10 198 0 0,-6-11-215 0 0,-1-1-36 0 0,1-1 32 0 0,-1 1 0 0 0,0-1 0 0 0,0 0 0 0 0,1 0 0 0 0,-1 1 1 0 0,0-1-1 0 0,1 0 0 0 0,-1 0 0 0 0,0 0 0 0 0,1 1 0 0 0,-1-1 0 0 0,1 0 0 0 0,-1 0 0 0 0,0 0 0 0 0,1 0 1 0 0,-1 0-1 0 0,1 0 0 0 0,-1 0 0 0 0,0 0 0 0 0,1 0 0 0 0,-1 0 0 0 0,1 0 0 0 0,-1 0 0 0 0,0 0 0 0 0,1 0 1 0 0,-1 0-1 0 0,0 0 0 0 0,1 0 0 0 0,-1-1 0 0 0,1 1 0 0 0,-1 0 0 0 0,0 0 0 0 0,1 0 0 0 0,-1-1 0 0 0,0 1 1 0 0,1 0-1 0 0,-1 0 0 0 0,1-1 0 0 0,2-1 30 0 0,0 1 0 0 0,0-1 0 0 0,0 1 0 0 0,1 0 0 0 0,-1 0 0 0 0,1 1 0 0 0,3-1 0 0 0,27-2 177 0 0,66 3 1 0 0,-97 0-227 0 0,0 1 0 0 0,1 0 0 0 0,-1 0 0 0 0,0 0 0 0 0,0 1 0 0 0,0-1 1 0 0,0 1-1 0 0,0 0 0 0 0,0 0 0 0 0,-1 0 0 0 0,1 0 0 0 0,0 0 0 0 0,-1 0 1 0 0,4 5-1 0 0,20 16 302 0 0,-21-21-238 0 0,-1 1 0 0 0,0 0 1 0 0,-1 1-1 0 0,1-1 0 0 0,0 1 1 0 0,-1-1-1 0 0,0 1 0 0 0,0 0 1 0 0,0 0-1 0 0,0 1 1 0 0,-1-1-1 0 0,1 0 0 0 0,2 7 1 0 0,-3-3 33 0 0,1 0 0 0 0,-2 0 0 0 0,1 1 0 0 0,-1-1 0 0 0,0 0 0 0 0,0 0 0 0 0,-2 16 0 0 0,1-14-22 0 0,-1 0 0 0 0,-1 1 0 0 0,0-1 0 0 0,-1 0 0 0 0,0 0 0 0 0,0 0 0 0 0,-1-1 0 0 0,0 1 0 0 0,-1-1 0 0 0,0 0 0 0 0,0 0 0 0 0,-1 0 0 0 0,-10 11 0 0 0,-12 7 436 0 0,-51 39 1 0 0,64-55-355 0 0,0-1 1 0 0,-1-1-1 0 0,0 0 1 0 0,-1-2-1 0 0,-29 11 1 0 0,20-16 495 0 0,18-3-293 0 0,5 1-301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7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45 12664 0 0,'-1'6'38'0'0,"-1"0"146"0"0,2-1 113 0 0,1 0 270 0 0,0 6 315 0 0,-2 2-553 0 0,-11 35 113 0 0,3 1 1 0 0,3 1-1 0 0,-2 86 0 0 0,8-132-431 0 0,1 24 110 0 0,4 28 0 0 0,-3-48-48 0 0,-1 1 0 0 0,1-1 1 0 0,1 0-1 0 0,-1 0 0 0 0,1-1 0 0 0,1 1 1 0 0,7 13-1 0 0,-9-20-55 0 0,-1 1 0 0 0,0-1 0 0 0,1 0 0 0 0,-1 1 0 0 0,1-1 0 0 0,-1 0 0 0 0,1 0 0 0 0,-1 0 0 0 0,1 0 0 0 0,0 0 0 0 0,0 0 0 0 0,0 0 1 0 0,-1-1-1 0 0,1 1 0 0 0,0-1 0 0 0,0 1 0 0 0,0-1 0 0 0,0 0 0 0 0,0 0 0 0 0,0 1 0 0 0,0-2 0 0 0,4 1 0 0 0,3-1 40 0 0,1-1 0 0 0,-1 0-1 0 0,13-4 1 0 0,-10 2-8 0 0,3 0 20 0 0,-1-1 1 0 0,1-1-1 0 0,-1-1 1 0 0,0 1 0 0 0,-1-2-1 0 0,0 0 1 0 0,0-1-1 0 0,-1 0 1 0 0,0-1-1 0 0,0 0 1 0 0,-1-1 0 0 0,0 0-1 0 0,14-21 1 0 0,-19 22-30 0 0,0 0 1 0 0,-1 0-1 0 0,0 0 1 0 0,-1-1 0 0 0,0 0-1 0 0,-1 0 1 0 0,4-21-1 0 0,2-6 45 0 0,8-34-23 0 0,-8 34-30 0 0,16-47-1 0 0,-23 79-85 0 0,-1 1-1 0 0,0-1 0 0 0,0 1 1 0 0,0-1-1 0 0,-1 1 1 0 0,0-1-1 0 0,-1-7 0 0 0,1-1-29 0 0,4 26-133 0 0,-1 436 459 0 0,-3-428-178 0 0,0-9 4 0 0,0 1 0 0 0,0-1 0 0 0,1 1 0 0 0,0-1 0 0 0,1 0 0 0 0,6 21 0 0 0,-7-28 14 0 0,1-1 0 0 0,-1 1 0 0 0,1 0 0 0 0,-1 0 0 0 0,1-1 0 0 0,0 1 0 0 0,1-1 0 0 0,-1 0 0 0 0,1 0 0 0 0,4 5 0 0 0,-7-7-71 0 0,1-1 0 0 0,-1 0 0 0 0,1 0 0 0 0,0 1 0 0 0,-1-1 0 0 0,1 0-1 0 0,-1 0 1 0 0,1 1 0 0 0,0-1 0 0 0,-1 0 0 0 0,1 0 0 0 0,0 0 0 0 0,-1 0-1 0 0,1 0 1 0 0,0 0 0 0 0,-1 0 0 0 0,1 0 0 0 0,0 0 0 0 0,-1-1 0 0 0,1 1-1 0 0,0 0 1 0 0,-1 0 0 0 0,1-1 0 0 0,-1 1 0 0 0,1 0 0 0 0,0 0 0 0 0,-1-1-1 0 0,2 0 1 0 0,11-13 68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8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1 142 11352 0 0,'4'6'37'0'0,"-2"-2"5"0"0,0 1 58 0 0,0 7 715 0 0,-3-10-457 0 0,1-2-325 0 0,-1 0 1 0 0,1 0 0 0 0,0 0 0 0 0,-1 0 0 0 0,1 0 0 0 0,0-1-1 0 0,-1 1 1 0 0,1 0 0 0 0,0 0 0 0 0,-1 0 0 0 0,1 0 0 0 0,0 0-1 0 0,-1-1 1 0 0,1 1 0 0 0,0 0 0 0 0,-1 0 0 0 0,1-1 0 0 0,0 1-1 0 0,0 0 1 0 0,-1 0 0 0 0,1-1 0 0 0,0 1 0 0 0,0 0-1 0 0,0-1 1 0 0,0 1 0 0 0,-1 0 0 0 0,1-1 0 0 0,0 1 0 0 0,0 0-1 0 0,0-1 1 0 0,0 1 0 0 0,0 0 0 0 0,0-1 0 0 0,0 1 0 0 0,0-1-1 0 0,0 1 1 0 0,0 0 0 0 0,0-1 0 0 0,0 1 0 0 0,0 0 0 0 0,0-1-1 0 0,0 1 1 0 0,0 0 0 0 0,0-1 0 0 0,1 1 0 0 0,-1 0-1 0 0,0-1 1 0 0,0 1 0 0 0,0 0 0 0 0,0-1 0 0 0,1 1 0 0 0,-1 0-1 0 0,0-1 1 0 0,0 1 0 0 0,1 0 0 0 0,-1 0 0 0 0,0 0 0 0 0,1-1-1 0 0,-1 1 1 0 0,0 0 0 0 0,1 0 0 0 0,21-6 3 0 0,-1 1 0 0 0,1 2 1 0 0,0 0-1 0 0,37 1 0 0 0,-18 0 26 0 0,269-1 755 0 0,-1-1 585 0 0,301-21 1005 0 0,120 25-522 0 0,-640 3-1716 0 0,97-2 166 0 0,-90-10-174 0 0,81-3 115 0 0,52 6 22 0 0,-145 2-210 0 0,-33 5 0 0 0,1 2 0 0 0,57 11 1 0 0,-37-4 1 0 0,-33-8-22 0 0,-1-1 0 0 0,44-5 0 0 0,10 1 57 0 0,6 4 19 0 0,85-2 103 0 0,-145 1-182 0 0,42 7 0 0 0,-47-4-23 0 0,-1-1 1 0 0,41-2 0 0 0,2-9 77 0 0,126-30 1 0 0,-172 33-82 0 0,47-3 1 0 0,21-4 36 0 0,-91 12-72 0 0,44-11 88 0 0,103-9 0 0 0,-147 21-93 0 0,110 0 223 0 0,-109 1-211 0 0,0 1 1 0 0,-1 0 0 0 0,1 1 0 0 0,8 3 0 0 0,14 5 5 0 0,-14-8-5 0 0,0 0 0 0 0,0-1 0 0 0,0 0 0 0 0,1-1 0 0 0,-1-1 0 0 0,0-1 0 0 0,27-4 0 0 0,-8 4 139 0 0,-35 3-142 0 0,0 3 3 0 0,-1-2-8 0 0,-12 11 15 0 0,-11 17 14 0 0,22-30-33 0 0,1 1 1 0 0,0-1 0 0 0,0 0 0 0 0,0 1 0 0 0,0-1 0 0 0,0 1 0 0 0,0-1 0 0 0,1 1 0 0 0,-1-1 0 0 0,1 1 0 0 0,-2 3-1 0 0,-2 14 15 0 0,2-10-10 0 0,0 0 0 0 0,0 0 0 0 0,1 1 0 0 0,1-1 0 0 0,0 0 0 0 0,1 17 0 0 0,13 60 23 0 0,-7-49-12 0 0,-1 8 17 0 0,-1 0-1 0 0,-3 0 0 0 0,-1 1 1 0 0,-2-1-1 0 0,-3 1 0 0 0,-17 84 1 0 0,17-103 38 0 0,2 0 0 0 0,0 0 0 0 0,2 0 0 0 0,4 40 0 0 0,-3-42-42 0 0,14 240 564 0 0,-9-218 732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0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4 143 12360 0 0,'-3'3'120'0'0,"3"0"20"0"0,1 4 260 0 0,9 5 2860 0 0,-9-12-3189 0 0,0 1 0 0 0,0-1 0 0 0,0 0 0 0 0,0 0 0 0 0,0 0 0 0 0,0 0 0 0 0,0 0 0 0 0,0-1 0 0 0,0 1 0 0 0,0 0 1 0 0,0 0-1 0 0,0-1 0 0 0,0 1 0 0 0,0 0 0 0 0,0-1 0 0 0,1 0 0 0 0,15-7-120 0 0,44-14 44 0 0,-34 11-8 0 0,0 1 0 0 0,1 2 0 0 0,0 1 0 0 0,37-5 0 0 0,156 5 27 0 0,-191 9 31 0 0,-1 1 0 0 0,50 11 0 0 0,-44-7 96 0 0,47 4-1 0 0,45-3 292 0 0,260 12 751 0 0,-202-23-531 0 0,-3-1-39 0 0,76-9 260 0 0,-167 5-420 0 0,95 4-1 0 0,-10 8-3 0 0,84 6 190 0 0,51-6 55 0 0,-179-5-428 0 0,87-10 147 0 0,217 5 148 0 0,-254-6-363 0 0,-72 2-100 0 0,28-9 28 0 0,-91 10-65 0 0,58-2-1 0 0,143-9 123 0 0,-76 4-45 0 0,180 2 174 0 0,-343 14-303 0 0,26-1 38 0 0,0 2 1 0 0,-1 1-1 0 0,59 12 1 0 0,-92-14-2 0 0,-3 0-18 0 0,-12-1-11 0 0,-22-3-17 0 0,5 0 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0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52 9440 0 0,'-13'15'6752'0'0,"18"-13"-5838"0"0,26-3-326 0 0,0-1 0 0 0,0-2 0 0 0,-1-1 0 0 0,1-1 0 0 0,35-13 0 0 0,52-9 1048 0 0,-112 27-1499 0 0,1 0 0 0 0,-1 0 0 0 0,1 1 0 0 0,-1-1 0 0 0,1 2-1 0 0,8 0 1 0 0,7 0 274 0 0,14-1 669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13464 0 0,'-1'54'264'0'0,"0"-21"101"0"0,-2 15 366 0 0,-10 73 1242 0 0,-2-42-1356 0 0,-4-24 108 0 0,13-42-228 0 0,1 1 1 0 0,-4 17-1 0 0,9-30-460 0 0,-1 0-1 0 0,1 1 0 0 0,0-1 1 0 0,0 0-1 0 0,0 0 0 0 0,0 0 0 0 0,0 1 1 0 0,0-1-1 0 0,0 0 0 0 0,0 0 1 0 0,0 0-1 0 0,0 0 0 0 0,1 1 0 0 0,-1-1 1 0 0,0 0-1 0 0,1 0 0 0 0,-1 0 1 0 0,1 0-1 0 0,0 0 0 0 0,-1 0 0 0 0,1 0 1 0 0,1 1-1 0 0,-1 3 302 0 0,-1-5-330 0 0,0 1 0 0 0,0-1 0 0 0,0 0 0 0 0,0 0 0 0 0,0 1 0 0 0,0-1-1 0 0,1 0 1 0 0,-1 0 0 0 0,0 1 0 0 0,0-1 0 0 0,0 0 0 0 0,0 0 0 0 0,0 1 0 0 0,0-1 0 0 0,0 0-1 0 0,0 0 1 0 0,1 0 0 0 0,-1 1 0 0 0,0-1 0 0 0,0 0 0 0 0,0 0 0 0 0,0 0 0 0 0,1 0 0 0 0,-1 1-1 0 0,0-1 1 0 0,0 0 0 0 0,1 0 0 0 0,-1 0 0 0 0,0 0 0 0 0,0 0 0 0 0,1 0 0 0 0,4 2 70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11760 0 0,'1'9'50'0'0,"0"5"174"0"0,4 14 558 0 0,-4-24-677 0 0,-1-3-18 0 0,0 1 0 0 0,1-1 0 0 0,-1 0 0 0 0,0 0 1 0 0,1 0-1 0 0,-1 0 0 0 0,1 0 0 0 0,-1 0 0 0 0,1 0 0 0 0,0 0 0 0 0,0-1 1 0 0,-1 1-1 0 0,1 0 0 0 0,0 0 0 0 0,0 0 0 0 0,0-1 0 0 0,0 1 0 0 0,0-1 0 0 0,0 1 1 0 0,0 0-1 0 0,0-1 0 0 0,0 0 0 0 0,0 1 0 0 0,0-1 0 0 0,2 1 0 0 0,31 1 531 0 0,-24-3-442 0 0,18 1 34 0 0,0-2 0 0 0,0-1 0 0 0,-1-1 0 0 0,1-1 1 0 0,37-13-1 0 0,132-34 2278 0 0,-163 52 49 0 0,-34 7-2216 0 0,0-2-301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0 13360 0 0,'2'1'117'0'0,"2"2"369"0"0,3 6 632 0 0,-56 198-1005 0 0,37-162-81 0 0,-7 17 212 0 0,-2-2-1 0 0,-4 0 0 0 0,-59 105 1 0 0,67-132 44 0 0,1 0 1 0 0,-19 61 0 0 0,-10 73 1036 0 0,44-163-1255 0 0,0-3-30 0 0,0 1 1 0 0,1-1-1 0 0,-1 0 0 0 0,1 1 1 0 0,0-1-1 0 0,0 1 1 0 0,-1-1-1 0 0,1 1 1 0 0,0-1-1 0 0,0 1 0 0 0,0-1 1 0 0,0 1-1 0 0,1-1 1 0 0,-1 1-1 0 0,0-1 1 0 0,1 1-1 0 0,-1-1 0 0 0,1 1 1 0 0,-1-1-1 0 0,1 0 1 0 0,1 3-1 0 0,-2-4-16 0 0,1 0 0 0 0,-1 0 0 0 0,0 0 0 0 0,1 0 0 0 0,-1 0 0 0 0,1 0 0 0 0,-1 0 0 0 0,1 0 0 0 0,-1 0 0 0 0,0 0 0 0 0,1 0-1 0 0,-1 0 1 0 0,1 0 0 0 0,-1 0 0 0 0,1-1 0 0 0,-1 1 0 0 0,0 0 0 0 0,1 0 0 0 0,-1 0 0 0 0,0 0 0 0 0,1-1 0 0 0,-1 1 0 0 0,0 0 0 0 0,1-1 0 0 0,-1 1 0 0 0,0 0 0 0 0,1 0 0 0 0,-1-1 0 0 0,0 1 0 0 0,0-1-1 0 0,1 1 1 0 0,-1 0 0 0 0,0-1 0 0 0,0 1 0 0 0,0 0 0 0 0,0-1 0 0 0,1 1 0 0 0,-1-1 0 0 0,0 1 0 0 0,0-1 0 0 0,9-18 158 0 0,-9 19-175 0 0,8-18 137 0 0,1-4-16 0 0,8-27 1 0 0,-8 14-92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2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60 166 10952 0 0,'-3'7'14'0'0,"-1"2"53"0"0,2-1 43 0 0,1 6 98 0 0,-2 6 88 0 0,-2-3-166 0 0,-5 1 48 0 0,5-9 68 0 0,1 0 0 0 0,-1 0-1 0 0,1 0 1 0 0,1 1 0 0 0,0 0-1 0 0,0-1 1 0 0,-1 16 0 0 0,4-17-110 0 0,0-1 1 0 0,1 1-1 0 0,0 0 0 0 0,0-1 1 0 0,1 1-1 0 0,0-1 0 0 0,0 0 1 0 0,1 1-1 0 0,0-1 0 0 0,0 0 1 0 0,1-1-1 0 0,0 1 0 0 0,0-1 1 0 0,8 10-1 0 0,-8-11-5 0 0,1 1 0 0 0,-1-1 0 0 0,1 0 0 0 0,1-1 1 0 0,-1 1-1 0 0,1-1 0 0 0,8 5 0 0 0,-9-6-76 0 0,-3-1-1 0 0,0 0 0 0 0,1-1 0 0 0,-1 1 0 0 0,0-1 1 0 0,1 1-1 0 0,-1-1 0 0 0,1 0 0 0 0,4 1 0 0 0,-1 0 40 0 0,5 0 182 0 0,-5-2-188 0 0,-5 1-57 0 0,1-1 0 0 0,0 0 0 0 0,0 0 0 0 0,-1-1 0 0 0,1 1 0 0 0,0 0 0 0 0,0 0-1 0 0,-1-1 1 0 0,1 1 0 0 0,0-1 0 0 0,-1 0 0 0 0,1 1 0 0 0,-1-1 0 0 0,3-1 0 0 0,3-1 61 0 0,19-12 339 0 0,-19 12-348 0 0,18-17 335 0 0,-19 14-336 0 0,21-16 300 0 0,12-6 50 0 0,-33 24-394 0 0,3-2 144 0 0,0 0 1 0 0,0-1 0 0 0,13-13-1 0 0,-18 14-112 0 0,0 1 0 0 0,-1-1 0 0 0,0 0 0 0 0,0 0 0 0 0,0 0 0 0 0,-1 0 0 0 0,0-1 0 0 0,0 1 0 0 0,0 0 0 0 0,-1-1 0 0 0,0 0 0 0 0,0 1 0 0 0,-1-1 0 0 0,0 0 0 0 0,-1-11 0 0 0,-1-4 54 0 0,-1 1 0 0 0,-11-41 0 0 0,-1-2 82 0 0,13 53-157 0 0,-1 1 1 0 0,0 0-1 0 0,-1 0 1 0 0,0 0-1 0 0,-1 0 1 0 0,-9-15-1 0 0,13 23-38 0 0,0 1 1 0 0,-1-1 1 0 0,1 1-1 0 0,0 0 1 0 0,0 0-1 0 0,-1 0 1 0 0,1 0-1 0 0,-1 0 0 0 0,1 0 1 0 0,-1 0-1 0 0,1 1 1 0 0,-1-1-1 0 0,0 0 0 0 0,1 1 1 0 0,-1-1-1 0 0,0 1 1 0 0,1 0-1 0 0,-5-1 1 0 0,-28 1 110 0 0,29 2-113 0 0,0-1 0 0 0,-1 1 1 0 0,1 1-1 0 0,0-1 1 0 0,1 1-1 0 0,-1 0 0 0 0,0 0 1 0 0,1 0-1 0 0,0 0 1 0 0,-1 1-1 0 0,-5 7 0 0 0,-3 1 11 0 0,-2 0 12 0 0,1 0 0 0 0,1 2 0 0 0,0-1-1 0 0,1 2 1 0 0,1-1 0 0 0,0 2 0 0 0,1-1 0 0 0,-10 21 0 0 0,17-28-4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3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0 12960 0 0,'-9'0'-45'0'0,"5"1"51"0"0,-1 0 39 0 0,-7 9 326 0 0,11-9-327 0 0,-6 1 161 0 0,-4-2-37 0 0,-1-1-1 0 0,-20-4 1 0 0,25 3-79 0 0,-1 1-1 0 0,0 0 1 0 0,0 0 0 0 0,1 0-1 0 0,-1 1 1 0 0,0 0 0 0 0,0 0-1 0 0,0 1 1 0 0,0 0 0 0 0,1 1-1 0 0,-13 3 1 0 0,12-2-37 0 0,1 1 0 0 0,-1 0 0 0 0,1 0 0 0 0,0 1 1 0 0,0 0-1 0 0,0 0 0 0 0,1 1 0 0 0,-10 9 0 0 0,14-12-38 0 0,1-1 0 0 0,-1 1 0 0 0,0-1 0 0 0,1 1-1 0 0,0 0 1 0 0,-1-1 0 0 0,1 1 0 0 0,0 0 0 0 0,1 0-1 0 0,-1 0 1 0 0,0 0 0 0 0,1 0 0 0 0,0 0 0 0 0,-1 0-1 0 0,1 0 1 0 0,0 0 0 0 0,1 0 0 0 0,-1 0 0 0 0,0 0-1 0 0,1 0 1 0 0,0 0 0 0 0,0 0 0 0 0,0-1 0 0 0,0 1-1 0 0,0 0 1 0 0,0 0 0 0 0,3 3 0 0 0,6 12 22 0 0,0-1 0 0 0,1-1 0 0 0,0 0 0 0 0,1 0 0 0 0,1-1 0 0 0,27 23 0 0 0,-33-32-21 0 0,56 46 216 0 0,60 63 0 0 0,-122-113-199 0 0,0 0-1 0 0,1 0 1 0 0,-1-1 0 0 0,0 1-1 0 0,0 0 1 0 0,0 0 0 0 0,0 0-1 0 0,0 0 1 0 0,0 0-1 0 0,-1 0 1 0 0,1 1 0 0 0,-1-1-1 0 0,0 0 1 0 0,1 0 0 0 0,-1 0-1 0 0,0 0 1 0 0,0 1 0 0 0,0-1-1 0 0,-1 0 1 0 0,0 4-1 0 0,1-3 40 0 0,-7 13 197 0 0,1-6-128 0 0,5-7-102 0 0,-1 0 0 0 0,0 0 0 0 0,0 0 0 0 0,0 0 0 0 0,0 0 0 0 0,0-1 1 0 0,0 1-1 0 0,-1-1 0 0 0,1 0 0 0 0,-1 0 0 0 0,-5 4 0 0 0,-37 20 272 0 0,36-22-224 0 0,-64 28 518 0 0,26-14-17 0 0,25-10-127 0 0,12-6-326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6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96 0 0,'1'1'5'0'0,"0"1"-1"0"0,0-1 1 0 0,1 0 0 0 0,-1 0-1 0 0,0 0 1 0 0,1 0 0 0 0,-1 0 0 0 0,0 0-1 0 0,1 0 1 0 0,-1 0 0 0 0,1 0-1 0 0,2 0 1 0 0,25 4 173 0 0,-28-4-177 0 0,27 5 347 0 0,-28-6-169 0 0,1 1 0 0 0,0-1 0 0 0,-1 1 0 0 0,1-1 0 0 0,0 1 0 0 0,-1-1-1 0 0,1 1 1 0 0,-1-1 0 0 0,1 1 0 0 0,-1 0 0 0 0,1-1 0 0 0,-1 1 0 0 0,0 0 0 0 0,1-1 0 0 0,-1 1 0 0 0,0 0 0 0 0,1 0 0 0 0,-1-1-1 0 0,0 1 1 0 0,0 0 0 0 0,0 0 0 0 0,0 1 0 0 0,2 16 1807 0 0,-2-17-1997 0 0,4 26 862 0 0,-1 0 0 0 0,-1 46-1 0 0,-2-62-560 0 0,-1 0-1 0 0,-1 0 0 0 0,0 0 1 0 0,-1 0-1 0 0,0 0 0 0 0,-6 14 1 0 0,1-10 283 0 0,-1 5-145 0 0,4 30 769 0 0,1 0 0 0 0,5 59 1 0 0,0-41-510 0 0,11 174 1494 0 0,-2-158-750 0 0,-10-77-1182 0 0,0-2-143 0 0,0 1 0 0 0,0-1 0 0 0,0 0 0 0 0,-1 0 0 0 0,1 0 0 0 0,-1 0 0 0 0,-1 0-1 0 0,-1 6 1 0 0,1-6-42 0 0,1 0-1 0 0,0 0 0 0 0,0 0 1 0 0,0 0-1 0 0,0-1 1 0 0,1 1-1 0 0,0 0 0 0 0,0 0 1 0 0,2 10-1 0 0,0 9 431 0 0,2-6 629 0 0,2-34-960 0 0,-6 4-139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3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406 125 96 0 0,'13'-3'6070'0'0,"-18"-3"-4958"0"0,-16-25 945 0 0,17 24-1822 0 0,0 1-1 0 0,0-1 1 0 0,0 1-1 0 0,-1 0 1 0 0,0 0-1 0 0,-10-10 1 0 0,11 12-153 0 0,2 2-51 0 0,1 1 0 0 0,0-1 0 0 0,-1 1 0 0 0,1-1 1 0 0,-1 1-1 0 0,0 0 0 0 0,1 0 0 0 0,-1 0 1 0 0,0 0-1 0 0,0 0 0 0 0,0 0 0 0 0,0 0 0 0 0,-2 0 1 0 0,-17-7 224 0 0,11 7-34 0 0,-42 16 428 0 0,35-9-460 0 0,1 1 1 0 0,0 1 0 0 0,0 1-1 0 0,1 0 1 0 0,0 1 0 0 0,-17 14-1 0 0,22-15 23 0 0,1 0-1 0 0,0 1 0 0 0,0 0 0 0 0,1 0 1 0 0,0 1-1 0 0,1 0 0 0 0,0 0 1 0 0,1 0-1 0 0,0 1 0 0 0,1 0 0 0 0,-7 25 1 0 0,7-16 32 0 0,1 1 0 0 0,1-1 1 0 0,1 1-1 0 0,1-1 1 0 0,1 1-1 0 0,3 30 0 0 0,-2-41-125 0 0,1 0-1 0 0,-1 0 0 0 0,2-1 0 0 0,-1 1 0 0 0,2-1 0 0 0,4 12 0 0 0,-6-17-64 0 0,1 0 0 0 0,0-1 0 0 0,1 1 0 0 0,-1 0-1 0 0,1-1 1 0 0,0 0 0 0 0,0 0 0 0 0,0 0 0 0 0,0 0-1 0 0,1-1 1 0 0,-1 0 0 0 0,1 0 0 0 0,8 4 0 0 0,-2-2 28 0 0,0-1 0 0 0,0 0 0 0 0,0-1 0 0 0,0 0 0 0 0,0-1 0 0 0,1 0 0 0 0,0-1 0 0 0,-1 0 0 0 0,1-1 0 0 0,0 0 0 0 0,-1 0 0 0 0,1-2 0 0 0,-1 1 0 0 0,19-6 0 0 0,-10 1 103 0 0,0-1 0 0 0,0-1 0 0 0,-1-1 0 0 0,0 0 0 0 0,0-2 0 0 0,-1 0 0 0 0,19-15 0 0 0,-13 6 99 0 0,-16 12-138 0 0,0 1 0 0 0,1 1 0 0 0,13-9 0 0 0,2 9 280 0 0,-17 1-382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3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14776 0 0,'-1'9'-2'0'0,"0"0"-4"0"0,1-4 1 0 0,0-2 12 0 0,1 2 52 0 0,-1-4-39 0 0,0 0-1 0 0,0 0 1 0 0,-1-1 0 0 0,1 1 0 0 0,1 0-1 0 0,-1 0 1 0 0,0-1 0 0 0,0 1 0 0 0,0 0-1 0 0,0 0 1 0 0,0-1 0 0 0,1 1 0 0 0,-1 0-1 0 0,0-1 1 0 0,1 1 0 0 0,-1 0 0 0 0,0-1-1 0 0,1 1 1 0 0,-1 0 0 0 0,1-1-1 0 0,0 1 1 0 0,8 13 461 0 0,8 44 774 0 0,-14-29-539 0 0,-2-1-237 0 0,9 92 402 0 0,3 34-427 0 0,5-20 7 0 0,-15-82 39 0 0,-3-41-156 0 0,0-10-281 0 0,3-1-1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4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11 13864 0 0,'2'-2'3'0'0,"0"0"12"0"0,0 1 11 0 0,-1-1 30 0 0,1 2 21 0 0,-1 2 50 0 0,-1-2-56 0 0,1 1-30 0 0,0-1-6 0 0,-1 1 0 0 0,1-1 0 0 0,0 0-1 0 0,-1 0 1 0 0,1 0 0 0 0,0 1 0 0 0,0-1 0 0 0,0 0 0 0 0,-1 0 0 0 0,1 0 0 0 0,0 0 0 0 0,0-1 0 0 0,-1 1 0 0 0,1 0 0 0 0,0 0 0 0 0,0 0 0 0 0,-1-1 0 0 0,1 1 0 0 0,0 0 0 0 0,0-1 0 0 0,0 1 0 0 0,1-1 35 0 0,0 0 1 0 0,0 0-1 0 0,0 1 0 0 0,0-1 0 0 0,0 1 0 0 0,0-1 0 0 0,0 1 1 0 0,4 0-1 0 0,1 0 34 0 0,-4-1-56 0 0,-1 1 1 0 0,1 1 0 0 0,0-1 0 0 0,-1 0-1 0 0,1 1 1 0 0,0-1 0 0 0,0 1 0 0 0,4 1 0 0 0,7 2 81 0 0,-1 1 0 0 0,1 0 1 0 0,-1 1-1 0 0,0 0 0 0 0,23 16 1 0 0,-29-18-66 0 0,-1 2 0 0 0,0-1 1 0 0,0 0-1 0 0,0 1 0 0 0,-1 0 0 0 0,0 1 1 0 0,0-1-1 0 0,-1 1 0 0 0,1 0 0 0 0,-1 0 1 0 0,-1 0-1 0 0,6 16 0 0 0,-6-14 59 0 0,0 0 0 0 0,-1 0 0 0 0,0 0 0 0 0,0 0 0 0 0,-1 1 1 0 0,0 15-1 0 0,-2-21-74 0 0,0 1 0 0 0,0-1 0 0 0,0 1-1 0 0,0-1 1 0 0,0 1 0 0 0,-1-1 0 0 0,0 0 0 0 0,0 0 0 0 0,0 0 0 0 0,0 0 0 0 0,-1 0 0 0 0,0 0 0 0 0,0-1 0 0 0,0 1 0 0 0,-6 5 0 0 0,-8 4 103 0 0,0 1 1 0 0,-2-2-1 0 0,1-1 1 0 0,-30 14-1 0 0,-21 12 167 0 0,-5 3 222 0 0,71-38-459 0 0,7-6 27 0 0,-3 2-65 0 0,10-8-35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4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10 12160 0 0,'-2'3'27'0'0,"0"3"26"0"0,1-1 10 0 0,-1 3 47 0 0,-2 11 134 0 0,0-11-155 0 0,1-2-35 0 0,1-3-22 0 0,0 1 1 0 0,0 0-1 0 0,1-1 1 0 0,0 1-1 0 0,0 0 1 0 0,0 0-1 0 0,0 0 1 0 0,0 0-1 0 0,1 0 1 0 0,0 0 0 0 0,0 8-1 0 0,8 50 129 0 0,-3-31-87 0 0,0 15 42 0 0,-4-28-30 0 0,1 0 1 0 0,0 0-1 0 0,1 0 1 0 0,1 0-1 0 0,1-1 1 0 0,1 1-1 0 0,13 28 1 0 0,-18-44-61 0 0,0 0 0 0 0,1 1 1 0 0,-1-1-1 0 0,1 0 0 0 0,0 0 0 0 0,0 0 0 0 0,-1 0 1 0 0,1-1-1 0 0,0 1 0 0 0,0 0 0 0 0,1-1 0 0 0,-1 1 1 0 0,0-1-1 0 0,0 0 0 0 0,1 0 0 0 0,-1 0 0 0 0,1 0 1 0 0,-1 0-1 0 0,1-1 0 0 0,-1 1 0 0 0,1-1 0 0 0,0 1 1 0 0,-1-1-1 0 0,1 0 0 0 0,0 0 0 0 0,-1 0 0 0 0,1 0 1 0 0,-1-1-1 0 0,1 1 0 0 0,-1-1 0 0 0,1 0 0 0 0,0 1 1 0 0,3-3-1 0 0,3-1 51 0 0,-1 0 1 0 0,0 0 0 0 0,-1 0-1 0 0,1-1 1 0 0,-1 0-1 0 0,0-1 1 0 0,0 1 0 0 0,11-13-1 0 0,12-18 268 0 0,-1 0 0 0 0,42-74 0 0 0,-62 92-315 0 0,10-29-1 0 0,2-6 6 0 0,-17 43-69 0 0,0 0 0 0 0,-2 1 0 0 0,1-1 0 0 0,-1 0 0 0 0,0 0 0 0 0,-1 0 0 0 0,0 0 0 0 0,-1-12 0 0 0,3 28-166 0 0,-3-6 196 0 0,1 1 1 0 0,-1-1-1 0 0,0 1 0 0 0,1 0 1 0 0,-1-1-1 0 0,1 1 1 0 0,-1 0-1 0 0,0-1 0 0 0,0 1 1 0 0,1 0-1 0 0,-1-1 1 0 0,0 1-1 0 0,0 0 0 0 0,0 0 1 0 0,0-1-1 0 0,0 2 1 0 0,12 347 305 0 0,-11-292 125 0 0,3 0-1 0 0,2 0 1 0 0,13 57 0 0 0,-16-106-263 0 0,-2-6-12 0 0,0 0-1 0 0,0-1 1 0 0,0 1 0 0 0,-1 0 0 0 0,1 0 0 0 0,-1 0-1 0 0,1-1 1 0 0,-1 1 0 0 0,0 0 0 0 0,0 0-1 0 0,0 0 1 0 0,0 3 189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5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69 9648 0 0,'-2'0'33'0'0,"0"1"121"0"0,2 1 93 0 0,0 0 212 0 0,0 1 142 0 0,-2-2-390 0 0,0 0-122 0 0,0 1-53 0 0,-14-6 599 0 0,7 1-680 0 0,-13-2-983 0 0,22 5 956 0 0,-1 0 1 0 0,1 0-1 0 0,-1 0 0 0 0,1 0 1 0 0,-1-1-1 0 0,1 1 1 0 0,-1 0-1 0 0,1 0 1 0 0,-1-1-1 0 0,1 1 1 0 0,-1 0-1 0 0,1-1 1 0 0,-1 1-1 0 0,1 0 1 0 0,0-1-1 0 0,-1 1 0 0 0,1 0 1 0 0,0-1-1 0 0,-1 1 1 0 0,0-2-1 0 0,3 0-948 0 0,8 5 928 0 0,-3 0 148 0 0,0 0 1 0 0,1-1-1 0 0,-1 0 0 0 0,1-1 1 0 0,-1 1-1 0 0,1-1 1 0 0,8 0-1 0 0,64-3 663 0 0,-35 1-190 0 0,85-5 1790 0 0,-79 2-708 0 0,97 5 0 0 0,170 20 1837 0 0,-183-12-1740 0 0,161-8 0 0 0,-214-5-1130 0 0,71-2 713 0 0,-37-2-183 0 0,1 0-261 0 0,24-4-47 0 0,-78 5-462 0 0,85 3 187 0 0,-44 3-241 0 0,-97 0-274 0 0,1-1-1 0 0,-1 1 0 0 0,0-1 0 0 0,1 0 0 0 0,-1-1 0 0 0,13-6 0 0 0,-14 6-4 0 0,1 0 0 0 0,-1 0-1 0 0,1 1 1 0 0,0 0 0 0 0,0 0 0 0 0,0 1 0 0 0,0 0-1 0 0,7-1 1 0 0,-5 2 0 0 0,1-1-1 0 0,25-5 27 0 0,-21 6-24 0 0,-1 0-6 0 0,-5 0-1 0 0,-7 0 0 0 0,0-1 0 0 0,-1 1 0 0 0,1 0 0 0 0,0 0 0 0 0,0 0 0 0 0,-1 0 0 0 0,1 0 0 0 0,0 0 0 0 0,0 1 0 0 0,-1-1 0 0 0,1 0 0 0 0,0 0 0 0 0,-1 0 0 0 0,1 1 0 0 0,0-1 0 0 0,-1 0 0 0 0,1 1 0 0 0,0-1 0 0 0,-1 1 0 0 0,1-1 0 0 0,-1 1 0 0 0,1-1 0 0 0,-1 1 0 0 0,1-1 0 0 0,-1 1 0 0 0,1-1 0 0 0,-1 1 0 0 0,1 1 0 0 0,14 14 0 0 0,-5-8 0 0 0,-4-1 0 0 0,2-3 0 0 0,0 1 0 0 0,-4-1 0 0 0,1 1 0 0 0,-2-1 0 0 0,-2 2 0 0 0,-1-2 0 0 0,0 0 0 0 0,-2 4 0 0 0,-4 1 0 0 0,1 1 0 0 0,3-6 0 0 0,0 1 0 0 0,0 0 0 0 0,1 0 0 0 0,0 0 0 0 0,0 1 0 0 0,0-1 0 0 0,1 0 0 0 0,-1 0 0 0 0,1 0 0 0 0,1 1 0 0 0,-1-1 0 0 0,1 0 0 0 0,1 5 0 0 0,0 14 0 0 0,1 25 0 0 0,-1 81 8 0 0,1-20 13 0 0,-2-88-9 0 0,17 107 51 0 0,-4 166 73 0 0,-13-256-105 0 0,3 50 163 0 0,8 15 301 0 0,-12-102-486 0 0,0-1 0 0 0,0 0 0 0 0,0 0-1 0 0,0 0 1 0 0,0 0 0 0 0,0 1 0 0 0,0-1 0 0 0,1 0 0 0 0,-1 0-1 0 0,0 0 1 0 0,1 0 0 0 0,-1 0 0 0 0,1 0 0 0 0,-1 0 0 0 0,2 2-1 0 0,-2-3 3 0 0,1 1 0 0 0,0-1 0 0 0,0 1-1 0 0,0-1 1 0 0,0 0 0 0 0,0 0 0 0 0,0 1 0 0 0,0-1-1 0 0,0 0 1 0 0,0 0 0 0 0,0 0 0 0 0,0 0-1 0 0,0 0 1 0 0,1 0 0 0 0,-1-1 9 0 0,4-5 33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6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14064 0 0,'-3'1'46'0'0,"2"2"163"0"0,1 2 102 0 0,3 2 184 0 0,-2-3-244 0 0,0 2-62 0 0,-1-5-156 0 0,0-1-1 0 0,-1 0 1 0 0,1 1 0 0 0,0-1 0 0 0,0 1 0 0 0,0-1-1 0 0,0 0 1 0 0,0 1 0 0 0,0-1 0 0 0,0 0 0 0 0,0 1-1 0 0,0-1 1 0 0,0 0 0 0 0,1 1 0 0 0,-1-1 0 0 0,0 1-1 0 0,0-1 1 0 0,0 0 0 0 0,0 1 0 0 0,1-1 0 0 0,-1 0-1 0 0,0 0 1 0 0,0 1 0 0 0,0-1 0 0 0,1 0 0 0 0,-1 1-1 0 0,0-1 1 0 0,0 0 0 0 0,1 0 0 0 0,-1 0 0 0 0,0 1-1 0 0,1-1 1 0 0,-1 0 0 0 0,0 0 0 0 0,1 0 0 0 0,-1 0-1 0 0,0 0 1 0 0,1 1 0 0 0,-1-1 0 0 0,1 0 0 0 0,-1 0-1 0 0,0 0 1 0 0,1 0 0 0 0,-1 0 0 0 0,0 0 0 0 0,1 0-1 0 0,-1 0 1 0 0,0 0 0 0 0,1 0 0 0 0,-1-1 0 0 0,1 1-1 0 0,-1 0 1 0 0,0 0 0 0 0,1 0 0 0 0,24-6-75 0 0,0 2 1 0 0,0 1-1 0 0,36 0 1 0 0,-12 0-56 0 0,4-1 22 0 0,0 2-1 0 0,77 6 0 0 0,309 26 1830 0 0,-59-29 964 0 0,-198-2-1254 0 0,7-8 88 0 0,-95 2-796 0 0,-25 0-313 0 0,111 4 962 0 0,-49 1-802 0 0,-20-5-217 0 0,-66 2-228 0 0,0 3-1 0 0,1 1 0 0 0,51 7 1 0 0,11-1 218 0 0,-87 0-252 0 0,-17-3-68 0 0,1-1 0 0 0,0 0-1 0 0,0 0 1 0 0,0 0 0 0 0,9-1-1 0 0,4 0 431 0 0,-25-4-469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8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13968 0 0,'-1'1'66'0'0,"2"1"241"0"0,1 2 169 0 0,1 3 358 0 0,0 1 1368 0 0,6-14-1070 0 0,19-2-975 0 0,1 2-1 0 0,0 0 1 0 0,0 3 0 0 0,1 0 0 0 0,54 3-1 0 0,-69 0-84 0 0,213-6 1099 0 0,-159 3-878 0 0,-38 4-109 0 0,1 1 1 0 0,34 6 0 0 0,-40-4-19 0 0,1-1 0 0 0,0-1 0 0 0,40-2 0 0 0,-23-3 82 0 0,1 2 0 0 0,-1 2-1 0 0,57 8 1 0 0,8 0 433 0 0,177-8 0 0 0,-118-5-248 0 0,200-14 413 0 0,-270 11-623 0 0,-26 0-64 0 0,50-2 149 0 0,205 9 514 0 0,-209 9-576 0 0,-69-4-151 0 0,-7-1-17 0 0,75 3 127 0 0,-101-8-179 0 0,195-7 307 0 0,-5-1-86 0 0,53-5-14 0 0,118-10 32 0 0,-289 25-231 0 0,112-4 11 0 0,-88-13-31 0 0,26-1 5 0 0,-72 12 7 0 0,185-9 175 0 0,-176 26-139 0 0,-66-11-53 0 0,-6 0-3 0 0,1-1 0 0 0,0 0 0 0 0,-1 0 0 0 0,1 0 0 0 0,0 0 0 0 0,-1 0 0 0 0,1-1 0 0 0,5-1 0 0 0,-8 1-4 0 0,15 0 44 0 0,12 1 25 0 0,-24 1-69 0 0,0 5 4 0 0,-1 2-4 0 0,-1 0 5 0 0,0 5 2 0 0,-1 0-1 0 0,-1 23 0 0 0,-1-28-2 0 0,1-1-1 0 0,0 1 0 0 0,3 12 1 0 0,5 43 24 0 0,1 95 1 0 0,-1 3 6 0 0,-4-112-5 0 0,-5 94-1 0 0,-5-24 60 0 0,-8 84-6 0 0,6-149 7 0 0,-1 57 0 0 0,8-91-26 0 0,2 1-1 0 0,0 0 0 0 0,1 0 1 0 0,2 0-1 0 0,9 35 0 0 0,-11-50-40 0 0,0-2 93 0 0,-1 0-1 0 0,0 1 0 0 0,0-1 1 0 0,0 1-1 0 0,1 8 0 0 0,-3-13-98 0 0,0 0-15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9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15272 0 0,'11'2'150'0'0,"1"6"300"0"0,-1 1 46 0 0,-8-7-352 0 0,-2-2-83 0 0,0 1 0 0 0,0-1 0 0 0,-1 1 0 0 0,1-1 0 0 0,0 1 1 0 0,0 0-1 0 0,0-1 0 0 0,0 1 0 0 0,-1 0 0 0 0,1 0 0 0 0,0-1 0 0 0,-1 1 1 0 0,1 0-1 0 0,0 1 0 0 0,-1-3-37 0 0,-1 1 1 0 0,1 0 0 0 0,0-1-1 0 0,0 1 1 0 0,0-1 0 0 0,0 1-1 0 0,0-1 1 0 0,0 1 0 0 0,0-1-1 0 0,0 1 1 0 0,0-1 0 0 0,0 1-1 0 0,0-1 1 0 0,0 1 0 0 0,0-1-1 0 0,1 1 1 0 0,-1 0 0 0 0,0-1-1 0 0,0 1 1 0 0,0-1 0 0 0,1 1-1 0 0,-1-1 1 0 0,0 1 0 0 0,0 0-1 0 0,1-1 1 0 0,-1 1 0 0 0,0 0-1 0 0,1-1 1 0 0,-1 1 0 0 0,0 0-1 0 0,1-1 1 0 0,-1 1 0 0 0,1 0-1 0 0,-1 0 1 0 0,1 0 0 0 0,-1-1-1 0 0,0 1 1 0 0,1 0 0 0 0,-1 0-1 0 0,1 0 1 0 0,-1 0 0 0 0,1 0-1 0 0,-1 0 1 0 0,1 0 0 0 0,-1 0-1 0 0,1 0 1 0 0,-1 0 0 0 0,1 0-1 0 0,-1 0 1 0 0,0 0 0 0 0,2 0-1 0 0,148-4 59 0 0,56-6-5 0 0,-105 3 132 0 0,1 4 1 0 0,105 11-1 0 0,17 11 684 0 0,438 17 1732 0 0,-325-49-1583 0 0,-277 9-830 0 0,257-22 742 0 0,78-4 96 0 0,146-12 144 0 0,-377 32-893 0 0,-97 8-188 0 0,151 0 260 0 0,-116 3-244 0 0,-17 4-21 0 0,-52-3-23 0 0,51-1-1 0 0,50-5 166 0 0,10-2 50 0 0,-69 4-112 0 0,0 3 0 0 0,0 2 0 0 0,101 20 0 0 0,-50-1-27 0 0,58-11 15 0 0,-180-10-170 0 0,0-2 1 0 0,11-3 30 0 0,-10 2-34 0 0,-8-3 2 0 0,-1 3-7 0 0,0 0 1 0 0,0 1-1 0 0,0-1 1 0 0,0 1-1 0 0,-1 0 0 0 0,1 0 1 0 0,0 0-1 0 0,-1 0 1 0 0,1 1-1 0 0,-6 0 1 0 0,-5-2-8 0 0,-22-2-1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0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14968 0 0,'5'6'47'0'0,"1"1"167"0"0,-1-3 105 0 0,3 0 196 0 0,-2-1-189 0 0,-5-3-276 0 0,-1 1 1 0 0,1-1-1 0 0,-1 0 1 0 0,1 1-1 0 0,-1-1 1 0 0,1 1 0 0 0,-1-1-1 0 0,0 0 1 0 0,1 1-1 0 0,-1-1 1 0 0,0 1-1 0 0,1 0 1 0 0,-1-1-1 0 0,0 1 1 0 0,0-1-1 0 0,0 1 1 0 0,1-1-1 0 0,-1 1 1 0 0,0 0-1 0 0,0 0-16 0 0,0 0 0 0 0,0 0 1 0 0,1-1-1 0 0,-1 1 0 0 0,0 0 0 0 0,1 0 0 0 0,-1-1 0 0 0,0 1 0 0 0,1 0 0 0 0,-1-1 0 0 0,1 1 0 0 0,-1 0 0 0 0,1-1 0 0 0,-1 1 0 0 0,1-1 0 0 0,1 2 0 0 0,7 3 32 0 0,0 0-1 0 0,1 0 1 0 0,0-1-1 0 0,0 0 1 0 0,1 0-1 0 0,-1-1 1 0 0,0-1 0 0 0,1 0-1 0 0,0 0 1 0 0,16 0-1 0 0,-11-2-3 0 0,0 1 0 0 0,-1-2 1 0 0,1-1-1 0 0,0 0 0 0 0,-1 0 0 0 0,30-10 0 0 0,-37 8 8 0 0,1 0 1 0 0,-1 0-1 0 0,13-10 0 0 0,-17 11 35 0 0,1-1 1 0 0,-1 1-1 0 0,1 1 1 0 0,0-1-1 0 0,0 1 1 0 0,0-1-1 0 0,0 1 1 0 0,0 1-1 0 0,0-1 1 0 0,0 1-1 0 0,1 0 1 0 0,9-1-1 0 0,-14 2-93 0 0,-1 0 1 0 0,0 0-1 0 0,0 0 0 0 0,1 0 1 0 0,-1 0-1 0 0,0 0 0 0 0,0 0 1 0 0,1 0-1 0 0,-1 0 1 0 0,0 0-1 0 0,0 0 0 0 0,1 0 1 0 0,-1 0-1 0 0,0 0 0 0 0,0 0 1 0 0,0 0-1 0 0,1 0 0 0 0,-1 0 1 0 0,0 0-1 0 0,0 0 0 0 0,1 0 1 0 0,-1 0-1 0 0,0 1 0 0 0,0-1 1 0 0,0 0-1 0 0,0 0 0 0 0,1 0 1 0 0,-1 0-1 0 0,0 1 0 0 0,0-1 1 0 0,0 0-1 0 0,0 0 0 0 0,1 0 1 0 0,-1 1-1 0 0,0-1 1 0 0,0 0-1 0 0,0 0 0 0 0,0 1 1 0 0,0-1-1 0 0,0 0 0 0 0,0 0 1 0 0,0 1-1 0 0,0-1 0 0 0,0 0 1 0 0,0 0-1 0 0,0 1 0 0 0,0-1 1 0 0,0 0-1 0 0,0 0 0 0 0,0 0 1 0 0,0 1-1 0 0,0-1 0 0 0,0 0 1 0 0,0 0-1 0 0,0 1 0 0 0,-1-1 1 0 0,1 0-1 0 0,0 0 1 0 0,0 0-1 0 0,0 1 0 0 0,0-1 1 0 0,0 0-1 0 0,-1 0 0 0 0,-13 17 137 0 0,10-13-124 0 0,-5 8 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3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0 13464 0 0,'-1'5'-3'0'0,"2"1"-5"0"0,5 3 47 0 0,-6-8-17 0 0,0-1-4 0 0,0 1 1 0 0,1 0-1 0 0,-1 0 0 0 0,0-1 0 0 0,1 1 0 0 0,-1 0 0 0 0,0-1 1 0 0,1 1-1 0 0,-1 0 0 0 0,1-1 0 0 0,-1 1 0 0 0,1-1 0 0 0,0 1 1 0 0,-1-1-1 0 0,1 1 0 0 0,-1-1 0 0 0,1 1 0 0 0,0-1 0 0 0,0 0 1 0 0,-1 1-1 0 0,2-1 0 0 0,-1 1 0 0 0,-1-1 1 0 0,1 0-1 0 0,0 1 1 0 0,0-1-1 0 0,-1 1 0 0 0,1-1 1 0 0,0 1-1 0 0,-1-1 1 0 0,1 1-1 0 0,-1 0 1 0 0,1-1-1 0 0,-1 1 0 0 0,1 0 1 0 0,-1-1-1 0 0,1 1 1 0 0,-1 0-1 0 0,1 0 1 0 0,-1-1-1 0 0,0 1 0 0 0,0 0 1 0 0,1 0-1 0 0,-1 0 1 0 0,0-1-1 0 0,0 1 0 0 0,0 1 1 0 0,2 7 131 0 0,-1 0 0 0 0,0 0 0 0 0,-1 0 0 0 0,0-1 0 0 0,0 1 0 0 0,-1 0 0 0 0,0 0 0 0 0,0 0 0 0 0,-1-1 0 0 0,0 1 0 0 0,-4 9 0 0 0,-64 164 1568 0 0,64-167-1684 0 0,1 1 0 0 0,0 0-1 0 0,1 0 1 0 0,1 0 0 0 0,-2 26-1 0 0,3 81 27 0 0,2-116-56 0 0,1 26 32 0 0,2 0 0 0 0,9 45 0 0 0,-8-60 28 0 0,1 0 0 0 0,0 0 1 0 0,2 0-1 0 0,0-1 0 0 0,16 29 0 0 0,-20-42-16 0 0,0-1-1 0 0,1 1 1 0 0,-1 0-1 0 0,1-1 1 0 0,-1 0-1 0 0,1 0 1 0 0,0 0-1 0 0,0 0 1 0 0,1 0-1 0 0,-1-1 1 0 0,0 0-1 0 0,1 0 1 0 0,0 0-1 0 0,-1-1 1 0 0,1 1-1 0 0,0-1 1 0 0,0 0-1 0 0,0 0 1 0 0,-1-1-1 0 0,7 0 1 0 0,4 1 107 0 0,1-1 1 0 0,0-1-1 0 0,-1-1 1 0 0,1 0-1 0 0,15-5 1 0 0,-14 2-38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0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11552 0 0,'1'1'7'0'0,"-1"0"5"0"0,1 2 11 0 0,1 6 79 0 0,-2-10-80 0 0,0 10 78 0 0,1-1 0 0 0,-1 1 1 0 0,0-1-1 0 0,-1 1 0 0 0,0-1 0 0 0,0 1 0 0 0,-1-1 0 0 0,-5 14 0 0 0,-3 21 43 0 0,-9 62 44 0 0,8-47 317 0 0,-6 71 1 0 0,16-121-341 0 0,1 0-1 0 0,0 0 1 0 0,0 0-1 0 0,1 0 1 0 0,0 0 0 0 0,1 0-1 0 0,-1 0 1 0 0,5 9-1 0 0,-6 2 1934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11256 0 0,'1'6'149'0'0,"1"2"167"0"0,2-3 80 0 0,4 0 271 0 0,-4-4-468 0 0,-1-1 1 0 0,0 0-1 0 0,1 1 1 0 0,-1-1 0 0 0,1 0-1 0 0,5-1 1 0 0,5 0-312 0 0,-6 1 170 0 0,38 0 503 0 0,48-6 0 0 0,-78 3-337 0 0,-1 1 0 0 0,1-2 0 0 0,-1 0 0 0 0,0-1 0 0 0,0 0 0 0 0,27-15 0 0 0,-27 12 167 0 0,1 1 1 0 0,-1 1 0 0 0,34-8-1 0 0,-5 2 657 0 0,-41 10-768 0 0,-2 2-218 0 0,0-1-1 0 0,-1 1 1 0 0,1-1 0 0 0,0 1 0 0 0,0 0 0 0 0,0-1 0 0 0,0 1-1 0 0,0 0 1 0 0,0 0 0 0 0,-1 0 0 0 0,1-1 0 0 0,0 1-1 0 0,0 0 1 0 0,0 0 0 0 0,0 0 0 0 0,0 1 0 0 0,2-1-1 0 0,-2 3 67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12 13672 0 0,'4'0'56'0'0,"1"-2"208"0"0,-2-1 157 0 0,-1-1 360 0 0,0 2 152 0 0,2 7-501 0 0,-3-1-409 0 0,0 0 0 0 0,-1 0-1 0 0,1 0 1 0 0,-1 0-1 0 0,0 0 1 0 0,0 0-1 0 0,-2 6 1 0 0,2-2-13 0 0,-3 27 44 0 0,-1 0 0 0 0,-14 54 0 0 0,6-33-5 0 0,2-20 58 0 0,-1 0-1 0 0,-1 0 1 0 0,-27 51 0 0 0,22-52 44 0 0,2 0 0 0 0,1 1 1 0 0,-10 47-1 0 0,9-27 248 0 0,-1-1 0 0 0,-41 91 0 0 0,54-138-275 0 0,0-2 103 0 0,0 0-1 0 0,0 0 0 0 0,1 1 1 0 0,0-1-1 0 0,1 1 1 0 0,-2 7-1 0 0,15-21 644 0 0,-3 0-728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69 139 14568 0 0,'-3'6'12'0'0,"1"-4"8"0"0,0-1 26 0 0,-2 1 68 0 0,2 3-9 0 0,-1 4 357 0 0,0 0 0 0 0,-1 0 0 0 0,-9 15 0 0 0,-3 7 239 0 0,12-19-646 0 0,0-1 0 0 0,2 1 0 0 0,-1 0 0 0 0,1 0 0 0 0,1 1 0 0 0,0-1 0 0 0,1 0 0 0 0,2 17 0 0 0,-2-11-5 0 0,1 4-8 0 0,1 0 0 0 0,1 0 0 0 0,0 0 0 0 0,2-1 0 0 0,1 1-1 0 0,0-1 1 0 0,18 37 0 0 0,-22-55-25 0 0,0 1 0 0 0,0 0 1 0 0,0 0-1 0 0,0-1 0 0 0,1 1 0 0 0,0-1 0 0 0,0 0 0 0 0,0 0 0 0 0,0 0 1 0 0,0 0-1 0 0,0 0 0 0 0,1-1 0 0 0,0 1 0 0 0,-1-1 0 0 0,1 0 0 0 0,7 3 1 0 0,-6-4 26 0 0,1 1 0 0 0,0-1 0 0 0,0 0 1 0 0,0-1-1 0 0,0 1 0 0 0,0-1 0 0 0,0-1 0 0 0,0 1 1 0 0,0-1-1 0 0,10-2 0 0 0,3-3 125 0 0,0-1 1 0 0,-1 0-1 0 0,0-1 0 0 0,0-1 0 0 0,-1-1 0 0 0,20-15 1 0 0,-23 15-6 0 0,-1-1 1 0 0,-1-1 0 0 0,1 0 0 0 0,18-25-1 0 0,34-59 603 0 0,-57 83-638 0 0,-1-1-1 0 0,0 0 0 0 0,0 0 0 0 0,-2-1 0 0 0,1 1 1 0 0,2-19-1 0 0,-6 25-57 0 0,-1 0 1 0 0,0 0-1 0 0,-1-1 0 0 0,1 1 1 0 0,-2 0-1 0 0,1-1 0 0 0,-1 1 1 0 0,0 0-1 0 0,-1 0 1 0 0,0 0-1 0 0,0 0 0 0 0,-7-15 1 0 0,0 5 42 0 0,6 9-59 0 0,-2-1-1 0 0,1 0 0 0 0,-1 1 0 0 0,-1 0 1 0 0,0 0-1 0 0,0 1 0 0 0,0-1 1 0 0,-1 1-1 0 0,-1 1 0 0 0,-14-13 1 0 0,17 16-28 0 0,0 1 0 0 0,0-1 0 0 0,-1 1 0 0 0,1 1 0 0 0,-1-1 0 0 0,0 1 1 0 0,0 0-1 0 0,0 0 0 0 0,0 1 0 0 0,0-1 0 0 0,0 1 0 0 0,0 1 0 0 0,0-1 1 0 0,0 1-1 0 0,-1 0 0 0 0,1 0 0 0 0,0 1 0 0 0,0 0 0 0 0,0 0 1 0 0,0 1-1 0 0,0-1 0 0 0,0 1 0 0 0,0 0 0 0 0,-9 6 0 0 0,-8 4 53 0 0,2 0 0 0 0,-1 2 0 0 0,-28 25 0 0 0,38-29-32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7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96 0 0,'2'14'11910'0'0,"-1"-10"-10563"0"0,7 30 307 0 0,4 38 0 0 0,-6-28-1178 0 0,1 4 505 0 0,-3 1 0 0 0,-4 83 1 0 0,0-111-428 0 0,1 0 0 0 0,1 0 0 0 0,8 33 0 0 0,-5-31-190 0 0,-1 1 1 0 0,1 33 0 0 0,7 188 1202 0 0,-12-241-1540 0 0,11 164 1117 0 0,-10-160-999 0 0,0-1 1 0 0,1 1-1 0 0,-1-1 1 0 0,5 10 0 0 0,-4-10-13 0 0,0-1-1 0 0,-1 1 1 0 0,1 0 0 0 0,0 7-1 0 0,2 6 1306 0 0,-4-26-1413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9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14568 0 0,'4'0'57'0'0,"-1"2"208"0"0,-2 2 147 0 0,-1 2 310 0 0,2 0 71 0 0,0-4-395 0 0,2-1 841 0 0,20-7-560 0 0,32-7-655 0 0,-44 12-28 0 0,80-11-244 0 0,172 2 0 0 0,-30 4 897 0 0,-187 5-126 0 0,58 5 0 0 0,-1 0 470 0 0,99-2 495 0 0,191-3 120 0 0,-200-10-1000 0 0,153-3 184 0 0,-183 20-339 0 0,-57-1-37 0 0,-89-5-338 0 0,1 2 0 0 0,0 0 0 0 0,-1 0 0 0 0,1 2 0 0 0,-1 0 0 0 0,0 1 0 0 0,24 11 0 0 0,-29-11-36 0 0,0 1 1 0 0,0-2 0 0 0,1 0-1 0 0,-1 0 1 0 0,1-1 0 0 0,0-1-1 0 0,0-1 1 0 0,0 1 0 0 0,18-2-1 0 0,-14 1 6 0 0,0 1 1 0 0,22 6-1 0 0,27 4 58 0 0,53-8 137 0 0,207-19-1 0 0,-137-5-69 0 0,98-8 22 0 0,57 23-13 0 0,-175-2-76 0 0,-32-1-3 0 0,37 1 51 0 0,-91 1-69 0 0,-45 6-38 0 0,57 7 1 0 0,-60-3 6 0 0,74-1-1 0 0,33-6 26 0 0,-7 1-8 0 0,-103 1-59 0 0,-10 0 3 0 0,0-1-1 0 0,25-5 1 0 0,-8 4 50 0 0,-41 3-49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54 14464 0 0,'-3'0'30'0'0,"-1"1"118"0"0,2 0 96 0 0,-1 1 238 0 0,-2 0 528 0 0,-1-5-597 0 0,-4-4 18 0 0,-43-22 1042 0 0,52 28-1473 0 0,-4-1-62 0 0,0-1 0 0 0,0 0 0 0 0,0 1 0 0 0,0 0 0 0 0,0 0 0 0 0,-1 1 0 0 0,1-1 0 0 0,-1 1 0 0 0,1 1 0 0 0,-1-1 0 0 0,0 1 0 0 0,-7 0 0 0 0,7 1-12 0 0,0 1 0 0 0,0 0 1 0 0,0 1-1 0 0,1 0 0 0 0,-1-1 1 0 0,1 2-1 0 0,-7 4 0 0 0,0 3-63 0 0,-12 20 25 0 0,-51 68-244 0 0,67-85 356 0 0,1-1 1 0 0,1 2-1 0 0,0-1 0 0 0,1 1 0 0 0,1 0 0 0 0,0 0 0 0 0,1 0 1 0 0,0 1-1 0 0,2-1 0 0 0,0 1 0 0 0,0-1 0 0 0,2 17 1 0 0,2 3 61 0 0,2 0 0 0 0,1 0 0 0 0,1-1 0 0 0,16 42 0 0 0,-21-69-12 0 0,1 0 0 0 0,-1-1 0 0 0,2 1-1 0 0,-1-1 1 0 0,1 0 0 0 0,0 0-1 0 0,0 0 1 0 0,0-1 0 0 0,1 1-1 0 0,0-1 1 0 0,0 0 0 0 0,1 0-1 0 0,-1-1 1 0 0,1 0 0 0 0,0 0-1 0 0,0 0 1 0 0,0 0 0 0 0,1-1-1 0 0,-1 0 1 0 0,1-1 0 0 0,0 1 0 0 0,0-1-1 0 0,0-1 1 0 0,0 1 0 0 0,0-1-1 0 0,0 0 1 0 0,0-1 0 0 0,0 0-1 0 0,0 0 1 0 0,1 0 0 0 0,-1-1-1 0 0,0 0 1 0 0,11-3 0 0 0,-6 1 45 0 0,0-1 1 0 0,0 0-1 0 0,-1-1 0 0 0,1 0 1 0 0,-1-1-1 0 0,0 0 1 0 0,15-12-1 0 0,2-4 214 0 0,32-33 0 0 0,-13 10-37 0 0,-26 28-183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13264 0 0,'-1'10'7'0'0,"-1"0"-5"0"0,1-3-7 0 0,0-2-6 0 0,0 2 44 0 0,3 5 77 0 0,-2-6-43 0 0,0 0 0 0 0,0 0 1 0 0,0 0-1 0 0,-1 0 0 0 0,1 0 1 0 0,-2 0-1 0 0,-1 6 0 0 0,-3 25 337 0 0,1 57 459 0 0,3-49-538 0 0,-8 57 1 0 0,3-48-46 0 0,0 57 0 0 0,3-32 375 0 0,5-68-316 0 0,-1-11-327 0 0,-1 0 0 0 0,1 0 0 0 0,0 0 0 0 0,0 0 0 0 0,0 1 0 0 0,0-1 0 0 0,0 0 0 0 0,1 0 0 0 0,-1 0 0 0 0,0 0 0 0 0,0 0 0 0 0,0 1 0 0 0,0-1 0 0 0,0 0 0 0 0,0 0 1 0 0,0 0-1 0 0,0 0 0 0 0,0 1 0 0 0,0-1 0 0 0,0 0 0 0 0,0 0 0 0 0,1 0 0 0 0,-1 0 0 0 0,0 0 0 0 0,0 0 0 0 0,0 0 0 0 0,0 1 0 0 0,0-1 0 0 0,0 0 0 0 0,1 0 0 0 0,-1 0 0 0 0,0 0 0 0 0,0 0 0 0 0,0 0 1 0 0,0 0-1 0 0,1 0 0 0 0,-1 0 0 0 0,0 0 0 0 0,0 0 0 0 0,0 0 0 0 0,0 0 0 0 0,1 0 0 0 0,-1 0 0 0 0,0 0 0 0 0,0 0 0 0 0,0 0 0 0 0,0 0 0 0 0,0 0 0 0 0,1 0 0 0 0,-1 0 0 0 0,0 0 0 0 0,0 0 0 0 0,0 0 1 0 0,0-1-1 0 0,0 1 0 0 0,1 0 0 0 0,-1 0 0 0 0,0 0 0 0 0,5-4 146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12552 0 0,'2'-4'15'0'0,"3"-5"179"0"0,-1 4-2 0 0,1-1 150 0 0,5 3 198 0 0,-3 7-335 0 0,18 19 129 0 0,1-1 1 0 0,1-1 0 0 0,1-1-1 0 0,38 19 1 0 0,-56-33-204 0 0,-1 0 1 0 0,1 0 0 0 0,-1 1-1 0 0,14 14 1 0 0,-20-18-60 0 0,0 0 0 0 0,0 1 1 0 0,0-1-1 0 0,-1 1 0 0 0,0-1 1 0 0,0 1-1 0 0,0 0 0 0 0,0 0 0 0 0,0 0 1 0 0,-1 0-1 0 0,0 0 0 0 0,0 0 1 0 0,0 0-1 0 0,0 0 0 0 0,0 7 0 0 0,-1-6-4 0 0,0 0-1 0 0,0 0 0 0 0,0 0 1 0 0,-1 0-1 0 0,1 0 0 0 0,-1 0 0 0 0,-1 0 1 0 0,1 0-1 0 0,-1 0 0 0 0,1-1 0 0 0,-1 1 1 0 0,-1-1-1 0 0,1 1 0 0 0,-1-1 0 0 0,1 0 1 0 0,-1 0-1 0 0,-1 0 0 0 0,1 0 0 0 0,-6 5 1 0 0,-80 62 816 0 0,33-27-434 0 0,-18 14 222 0 0,51-47-170 0 0,23-16-306 0 0,4-3-150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1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 12056 0 0,'-2'5'16'0'0,"-2"2"62"0"0,0 0 52 0 0,-1 1 128 0 0,-6 9 292 0 0,4 0-317 0 0,-7 24 367 0 0,3 0-107 0 0,9-34-431 0 0,-2 23 252 0 0,3 10-71 0 0,12 99-25 0 0,-7-118-144 0 0,0 0-1 0 0,1-1 0 0 0,1 0 0 0 0,1-1 0 0 0,10 20 0 0 0,-17-38-53 0 0,1 0 0 0 0,0 0 0 0 0,0 0 0 0 0,-1 0 0 0 0,1 0-1 0 0,0-1 1 0 0,0 1 0 0 0,0 0 0 0 0,0-1 0 0 0,0 1 0 0 0,0 0 0 0 0,0-1-1 0 0,0 1 1 0 0,1-1 0 0 0,-1 0 0 0 0,0 1 0 0 0,0-1 0 0 0,0 0 0 0 0,0 0-1 0 0,1 1 1 0 0,-1-1 0 0 0,0 0 0 0 0,0 0 0 0 0,0 0 0 0 0,1-1 0 0 0,-1 1-1 0 0,0 0 1 0 0,0 0 0 0 0,0-1 0 0 0,0 1 0 0 0,3-1 0 0 0,1-1 65 0 0,-1 0 1 0 0,1 0-1 0 0,0 0 0 0 0,-1-1 1 0 0,8-5-1 0 0,5-8 109 0 0,-1 0 1 0 0,0-2-1 0 0,-1 1 0 0 0,-1-2 1 0 0,19-33-1 0 0,29-38 441 0 0,-43 67-442 0 0,-1-1 0 0 0,16-27-1 0 0,-28 39-145 0 0,0-1 0 0 0,0 1-1 0 0,-1-1 1 0 0,-1 0-1 0 0,0 0 1 0 0,4-24-1 0 0,0-14 354 0 0,-8 70-301 0 0,-10 137 241 0 0,-1 0 21 0 0,17 54 726 0 0,4-229-492 0 0,-5 9-517 0 0,1-1-6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4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13864 0 0,'7'2'24'0'0,"4"6"83"0"0,7 9 274 0 0,-13-14-227 0 0,-1-1 1 0 0,1 1 0 0 0,0-1-1 0 0,0 0 1 0 0,-1-1 0 0 0,2 1-1 0 0,-1-1 1 0 0,0 0 0 0 0,0 0-1 0 0,0-1 1 0 0,0 1 0 0 0,0-1-1 0 0,1 0 1 0 0,-1-1 0 0 0,0 1 0 0 0,0-1-1 0 0,8-2 1 0 0,14-1 78 0 0,11 0 201 0 0,-1-3 0 0 0,69-21 0 0 0,-21 4 2 0 0,-51 18-170 0 0,46-4 0 0 0,-63 9-194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1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13968 0 0,'1'19'84'0'0,"0"8"311"0"0,2-2 226 0 0,2 11 499 0 0,4 49 493 0 0,-2 328-415 0 0,-9-216-226 0 0,-4-12-24 0 0,7-142-320 0 0,2 0 0 0 0,10 53 0 0 0,-14-85-169 0 0,-1-2 37 0 0,2-9-484 0 0,1 0 1 0 0,-1 0 0 0 0,0 0-1 0 0,0 1 1 0 0,0-1-1 0 0,0 0 1 0 0,0 0-1 0 0,0 0 1 0 0,0 0 0 0 0,1 0-1 0 0,-1 0 1 0 0,0 0-1 0 0,0 0 1 0 0,0 0 0 0 0,0 0-1 0 0,0 0 1 0 0,1 0-1 0 0,-1 0 1 0 0,0 0-1 0 0,0 0 1 0 0,0 0 0 0 0,0 0-1 0 0,0 0 1 0 0,1 0-1 0 0,-1 0 1 0 0,0 0 0 0 0,0 0-1 0 0,0 0 1 0 0,0 0-1 0 0,0 0 1 0 0,1 0-1 0 0,-1 0 1 0 0,0 0 0 0 0,0-1-1 0 0,0 1 1 0 0,0 0-1 0 0,0 0 1 0 0,0 0 0 0 0,0 0-1 0 0,0 0 1 0 0,1 0-1 0 0,-1 0 1 0 0,0-1-1 0 0,0 1 1 0 0,0 0 0 0 0,0 0-1 0 0,0 0 1 0 0,0 0-1 0 0,0 0 1 0 0,0 0 0 0 0,0-1-1 0 0,0 1 1 0 0,0 0-1 0 0,0 0 1 0 0,4-4 120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2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6 156 13768 0 0,'-5'2'93'0'0,"4"1"36"0"0,3 2 128 0 0,7 9 475 0 0,-8-13-678 0 0,2 4 270 0 0,2 0 1259 0 0,14-5-810 0 0,604-63 451 0 0,-366 43-455 0 0,-153 15-370 0 0,398-3 1849 0 0,-356 8-1752 0 0,132 9 444 0 0,-114-1-474 0 0,111 4 284 0 0,165 4 390 0 0,-2-22-79 0 0,202 2 52 0 0,-298-11-661 0 0,-65-1-149 0 0,-92 11-109 0 0,139 1 96 0 0,135-13 71 0 0,-358 10-277 0 0,-6 1 17 0 0,105 8 1 0 0,-171-1-68 0 0,0-1 0 0 0,0-1 0 0 0,56-11 1 0 0,81-32 134 0 0,-155 40-102 0 0,1 2-34 0 0,-3 17-189 0 0,-5-5 51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3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1104 0 0,'6'12'9270'0'0,"16"-12"-5255"0"0,-18 0-3775 0 0,19 0 440 0 0,37 7 1 0 0,-36-3-433 0 0,2-2 205 0 0,0-2-1 0 0,1 0 1 0 0,35-6-1 0 0,31 0 1165 0 0,334 5 1477 0 0,-415 1-3044 0 0,308 5 1108 0 0,-179-4-712 0 0,-3-1 4 0 0,-89 2-237 0 0,20 3 205 0 0,-50-3-204 0 0,0-1-1 0 0,27-1 1 0 0,-18 0 20 0 0,-22 6-127 0 0,-6-6-103 0 0,0 0 0 0 0,0 1-1 0 0,0-1 1 0 0,0 0 0 0 0,0 1-1 0 0,1-1 1 0 0,-1 0 0 0 0,0 0 0 0 0,0 1-1 0 0,0-1 1 0 0,1 0 0 0 0,-1 1-1 0 0,0-1 1 0 0,0 0 0 0 0,1 0 0 0 0,-1 0-1 0 0,0 1 1 0 0,1-1 0 0 0,-1 0-1 0 0,0 0 1 0 0,1 0 0 0 0,-1 0 0 0 0,0 1-1 0 0,1-1 1 0 0,-1 0 0 0 0,1 0 461 0 0,-1 22-361 0 0,-3 28-28 0 0,1-35-47 0 0,0 1 0 0 0,2 22-1 0 0,4 216 59 0 0,-6-219-65 0 0,-8 37 0 0 0,4-40 44 0 0,-1 53-1 0 0,26 198 528 0 0,-10-166-162 0 0,-9-78-217 0 0,0-31-79 0 0,0 0-1 0 0,0 0 0 0 0,0 0 0 0 0,1 0 1 0 0,3 11-1 0 0,-2-16 952 0 0,-9-6-1071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4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 12864 0 0,'-1'0'585'0'0,"-2"0"-276"0"0,-2 0 99 0 0,-12 0 498 0 0,16 0-778 0 0,-9 1-209 0 0,19 5-82 0 0,-6-4 215 0 0,-1-1-47 0 0,2 1 19 0 0,-1 0 0 0 0,1 0 0 0 0,0 0 1 0 0,0 0-1 0 0,0-1 0 0 0,0 0 1 0 0,0 0-1 0 0,0 0 0 0 0,8 1 1 0 0,21-1 395 0 0,1-1 1 0 0,-1-2-1 0 0,41-7 1 0 0,-39 5 571 0 0,-1 1-1 0 0,66 4 0 0 0,-30 1 691 0 0,-69-2-1657 0 0,9-1 121 0 0,-1 1 0 0 0,0 1 1 0 0,0 0-1 0 0,1 0 0 0 0,10 4 1 0 0,2-1 163 0 0,0 0 0 0 0,-1-1 0 0 0,1-2 1 0 0,0 0-1 0 0,34-3 0 0 0,0 0 222 0 0,-19 2-33 0 0,51-7-1 0 0,-43 7 270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5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15680 0 0,'5'3'21'0'0,"1"2"82"0"0,-2 0 65 0 0,1 1 162 0 0,2 3 271 0 0,3-4-335 0 0,6-1-16 0 0,0-1 1 0 0,0 0-1 0 0,0-1 0 0 0,0-1 1 0 0,1 0-1 0 0,-1-2 1 0 0,23-2-1 0 0,-15 0-62 0 0,0-1 0 0 0,-1-1 0 0 0,1-1 1 0 0,34-14-1 0 0,-45 15 1 0 0,0 1 1 0 0,1 0 0 0 0,13-1 0 0 0,-14 2 82 0 0,0 0 1 0 0,18-6 0 0 0,-17 9 276 0 0,-11 3-477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5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 10448 0 0,'3'3'102'0'0,"2"4"327"0"0,-5-6-374 0 0,1 0 0 0 0,-1 0-1 0 0,1-1 1 0 0,-1 1 0 0 0,1 0-1 0 0,-1 0 1 0 0,1 0 0 0 0,-1-1-1 0 0,1 1 1 0 0,0 0 0 0 0,-1-1 0 0 0,1 1-1 0 0,0-1 1 0 0,0 1 0 0 0,-1-1-1 0 0,1 1 1 0 0,0-1 0 0 0,0 1-1 0 0,1-1 1 0 0,-2 33 497 0 0,1-8-461 0 0,-1-13-53 0 0,1 1 1 0 0,-2-1-1 0 0,1 0 0 0 0,-2 0 1 0 0,0 0-1 0 0,-4 15 1 0 0,-5 10 526 0 0,1-1 0 0 0,1 2-1 0 0,2-1 1 0 0,-2 41 0 0 0,9-28 1745 0 0,1-49-2158 0 0,3 2-16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12160 0 0,'0'1'6'0'0,"0"0"0"0"0,0 0 0 0 0,0-1 0 0 0,0 1 0 0 0,0 0 0 0 0,0 0 1 0 0,0 0-1 0 0,0-1 0 0 0,0 1 0 0 0,0 0 0 0 0,0 0 0 0 0,0-1 0 0 0,0 1 0 0 0,1 0 1 0 0,-1 0-1 0 0,0 0 0 0 0,0-1 0 0 0,1 1 0 0 0,-1 0 0 0 0,1-1 0 0 0,-1 1 1 0 0,1 0-1 0 0,-1-1 0 0 0,1 1 0 0 0,-1-1 0 0 0,1 1 0 0 0,0-1 0 0 0,0 2 0 0 0,22 9 550 0 0,-15-7-216 0 0,-7-4-293 0 0,-1 0-1 0 0,0 0 1 0 0,1 1-1 0 0,-1-1 1 0 0,0 0 0 0 0,1 1-1 0 0,-1-1 1 0 0,0 1-1 0 0,0-1 1 0 0,1 0 0 0 0,-1 1-1 0 0,0-1 1 0 0,0 1-1 0 0,0-1 1 0 0,0 0 0 0 0,0 1-1 0 0,1-1 1 0 0,-1 1-1 0 0,0-1 1 0 0,0 1 0 0 0,0 0-1 0 0,0-1-19 0 0,0 1 0 0 0,0-1 1 0 0,0 1-1 0 0,0-1 0 0 0,0 1 0 0 0,0-1 0 0 0,0 1 0 0 0,0-1 0 0 0,0 0 0 0 0,0 1 0 0 0,0-1 1 0 0,1 1-1 0 0,-1-1 0 0 0,0 1 0 0 0,0-1 0 0 0,1 0 0 0 0,-1 1 0 0 0,0-1 0 0 0,1 0 0 0 0,-1 1 1 0 0,0-1-1 0 0,1 0 0 0 0,-1 1 0 0 0,0-1 0 0 0,1 0 0 0 0,-1 0 0 0 0,1 1 0 0 0,-1-1 0 0 0,0 0 1 0 0,1 0-1 0 0,-1 0 0 0 0,1 0 0 0 0,24 6 239 0 0,0-2 0 0 0,0 0 0 0 0,0-2 0 0 0,1-1 0 0 0,35-3 0 0 0,128-22 1514 0 0,-183 24-1667 0 0,3-1 245 0 0,1 0 0 0 0,-1 1 0 0 0,0 0 0 0 0,17 3 0 0 0,14 0 932 0 0,-39-2-1163 0 0,3 1-9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1 13768 0 0,'-5'1'37'0'0,"1"1"141"0"0,3 2 101 0 0,2 4 228 0 0,-1 2 22 0 0,-2-4-322 0 0,-7 12 91 0 0,1 0-1 0 0,0 0 1 0 0,2 1 0 0 0,0 1-1 0 0,1-1 1 0 0,-3 22 0 0 0,5-25-249 0 0,-2 15 62 0 0,-1-1 0 0 0,-2 0-1 0 0,-19 50 1 0 0,-141 335 1147 0 0,143-316-198 0 0,25-93-618 0 0,4-6-324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2 105 11552 0 0,'-1'0'9'0'0,"0"4"43"0"0,8 13 271 0 0,-3-12-200 0 0,-3-3-76 0 0,1 0 0 0 0,-1 0-1 0 0,0 0 1 0 0,0 0-1 0 0,0 0 1 0 0,0 0-1 0 0,0 0 1 0 0,0 0 0 0 0,0 1-1 0 0,-1-1 1 0 0,1 0-1 0 0,-1 1 1 0 0,1 2 0 0 0,0 5 164 0 0,0 0 0 0 0,-1 0 0 0 0,0 0 0 0 0,0 0 0 0 0,-1 0 0 0 0,-4 15 0 0 0,1-5 21 0 0,0-1 0 0 0,1 1 0 0 0,2 0-1 0 0,0-1 1 0 0,0 1 0 0 0,2 0 0 0 0,1 0 0 0 0,0-1 0 0 0,2 1 0 0 0,0-1 0 0 0,1 1 0 0 0,1-1 0 0 0,10 23-1 0 0,-15-40-200 0 0,1 1-1 0 0,-1-1 0 0 0,0 1 1 0 0,0-1-1 0 0,1 0 0 0 0,0 0 1 0 0,-1 0-1 0 0,1 1 0 0 0,0-2 1 0 0,0 1-1 0 0,0 0 0 0 0,0 0 1 0 0,0-1-1 0 0,0 1 0 0 0,1-1 1 0 0,-1 1-1 0 0,0-1 0 0 0,1 0 1 0 0,-1 0-1 0 0,1 0 0 0 0,0-1 1 0 0,-1 1-1 0 0,1 0 0 0 0,3-1 1 0 0,-1 0 31 0 0,0 0 0 0 0,0-1 0 0 0,0 0 0 0 0,0 0 1 0 0,0-1-1 0 0,0 1 0 0 0,-1-1 0 0 0,1 0 0 0 0,0 0 1 0 0,-1-1-1 0 0,0 1 0 0 0,7-6 0 0 0,11-10 147 0 0,-1-1-1 0 0,0 0 1 0 0,-2-2-1 0 0,0 0 1 0 0,-2-1-1 0 0,0-1 1 0 0,-1-1-1 0 0,-2 0 1 0 0,0-1-1 0 0,-2-1 1 0 0,0 0-1 0 0,9-33 1 0 0,-20 53-157 0 0,0 0 1 0 0,-1 0 0 0 0,1 0 0 0 0,-1 0 0 0 0,0 0 0 0 0,0 0-1 0 0,-1 0 1 0 0,0 0 0 0 0,0 1 0 0 0,0-1 0 0 0,-1 0 0 0 0,0 0-1 0 0,-3-6 1 0 0,-1-2 56 0 0,-1 0 0 0 0,-1 0 1 0 0,-16-23-1 0 0,19 30-73 0 0,0 1 1 0 0,1 1 0 0 0,-2-1-1 0 0,1 1 1 0 0,-1 0 0 0 0,0 0-1 0 0,0 0 1 0 0,0 1 0 0 0,-11-6-1 0 0,13 9-17 0 0,0-1 0 0 0,1 1-1 0 0,-1 0 1 0 0,0 0 0 0 0,0 1-1 0 0,0-1 1 0 0,0 1 0 0 0,0 0-1 0 0,0 0 1 0 0,0 0 0 0 0,0 0-1 0 0,1 1 1 0 0,-1 0 0 0 0,0-1-1 0 0,0 1 1 0 0,0 1 0 0 0,1-1-1 0 0,-1 1 1 0 0,0-1 0 0 0,-3 4-1 0 0,-15 7 83 0 0,1 2-1 0 0,-21 17 0 0 0,33-23-61 0 0,0 0 0 0 0,1 0 0 0 0,0 1 0 0 0,0 0 0 0 0,1 0 0 0 0,-10 17 0 0 0,12-16-5 0 0,5-5-2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4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1 225 6224 0 0,'2'0'-16'0'0,"1"2"70"0"0,1 0 81 0 0,3 3 203 0 0,6 3 485 0 0,-7-5-151 0 0,-4-4-457 0 0,0 1-1 0 0,0-1 0 0 0,-1 1 1 0 0,1-1-1 0 0,0 0 1 0 0,-1 1-1 0 0,1-1 0 0 0,0 0 1 0 0,-1 0-1 0 0,1 0 0 0 0,-1 0 1 0 0,0-1-1 0 0,1 1 0 0 0,-1 0 1 0 0,0-1-1 0 0,0 1 0 0 0,1 0 1 0 0,-1-1-1 0 0,1-2 1 0 0,23-34 573 0 0,-22 33-672 0 0,27-49 695 0 0,3 0-248 0 0,-33 53-499 0 0,1-1 1 0 0,0 1-1 0 0,0 0 1 0 0,0-1-1 0 0,0 1 0 0 0,1 0 1 0 0,-1 0-1 0 0,0 0 1 0 0,0-1-1 0 0,1 1 1 0 0,-1 1-1 0 0,0-1 1 0 0,1 0-1 0 0,-1 0 1 0 0,1 0-1 0 0,0 1 1 0 0,-1-1-1 0 0,4 0 1 0 0,-3 15 143 0 0,3 31 54 0 0,-2-24-118 0 0,1 36-1 0 0,-31 193 942 0 0,20-195-790 0 0,-20 67 487 0 0,0-6-48 0 0,24-94-598 0 0,0-7 113 0 0,1-1-1 0 0,0 16 0 0 0,8-37 39 0 0,12-21-150 0 0,10-18 157 0 0,39-82 0 0 0,8-65 259 0 0,21-48-55 0 0,-88 222-424 0 0,1 1 1 0 0,19-28-1 0 0,-23 38-42 0 0,1 2 0 0 0,-1-1 0 0 0,1 0 0 0 0,1 1 0 0 0,-1 0 0 0 0,1 0 0 0 0,1 1 0 0 0,11-7 0 0 0,-15 9 5 0 0,1 0 1 0 0,0 1-1 0 0,-1-1 1 0 0,1 1 0 0 0,0 0-1 0 0,0 0 1 0 0,0 1-1 0 0,1 0 1 0 0,-1 0 0 0 0,0 0-1 0 0,0 0 1 0 0,1 1-1 0 0,-1 0 1 0 0,9 0 0 0 0,-13 1-34 0 0,-1-1 1 0 0,1 1-1 0 0,0 0 1 0 0,-1-1-1 0 0,1 1 1 0 0,-1 0 0 0 0,1-1-1 0 0,-1 1 1 0 0,1 0-1 0 0,-1-1 1 0 0,0 1-1 0 0,1 0 1 0 0,-1 0 0 0 0,0-1-1 0 0,0 1 1 0 0,1 0-1 0 0,-1 0 1 0 0,0 0-1 0 0,0 1 1 0 0,0-2 2 0 0,7 22 86 0 0,-2 0-1 0 0,0 1 0 0 0,-2 0 1 0 0,0-1-1 0 0,-2 1 1 0 0,-1 29-1 0 0,1-51-84 0 0,-1 0-1 0 0,0 0 1 0 0,0-1 0 0 0,1 1-1 0 0,-1 0 1 0 0,1 0 0 0 0,-1-1 0 0 0,1 1-1 0 0,-1 0 1 0 0,1-1 0 0 0,-1 1-1 0 0,1 0 1 0 0,0-1 0 0 0,-1 1-1 0 0,1-1 1 0 0,0 1 0 0 0,1 0 0 0 0,4 3 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4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13264 0 0,'8'8'249'0'0,"-1"-4"-134"0"0,-5-3-82 0 0,-1 0 0 0 0,0-1-1 0 0,1 1 1 0 0,-1 0 0 0 0,0 0 0 0 0,0-1-1 0 0,0 1 1 0 0,0 0 0 0 0,0 0 0 0 0,0 0-1 0 0,0 0 1 0 0,0 1 0 0 0,0-1 0 0 0,1 2 0 0 0,11 13 293 0 0,-13-15-306 0 0,0-1 0 0 0,1 1 0 0 0,-1-1 0 0 0,0 0 1 0 0,0 1-1 0 0,1-1 0 0 0,-1 1 0 0 0,0-1 0 0 0,0 0 0 0 0,0 1 0 0 0,1-1 0 0 0,-1 1 0 0 0,0-1 0 0 0,0 1 0 0 0,0-1 0 0 0,0 1 0 0 0,0-1 0 0 0,0 1 0 0 0,0-1 0 0 0,0 0 0 0 0,0 1 0 0 0,0-1 0 0 0,-1 1 1 0 0,1 148 2042 0 0,2-32-969 0 0,-5-15-385 0 0,-1 91 304 0 0,5-171-936 0 0,1 59 586 0 0,22 141 0 0 0,-11-177-273 0 0,-12-43-322 0 0,0 1 0 0 0,0 0-1 0 0,0-1 1 0 0,0 0-1 0 0,1 1 1 0 0,-1-1 0 0 0,1 0-1 0 0,-1 0 1 0 0,1 0-1 0 0,0 0 1 0 0,0 0 0 0 0,0 0-1 0 0,0 0 1 0 0,1-1-1 0 0,3 3 1 0 0,0-1 57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5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94 493 13864 0 0,'4'0'47'0'0,"1"2"183"0"0,-2 2 149 0 0,1 1 373 0 0,3 2 752 0 0,1-9-863 0 0,-1-4-451 0 0,14-15 77 0 0,-1-1-1 0 0,0-1 0 0 0,-2-1 0 0 0,29-51 0 0 0,-32 49-139 0 0,-2-1-1 0 0,0 0 1 0 0,-2 0 0 0 0,-1-1-1 0 0,-1-1 1 0 0,-2 1 0 0 0,6-44-1 0 0,-13 69-104 0 0,0 0 0 0 0,-1 0-1 0 0,1 0 1 0 0,-1 1-1 0 0,1-1 1 0 0,-1 0-1 0 0,0 0 1 0 0,0 1 0 0 0,0-1-1 0 0,-1 1 1 0 0,1-1-1 0 0,0 1 1 0 0,-1-1 0 0 0,0 1-1 0 0,0 0 1 0 0,0 0-1 0 0,0-1 1 0 0,0 1 0 0 0,0 1-1 0 0,0-1 1 0 0,0 0-1 0 0,-1 1 1 0 0,1-1-1 0 0,-1 1 1 0 0,1-1 0 0 0,-1 1-1 0 0,-4-1 1 0 0,2 0 1 0 0,-1 0 0 0 0,1 0 0 0 0,0 1-1 0 0,-1 0 1 0 0,1 0 0 0 0,-1 0 0 0 0,1 1 0 0 0,-1 0 0 0 0,0 0 0 0 0,1 0 0 0 0,-1 0 0 0 0,1 1 0 0 0,-11 3 0 0 0,6 1-11 0 0,0 1 1 0 0,0 0-1 0 0,0 1 1 0 0,1 0-1 0 0,0 1 1 0 0,0-1-1 0 0,1 2 1 0 0,0-1-1 0 0,-8 13 1 0 0,3-1-3 0 0,1 0 1 0 0,1 1-1 0 0,0 0 0 0 0,2 0 0 0 0,1 1 1 0 0,0 1-1 0 0,-4 26 0 0 0,0 10 16 0 0,-5 95-1 0 0,16-138-16 0 0,0 0 0 0 0,1 1-1 0 0,1-1 1 0 0,5 24 0 0 0,-5-34 0 0 0,1 0 0 0 0,-1 0-1 0 0,1 0 1 0 0,0 0 0 0 0,1 0 0 0 0,0-1 0 0 0,0 1 0 0 0,0-1 0 0 0,0 0 0 0 0,1 0 0 0 0,0 0 0 0 0,0 0 0 0 0,0 0 0 0 0,9 6 0 0 0,-7-6 15 0 0,1 0 1 0 0,1 0 0 0 0,-1-1-1 0 0,16 7 1 0 0,-20-10-13 0 0,0 0 1 0 0,0-1-1 0 0,0 1 1 0 0,0-1-1 0 0,0 1 0 0 0,1-1 1 0 0,-1 0-1 0 0,0 0 1 0 0,0 0-1 0 0,0-1 1 0 0,1 1-1 0 0,-1-1 1 0 0,0 0-1 0 0,0 0 0 0 0,0 0 1 0 0,5-2-1 0 0,18-12 181 0 0,0 0 0 0 0,35-29 0 0 0,-39 27-83 0 0,1 1-1 0 0,1 1 1 0 0,27-13 0 0 0,-30 17-56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6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260 115 14672 0 0,'10'-8'74'0'0,"6"12"204"0"0,-15-4-259 0 0,0 1-1 0 0,0-1 1 0 0,0 1 0 0 0,0-1 0 0 0,0 0-1 0 0,0 1 1 0 0,0-1 0 0 0,0 0 0 0 0,0 0-1 0 0,0 0 1 0 0,0 0 0 0 0,0 0-1 0 0,2 0 1 0 0,-2 0 3 0 0,-1 0 1 0 0,1-1-1 0 0,0 1 0 0 0,-1 0 1 0 0,1 0-1 0 0,-1-1 0 0 0,1 1 0 0 0,-1 0 1 0 0,1-1-1 0 0,-1 1 0 0 0,1 0 0 0 0,-1-1 1 0 0,1 1-1 0 0,-1-1 0 0 0,1 1 0 0 0,-1-1 1 0 0,0 1-1 0 0,1-1 0 0 0,-1 1 0 0 0,0-1 1 0 0,0 1-1 0 0,1-1 0 0 0,-1 0 1 0 0,0 1-1 0 0,0-1 0 0 0,0 1 0 0 0,0-1 1 0 0,1 0-1 0 0,-1 1 0 0 0,0-1 0 0 0,0 0 1 0 0,0 1-1 0 0,-1-2 0 0 0,-8-23 624 0 0,3 10-168 0 0,-8-6 65 0 0,14 19-533 0 0,-1 0-1 0 0,0 0 1 0 0,0 0-1 0 0,1 0 1 0 0,-1 0-1 0 0,-1 0 1 0 0,1 1-1 0 0,0-1 1 0 0,0 0-1 0 0,-1 1 1 0 0,1-1-1 0 0,-1 1 1 0 0,1-1-1 0 0,-1 1 1 0 0,1 0-1 0 0,-1 0 1 0 0,0 0-1 0 0,0 0 1 0 0,0 0-1 0 0,0 0 1 0 0,1 0-1 0 0,-1 0 1 0 0,0 1-1 0 0,0-1 1 0 0,-1 1 0 0 0,1 0-1 0 0,0-1 1 0 0,0 1-1 0 0,0 0 1 0 0,0 0-1 0 0,0 0 1 0 0,0 0-1 0 0,0 1 1 0 0,0-1-1 0 0,0 1 1 0 0,0-1-1 0 0,0 1 1 0 0,0 0-1 0 0,0 0 1 0 0,0-1-1 0 0,0 1 1 0 0,0 1-1 0 0,-1 0 1 0 0,-3 2 6 0 0,-18 19 94 0 0,7-4-35 0 0,1 2-1 0 0,0 0 1 0 0,2 1-1 0 0,0 1 0 0 0,2 0 1 0 0,0 0-1 0 0,2 1 1 0 0,1 1-1 0 0,-11 43 0 0 0,5 7 79 0 0,-8 106 0 0 0,23-175-143 0 0,-1 1 1 0 0,1-1-1 0 0,0 1 1 0 0,1-1-1 0 0,0 0 1 0 0,0 1 0 0 0,0-1-1 0 0,0 0 1 0 0,1 1-1 0 0,4 9 1 0 0,-5-16-8 0 0,0 1 0 0 0,0 0 0 0 0,0 0 0 0 0,0-1 0 0 0,0 1 0 0 0,0-1 0 0 0,0 1 0 0 0,0-1 0 0 0,0 1 0 0 0,0-1 0 0 0,0 0 0 0 0,1 1 0 0 0,-1-1 0 0 0,0 0 0 0 0,0 0 0 0 0,0 0 0 0 0,0 0 0 0 0,0 0 0 0 0,3 0 0 0 0,22-4 11 0 0,-21 3-11 0 0,1-1 0 0 0,0 0 0 0 0,0-1-1 0 0,-1 0 1 0 0,0 0 0 0 0,1 0 0 0 0,-1 0-1 0 0,0-1 1 0 0,-1 1 0 0 0,1-1-1 0 0,0-1 1 0 0,-1 1 0 0 0,0-1 0 0 0,0 1-1 0 0,5-10 1 0 0,4-7 8 0 0,-1-1-1 0 0,14-35 1 0 0,-18 38-7 0 0,-3 8-3 0 0,21-47 27 0 0,31-106-1 0 0,-56 155-25 0 0,-1 2 3 0 0,0 5-2 0 0,0 6 3 0 0,0-3-5 0 0,0 1 0 0 0,0-1 1 0 0,0 1-1 0 0,-1-1 0 0 0,1 1 0 0 0,-1-1 0 0 0,1 1 0 0 0,-1-1 0 0 0,1 0 0 0 0,-1 1 0 0 0,0-1 0 0 0,0 0 0 0 0,0 0 0 0 0,-1 2 0 0 0,-3 6 1 0 0,-1 9 6 0 0,1 1 0 0 0,1 1-1 0 0,0-1 1 0 0,2 0 0 0 0,-1 32 0 0 0,-1 15 9 0 0,-26 110 102 0 0,15-94-2 0 0,-5 88-1 0 0,4 267 428 0 0,16-429-524 0 0,2 83 182 0 0,-1-78-146 0 0,1 0 0 0 0,0 0 0 0 0,1-1-1 0 0,7 22 1 0 0,-10-34-51 0 0,0 1 1 0 0,0-1-1 0 0,0 1 0 0 0,1-1 1 0 0,-1 1-1 0 0,0-1 0 0 0,0 1 1 0 0,1-1-1 0 0,-1 1 1 0 0,0-1-1 0 0,1 1 0 0 0,-1-1 1 0 0,0 0-1 0 0,1 1 0 0 0,-1-1 1 0 0,1 0-1 0 0,-1 1 0 0 0,0-1 1 0 0,1 0-1 0 0,-1 1 0 0 0,1-1 1 0 0,-1 0-1 0 0,1 0 0 0 0,-1 0 1 0 0,1 0-1 0 0,-1 1 1 0 0,1-1-1 0 0,0 0 0 0 0,-1 0 1 0 0,1 0-1 0 0,-1 0 0 0 0,1 0 1 0 0,-1 0-1 0 0,1 0 0 0 0,-1 0 1 0 0,1-1-1 0 0,-1 1 0 0 0,1 0 1 0 0,-1 0-1 0 0,1 0 1 0 0,-1 0-1 0 0,1-1 0 0 0,-1 1 1 0 0,1 0-1 0 0,-1-1 0 0 0,1 1 1 0 0,-1 0-1 0 0,0-1 0 0 0,1 1 1 0 0,-1 0-1 0 0,1-1 0 0 0,21-25 69 0 0,-18 22-39 0 0,101-141 220 0 0,-50 68-166 0 0,-43 58-69 0 0,0 0 1 0 0,-1-1-1 0 0,-1 0 1 0 0,10-31-1 0 0,21-88 28 0 0,-21 65-29 0 0,43-164 45 0 0,-50 175-41 0 0,9-116-1 0 0,3-87 2 0 0,-26 258-24 0 0,1 8 0 0 0,0-1 0 0 0,0 1 0 0 0,0 0 0 0 0,0 0 0 0 0,0 0 0 0 0,-1-1 0 0 0,1 1 0 0 0,0 0 0 0 0,0 0-1 0 0,0 0 1 0 0,0 0 0 0 0,-1 0 0 0 0,1-1 0 0 0,0 1 0 0 0,0 0 0 0 0,0 0 0 0 0,-1 0 0 0 0,1 0 0 0 0,0 0 0 0 0,0 0 0 0 0,-1 0-1 0 0,1 0 1 0 0,0 0 0 0 0,0 0 0 0 0,0 0 0 0 0,-1 0 0 0 0,1 0 0 0 0,0 0 0 0 0,0 0 0 0 0,-1 0 0 0 0,1 0 0 0 0,0 0 0 0 0,0 0-1 0 0,-1 0 1 0 0,1 0 0 0 0,0 0 0 0 0,0 0 0 0 0,0 0 0 0 0,-1 1 0 0 0,1-1 0 0 0,0 0 0 0 0,0 0 0 0 0,0 0 0 0 0,0 0 0 0 0,-1 1-1 0 0,1-1 1 0 0,0 0 0 0 0,0 0 0 0 0,0 0 0 0 0,0 0 0 0 0,0 1 0 0 0,0-1 0 0 0,0 0 0 0 0,-1 0 0 0 0,1 1 0 0 0,0-1 0 0 0,0 0-1 0 0,0 0 1 0 0,0 1 0 0 0,0 0-1 0 0,0-1 1 0 0,-8 191-19 0 0,5-135 1 0 0,8 105-1 0 0,-1-68 9 0 0,6-11 10 0 0,-8-74 0 0 0,3 0 0 0 0,-4-8 0 0 0,-1 1 1 0 0,1-1-1 0 0,-1 0 0 0 0,1 1 0 0 0,0-1 0 0 0,-1 0 0 0 0,1 1 0 0 0,-1-1 0 0 0,1 0 0 0 0,0 0 1 0 0,-1 0-1 0 0,1 0 0 0 0,0 0 0 0 0,0 1 0 0 0,-1-1 0 0 0,1 0 0 0 0,1-1 0 0 0,1-1 6 0 0,0 1-2 0 0,0 0-1 0 0,0 0 1 0 0,0 0-1 0 0,0-1 1 0 0,0 1-1 0 0,0-1 1 0 0,0 0-1 0 0,-1 1 1 0 0,1-2-1 0 0,4-3 1 0 0,23-27 12 0 0,-22 23-7 0 0,4-6 4 0 0,0-1 0 0 0,-1 0 1 0 0,-1-1-1 0 0,0 0 0 0 0,-1 0 0 0 0,8-27 0 0 0,28-118 21 0 0,-43 156-33 0 0,5-36 0 0 0,5-68-1 0 0,-7 58 0 0 0,-8 36-9 0 0,1 13-3 0 0,1 12 9 0 0,16 378 19 0 0,-15-374 0 0 0,2-1-1 0 0,-1 0 1 0 0,1 1-1 0 0,1-1 0 0 0,0 0 1 0 0,1 0-1 0 0,0-1 1 0 0,10 20-1 0 0,-12-29-4 0 0,-1 0 0 0 0,0 0 0 0 0,1 0 0 0 0,-1 0 1 0 0,1 0-1 0 0,-1 0 0 0 0,1 0 0 0 0,0 0 0 0 0,-1-1 0 0 0,1 1 0 0 0,0-1 0 0 0,-1 1 0 0 0,4 0 1 0 0,25 2 118 0 0,-27-2-105 0 0,11-2 46 0 0,1 1 0 0 0,-1-2 0 0 0,0 0 0 0 0,18-5 0 0 0,-30 7-66 0 0,26-7 65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22 392 14368 0 0,'10'9'163'0'0,"-4"-5"64"0"0,2 0 237 0 0,-6-3-296 0 0,0 0 1 0 0,0-1-1 0 0,0 1 1 0 0,0-1-1 0 0,0 0 1 0 0,0 0-1 0 0,0 1 1 0 0,0-1-1 0 0,3-1 1 0 0,1 1 56 0 0,-6 0-223 0 0,7-4 607 0 0,22-20 367 0 0,-1-8-603 0 0,-2 0-1 0 0,-1-2 0 0 0,22-38 0 0 0,43-59 161 0 0,-64 100-377 0 0,-26 30-154 0 0,1 0 1 0 0,-1 0-1 0 0,0 1 1 0 0,0-1-1 0 0,0 0 1 0 0,0 1 0 0 0,0-1-1 0 0,-1 0 1 0 0,1 1-1 0 0,0-1 1 0 0,0 0-1 0 0,0 1 1 0 0,-1-1-1 0 0,1 0 1 0 0,0 1-1 0 0,-1-1 1 0 0,1 0 0 0 0,0 1-1 0 0,-1-1 1 0 0,1 1-1 0 0,-1-1 1 0 0,1 1-1 0 0,-1-1 1 0 0,1 1-1 0 0,-1-1 1 0 0,0 0-1 0 0,-3-3 8 0 0,3 3-8 0 0,-1-1 0 0 0,0 0-1 0 0,0 1 1 0 0,0-1 0 0 0,0 1-1 0 0,0 0 1 0 0,0-1 0 0 0,0 1-1 0 0,0 0 1 0 0,0 0 0 0 0,-1 1-1 0 0,1-1 1 0 0,-4-1 0 0 0,-38-5-2 0 0,26 4-1 0 0,11 2 0 0 0,0 0 0 0 0,-1 1 1 0 0,1 0-1 0 0,-1 0 0 0 0,1 1 0 0 0,0 0 0 0 0,-1 0 1 0 0,1 1-1 0 0,0 0 0 0 0,0 0 0 0 0,0 0 0 0 0,0 1 1 0 0,0 0-1 0 0,0 1 0 0 0,-8 5 0 0 0,8-4 1 0 0,-1 1-1 0 0,1-1 0 0 0,1 2 0 0 0,-1-1 0 0 0,1 1 1 0 0,0 0-1 0 0,1 0 0 0 0,-1 0 0 0 0,1 1 1 0 0,1 0-1 0 0,0 0 0 0 0,-4 10 0 0 0,-2 10-1 0 0,3 0 0 0 0,0 0-1 0 0,-6 58 1 0 0,6 89-4 0 0,6-145 5 0 0,1-13 27 0 0,0 1 0 0 0,1-1-1 0 0,6 35 1 0 0,-6-49-21 0 0,0 1 1 0 0,0 0-1 0 0,0 0 1 0 0,0-1-1 0 0,1 1 0 0 0,-1-1 1 0 0,1 1-1 0 0,0-1 1 0 0,0 0-1 0 0,0 0 0 0 0,1 0 1 0 0,-1 0-1 0 0,1 0 0 0 0,0 0 1 0 0,-1 0-1 0 0,1-1 1 0 0,0 0-1 0 0,1 1 0 0 0,-1-1 1 0 0,0-1-1 0 0,1 1 1 0 0,-1 0-1 0 0,1-1 0 0 0,4 2 1 0 0,3-1 36 0 0,-1 0 1 0 0,0-1 0 0 0,1 0 0 0 0,-1-1 0 0 0,1 0 0 0 0,-1 0-1 0 0,0-1 1 0 0,1-1 0 0 0,15-3 0 0 0,3-5 150 0 0,54-24 1 0 0,-53 20-127 0 0,10-3 13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 16 14272 0 0,'-2'-2'41'0'0,"-3"-1"377"0"0,-1 3 215 0 0,-4 0 191 0 0,2 1-774 0 0,-35-6 427 0 0,28 3-437 0 0,0 0 0 0 0,0 0 1 0 0,0 2-1 0 0,0 0 0 0 0,-22 3 1 0 0,3 3-36 0 0,2 3 6 0 0,5 1-7 0 0,23-7-1 0 0,0-1 0 0 0,0 1 1 0 0,0 0-1 0 0,1 0 0 0 0,0 0 1 0 0,-1 0-1 0 0,1 1 0 0 0,0-1 1 0 0,0 1-1 0 0,1 0 0 0 0,-1 0 1 0 0,1 0-1 0 0,0 0 0 0 0,0 0 1 0 0,-2 7-1 0 0,1-2 26 0 0,1 0-1 0 0,0 0 0 0 0,0 0 1 0 0,1 0-1 0 0,1 0 1 0 0,-1 0-1 0 0,1 0 0 0 0,1 0 1 0 0,0 1-1 0 0,0-1 1 0 0,3 9-1 0 0,-2-11 21 0 0,1 0 0 0 0,-1-1 1 0 0,1 1-1 0 0,1-1 0 0 0,-1 0 1 0 0,1 0-1 0 0,0 0 0 0 0,0 0 0 0 0,1-1 1 0 0,0 0-1 0 0,0 0 0 0 0,0 0 1 0 0,1 0-1 0 0,7 4 0 0 0,-1-1 59 0 0,0-1 0 0 0,0 0 0 0 0,0-1-1 0 0,1-1 1 0 0,0 0 0 0 0,1 0 0 0 0,-1-2 0 0 0,1 1 0 0 0,0-2-1 0 0,-1 0 1 0 0,1-1 0 0 0,0 0 0 0 0,0-1 0 0 0,0 0 0 0 0,18-3-1 0 0,-22 1-31 0 0,39-2 241 0 0,-47 4-285 0 0,1 0 1 0 0,0 0 0 0 0,-1 0-1 0 0,1 1 1 0 0,-1-1 0 0 0,1 1-1 0 0,-1-1 1 0 0,1 1 0 0 0,-1 0 0 0 0,1 0-1 0 0,-1 0 1 0 0,0 0 0 0 0,1 0-1 0 0,3 3 1 0 0,-5-2 3 0 0,1 0 1 0 0,-1 0-1 0 0,1 0 0 0 0,-1 0 1 0 0,0 0-1 0 0,0 1 0 0 0,1-1 1 0 0,-2 0-1 0 0,1 1 0 0 0,0-1 1 0 0,0 1-1 0 0,-1-1 0 0 0,1 0 0 0 0,-1 1 1 0 0,0-1-1 0 0,0 1 0 0 0,0-1 1 0 0,0 1-1 0 0,0-1 0 0 0,-1 1 1 0 0,1-1-1 0 0,-1 1 0 0 0,1-1 1 0 0,-1 1-1 0 0,0-1 0 0 0,0 0 1 0 0,0 0-1 0 0,0 1 0 0 0,-1-1 1 0 0,1 0-1 0 0,-3 3 0 0 0,-3 5 16 0 0,0-1-1 0 0,-1 0 1 0 0,0-1 0 0 0,0 0-1 0 0,-13 9 1 0 0,6-5 37 0 0,-1-1 0 0 0,0-1 0 0 0,-1-1 0 0 0,-1 0 0 0 0,1-1 0 0 0,-1-1 0 0 0,0-1-1 0 0,-1 0 1 0 0,-29 4 0 0 0,6-4 215 0 0,39-6-288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 14168 0 0,'-1'0'16'0'0,"0"2"63"0"0,2 1 45 0 0,1 3 102 0 0,0 0-19 0 0,-2-4-109 0 0,-1 10 187 0 0,-1 0-1 0 0,0 0 0 0 0,-1 0 1 0 0,-1-1-1 0 0,1 0 0 0 0,-2 1 1 0 0,0-1-1 0 0,-9 16 0 0 0,11-20-251 0 0,-10 20 292 0 0,2 2-1 0 0,0 0 1 0 0,-10 52-1 0 0,-5 94 274 0 0,21-133-391 0 0,2 1-1 0 0,2 0 1 0 0,1 0 0 0 0,3-1-1 0 0,12 72 1 0 0,-14-110-158 0 0,0-1-1 0 0,0 0 1 0 0,0 0-1 0 0,0 0 1 0 0,1 1-1 0 0,-1-1 0 0 0,1 0 1 0 0,0-1-1 0 0,0 1 1 0 0,0 0-1 0 0,0 0 1 0 0,0-1-1 0 0,0 0 1 0 0,1 1-1 0 0,-1-1 1 0 0,1 0-1 0 0,0 0 1 0 0,0 0-1 0 0,-1 0 1 0 0,1-1-1 0 0,0 1 1 0 0,1-1-1 0 0,-1 0 1 0 0,0 0-1 0 0,0 0 1 0 0,0 0-1 0 0,7 0 1 0 0,-1 0 51 0 0,-1-1 1 0 0,1 0-1 0 0,-1-1 0 0 0,1 0 1 0 0,-1 0-1 0 0,1-1 0 0 0,-1 0 1 0 0,0 0-1 0 0,16-8 0 0 0,-20 9-78 0 0,-1 0 9 0 0,1-1 1 0 0,0 0-1 0 0,-1 0 0 0 0,1 0 1 0 0,-1 0-1 0 0,1 0 1 0 0,-1-1-1 0 0,0 1 0 0 0,0-1 1 0 0,4-5-1 0 0,0-1 10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8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44 15880 0 0,'-3'3'46'0'0,"0"2"173"0"0,-2 2 296 0 0,1 1 455 0 0,5-3-150 0 0,4-5-573 0 0,30-5 56 0 0,34-5 472 0 0,68-18-1 0 0,-53 12 65 0 0,-42 8-404 0 0,-18 4-203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8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13056 0 0,'4'0'41'0'0,"1"2"148"0"0,0 0 103 0 0,2 3 216 0 0,-1-1-182 0 0,-2-1-170 0 0,112 55 4142 0 0,-26-13-3982 0 0,-89-45-315 0 0,0 0 0 0 0,0 1 0 0 0,0-1 0 0 0,0 1 0 0 0,0-1 0 0 0,0 1 1 0 0,-1-1-1 0 0,1 1 0 0 0,0 0 0 0 0,0 0 0 0 0,-1-1 0 0 0,1 1 0 0 0,0 0 0 0 0,-1 0 0 0 0,1 0 0 0 0,-1-1 0 0 0,1 1 0 0 0,-1 0 0 0 0,1 0 0 0 0,-1 2 1 0 0,4 6 8 0 0,2 7-3 0 0,-4 3-4 0 0,-8 6 2 0 0,-9 19-5 0 0,-2-1 1 0 0,-2 0-1 0 0,-36 59 0 0 0,28-52 0 0 0,7-13 4 0 0,-1 0 0 0 0,-2-1 0 0 0,-2-2 0 0 0,-1 0-1 0 0,-40 39 1 0 0,58-64 3 0 0,6-6-2 0 0,-1-1-1 0 0,1 1 1 0 0,-1-1 0 0 0,1 0-1 0 0,-1 1 1 0 0,0-1-1 0 0,0-1 1 0 0,0 1 0 0 0,-5 2-1 0 0,54-1 538 0 0,-11-3-419 0 0,108-2 494 0 0,-114-1-410 0 0,-1 0-1 0 0,1-2 1 0 0,28-8-1 0 0,2-2 501 0 0,1 2 0 0 0,92-6-1 0 0,-141 17-555 0 0,-10 2-116 0 0,0-1 0 0 0,0 1 0 0 0,0 0-1 0 0,0-1 1 0 0,0 1 0 0 0,0 0 0 0 0,0 0-1 0 0,0 0 1 0 0,0 0 0 0 0,0 0 0 0 0,0 0 0 0 0,0 0-1 0 0,0 0 1 0 0,0 1 0 0 0,0-1 0 0 0,0 0-1 0 0,0 1 1 0 0,0-1 0 0 0,0 0 0 0 0,1 2 0 0 0,-1-2 107 0 0,2 0-6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9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 15176 0 0,'1'0'21'0'0,"1"1"1"0"0,-1-1 0 0 0,1 1-1 0 0,0-1 1 0 0,-1 1 0 0 0,1 0 0 0 0,-1 0-1 0 0,0 0 1 0 0,1 0 0 0 0,1 2 0 0 0,16 14 673 0 0,-1-4 98 0 0,-8-9 470 0 0,-11-4-1190 0 0,1 0 0 0 0,-1-1 0 0 0,1 1-1 0 0,-1 0 1 0 0,1 0 0 0 0,0 0 0 0 0,-1 0 0 0 0,1 0 0 0 0,-1 0-1 0 0,1 0 1 0 0,-1 0 0 0 0,1 0 0 0 0,-1 0 0 0 0,1 0 0 0 0,-1 0 0 0 0,1 0-1 0 0,-1 0 1 0 0,1 0 0 0 0,0 0 0 0 0,-1 0 0 0 0,1 0 0 0 0,-1 1-1 0 0,1-1 1 0 0,-1 0 0 0 0,0 1 0 0 0,-10 11 235 0 0,5-4-157 0 0,-4 6-120 0 0,-1 1-1 0 0,2 1 1 0 0,0 0-1 0 0,1 0 1 0 0,-6 19-1 0 0,-29 99 8 0 0,12-35-33 0 0,2-22 2 0 0,-16 49 2 0 0,39-103 0 0 0,1 0 0 0 0,0 1 1 0 0,-1 41-1 0 0,5-30 35 0 0,1 1-1 0 0,2 0 1 0 0,2-1-1 0 0,1 0 1 0 0,1 1 0 0 0,22 64-1 0 0,-25-93 21 0 0,0 0 0 0 0,0-1-1 0 0,0 1 1 0 0,1-1 0 0 0,0 0-1 0 0,0 0 1 0 0,1 0 0 0 0,0 0-1 0 0,0-1 1 0 0,0 0 0 0 0,0 0-1 0 0,1 0 1 0 0,0-1 0 0 0,0 0-1 0 0,0 0 1 0 0,0 0 0 0 0,1-1-1 0 0,-1 0 1 0 0,1 0 0 0 0,0-1-1 0 0,0 0 1 0 0,0 0 0 0 0,13 1-1 0 0,-2 0 244 0 0,1 0 1 0 0,26-1-1 0 0,-32-2-213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0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 13968 0 0,'13'0'83'0'0,"3"2"258"0"0,15 0 284 0 0,-22-2-485 0 0,0-1 570 0 0,-19 2 1637 0 0,8 12-2135 0 0,-54 247 16 0 0,55-253-221 0 0,-30 108 104 0 0,-1 1 52 0 0,10 41 100 0 0,20-130-162 0 0,1 0 0 0 0,1 0 1 0 0,7 48-1 0 0,-5-66-20 0 0,0 0-1 0 0,0-1 1 0 0,0 1-1 0 0,1-1 1 0 0,0 0-1 0 0,1 0 1 0 0,0 0-1 0 0,0 0 1 0 0,1-1-1 0 0,9 13 1 0 0,-12-18-24 0 0,1-1 1 0 0,-1 1 0 0 0,1 0-1 0 0,-1-1 1 0 0,1 0 0 0 0,0 1-1 0 0,-1-1 1 0 0,1 0 0 0 0,0 0-1 0 0,0-1 1 0 0,0 1 0 0 0,0-1-1 0 0,0 1 1 0 0,-1-1 0 0 0,1 0-1 0 0,0 0 1 0 0,0 0 0 0 0,0 0-1 0 0,0-1 1 0 0,0 1 0 0 0,0-1-1 0 0,0 0 1 0 0,0 0 0 0 0,-1 0-1 0 0,5-2 1 0 0,5-2 45 0 0,0-1 1 0 0,0-1-1 0 0,-1 0 0 0 0,11-9 1 0 0,2-5 72 0 0,-17 14-122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0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14464 0 0,'14'1'-7'0'0,"-6"5"15"0"0,-5-4 32 0 0,-1-2-12 0 0,0 1 1 0 0,0 0-1 0 0,0 0 1 0 0,0 0 0 0 0,0 1-1 0 0,-1-1 1 0 0,1 0-1 0 0,0 1 1 0 0,-1-1-1 0 0,1 1 1 0 0,-1 0-1 0 0,2 1 1 0 0,1 3 47 0 0,-3-5-55 0 0,0-1 1 0 0,0 1-1 0 0,0 0 1 0 0,0 0-1 0 0,0 0 1 0 0,0-1-1 0 0,0 1 1 0 0,0 0-1 0 0,0-1 1 0 0,0 1-1 0 0,0-1 1 0 0,0 1-1 0 0,0-1 1 0 0,0 0 0 0 0,0 1-1 0 0,1-1 1 0 0,-1 0-1 0 0,0 0 1 0 0,2 0-1 0 0,1 0 73 0 0,0 1 78 0 0,0 0 0 0 0,1-1 1 0 0,-1 0-1 0 0,1 0 0 0 0,-1 0 0 0 0,0 0 1 0 0,1-1-1 0 0,7-1 0 0 0,0 0-68 0 0,113-2 967 0 0,-77 4-421 0 0,80-11 0 0 0,37-7 1151 0 0,-159 17-1774 0 0,10 1 98 0 0,0 3-12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7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 0 0,'4'0'0'0'0,"12"1"0"0"0,7 3 18 0 0,-1 0-38 0 0,-7 2 5149 0 0,-21-9-3968 0 0,-12-6-504 0 0,18 8-626 0 0,0 1 0 0 0,0 0 0 0 0,0 0 0 0 0,0-1 0 0 0,-1 1 0 0 0,1 0 0 0 0,0 0 0 0 0,0 0 0 0 0,-1-1 0 0 0,1 1-1 0 0,0 0 1 0 0,0 0 0 0 0,-1 0 0 0 0,1 0 0 0 0,0 0 0 0 0,-1 0 0 0 0,1 0 0 0 0,0-1 0 0 0,0 1 0 0 0,-1 0 0 0 0,1 0 0 0 0,0 0 0 0 0,-1 0 0 0 0,1 0 0 0 0,0 0 0 0 0,-1 0 0 0 0,1 1-1 0 0,0-1 1 0 0,0 0 0 0 0,-1 0 0 0 0,1 0 0 0 0,0 0 0 0 0,0 0 0 0 0,-1 0 0 0 0,1 0 0 0 0,0 1 0 0 0,0-1 0 0 0,-1 0 0 0 0,1 0 0 0 0,0 0 0 0 0,0 1 0 0 0,-1-1 0 0 0,1 0 0 0 0,0 0-1 0 0,0 1 1 0 0,0-1 0 0 0,0 0 0 0 0,-1 0 0 0 0,1 1 0 0 0,0-1 0 0 0,0 0 0 0 0,0 0 0 0 0,0 1 0 0 0,0-1 0 0 0,0 1 0 0 0,-2 18 484 0 0,2 99 1154 0 0,1-112-1583 0 0,-1-1-1 0 0,2 1 1 0 0,-1-1-1 0 0,1 0 1 0 0,2 6 0 0 0,0 1 27 0 0,6 30 303 0 0,0 70 588 0 0,-5-100-913 0 0,-4-11-84 0 0,-1 0-1 0 0,1-1 0 0 0,-1 1 1 0 0,1 0-1 0 0,-1 0 0 0 0,1 0 1 0 0,-1 0-1 0 0,0 0 0 0 0,1-1 1 0 0,-1 1-1 0 0,0 0 1 0 0,0 0-1 0 0,0 0 0 0 0,0 1 1 0 0,2 172 343 0 0,-1-127-258 0 0,1-30-34 0 0,-2 0 0 0 0,0 0-1 0 0,-5 31 1 0 0,4-42-34 0 0,-2 2 19 0 0,1 1 1 0 0,1-1 0 0 0,-1 1 0 0 0,1 0-1 0 0,1-1 1 0 0,0 1 0 0 0,0 0 0 0 0,0-1-1 0 0,3 12 1 0 0,4 20 976 0 0,-13-35-682 0 0,5-4-325 0 0,1-1 1 0 0,-1 0-1 0 0,1 0 0 0 0,0 0 1 0 0,-1 0-1 0 0,1 1 1 0 0,-1-1-1 0 0,1 0 0 0 0,-1 1 1 0 0,1-1-1 0 0,0 0 0 0 0,-1 1 1 0 0,1-1-1 0 0,0 0 1 0 0,-1 1-1 0 0,1-1 0 0 0,0 1 1 0 0,0-1-1 0 0,-1 0 0 0 0,1 1 1 0 0,0-1-1 0 0,0 2 1 0 0,4 36 1603 0 0,-3-38-1572 0 0,4 0-12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1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0 12456 0 0,'1'2'9'0'0,"1"2"34"0"0,0 0 32 0 0,0 3 78 0 0,2 13 450 0 0,-4-18-493 0 0,2 9 163 0 0,-1 1-1 0 0,0 0 1 0 0,-1 0-1 0 0,-2 20 1 0 0,0-9 80 0 0,-18 147 606 0 0,18-145-903 0 0,-32 298 581 0 0,-22-3 104 0 0,48-276-617 0 0,-1 5 219 0 0,-2-1 1 0 0,-28 77 0 0 0,38-123-271 0 0,0 1-1 0 0,1-1 1 0 0,-1 1 0 0 0,0-1 0 0 0,1 0-1 0 0,0 1 1 0 0,-1-1 0 0 0,1 5 0 0 0,0-7-53 0 0,0 1 1 0 0,0-1 0 0 0,0 1 0 0 0,0-1-1 0 0,1 0 1 0 0,-1 1 0 0 0,0-1-1 0 0,0 1 1 0 0,0-1 0 0 0,0 0-1 0 0,1 1 1 0 0,-1-1 0 0 0,0 0-1 0 0,0 1 1 0 0,1-1 0 0 0,-1 0-1 0 0,0 1 1 0 0,1-1 0 0 0,-1 0 0 0 0,0 1-1 0 0,1-1 1 0 0,-1 0 0 0 0,0 0-1 0 0,1 1 1 0 0,-1-1 0 0 0,0 0-1 0 0,1 0 1 0 0,-1 0 0 0 0,1 0-1 0 0,-1 0 1 0 0,1 0 0 0 0,-1 0-1 0 0,0 1 1 0 0,1-1 0 0 0,-1 0 0 0 0,1 0-1 0 0,-1 0 1 0 0,1-1 0 0 0,-1 1-1 0 0,0 0 1 0 0,1 0 0 0 0,-1 0-1 0 0,1 0 1 0 0,-1 0 0 0 0,0 0-1 0 0,1-1 1 0 0,0 1 0 0 0,7-9 235 0 0,4-7-196 0 0,0-1 1 0 0,-1-1-1 0 0,-1 0 1 0 0,0-1 0 0 0,-1 1-1 0 0,10-37 1 0 0,0-15 93 0 0,3 1 1 0 0,56-120 0 0 0,-76 185-142 0 0,-1 1 0 0 0,1 0 0 0 0,-1 0 0 0 0,1-1 0 0 0,0 1-1 0 0,0 0 1 0 0,1 0 0 0 0,-1 1 0 0 0,0-1 0 0 0,1 0 0 0 0,0 1 0 0 0,0 0 0 0 0,0-1 0 0 0,0 1 0 0 0,0 0 0 0 0,0 1 0 0 0,0-1 0 0 0,0 1 0 0 0,1-1 0 0 0,-1 1 0 0 0,5-1 0 0 0,5-4 49 0 0,-12 6-57 0 0,0-1 0 0 0,-1 0 0 0 0,1 1 0 0 0,0-1 0 0 0,0 1 0 0 0,-1 0 0 0 0,1-1 0 0 0,0 1 0 0 0,0 0 0 0 0,0-1 0 0 0,0 1-1 0 0,0 0 1 0 0,0 0 0 0 0,0 0 0 0 0,0 0 0 0 0,-1 0 0 0 0,1 0 0 0 0,0 0 0 0 0,0 0 0 0 0,0 0 0 0 0,0 0 0 0 0,0 0 0 0 0,0 1 0 0 0,0-1 0 0 0,0 0 0 0 0,-1 1 0 0 0,2 0 0 0 0,0 1 2 0 0,-1 1-1 0 0,1 0 0 0 0,-1 0 0 0 0,0 0 1 0 0,0 0-1 0 0,0 0 0 0 0,0 1 0 0 0,-1-1 1 0 0,1 4-1 0 0,1 32 18 0 0,-2-1 0 0 0,-1 1 0 0 0,-2-1 0 0 0,-9 45 0 0 0,4-37 37 0 0,3 1 1 0 0,0 56-1 0 0,5-98-36 0 0,0 0-1 0 0,0 1 1 0 0,1-1-1 0 0,-1 0 1 0 0,1 1-1 0 0,1-1 1 0 0,-1 0-1 0 0,1 0 1 0 0,3 7-1 0 0,-5-11-14 0 0,1-1 0 0 0,0 1 0 0 0,-1-1 0 0 0,1 1 0 0 0,0-1 0 0 0,-1 0 0 0 0,1 1 0 0 0,0-1 0 0 0,-1 0 0 0 0,1 1-1 0 0,0-1 1 0 0,-1 0 0 0 0,1 0 0 0 0,0 0 0 0 0,0 0 0 0 0,0 0 0 0 0,-1 0 0 0 0,1 0 0 0 0,0 0 0 0 0,0 0 0 0 0,-1 0 0 0 0,1 0 0 0 0,1-1-1 0 0,19-4 148 0 0,-17 4-106 0 0,8-3 7 0 0,-1 0 1 0 0,0-1-1 0 0,0 0 1 0 0,-1-1 0 0 0,1 0-1 0 0,16-13 1 0 0,-4 0 36 0 0,31-33 1 0 0,-37 33-59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1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64 13168 0 0,'-1'0'17'0'0,"-1"3"64"0"0,1 1 50 0 0,0 4 121 0 0,2 7 324 0 0,-2 2-431 0 0,-1 0-1 0 0,-1 1 1 0 0,0-1 0 0 0,-7 20 0 0 0,4-16-7 0 0,-4 36 0 0 0,2 11 411 0 0,-3-1 0 0 0,-38 126-1 0 0,44-185 768 0 0,8-22-926 0 0,31-86-84 0 0,-12 33-38 0 0,51-109-1 0 0,-62 156-191 0 0,0 1 0 0 0,1 0 0 0 0,1 0 0 0 0,0 2 0 0 0,2-1-1 0 0,0 2 1 0 0,0 0 0 0 0,2 1 0 0 0,30-22 0 0 0,-18 16 82 0 0,-17 12-43 0 0,0 1 0 0 0,0 0 0 0 0,15-6 0 0 0,-24 15-65 0 0,0 0 0 0 0,-1 0 0 0 0,1 0 0 0 0,0 1 0 0 0,-1-1 0 0 0,1 1 0 0 0,2 3 0 0 0,-2-3 12 0 0,27 30 237 0 0,-6-6 36 0 0,-9-7-60 0 0,-14-18-247 0 0,0 1 1 0 0,-1-1-1 0 0,1 1 0 0 0,0-1 1 0 0,0 1-1 0 0,1-1 1 0 0,-1 0-1 0 0,0 0 0 0 0,0 0 1 0 0,1 0-1 0 0,-1 0 1 0 0,0 0-1 0 0,2 1 0 0 0,11 8 360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2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80 422 15472 0 0,'8'0'12'0'0,"2"0"46"0"0,-3-1 36 0 0,1 0 84 0 0,0 0 72 0 0,-6 1-220 0 0,-1 0 1 0 0,0 0 0 0 0,0 0 0 0 0,1 0 0 0 0,-1 0 0 0 0,0-1 0 0 0,0 1 0 0 0,1 0-1 0 0,-1-1 1 0 0,0 1 0 0 0,0-1 0 0 0,0 1 0 0 0,0-1 0 0 0,0 0 0 0 0,0 1 0 0 0,2-3 0 0 0,0 1 82 0 0,27-15 743 0 0,-22 11-680 0 0,-4 4-79 0 0,0 0-1 0 0,-1-1 1 0 0,1 0-1 0 0,0 0 1 0 0,-1 0-1 0 0,1 0 1 0 0,-1 0-1 0 0,3-5 1 0 0,4-3 46 0 0,116-122 846 0 0,-93 103-901 0 0,71-73 222 0 0,-103 102-312 0 0,11-18 161 0 0,-12 19-153 0 0,0-1 1 0 0,1 0-1 0 0,-1 1 1 0 0,0-1-1 0 0,0 0 1 0 0,0 0-1 0 0,0 1 1 0 0,0-1-1 0 0,0 0 0 0 0,0 0 1 0 0,0 1-1 0 0,-1-1 1 0 0,1 0-1 0 0,0 1 1 0 0,0-1-1 0 0,-1 0 1 0 0,1 1-1 0 0,0-1 1 0 0,-1 0-1 0 0,1 1 0 0 0,0-1 1 0 0,-1 1-1 0 0,1-1 1 0 0,-1 0-1 0 0,1 1 1 0 0,-1-1-1 0 0,1 1 1 0 0,-1 0-1 0 0,0-1 1 0 0,0 0-1 0 0,-8-4 24 0 0,0 0-1 0 0,-1 0 1 0 0,1 1 0 0 0,-1 0 0 0 0,0 0-1 0 0,0 1 1 0 0,0 1 0 0 0,-1 0-1 0 0,1 0 1 0 0,-1 1 0 0 0,1 0-1 0 0,-1 1 1 0 0,-19 2 0 0 0,15-1 0 0 0,-1 1-1 0 0,0 1 1 0 0,1 1 0 0 0,0 0 0 0 0,0 1 0 0 0,0 0-1 0 0,0 1 1 0 0,-26 16 0 0 0,32-15-19 0 0,0 0 0 0 0,1 0 0 0 0,0 1 0 0 0,1 0 0 0 0,-1 1-1 0 0,1-1 1 0 0,1 1 0 0 0,0 1 0 0 0,0-1 0 0 0,-7 18 0 0 0,-3 11 20 0 0,-16 59-1 0 0,27-82-24 0 0,-3 13 16 0 0,0 0 0 0 0,2 1 0 0 0,2 0 0 0 0,0 0 0 0 0,2 0 0 0 0,1 0 0 0 0,1 1 0 0 0,5 34 0 0 0,-5-60-8 0 0,1 0 0 0 0,0 0 0 0 0,0 0 0 0 0,0 0 0 0 0,0 0 0 0 0,1 0 0 0 0,-1 0 0 0 0,1-1 0 0 0,0 1 0 0 0,0-1-1 0 0,0 1 1 0 0,1-1 0 0 0,-1 0 0 0 0,1 1 0 0 0,0-1 0 0 0,-1-1 0 0 0,1 1 0 0 0,1 0 0 0 0,-1-1 0 0 0,0 1 0 0 0,1-1 0 0 0,-1 0 0 0 0,1 0-1 0 0,0-1 1 0 0,0 1 0 0 0,-1-1 0 0 0,1 0 0 0 0,0 0 0 0 0,0 0 0 0 0,0 0 0 0 0,0-1 0 0 0,1 1 0 0 0,5-1 0 0 0,11-1 56 0 0,0 0 0 0 0,0-1 0 0 0,0-1 0 0 0,0-1-1 0 0,-1-1 1 0 0,27-10 0 0 0,115-55 407 0 0,-135 56-366 0 0,0-1-1 0 0,24-19 0 0 0,-27 15-65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2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80 14464 0 0,'-4'-6'52'0'0,"2"4"20"0"0,0 1 74 0 0,1-2 218 0 0,1 0-201 0 0,-4-2 23 0 0,0 0-1 0 0,0 0 1 0 0,-1 1 0 0 0,1 0 0 0 0,-9-6-1 0 0,10 8-171 0 0,-1-2 27 0 0,0 1-1 0 0,0-1 1 0 0,-1 1 0 0 0,1 0 0 0 0,-9-4 0 0 0,10 5-36 0 0,-1 1 1 0 0,0 0-1 0 0,1 1 0 0 0,-1-1 0 0 0,0 0 0 0 0,0 1 0 0 0,0 0 0 0 0,0 0 0 0 0,1 0 0 0 0,-1 1 0 0 0,0-1 0 0 0,-4 2 0 0 0,6-1-3 0 0,-11 3 9 0 0,13-4-11 0 0,-61 35 80 0 0,53-30-58 0 0,0 1 0 0 0,0 0 0 0 0,1 0 0 0 0,0 1 0 0 0,1 0 0 0 0,-10 12 0 0 0,7-5 32 0 0,1 1-1 0 0,0 0 0 0 0,1 0 1 0 0,1 1-1 0 0,-8 32 0 0 0,-11 86 233 0 0,13-56-88 0 0,8-55-125 0 0,-2 4 75 0 0,2 0 0 0 0,1 0 0 0 0,0 42 1 0 0,3-68-125 0 0,0 0 0 0 0,0 0 0 0 0,0 0 0 0 0,0 0 0 0 0,0 0 0 0 0,1 0 0 0 0,-1 0 0 0 0,0-1 0 0 0,1 1 1 0 0,-1 0-1 0 0,0 0 0 0 0,1 0 0 0 0,-1 0 0 0 0,1-1 0 0 0,-1 1 0 0 0,1 0 0 0 0,0 0 0 0 0,-1-1 0 0 0,1 1 0 0 0,0-1 0 0 0,-1 1 0 0 0,1 0 1 0 0,0-1-1 0 0,1 1 0 0 0,0 0 4 0 0,0-1 0 0 0,0 1 0 0 0,0-1 1 0 0,0 1-1 0 0,0-1 0 0 0,0 0 1 0 0,0 0-1 0 0,0 0 0 0 0,0 0 0 0 0,0-1 1 0 0,2 1-1 0 0,6-3 68 0 0,0 0-1 0 0,-1 0 1 0 0,14-7 0 0 0,-22 10-87 0 0,23-12 84 0 0,0-2-1 0 0,-1 0 1 0 0,-1-1 0 0 0,0-1 0 0 0,-1-1-1 0 0,-1-1 1 0 0,0-1 0 0 0,-2-1-1 0 0,0-1 1 0 0,-1 0 0 0 0,-2-1-1 0 0,0 0 1 0 0,-1-2 0 0 0,-1 0 0 0 0,-1 0-1 0 0,-2-1 1 0 0,0 0 0 0 0,9-39-1 0 0,-14 15 30 0 0,-4 48-102 0 0,-1-1 1 0 0,0 0-1 0 0,0 1 0 0 0,0-1 1 0 0,0 0-1 0 0,0 1 0 0 0,0-1 1 0 0,0 0-1 0 0,0 1 1 0 0,-1-1-1 0 0,1 0 0 0 0,0 1 1 0 0,-1-1-1 0 0,0 0 0 0 0,1 1 1 0 0,-1-1-1 0 0,-1-2 0 0 0,0 5-15 0 0,1 0-1 0 0,0 0 1 0 0,-1 0 0 0 0,1 0-1 0 0,0 1 1 0 0,0-1-1 0 0,0 0 1 0 0,0 0-1 0 0,0 1 1 0 0,0-1-1 0 0,1 1 1 0 0,-1-1-1 0 0,0 1 1 0 0,1-1 0 0 0,-2 3-1 0 0,1 0 5 0 0,-8 15 11 0 0,1 1 0 0 0,1 0 1 0 0,1 1-1 0 0,-5 34 0 0 0,-4 89 68 0 0,6 10 89 0 0,9-152-167 0 0,0-1 0 0 0,0 1 0 0 0,0 0 0 0 0,0 0 0 0 0,0 0-1 0 0,1 0 1 0 0,-1-1 0 0 0,0 1 0 0 0,1 0 0 0 0,0 0 0 0 0,-1-1 0 0 0,1 1-1 0 0,0 0 1 0 0,0-1 0 0 0,0 1 0 0 0,0-1 0 0 0,0 1 0 0 0,0-1 0 0 0,0 1-1 0 0,0-1 1 0 0,1 0 0 0 0,-1 1 0 0 0,1-1 0 0 0,-1 0 0 0 0,1 0 0 0 0,1 1-1 0 0,1-1 13 0 0,-1 0-1 0 0,1 0 0 0 0,0-1 0 0 0,0 1 0 0 0,-1-1 0 0 0,1 1 1 0 0,0-1-1 0 0,0 0 0 0 0,0-1 0 0 0,-1 1 0 0 0,8-2 0 0 0,33-8 69 0 0,-19 3-60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3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298 661 14272 0 0,'-16'-1'1216'0'0,"-8"-4"163"0"0,-23-11 37 0 0,40 13-1353 0 0,-1 2 0 0 0,1-1 0 0 0,-1 1 0 0 0,1 0 0 0 0,-1 1 0 0 0,0 0 0 0 0,-11 1 0 0 0,10-1-49 0 0,5 1-1 0 0,1 0 0 0 0,-1 0 0 0 0,0 0 1 0 0,0 0-1 0 0,1 1 0 0 0,-1-1 0 0 0,1 1 0 0 0,-1 0 1 0 0,1 0-1 0 0,0 1 0 0 0,-6 4 0 0 0,7-5-7 0 0,-7 6 14 0 0,1 4-9 0 0,1 0 1 0 0,0 1 0 0 0,1 0 0 0 0,1 0-1 0 0,0 0 1 0 0,0 1 0 0 0,2 0-1 0 0,-4 22 1 0 0,-6 123 113 0 0,10-92-62 0 0,3-65-60 0 0,-1 23 40 0 0,1 28-1 0 0,0-47-24 0 0,1 1 0 0 0,0-1 0 0 0,0 0-1 0 0,1 1 1 0 0,-1-1 0 0 0,1 0-1 0 0,1 0 1 0 0,-1 0 0 0 0,6 9-1 0 0,-7-14-2 0 0,-1-1-1 0 0,1 1 0 0 0,0 0 0 0 0,0-1 1 0 0,0 1-1 0 0,0-1 0 0 0,0 1 0 0 0,-1-1 0 0 0,1 1 1 0 0,0-1-1 0 0,0 1 0 0 0,0-1 0 0 0,1 0 1 0 0,-1 0-1 0 0,0 1 0 0 0,0-1 0 0 0,0 0 0 0 0,0 0 1 0 0,0 0-1 0 0,0 0 0 0 0,0 0 0 0 0,0-1 1 0 0,0 1-1 0 0,2-1 0 0 0,25-8 134 0 0,-27 8-146 0 0,10-4 27 0 0,0-1 0 0 0,0 0 0 0 0,-1 0 1 0 0,0-2-1 0 0,0 1 0 0 0,-1-1 0 0 0,0 0 1 0 0,12-15-1 0 0,-18 20-22 0 0,8-9 16 0 0,-1-1 0 0 0,0 0-1 0 0,-1-1 1 0 0,0 0-1 0 0,-1-1 1 0 0,10-25-1 0 0,27-100 45 0 0,-20 59-37 0 0,0 7-10 0 0,28-150 0 0 0,-34 77-18 0 0,-9 60-65 0 0,26-110-1 0 0,-28 170-120 0 0,-8 26 93 0 0,0 7-594 0 0,-14 179 521 0 0,3-71 158 0 0,0 22 5 0 0,-11 283 610 0 0,23-406-562 0 0,-1 21 231 0 0,1 1 0 0 0,10 55 1 0 0,-10-88-239 0 0,-1 0 1 0 0,1-1-1 0 0,-1 1 1 0 0,1 0 0 0 0,-1 0-1 0 0,1 0 1 0 0,0 0-1 0 0,0-1 1 0 0,0 1-1 0 0,0 0 1 0 0,0-1 0 0 0,1 1-1 0 0,-1-1 1 0 0,0 1-1 0 0,1-1 1 0 0,-1 1-1 0 0,1-1 1 0 0,-1 0 0 0 0,1 0-1 0 0,0 0 1 0 0,-1 0-1 0 0,1 0 1 0 0,0 0-1 0 0,3 1 1 0 0,-2-2 26 0 0,0 0 1 0 0,0 1-1 0 0,0-1 0 0 0,-1 0 0 0 0,1-1 0 0 0,0 1 1 0 0,0-1-1 0 0,0 1 0 0 0,-1-1 0 0 0,1 0 1 0 0,0 0-1 0 0,-1 0 0 0 0,1 0 0 0 0,-1 0 1 0 0,1-1-1 0 0,3-2 0 0 0,23-17 338 0 0,32-32-1 0 0,-42 36-292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4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5 15072 0 0,'13'-1'144'0'0,"-7"0"57"0"0,1 0 204 0 0,7-1 632 0 0,0 5-582 0 0,-9-2-346 0 0,0 0 82 0 0,-1 0-1 0 0,1 0 1 0 0,-1 0 0 0 0,1 1 0 0 0,-1 0-1 0 0,0-1 1 0 0,1 2 0 0 0,-1-1-1 0 0,0 0 1 0 0,6 6 0 0 0,20 31 511 0 0,-24-33-627 0 0,-5-5-67 0 0,0 1-1 0 0,1-1 1 0 0,-1 0-1 0 0,0 1 0 0 0,0-1 1 0 0,0 0-1 0 0,0 1 1 0 0,0-1-1 0 0,-1 1 0 0 0,1 0 1 0 0,0 1-1 0 0,4 8 69 0 0,-1 0-9 0 0,-1 0-1 0 0,0 0 0 0 0,-1 1 1 0 0,0-1-1 0 0,0 1 0 0 0,-1 14 0 0 0,-1-24-58 0 0,1-1 0 0 0,-1 0 0 0 0,-1 1-1 0 0,1-1 1 0 0,0 0 0 0 0,0 1 0 0 0,0-1-1 0 0,-1 0 1 0 0,1 1 0 0 0,0-1 0 0 0,-1 0-1 0 0,1 0 1 0 0,-1 1 0 0 0,0-1 0 0 0,0 1-1 0 0,-10 16 103 0 0,-13 28-26 0 0,-81 142 290 0 0,83-152-276 0 0,-2-2 1 0 0,-1 0 0 0 0,-37 36 0 0 0,51-60-57 0 0,-1 0 0 0 0,-17 11 0 0 0,4-4 123 0 0,25-17-161 0 0,1 1 1 0 0,-1-1-1 0 0,0 1 1 0 0,0-1-1 0 0,0 0 1 0 0,0 1-1 0 0,0-1 1 0 0,0 0 0 0 0,0 1-1 0 0,1-1 1 0 0,-1 0-1 0 0,0 1 1 0 0,0-1-1 0 0,0 0 1 0 0,1 1-1 0 0,-1-1 1 0 0,0 0-1 0 0,0 0 1 0 0,1 1 0 0 0,-1-1-1 0 0,0 0 1 0 0,1 0-1 0 0,-1 0 1 0 0,0 1-1 0 0,1-1 1 0 0,-1 0-1 0 0,0 0 1 0 0,1 0-1 0 0,-1 0 1 0 0,0 0 0 0 0,1 0-1 0 0,-1 0 1 0 0,1 0-1 0 0,-1 0 1 0 0,0 0-1 0 0,1 0 1 0 0,-1 0-1 0 0,0 0 1 0 0,1 0-1 0 0,-1 0 1 0 0,1 0 0 0 0,-1 0-1 0 0,1 0 1 0 0,140-25 312 0 0,-63 14-164 0 0,-3 1 208 0 0,82 1 1 0 0,-73 6 11 0 0,-51-1-8 0 0,-1 0 0 0 0,61-19 0 0 0,-78 23 524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1 17079 0 0,'6'6'4'0'0,"0"0"15"0"0,-3-2 17 0 0,-1-1 49 0 0,2 3 86 0 0,3 4-19 0 0,3 2 220 0 0,-2 1 0 0 0,1 0-1 0 0,-2 1 1 0 0,1 0 0 0 0,9 28-1 0 0,23 89 1257 0 0,-25-76-1105 0 0,13 31 183 0 0,20 73 468 0 0,-43-137-1031 0 0,-1 1 0 0 0,-1 0 0 0 0,-1 0 0 0 0,0 0 0 0 0,-3 24 0 0 0,-3-4 98 0 0,-1 1 1 0 0,-20 70 0 0 0,17-89-114 0 0,0-1 0 0 0,-2 0 1 0 0,-1 0-1 0 0,-1-1 0 0 0,-27 39 0 0 0,1-10 147 0 0,5-7 174 0 0,-49 85 0 0 0,74-113-310 0 0,0 1-1 0 0,0-1 1 0 0,2 1-1 0 0,-6 26 0 0 0,8-35 84 0 0,6-13 75 0 0,2 1-249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6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44 7832 0 0,'1'7'-39'0'0,"3"5"160"0"0,2-1 140 0 0,4 4 205 0 0,-3-4-161 0 0,-7-11-273 0 0,0 0-1 0 0,1 1 1 0 0,-1-1-1 0 0,0 0 0 0 0,0 1 1 0 0,0-1-1 0 0,0 0 1 0 0,0 0-1 0 0,0 1 0 0 0,0-1 1 0 0,0 0-1 0 0,0 1 0 0 0,0-1 1 0 0,0 0-1 0 0,0 1 1 0 0,0-1-1 0 0,0 0 0 0 0,0 1 1 0 0,0-1-1 0 0,0 0 1 0 0,0 1-1 0 0,0-1 0 0 0,0 0 1 0 0,0 1-1 0 0,-1-1 1 0 0,1 0-1 0 0,0 0 0 0 0,0 1 1 0 0,0-1-1 0 0,-1 0 0 0 0,1 0 1 0 0,0 1-1 0 0,-1-1 1 0 0,-3 9 1092 0 0,4 3-197 0 0,0 1 1 0 0,2-1-1 0 0,-1 0 0 0 0,1 0 0 0 0,8 23 0 0 0,3 24 189 0 0,-11-30-792 0 0,-1 0-1 0 0,-1 0 1 0 0,-2 0 0 0 0,-1 0-1 0 0,-1 0 1 0 0,-1-1 0 0 0,-2 1 0 0 0,-1-1-1 0 0,-12 27 1 0 0,13-25 468 0 0,5-19-196 0 0,5-18-104 0 0,80-216-320 0 0,-71 191-139 0 0,2 1 0 0 0,0 1 1 0 0,3 0-1 0 0,30-44 0 0 0,-16 34 81 0 0,2 1 1 0 0,52-49-1 0 0,-75 79-76 0 0,-9 6-14 0 0,1 1 0 0 0,0 0 1 0 0,0 1-1 0 0,0-1 0 0 0,0 0 0 0 0,0 0 0 0 0,1 1 0 0 0,-1 0 1 0 0,1-1-1 0 0,-1 1 0 0 0,1 0 0 0 0,-1 0 0 0 0,1 0 0 0 0,-1 0 0 0 0,1 1 1 0 0,0-1-1 0 0,-1 1 0 0 0,1 0 0 0 0,0-1 0 0 0,0 1 0 0 0,4 1 1 0 0,9-2 129 0 0,-9 1-90 0 0,1-1-1 0 0,-1 1 0 0 0,0 1 1 0 0,0-1-1 0 0,1 1 0 0 0,-1 0 1 0 0,11 4-1 0 0,5 2 69 0 0,-20-7-81 0 0,0 1 0 0 0,0 0 0 0 0,0 0 1 0 0,0 0-1 0 0,0 0 0 0 0,0 0 1 0 0,0 0-1 0 0,-1 1 0 0 0,1-1 1 0 0,2 3-1 0 0,-4-3 10 0 0,0 0 0 0 0,-1 0 0 0 0,1 0 0 0 0,-1 0 0 0 0,1 0 0 0 0,-1 0 0 0 0,0 0 0 0 0,1 1 0 0 0,-1-1 0 0 0,0 0 0 0 0,0 0 0 0 0,0 0 0 0 0,1 0 0 0 0,-1 0 0 0 0,-1 1 0 0 0,1-1 0 0 0,0 0 0 0 0,0 0 0 0 0,0 0 0 0 0,-1 2 0 0 0,-2 7-37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7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0 385 16384 0 0,'4'8'0'0'0,"0"-1"1"0"0,-1-2 2 0 0,-1-3 11 0 0,-1 0 5 0 0,1 0-2 0 0,-2-1 6 0 0,1 0 0 0 0,-1-1 0 0 0,1 1 0 0 0,-1 0 0 0 0,1-1 0 0 0,0 1 0 0 0,-1-1-1 0 0,1 1 1 0 0,0-1 0 0 0,-1 1 0 0 0,1-1 0 0 0,0 1 0 0 0,-1-1 0 0 0,1 0 0 0 0,0 1 0 0 0,0-1 0 0 0,0 0 0 0 0,-1 0 0 0 0,1 1-1 0 0,0-1 1 0 0,0 0 0 0 0,1 0 0 0 0,-1 0 58 0 0,1 0 26 0 0,1 1 1 0 0,-1-1-1 0 0,0 0 0 0 0,1 0 1 0 0,-1 0-1 0 0,0 0 0 0 0,1 0 0 0 0,-1 0 1 0 0,5-2-1 0 0,0 1 317 0 0,2-2-8 0 0,13-5-245 0 0,0-1-1 0 0,-1-1 0 0 0,-1-1 1 0 0,0-1-1 0 0,0-1 0 0 0,-1-1 1 0 0,25-24-1 0 0,57-80 203 0 0,-25 27-57 0 0,-56 72-213 0 0,-16 15-51 0 0,0 1 0 0 0,0-1 0 0 0,-1 1 1 0 0,1-1-1 0 0,-1 0 0 0 0,4-6 0 0 0,-7 9-43 0 0,1 0-1 0 0,-1 1 0 0 0,0-1 0 0 0,0 0 1 0 0,0 0-1 0 0,1 1 0 0 0,-1-1 0 0 0,0 0 1 0 0,0 1-1 0 0,0-1 0 0 0,0 0 1 0 0,-1 0-1 0 0,1 1 0 0 0,0-1 0 0 0,0 0 1 0 0,0 0-1 0 0,-1 1 0 0 0,1-1 0 0 0,0 0 1 0 0,-1 1-1 0 0,1-1 0 0 0,0 0 1 0 0,-1 1-1 0 0,1-1 0 0 0,-1 1 0 0 0,1-1 1 0 0,-1 1-1 0 0,1-1 0 0 0,-1 1 0 0 0,1-1 1 0 0,-1 1-1 0 0,0-1 0 0 0,1 1 0 0 0,-1 0 1 0 0,0-1-1 0 0,1 1 0 0 0,-1 0 1 0 0,0 0-1 0 0,-1-1 0 0 0,-30-7 100 0 0,19 5-93 0 0,0 1 0 0 0,-1 0 0 0 0,1 1 0 0 0,-1 1-1 0 0,0 0 1 0 0,1 1 0 0 0,-1 0 0 0 0,1 1 0 0 0,0 1 0 0 0,-1 0 0 0 0,-24 9 0 0 0,23-5 2 0 0,0 0 0 0 0,0 2 1 0 0,-23 16-1 0 0,32-20-13 0 0,-1 1 0 0 0,2-1 0 0 0,-1 1 0 0 0,1 1 1 0 0,0-1-1 0 0,0 1 0 0 0,0 0 0 0 0,1 0 0 0 0,-5 12 0 0 0,3-3 0 0 0,1 0 0 0 0,0 0 0 0 0,2 0 1 0 0,-1 1-1 0 0,2 0 0 0 0,0 0 0 0 0,1 24 0 0 0,3 7 12 0 0,11 63-1 0 0,-11-99-8 0 0,0-1-1 0 0,0 0 1 0 0,2 0 0 0 0,-1-1-1 0 0,1 1 1 0 0,1-1-1 0 0,0 0 1 0 0,0 0-1 0 0,1 0 1 0 0,1 0-1 0 0,-1-1 1 0 0,12 11 0 0 0,-13-15 7 0 0,0 0 1 0 0,1 0-1 0 0,0-1 1 0 0,0 0 0 0 0,0 0-1 0 0,0 0 1 0 0,0-1-1 0 0,1 0 1 0 0,-1 0 0 0 0,1-1-1 0 0,0 0 1 0 0,0 0-1 0 0,0 0 1 0 0,0-1 0 0 0,0 0-1 0 0,0-1 1 0 0,1 1-1 0 0,-1-1 1 0 0,0-1 0 0 0,10-1-1 0 0,8-3 87 0 0,-1-1 0 0 0,-1-1 0 0 0,1-1-1 0 0,32-17 1 0 0,-30 11-21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8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91 15680 0 0,'-2'-3'23'0'0,"-1"2"89"0"0,1 2 71 0 0,0 2 172 0 0,2 3 249 0 0,4-7-350 0 0,-19-21 1146 0 0,11 15-1287 0 0,-1 0 0 0 0,0 1-1 0 0,0-1 1 0 0,-11-10 0 0 0,12 13-95 0 0,-4-5 15 0 0,7 8-31 0 0,0 0-1 0 0,0 0 1 0 0,0 0 0 0 0,0 0-1 0 0,0 0 1 0 0,0 1 0 0 0,0-1-1 0 0,-1 0 1 0 0,1 0 0 0 0,0 1-1 0 0,0-1 1 0 0,-3 0 0 0 0,1 0 5 0 0,-11-4 7 0 0,13 5-14 0 0,-1 0 0 0 0,1 0 0 0 0,-1 0 1 0 0,1 0-1 0 0,-1 0 0 0 0,1 1 0 0 0,0-1 1 0 0,-1 0-1 0 0,1 1 0 0 0,-1-1 0 0 0,-1 2 0 0 0,-20 14 0 0 0,-11 15 0 0 0,7-4 0 0 0,-34 43 0 0 0,49-54 1 0 0,1 0-1 0 0,0 1 0 0 0,1 0 0 0 0,-13 34 1 0 0,7-7 32 0 0,3 1 0 0 0,1 0 1 0 0,3 1-1 0 0,-8 93 0 0 0,17-137-18 0 0,-1 0 0 0 0,1 0 0 0 0,0 0-1 0 0,0 0 1 0 0,1 0 0 0 0,-1 1-1 0 0,0-1 1 0 0,1 0 0 0 0,-1 0 0 0 0,1 0-1 0 0,-1 0 1 0 0,1 0 0 0 0,0 0-1 0 0,0 0 1 0 0,0 0 0 0 0,0-1 0 0 0,0 1-1 0 0,1 0 1 0 0,-1-1 0 0 0,0 1-1 0 0,3 2 1 0 0,-1-3 6 0 0,-1 0-1 0 0,0 0 0 0 0,0 0 1 0 0,1 0-1 0 0,-1-1 1 0 0,0 1-1 0 0,1 0 1 0 0,-1-1-1 0 0,1 0 1 0 0,-1 0-1 0 0,1 0 0 0 0,-1 0 1 0 0,1 0-1 0 0,-1 0 1 0 0,5-1-1 0 0,3-2 44 0 0,-1 0 0 0 0,1 0-1 0 0,0-1 1 0 0,-1 0-1 0 0,0 0 1 0 0,0-1 0 0 0,15-11-1 0 0,-1-3 35 0 0,-1-1 0 0 0,-1-1 0 0 0,-1-1-1 0 0,-1-1 1 0 0,-1 0 0 0 0,-1-2 0 0 0,-1 0 0 0 0,16-34-1 0 0,-8 13 34 0 0,-2-1 1 0 0,24-77-1 0 0,-37 103-72 0 0,-7 20-8 0 0,-4 12-36 0 0,-11 22-13 0 0,8-19-3 0 0,-1 1 1 0 0,-3 17 0 0 0,-79 344 0 0 0,22 8 0 0 0,38-209 0 0 0,20-131 1 0 0,1-1 7 0 0,-5 72 0 0 0,11-102-7 0 0,1-1 1 0 0,1 1-1 0 0,0-1 1 0 0,1 1-1 0 0,1-1 1 0 0,-1 1 0 0 0,2-1-1 0 0,0 0 1 0 0,0-1-1 0 0,9 16 1 0 0,-13-26 0 0 0,1 1 0 0 0,-1-1 0 0 0,1 0 0 0 0,0 1 0 0 0,0-1 0 0 0,-1 0 1 0 0,1 0-1 0 0,0 1 0 0 0,0-1 0 0 0,0 0 0 0 0,0 0 0 0 0,1 0 0 0 0,-1 0 1 0 0,0 0-1 0 0,0-1 0 0 0,0 1 0 0 0,1 0 0 0 0,-1-1 0 0 0,0 1 0 0 0,1 0 1 0 0,-1-1-1 0 0,1 0 0 0 0,-1 1 0 0 0,1-1 0 0 0,-1 0 0 0 0,1 0 0 0 0,2 0 0 0 0,-1-1 3 0 0,0 0 0 0 0,-1 0-1 0 0,1 0 1 0 0,0-1-1 0 0,-1 1 1 0 0,1-1-1 0 0,-1 0 1 0 0,1 0-1 0 0,-1 0 1 0 0,0 0-1 0 0,0 0 1 0 0,4-5-1 0 0,23-30 64 0 0,-2-2 0 0 0,-1 0 0 0 0,-2-2 0 0 0,-2-1-1 0 0,28-74 1 0 0,58-232 194 0 0,-93 291-255 0 0,64-209 26 0 0,9-32-6 0 0,-50 183-120 0 0,-33 102-142 0 0,-7 22 102 0 0,-5 17 92 0 0,-27 240-65 0 0,27-187 91 0 0,3-49 11 0 0,1 1 0 0 0,2-1 0 0 0,1 1 0 0 0,1-1-1 0 0,6 33 1 0 0,-3-51 4 0 0,-4-11 1 0 0,0 0-1 0 0,0 0 1 0 0,0 0 0 0 0,1-1-1 0 0,-1 1 1 0 0,0 0-1 0 0,1 0 1 0 0,-1 0-1 0 0,1 0 1 0 0,-1-1-1 0 0,1 1 1 0 0,-1 0-1 0 0,1-1 1 0 0,-1 1 0 0 0,1 0-1 0 0,0-1 1 0 0,0 1-1 0 0,-1-1 1 0 0,1 1-1 0 0,0-1 1 0 0,0 1-1 0 0,-1-1 1 0 0,1 1-1 0 0,0-1 1 0 0,0 0 0 0 0,0 1-1 0 0,0-1 1 0 0,0 0-1 0 0,0 0 1 0 0,-1 0-1 0 0,3 0 1 0 0,0 0 4 0 0,2 1 0 0 0,0 0-1 0 0,-1-1 1 0 0,1 0 0 0 0,-1 0-1 0 0,1-1 1 0 0,0 1 0 0 0,-1-1-1 0 0,1 0 1 0 0,-1 0 0 0 0,1 0 0 0 0,-1-1-1 0 0,0 1 1 0 0,1-1 0 0 0,4-3-1 0 0,3-2 21 0 0,-1 0-1 0 0,0-1 1 0 0,18-15-1 0 0,-18 12-3 0 0,-1 0 1 0 0,1 0-1 0 0,-2-1 0 0 0,0 0 1 0 0,0-1-1 0 0,-1 0 0 0 0,-1 0 1 0 0,0-1-1 0 0,-1 1 0 0 0,0-2 1 0 0,4-14-1 0 0,12-57 44 0 0,-10 43-37 0 0,-2 0-1 0 0,6-57 1 0 0,-7 25-5 0 0,-9 66-18 0 0,-3 5-4 0 0,1 2-1 0 0,2 2 0 0 0,0 0 0 0 0,-1 0 0 0 0,1 0 0 0 0,-1 0 0 0 0,1 0 0 0 0,-1 0 0 0 0,1 0 0 0 0,0 0 0 0 0,-1 0 0 0 0,1 0 0 0 0,-1 0 0 0 0,1 0 0 0 0,-1 0 0 0 0,1 0 0 0 0,0 1 0 0 0,-1-1 0 0 0,1 0 0 0 0,0 0 0 0 0,-1 0 0 0 0,1 1 0 0 0,-1-1 0 0 0,1 0 0 0 0,0 1 0 0 0,0-1 0 0 0,-1 0 0 0 0,1 1 0 0 0,0-1 0 0 0,0 0 0 0 0,-2 4 0 0 0,0 0 0 0 0,0-1 0 0 0,1 1 0 0 0,-1 0 0 0 0,1 1 0 0 0,0-1 0 0 0,1 0 0 0 0,-1 0 0 0 0,1 0 0 0 0,-1 1 0 0 0,2 6 0 0 0,-2 2 0 0 0,-2 19 1 0 0,-7 134 21 0 0,10-131-13 0 0,1-1 0 0 0,11 62 0 0 0,-11-90 4 0 0,0 0 1 0 0,1-1 0 0 0,-1 1 0 0 0,1-1-1 0 0,0 0 1 0 0,0 0 0 0 0,1 0 0 0 0,0 0-1 0 0,5 8 1 0 0,-5-10 10 0 0,-1-1-1 0 0,1 1 0 0 0,0-1 1 0 0,0 0-1 0 0,0 0 1 0 0,0 0-1 0 0,0 0 1 0 0,1-1-1 0 0,-1 1 1 0 0,0-1-1 0 0,1 0 0 0 0,-1 0 1 0 0,1 0-1 0 0,0 0 1 0 0,-1 0-1 0 0,5-1 1 0 0,12 1 104 0 0,0-2-1 0 0,0 0 1 0 0,33-6 0 0 0,-40 5-79 0 0,33-9 103 0 0,-22 4-98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8432 0 0,'1'0'4'0'0,"-1"0"10"0"0,37-3 1440 0 0,14-6-1431 0 0,-25 4 142 0 0,6-7 17 0 0,-29 10-123 0 0,0 1 1 0 0,1-1-1 0 0,-1 1 0 0 0,0 0 1 0 0,1 0-1 0 0,-1 0 1 0 0,1 0-1 0 0,0 0 1 0 0,-1 1-1 0 0,5 0 1 0 0,14 1 356 0 0,35 6-1 0 0,-40-5-273 0 0,0 1 0 0 0,0-2 1 0 0,34-1-1 0 0,169-25 1602 0 0,-177 18-1007 0 0,-30 4-175 0 0,0 1 0 0 0,22-1 1 0 0,41 4 555 0 0,150-5 467 0 0,-199 1-1449 0 0,-22 2-111 0 0,0 0 0 0 0,-1 0 0 0 0,1 1 0 0 0,0 0 0 0 0,0 0 0 0 0,0 0 0 0 0,0 0 0 0 0,-1 1 0 0 0,10 2 0 0 0,-9-2-6 0 0,0 0 1 0 0,0-1-1 0 0,0 1 1 0 0,-1-1-1 0 0,1 0 0 0 0,0-1 1 0 0,0 1-1 0 0,6-2 1 0 0,18-2 81 0 0,129 4 789 0 0,-124-9-630 0 0,-13 2-133 0 0,-10 5-57 0 0,1 0-1 0 0,-1 1 1 0 0,0 1 0 0 0,17 1-1 0 0,-16-1-9 0 0,1 0-1 0 0,-1 0 1 0 0,20-3 0 0 0,-15 0-9 0 0,0 1-1 0 0,1 1 1 0 0,19 2 0 0 0,-18-1-5 0 0,-1 0-1 0 0,31-5 1 0 0,-39 4-32 0 0,0-1 0 0 0,0 1 1 0 0,1 1-1 0 0,12 1 0 0 0,34 0 28 0 0,-46-1-31 0 0,-2 0-7 0 0,2 0 1 0 0,-1 0-2 0 0,-3 0 2 0 0,1-1-2 0 0,1-2 2 0 0,-2-1-4 0 0,1 0-1 0 0,1 4 2 0 0,0 0 3 0 0,1 0-4 0 0,-1 0-1 0 0,0 0 0 0 0,1 1 0 0 0,-2 5 0 0 0,-5-2 0 0 0,0-3 0 0 0,1-1 0 0 0,1 3 0 0 0,-1 2 0 0 0,1-4 0 0 0,0-1 0 0 0,0 4 0 0 0,-1 4 0 0 0,-3 2 0 0 0,9 35 0 0 0,3 48 0 0 0,-11-72 0 0 0,1 4 0 0 0,17 115 0 0 0,20 55 0 0 0,-31-104 7 0 0,1 10 4 0 0,-7-69 66 0 0,0 1 1 0 0,-5 58-1 0 0,1-26 7 0 0,1 38 261 0 0,0-103-313 0 0,0 1-15 0 0,3 32 24 0 0,0-22-34 0 0,0 2-7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1 361 13056 0 0,'2'7'-2'0'0,"1"0"-5"0"0,5 0 21 0 0,-6-6 27 0 0,-1 1-14 0 0,0-1 0 0 0,0 0 0 0 0,0 0-1 0 0,1 0 1 0 0,-1 0 0 0 0,0 0 0 0 0,1 0 0 0 0,-1 0-1 0 0,1 0 1 0 0,-1 0 0 0 0,1-1 0 0 0,-1 1-1 0 0,1-1 1 0 0,-1 1 0 0 0,3-1 0 0 0,1 2 58 0 0,40 13 1448 0 0,-44-15-1463 0 0,0 0-1 0 0,1 0 1 0 0,-1 0 0 0 0,0 0 0 0 0,1 0 0 0 0,-1 0-1 0 0,0 0 1 0 0,1 0 0 0 0,-1-1 0 0 0,0 1 0 0 0,1 0-1 0 0,-1-1 1 0 0,0 1 0 0 0,1-1 0 0 0,-1 0-1 0 0,0 1 1 0 0,2-3 0 0 0,14-10 271 0 0,-17 13-322 0 0,3-2 33 0 0,0 0-1 0 0,0-1 1 0 0,-1 1 0 0 0,1-1 0 0 0,-1 1 0 0 0,1-1-1 0 0,-1 0 1 0 0,0 0 0 0 0,3-5 0 0 0,2-4 34 0 0,68-99 412 0 0,-13 16-126 0 0,-52 81-291 0 0,12-27 0 0 0,-1 3 35 0 0,-21 37-109 0 0,1 0 0 0 0,-1 0 0 0 0,1 1 0 0 0,-1-1 0 0 0,0 0 0 0 0,1 0 0 0 0,-1 0 0 0 0,0 0 0 0 0,0 0 0 0 0,0 0 0 0 0,0 0 0 0 0,0 0 0 0 0,0 0 0 0 0,0 0 0 0 0,0 0 0 0 0,0 0 0 0 0,0 0 0 0 0,0 0 0 0 0,-1 0 0 0 0,1 0 0 0 0,0 0 0 0 0,-1 0 0 0 0,1 0 0 0 0,-1 0 0 0 0,1 0 0 0 0,-1 0 0 0 0,1 0 0 0 0,-1 1 0 0 0,0-1 0 0 0,1 0 0 0 0,-1 0 0 0 0,0 1 0 0 0,1-1 0 0 0,-1 1 0 0 0,0-1 0 0 0,0 0 0 0 0,0 1 0 0 0,0-1 0 0 0,0 1 0 0 0,-1-1 0 0 0,-3-1 8 0 0,0-1 1 0 0,-1 1-1 0 0,1 0 0 0 0,-1 1 0 0 0,-7-2 0 0 0,4 1-6 0 0,0 1 0 0 0,0 1 0 0 0,1-1 0 0 0,-1 1 0 0 0,0 1 0 0 0,0 0 0 0 0,0 0 0 0 0,0 1 0 0 0,1 0 0 0 0,-1 0 0 0 0,1 1 0 0 0,-1 0 0 0 0,1 1 0 0 0,-15 8 0 0 0,13-5 2 0 0,1 0 0 0 0,0 0 0 0 0,0 1 0 0 0,1 1 0 0 0,0-1 0 0 0,0 1 0 0 0,1 0 0 0 0,0 1 0 0 0,1 0 0 0 0,0 0 0 0 0,-4 11 0 0 0,1-2 13 0 0,2 1 0 0 0,1 0-1 0 0,0 0 1 0 0,1 0 0 0 0,-2 22 0 0 0,-3 106 166 0 0,8-108-111 0 0,2-28-38 0 0,-1-1 0 0 0,2 1 0 0 0,0-1 0 0 0,0 1 0 0 0,6 19 0 0 0,-7-28-12 0 0,1 0 0 0 0,0 0 0 0 0,1 0 0 0 0,-1 0 0 0 0,0 0 0 0 0,1 0 0 0 0,-1-1 0 0 0,1 1 0 0 0,0-1 0 0 0,0 1 0 0 0,0-1 1 0 0,0 0-1 0 0,1 1 0 0 0,-1-1 0 0 0,0 0 0 0 0,1 0 0 0 0,0-1 0 0 0,-1 1 0 0 0,1-1 0 0 0,0 1 0 0 0,0-1 0 0 0,0 0 0 0 0,0 0 0 0 0,0 0 0 0 0,5 1 0 0 0,2-1 32 0 0,-1 0-1 0 0,1-1 0 0 0,0 1 0 0 0,0-2 1 0 0,0 0-1 0 0,0 0 0 0 0,0-1 0 0 0,0 0 1 0 0,-1 0-1 0 0,11-5 0 0 0,10-7 61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0 14272 0 0,'1'1'93'0'0,"6"4"189"0"0,5 3 488 0 0,-12-3 263 0 0,-8-5-190 0 0,-17-5 310 0 0,15 2-829 0 0,2 1-176 0 0,4 1-99 0 0,-1 0-1 0 0,1 0 0 0 0,-1 0 0 0 0,0 1 1 0 0,1-1-1 0 0,-1 1 0 0 0,0 0 0 0 0,-8 2 1 0 0,-28 5 127 0 0,33-6-156 0 0,5 0-7 0 0,-1-1 1 0 0,1 1-1 0 0,-1-1 0 0 0,1 1 0 0 0,-1 0 1 0 0,1 1-1 0 0,-6 2 0 0 0,9-4-12 0 0,-13 5 55 0 0,0 0 0 0 0,0 2 0 0 0,1-1 0 0 0,0 1 1 0 0,-21 18-1 0 0,27-20-31 0 0,3-3-9 0 0,0 0 0 0 0,1 1 0 0 0,-1-1-1 0 0,1 1 1 0 0,0 0 0 0 0,0 0 0 0 0,-3 4 0 0 0,-1-2 9 0 0,4-3-14 0 0,1 1 1 0 0,-1-1-1 0 0,0 0 1 0 0,0 0-1 0 0,1 1 1 0 0,-1-1 0 0 0,1 1-1 0 0,0-1 1 0 0,0 1-1 0 0,-2 4 1 0 0,-8 21 65 0 0,10-26-68 0 0,0 0-1 0 0,1 0 1 0 0,-1 0-1 0 0,0-1 1 0 0,1 1-1 0 0,-1 0 1 0 0,1 0-1 0 0,0 0 1 0 0,-1 0-1 0 0,1 0 1 0 0,0 0-1 0 0,0 0 1 0 0,0 0-1 0 0,1 4 1 0 0,0 0 15 0 0,-1-4-15 0 0,0 1 0 0 0,0-1 0 0 0,0 0 1 0 0,0 0-1 0 0,0 0 0 0 0,0 0 0 0 0,0 0 0 0 0,1 0 0 0 0,-1 0 0 0 0,1 0 1 0 0,0 0-1 0 0,0 0 0 0 0,1 3 0 0 0,1 1 16 0 0,3 5 55 0 0,-2-4-53 0 0,-2-4-13 0 0,0 0 0 0 0,0 0 0 0 0,0 0 0 0 0,1-1 0 0 0,-1 1 0 0 0,1-1 0 0 0,-1 0 1 0 0,5 3-1 0 0,25 19 134 0 0,2-2 1 0 0,0-1-1 0 0,2-2 1 0 0,46 19-1 0 0,-75-35-89 0 0,0 1-1 0 0,-1-1 0 0 0,1 1 0 0 0,-1 1 1 0 0,0-1-1 0 0,0 1 0 0 0,-1 0 0 0 0,0 0 1 0 0,8 10-1 0 0,-11-13-39 0 0,0 0 0 0 0,-1 1 0 0 0,1-1 0 0 0,-1 0 0 0 0,0 1 0 0 0,1-1 0 0 0,-1 1 0 0 0,0-1 0 0 0,-1 1 0 0 0,1 0 0 0 0,0-1 0 0 0,-1 1 0 0 0,1 0 0 0 0,-1 0 0 0 0,0-1 0 0 0,0 1 0 0 0,0 0 1 0 0,0 0-1 0 0,-1-1 0 0 0,1 1 0 0 0,-1 0 0 0 0,0-1 0 0 0,1 1 0 0 0,-1 0 0 0 0,0-1 0 0 0,-1 1 0 0 0,1-1 0 0 0,-3 5 0 0 0,-4 2 20 0 0,0 1 0 0 0,0-1 1 0 0,-1 0-1 0 0,0-1 0 0 0,-1 0 0 0 0,0 0 0 0 0,0-1 1 0 0,0 0-1 0 0,-1-1 0 0 0,-15 6 0 0 0,-8 2 63 0 0,-1-2 0 0 0,-41 7 0 0 0,22-5 65 0 0,48-12-146 0 0,-10 3 78 0 0,15-5-95 0 0,1 0 0 0 0,0 0 0 0 0,0 0 0 0 0,-1 0 0 0 0,1 0 0 0 0,0 0 0 0 0,0 0 0 0 0,-1 0 0 0 0,1 0 0 0 0,0 0 0 0 0,0 0 0 0 0,-1 0 0 0 0,1 0 0 0 0,0 0 0 0 0,0 0 0 0 0,-1 0 0 0 0,1 0 0 0 0,0 0 0 0 0,0-1 0 0 0,-1 1 0 0 0,1 0 1 0 0,0 0-1 0 0,0 0 0 0 0,-1 0 0 0 0,1 0 0 0 0,0-1 0 0 0,0 1 0 0 0,0 0 0 0 0,-1 0 0 0 0,1 0 0 0 0,0-1 0 0 0,0 1 0 0 0,0 0 0 0 0,0 0 0 0 0,0-1 0 0 0,0 1 0 0 0,-1 0 0 0 0,1 0 0 0 0,0-1 0 0 0,0 1 0 0 0,0 0 0 0 0,0-1 0 0 0,1 0 19 0 0,3-3 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14368 0 0,'0'5'-4'0'0,"1"1"-5"0"0,4 1 76 0 0,-4-6-33 0 0,0 1 0 0 0,-1-1 1 0 0,1 1-1 0 0,0-1 0 0 0,0 0 0 0 0,0 1 0 0 0,0-1 0 0 0,0 0 0 0 0,0 0 0 0 0,0 0 0 0 0,0 0 0 0 0,2 1 1 0 0,13 12 457 0 0,-6-3-130 0 0,-10-9-220 0 0,0 1 1 0 0,0 0 0 0 0,0-1 0 0 0,0 1 0 0 0,0 0 0 0 0,-1 0 0 0 0,1-1 0 0 0,-1 1 0 0 0,0-1 0 0 0,0 1 0 0 0,0 0 0 0 0,0-1 0 0 0,-1 3 0 0 0,0-2-101 0 0,-38 148 1554 0 0,23-93-1221 0 0,10-37-250 0 0,1 0 0 0 0,-6 38 0 0 0,0 40 65 0 0,1-23 45 0 0,1 80 0 0 0,10-148-201 0 0,0-1 0 0 0,1 0 0 0 0,0 1 0 0 0,0-1 0 0 0,1 0 0 0 0,0 1 0 0 0,5 10 0 0 0,-6-15-5 0 0,0 0 1 0 0,1 0-1 0 0,-1-1 1 0 0,1 1-1 0 0,0 0 0 0 0,0-1 1 0 0,0 0-1 0 0,0 1 1 0 0,0-1-1 0 0,0 0 0 0 0,1 0 1 0 0,-1 0-1 0 0,1 0 0 0 0,0-1 1 0 0,-1 1-1 0 0,1-1 1 0 0,0 1-1 0 0,0-1 0 0 0,0 0 1 0 0,5 1-1 0 0,1 0 31 0 0,0-1 0 0 0,0 0 0 0 0,1 0 0 0 0,-1-1 0 0 0,0 0 0 0 0,0-1 0 0 0,0 0 1 0 0,0 0-1 0 0,0-1 0 0 0,0 0 0 0 0,0-1 0 0 0,-1 0 0 0 0,1 0 0 0 0,-1-1 0 0 0,1 0 0 0 0,-1-1 0 0 0,-1 1 0 0 0,10-8 0 0 0,0-1 41 0 0,-1 0-1 0 0,-1 0 0 0 0,23-27 1 0 0,-25 24-55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0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29 15072 0 0,'-3'16'356'0'0,"4"-8"120"0"0,4 0 428 0 0,-4-8-819 0 0,-1 1 0 0 0,1-1 1 0 0,-1 1-1 0 0,1-1 0 0 0,0 0 0 0 0,-1 1 0 0 0,1-1 0 0 0,0 0 1 0 0,-1 1-1 0 0,1-1 0 0 0,0 0 0 0 0,0 0 0 0 0,-1 1 0 0 0,1-1 0 0 0,0 0 1 0 0,1 0-1 0 0,8-2 392 0 0,-4-1-347 0 0,1 1 1 0 0,-1 1-1 0 0,1-1 1 0 0,0 1-1 0 0,12 0 1 0 0,6-2-6 0 0,246-43 1187 0 0,-243 42-1178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0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14672 0 0,'5'0'54'0'0,"4"2"200"0"0,-2 2 139 0 0,5 3 298 0 0,-3-2-181 0 0,-2-1-282 0 0,76 45 3152 0 0,-75-40-3144 0 0,-3-4-168 0 0,-3-3-38 0 0,-1 0-1 0 0,1 0 1 0 0,-1 0-1 0 0,1 0 1 0 0,-1 0-1 0 0,0 0 1 0 0,0 0 0 0 0,0 1-1 0 0,0-1 1 0 0,0 0-1 0 0,1 5 1 0 0,1 0 37 0 0,-1-4-40 0 0,-1 0 1 0 0,0-1-1 0 0,0 1 0 0 0,0 0 0 0 0,0-1 0 0 0,-1 1 1 0 0,1 0-1 0 0,-1 0 0 0 0,1 0 0 0 0,-1 4 0 0 0,1-1 22 0 0,0-4-32 0 0,0 0 0 0 0,-1 0 1 0 0,0 0-1 0 0,1 0 0 0 0,-1 0 0 0 0,0 1 0 0 0,0-1 1 0 0,0 0-1 0 0,0 0 0 0 0,-1 0 0 0 0,1 0 0 0 0,0 0 1 0 0,-1 0-1 0 0,-1 4 0 0 0,-2 9 70 0 0,-2 0 0 0 0,1 0 0 0 0,-2-1 0 0 0,0 0 0 0 0,-1 0 0 0 0,0 0 0 0 0,-17 19 0 0 0,-31 24 220 0 0,34-36-25 0 0,-32 38 1 0 0,54-58-272 0 0,-1-1-1 0 0,1 0 1 0 0,-1 1-1 0 0,1-1 1 0 0,0 0-1 0 0,-1 1 1 0 0,1-1 0 0 0,0 1-1 0 0,-1-1 1 0 0,1 1-1 0 0,0-1 1 0 0,-1 1 0 0 0,1-1-1 0 0,0 1 1 0 0,0-1-1 0 0,0 1 1 0 0,-1-1-1 0 0,1 1 1 0 0,0-1 0 0 0,0 1-1 0 0,0-1 1 0 0,0 1-1 0 0,0 0 1 0 0,0-1 0 0 0,0 1-1 0 0,0-1 1 0 0,0 1-1 0 0,0-1 1 0 0,1 1-1 0 0,-1-1 1 0 0,0 2 0 0 0,24-10 207 0 0,67-29-49 0 0,-37 14-6 0 0,77-21 1 0 0,-122 42-135 0 0,0 0 0 0 0,1 1-1 0 0,9 0 1 0 0,12-1 78 0 0,-30 2-100 0 0,0 0 1 0 0,0 0 0 0 0,1 0 0 0 0,-1 0 0 0 0,0 0-1 0 0,0 0 1 0 0,0 0 0 0 0,0 1 0 0 0,0-1 0 0 0,0 0-1 0 0,0 1 1 0 0,0-1 0 0 0,0 1 0 0 0,0-1 0 0 0,0 1-1 0 0,0-1 1 0 0,0 1 0 0 0,0 0 0 0 0,0-1-1 0 0,0 1 1 0 0,0 0 0 0 0,-1 0 0 0 0,1 0 0 0 0,0 0-1 0 0,-1 0 1 0 0,1 0 0 0 0,0 0 0 0 0,-1 0 0 0 0,1 0-1 0 0,-1 0 1 0 0,0 0 0 0 0,1 0 0 0 0,-1 0 0 0 0,0 0-1 0 0,0 0 1 0 0,1 0 0 0 0,-1 0 0 0 0,0 0 0 0 0,0 2-1 0 0,0 4 13 0 0,0-1 0 0 0,0 1 0 0 0,-1 0 1 0 0,1-1-1 0 0,-3 10 0 0 0,-12 43 51 0 0,-3 1 0 0 0,-2-2 0 0 0,-30 61 0 0 0,40-99-30 0 0,-1 0 1 0 0,-2-1-1 0 0,1-1 1 0 0,-2 0 0 0 0,0-1-1 0 0,-2 0 1 0 0,0-1 0 0 0,0-1-1 0 0,-1 0 1 0 0,-1-1-1 0 0,-1-1 1 0 0,0-1 0 0 0,-39 19-1 0 0,55-30-18 0 0,-1 0-1 0 0,1 1 1 0 0,-1-1-1 0 0,0-1 1 0 0,1 1 0 0 0,-1 0-1 0 0,1-1 1 0 0,-1 0-1 0 0,0 0 1 0 0,-3 0-1 0 0,-6 0 332 0 0,14 0-308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1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13 15176 0 0,'-2'-5'75'0'0,"-3"-1"285"0"0,-1 5 218 0 0,-4 3 516 0 0,-6 9 625 0 0,9-3-1199 0 0,-7 13-365 0 0,2 0-1 0 0,0 1 1 0 0,-11 29-1 0 0,-19 37 41 0 0,17-43-78 0 0,1 2 0 0 0,3 1 0 0 0,-28 91 0 0 0,42-112-68 0 0,0 1 1 0 0,3 0-1 0 0,0 0 1 0 0,1 0 0 0 0,2 0-1 0 0,1 0 1 0 0,1 1-1 0 0,9 46 1 0 0,-8-67-13 0 0,0 1-1 0 0,1-1 1 0 0,0 0 0 0 0,0 0 0 0 0,1-1 0 0 0,0 1 0 0 0,1-1-1 0 0,-1 0 1 0 0,1 0 0 0 0,1 0 0 0 0,-1-1 0 0 0,1 1 0 0 0,0-1-1 0 0,1-1 1 0 0,-1 1 0 0 0,1-1 0 0 0,0-1 0 0 0,1 1 0 0 0,-1-1-1 0 0,1 0 1 0 0,0-1 0 0 0,14 5 0 0 0,4 0 193 0 0,2-2 1 0 0,-1 0 0 0 0,1-2-1 0 0,-1-1 1 0 0,48-1-1 0 0,-54-2-78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1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15776 0 0,'2'0'43'0'0,"1"3"167"0"0,-2 0 135 0 0,1 5 327 0 0,-2 3 499 0 0,-1-6-641 0 0,1-5-454 0 0,0 2-3 0 0,0-1 0 0 0,0 1 0 0 0,0 0 0 0 0,-1-1 0 0 0,1 1-1 0 0,0 0 1 0 0,-1-1 0 0 0,1 1 0 0 0,-1 0 0 0 0,0-1-1 0 0,0 1 1 0 0,-1 2 0 0 0,-2 3 87 0 0,-123 346 1661 0 0,112-286-1689 0 0,-12 112 0 0 0,23-147-90 0 0,2-16-10 0 0,-1 8 37 0 0,1 1 0 0 0,1 46 0 0 0,1-65-37 0 0,1 0-1 0 0,-1 0 1 0 0,1 0 0 0 0,1 0 0 0 0,-1 0 0 0 0,1-1 0 0 0,0 1 0 0 0,1 0 0 0 0,-1-1 0 0 0,1 0 0 0 0,0 1 0 0 0,0-1-1 0 0,1 0 1 0 0,0 0 0 0 0,-1-1 0 0 0,2 1 0 0 0,4 4 0 0 0,-5-7 7 0 0,0 0 1 0 0,0 0-1 0 0,1 0 0 0 0,-1 0 0 0 0,1-1 1 0 0,-1 1-1 0 0,1-1 0 0 0,-1 0 0 0 0,1-1 1 0 0,0 1-1 0 0,-1-1 0 0 0,1 0 1 0 0,0 0-1 0 0,8-1 0 0 0,5-2 85 0 0,0 0 0 0 0,26-9 0 0 0,-26 6-61 0 0,0-1 0 0 0,0-2 0 0 0,-1 1 0 0 0,20-15 0 0 0,-15 9-18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2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14872 0 0,'-1'1'216'0'0,"1"2"82"0"0,2 1 304 0 0,4 11 1415 0 0,-4-15-1836 0 0,190-20 1022 0 0,-60 8-673 0 0,-106 9-450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2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1 12456 0 0,'2'0'29'0'0,"1"1"116"0"0,-1 2 97 0 0,0 3 244 0 0,0 13 958 0 0,-1-11-1110 0 0,0 30-50 0 0,-1 0 0 0 0,-8 55 1 0 0,5-60-242 0 0,-3 32 75 0 0,-3 0 0 0 0,-3-1 0 0 0,-27 85-1 0 0,1-61 46 0 0,24-58-68 0 0,-16 49-1 0 0,-63 261 506 0 0,88-324-541 0 0,2-10-24 0 0,1 1 0 0 0,0-1 0 0 0,0 1-1 0 0,0-1 1 0 0,1 1 0 0 0,0 0 0 0 0,1 0 0 0 0,0-1-1 0 0,0 10 1 0 0,0-15-27 0 0,0-1 1 0 0,0 1-1 0 0,0-1 0 0 0,1 1 1 0 0,-1-1-1 0 0,0 1 0 0 0,0-1 0 0 0,0 1 1 0 0,1-1-1 0 0,-1 1 0 0 0,0-1 1 0 0,0 0-1 0 0,1 1 0 0 0,-1-1 0 0 0,1 1 1 0 0,-1-1-1 0 0,0 0 0 0 0,1 1 1 0 0,-1-1-1 0 0,0 0 0 0 0,1 0 0 0 0,-1 1 1 0 0,1-1-1 0 0,-1 0 0 0 0,1 0 1 0 0,-1 0-1 0 0,1 1 0 0 0,-1-1 0 0 0,1 0 1 0 0,-1 0-1 0 0,1 0 0 0 0,-1 0 1 0 0,1 0-1 0 0,-1 0 0 0 0,1 0 0 0 0,-1 0 1 0 0,1 0-1 0 0,-1 0 0 0 0,1 0 1 0 0,-1-1-1 0 0,1 1 0 0 0,-1 0 0 0 0,1 0 1 0 0,-1 0-1 0 0,1-1 0 0 0,-1 1 1 0 0,0 0-1 0 0,2-1 0 0 0,20-17 117 0 0,-18 15-103 0 0,11-11 27 0 0,0-2-1 0 0,-1 0 0 0 0,-1 0 0 0 0,0-1 0 0 0,-1-1 0 0 0,16-31 0 0 0,-8 7-7 0 0,-3 0-1 0 0,13-46 0 0 0,-21 58-23 0 0,1-1 0 0 0,2 2 0 0 0,1-1 0 0 0,1 2 0 0 0,2 0 1 0 0,33-45-1 0 0,-46 69-15 0 0,1-1 0 0 0,-1 1 0 0 0,1 1 0 0 0,0-1-1 0 0,0 0 1 0 0,1 1 0 0 0,-1 0 0 0 0,1 0 0 0 0,0 0 0 0 0,-1 1 0 0 0,1-1 0 0 0,7-1 0 0 0,-5 2 9 0 0,-2 2-9 0 0,-4 1-2 0 0,-1 0 0 0 0,1 0 0 0 0,-1 0 0 0 0,1 0 0 0 0,-1 0 0 0 0,0 0 0 0 0,1 0 0 0 0,-1 0 0 0 0,0 1 0 0 0,0-1 0 0 0,0 0 0 0 0,0 0 0 0 0,0 0 0 0 0,0 0 0 0 0,0 1 0 0 0,0-1 0 0 0,-1 1 0 0 0,1 1 0 0 0,-2 49 2 0 0,-18 91-1 0 0,-1 18 4 0 0,3 7 154 0 0,18-167-141 0 0,0 1 0 0 0,0-1 0 0 0,0 1 0 0 0,0-1 0 0 0,0 1 0 0 0,0-1 0 0 0,1 1 0 0 0,-1-1 0 0 0,0 1 0 0 0,1-1 0 0 0,-1 0-1 0 0,1 1 1 0 0,0-1 0 0 0,-1 0 0 0 0,3 3 0 0 0,-3-3-1 0 0,1-1 0 0 0,0 1 0 0 0,0-1 0 0 0,-1 1 0 0 0,1 0 0 0 0,0-1 0 0 0,0 0 0 0 0,0 1 0 0 0,0-1 0 0 0,0 0 0 0 0,0 1 0 0 0,0-1 0 0 0,0 0 0 0 0,0 0 0 0 0,0 0 0 0 0,0 0 0 0 0,0 1 0 0 0,1-2 0 0 0,5 0 54 0 0,-1 0 0 0 0,1-1 1 0 0,0 0-1 0 0,-1 0 0 0 0,11-5 1 0 0,-8 3-66 0 0,48-22 193 0 0,-25 5-105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3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61 12160 0 0,'3'14'0'0'0,"8"6"40"0"0,-2-12 161 0 0,-2-5-122 0 0,-5-2-45 0 0,1 0 0 0 0,-1 0 0 0 0,0 0 0 0 0,1 0 0 0 0,-1 1 1 0 0,0-1-1 0 0,0 1 0 0 0,0-1 0 0 0,0 1 0 0 0,0 0 0 0 0,2 3 0 0 0,13 13 219 0 0,-17-18-244 0 0,1 0-1 0 0,-1 1 1 0 0,0-1-1 0 0,0 0 1 0 0,1 0-1 0 0,-1 0 1 0 0,0 1-1 0 0,0-1 1 0 0,0 0 0 0 0,1 0-1 0 0,-1 1 1 0 0,0-1-1 0 0,0 0 1 0 0,0 0-1 0 0,0 1 1 0 0,0-1-1 0 0,1 0 1 0 0,-1 1-1 0 0,0-1 1 0 0,0 0-1 0 0,0 1 1 0 0,0-1-1 0 0,0 0 1 0 0,0 0-1 0 0,0 1 1 0 0,0-1-1 0 0,0 0 1 0 0,0 1-1 0 0,0-1 1 0 0,0 0 0 0 0,0 1-1 0 0,-1-1 1 0 0,-8 31 495 0 0,-8 25 54 0 0,-27 157 341 0 0,16-66-508 0 0,28-135-78 0 0,6-14 35 0 0,7-19-34 0 0,17-42 23 0 0,35-106 0 0 0,-59 147-287 0 0,1 1 0 0 0,1 0 1 0 0,1 0-1 0 0,1 1 0 0 0,1 0 1 0 0,1 0-1 0 0,0 1 0 0 0,1 1 0 0 0,1 0 1 0 0,1 1-1 0 0,1 1 0 0 0,0 0 0 0 0,29-21 1 0 0,-22 20 5 0 0,-9 6-7 0 0,2 1 1 0 0,17-10 0 0 0,-30 18-30 0 0,1 0 1 0 0,0 0 0 0 0,-1 1 0 0 0,1 0 0 0 0,0-1 0 0 0,0 1 0 0 0,0 1 0 0 0,0-1 0 0 0,0 1 0 0 0,0-1 0 0 0,0 1 0 0 0,0 0 0 0 0,1 0-1 0 0,7 2 1 0 0,-11-1 7 0 0,1 0 0 0 0,0 0 0 0 0,-1 0-1 0 0,1 0 1 0 0,0 0 0 0 0,-1 1 0 0 0,1-1-1 0 0,-1 0 1 0 0,0 1 0 0 0,1-1 0 0 0,-1 1-1 0 0,0 0 1 0 0,0-1 0 0 0,0 1 0 0 0,0 0-1 0 0,0 0 1 0 0,-1-1 0 0 0,1 1 0 0 0,0 0-1 0 0,-1 0 1 0 0,1 2 0 0 0,5 41 460 0 0,-5-15 24 0 0,-1-17-395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9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 10040 0 0,'4'0'28'0'0,"1"2"107"0"0,1 1 80 0 0,2 3 182 0 0,1 0 21 0 0,-3-4-226 0 0,-3-2-4 0 0,0 1 0 0 0,0-1 0 0 0,0 0 0 0 0,0-1 1 0 0,0 1-1 0 0,0-1 0 0 0,-1 1 0 0 0,1-1 0 0 0,0 0 0 0 0,4-2 0 0 0,2 1 67 0 0,9-2 10 0 0,33-12 1 0 0,-47 15-231 0 0,-1 1 0 0 0,0-1 0 0 0,0 0 0 0 0,0 1 0 0 0,1 0 1 0 0,-1-1-1 0 0,5 2 0 0 0,-3-1 28 0 0,278 7 1623 0 0,-95-13-319 0 0,-171 5-1246 0 0,45 2 456 0 0,-41 0-248 0 0,32-3 0 0 0,92-7 464 0 0,-13 2-100 0 0,54-4 338 0 0,-148 9-856 0 0,98-12 207 0 0,27 0-16 0 0,0 9 159 0 0,-130 3-405 0 0,-19 0 16 0 0,1 1 0 0 0,-1 0 0 0 0,21 3 0 0 0,-4 6 8 0 0,-26-7-124 0 0,0 1 0 0 0,0-1 1 0 0,0 0-1 0 0,0 0 0 0 0,0-1 0 0 0,1 1 0 0 0,8-1 0 0 0,139-22 542 0 0,-106 22-141 0 0,-46 0-380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3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27 455 15376 0 0,'11'18'-8'0'0,"-5"-9"10"0"0,-2-3 58 0 0,5 2 215 0 0,-2-4-166 0 0,-4-2-54 0 0,-1 0 1 0 0,1 0-1 0 0,0-1 1 0 0,0 1-1 0 0,0-1 1 0 0,0 0-1 0 0,0 0 1 0 0,0 0-1 0 0,4 1 1 0 0,19 5 277 0 0,-25-7-309 0 0,0 1-1 0 0,-1-1 1 0 0,1 0 0 0 0,0 0-1 0 0,0 1 1 0 0,0-1 0 0 0,0 0-1 0 0,0 0 1 0 0,0 0-1 0 0,0 0 1 0 0,0 0 0 0 0,-1 0-1 0 0,1 0 1 0 0,0 0 0 0 0,0-1-1 0 0,0 1 1 0 0,0 0 0 0 0,0 0-1 0 0,0-1 1 0 0,-1 1-1 0 0,1-1 1 0 0,0 1 0 0 0,1-1-1 0 0,0 0 74 0 0,-1 0-55 0 0,1 1 0 0 0,0-1 0 0 0,-1 1 0 0 0,1-1 0 0 0,0 0 0 0 0,-1 0 0 0 0,1 1 0 0 0,-1-1 0 0 0,1 0 0 0 0,-1 0 0 0 0,0 0 0 0 0,3-3 0 0 0,0 1 47 0 0,-2 1-62 0 0,0 1-1 0 0,1 0 1 0 0,-1-1 0 0 0,0 0 0 0 0,0 1 0 0 0,1-1 0 0 0,-1 0 0 0 0,-1 0-1 0 0,4-4 1 0 0,17-20 202 0 0,191-235 77 0 0,-196 238-296 0 0,8-4 3 0 0,-21 23-6 0 0,0 1-1 0 0,-1-1 0 0 0,1 0 0 0 0,-1 0 0 0 0,0 0 1 0 0,0 0-1 0 0,0-1 0 0 0,0 1 0 0 0,-1-1 1 0 0,0 0-1 0 0,3-7 0 0 0,-4 9 9 0 0,-1 0 1 0 0,1 0-1 0 0,-1 0 0 0 0,1 0 0 0 0,-1 0 0 0 0,0 0 1 0 0,-1 1-1 0 0,1-1 0 0 0,0 0 0 0 0,-1 0 0 0 0,1 0 1 0 0,-1 0-1 0 0,0 0 0 0 0,0 1 0 0 0,0-1 0 0 0,0 0 1 0 0,-1 1-1 0 0,1-1 0 0 0,-1 1 0 0 0,1 0 1 0 0,-1-1-1 0 0,0 1 0 0 0,0 0 0 0 0,0 0 0 0 0,0 0 1 0 0,0 0-1 0 0,-1 0 0 0 0,1 1 0 0 0,0-1 0 0 0,-1 1 1 0 0,0-1-1 0 0,1 1 0 0 0,-1 0 0 0 0,0 0 1 0 0,1 0-1 0 0,-1 0 0 0 0,0 1 0 0 0,-5-1 0 0 0,-3 0 16 0 0,1 1 0 0 0,-1 0 0 0 0,1 1 0 0 0,-1 0 0 0 0,1 0 0 0 0,0 1 0 0 0,-1 1 0 0 0,1 0 0 0 0,-18 8 0 0 0,6-1-5 0 0,1 1 0 0 0,0 2 0 0 0,-23 16 0 0 0,27-16-16 0 0,1 1 0 0 0,1 1 1 0 0,0 0-1 0 0,1 0 1 0 0,1 2-1 0 0,0 0 0 0 0,1 0 1 0 0,1 1-1 0 0,1 1 1 0 0,-9 21-1 0 0,5-4 17 0 0,1 1 0 0 0,2 0 0 0 0,1 0 0 0 0,-6 62 0 0 0,13-78 12 0 0,1 0 1 0 0,2 35-1 0 0,0-50-14 0 0,1 0-1 0 0,0 0 1 0 0,0 0 0 0 0,0 0-1 0 0,1 0 1 0 0,-1 0 0 0 0,1 0-1 0 0,1-1 1 0 0,-1 1 0 0 0,1-1-1 0 0,0 1 1 0 0,0-1 0 0 0,1 0-1 0 0,4 5 1 0 0,-5-8-5 0 0,1 0 0 0 0,-1 0 0 0 0,1 0 1 0 0,-1 0-1 0 0,1 0 0 0 0,0-1 0 0 0,0 1 0 0 0,0-1 0 0 0,0 0 1 0 0,0 0-1 0 0,0-1 0 0 0,8 1 0 0 0,53-1 165 0 0,-57 0-159 0 0,19-2 55 0 0,0-2 1 0 0,-1 0-1 0 0,1-2 0 0 0,-1 0 0 0 0,0-2 0 0 0,34-16 0 0 0,-27 10-33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4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22 11152 0 0,'-4'-4'-48'0'0,"-2"2"101"0"0,3 1 121 0 0,-1 2 241 0 0,-3 1 182 0 0,-1-2-220 0 0,-49-10 779 0 0,45 7-999 0 0,0 1 0 0 0,0 1 0 0 0,-1 0 0 0 0,1 0 0 0 0,0 1 0 0 0,-16 2 1 0 0,17 0-90 0 0,1 1 1 0 0,-1 0 0 0 0,0 1 0 0 0,1 0-1 0 0,0 1 1 0 0,-14 8 0 0 0,17-8-27 0 0,-1 0 1 0 0,1 1-1 0 0,0 0 0 0 0,1 0 1 0 0,-1 1-1 0 0,1 0 1 0 0,1 0-1 0 0,-1 0 0 0 0,1 1 1 0 0,0-1-1 0 0,-7 18 1 0 0,2-2 77 0 0,1 1 1 0 0,1 0 0 0 0,-5 28 0 0 0,-17 139 642 0 0,11-55 80 0 0,19-133-771 0 0,-1 1 0 0 0,0-1-1 0 0,1 1 1 0 0,0-1-1 0 0,0 0 1 0 0,0 1 0 0 0,0-1-1 0 0,2 7 1 0 0,-2-9-39 0 0,1 0-1 0 0,-1 0 1 0 0,1 0 0 0 0,0 0 0 0 0,-1 0-1 0 0,1 0 1 0 0,0-1 0 0 0,-1 1-1 0 0,1 0 1 0 0,0 0 0 0 0,0 0 0 0 0,0-1-1 0 0,0 1 1 0 0,0-1 0 0 0,0 1 0 0 0,0 0-1 0 0,0-1 1 0 0,0 0 0 0 0,0 1 0 0 0,0-1-1 0 0,0 0 1 0 0,0 1 0 0 0,0-1 0 0 0,0 0-1 0 0,0 0 1 0 0,1 0 0 0 0,-1 0 0 0 0,0 0-1 0 0,1 0 1 0 0,9-1 61 0 0,-1 0 1 0 0,0-1-1 0 0,1 0 0 0 0,-1 0 1 0 0,0-1-1 0 0,18-8 0 0 0,0-1 47 0 0,26-18 1 0 0,-36 18-66 0 0,0-1 0 0 0,-1 0 0 0 0,-1-1 0 0 0,0-1 0 0 0,24-29 0 0 0,-14 12 17 0 0,-2-1 0 0 0,20-39-1 0 0,-28 46-46 0 0,-2 0-1 0 0,-1-1 0 0 0,-2-1 1 0 0,0 0-1 0 0,11-51 0 0 0,-21 75-41 0 0,-1 3-3 0 0,0 0 1 0 0,1-1-1 0 0,-1 1 0 0 0,0 0 1 0 0,0-1-1 0 0,0 1 1 0 0,-1 0-1 0 0,1-1 1 0 0,0 1-1 0 0,0 0 1 0 0,-1-1-1 0 0,1 1 0 0 0,-1 0 1 0 0,1-1-1 0 0,-1 1 1 0 0,1 0-1 0 0,-2-1 1 0 0,0-1 3 0 0,0 3 6 0 0,-1 1-11 0 0,0 0 1 0 0,1-1-1 0 0,-1 1 1 0 0,0 1-1 0 0,0-1 1 0 0,1 0 0 0 0,-1 1-1 0 0,0-1 1 0 0,1 1-1 0 0,0 0 1 0 0,-1-1-1 0 0,1 1 1 0 0,0 1-1 0 0,0-1 1 0 0,0 0 0 0 0,0 0-1 0 0,0 1 1 0 0,-2 3-1 0 0,2-2 0 0 0,-4 5 3 0 0,0 1 0 0 0,1 0 0 0 0,0 0 1 0 0,0 0-1 0 0,1 0 0 0 0,1 1 0 0 0,0 0 0 0 0,-3 21 0 0 0,1 9 19 0 0,0 43 1 0 0,4-58-17 0 0,1-3 18 0 0,0 0 0 0 0,4 30 0 0 0,-3-46-8 0 0,1 1-1 0 0,-1 0 1 0 0,1-1-1 0 0,1 1 1 0 0,-1-1-1 0 0,1 1 1 0 0,1-1-1 0 0,-1 0 1 0 0,1 0-1 0 0,7 9 1 0 0,-9-14-2 0 0,1-1 0 0 0,-1 1 0 0 0,0-1 0 0 0,1 1 0 0 0,-1-1 0 0 0,1 0 0 0 0,0 0 0 0 0,-1 0 0 0 0,1 0 0 0 0,0 0 0 0 0,0 0 0 0 0,-1-1 1 0 0,1 0-1 0 0,4 1 0 0 0,4 0 28 0 0,3 2-1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4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358 747 12552 0 0,'-4'-3'34'0'0,"-3"0"126"0"0,0 1 91 0 0,-6 2 201 0 0,-8-2 147 0 0,12 0-399 0 0,0-1 1 0 0,0 1 0 0 0,-1 1 0 0 0,1-1 0 0 0,-1 2 0 0 0,1-1-1 0 0,-1 1 1 0 0,0 1 0 0 0,1 0 0 0 0,-18 4 0 0 0,20-5-174 0 0,4 0-17 0 0,1 1 0 0 0,-1-1 0 0 0,1 0 0 0 0,0 1 0 0 0,-1-1 0 0 0,1 1 0 0 0,0 0 0 0 0,0 0 1 0 0,0 0-1 0 0,-1 0 0 0 0,1 0 0 0 0,0 0 0 0 0,-2 2 0 0 0,-3 0 19 0 0,4-1-6 0 0,0-1 1 0 0,0 1-1 0 0,0 0 0 0 0,0 0 0 0 0,0 0 0 0 0,0 1 0 0 0,-3 2 0 0 0,0-1 19 0 0,3-2-25 0 0,1-1 1 0 0,0 1-1 0 0,-1 0 0 0 0,1-1 1 0 0,0 1-1 0 0,0 0 0 0 0,0 0 1 0 0,1 1-1 0 0,-1-1 0 0 0,0 0 1 0 0,-1 4-1 0 0,-7 12 51 0 0,0 1 1 0 0,2-1-1 0 0,0 2 0 0 0,1-1 1 0 0,1 1-1 0 0,-3 21 0 0 0,1 6 133 0 0,-2 52 1 0 0,9-77-76 0 0,1 0 0 0 0,1 0 0 0 0,1 0 1 0 0,7 34-1 0 0,-8-52-97 0 0,0-1 0 0 0,0 0 0 0 0,-1 0 1 0 0,2 0-1 0 0,-1-1 0 0 0,0 1 0 0 0,1 0 1 0 0,-1 0-1 0 0,1-1 0 0 0,0 1 0 0 0,0 0 0 0 0,0-1 1 0 0,0 0-1 0 0,0 0 0 0 0,0 1 0 0 0,1-1 1 0 0,-1 0-1 0 0,1-1 0 0 0,0 1 0 0 0,2 1 1 0 0,0-2 12 0 0,-1 1 1 0 0,1-1 0 0 0,-1-1 0 0 0,1 1 0 0 0,-1 0 0 0 0,1-1-1 0 0,0 0 1 0 0,-1 0 0 0 0,1-1 0 0 0,-1 1 0 0 0,1-1 0 0 0,8-3-1 0 0,0 1-1 0 0,0 0 0 0 0,-1-2 0 0 0,1 0 0 0 0,-1 0 0 0 0,0-1 0 0 0,0 0 0 0 0,-1-1 0 0 0,0-1 0 0 0,0 0 0 0 0,-1 0 0 0 0,0-1 0 0 0,0 0 0 0 0,-1-1 0 0 0,0 0 0 0 0,-1 0 0 0 0,0-1 0 0 0,0 0 0 0 0,-2-1 0 0 0,1 0 0 0 0,-1 0 0 0 0,4-13 0 0 0,66-195 103 0 0,-24 65-144 0 0,-24 63-57 0 0,-4-2 1 0 0,21-169-1 0 0,-18 15-565 0 0,-27 228 515 0 0,1 20 104 0 0,-1 0 0 0 0,0 0 0 0 0,0-1 1 0 0,0 1-1 0 0,0 0 0 0 0,0 0 1 0 0,0-1-1 0 0,0 1 0 0 0,0 0 1 0 0,0-1-1 0 0,0 1 0 0 0,0 0 1 0 0,0-1-1 0 0,0 1 0 0 0,0 0 1 0 0,0 0-1 0 0,0-1 0 0 0,0 1 1 0 0,0 0-1 0 0,0-1 0 0 0,-1 1 1 0 0,1 0-1 0 0,0 0 0 0 0,0-1 1 0 0,0 1-1 0 0,0 0 0 0 0,-1 0 0 0 0,1-1 1 0 0,0 1-1 0 0,0 0 0 0 0,0 0 1 0 0,-1 0-1 0 0,1-1 0 0 0,0 1 1 0 0,0 0-1 0 0,-1 0 0 0 0,1 0 1 0 0,0 0-1 0 0,-1 0 0 0 0,1 0 1 0 0,0 0-1 0 0,0-1 0 0 0,-1 1 1 0 0,1 0-1 0 0,0 0 0 0 0,-1 0 1 0 0,1 0-1 0 0,0 0 0 0 0,-1 0 0 0 0,1 0 1 0 0,0 0-1 0 0,0 1 0 0 0,-1-1 1 0 0,1 0-1 0 0,-1 0 0 0 0,0 1 2 0 0,0 1 0 0 0,0-1 0 0 0,1 1 0 0 0,-1-1 0 0 0,0 1 0 0 0,1-1 0 0 0,-1 1 0 0 0,1 0 0 0 0,-1-1 0 0 0,1 1 0 0 0,0 0 0 0 0,-1 2 0 0 0,-1 7-2 0 0,-13 41 4 0 0,-17 81 8 0 0,-49 447 597 0 0,74-534-369 0 0,2 1 0 0 0,2 0-1 0 0,3 0 1 0 0,1 0-1 0 0,2-1 1 0 0,19 93-1 0 0,-21-135-187 0 0,0 0 0 0 0,0 0 0 0 0,0-1 0 0 0,1 1 0 0 0,-1 0 0 0 0,1-1 0 0 0,0 0 0 0 0,0 1 0 0 0,0-1 0 0 0,0 0 0 0 0,6 6 0 0 0,-6-8-6 0 0,0 1 1 0 0,1-1-1 0 0,-1 1 1 0 0,0-1 0 0 0,1 0-1 0 0,-1 0 1 0 0,0 0 0 0 0,1 0-1 0 0,-1-1 1 0 0,1 1-1 0 0,0-1 1 0 0,-1 1 0 0 0,1-1-1 0 0,-1 0 1 0 0,1 0-1 0 0,0 0 1 0 0,-1 0 0 0 0,4-1-1 0 0,59-9 503 0 0,-37 3-404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5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0 14872 0 0,'23'2'182'0'0,"-10"1"73"0"0,6 2 272 0 0,-6 0 60 0 0,-1 1 1 0 0,0 0 0 0 0,12 9-1 0 0,-15-10-420 0 0,-7-4-134 0 0,1 1 1 0 0,-1-1-1 0 0,0 0 1 0 0,0 1-1 0 0,0-1 0 0 0,0 1 1 0 0,0 0-1 0 0,0 0 1 0 0,0 0-1 0 0,-1 0 1 0 0,4 4-1 0 0,-1 0 32 0 0,4 6 75 0 0,-4-4-100 0 0,-3-5-14 0 0,1 0 0 0 0,-1 0 0 0 0,1 1 0 0 0,-1-1 0 0 0,0 1 0 0 0,0-1 0 0 0,1 7 0 0 0,0-3 16 0 0,-1-4-25 0 0,0-1 0 0 0,-1 1 1 0 0,1-1-1 0 0,-1 1 1 0 0,1 0-1 0 0,-1-1 1 0 0,0 1-1 0 0,0 0 1 0 0,0-1-1 0 0,-1 4 1 0 0,2 0 17 0 0,0-3-21 0 0,-1-1 0 0 0,0 0 0 0 0,0 0 0 0 0,0 0 0 0 0,0 1 0 0 0,0-1 0 0 0,-1 0 0 0 0,1 0 0 0 0,-1 1 0 0 0,1-1 0 0 0,-1 0 0 0 0,-1 2 0 0 0,1 3 23 0 0,1-5-23 0 0,-1 1 1 0 0,1-1 0 0 0,-1 0 0 0 0,1 1 0 0 0,-1-1 0 0 0,0 0-1 0 0,0 1 1 0 0,0-1 0 0 0,0 0 0 0 0,-1 0 0 0 0,-2 3 0 0 0,-20 33 198 0 0,18-30-177 0 0,3-4-5 0 0,0 1 1 0 0,0-1 0 0 0,0 0-1 0 0,-1 0 1 0 0,-5 5-1 0 0,-28 28 203 0 0,1-5-2 0 0,4 2 5 0 0,25-27-199 0 0,-18 23 149 0 0,20-22-149 0 0,-18 21 155 0 0,18-23-133 0 0,3-3-21 0 0,0-1 0 0 0,0 1 0 0 0,0-1-1 0 0,0 1 1 0 0,-1-1 0 0 0,1 0 0 0 0,-1 0 0 0 0,1 0-1 0 0,-1 0 1 0 0,0 0 0 0 0,0 0 0 0 0,0-1 0 0 0,0 1 0 0 0,0-1-1 0 0,0 0 1 0 0,-6 1 0 0 0,9-2-30 0 0,0 0-1 0 0,0 0 1 0 0,-1 0-1 0 0,1 0 1 0 0,0 0 0 0 0,-1 0-1 0 0,1 0 1 0 0,0 0-1 0 0,0 0 1 0 0,-1 0 0 0 0,1-1-1 0 0,0 1 1 0 0,-1 0 0 0 0,1 0-1 0 0,0 0 1 0 0,0 0-1 0 0,0 0 1 0 0,-1-1 0 0 0,1 1-1 0 0,0 0 1 0 0,0 0-1 0 0,0 0 1 0 0,-1-1 0 0 0,1 1-1 0 0,0 0 1 0 0,0 0-1 0 0,0-1 1 0 0,0 1 0 0 0,0 0-1 0 0,-1-1 1 0 0,1 1 0 0 0,0 0-1 0 0,0 0 1 0 0,0-1-1 0 0,0 1 1 0 0,0 0 0 0 0,0 0-1 0 0,0-1 1 0 0,0 1-1 0 0,0 0 1 0 0,0-1 0 0 0,0 1-1 0 0,0 0 1 0 0,0 0-1 0 0,1-1 1 0 0,-1 1 0 0 0,0 0-1 0 0,0-1 1 0 0,0 1 0 0 0,0 0-1 0 0,0 0 1 0 0,1-1-1 0 0,-1 1 1 0 0,0 0 0 0 0,0 0-1 0 0,0 0 1 0 0,0-1-1 0 0,1 1 1 0 0,-1 0 0 0 0,0 0-1 0 0,1 0 1 0 0,17-20 253 0 0,1 6-184 0 0,0 1 0 0 0,24-11 0 0 0,-34 19-50 0 0,0 1 0 0 0,0 0 0 0 0,1 0-1 0 0,-1 1 1 0 0,1 1 0 0 0,0 0 0 0 0,0 0 0 0 0,13-1 0 0 0,-10 3-4 0 0,-1 0 0 0 0,1 1 0 0 0,0 1 0 0 0,0-1 0 0 0,-1 2 0 0 0,1 0 0 0 0,-1 0 0 0 0,0 2 0 0 0,0-1 0 0 0,0 1 0 0 0,14 9 0 0 0,-15-8-9 0 0,0 1-1 0 0,-1 1 1 0 0,0-1-1 0 0,0 2 0 0 0,-1-1 1 0 0,0 1-1 0 0,9 13 1 0 0,-14-17-9 0 0,-1 0 0 0 0,0 1 0 0 0,0-1 0 0 0,0 1 0 0 0,0 0 0 0 0,-1-1 0 0 0,0 1 0 0 0,0 1 0 0 0,-1-1 0 0 0,1 0 0 0 0,-2 0 0 0 0,1 0 0 0 0,0 1 0 0 0,-1-1 0 0 0,0 0 0 0 0,-2 10 0 0 0,0-6 4 0 0,0 1 1 0 0,-1-1 0 0 0,0 0 0 0 0,0 1 0 0 0,-1-1-1 0 0,-1-1 1 0 0,0 1 0 0 0,0-1 0 0 0,-1 0 0 0 0,0 0-1 0 0,0 0 1 0 0,-15 14 0 0 0,9-12 12 0 0,0-2 0 0 0,0 1 1 0 0,-1-2-1 0 0,0 0 0 0 0,0 0 0 0 0,-1-1 0 0 0,0-1 1 0 0,-21 7-1 0 0,7-2 53 0 0,-29 15-1 0 0,36-15 58 0 0,0-1 0 0 0,-42 12-1 0 0,62-22-89 0 0,0 1-39 0 0,1-1-1 0 0,0 0 0 0 0,-1 0 0 0 0,1 0 0 0 0,0 0 1 0 0,-1 0-1 0 0,1 0 0 0 0,-1 0 0 0 0,1 0 0 0 0,0 0 1 0 0,-1 0-1 0 0,1 0 0 0 0,-1 0 0 0 0,1 0 1 0 0,0 0-1 0 0,-1 0 0 0 0,1 0 0 0 0,0 0 0 0 0,-1 0 1 0 0,1 0-1 0 0,-1-1 0 0 0,1 1 0 0 0,0 0 0 0 0,-1 0 1 0 0,1 0-1 0 0,0-1 0 0 0,-1 1 0 0 0,1 0 0 0 0,0 0 1 0 0,-1-1-1 0 0,-2-4 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5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0 11352 0 0,'7'19'21'0'0,"-3"-4"-50"0"0,-4-14 51 0 0,1 1-1 0 0,-1 0 1 0 0,1-1 0 0 0,0 1 0 0 0,-1-1-1 0 0,1 1 1 0 0,0-1 0 0 0,0 1-1 0 0,0-1 1 0 0,0 0 0 0 0,2 2 0 0 0,-2-1 22 0 0,5 7 166 0 0,0 0 0 0 0,-1 1 0 0 0,-1-1 0 0 0,1 1 0 0 0,4 19 1 0 0,12 60 494 0 0,-14-53-416 0 0,39 200 959 0 0,-44-221-1130 0 0,-1 1 1 0 0,0 0 0 0 0,-2 0 0 0 0,0-1-1 0 0,-4 25 1 0 0,-23 81 495 0 0,13-67-325 0 0,4-9 143 0 0,-2-1 0 0 0,-34 76-1 0 0,34-95-84 0 0,-1 0 0 0 0,-1 0-1 0 0,-1-2 1 0 0,-1 0-1 0 0,-35 37 1 0 0,43-51-177 0 0,-54 59 935 0 0,57-61-926 0 0,1 0-1 0 0,0 0 1 0 0,1 1-1 0 0,-1-1 1 0 0,2 1 0 0 0,-1 0-1 0 0,1 0 1 0 0,-3 11 0 0 0,5-8 970 0 0,1-17-940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4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10 96 0 0,'-6'-9'16842'0'0,"5"31"-14523"0"0,0-18-2035 0 0,-1 0 0 0 0,0 0 1 0 0,-1 0-1 0 0,1 0 0 0 0,0-1 0 0 0,-6 6 1 0 0,1 0 277 0 0,7-8-525 0 0,0-1 0 0 0,0 1 1 0 0,0 0-1 0 0,1-1 0 0 0,-1 1 1 0 0,0 0-1 0 0,0-1 0 0 0,0 1 1 0 0,1-1-1 0 0,-1 1 0 0 0,0 0 1 0 0,1-1-1 0 0,-1 1 0 0 0,1-1 1 0 0,-1 1-1 0 0,0-1 0 0 0,1 1 1 0 0,-1-1-1 0 0,1 1 0 0 0,-1-1 0 0 0,2 1 1 0 0,6 10 437 0 0,-7-2-318 0 0,-2-5 229 0 0,-8-3-143 0 0,5-1-248 0 0,2 0 23 0 0,1 0-15 0 0,3 12 16 0 0,8 16-80 0 0,-6-14 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4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0 10544 0 0,'0'1'19'0'0,"1"0"73"0"0,0 2 61 0 0,0 2 155 0 0,-1-1-76 0 0,-1 12 543 0 0,1-13-698 0 0,-12 45 101 0 0,-6 44 332 0 0,17-86-295 0 0,0 1 0 0 0,0-1 0 0 0,0 1 0 0 0,1 0 0 0 0,0-1 0 0 0,2 11 0 0 0,-1 12 1118 0 0,-1 24 1815 0 0,0-50-2967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5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12552 0 0,'0'1'16'0'0,"3"5"60"0"0,11 14 267 0 0,-11-15-113 0 0,21 15 4424 0 0,-24-16-4636 0 0,0 4-20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5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4312 0 0,'18'8'240'0'0,"1"8"456"0"0,-17-14-597 0 0,0 0-1 0 0,0-1 1 0 0,0 1 0 0 0,27 1 12114 0 0,-28 5-9436 0 0,-1 129 540 0 0,2-125-2879 0 0,-2-12-417 0 0,0 1 0 0 0,0-1 0 0 0,0 0 0 0 0,0 0 0 0 0,0 1-1 0 0,0-1 1 0 0,0 0 0 0 0,1 0 0 0 0,-1 0 0 0 0,0 1 0 0 0,0-1 0 0 0,0 0-1 0 0,0 0 1 0 0,0 1 0 0 0,0-1 0 0 0,0 0 0 0 0,0 0 0 0 0,0 1 0 0 0,-1-1-1 0 0,1 0 1 0 0,0 0 0 0 0,0 1 0 0 0,0-1 0 0 0,0 0 0 0 0,0 0 0 0 0,0 1-1 0 0,0-1 1 0 0,-1 0 0 0 0,1 0 0 0 0,0 0 0 0 0,0 0 0 0 0,0 1 0 0 0,0-1-1 0 0,-1 0 1 0 0,1 0 0 0 0,0 0 0 0 0,0 0 0 0 0,0 1 0 0 0,-1-1 0 0 0,1 0 0 0 0,0 0-1 0 0,0 0 1 0 0,-1 0 0 0 0,1 0 0 0 0,0 0 0 0 0,0 0 0 0 0,-1 0 0 0 0,1 0-1 0 0,0 0 1 0 0,0 0 0 0 0,-1 0 0 0 0,1 0 0 0 0,0 0 0 0 0,0 0 0 0 0,-1 0-1 0 0,1 0 1 0 0,0 0 0 0 0,0 0 0 0 0,0 0 0 0 0,-1-1 0 0 0,1 1 0 0 0,0 0-1 0 0,-1 0 1 0 0,1 0-17 0 0,0 0 0 0 0,0 0 0 0 0,0 0 0 0 0,0 0 0 0 0,-1 1 0 0 0,1-1 0 0 0,0 0 0 0 0,0 0 0 0 0,0 0 0 0 0,0 0 0 0 0,0 0 0 0 0,0 1 0 0 0,-1-1 0 0 0,1 0 0 0 0,0 0 0 0 0,0 0 0 0 0,0 0 0 0 0,0 1 0 0 0,0-1 0 0 0,0 0 0 0 0,0 0 0 0 0,0 0 0 0 0,0 1 0 0 0,0-1 0 0 0,0 0 0 0 0,0 0 0 0 0,0 0 0 0 0,0 1 0 0 0,0-1 0 0 0,0 0 0 0 0,0 0 0 0 0,0 0 0 0 0,0 0 0 0 0,0 1 0 0 0,0-1 0 0 0,0 0 0 0 0,0 0 0 0 0,0 0 0 0 0,1 1 0 0 0,-1-1 0 0 0,0 0 0 0 0,4 9 106 0 0,0-6-72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6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15576 0 0,'2'1'69'0'0,"6"2"227"0"0,17 8 468 0 0,-22-9-492 0 0,6 4-320 0 0,-1-4 2885 0 0,-3 30-2706 0 0,-5 129 2287 0 0,0-160-2370 0 0,0 0 0 0 0,0-1 0 0 0,0 1-1 0 0,0 0 1 0 0,-1 0 0 0 0,1-1 0 0 0,0 1-1 0 0,0 0 1 0 0,-1-1 0 0 0,1 1 0 0 0,0 0-1 0 0,-1-1 1 0 0,1 1 0 0 0,0 0 0 0 0,-1-1-1 0 0,1 1 1 0 0,-1-1 0 0 0,1 1 0 0 0,-1-1-1 0 0,1 1 1 0 0,-1-1 0 0 0,0 1 0 0 0,1-1-1 0 0,-1 1 1 0 0,0-1 0 0 0,-1 1 0 0 0,4-1 410 0 0,3 0-114 0 0,-2 1-310 0 0,2 4-28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0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392 35 11048 0 0,'4'2'36'0'0,"1"1"129"0"0,0 0 91 0 0,2 2 190 0 0,-1-2-107 0 0,-3-1-201 0 0,-3-2-113 0 0,0 0 0 0 0,0 0 1 0 0,0 0-1 0 0,0 0 0 0 0,0 0 1 0 0,0 0-1 0 0,0-1 1 0 0,0 1-1 0 0,0 0 0 0 0,0 0 1 0 0,0 0-1 0 0,1 0 0 0 0,-1 0 1 0 0,0 0-1 0 0,0 0 1 0 0,0 0-1 0 0,0-1 0 0 0,0 1 1 0 0,0 0-1 0 0,0 0 0 0 0,0 0 1 0 0,0 0-1 0 0,0 0 1 0 0,1 0-1 0 0,-1 0 0 0 0,0 0 1 0 0,0 0-1 0 0,0 0 0 0 0,0 0 1 0 0,0 0-1 0 0,0 0 1 0 0,0 0-1 0 0,0 0 0 0 0,1 0 1 0 0,-1 0-1 0 0,0 0 0 0 0,0 0 1 0 0,0 0-1 0 0,0 0 0 0 0,0 0 1 0 0,0 0-1 0 0,1 0 1 0 0,-1 0-1 0 0,0 0 0 0 0,0 0 1 0 0,0 0-1 0 0,-2-7-24 0 0,2 5-10 0 0,-1 0-1 0 0,0 1 1 0 0,1-1 0 0 0,-1 0-1 0 0,0 0 1 0 0,0 1 0 0 0,0-1-1 0 0,0 1 1 0 0,-1-1 0 0 0,1 1-1 0 0,0 0 1 0 0,-3-3 0 0 0,-5-6-379 0 0,8 9 337 0 0,0 0 1 0 0,0 0-1 0 0,0 0 1 0 0,0 1-1 0 0,0-1 1 0 0,0 0-1 0 0,-1 0 1 0 0,1 1 0 0 0,0-1-1 0 0,0 1 1 0 0,-1-1-1 0 0,1 1 1 0 0,0-1-1 0 0,-1 1 1 0 0,1 0-1 0 0,0 0 1 0 0,-1 0 0 0 0,1 0-1 0 0,-1 0 1 0 0,1 0-1 0 0,0 0 1 0 0,-1 0-1 0 0,-1 1 1 0 0,-36 8-317 0 0,36-9 367 0 0,-53 17-84 0 0,31-9 82 0 0,-2 4 2 0 0,-36 24 50 0 0,23-14 13 0 0,27-15-9 0 0,-1 0 0 0 0,1 0 0 0 0,0 1-1 0 0,-18 15 1 0 0,27-16-1 0 0,0 0 0 0 0,0 0 1 0 0,1 1-1 0 0,0-1 0 0 0,1 1 0 0 0,-4 13 0 0 0,4-10 22 0 0,1-5-40 0 0,0 1 0 0 0,0 0 0 0 0,1 0 0 0 0,0 0 0 0 0,1-1 0 0 0,0 1 0 0 0,1 8 0 0 0,0-4-18 0 0,-1-2 57 0 0,0 0 0 0 0,0 0 0 0 0,1-1 1 0 0,0 1-1 0 0,0 0 0 0 0,1-1 0 0 0,0 1 0 0 0,1-1 0 0 0,0 0 0 0 0,0 0 0 0 0,1 0 0 0 0,0-1 0 0 0,0 1 0 0 0,1-1 0 0 0,0-1 0 0 0,0 1 0 0 0,0-1 0 0 0,1 0 1 0 0,10 7-1 0 0,-11-8 1 0 0,1-1 0 0 0,0 1 1 0 0,0-1-1 0 0,0-1 1 0 0,0 1-1 0 0,1-1 1 0 0,-1-1-1 0 0,1 1 1 0 0,0-1-1 0 0,0 0 0 0 0,9 0 1 0 0,17 5 341 0 0,-28-5-306 0 0,1 0-1 0 0,0-1 1 0 0,0 0 0 0 0,0 0-1 0 0,0 0 1 0 0,12-2 0 0 0,-10 1 77 0 0,1 0 0 0 0,-1 0-1 0 0,0 1 1 0 0,0 0 0 0 0,16 4 0 0 0,-6-1 322 0 0,-15-4-415 0 0,0 0 0 0 0,-1 0 0 0 0,1 0 0 0 0,0 0 0 0 0,0-1 0 0 0,-1 1 0 0 0,1-1 0 0 0,-1 0 0 0 0,1 0 0 0 0,-1-1 0 0 0,1 1 0 0 0,-1-1 0 0 0,1 1 0 0 0,2-3 0 0 0,-4 1-9 0 0,0 1 0 0 0,-1 0-1 0 0,1-1 1 0 0,-1 1-1 0 0,1-1 1 0 0,-1 0-1 0 0,0 1 1 0 0,0-1-1 0 0,0 0 1 0 0,0 0-1 0 0,0-3 1 0 0,-1 4-41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6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 12552 0 0,'0'0'76'0'0,"0"1"30"0"0,0 1-4 0 0,1 3 57 0 0,-2 10 662 0 0,0-14-485 0 0,-3-1-245 0 0,4 0-67 0 0,-1 0-1 0 0,0 0 0 0 0,1 0 1 0 0,-1 0-1 0 0,0-1 1 0 0,1 1-1 0 0,-1 1 1 0 0,0-1-1 0 0,0 0 1 0 0,1 0-1 0 0,-1 0 0 0 0,0 0 1 0 0,1 0-1 0 0,-1 1 1 0 0,0-1-1 0 0,1 0 1 0 0,-1 0-1 0 0,0 1 0 0 0,1-1 1 0 0,-1 1-1 0 0,1-1 1 0 0,-1 0-1 0 0,1 1 1 0 0,-1-1-1 0 0,1 1 1 0 0,-1 0-1 0 0,1-1 0 0 0,-1 1 1 0 0,1-1-1 0 0,0 1 1 0 0,-1-1-1 0 0,1 1 1 0 0,0 0-1 0 0,-1 1 1 0 0,2 56 464 0 0,-1-55-448 0 0,0 0 84 0 0,0 0 0 0 0,0 1 0 0 0,0-1 0 0 0,0 0 0 0 0,0 0 0 0 0,1 0 0 0 0,-1 0 0 0 0,1 0 0 0 0,0 0 0 0 0,0 0 0 0 0,2 4-1 0 0,1 0 711 0 0,-4-7-807 0 0,0 0 0 0 0,0 0 1 0 0,0 0-1 0 0,0 0 0 0 0,0 0 1 0 0,0-1-1 0 0,0 1 0 0 0,0 0 0 0 0,0 0 1 0 0,0 0-1 0 0,0 0 0 0 0,1 0 0 0 0,-1 0 1 0 0,0-1-1 0 0,0 1 0 0 0,0 0 1 0 0,0 0-1 0 0,0 0 0 0 0,0 0 0 0 0,0 0 1 0 0,0 0-1 0 0,1 0 0 0 0,-1 0 1 0 0,0 0-1 0 0,0 0 0 0 0,0 0 0 0 0,0 0 1 0 0,0-1-1 0 0,1 1 0 0 0,-1 0 0 0 0,0 0 1 0 0,0 0-1 0 0,0 0 0 0 0,0 0 1 0 0,0 0-1 0 0,1 0 0 0 0,-1 0 0 0 0,0 0 1 0 0,0 1-1 0 0,0-1 0 0 0,0 0 0 0 0,0 0 1 0 0,1 0-1 0 0,-1 0 0 0 0,0 0 1 0 0,0 0-1 0 0,0 0 0 0 0,0 0 0 0 0,0 0 1 0 0,0 0-1 0 0,1 0 0 0 0,-1 0 1 0 0,0 1-1 0 0,0-1 0 0 0,0 0 0 0 0,0 0 1 0 0,0 0-1 0 0,0 0 0 0 0,0 0 0 0 0,0 1 1 0 0,3-5 98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6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2400 0 0,'5'8'660'0'0,"5"1"2096"0"0,-6-7-1785 0 0,-1 0 0 0 0,1-1 0 0 0,-1 0 0 0 0,1 1 0 0 0,0-1-1 0 0,5 0 1 0 0,-7 0-942 0 0,8 1 521 0 0,-10-1-507 0 0,1-1 0 0 0,0 0 0 0 0,-1 1 0 0 0,1-1 0 0 0,0 0 0 0 0,0 0 0 0 0,-1 0 0 0 0,1 0 0 0 0,0 0 1 0 0,0 0-1 0 0,-1 0 0 0 0,1 0 0 0 0,0 0 0 0 0,-1 0 0 0 0,1 0 0 0 0,0 0 0 0 0,0-1 0 0 0,-1 1 0 0 0,1 0 1 0 0,0-1-1 0 0,-1 1 0 0 0,1 0 0 0 0,0-1 0 0 0,3 0 198 0 0,-1 0 1 0 0,1 0-1 0 0,-1 1 0 0 0,1 0 1 0 0,-1-1-1 0 0,1 1 0 0 0,-1 0 1 0 0,1 1-1 0 0,3 0 0 0 0,8 0 642 0 0,273-1 4886 0 0,-228-2-5077 0 0,-51-4-515 0 0,-9 6-174 0 0,1 0-1 0 0,-1 0 1 0 0,0 0 0 0 0,0 0 0 0 0,0 0 0 0 0,0 0 0 0 0,0 0 0 0 0,0 0 0 0 0,1 0 0 0 0,-1 0 0 0 0,0 0 0 0 0,0 0-1 0 0,0 0 1 0 0,0 0 0 0 0,0 0 0 0 0,0 0 0 0 0,0 0 0 0 0,1-1 0 0 0,-1 1 0 0 0,0 0 0 0 0,0 0 0 0 0,0 0-1 0 0,0 0 1 0 0,0 0 0 0 0,0 0 0 0 0,0 0 0 0 0,0-1 0 0 0,0 1 0 0 0,0 0 0 0 0,0 0 0 0 0,0 0 0 0 0,0 0 0 0 0,0 0-1 0 0,0 0 1 0 0,0-1 0 0 0,0 1 0 0 0,0 0 0 0 0,0 0 0 0 0,0 0 0 0 0,0 0 0 0 0,0 0 0 0 0,0 0 0 0 0,0-1-1 0 0,0 1 1 0 0,0 0 0 0 0,0 0 0 0 0,0 0 0 0 0,0 0 0 0 0,0 0 0 0 0,0 0 0 0 0,0-1 0 0 0,0 1 0 0 0,-1 0-1 0 0,1 0 1 0 0,0 0 0 0 0,0 0 0 0 0,0 0 0 0 0,0 0 0 0 0,0 0 0 0 0,0 0 0 0 0,0 0 0 0 0,-1 0 0 0 0,1 0 0 0 0,-7 7 33 0 0,-8-1-34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7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0 11552 0 0,'2'0'326'0'0,"-2"25"658"0"0,0-21-949 0 0,-1-1-43 0 0,0 1-1 0 0,-1 0 1 0 0,1-1-1 0 0,-1 1 1 0 0,0 0 0 0 0,0-1-1 0 0,0 0 1 0 0,0 1-1 0 0,-1-1 1 0 0,1 0 0 0 0,-1 0-1 0 0,0-1 1 0 0,0 1-1 0 0,-5 3 1 0 0,8-5 7 0 0,-14 11-1 0 0,-6 2 2 0 0,-3 8 13 0 0,15-15-2 0 0,-38 22 103 0 0,42-27-88 0 0,1 0 0 0 0,0 0-1 0 0,1 1 1 0 0,-1-1 0 0 0,0 1-1 0 0,1 0 1 0 0,-3 3 0 0 0,4-5-20 0 0,1-1 1 0 0,0 0-1 0 0,-1 0 1 0 0,1 1-1 0 0,0-1 1 0 0,0 0 0 0 0,-1 0-1 0 0,1 0 1 0 0,0 1-1 0 0,-1-1 1 0 0,1 0-1 0 0,0 0 1 0 0,-1 0-1 0 0,1 0 1 0 0,0 0 0 0 0,-1 0-1 0 0,1 0 1 0 0,0 0-1 0 0,-1 0 1 0 0,1 0-1 0 0,0 0 1 0 0,-1 0-1 0 0,1 0 1 0 0,0 0 0 0 0,-1 0-1 0 0,-7 1 137 0 0,3 7-34 0 0,4-6-46 0 0,0-1 1 0 0,0 1-1 0 0,0 0 1 0 0,0-1-1 0 0,0 1 1 0 0,0 0-1 0 0,0 0 1 0 0,1-1-1 0 0,-1 1 1 0 0,1 0 0 0 0,-1 0-1 0 0,1 3 1 0 0,0-5-27 0 0,0 0 1 0 0,1 0-1 0 0,-1 0 1 0 0,1 0 0 0 0,-1 0-1 0 0,1-1 1 0 0,-1 1 0 0 0,1 0-1 0 0,-1 0 1 0 0,1 0-1 0 0,-1 0 1 0 0,1 0 0 0 0,-1 1-1 0 0,1-1 1 0 0,-1 0 0 0 0,1 0-1 0 0,-1 0 1 0 0,1 0-1 0 0,-1 0 1 0 0,0 1 0 0 0,1-1-1 0 0,-1 0 1 0 0,1 0 0 0 0,-1 1-1 0 0,0-1 1 0 0,1 1-1 0 0,11 5 532 0 0,-7-4-461 0 0,-1 1 0 0 0,0-1 0 0 0,0 1 1 0 0,-1 0-1 0 0,1 0 0 0 0,0 1 0 0 0,-1-1 1 0 0,5 6-1 0 0,-6-6-81 0 0,1 0 34 0 0,1 0-1 0 0,-2 1 1 0 0,1-1 0 0 0,0 1 0 0 0,-1-1 0 0 0,3 6 0 0 0,0-1 23 0 0,8 16 305 0 0,-3-4-48 0 0,7 4 196 0 0,-12-19-395 0 0,-1 0 0 0 0,-1 0 0 0 0,1 1 1 0 0,-1-1-1 0 0,0 1 0 0 0,0 0 0 0 0,0 0 0 0 0,-1 0 1 0 0,0 1-1 0 0,2 11 0 0 0,-2-10 62 0 0,1 0 0 0 0,0 0 1 0 0,0 0-1 0 0,0 0 0 0 0,1 0 0 0 0,5 7 0 0 0,-7-10 84 0 0,-2-5-273 0 0,0 0 0 0 0,1 0 0 0 0,-1 0 1 0 0,0 0-1 0 0,0 1 0 0 0,0-1 0 0 0,0 0 0 0 0,0 0 0 0 0,0 0 0 0 0,0 0 0 0 0,1 0 0 0 0,-1 1 0 0 0,0-1 1 0 0,0 0-1 0 0,0 0 0 0 0,0 0 0 0 0,0 0 0 0 0,1 0 0 0 0,-1 0 0 0 0,0 0 0 0 0,0 0 0 0 0,0 0 1 0 0,0 0-1 0 0,1 1 0 0 0,-1-1 0 0 0,0 0 0 0 0,0 0 0 0 0,0 0 0 0 0,1 0 0 0 0,-1 0 0 0 0,0 0 0 0 0,0 0 1 0 0,0 0-1 0 0,0-1 0 0 0,1 1 0 0 0,-1 0 0 0 0,0 0 0 0 0,0 0 0 0 0,1 0 0 0 0,0 0 49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8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0 10040 0 0,'1'12'227'0'0,"-1"-2"296"0"0,-3 1 484 0 0,2-10-951 0 0,0 0-1 0 0,-1 0 0 0 0,1 0 1 0 0,0-1-1 0 0,-1 1 0 0 0,1 0 1 0 0,-1-1-1 0 0,1 1 0 0 0,0-1 0 0 0,-1 0 1 0 0,1 1-1 0 0,-1-1 0 0 0,1 0 1 0 0,-1 0-1 0 0,0 0 0 0 0,1 0 1 0 0,-3 0-1 0 0,-1 0-1081 0 0,13 0-39 0 0,11 0 1931 0 0,11-6 1515 0 0,-25 5-1967 0 0,0-1 0 0 0,0 1-1 0 0,0 0 1 0 0,0 0 0 0 0,7 1-1 0 0,74-5 3277 0 0,-69 4-3051 0 0,-14 1-554 0 0,0-1 0 0 0,0 1 0 0 0,0 0 0 0 0,0 0 0 0 0,0 0 0 0 0,0 0 0 0 0,0 0 0 0 0,-1 1 0 0 0,1-1 0 0 0,0 1 0 0 0,0 0 0 0 0,0 0 0 0 0,4 2 0 0 0,-5-2-37 0 0,0-1-1 0 0,0 1 1 0 0,0-1-1 0 0,0 0 1 0 0,0 0 0 0 0,0 1-1 0 0,0-1 1 0 0,0-1-1 0 0,4 1 1 0 0,1-1 95 0 0,56 0 654 0 0,-14-10-564 0 0,-47 11-221 0 0,0 0-1 0 0,1-1 1 0 0,-1 1-1 0 0,0 0 0 0 0,1 0 1 0 0,-1 0-1 0 0,0 1 1 0 0,4 0-1 0 0,-2 2-8 0 0,2 2 2 0 0,-2-3-4 0 0,1-2-1 0 0,0 0 0 0 0,4 0 0 0 0,0 2 0 0 0,1 3 0 0 0,-8-4-5 0 0,0 0 0 0 0,1-1 0 0 0,-1 1-1 0 0,1-1 1 0 0,-1 0 0 0 0,1 1 0 0 0,-1-1-1 0 0,1-1 1 0 0,-1 1 0 0 0,1 0 0 0 0,3-1 0 0 0,-2 1-19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9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5 11048 0 0,'2'4'135'0'0,"-3"-2"469"0"0,-2-3-30 0 0,-3-2 376 0 0,-6-2 228 0 0,5 4-877 0 0,8 1-266 0 0,0 0 0 0 0,0-1 1 0 0,-1 1-1 0 0,1 0 0 0 0,0 0 0 0 0,0 0 0 0 0,0 0 0 0 0,-1 0 0 0 0,1 1 1 0 0,0-1-1 0 0,0 0 0 0 0,0 0 0 0 0,-1 0 0 0 0,1 1 0 0 0,0-1 0 0 0,0 0 1 0 0,-1 1-1 0 0,1-1 0 0 0,0 1 0 0 0,-1-1 0 0 0,1 1 0 0 0,0-1 0 0 0,-1 1 1 0 0,1-1-1 0 0,-1 1 0 0 0,1 0 0 0 0,-1-1 0 0 0,1 1 0 0 0,-1 0 0 0 0,1 0 1 0 0,24 23 1379 0 0,-23-21-1230 0 0,1 0 0 0 0,-1 0-1 0 0,0 0 1 0 0,1 0 0 0 0,0 0-1 0 0,0-1 1 0 0,6 5-1 0 0,16 16 541 0 0,9 8-101 0 0,9-1 262 0 0,-31-22-441 0 0,1 1 1 0 0,17 8-1 0 0,-12-9-191 0 0,-17-8-179 0 0,0 1 0 0 0,0-1 0 0 0,0 0 0 0 0,0 0 0 0 0,0 1 0 0 0,0-1 0 0 0,0 1 0 0 0,0-1 0 0 0,-1 1 0 0 0,1-1 0 0 0,0 1 0 0 0,0-1 0 0 0,0 1-1 0 0,0 0 1 0 0,-1-1 0 0 0,1 1 0 0 0,0 0 0 0 0,-1 0 0 0 0,1 0 0 0 0,0 0 0 0 0,-1 0 0 0 0,1-1 0 0 0,-1 1 0 0 0,0 0 0 0 0,1 0 0 0 0,-1 0 0 0 0,0 0 0 0 0,1 0 0 0 0,-1 0 0 0 0,0 0 0 0 0,0 1 0 0 0,0-1 0 0 0,0 0 0 0 0,0 1 0 0 0,0 0-67 0 0,0-1 0 0 0,0 1 0 0 0,-1-1 0 0 0,1 0 0 0 0,0 1 0 0 0,-1-1 0 0 0,1 0 0 0 0,-1 1 0 0 0,1-1 0 0 0,-1 0 0 0 0,0 0 0 0 0,1 1 0 0 0,-1-1 0 0 0,0 0 0 0 0,0 0 0 0 0,0 0 0 0 0,-1 1 0 0 0,-12 19 57 0 0,11-14-56 0 0,-11 21 34 0 0,-8 3 20 0 0,-54 75 92 0 0,61-83-137 0 0,10-15-7 0 0,-8 21 6 0 0,12-23-15 0 0,0 8 9 0 0,-2 1-4 0 0,2-4-6 0 0,1-6-1 0 0,0-3-1 0 0,0-1-6 0 0,7-11-118 0 0,-3 6 98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1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 0 96 0 0,'22'14'585'0'0,"6"5"119"0"0,-4-3 3044 0 0,-23-15-3560 0 0,0 1-1 0 0,0-1 1 0 0,1 1-1 0 0,-1-1 1 0 0,0 1-1 0 0,0 0 1 0 0,-1-1-1 0 0,1 1 1 0 0,0 0-1 0 0,0 0 1 0 0,-1-1-1 0 0,1 1 1 0 0,-1 0-1 0 0,0 0 1 0 0,0 0-1 0 0,1 0 1 0 0,-1 0-1 0 0,-1 3 1 0 0,-2 40 355 0 0,2-35-397 0 0,-5 40 301 0 0,-9 170 1811 0 0,14-191-1588 0 0,-7 36-1 0 0,0-1 12 0 0,2 13 29 0 0,-7 168 1447 0 0,4-33-152 0 0,1-123-1595 0 0,0 15 35 0 0,0 108 659 0 0,6-173-783 0 0,-2 1 0 0 0,-2-1 0 0 0,-13 47 0 0 0,8-39-54 0 0,-9 79 0 0 0,12 48 307 0 0,4-37-4 0 0,-5-74-379 0 0,0-10-70 0 0,-28 191 301 0 0,13-112-136 0 0,5 8 68 0 0,16-79-235 0 0,2-44-75 0 0,1 0 0 0 0,-7 31-1 0 0,-36 184 299 0 0,40-216-307 0 0,1 0 0 0 0,1 0 1 0 0,0-1-1 0 0,1 1 1 0 0,3 17-1 0 0,-1-14 41 0 0,-2 1 1 0 0,-2 33-1 0 0,-1 7 187 0 0,3-47-210 0 0,0 0 0 0 0,-1 0 1 0 0,-1 0-1 0 0,-5 24 0 0 0,-18 45 217 0 0,14-62-184 0 0,11-16-58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1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14672 0 0,'5'0'91'0'0,"0"3"329"0"0,-2 2 228 0 0,0 5 474 0 0,0 3-163 0 0,2-3-688 0 0,15 20-120 0 0,27 32 0 0 0,-29-41-136 0 0,-2 0 0 0 0,0 1 0 0 0,-1 1 1 0 0,22 49-1 0 0,23 86 103 0 0,-45-124-32 0 0,-9-20 82 0 0,1 1 0 0 0,3 17 0 0 0,-10-32-158 0 0,0 0 0 0 0,0 0 1 0 0,0 1-1 0 0,0-1 0 0 0,0 0 1 0 0,0 0-1 0 0,0 0 0 0 0,0 1 1 0 0,0-1-1 0 0,0 0 0 0 0,1 0 1 0 0,-1 0-1 0 0,0 0 0 0 0,0 1 1 0 0,0-1-1 0 0,0 0 0 0 0,0 0 0 0 0,0 0 1 0 0,0 0-1 0 0,1 1 0 0 0,-1-1 1 0 0,0 0-1 0 0,0 0 0 0 0,0 0 1 0 0,0 0-1 0 0,1 0 0 0 0,-1 0 1 0 0,0 0-1 0 0,0 1 0 0 0,0-1 1 0 0,1 0-1 0 0,-1 0 0 0 0,0 0 1 0 0,0 0-1 0 0,0 0 0 0 0,1 0 1 0 0,-1 0-1 0 0,7-6 233 0 0,2-10-73 0 0,-9 16-169 0 0,143-217 1538 0 0,-139 211-1367 0 0,0 0 0 0 0,1 0-1 0 0,0 1 1 0 0,0 0 0 0 0,0 0 0 0 0,0 0 0 0 0,1 0-1 0 0,0 1 1 0 0,0 0 0 0 0,0 0 0 0 0,1 1-1 0 0,9-4 1 0 0,-5 3-36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7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28 6520 0 0,'-15'-3'557'0'0,"8"0"185"0"0,-2-5 661 0 0,-7-3 846 0 0,0 8-1606 0 0,12 4-537 0 0,0 0-1 0 0,1 1 0 0 0,-1-1 1 0 0,0 1-1 0 0,1 0 0 0 0,-1 0 1 0 0,1 0-1 0 0,0 0 1 0 0,-1 1-1 0 0,1-1 0 0 0,-3 4 1 0 0,-1 1 104 0 0,0 0 1 0 0,0 0-1 0 0,1 0 1 0 0,-6 9 0 0 0,-18 37 653 0 0,4-1 14 0 0,9-17-323 0 0,7-7 31 0 0,2 0 0 0 0,-6 38 0 0 0,14-52-352 0 0,2 5-74 0 0,1 0 1 0 0,1 0 0 0 0,1 0 0 0 0,0-1-1 0 0,2 0 1 0 0,0 0 0 0 0,1 0 0 0 0,18 28-1 0 0,-26-45-152 0 0,7 9 133 0 0,-1-1 0 0 0,2 0-1 0 0,-1-1 1 0 0,16 14 0 0 0,-20-20-106 0 0,-1 0 0 0 0,1 0 0 0 0,0-1 0 0 0,0 1 0 0 0,0-1 0 0 0,0 1-1 0 0,0-1 1 0 0,0 0 0 0 0,0-1 0 0 0,0 1 0 0 0,1 0 0 0 0,-1-1 0 0 0,0 1 0 0 0,0-1 0 0 0,1 0 0 0 0,-1 0 0 0 0,0-1 0 0 0,0 1 0 0 0,1-1-1 0 0,-1 1 1 0 0,5-3 0 0 0,9-3 63 0 0,-1-2 0 0 0,0 1 0 0 0,-1-2 0 0 0,0 0-1 0 0,0-1 1 0 0,23-20 0 0 0,-2-4 88 0 0,37-43 1 0 0,1-9 113 0 0,-71 83-271 0 0,-3 2-20 0 0,1 1-1 0 0,0-1 1 0 0,-1 1 0 0 0,1-1-1 0 0,-1 0 1 0 0,1 1 0 0 0,-1-1-1 0 0,1 0 1 0 0,-1 0-1 0 0,1 1 1 0 0,-1-1 0 0 0,0 0-1 0 0,1 0 1 0 0,-1 0 0 0 0,0 0-1 0 0,0 0 1 0 0,0-1-4 0 0,-1 1 1 0 0,1 0-1 0 0,-1 0 0 0 0,1-1 1 0 0,-1 1-1 0 0,0 0 0 0 0,0 0 0 0 0,0 0 1 0 0,1 0-1 0 0,-1 0 0 0 0,0 0 1 0 0,0 0-1 0 0,-1 0 0 0 0,1 0 1 0 0,0 0-1 0 0,-1 0 0 0 0,-3-2 5 0 0,0 5 3 0 0,1 3-4 0 0,-1-1-1 0 0,3-1-6 0 0,0-1 0 0 0,1 1 0 0 0,-1-1 1 0 0,1 1-1 0 0,-1 0 0 0 0,1 0 0 0 0,0 0 0 0 0,0 0 0 0 0,0 0 0 0 0,0 0 0 0 0,1 0 0 0 0,-1 0 0 0 0,1 0 0 0 0,0 0 0 0 0,0 0 0 0 0,0 6 0 0 0,0 7 6 0 0,-4 12 24 0 0,2-1-1 0 0,1 0 1 0 0,2 1-1 0 0,0-1 1 0 0,2 1 0 0 0,1-1-1 0 0,1 0 1 0 0,1-1-1 0 0,18 48 1 0 0,-20-65-12 0 0,-1 1 22 0 0,2 0 0 0 0,-1-1 0 0 0,7 11 0 0 0,-10-19-30 0 0,0 0 1 0 0,0-1-1 0 0,0 1 1 0 0,0 0-1 0 0,0 0 1 0 0,0-1-1 0 0,1 1 1 0 0,-1-1-1 0 0,0 1 1 0 0,0-1-1 0 0,0 1 1 0 0,1-1-1 0 0,-1 1 1 0 0,0-1-1 0 0,1 0 1 0 0,-1 0-1 0 0,0 0 1 0 0,0 0-1 0 0,1 0 1 0 0,-1 0-1 0 0,0 0 1 0 0,1 0-1 0 0,-1-1 1 0 0,0 1-1 0 0,0 0 1 0 0,2-1-1 0 0,33-15 151 0 0,-34 15-147 0 0,7-4 14 0 0,0-1-1 0 0,-1-1 1 0 0,0 1 0 0 0,0-1 0 0 0,0-1 0 0 0,-1 1-1 0 0,0-1 1 0 0,0-1 0 0 0,-1 1 0 0 0,0-1 0 0 0,-1 0-1 0 0,0-1 1 0 0,0 1 0 0 0,-1-1 0 0 0,0 0-1 0 0,3-16 1 0 0,-2 6 27 0 0,-1 0 0 0 0,0 0 0 0 0,-2 0 0 0 0,0-1 0 0 0,-2 1 0 0 0,0-1 1 0 0,-5-36-1 0 0,2 40-22 0 0,0 2 17 0 0,1 1 0 0 0,0-17-1 0 0,1 27-41 0 0,1 0 0 0 0,-1 0 0 0 0,0 0 0 0 0,0 1 0 0 0,0-1 0 0 0,-1 0 0 0 0,1 1 0 0 0,-1-1 0 0 0,0 1 0 0 0,0 0 1 0 0,0-1-1 0 0,-1 1 0 0 0,1 0 0 0 0,-1 0 0 0 0,0 1 0 0 0,1-1 0 0 0,-6-3 0 0 0,3 2-4 0 0,0 0 0 0 0,0 0 0 0 0,-1 1-1 0 0,1-1 1 0 0,-1 2 0 0 0,0-1 0 0 0,0 0 0 0 0,0 1 0 0 0,-11-2 0 0 0,3 0 5 0 0,11 3-7 0 0,-1 0 0 0 0,0 0 0 0 0,1 0 1 0 0,-1 1-1 0 0,0-1 0 0 0,-7 1 0 0 0,0 3 4 0 0,-3 6 0 0 0,8-5-5 0 0,3-1-2 0 0,0 0 0 0 0,0 1 0 0 0,0-1 0 0 0,0 0 0 0 0,1 1 0 0 0,-4 5 0 0 0,0 6-1 0 0,3-2-2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8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1 104 14872 0 0,'0'0'654'0'0,"5"-10"766"0"0,-3 6-1241 0 0,3 0 12 0 0,22-3 62 0 0,-12 4-236 0 0,-14 3-17 0 0,0-1 1 0 0,0 1-1 0 0,-1 0 1 0 0,1-1-1 0 0,0 1 0 0 0,0 0 1 0 0,0 0-1 0 0,0 0 1 0 0,0 0-1 0 0,0 0 1 0 0,0 0-1 0 0,0 0 1 0 0,0 0-1 0 0,-1 0 1 0 0,1 0-1 0 0,0 0 0 0 0,0 0 1 0 0,0 1-1 0 0,1-1 1 0 0,7 5-3 0 0,30 10-1 0 0,-33-11-2 0 0,7 13 3 0 0,-4 7 2 0 0,-6 6 0 0 0,-4 2 29 0 0,-2 1 0 0 0,-1-1 0 0 0,-1 0 0 0 0,-12 40 0 0 0,1-8 12 0 0,-18 64 288 0 0,31-96 107 0 0,3-24 13 0 0,10-26-73 0 0,18-71-96 0 0,32-88 97 0 0,-50 154-319 0 0,1 0 0 0 0,0 1 0 0 0,2 1 0 0 0,1 0 0 0 0,23-28-1 0 0,-16 25-6 0 0,-8 11-12 0 0,0-1 0 0 0,-1-1 1 0 0,0 0-1 0 0,-1-1 0 0 0,-1 0 0 0 0,9-19 1 0 0,-19 34-37 0 0,0 1 0 0 0,0-1 0 0 0,0 1 0 0 0,0-1 0 0 0,1 0 0 0 0,-1 1 0 0 0,0-1 0 0 0,0 1 0 0 0,1-1 0 0 0,-1 1 0 0 0,0-1 0 0 0,1 1 0 0 0,-1 0 0 0 0,1-1 0 0 0,-1 1 0 0 0,0-1 0 0 0,1 1 0 0 0,-1 0 0 0 0,1-1 0 0 0,-1 1 0 0 0,1 0 0 0 0,-1-1 0 0 0,1 1 0 0 0,-1 0 0 0 0,1 0 0 0 0,-1 0-1 0 0,1 0 1 0 0,0-1 0 0 0,-1 1 0 0 0,1 0 0 0 0,-1 0 0 0 0,1 0 0 0 0,-1 0 0 0 0,1 0 0 0 0,0 0 0 0 0,-1 0 0 0 0,1 1 0 0 0,-1-1 0 0 0,1 0 0 0 0,-1 0 0 0 0,1 0 0 0 0,-1 0 0 0 0,1 1 0 0 0,-1-1 0 0 0,1 0 0 0 0,-1 1 0 0 0,1-1 0 0 0,-1 0 0 0 0,1 1 0 0 0,-1-1 0 0 0,1 1 0 0 0,1 1 9 0 0,0-1 0 0 0,-1 1 0 0 0,1-1 0 0 0,-1 1 0 0 0,1 0 0 0 0,-1 0 1 0 0,0 0-1 0 0,0 0 0 0 0,0 0 0 0 0,0 0 0 0 0,0 0 0 0 0,0 3 0 0 0,5 38 119 0 0,-3 0 0 0 0,-3 46 0 0 0,2 23 129 0 0,1-43-80 0 0,-3-41 26 0 0,1 0 0 0 0,2 0 0 0 0,0 0 0 0 0,2 0 0 0 0,15 49 0 0 0,-19-76-179 0 0,-1-1 1 0 0,0 1-1 0 0,1-1 1 0 0,-1 1-1 0 0,1-1 1 0 0,-1 1-1 0 0,0-1 1 0 0,1 1-1 0 0,-1-1 0 0 0,1 0 1 0 0,-1 1-1 0 0,1-1 1 0 0,0 0-1 0 0,-1 1 1 0 0,1-1-1 0 0,-1 0 1 0 0,1 0-1 0 0,0 1 0 0 0,-1-1 1 0 0,1 0-1 0 0,-1 0 1 0 0,1 0-1 0 0,0 0 1 0 0,-1 0-1 0 0,1 0 1 0 0,0 0-1 0 0,-1 0 0 0 0,1 0 1 0 0,0 0-1 0 0,-1-1 1 0 0,1 1-1 0 0,-1 0 1 0 0,1 0-1 0 0,0 0 1 0 0,-1-1-1 0 0,1 1 0 0 0,-1 0 1 0 0,1-1-1 0 0,0 0 1 0 0,22-14 365 0 0,-7-1-199 0 0,0 0 0 0 0,-1 0 0 0 0,16-24 0 0 0,-23 30-100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 14568 0 0,'3'9'248'0'0,"-3"9"817"0"0,-8 15 1265 0 0,2-11-1355 0 0,-67 551 214 0 0,70-539-1121 0 0,2 0-1 0 0,1 0 1 0 0,1 0-1 0 0,2 0 1 0 0,1-1-1 0 0,11 38 0 0 0,-13-62-34 0 0,2 0 0 0 0,-1 0 1 0 0,1 0-1 0 0,1-1 0 0 0,0 1 0 0 0,6 8 0 0 0,-10-16-17 0 0,0 1 0 0 0,0-1 1 0 0,0 1-1 0 0,0-1 0 0 0,1 1 1 0 0,-1-1-1 0 0,0 0 0 0 0,1 0 1 0 0,-1 0-1 0 0,1 0 0 0 0,-1 0 0 0 0,1 0 1 0 0,0 0-1 0 0,-1 0 0 0 0,1-1 1 0 0,0 1-1 0 0,-1 0 0 0 0,1-1 1 0 0,0 0-1 0 0,0 1 0 0 0,0-1 1 0 0,-1 0-1 0 0,1 0 0 0 0,0 0 1 0 0,0 0-1 0 0,0 0 0 0 0,0 0 1 0 0,-1-1-1 0 0,1 1 0 0 0,0-1 0 0 0,0 1 1 0 0,-1-1-1 0 0,1 0 0 0 0,0 1 1 0 0,-1-1-1 0 0,1 0 0 0 0,-1 0 1 0 0,1 0-1 0 0,2-2 0 0 0,16-17 160 0 0,-1-1 1 0 0,0 0-1 0 0,-2-2 0 0 0,30-47 0 0 0,-21 29 11 0 0,-16 24-115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0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9040 0 0,'0'0'400'0'0,"-1"21"456"0"0,0-19-858 0 0,-1 1 1 0 0,1-1-1 0 0,0 1 0 0 0,0 0 1 0 0,0-1-1 0 0,0 1 1 0 0,0 0-1 0 0,1 0 1 0 0,-1-1-1 0 0,1 1 1 0 0,0 5-1 0 0,1 39-169 0 0,0-22-62 0 0,-1 22-136 0 0,-1 18 235 0 0,0-22-55 0 0,8 73 0 0 0,-2-57 1211 0 0,-3 78 0 0 0,-2-91-714 0 0,0-45-199 0 0,0 0 0 0 0,0 0 1 0 0,0 0-1 0 0,0 0 0 0 0,1 0 0 0 0,-1 0 1 0 0,0 0-1 0 0,0 0 0 0 0,1 0 1 0 0,-1-1-1 0 0,0 1 0 0 0,1 0 0 0 0,-1 0 1 0 0,1 0-1 0 0,-1 0 0 0 0,1 0 1 0 0,0-1-1 0 0,-1 1 0 0 0,1 0 0 0 0,0-1 1 0 0,0 1-1 0 0,-1 0 0 0 0,1-1 1 0 0,0 1-1 0 0,0-1 0 0 0,0 1 0 0 0,0-1 1 0 0,0 1-1 0 0,1 0 0 0 0,2-1 133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14568 0 0,'0'0'11'0'0,"1"0"0"0"0,-1 0 0 0 0,0-1 0 0 0,1 1 0 0 0,-1 0 0 0 0,1 0 0 0 0,-1 0 0 0 0,0 0 0 0 0,1 0 0 0 0,-1 0 0 0 0,1 0 0 0 0,-1 0 0 0 0,1 0 1 0 0,-1 0-1 0 0,0 0 0 0 0,1 0 0 0 0,-1 0 0 0 0,1 0 0 0 0,-1 0 0 0 0,0 0 0 0 0,1 0 0 0 0,-1 0 0 0 0,1 1 0 0 0,-1-1 0 0 0,0 0 0 0 0,1 0 0 0 0,0 1 1 0 0,19 7 422 0 0,-18-7-431 0 0,-2-1 58 0 0,1 0 1 0 0,-1 1-1 0 0,1-1 0 0 0,-1 0 1 0 0,0 0-1 0 0,1 1 1 0 0,-1-1-1 0 0,1 0 0 0 0,-1 1 1 0 0,1-1-1 0 0,-1 1 1 0 0,0-1-1 0 0,1 1 0 0 0,-1-1 1 0 0,0 1-1 0 0,0-1 1 0 0,1 0-1 0 0,-1 1 0 0 0,0 0 1 0 0,0-1-1 0 0,0 1 0 0 0,1-1 1 0 0,-1 1-1 0 0,0-1 1 0 0,0 1-1 0 0,0-1 0 0 0,0 4 1620 0 0,6 6-1053 0 0,-4-7-580 0 0,0-1 1 0 0,0 0-1 0 0,0 0 0 0 0,0 0 1 0 0,0 0-1 0 0,1 0 0 0 0,-1 0 1 0 0,1-1-1 0 0,-1 1 1 0 0,1-1-1 0 0,-1 0 0 0 0,1 0 1 0 0,0 0-1 0 0,0 0 1 0 0,0 0-1 0 0,5 0 0 0 0,21 1 393 0 0,-1-1-1 0 0,1-1 0 0 0,46-8 1 0 0,-70 9-281 0 0,1 0 1 0 0,-1 1 0 0 0,1-1 0 0 0,-1 1 0 0 0,0 0-1 0 0,0 0 1 0 0,0 1 0 0 0,0-1 0 0 0,9 7 0 0 0,-10-5-85 0 0,0 0 0 0 0,-1 0 1 0 0,1 1-1 0 0,-1-1 0 0 0,0 1 1 0 0,0-1-1 0 0,0 1 0 0 0,-1 0 1 0 0,1 0-1 0 0,-1 0 0 0 0,-1 1 1 0 0,3 6-1 0 0,1 5 18 0 0,0-5-62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1 266 15576 0 0,'4'1'24'0'0,"1"1"0"0"0,0-1 1 0 0,-1 1-1 0 0,1 0 0 0 0,-1 0 1 0 0,1 1-1 0 0,-1-1 0 0 0,0 1 1 0 0,5 4-1 0 0,8 5 107 0 0,-8-7 22 0 0,0 0-1 0 0,0 0 1 0 0,0-1-1 0 0,1 0 1 0 0,0-1-1 0 0,0 0 1 0 0,0 0 0 0 0,0-1-1 0 0,0-1 1 0 0,0 0-1 0 0,0 0 1 0 0,0-1-1 0 0,1 0 1 0 0,-1 0-1 0 0,0-2 1 0 0,16-2-1 0 0,-12 1-28 0 0,0-1-1 0 0,-1 0 0 0 0,1-1 0 0 0,-1 0 0 0 0,0-1 0 0 0,0-1 0 0 0,-1 0 0 0 0,1-1 0 0 0,-2 0 0 0 0,1-1 0 0 0,-1 0 0 0 0,-1-1 0 0 0,1 0 1 0 0,-2 0-1 0 0,12-16 0 0 0,-19 21-68 0 0,1 1 0 0 0,-1-1 0 0 0,-1 0 0 0 0,1 1 0 0 0,-1-1 0 0 0,0 0 0 0 0,0 0 0 0 0,0 0 0 0 0,-1 0 0 0 0,0 0 0 0 0,0 0 0 0 0,0 0 0 0 0,-2-9 0 0 0,0 3 13 0 0,0 0 0 0 0,-1 1 0 0 0,0-1 0 0 0,-9-20 0 0 0,10 28-47 0 0,1 0-1 0 0,-1-1 1 0 0,0 1 0 0 0,0 0-1 0 0,-1 0 1 0 0,1 0-1 0 0,0 1 1 0 0,-1-1-1 0 0,0 1 1 0 0,1-1 0 0 0,-1 1-1 0 0,0 0 1 0 0,0 0-1 0 0,-1 0 1 0 0,1 0-1 0 0,-4-1 1 0 0,1 1 5 0 0,1 1 0 0 0,-1 0 0 0 0,0 0 0 0 0,0 0 0 0 0,0 1 0 0 0,1-1 0 0 0,-1 1 0 0 0,0 1 0 0 0,-10 1 0 0 0,7 0-13 0 0,0 0 1 0 0,0 1 0 0 0,0 0 0 0 0,0 0 0 0 0,0 1-1 0 0,1 0 1 0 0,0 1 0 0 0,0 0 0 0 0,0 0-1 0 0,0 1 1 0 0,1 0 0 0 0,0 0 0 0 0,0 0 0 0 0,1 1-1 0 0,-1 0 1 0 0,-5 10 0 0 0,-7 12 8 0 0,1 1 0 0 0,1 0 0 0 0,-13 35 0 0 0,28-61-20 0 0,-4 13-1 0 0,0 0 0 0 0,0 0 0 0 0,2 1-1 0 0,0 0 1 0 0,1-1 0 0 0,1 1 0 0 0,1 0 0 0 0,0 0 0 0 0,1 0 0 0 0,1 0 0 0 0,5 26 0 0 0,0-16 1 0 0,0 0 1 0 0,2 0-1 0 0,1-1 1 0 0,2-1-1 0 0,0 1 0 0 0,22 35 1 0 0,-29-55 2 0 0,0-1 1 0 0,1 0 0 0 0,-1 0 0 0 0,1 0-1 0 0,0-1 1 0 0,0 1 0 0 0,1-1 0 0 0,9 6-1 0 0,-12-9 7 0 0,0 0 0 0 0,1 0 0 0 0,-1-1 0 0 0,1 1 0 0 0,-1-1 0 0 0,1 0 0 0 0,0 0 0 0 0,-1 0 0 0 0,1 0 0 0 0,0-1 0 0 0,0 1 0 0 0,0-1 0 0 0,-1 0 0 0 0,1 0 0 0 0,0-1-1 0 0,0 1 1 0 0,0-1 0 0 0,5-1 0 0 0,5-3 58 0 0,-1 0-1 0 0,-1-1 0 0 0,1 0 0 0 0,-1-1 0 0 0,0 0 1 0 0,0-1-1 0 0,-1 0 0 0 0,0-1 0 0 0,-1-1 0 0 0,19-20 1 0 0,-13 11 40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0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16280 0 0,'6'-3'297'0'0,"0"-1"99"0"0,0 1-53 0 0,1-1 84 0 0,5-2 168 0 0,-2 0-292 0 0,21-12 29 0 0,-11 7-306 0 0,3 7-19 0 0,0 11-6 0 0,-16-2-2 0 0,0 0-1 0 0,0 0 0 0 0,0 0 0 0 0,9 11 0 0 0,-8-6-3 0 0,39 51 3 0 0,-42-51 11 0 0,0 0 0 0 0,0 1 0 0 0,-1 0-1 0 0,0-1 1 0 0,-1 1 0 0 0,-1 1 0 0 0,1-1-1 0 0,0 18 1 0 0,7 30 39 0 0,0-21 28 0 0,18 66 220 0 0,-23-89-176 0 0,1 0-1 0 0,0 0 1 0 0,1-1 0 0 0,13 21 0 0 0,-19-33-71 0 0,1 0 0 0 0,-1 0 0 0 0,1 0 0 0 0,-1 0 1 0 0,1 0-1 0 0,0 0 0 0 0,0 0 0 0 0,0 0 0 0 0,0-1 1 0 0,0 1-1 0 0,0-1 0 0 0,0 0 0 0 0,1 0 0 0 0,-1 0 1 0 0,0 0-1 0 0,4 1 0 0 0,-5-2-1 0 0,1 0 0 0 0,0 0 0 0 0,0 0 1 0 0,0 0-1 0 0,0-1 0 0 0,0 1 0 0 0,0-1 0 0 0,0 1 0 0 0,0-1 1 0 0,-1 0-1 0 0,1 1 0 0 0,0-1 0 0 0,0 0 0 0 0,-1 0 0 0 0,1-1 1 0 0,-1 1-1 0 0,1 0 0 0 0,-1 0 0 0 0,1-1 0 0 0,-1 1 0 0 0,1-2 1 0 0,13-15 209 0 0,-1 0 0 0 0,-1-1 0 0 0,13-24 0 0 0,-12 18-108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0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0 15072 0 0,'-6'1'21'0'0,"-1"1"78"0"0,2 1 60 0 0,-1 4 134 0 0,0 1 3 0 0,0-3-155 0 0,-45 19 1297 0 0,25-17-618 0 0,24-6-763 0 0,-1-1-1 0 0,1 1 0 0 0,0 0 1 0 0,-1 0-1 0 0,1-1 1 0 0,0 2-1 0 0,0-1 1 0 0,-1 0-1 0 0,-2 3 0 0 0,-53 29 778 0 0,30-15-643 0 0,6 1-33 0 0,-15 9 3 0 0,29-23-142 0 0,4-3-6 0 0,1 0 0 0 0,-1 1 0 0 0,1 0 1 0 0,-1 0-1 0 0,1 0 0 0 0,-5 6 0 0 0,-37 45 224 0 0,-65 102 1 0 0,85-119-150 0 0,-1 9 118 0 0,21-46-134 0 0,8-3-64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1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 0 11760 0 0,'-2'2'247'0'0,"2"1"85"0"0,0 1 303 0 0,0-3-551 0 0,0 0 0 0 0,0 0 0 0 0,0-1 1 0 0,0 1-1 0 0,0 0 0 0 0,0 0 0 0 0,0-1 1 0 0,-1 1-1 0 0,1 0 0 0 0,0 0 1 0 0,0-1-1 0 0,-1 1 0 0 0,1 0 0 0 0,0 0 1 0 0,-1-1-1 0 0,1 2 0 0 0,-3 2-1 0 0,0 1 0 0 0,1-1-1 0 0,0 1 1 0 0,0 0 0 0 0,0 0 0 0 0,0 0-1 0 0,1 0 1 0 0,0 0 0 0 0,0 0 0 0 0,0 8-1 0 0,-3 10 48 0 0,-4 18 125 0 0,-4 83 1 0 0,0 4 67 0 0,-47 220 996 0 0,51-295-1026 0 0,2 1-1 0 0,2 0 0 0 0,6 84 1 0 0,-1-128-205 0 0,0 0-1 0 0,1 0 1 0 0,0 0 0 0 0,0 0 0 0 0,7 14-1 0 0,-8-21-54 0 0,0-1-1 0 0,0 0 0 0 0,0 0 1 0 0,0 0-1 0 0,0 0 0 0 0,1 0 0 0 0,-1 0 1 0 0,1 0-1 0 0,-1 0 0 0 0,1 0 0 0 0,0-1 1 0 0,-1 1-1 0 0,1-1 0 0 0,0 1 0 0 0,0-1 1 0 0,0 0-1 0 0,1 0 0 0 0,-1 0 0 0 0,0 0 1 0 0,0 0-1 0 0,1 0 0 0 0,-1 0 1 0 0,0-1-1 0 0,1 0 0 0 0,-1 1 0 0 0,0-1 1 0 0,1 0-1 0 0,-1 0 0 0 0,4 0 0 0 0,4-2 59 0 0,1-1 0 0 0,-1 0 0 0 0,0 0-1 0 0,0-1 1 0 0,-1 0 0 0 0,1-1-1 0 0,-1 0 1 0 0,0 0 0 0 0,0-1 0 0 0,0 0-1 0 0,-1-1 1 0 0,0 0 0 0 0,12-13-1 0 0,-8 6 3 0 0,-1 1-1 0 0,0-2 0 0 0,-1 1 0 0 0,-1-1 1 0 0,0-1-1 0 0,-1 0 0 0 0,8-24 0 0 0,-6 9 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1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0 117 14368 0 0,'13'6'197'0'0,"-4"-4"76"0"0,6 0 276 0 0,32-3 1062 0 0,-26 0-1263 0 0,14 1-72 0 0,1-2 0 0 0,0-2 0 0 0,-1-1 0 0 0,0-1 0 0 0,0-2 0 0 0,-1-2 0 0 0,0-1 0 0 0,0-2 0 0 0,35-18 0 0 0,-61 26-32 0 0,1 0 0 0 0,0 1 0 0 0,0 0 1 0 0,0 0-1 0 0,0 1 0 0 0,1 0 0 0 0,-1 1 0 0 0,16-3 0 0 0,-25 5-220 0 0,1 0-1 0 0,0 1 1 0 0,-1-1 0 0 0,1 0-1 0 0,0 0 1 0 0,-1 0-1 0 0,1 0 1 0 0,-1 0-1 0 0,1 1 1 0 0,0-1 0 0 0,-1 0-1 0 0,1 1 1 0 0,-1-1-1 0 0,1 0 1 0 0,-1 1-1 0 0,1-1 1 0 0,-1 1 0 0 0,1-1-1 0 0,-1 0 1 0 0,1 1-1 0 0,-1-1 1 0 0,1 1-1 0 0,-1 0 1 0 0,0-1 0 0 0,1 1-1 0 0,-1-1 1 0 0,0 1-1 0 0,1 1 1 0 0,-1-1 14 0 0,6 10 104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2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442 137 14272 0 0,'-1'-19'422'0'0,"0"10"-144"0"0,-1-4 157 0 0,-4-7 287 0 0,-6-7 158 0 0,4 10-594 0 0,7 15-258 0 0,0 0-1 0 0,-1 0 1 0 0,1 0-1 0 0,-1 0 0 0 0,0 1 1 0 0,0-1-1 0 0,1 0 0 0 0,-1 1 1 0 0,0 0-1 0 0,0-1 0 0 0,-1 1 1 0 0,1 0-1 0 0,0 0 0 0 0,0 0 1 0 0,-1 0-1 0 0,1 0 0 0 0,-3 0 1 0 0,3 1-18 0 0,-3-2 3 0 0,1 1-1 0 0,-1 0 0 0 0,0 0 1 0 0,1 1-1 0 0,-1 0 1 0 0,0-1-1 0 0,0 1 0 0 0,1 1 1 0 0,-6 0-1 0 0,7-1-8 0 0,1 0-2 0 0,-1 1 0 0 0,1-1 0 0 0,-1 1 0 0 0,1-1 1 0 0,-1 1-1 0 0,1 0 0 0 0,-1 0 0 0 0,1 0 0 0 0,0 0 0 0 0,-1 0 0 0 0,1 1 0 0 0,-2 1 0 0 0,-5 2 2 0 0,-4 3-1 0 0,-1 1 1 0 0,1 0-1 0 0,1 0 0 0 0,0 2 1 0 0,-17 16-1 0 0,-47 65 23 0 0,35-40-6 0 0,31-41-5 0 0,2 1 0 0 0,-1 0-1 0 0,1 1 1 0 0,1-1 0 0 0,0 2-1 0 0,1-1 1 0 0,-4 15 0 0 0,10-25 16 0 0,1 0 1 0 0,0 0 0 0 0,0-1 0 0 0,0 1-1 0 0,1-1 1 0 0,-1 1 0 0 0,1-1-1 0 0,-1 0 1 0 0,1 1 0 0 0,0-1-1 0 0,0 0 1 0 0,3 2 0 0 0,-5-3-26 0 0,4 2 24 0 0,0 1 0 0 0,1-1-1 0 0,-1 0 1 0 0,1 0-1 0 0,0-1 1 0 0,-1 1 0 0 0,1-1-1 0 0,0 0 1 0 0,1-1-1 0 0,-1 1 1 0 0,8 1 0 0 0,17 6 109 0 0,36 14 199 0 0,-51-19-205 0 0,0 1 0 0 0,0 1 0 0 0,-1 0 0 0 0,0 0 0 0 0,0 2 0 0 0,0-1 0 0 0,17 15-1 0 0,-22-14 17 0 0,0 0-1 0 0,-1 0 0 0 0,14 18 0 0 0,-20-23-106 0 0,0 0 1 0 0,-1 0-1 0 0,1 0 0 0 0,0 0 1 0 0,-1 0-1 0 0,0 1 0 0 0,0-1 1 0 0,0 1-1 0 0,0-1 0 0 0,0 1 1 0 0,-1-1-1 0 0,1 1 0 0 0,-1-1 1 0 0,0 1-1 0 0,0-1 0 0 0,0 1 1 0 0,-1 3-1 0 0,-1 2 44 0 0,-3 17 227 0 0,-2-1-1 0 0,-14 40 1 0 0,17-57-240 0 0,0-1 1 0 0,0 1 0 0 0,0-1-1 0 0,-1 1 1 0 0,0-1 0 0 0,-1-1-1 0 0,0 1 1 0 0,0-1 0 0 0,0 0 0 0 0,0 0-1 0 0,-14 8 1 0 0,0-2 133 0 0,-1-1 0 0 0,0-1 0 0 0,-1-1 0 0 0,1-1 0 0 0,-32 8 1 0 0,42-14-46 0 0,1 0 0 0 0,-19 1 0 0 0,28-3-156 0 0,1 0-1 0 0,0 0 1 0 0,-1 0-1 0 0,1 0 1 0 0,0 0-1 0 0,-1 0 1 0 0,1 0-1 0 0,0-1 1 0 0,0 1-1 0 0,-1 0 1 0 0,1 0 0 0 0,0 0-1 0 0,0 0 1 0 0,-1-1-1 0 0,1 1 1 0 0,0 0-1 0 0,0 0 1 0 0,0-1-1 0 0,-1 1 1 0 0,1 0-1 0 0,0 0 1 0 0,0-1-1 0 0,0 1 1 0 0,0 0-1 0 0,0-1 1 0 0,0 1-1 0 0,0 0 1 0 0,-1 0-1 0 0,1-1 1 0 0,0 1-1 0 0,0 0 1 0 0,0-1-1 0 0,0 1 1 0 0,0 0 0 0 0,0-1-1 0 0,0 1 1 0 0,1 0-1 0 0,-1-1 1 0 0,2-10 49 0 0,2 0-25 0 0,0 1 0 0 0,1-1 1 0 0,11-15-1 0 0,-10 16-20 0 0,14-24 20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7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1 150 488 0 0,'1'0'59'0'0,"1"3"95"0"0,0 0 74 0 0,1 4 242 0 0,1 1 315 0 0,-1-3-161 0 0,-2-5-485 0 0,-1 1 1 0 0,1 0-1 0 0,0 0 1 0 0,0-1 0 0 0,-1 1-1 0 0,1 0 1 0 0,0-1-1 0 0,0 1 1 0 0,0-1-1 0 0,0 1 1 0 0,0-1-1 0 0,0 1 1 0 0,0-1-1 0 0,0 0 1 0 0,0 0-1 0 0,0 1 1 0 0,0-1-1 0 0,0 0 1 0 0,0 0-1 0 0,0 0 1 0 0,1 0-1 0 0,-1 0 1 0 0,0 0 0 0 0,0-1-1 0 0,0 1 1 0 0,0 0-1 0 0,0 0 1 0 0,0-1-1 0 0,0 1 1 0 0,0-1-1 0 0,0 1 1 0 0,0-1-1 0 0,1 0 1 0 0,17-7 982 0 0,0-1 0 0 0,0 0 0 0 0,31-22 0 0 0,-44 26-976 0 0,0-1 0 0 0,-1 0 0 0 0,0 0 0 0 0,0 0 0 0 0,0-1 1 0 0,-1 0-1 0 0,0 0 0 0 0,5-11 0 0 0,-1 3 115 0 0,-7 13-169 0 0,1-1 1 0 0,0 1 0 0 0,0-1-1 0 0,0 1 1 0 0,0 0 0 0 0,5-5-1 0 0,1 0 70 0 0,-8 23-52 0 0,-1 46-22 0 0,1-59-83 0 0,0 1 0 0 0,0-1 0 0 0,-1 0 1 0 0,1 0-1 0 0,-1 1 0 0 0,0-1 1 0 0,1 0-1 0 0,-2 0 0 0 0,1 0 1 0 0,-2 3-1 0 0,-1 6 7 0 0,-1 12 128 0 0,1 1 0 0 0,1-1 0 0 0,1 1-1 0 0,1 0 1 0 0,3 31 0 0 0,0 4 175 0 0,-2-52-220 0 0,0-1 1 0 0,0 1 0 0 0,1-1 0 0 0,0 1 0 0 0,1-1 0 0 0,0 0 0 0 0,0 1 0 0 0,0-1-1 0 0,1 0 1 0 0,4 8 0 0 0,-6-14-75 0 0,0-1 0 0 0,-1 0 0 0 0,1 0 0 0 0,0 1 0 0 0,0-1-1 0 0,-1 0 1 0 0,1 0 0 0 0,0 0 0 0 0,0 0 0 0 0,0 0 0 0 0,-1 0 0 0 0,1-1 0 0 0,0 1-1 0 0,0 0 1 0 0,0 0 0 0 0,-1 0 0 0 0,1-1 0 0 0,0 1 0 0 0,-1 0 0 0 0,1-1 0 0 0,0 1-1 0 0,-1-1 1 0 0,1 1 0 0 0,0-1 0 0 0,-1 1 0 0 0,2-2 0 0 0,19-13 248 0 0,-4-2-90 0 0,-1-1-1 0 0,-1-1 0 0 0,0 0 1 0 0,-1-1-1 0 0,-2 0 0 0 0,21-44 0 0 0,19-15 701 0 0,-45 63-649 0 0,9-33 0 0 0,-5 13 53 0 0,-10 34-191 0 0,2 2 132 0 0,-8 63 23 0 0,3-46-199 0 0,0 0 1 0 0,1 1-1 0 0,3 28 1 0 0,0-31-5 0 0,1 1 0 0 0,1-1 1 0 0,0 1-1 0 0,1-1 0 0 0,1-1 0 0 0,0 1 1 0 0,1-1-1 0 0,0 0 0 0 0,1 0 0 0 0,1-1 0 0 0,14 17 1 0 0,-21-28-26 0 0,0 0 0 0 0,-1 0 0 0 0,1 0 1 0 0,1 0-1 0 0,-1 0 0 0 0,0-1 0 0 0,0 1 1 0 0,1-1-1 0 0,-1 0 0 0 0,1 1 0 0 0,-1-1 1 0 0,1 0-1 0 0,-1 0 0 0 0,1-1 0 0 0,0 1 1 0 0,0-1-1 0 0,-1 1 0 0 0,1-1 0 0 0,0 0 0 0 0,0 0 1 0 0,-1 0-1 0 0,1 0 0 0 0,0 0 0 0 0,0-1 1 0 0,-1 1-1 0 0,1-1 0 0 0,0 0 0 0 0,-1 0 1 0 0,1 0-1 0 0,0 0 0 0 0,-1 0 0 0 0,0-1 1 0 0,1 1-1 0 0,-1-1 0 0 0,0 1 0 0 0,4-4 1 0 0,7-7 88 0 0,-1 0 0 0 0,0-1 0 0 0,0-1 0 0 0,15-24 1 0 0,-14 20-8 0 0,48-77 471 0 0,-31 47-256 0 0,-27 44-274 0 0,-1-1 1 0 0,0 0-1 0 0,0 0 0 0 0,0 0 0 0 0,-1 0 0 0 0,1 0 0 0 0,-1-1 1 0 0,-1 1-1 0 0,1 0 0 0 0,-1-1 0 0 0,1 1 0 0 0,-2 0 0 0 0,1-1 1 0 0,0 1-1 0 0,-3-8 0 0 0,1 4 21 0 0,0 1 0 0 0,-1-1-1 0 0,0 1 1 0 0,0 0 0 0 0,-1 0 0 0 0,0 1 0 0 0,0-1-1 0 0,-11-13 1 0 0,13 19-49 0 0,1 0 0 0 0,-1 1 0 0 0,0-1-1 0 0,0 0 1 0 0,0 1 0 0 0,0 0 0 0 0,0-1-1 0 0,0 1 1 0 0,-1 0 0 0 0,1 0 0 0 0,0 0-1 0 0,-1 0 1 0 0,1 0 0 0 0,0 1 0 0 0,-1-1-1 0 0,1 1 1 0 0,-1 0 0 0 0,-2-1 0 0 0,0 2 4 0 0,0-1 1 0 0,0 1-1 0 0,1-1 1 0 0,-1 1-1 0 0,0 1 1 0 0,0-1 0 0 0,1 1-1 0 0,-1 0 1 0 0,1 0-1 0 0,-1 0 1 0 0,-4 3-1 0 0,1 2-6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8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 6016 0 0,'0'9'59'0'0,"1"1"209"0"0,2 11 781 0 0,-3-16-869 0 0,0-5-21 0 0,0 1 0 0 0,1-1 0 0 0,-1 1 0 0 0,0-1 0 0 0,0 1 0 0 0,0-1 0 0 0,0 1 0 0 0,0-1 0 0 0,1 1 0 0 0,-1-1 0 0 0,0 1 0 0 0,0-1-1 0 0,1 1 1 0 0,-1-1 0 0 0,0 1 0 0 0,1-1 0 0 0,-1 0 0 0 0,0 1 0 0 0,1-1 0 0 0,-1 0 0 0 0,1 1 0 0 0,-1-1 0 0 0,1 0 0 0 0,-1 1 0 0 0,1-1 0 0 0,-1 0 0 0 0,1 0 0 0 0,-1 0 0 0 0,1 1 0 0 0,-1-1 0 0 0,1 0 0 0 0,-1 0 0 0 0,1 0 0 0 0,-1 0 0 0 0,1 0 0 0 0,0 0 0 0 0,22-7 2145 0 0,-15 4-1981 0 0,13-4 19 0 0,0-2-1 0 0,0 0 1 0 0,-1-2 0 0 0,-1 0 0 0 0,1-1 0 0 0,-2-1 0 0 0,25-21-1 0 0,-17-5 1538 0 0,-28 40-1838 0 0,-5 7-11 0 0,1 0-1 0 0,0 1 0 0 0,0 0 0 0 0,1 0 0 0 0,0 0 0 0 0,0 0 0 0 0,1 1 1 0 0,0 0-1 0 0,1 0 0 0 0,-4 17 0 0 0,1 4 56 0 0,2 0 0 0 0,-1 44 0 0 0,5-49-21 0 0,1-1 0 0 0,1 1 0 0 0,1 0 0 0 0,2-1 0 0 0,0 0 0 0 0,11 32 0 0 0,-10-36 9 0 0,-5-17-32 0 0,0 1-1 0 0,1-1 0 0 0,-1 0 0 0 0,1 1 1 0 0,0-1-1 0 0,0 0 0 0 0,0 0 1 0 0,1 0-1 0 0,4 7 0 0 0,-6-11-24 0 0,0 1-1 0 0,0-1 1 0 0,0 0 0 0 0,-1 1-1 0 0,1-1 1 0 0,0 0-1 0 0,0 0 1 0 0,0 0-1 0 0,0 1 1 0 0,-1-1-1 0 0,1 0 1 0 0,0 0 0 0 0,0 0-1 0 0,0 0 1 0 0,0 0-1 0 0,0-1 1 0 0,0 1-1 0 0,-1 0 1 0 0,1 0-1 0 0,0-1 1 0 0,0 1 0 0 0,0 0-1 0 0,-1-1 1 0 0,1 1-1 0 0,0 0 1 0 0,0-1-1 0 0,0 0 1 0 0,1 0-8 0 0,6-4 43 0 0,-1 1 0 0 0,-1-1 0 0 0,1 0 0 0 0,-1-1 0 0 0,1 1 0 0 0,-2-1 0 0 0,1 0 0 0 0,-1-1 0 0 0,10-13-1 0 0,-2-4 62 0 0,19-43-1 0 0,-5 8 31 0 0,-11 31-96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8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15576 0 0,'2'6'0'0'0,"-2"0"232"0"0,0-1 232 0 0,3-2 175 0 0,1-3 161 0 0,5 3-184 0 0,7 13-400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30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14 767 96 0 0,'-2'4'0'0'0,"4"3"0"0"0,-2-6 2 0 0,0 0-1 0 0,1 0 1 0 0,-1-1-1 0 0,0 1 1 0 0,1 0-1 0 0,-1-1 1 0 0,0 1-1 0 0,1-1 1 0 0,-1 1 0 0 0,1 0-1 0 0,-1-1 1 0 0,1 1-1 0 0,-1-1 1 0 0,1 1-1 0 0,-1-1 1 0 0,1 1-1 0 0,0-1 1 0 0,-1 0 0 0 0,1 1-1 0 0,-1-1 1 0 0,1 0-1 0 0,0 0 1 0 0,0 1-1 0 0,1-1 1 0 0,-1 4 102 0 0,-2-5-43 0 0,0 1 0 0 0,0 0 0 0 0,0 0 0 0 0,0 0-1 0 0,0-1 1 0 0,0 1 0 0 0,0 0 0 0 0,0 0 0 0 0,1 1 0 0 0,-1-1 0 0 0,0 0 0 0 0,0 0 0 0 0,0 0 0 0 0,0 1 0 0 0,0-1 0 0 0,0 0 0 0 0,-1 1 0 0 0,1 1 57 0 0,0-1 1 0 0,0 0-1 0 0,0 1 0 0 0,0-1 0 0 0,0 0 1 0 0,0 1-1 0 0,1-1 0 0 0,-1 1 0 0 0,0 0 1 0 0,1-1-1 0 0,-1 1 0 0 0,1 0 1 0 0,0-1-1 0 0,0 1 0 0 0,-1 0 0 0 0,1-1 1 0 0,0 1-1 0 0,0 0 0 0 0,0-1 1 0 0,1 1-1 0 0,-1 0 0 0 0,0-1 0 0 0,1 1 1 0 0,-1 0-1 0 0,1-1 0 0 0,-1 1 1 0 0,3 2-1 0 0,25 63 2483 0 0,-1-15-920 0 0,-22-43-1431 0 0,0 0 0 0 0,0 0-1 0 0,1 0 1 0 0,11 12 0 0 0,-2-3 277 0 0,46 55 864 0 0,-51-60-1209 0 0,-1-1 1 0 0,-1 1-1 0 0,0 1 1 0 0,0-1-1 0 0,7 22 1 0 0,-5-12 214 0 0,1 0 1 0 0,0-1 0 0 0,23 33-1 0 0,-17-32 4 0 0,-5-3-40 0 0,24 30 369 0 0,-18-25-410 0 0,9 6 23 0 0,-22-23-272 0 0,-3-6-38 0 0,0 1 1 0 0,0 0 0 0 0,0-1-1 0 0,0 0 1 0 0,0 1-1 0 0,1-1 1 0 0,-1 0-1 0 0,1 0 1 0 0,5 3-1 0 0,25 18 335 0 0,118 80 670 0 0,16 11-76 0 0,-127-86-614 0 0,83 43 0 0 0,-67-41-164 0 0,-23-11-83 0 0,15 9 153 0 0,93 38-1 0 0,-101-52-161 0 0,9 5 94 0 0,1-2-1 0 0,85 17 0 0 0,162 13 303 0 0,-206-35-279 0 0,120 1 0 0 0,-170-11-121 0 0,51 11 0 0 0,19 2 78 0 0,3-10 7 0 0,106 10 174 0 0,85-1 56 0 0,-199-13-231 0 0,146 11 197 0 0,-62-1-57 0 0,-74-8-108 0 0,-23-1-48 0 0,111-5 132 0 0,-68-1-120 0 0,109-8 59 0 0,-208 9-191 0 0,0-1 1 0 0,59-15 0 0 0,28-4 33 0 0,55-8 19 0 0,-1 1-17 0 0,54-14 30 0 0,8-2 44 0 0,-177 37-76 0 0,85-25-1 0 0,16-3 46 0 0,-88 26-78 0 0,95-20 50 0 0,-29-3-2 0 0,122-36 70 0 0,11-7-20 0 0,-106 32-70 0 0,-61 14 14 0 0,140-61 0 0 0,-143 52-44 0 0,-13 7-13 0 0,-22 0 25 0 0,129-82 0 0 0,-117 64-10 0 0,57-38 30 0 0,-64 39-26 0 0,26-20-9 0 0,-24 3-13 0 0,-3-3-1 0 0,111-138 1 0 0,-166 186-19 0 0,100-120 0 0 0,-85 110 2 0 0,0 2 0 0 0,49-33 0 0 0,1-1 0 0 0,42-34 15 0 0,-99 75-15 0 0,-1-1-1 0 0,-1-2 0 0 0,-1 0 1 0 0,36-53-1 0 0,-45 50-1 0 0,-7 17 0 0 0,1 1 0 0 0,-3 2 0 0 0,-2 4 0 0 0,1 1 0 0 0,-1-1 0 0 0,1 0 0 0 0,-1 0 0 0 0,0 0 0 0 0,-3 1 0 0 0,-1 0 0 0 0,0 1-1 0 0,0 3-6 0 0,-18 0-56 0 0,4 6 58 0 0,-1 0 0 0 0,-20 4 0 0 0,-22 8-5 0 0,-385 151-37 0 0,257-103 46 0 0,125-53-1 0 0,33-9-1 0 0,0 2 1 0 0,-26 10 0 0 0,49-15-4 0 0,-19-2-66 0 0,22-2-39 0 0,9-2-3 0 0,6-1 42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1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7024 0 0,'0'0'2'0'0,"1"0"12"0"0,0 1 9 0 0,1 1 25 0 0,4 5 162 0 0,-6-7-165 0 0,1 1-18 0 0,12 5 473 0 0,0-16 83 0 0,-7 6-570 0 0,6-1-8 0 0,-7 3-1 0 0,1 0 0 0 0,0 1 0 0 0,0 0 0 0 0,-1 0 0 0 0,1 0 0 0 0,0 0 0 0 0,0 1 0 0 0,0 0-1 0 0,11 2 1 0 0,-7-1 11 0 0,-1 1 51 0 0,-1 0 0 0 0,0 0 0 0 0,0 0 0 0 0,-1 1 0 0 0,1 1 1 0 0,0-1-1 0 0,-1 1 0 0 0,0 1 0 0 0,10 6 0 0 0,-13-8 50 0 0,0 1 1 0 0,0-1-1 0 0,0 1 1 0 0,0-1-1 0 0,-1 1 1 0 0,1 0-1 0 0,-1 0 1 0 0,4 7-1 0 0,-7-10-51 0 0,0 0-1 0 0,1 0 1 0 0,-1 0-1 0 0,0 0 1 0 0,1 0-1 0 0,-1 0 1 0 0,0 0-1 0 0,0 0 1 0 0,0 0-1 0 0,0 0 1 0 0,0 0-1 0 0,0-1 1 0 0,0 1-1 0 0,0 2 1 0 0,-1 6 358 0 0,0 64 2687 0 0,-2-69-2974 0 0,0 0 1 0 0,0 1-1 0 0,0-1 0 0 0,0 0 1 0 0,-1-1-1 0 0,0 1 0 0 0,1-1 0 0 0,-1 1 1 0 0,-6 2-1 0 0,3 0-65 0 0,2-1-16 0 0,0-1 0 0 0,0 0 0 0 0,-1 0 0 0 0,1-1 0 0 0,-1 1 0 0 0,0-1 0 0 0,0 0 0 0 0,-10 2 0 0 0,10-3-40 0 0,-2 2 27 0 0,-1 1-1 0 0,1 0 1 0 0,-1 0-1 0 0,2 0 1 0 0,-1 1-1 0 0,-7 7 1 0 0,9-8-28 0 0,-3 3 46 0 0,7-6-49 0 0,1-1 1 0 0,-1 1 0 0 0,0 0-1 0 0,0 0 1 0 0,0-1 0 0 0,-1 0-1 0 0,1 1 1 0 0,0-1 0 0 0,0 0-1 0 0,-1 0 1 0 0,1 0 0 0 0,-1 0-1 0 0,1 0 1 0 0,-1-1 0 0 0,1 1-1 0 0,-1-1 1 0 0,-3 0 0 0 0,4 0 0 0 0,-2-4 1 0 0,0-1-4 0 0,2 0-2 0 0,4-6-6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2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0 13560 0 0,'-5'1'75'0'0,"1"4"267"0"0,1 2 167 0 0,1 4 313 0 0,1-5-414 0 0,0-3-262 0 0,1-2-107 0 0,-1 0-1 0 0,0 0 1 0 0,0 0 0 0 0,1 1-1 0 0,-1-1 1 0 0,0 0 0 0 0,1 1-1 0 0,0-1 1 0 0,-1 0 0 0 0,1 1-1 0 0,0-1 1 0 0,-1 3 0 0 0,-1 18 413 0 0,-9 41-44 0 0,-26 126 462 0 0,18-111-259 0 0,-14 116-1 0 0,31-170-474 0 0,1 0 1 0 0,0 0-1 0 0,2 0 0 0 0,1-1 1 0 0,0 1-1 0 0,2 0 0 0 0,1-1 1 0 0,1 0-1 0 0,13 34 0 0 0,-18-53-89 0 0,1-1-1 0 0,-1 0 1 0 0,1 0-1 0 0,0 1 0 0 0,0-1 1 0 0,0 0-1 0 0,0-1 1 0 0,0 1-1 0 0,0 0 0 0 0,1-1 1 0 0,0 1-1 0 0,-1-1 0 0 0,1 0 1 0 0,4 3-1 0 0,-4-4-6 0 0,-1-1 0 0 0,1 1 0 0 0,0 0 0 0 0,-1-1 0 0 0,1 0 0 0 0,0 0 0 0 0,-1 0 0 0 0,1 0 0 0 0,0 0 0 0 0,0 0 0 0 0,-1-1 0 0 0,1 1 0 0 0,0-1 0 0 0,-1 0 0 0 0,1 0 0 0 0,-1 0 0 0 0,1 0 0 0 0,-1 0 0 0 0,4-2 0 0 0,7-5 64 0 0,1-1-1 0 0,-2 0 1 0 0,1 0 0 0 0,-2-1-1 0 0,1-1 1 0 0,-1 0-1 0 0,-1 0 1 0 0,0-1-1 0 0,0-1 1 0 0,-1 0-1 0 0,9-18 1 0 0,-7 7-3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68 14568 0 0,'-3'7'0'0'0,"3"-5"8"0"0,0-1 0 0 0,1 1 0 0 0,-1-1 0 0 0,1 0-1 0 0,-1 1 1 0 0,1-1 0 0 0,0 0 0 0 0,-1 1 0 0 0,1-1 0 0 0,0 0 0 0 0,1 2 0 0 0,20 17 301 0 0,-20-18-257 0 0,14 13 288 0 0,-16-14-283 0 0,1 0 1 0 0,0 0-1 0 0,0 0 0 0 0,0-1 0 0 0,0 1 1 0 0,0 0-1 0 0,1 0 0 0 0,-1-1 1 0 0,0 1-1 0 0,0-1 0 0 0,0 1 1 0 0,0-1-1 0 0,3 1 0 0 0,0 0 102 0 0,1-1 0 0 0,-1 0-1 0 0,0 0 1 0 0,1-1 0 0 0,-1 1-1 0 0,0-1 1 0 0,0 0 0 0 0,8-2 0 0 0,-2 0-81 0 0,66-12 748 0 0,-1-3-1 0 0,133-51 1 0 0,-147 40 503 0 0,-60 29-1297 0 0,-1 0-1 0 0,1 0 1 0 0,-1 0 0 0 0,1 0-1 0 0,-1-1 1 0 0,1 1-1 0 0,0 0 1 0 0,-1 0-1 0 0,1 0 1 0 0,-1 0-1 0 0,1 0 1 0 0,-1 0-1 0 0,1 1 1 0 0,-1-1-1 0 0,1 0 1 0 0,-1 0 0 0 0,1 0-1 0 0,-1 0 1 0 0,1 1-1 0 0,-1-1 1 0 0,1 1-1 0 0,8 1 683 0 0,-1-2-514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23 12552 0 0,'-3'0'291'0'0,"0"-4"853"0"0,-8-4 655 0 0,9 7-1803 0 0,0-1-1 0 0,0 1 1 0 0,-1 0-1 0 0,1 0 1 0 0,0 0-1 0 0,0 0 1 0 0,0 0-1 0 0,-1 1 1 0 0,1-1-1 0 0,0 1 1 0 0,-1-1-1 0 0,-4 1 1 0 0,-50 11-140 0 0,43-5 62 0 0,-3 5 37 0 0,-1-1 0 0 0,1 2-1 0 0,1 0 1 0 0,0 1 0 0 0,1 1-1 0 0,-15 17 1 0 0,24-21 43 0 0,0-1 0 0 0,1 2 0 0 0,0-1 0 0 0,1 0 0 0 0,0 1 0 0 0,0 0 0 0 0,1 0 0 0 0,1 0 0 0 0,-3 19 0 0 0,3-6 5 0 0,1 0-1 0 0,1 0 1 0 0,5 38 0 0 0,-2-38 11 0 0,2 0 0 0 0,10 31 0 0 0,-11-43 4 0 0,0-1 0 0 0,1 1 0 0 0,0-1 0 0 0,1 0 0 0 0,0-1 0 0 0,13 16 0 0 0,-17-23 4 0 0,0-1 0 0 0,1 0 0 0 0,-1 1 1 0 0,1-1-1 0 0,0 0 0 0 0,0-1 1 0 0,0 1-1 0 0,0 0 0 0 0,0-1 1 0 0,0 0-1 0 0,0 1 0 0 0,0-1 1 0 0,1-1-1 0 0,-1 1 0 0 0,0 0 1 0 0,1-1-1 0 0,-1 1 0 0 0,0-1 1 0 0,1 0-1 0 0,-1 0 0 0 0,0-1 1 0 0,1 1-1 0 0,-1-1 0 0 0,5-1 0 0 0,2-1 65 0 0,-1 0-1 0 0,1 0 1 0 0,-1-2-1 0 0,0 1 0 0 0,0-1 1 0 0,15-11-1 0 0,4-4 31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0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0 11656 0 0,'-2'48'237'0'0,"0"-17"73"0"0,-2 18 253 0 0,-2 15 100 0 0,4-23-460 0 0,-1 59 68 0 0,2-6 125 0 0,-21 134-1 0 0,-28 41 448 0 0,1-58 715 0 0,46-187-608 0 0,3-24-936 0 0,0 0 1 0 0,0 0-1 0 0,0 0 1 0 0,0 0-1 0 0,0 0 0 0 0,0 0 1 0 0,0 0-1 0 0,0 0 1 0 0,0 0-1 0 0,0 0 1 0 0,0 0-1 0 0,0 0 1 0 0,0 0-1 0 0,0 0 1 0 0,0 0-1 0 0,0 0 0 0 0,0 0 1 0 0,0 0-1 0 0,0 0 1 0 0,1 0-1 0 0,-1 0 1 0 0,0 0-1 0 0,0 0 1 0 0,0 0-1 0 0,0 0 1 0 0,0 0-1 0 0,0 0 1 0 0,0 0-1 0 0,0 0 0 0 0,0 0 1 0 0,0 0-1 0 0,0 0 1 0 0,0 0-1 0 0,0 0 1 0 0,0 0-1 0 0,0 0 1 0 0,0 0-1 0 0,0 0 1 0 0,1 0-1 0 0,-1 0 0 0 0,0 0 1 0 0,0 0-1 0 0,0 0 1 0 0,0 0-1 0 0,0 0 1 0 0,0 0-1 0 0,0 0 1 0 0,0 0-1 0 0,0 0 1 0 0,0 0-1 0 0,0 1 0 0 0,0-1 1 0 0,0 0-1 0 0,0 0 1 0 0,0 0-1 0 0,0 0 1 0 0,0 0-1 0 0,0 0 1 0 0,0 0-1 0 0,0 0 1 0 0,0 0-1 0 0,7-13 423 0 0,9-30 82 0 0,14-60 0 0 0,-22 69-363 0 0,2 1 0 0 0,1 1 1 0 0,28-59-1 0 0,-29 74-68 0 0,1 0 0 0 0,0 0 0 0 0,2 1 0 0 0,-1 1 0 0 0,2 0 0 0 0,0 0 0 0 0,1 1 1 0 0,0 1-1 0 0,1 1 0 0 0,0 0 0 0 0,33-17 0 0 0,-26 15 27 0 0,-20 11-78 0 0,0 1-1 0 0,0 0 1 0 0,0 0-1 0 0,0 0 1 0 0,1 0-1 0 0,-1 1 1 0 0,1-1-1 0 0,-1 1 1 0 0,1 0-1 0 0,-1 0 1 0 0,1 0 0 0 0,0 0-1 0 0,3 1 1 0 0,-5 1-28 0 0,-1 1 0 0 0,0-1 1 0 0,0 1-1 0 0,0 0 0 0 0,-1 0 1 0 0,1 0-1 0 0,0-1 0 0 0,-1 1 1 0 0,1 0-1 0 0,-1 0 0 0 0,0 0 1 0 0,1 3-1 0 0,-1-2 7 0 0,3 20 13 0 0,-1 0 0 0 0,-1 0 1 0 0,-3 29-1 0 0,1-2 5 0 0,1-35-27 0 0,-1 60 37 0 0,4 0 0 0 0,16 108-1 0 0,-18-178-31 0 0,1 0-1 0 0,-1 1 0 0 0,1-1 1 0 0,0 0-1 0 0,0 0 1 0 0,1 0-1 0 0,-1 0 0 0 0,1 0 1 0 0,0-1-1 0 0,1 1 0 0 0,-1-1 1 0 0,6 6-1 0 0,-7-8 7 0 0,0 0-1 0 0,1-1 0 0 0,-1 1 1 0 0,0-1-1 0 0,0 0 1 0 0,1 0-1 0 0,-1 1 0 0 0,1-2 1 0 0,-1 1-1 0 0,1 0 0 0 0,-1 0 1 0 0,1-1-1 0 0,-1 1 1 0 0,1-1-1 0 0,0 0 0 0 0,-1 0 1 0 0,1 0-1 0 0,0 0 1 0 0,-1 0-1 0 0,1-1 0 0 0,0 1 1 0 0,-1-1-1 0 0,1 0 0 0 0,-1 0 1 0 0,1 1-1 0 0,-1-2 1 0 0,4-1-1 0 0,10-5 87 0 0,-2-2 0 0 0,1 0-1 0 0,-1 0 1 0 0,0-2 0 0 0,-1 1 0 0 0,19-24 0 0 0,-15 14 14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1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53 3112 0 0,'1'11'158'0'0,"8"11"453"0"0,-4-5 58 0 0,-5-13-519 0 0,-1-3-73 0 0,1-1 0 0 0,0 1 0 0 0,-1 0 0 0 0,1 0 0 0 0,-1-1-1 0 0,1 1 1 0 0,-1 0 0 0 0,1-1 0 0 0,-1 1 0 0 0,1 0 0 0 0,-1-1 0 0 0,0 1 0 0 0,1-1 0 0 0,-1 1 0 0 0,0-1 0 0 0,1 1 0 0 0,-1-1 0 0 0,0 1 0 0 0,0-1 0 0 0,0 0 0 0 0,1 1 0 0 0,-1-1-1 0 0,0 0 1 0 0,-1 0 0 0 0,-11 8 884 0 0,9-4-733 0 0,-1 3 174 0 0,0 0 1 0 0,1 1 0 0 0,-7 14-1 0 0,7-15-265 0 0,2-4-51 0 0,0 0 0 0 0,1 0 0 0 0,-1 1 0 0 0,1-1 0 0 0,0 1 0 0 0,0 0 1 0 0,-1 3-1 0 0,-5 26 240 0 0,1-1 1 0 0,1 1-1 0 0,2 0 1 0 0,1 36-1 0 0,3-50-134 0 0,0 1 0 0 0,1 0 1 0 0,1-1-1 0 0,0 1 0 0 0,2-1 0 0 0,0 0 0 0 0,1-1 0 0 0,15 31 0 0 0,-18-45-106 0 0,0 1 0 0 0,1 0 0 0 0,-1-1 0 0 0,1 0 0 0 0,0 0 0 0 0,0 0 0 0 0,0 0 0 0 0,1-1 0 0 0,0 1 0 0 0,-1-1 0 0 0,1-1 0 0 0,0 1 0 0 0,1 0 0 0 0,-1-1 0 0 0,0 0 0 0 0,1-1 0 0 0,-1 1 0 0 0,1-1 1 0 0,-1 0-1 0 0,1 0 0 0 0,-1-1 0 0 0,1 1 0 0 0,0-1 0 0 0,8-1 0 0 0,-2 0 111 0 0,0-1-1 0 0,0 0 1 0 0,0 0 0 0 0,-1-1 0 0 0,1-1 0 0 0,-1 0-1 0 0,0 0 1 0 0,0-1 0 0 0,0-1 0 0 0,18-11 0 0 0,-18 8-12 0 0,-1-1 1 0 0,0 0-1 0 0,0 0 1 0 0,-1 0-1 0 0,0-1 1 0 0,-1-1-1 0 0,7-13 1 0 0,43-94 910 0 0,-25 47-416 0 0,-28 61-554 0 0,0 1 0 0 0,-1-1 0 0 0,0 0 1 0 0,-1 0-1 0 0,0 0 0 0 0,-1 0 0 0 0,0-1 1 0 0,-1 1-1 0 0,0-1 0 0 0,-1-12 0 0 0,-1 16-55 0 0,0 0-1 0 0,0-1 0 0 0,-1 1 1 0 0,0 0-1 0 0,-1 0 0 0 0,0 0 1 0 0,0 1-1 0 0,0-1 1 0 0,-1 1-1 0 0,0 0 0 0 0,-1-1 1 0 0,1 2-1 0 0,-1-1 0 0 0,-11-10 1 0 0,7 8-24 0 0,-1 1 0 0 0,-1 0 0 0 0,1 0 0 0 0,-1 2 0 0 0,-1-1 0 0 0,1 1-1 0 0,-1 1 1 0 0,0 0 0 0 0,0 0 0 0 0,-1 2 0 0 0,1-1 0 0 0,-1 2 0 0 0,0-1 0 0 0,0 2 0 0 0,1 0 0 0 0,-1 0 0 0 0,0 1 0 0 0,0 1 0 0 0,0 0 0 0 0,-19 4 0 0 0,26-3-17 0 0,-1 0 0 0 0,1 0 0 0 0,0 1 0 0 0,-1 0 0 0 0,1 0 0 0 0,1 0 0 0 0,-10 7 0 0 0,12-8-9 0 0,1 0 1 0 0,-1 1 0 0 0,1-1-1 0 0,0 1 1 0 0,-1 0-1 0 0,1-1 1 0 0,1 1 0 0 0,-1 0-1 0 0,0 0 1 0 0,1 0-1 0 0,-1 0 1 0 0,1 1-1 0 0,0-1 1 0 0,0 0 0 0 0,1 1-1 0 0,-2 3 1 0 0,2-6-18 0 0,0 0 0 0 0,0 0 1 0 0,1 0-1 0 0,-1 0 0 0 0,0 0 1 0 0,0 0-1 0 0,1 0 0 0 0,-1 0 1 0 0,0 0-1 0 0,1 0 0 0 0,-1 0 0 0 0,1-1 1 0 0,-1 1-1 0 0,1 0 0 0 0,0 0 1 0 0,-1-1-1 0 0,1 1 0 0 0,0 0 0 0 0,-1-1 1 0 0,1 1-1 0 0,0 0 0 0 0,1 0 1 0 0,11 10 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2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1 136 15272 0 0,'4'5'-71'0'0,"0"1"304"0"0,-1-4 297 0 0,2 0 545 0 0,0-1-433 0 0,20 28 1364 0 0,-20-21-1932 0 0,-1-1 0 0 0,0 1 0 0 0,-1 0 1 0 0,6 16-1 0 0,-7-17-61 0 0,-1-5-6 0 0,0 0-1 0 0,0 0 0 0 0,0 0 0 0 0,0 0 0 0 0,0 0 1 0 0,-1 0-1 0 0,1 0 0 0 0,-1 0 0 0 0,1 0 0 0 0,-1 1 1 0 0,0-1-1 0 0,0 3 0 0 0,-1 12 56 0 0,0 40 61 0 0,-1-22-57 0 0,5 45-1 0 0,-2-69-41 0 0,1 0-1 0 0,0 0 1 0 0,0-1-1 0 0,1 1 1 0 0,1-1-1 0 0,0 1 0 0 0,0-1 1 0 0,9 13-1 0 0,-12-21-9 0 0,0 0 0 0 0,0 0-1 0 0,0-1 1 0 0,1 1-1 0 0,-1 0 1 0 0,1-1 0 0 0,0 1-1 0 0,-1-1 1 0 0,1 0-1 0 0,0 1 1 0 0,0-1 0 0 0,0 0-1 0 0,0 0 1 0 0,-1 0-1 0 0,2 0 1 0 0,-1-1 0 0 0,0 1-1 0 0,4 0 1 0 0,-2 0 12 0 0,-1-1 1 0 0,1 0-1 0 0,0 0 1 0 0,-1-1-1 0 0,1 1 1 0 0,-1-1 0 0 0,1 0-1 0 0,0 0 1 0 0,-1 0-1 0 0,6-3 1 0 0,2-2 56 0 0,1 0 0 0 0,-1-2 0 0 0,0 1 0 0 0,0-1 0 0 0,12-13 1 0 0,18-18 309 0 0,-1-2 1 0 0,38-51 0 0 0,-73 85-323 0 0,-1 0 0 0 0,1-1 0 0 0,-1 0 1 0 0,0 0-1 0 0,-1 0 0 0 0,0 0 0 0 0,0 0 0 0 0,-1-1 0 0 0,0 0 1 0 0,-1 1-1 0 0,1-1 0 0 0,-2 0 0 0 0,1 0 0 0 0,-1 1 0 0 0,-1-1 0 0 0,-2-15 1 0 0,1 13-23 0 0,-1 0 1 0 0,0 1 0 0 0,0 0 0 0 0,-1 0 0 0 0,-1 0-1 0 0,0 0 1 0 0,0 1 0 0 0,-1 0 0 0 0,0 0-1 0 0,0 0 1 0 0,-1 1 0 0 0,-1-1 0 0 0,-8-7 0 0 0,2 4 35 0 0,6 4-14 0 0,-1 0 1 0 0,-16-11-1 0 0,21 17-15 0 0,0 0-1 0 0,0 0 0 0 0,0 1 1 0 0,0-1-1 0 0,0 1 1 0 0,-1 0-1 0 0,1 0 1 0 0,0 0-1 0 0,0 0 0 0 0,-9 0 1 0 0,13 1-51 0 0,-1 0 0 0 0,1 1 0 0 0,-1-1 0 0 0,1 0 0 0 0,-1 0 0 0 0,1 0 0 0 0,-1 0 0 0 0,1 0 0 0 0,-1 0 0 0 0,1 1 0 0 0,-1-1 0 0 0,1 0 0 0 0,0 0 0 0 0,-1 1 0 0 0,1-1 0 0 0,0 0 0 0 0,-1 1 0 0 0,1-1 0 0 0,0 0 0 0 0,-1 1 0 0 0,1-1 0 0 0,0 0 0 0 0,-1 1 0 0 0,1-1 0 0 0,0 1 0 0 0,0-1 0 0 0,-1 1 1 0 0,-1 18 66 0 0,9 17-26 0 0,0-17-40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2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66 268 14064 0 0,'1'0'20'0'0,"0"1"79"0"0,0 2 63 0 0,0 1 157 0 0,2 4 278 0 0,0-4-329 0 0,0-4-82 0 0,1 0-1 0 0,-1-1 1 0 0,0 1 0 0 0,1-1-1 0 0,-1 1 1 0 0,0-1 0 0 0,0 0 0 0 0,6-3-1 0 0,-5 3-128 0 0,17-5 100 0 0,-1-2 1 0 0,0 0 0 0 0,-1-1-1 0 0,35-22 1 0 0,-35 19-76 0 0,-3 4-40 0 0,0-2-1 0 0,0 0 1 0 0,-1-1 0 0 0,-1-1-1 0 0,0 0 1 0 0,14-17-1 0 0,-21 22-11 0 0,-4 4-21 0 0,-1 0 0 0 0,1 1 1 0 0,-1-1-1 0 0,0 0 0 0 0,0 0 0 0 0,0-1 1 0 0,2-5-1 0 0,-3 7-8 0 0,-1 0 0 0 0,0 0 0 0 0,0 0 1 0 0,0 0-1 0 0,0-1 0 0 0,0 1 0 0 0,0 0 0 0 0,-1 0 1 0 0,1 0-1 0 0,-1 0 0 0 0,1 0 0 0 0,-1 0 0 0 0,0 0 1 0 0,0 0-1 0 0,0 0 0 0 0,-2-3 0 0 0,2 3-1 0 0,-1-1 0 0 0,1 1 0 0 0,-1 0 0 0 0,0-1 0 0 0,0 1 0 0 0,0 0 0 0 0,0 0 0 0 0,0 0-1 0 0,0 1 1 0 0,-1-1 0 0 0,1 0 0 0 0,-1 1 0 0 0,1-1 0 0 0,-1 1 0 0 0,1 0 0 0 0,-4-1 0 0 0,0 0-1 0 0,0 1 1 0 0,0 0-1 0 0,1 1 0 0 0,-1-1 1 0 0,0 1-1 0 0,0 0 0 0 0,-9 1 1 0 0,-3 2-2 0 0,1 1 0 0 0,-1 0 1 0 0,1 2-1 0 0,-21 8 0 0 0,21-5 2 0 0,0 0 0 0 0,1 2 0 0 0,0 0 0 0 0,0 1 0 0 0,1 0 0 0 0,1 1 0 0 0,-22 26 0 0 0,30-32 6 0 0,0 1 0 0 0,0 0 0 0 0,1 0 0 0 0,0 0 0 0 0,1 1-1 0 0,0 0 1 0 0,0 0 0 0 0,1 0 0 0 0,0 0 0 0 0,0 0 0 0 0,1 1-1 0 0,0-1 1 0 0,0 14 0 0 0,2-9 5 0 0,0-1 0 0 0,1 1 1 0 0,0-1-1 0 0,1 0 0 0 0,1 1 0 0 0,0-1 0 0 0,0 0 0 0 0,2 0 1 0 0,5 13-1 0 0,-2-9 20 0 0,5 13 97 0 0,27 43 0 0 0,-36-65-80 0 0,1-1 1 0 0,1 0-1 0 0,-1 0 1 0 0,1-1 0 0 0,0 1-1 0 0,1-1 1 0 0,-1 0-1 0 0,1-1 1 0 0,1 0-1 0 0,13 8 1 0 0,-16-11-9 0 0,1 0 1 0 0,-1-1-1 0 0,0 0 0 0 0,1 0 0 0 0,-1 0 1 0 0,1-1-1 0 0,-1 0 0 0 0,1 0 1 0 0,-1 0-1 0 0,1 0 0 0 0,-1-1 0 0 0,1 0 1 0 0,-1 0-1 0 0,1-1 0 0 0,-1 0 1 0 0,0 0-1 0 0,0 0 0 0 0,0 0 0 0 0,0-1 1 0 0,8-5-1 0 0,8-6 125 0 0,-1-1 0 0 0,0-1 0 0 0,19-20 0 0 0,-36 33-148 0 0,19-19 218 0 0,33-43 0 0 0,-32 34-107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3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 19 14168 0 0,'-12'48'283'0'0,"-3"22"913"0"0,-22 82 1923 0 0,26-114-2890 0 0,-42 112 263 0 0,51-142-395 0 0,0 0-1 0 0,0 0 0 0 0,-1-1 0 0 0,0 1 0 0 0,-1-1 0 0 0,0 0 0 0 0,0 0 0 0 0,0 0 1 0 0,-7 8-1 0 0,17-23 96 0 0,-1 0 0 0 0,0-1-1 0 0,0 0 1 0 0,6-14 0 0 0,-1 2-63 0 0,24-47 118 0 0,-18 32-102 0 0,3-1 1 0 0,1 2 0 0 0,1 1 0 0 0,51-62 0 0 0,-49 72-33 0 0,1 0-1 0 0,1 2 1 0 0,1 1 0 0 0,1 1 0 0 0,57-32 0 0 0,-79 50-86 0 0,-1 0 0 0 0,0 1 0 0 0,1-1 0 0 0,-1 1 0 0 0,1 0 0 0 0,-1 0 0 0 0,1 0 0 0 0,-1 1 0 0 0,1-1 0 0 0,0 1 0 0 0,-1 0 1 0 0,1 1-1 0 0,7 0 0 0 0,-11 0-14 0 0,1 0 0 0 0,-1-1 1 0 0,0 1-1 0 0,1 0 0 0 0,-1 0 0 0 0,0 0 1 0 0,0 0-1 0 0,1 0 0 0 0,-1 0 1 0 0,0 0-1 0 0,0 0 0 0 0,0 0 1 0 0,0 1-1 0 0,0-1 0 0 0,-1 0 0 0 0,1 1 1 0 0,0-1-1 0 0,-1 0 0 0 0,1 3 1 0 0,10 32 385 0 0,-8 1-39 0 0,-3-30-307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3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0 15176 0 0,'16'17'394'0'0,"9"6"501"0"0,-25-22-853 0 0,1-1 0 0 0,-1 1 0 0 0,1-1 0 0 0,-1 1 1 0 0,0 0-1 0 0,1-1 0 0 0,-1 1 0 0 0,0 0 0 0 0,0-1 0 0 0,0 1 1 0 0,1 0-1 0 0,-1 0 0 0 0,0-1 0 0 0,0 1 0 0 0,0 0 0 0 0,0 0 0 0 0,0-1 1 0 0,0 1-1 0 0,0 0 0 0 0,-1-1 0 0 0,1 1 0 0 0,0 0 0 0 0,0 0 1 0 0,-1-1-1 0 0,1 1 0 0 0,0 0 0 0 0,-1-1 0 0 0,1 1 0 0 0,0-1 0 0 0,-1 1 1 0 0,0 0-1 0 0,-5 14 151 0 0,-19 108-61 0 0,-42 165-233 0 0,10-120 39 0 0,46-142 52 0 0,-1-1 0 0 0,-2-1 1 0 0,0 0-1 0 0,-25 30 0 0 0,19-25 51 0 0,1 1-1 0 0,1 0 0 0 0,2 2 0 0 0,1 0 0 0 0,2 1 1 0 0,-14 47-1 0 0,16-36 110 0 0,-6 16 305 0 0,32-70 225 0 0,-1-10-573 0 0,-1-1 0 0 0,-1 0 1 0 0,11-27-1 0 0,-4 7-4 0 0,50-84 194 0 0,-55 104-214 0 0,1 0 1 0 0,1 1-1 0 0,28-29 1 0 0,-23 28 1 0 0,1 1 1 0 0,1 0 0 0 0,1 2-1 0 0,36-22 1 0 0,-59 40-82 0 0,-1 0 1 0 0,1-1-1 0 0,-1 1 0 0 0,1 0 1 0 0,0 0-1 0 0,-1 0 1 0 0,1 0-1 0 0,-1-1 0 0 0,1 1 1 0 0,-1 0-1 0 0,1 0 1 0 0,0 0-1 0 0,-1 0 1 0 0,1 0-1 0 0,-1 1 0 0 0,1-1 1 0 0,-1 0-1 0 0,1 0 1 0 0,-1 0-1 0 0,1 0 0 0 0,0 1 1 0 0,-1-1-1 0 0,1 0 1 0 0,-1 0-1 0 0,0 1 1 0 0,1-1-1 0 0,-1 0 0 0 0,1 1 1 0 0,-1-1-1 0 0,1 1 1 0 0,-1-1-1 0 0,0 0 0 0 0,1 1 1 0 0,-1-1-1 0 0,0 1 1 0 0,1-1-1 0 0,-1 1 1 0 0,0-1-1 0 0,0 1 0 0 0,1-1 1 0 0,-1 1-1 0 0,0 0 1 0 0,0-1-1 0 0,0 1 0 0 0,0-1 1 0 0,0 1-1 0 0,0-1 1 0 0,0 1-1 0 0,0 0 1 0 0,1 31 50 0 0,-4-12-23 0 0,-1 0 1 0 0,-7 24-1 0 0,-6 29 43 0 0,8-2 72 0 0,4 0 1 0 0,5 90-1 0 0,0-160-129 0 0,0 0 0 0 0,0 1 0 0 0,0-1 0 0 0,0 0 0 0 0,0 1 0 0 0,0-1-1 0 0,0 0 1 0 0,1 1 0 0 0,-1-1 0 0 0,0 0 0 0 0,1 1 0 0 0,-1-1 0 0 0,1 0 0 0 0,-1 0-1 0 0,1 1 1 0 0,0-1 0 0 0,0 0 0 0 0,-1 0 0 0 0,1 0 0 0 0,0 0 0 0 0,0 0 0 0 0,0 0-1 0 0,0 0 1 0 0,0 0 0 0 0,0-1 0 0 0,3 2 0 0 0,-4-2-7 0 0,1 0 0 0 0,0 0 0 0 0,0-1 0 0 0,0 1 0 0 0,-1 0 0 0 0,1-1 0 0 0,0 1 0 0 0,0-1 1 0 0,-1 1-1 0 0,1-1 0 0 0,0 1 0 0 0,-1-1 0 0 0,1 1 0 0 0,0-1 0 0 0,0-1 0 0 0,0 1 19 0 0,13-12 67 0 0,-1 0 1 0 0,-1 0 0 0 0,0-1 0 0 0,18-30-1 0 0,17-18 148 0 0,-21 33-154 0 0,0 1-5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1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1 374 5720 0 0,'3'0'38'0'0,"-1"3"95"0"0,0 2 85 0 0,-2 3 248 0 0,1 2 353 0 0,-1-10-622 0 0,1 1 0 0 0,-1 0 0 0 0,0 0-1 0 0,1-1 1 0 0,-1 1 0 0 0,1 0-1 0 0,0-1 1 0 0,-1 1 0 0 0,1-1 0 0 0,0 1-1 0 0,-1-1 1 0 0,1 1 0 0 0,0-1-1 0 0,-1 1 1 0 0,1-1 0 0 0,0 0 0 0 0,0 1-1 0 0,0-1 1 0 0,-1 0 0 0 0,1 0-1 0 0,0 1 1 0 0,0-1 0 0 0,0 0 0 0 0,0 0-1 0 0,-1 0 1 0 0,1 0 0 0 0,0 0-1 0 0,1 0 1 0 0,1 0-9 0 0,0 0 0 0 0,-1 0 1 0 0,1 1-1 0 0,0-1 0 0 0,0 1 0 0 0,-1 0 0 0 0,1-1 0 0 0,0 2 0 0 0,-1-1 0 0 0,1 0 1 0 0,-1 0-1 0 0,3 3 0 0 0,1 1-37 0 0,-4-3-73 0 0,1 0-1 0 0,-1 0 1 0 0,0 0-1 0 0,1 0 1 0 0,0 0-1 0 0,-1-1 1 0 0,1 1-1 0 0,0-1 1 0 0,3 1-1 0 0,0 2 47 0 0,1-1 102 0 0,-1 0 1 0 0,1 0-1 0 0,14 3 1 0 0,-18-5-134 0 0,0-1 0 0 0,0 1 1 0 0,0-1-1 0 0,0 0 0 0 0,1 0 0 0 0,-1 0 1 0 0,0 0-1 0 0,0-1 0 0 0,0 1 0 0 0,0-1 1 0 0,0 0-1 0 0,0 0 0 0 0,-1 0 0 0 0,1 0 1 0 0,4-3-1 0 0,55-37 633 0 0,-23 16-215 0 0,45-22-1 0 0,-32 19 112 0 0,-48 25-561 0 0,-1 0 0 0 0,0 1 1 0 0,0-1-1 0 0,0 0 0 0 0,0 0 0 0 0,-1-1 0 0 0,1 1 0 0 0,-1 0 1 0 0,0-1-1 0 0,0 0 0 0 0,0 1 0 0 0,0-1 0 0 0,-1 0 1 0 0,1 0-1 0 0,-1 0 0 0 0,0 0 0 0 0,1-8 0 0 0,0-7 61 0 0,0-1 1 0 0,-1-26-1 0 0,-1 38-94 0 0,0-2 3 0 0,0-1 0 0 0,-1 0 0 0 0,0 1 0 0 0,-1-1 0 0 0,0 1-1 0 0,-1-1 1 0 0,0 1 0 0 0,-1 0 0 0 0,0 0 0 0 0,-6-11 0 0 0,9 19-26 0 0,0 0 0 0 0,-1 1 0 0 0,0-1 0 0 0,1 0 0 0 0,-1 1 0 0 0,0-1 0 0 0,0 1 0 0 0,0 0 0 0 0,0-1 0 0 0,0 1 0 0 0,0 0 0 0 0,0 0 0 0 0,0 1 0 0 0,0-1 0 0 0,0 0 0 0 0,-4 0 0 0 0,-37-4 33 0 0,32 5-33 0 0,5 0-2 0 0,1 0 0 0 0,-1 1 0 0 0,1-1 0 0 0,-1 1 0 0 0,1 1 1 0 0,0-1-1 0 0,-1 1 0 0 0,1 0 0 0 0,0 0 0 0 0,0 0 0 0 0,0 1 0 0 0,0 0 0 0 0,-4 3 0 0 0,-9 8 14 0 0,-31 30 0 0 0,27-24-5 0 0,10-8-3 0 0,-1 2-1 0 0,2 0 0 0 0,0 0 1 0 0,0 1-1 0 0,1 0 0 0 0,1 1 1 0 0,1 0-1 0 0,0 0 0 0 0,-6 21 1 0 0,7-17 0 0 0,1 1 0 0 0,1 0-1 0 0,1 0 1 0 0,1 1 0 0 0,1-1 0 0 0,1 1 0 0 0,1 30 0 0 0,3 5 29 0 0,-2-22-6 0 0,7 44 0 0 0,-6-69-17 0 0,0-1 0 0 0,0 0 0 0 0,1 0 0 0 0,0 0 0 0 0,0 0 0 0 0,1 0 0 0 0,1-1 0 0 0,-1 0 0 0 0,10 13 0 0 0,-12-19-1 0 0,1 0 0 0 0,-1 1 0 0 0,1-1 0 0 0,0-1 0 0 0,0 1 0 0 0,0 0 0 0 0,0-1 0 0 0,0 1 0 0 0,0-1 0 0 0,0 0-1 0 0,0 0 1 0 0,1 0 0 0 0,-1 0 0 0 0,0-1 0 0 0,1 1 0 0 0,-1-1 0 0 0,5 0 0 0 0,7 0 52 0 0,1-1 1 0 0,20-4-1 0 0,-32 4-49 0 0,12-2 42 0 0,0 0 0 0 0,0-2 0 0 0,0 0 1 0 0,-1-1-1 0 0,0 0 0 0 0,0-1 1 0 0,-1-1-1 0 0,0 0 0 0 0,0-1 1 0 0,21-19-1 0 0,-17 12 34 0 0,0-2 0 0 0,-1 0 0 0 0,-1-1 0 0 0,0-1 0 0 0,-2 0 0 0 0,17-31 1 0 0,-22 34-40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2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71 8240 0 0,'2'5'14'0'0,"0"0"56"0"0,-1-2 26 0 0,0 1 86 0 0,0 14 268 0 0,-2 5-357 0 0,0-9-208 0 0,0 0 1 0 0,-1 0-1 0 0,-1 0 0 0 0,-5 16 1 0 0,0-1-410 0 0,4-8 445 0 0,1 0 0 0 0,1 0 1 0 0,1 1-1 0 0,0-1 0 0 0,5 35 1 0 0,2-12 166 0 0,19 75 0 0 0,-24-115-106 0 0,11 32 457 0 0,-11-34-365 0 0,-1 0 0 0 0,1 0 1 0 0,1 0-1 0 0,-1-1 0 0 0,0 1 1 0 0,0 0-1 0 0,1 0 0 0 0,-1-1 1 0 0,1 1-1 0 0,-1-1 0 0 0,1 0 1 0 0,0 1-1 0 0,-1-1 0 0 0,4 2 1 0 0,-3-4-8 0 0,-1 1 0 0 0,1 0 0 0 0,0 0-1 0 0,-1-1 1 0 0,1 1 0 0 0,-1-1 0 0 0,1 1 0 0 0,-1-1 0 0 0,0 1 0 0 0,1-1 0 0 0,-1 0 0 0 0,0 0 0 0 0,1 0 0 0 0,-1 0 0 0 0,2-2 0 0 0,-1 2-49 0 0,12-11 208 0 0,0-2 1 0 0,0 1-1 0 0,-2-1 1 0 0,1-1-1 0 0,12-21 1 0 0,18-21 287 0 0,-22 30-86 0 0,-1-2 0 0 0,25-47 0 0 0,-38 63-285 0 0,1 0 21 0 0,-5 9-109 0 0,-1 0-1 0 0,1-1 1 0 0,-1 1 0 0 0,0-1 0 0 0,0 1 0 0 0,-1-1 0 0 0,3-8 0 0 0,35-222 303 0 0,-39 232-356 0 0,1-2-2 0 0,5-11 0 0 0,-9 33-1 0 0,5 16 1 0 0,-1-11 2 0 0,0 3 3 0 0,-1-15 14 0 0,1 0-1 0 0,-1 1 1 0 0,-1-1 0 0 0,0 0-1 0 0,0 0 1 0 0,-5 16 0 0 0,2-12 43 0 0,1 0-1 0 0,1 1 1 0 0,0-1-1 0 0,1 0 1 0 0,1 1 0 0 0,0-1-1 0 0,4 26 1 0 0,-1 18 109 0 0,-1-30-44 0 0,0-1 0 0 0,10 42 0 0 0,-6-43 484 0 0,-1 1 0 0 0,1 41 0 0 0,-5-59 399 0 0,1-17 7 0 0,5-12-538 0 0,-2 12-457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2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333 114 15176 0 0,'-9'-6'113'0'0,"-2"-4"393"0"0,4-3 233 0 0,-2-7 385 0 0,1 0-560 0 0,-1 4-475 0 0,-7 1-65 0 0,1 5-17 0 0,-1 9-6 0 0,12 0-1 0 0,3 1 0 0 0,0-1-1 0 0,0 1 1 0 0,0 0 0 0 0,0 0-1 0 0,0 0 1 0 0,0 0 0 0 0,0 0-1 0 0,0 0 1 0 0,-1 0 0 0 0,1 0-1 0 0,0 1 1 0 0,0-1 0 0 0,0 0-1 0 0,0 1 1 0 0,0-1-1 0 0,1 1 1 0 0,-3 0 0 0 0,-20 13-2 0 0,5 2 2 0 0,1 3-6 0 0,3-3 3 0 0,2 0 0 0 0,0 0 0 0 0,1 1 0 0 0,0 0 0 0 0,-15 37 0 0 0,13-19 22 0 0,1 1 0 0 0,2 1 0 0 0,1-1 0 0 0,3 1 0 0 0,0 1 0 0 0,3-1 0 0 0,1 52 0 0 0,0-22 71 0 0,1-49 13 0 0,0 1 0 0 0,1-1 1 0 0,5 33-1 0 0,-5-50-93 0 0,0-1 0 0 0,0 0 0 0 0,0 1 0 0 0,0-1 0 0 0,0 0 0 0 0,0 0 0 0 0,0 1 0 0 0,1-1 0 0 0,-1 0 0 0 0,0 1 0 0 0,0-1 0 0 0,0 0 1 0 0,0 1-1 0 0,0-1 0 0 0,0 0 0 0 0,1 0 0 0 0,-1 1 0 0 0,0-1 0 0 0,0 0 0 0 0,1 0 0 0 0,-1 1 0 0 0,0-1 0 0 0,0 0 0 0 0,1 0 0 0 0,-1 0 0 0 0,0 1 0 0 0,0-1 0 0 0,1 0 0 0 0,-1 0 0 0 0,0 0 0 0 0,1 0 0 0 0,-1 0 0 0 0,0 0 0 0 0,1 0 0 0 0,-1 0 0 0 0,0 0 0 0 0,1 1 0 0 0,-1-2 0 0 0,0 1 0 0 0,1 0 0 0 0,-1 0 0 0 0,0 0 1 0 0,1 0-1 0 0,-1 0 0 0 0,0 0 0 0 0,1 0 0 0 0,-1 0 0 0 0,0 0 0 0 0,0 0 0 0 0,1-1 0 0 0,-1 1 0 0 0,0 0 0 0 0,1-1 0 0 0,15-13 209 0 0,-13 11-171 0 0,18-21 97 0 0,-1-2 0 0 0,-2 1 0 0 0,0-2 0 0 0,-2-1 0 0 0,14-30 0 0 0,19-33 151 0 0,14-24 124 0 0,-57 104-372 0 0,-3 3-32 0 0,1 0 0 0 0,-1 0-1 0 0,-1-1 1 0 0,3-12-1 0 0,-4 17-120 0 0,-2 6 31 0 0,-4 14-3 0 0,-6 25 32 0 0,9-29 42 0 0,-2 8 1 0 0,1 1 0 0 0,1 0 0 0 0,0 0 0 0 0,2 0 0 0 0,0-1 0 0 0,6 39 0 0 0,0-31 26 0 0,-2-10 6 0 0,0 0 1 0 0,8 19-1 0 0,-9-32-5 0 0,-1 0 1 0 0,1 0-1 0 0,-1 0 1 0 0,1 0-1 0 0,1 0 0 0 0,-1-1 1 0 0,1 1-1 0 0,0-1 1 0 0,0 0-1 0 0,0 0 0 0 0,5 3 1 0 0,-5-5 72 0 0,7 2 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3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222 850 13864 0 0,'1'-7'44'0'0,"-1"-2"166"0"0,-2 0 125 0 0,-3-2 286 0 0,1-2 99 0 0,2 3-410 0 0,2-15 2011 0 0,-2 24-2220 0 0,0-1-1 0 0,0 1 1 0 0,-1 1 0 0 0,1-1 0 0 0,0 0 0 0 0,-1 1-1 0 0,1-1 1 0 0,0 1 0 0 0,-5-1 0 0 0,1 5-65 0 0,-1 0-1 0 0,1 0 1 0 0,0 0 0 0 0,0 1 0 0 0,1 0 0 0 0,0 0-1 0 0,-1 0 1 0 0,2 1 0 0 0,-1 0 0 0 0,1 0-1 0 0,-1 0 1 0 0,-2 8 0 0 0,-7 11 14 0 0,2 0-1 0 0,1 1 1 0 0,-9 30 0 0 0,4 3 45 0 0,4 1 1 0 0,1 0-1 0 0,4 1 1 0 0,0 121-1 0 0,15-102 178 0 0,-8-80-266 0 0,0 1-1 0 0,0-1 1 0 0,0 1-1 0 0,0-1 1 0 0,0 1-1 0 0,0-1 1 0 0,0 1-1 0 0,0-1 1 0 0,0 0-1 0 0,0 1 1 0 0,0-1 0 0 0,0 1-1 0 0,0-1 1 0 0,0 1-1 0 0,1-1 1 0 0,-1 1-1 0 0,0-1 1 0 0,0 0-1 0 0,0 1 1 0 0,1-1-1 0 0,-1 0 1 0 0,0 1-1 0 0,0-1 1 0 0,1 1-1 0 0,-1-1 1 0 0,0 0-1 0 0,1 0 1 0 0,-1 1-1 0 0,0-1 1 0 0,1 0-1 0 0,-1 0 1 0 0,1 1-1 0 0,-1-1 1 0 0,0 0-1 0 0,1 0 1 0 0,-1 0-1 0 0,1 0 1 0 0,-1 1-1 0 0,1-1 1 0 0,-1 0-1 0 0,1 0 1 0 0,-1 0-1 0 0,1 0 1 0 0,-1 0-1 0 0,0 0 1 0 0,1 0-1 0 0,-1 0 1 0 0,1-1 0 0 0,-1 1-1 0 0,1 0 1 0 0,-1 0-1 0 0,0 0 1 0 0,1 0-1 0 0,-1-1 1 0 0,1 1-1 0 0,-1 0 1 0 0,0 0-1 0 0,1-1 1 0 0,-1 1-1 0 0,0 0 1 0 0,1-1-1 0 0,22-17 153 0 0,-22 18-158 0 0,2-4 20 0 0,8-5 37 0 0,-1 0 0 0 0,0-1 0 0 0,-1-1 0 0 0,0 0 0 0 0,0 0 0 0 0,-1-1 0 0 0,-1 0 0 0 0,9-16 0 0 0,44-129 272 0 0,-7-3 0 0 0,33-171-1 0 0,-10-44-410 0 0,-58 248-334 0 0,-3 24-505 0 0,-9 39-361 0 0,-8 56 848 0 0,2 8 416 0 0,0-1 0 0 0,0 1 0 0 0,0 0 0 0 0,-1-1 0 0 0,1 1 0 0 0,0 0 0 0 0,0-1 0 0 0,0 1 0 0 0,0 0 0 0 0,0-1-1 0 0,0 1 1 0 0,0 0 0 0 0,0-1 0 0 0,0 1 0 0 0,0 0 0 0 0,0-1 0 0 0,0 1 0 0 0,0 0 0 0 0,0-1 0 0 0,0 1 0 0 0,0 0 0 0 0,0-1 0 0 0,1 1-1 0 0,-1 0 1 0 0,0-1 0 0 0,0 1 0 0 0,0 0 0 0 0,0 0 0 0 0,1-1 0 0 0,-1 1 0 0 0,0 0 0 0 0,0 0 0 0 0,1-1 0 0 0,-1-4-64 0 0,0 10 58 0 0,-1 6 23 0 0,0 1 1 0 0,-1-1-1 0 0,-1 1 0 0 0,-7 20 1 0 0,-5 22 13 0 0,-31 328 378 0 0,42-347-338 0 0,-37 413 872 0 0,39-390-405 0 0,2 0 0 0 0,14 111 1 0 0,-13-160-435 0 0,1 0 1 0 0,0 1 0 0 0,1-1 0 0 0,0-1-1 0 0,0 1 1 0 0,1 0 0 0 0,0-1 0 0 0,0 1-1 0 0,1-1 1 0 0,9 11 0 0 0,-11-16-34 0 0,0 1 0 0 0,0-1 0 0 0,1 0 0 0 0,-1 0 0 0 0,1 0 0 0 0,0 0 0 0 0,0 0 0 0 0,0-1 0 0 0,0 0 0 0 0,1 0 0 0 0,-1 0-1 0 0,0 0 1 0 0,1-1 0 0 0,0 0 0 0 0,-1 0 0 0 0,1 0 0 0 0,0 0 0 0 0,-1-1 0 0 0,1 0 0 0 0,0 0 0 0 0,0 0 0 0 0,5-1 0 0 0,1-1 18 0 0,-1 0-1 0 0,1-1 1 0 0,-1 0-1 0 0,0-1 1 0 0,1 0-1 0 0,-2-1 1 0 0,1 0-1 0 0,10-7 1 0 0,-1-1 63 0 0,-1-2-1 0 0,29-28 1 0 0,-35 32-63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2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2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3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4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5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6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7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8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5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1104 0 0,'3'-1'37'0'0,"2"0"141"0"0,-1-2 113 0 0,2-3 278 0 0,4-2 454 0 0,-2 6-577 0 0,38 19 3154 0 0,-28-14-2830 0 0,0-1 1 0 0,0-1-1 0 0,36-2 0 0 0,0 0 86 0 0,12-2-257 0 0,-11-2-71 0 0,-47 3-478 0 0,26 0 204 0 0,9 3 451 0 0,66 10 0 0 0,-88-7-403 0 0,0 0-1 0 0,1-2 1 0 0,-1 0 0 0 0,1-2-1 0 0,-1 0 1 0 0,1-1-1 0 0,-1-2 1 0 0,1 0 0 0 0,24-7-1 0 0,-20 0 22 0 0,-22 7-214 0 0,1 1 0 0 0,0 1 0 0 0,0-1 0 0 0,0 0 0 0 0,-1 1 0 0 0,1 0 0 0 0,1 1 0 0 0,-1-1 0 0 0,6 1 0 0 0,66 0 1297 0 0,-76 0-1394 0 0,0 0 0 0 0,0 1 0 0 0,0-1 1 0 0,-1 1-1 0 0,1-1 0 0 0,0 1 0 0 0,0 0 0 0 0,0-1 1 0 0,0 1-1 0 0,0 0 0 0 0,-1 0 0 0 0,1-1 0 0 0,0 1 1 0 0,-1 0-1 0 0,1 0 0 0 0,-1 0 0 0 0,2 1 0 0 0,-1 0 21 0 0,7 7 94 0 0,2 1 0 0 0,-1-1-1 0 0,18 12 1 0 0,-23-18-103 0 0,0-1 0 0 0,1 0-1 0 0,-1 0 1 0 0,1 0 0 0 0,-1-1 0 0 0,1 1-1 0 0,0-1 1 0 0,-1 0 0 0 0,1 0 0 0 0,0-1-1 0 0,0 0 1 0 0,7 0 0 0 0,234-18 573 0 0,-184 15-410 0 0,99-17 1 0 0,-136 17-135 0 0,2 0 1 0 0,-1 2-1 0 0,0 1 1 0 0,28 3-1 0 0,-23 0 22 0 0,1-3 0 0 0,37-2 0 0 0,84-10 203 0 0,-62 6-118 0 0,249-9 400 0 0,-323 16-527 0 0,-1 0 0 0 0,20 5 1 0 0,-21-3-1 0 0,0-1 1 0 0,30 1-1 0 0,21-4 47 0 0,41-2 70 0 0,-96 4-132 0 0,-1-1 0 0 0,1 1 0 0 0,-1 0 1 0 0,0 1-1 0 0,19 6 0 0 0,16 3 43 0 0,178 5 171 0 0,-102-3-113 0 0,-37-2-30 0 0,-63-10-49 0 0,0-2 1 0 0,33-3-1 0 0,-23 1 9 0 0,-13 3-20 0 0,0 0 1 0 0,0 2 0 0 0,0 0 0 0 0,0 1 0 0 0,19 5 0 0 0,-21-4-7 0 0,1 0 0 0 0,0-1 1 0 0,-1-1-1 0 0,1-1 1 0 0,0 0-1 0 0,21-2 0 0 0,34-11 52 0 0,-36 5-22 0 0,1 2 1 0 0,39 0-1 0 0,25-3 58 0 0,-76 5-81 0 0,-1 1 0 0 0,1 0 1 0 0,0 2-1 0 0,40 5 1 0 0,-42 0-13 0 0,1-1 1 0 0,-1-2 0 0 0,1 0-1 0 0,-1-1 1 0 0,46-5 0 0 0,-32 0 7 0 0,49 1 1 0 0,9 0 13 0 0,-43 0-7 0 0,0 3 0 0 0,0 2 0 0 0,99 15 0 0 0,-121-13 0 0 0,0-3 1 0 0,0 0 0 0 0,38-5-1 0 0,-40 2-24 0 0,13 2 29 0 0,53 6 0 0 0,-49-3-12 0 0,13-1-12 0 0,0-4 0 0 0,68-9 0 0 0,29-2 18 0 0,-6 17 0 0 0,-78 1-7 0 0,-53-3-17 0 0,0-1-1 0 0,0 0 1 0 0,1-1 0 0 0,26-4 0 0 0,-5-1 7 0 0,0 2 1 0 0,0 2 0 0 0,0 1 0 0 0,57 8 0 0 0,-70-5-10 0 0,9-4 4 0 0,-26 1-2 0 0,1-1 0 0 0,-1 1-1 0 0,15 2 1 0 0,-24-2-8 0 0,21 2 12 0 0,-2-4 8 0 0,90 4 46 0 0,-100-2-61 0 0,-2 0-4 0 0,-1 0-1 0 0,-3 0 0 0 0,1 0 0 0 0,-1 0 0 0 0,1 0 0 0 0,-1 0 0 0 0,1 0 0 0 0,-1 0 0 0 0,2 0 0 0 0,-2 0 0 0 0,1 0 0 0 0,-1 0 0 0 0,1 0 0 0 0,-1 0 0 0 0,2 0 0 0 0,3 0 0 0 0,3-1 0 0 0,-1-1 0 0 0,-1 0 0 0 0,0-1 0 0 0,15-5 0 0 0,5-2 0 0 0,-14 8 0 0 0,40-10 0 0 0,-42 7 0 0 0,0 1 0 0 0,-2 1 0 0 0,-3 1 0 0 0,0 0 2 0 0,1 1 3 0 0,-1 1-2 0 0,0 0 2 0 0,0 0-1 0 0,-3 0 8 0 0,-2 0-3 0 0,1 0-1 0 0,-1 0 0 0 0,1 0-1 0 0,-1 0-4 0 0,-4 0 43 0 0,0 1-38 0 0,0 3-1 0 0,0 2-4 0 0,0 8 1 0 0,-1-1 0 0 0,-1 0 0 0 0,-5 24 0 0 0,-1 0 4 0 0,-1 104 40 0 0,7-74-16 0 0,2 103 178 0 0,3-102 40 0 0,-9 83 0 0 0,0 73 844 0 0,7-144-95 0 0,4-38-668 0 0,-5 46 496 0 0,0-84-806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9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0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0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1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2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3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7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1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1.4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3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6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1 189 712 0 0,'1'0'9'0'0,"46"-7"3503"0"0,-34 5-3015 0 0,15-2 2374 0 0,43-12 1 0 0,-37 12-1593 0 0,-27 4-1193 0 0,5-2 168 0 0,0 1 1 0 0,0 1-1 0 0,18 1 0 0 0,-13 0-149 0 0,50-1 991 0 0,125-15 0 0 0,-154 11-560 0 0,1 0 0 0 0,0 3-1 0 0,57 5 1 0 0,-71-4-95 0 0,0 0 0 0 0,46-8 0 0 0,0 0 60 0 0,173 2 617 0 0,-58 3-382 0 0,-15-13-2 0 0,4 0-39 0 0,63 14 94 0 0,-125-3-344 0 0,-31 1-151 0 0,121 13 258 0 0,-126-3-241 0 0,80-4-1 0 0,168-26 249 0 0,-182 14-413 0 0,75-10 101 0 0,-197 17-193 0 0,30 1 0 0 0,-6 0 14 0 0,177-12 244 0 0,-49 10-121 0 0,-18 1-63 0 0,12 2 8 0 0,-90 2-79 0 0,51 7 45 0 0,-51-1-53 0 0,0-7-18 0 0,-54-1-19 0 0,1 1 1 0 0,-1 1 0 0 0,23 4-1 0 0,210 44 76 0 0,-51-27-8 0 0,-142-21-46 0 0,111-13-1 0 0,12 0 21 0 0,-59 5-30 0 0,-101 6-15 0 0,29 4-1 0 0,1-1 7 0 0,203-9 24 0 0,-231 6-38 0 0,-8 1 3 0 0,-1 0-1 0 0,1 0 1 0 0,0 2-1 0 0,36 8 1 0 0,-43-7-1 0 0,-1-1 0 0 0,1-1 0 0 0,0 0 0 0 0,0-1 0 0 0,19-2 0 0 0,6 0 0 0 0,280-1 44 0 0,-306 3-46 0 0,-2 0-1 0 0,-1 0 0 0 0,-4 0 0 0 0,-1 0-1 0 0,-3 0-6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4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5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5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6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8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9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9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0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1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2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7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2024 0 0,'7'0'9567'0'0,"7"8"-9030"0"0,0-6-174 0 0,0 0 0 0 0,20-2 0 0 0,88-9 2828 0 0,-118 8-3008 0 0,1 0 0 0 0,0 1 1 0 0,0 0-1 0 0,0 0 0 0 0,0 0 1 0 0,-1 1-1 0 0,1 0 1 0 0,0-1-1 0 0,0 2 0 0 0,7 1 1 0 0,-11-2-166 0 0,0-1 22 0 0,0 0 0 0 0,0 0 0 0 0,0 1 0 0 0,0-1-1 0 0,0 0 1 0 0,-1 1 0 0 0,1-1 0 0 0,0 1 0 0 0,0-1 0 0 0,0 0-1 0 0,-1 1 1 0 0,1 0 0 0 0,0-1 0 0 0,-1 1 0 0 0,1-1 0 0 0,0 1-1 0 0,-1 0 1 0 0,1 0 0 0 0,-1-1 0 0 0,1 1 0 0 0,-1 0 0 0 0,1 1-1 0 0,15 0 857 0 0,-8 11-648 0 0,-7-10-216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2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5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4:51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4:53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7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8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9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0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1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2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8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9648 0 0,'1'6'29'0'0,"3"2"101"0"0,13 8 358 0 0,-10-11-373 0 0,-3-1-172 0 0,-2-4 127 0 0,-1 1 0 0 0,0 0 1 0 0,0 0-1 0 0,0 0 0 0 0,0 0 0 0 0,0 0 0 0 0,0 0 0 0 0,-1 0 1 0 0,1 0-1 0 0,0 0 0 0 0,0 0 0 0 0,0 2 0 0 0,0 2 111 0 0,0-1-1 0 0,0 1 0 0 0,0 0 1 0 0,-1-1-1 0 0,1 1 0 0 0,-2 6 1 0 0,1-6-173 0 0,-1 1 0 0 0,0-1 0 0 0,0 1 0 0 0,0-1 0 0 0,-5 9 0 0 0,6-12-8 0 0,-1-1 1 0 0,1 0 0 0 0,-1 0 0 0 0,1 0-1 0 0,-1 0 1 0 0,1 1 0 0 0,0-1 0 0 0,0 0-1 0 0,0 0 1 0 0,-1 0 0 0 0,1 1 0 0 0,0-1-1 0 0,0 0 1 0 0,1 0 0 0 0,-1 1 0 0 0,0-1-1 0 0,1 2 1 0 0,0 0 2 0 0,0 41 32 0 0,0-31 4 0 0,0 0 0 0 0,-1 0 1 0 0,0 1-1 0 0,-1-1 1 0 0,0 0-1 0 0,-7 23 0 0 0,7-28 21 0 0,0 0-1 0 0,0 0 1 0 0,0 0-1 0 0,1 0 1 0 0,0 0-1 0 0,0 0 1 0 0,1-1-1 0 0,0 1 0 0 0,3 10 1 0 0,-1 23 868 0 0,-3-16 887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3.1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3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4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5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6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7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7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8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9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20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8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10248 0 0,'1'0'58'0'0,"0"0"13"0"0,0 2-14 0 0,1 0 13 0 0,5 7 312 0 0,-4-9-187 0 0,61-11 1184 0 0,1-1-1007 0 0,-61 12-325 0 0,-1-1 1 0 0,1 1 0 0 0,-1-1 0 0 0,1 1-1 0 0,-1 0 1 0 0,1 1 0 0 0,-1-1-1 0 0,1 1 1 0 0,-1-1 0 0 0,1 1 0 0 0,-1 0-1 0 0,0 0 1 0 0,1 0 0 0 0,4 3 0 0 0,-3-1 98 0 0,2 0 0 0 0,-1-1 0 0 0,0 0 1 0 0,0 0-1 0 0,1 0 0 0 0,-1-1 0 0 0,1 0 1 0 0,9 0-1 0 0,3 2 255 0 0,-7-1-289 0 0,-10-1 30 0 0,1-1 0 0 0,0 1 0 0 0,0 0 0 0 0,0-1 0 0 0,0 1 0 0 0,0-1 0 0 0,0 0 0 0 0,1 0 1 0 0,-1 0-1 0 0,0-1 0 0 0,0 1 0 0 0,0-1 0 0 0,0 1 0 0 0,0-1 0 0 0,-1 0 0 0 0,1 0 0 0 0,0 0 0 0 0,0-1 0 0 0,0 1 0 0 0,-1-1 0 0 0,1 1 1 0 0,-1-1-1 0 0,1 0 0 0 0,2-3 0 0 0,1-1 880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20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5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5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7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7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8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9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0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0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1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9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0 9848 0 0,'11'7'68'0'0,"4"1"225"0"0,17 5 2061 0 0,-32-3-1599 0 0,0-10-761 0 0,-3 29 63 0 0,-1 0 1 0 0,-1-1 0 0 0,-10 33-1 0 0,4-19 5 0 0,8-24 35 0 0,-2 0 1 0 0,-9 23 0 0 0,12-35-59 0 0,-1 0 0 0 0,0 0 0 0 0,-1 0 0 0 0,0-1 0 0 0,0 1 0 0 0,0-1 0 0 0,0 0 0 0 0,-1 0 0 0 0,0-1 0 0 0,-6 6 0 0 0,1-3 38 0 0,2 1 0 0 0,-1 1 0 0 0,1 0 0 0 0,0 0 0 0 0,1 0-1 0 0,0 1 1 0 0,0 0 0 0 0,1 1 0 0 0,1-1 0 0 0,-7 17 0 0 0,-2 13 451 0 0,-15 68 0 0 0,14-45-45 0 0,0 1 150 0 0,-7 25 1056 0 0,22-88-1658 0 0,0-1 0 0 0,0 1 0 0 0,0 0 0 0 0,0-1 0 0 0,0 1 1 0 0,0-1-1 0 0,0 1 0 0 0,1-1 0 0 0,-1 0 0 0 0,0 1 0 0 0,0-1 0 0 0,1 1 1 0 0,-1-1-1 0 0,0 1 0 0 0,0-1 0 0 0,1 1 0 0 0,-1-1 0 0 0,1 0 1 0 0,-1 1-1 0 0,0-1 0 0 0,2 1 0 0 0,-2-1-11 0 0,0 0-1 0 0,0 0 1 0 0,0 0-1 0 0,0 1 1 0 0,0-1 0 0 0,1 0-1 0 0,-1 0 1 0 0,0 0-1 0 0,0 0 1 0 0,0 0 0 0 0,0 0-1 0 0,1 0 1 0 0,-1 0-1 0 0,0 1 1 0 0,0-1-1 0 0,0 0 1 0 0,1 0 0 0 0,-1 0-1 0 0,0 0 1 0 0,0 0-1 0 0,1 0 1 0 0,-1 0 0 0 0,0 0-1 0 0,0 0 1 0 0,0 0-1 0 0,1 0 1 0 0,-1 0 0 0 0,0-1-1 0 0,0 1 1 0 0,0 0-1 0 0,1 0 1 0 0,-1 0 0 0 0,0 0-1 0 0,0 0 1 0 0,0 0-1 0 0,0 0 1 0 0,1 0 0 0 0,-1-1-1 0 0,0 1 1 0 0,0 0-1 0 0,0 0 1 0 0,0 0 0 0 0,0 0-1 0 0,1-1 1 0 0,-1 1-1 0 0,0 0 1 0 0,0 0 0 0 0,0 0-1 0 0,0-1 1 0 0,0 1-1 0 0,0 0 1 0 0,0 0 0 0 0,0 0-1 0 0,0-1 1 0 0,0 1-1 0 0,2-8 61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3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4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4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5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6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7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6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7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8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9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9 10248 0 0,'10'9'258'0'0,"-5"-4"-141"0"0,3 1 68 0 0,15 14 2271 0 0,-24-1-2302 0 0,-18 16-61 0 0,2 0-1 0 0,-14 47 1 0 0,26-68 42 0 0,0-1 1 0 0,2 1-1 0 0,0 0 1 0 0,0 0-1 0 0,1 1 1 0 0,1-1-1 0 0,0 0 1 0 0,1 1 0 0 0,1-1-1 0 0,0 0 1 0 0,1 1-1 0 0,1-1 1 0 0,0 0-1 0 0,6 18 1 0 0,-6-29-13 0 0,-1 0 0 0 0,0-1 0 0 0,1 1 0 0 0,0 0 0 0 0,0-1 0 0 0,0 0 0 0 0,0 1 0 0 0,0-1 1 0 0,0 0-1 0 0,1-1 0 0 0,-1 1 0 0 0,6 1 0 0 0,-1 0-21 0 0,-1-1 0 0 0,1-1 1 0 0,0 0-1 0 0,0 0 1 0 0,0 0-1 0 0,0-1 0 0 0,-1 0 1 0 0,1 0-1 0 0,0-1 0 0 0,0 0 1 0 0,0-1-1 0 0,0 0 0 0 0,-1 0 1 0 0,1 0-1 0 0,-1-1 0 0 0,0 0 1 0 0,0-1-1 0 0,0 0 0 0 0,0 0 1 0 0,0 0-1 0 0,-1-1 0 0 0,0 0 1 0 0,0 0-1 0 0,6-6 0 0 0,2-4 76 0 0,-1-1-1 0 0,0 0 0 0 0,-1-1 1 0 0,0 0-1 0 0,-2-1 0 0 0,0 0 1 0 0,7-20-1 0 0,29-39 436 0 0,-25 37-295 0 0,-17 33-237 0 0,0 0 0 0 0,0 0 0 0 0,0 0 0 0 0,-1 0 0 0 0,-1-1 0 0 0,1 1-1 0 0,-1-1 1 0 0,0 0 0 0 0,1-15 0 0 0,-3 21-67 0 0,-1 0-1 0 0,0-1 1 0 0,0 1-1 0 0,0 0 1 0 0,0 0-1 0 0,0 1 1 0 0,-1-1 0 0 0,1 0-1 0 0,-1 0 1 0 0,1 0-1 0 0,-1 1 1 0 0,1-1-1 0 0,-1 1 1 0 0,-3-3 0 0 0,-25-16 55 0 0,23 16-60 0 0,0 1 0 0 0,0 0 0 0 0,-1 1-1 0 0,1 0 1 0 0,-1 0 0 0 0,1 0 0 0 0,-1 1 0 0 0,0 0-1 0 0,1 1 1 0 0,-1-1 0 0 0,-12 2 0 0 0,6-1 10 0 0,-21 1 8 0 0,14 8-1 0 0,17-9-22 0 0,4 0-3 0 0,-1-1 0 0 0,1 1 0 0 0,-1 0 0 0 0,1 0 0 0 0,-1 0 0 0 0,1 0 0 0 0,-1 0 0 0 0,1 0 0 0 0,-1 0 0 0 0,1 0-1 0 0,-1 0 1 0 0,1 0 0 0 0,-1 0 0 0 0,0 0 0 0 0,1 0 0 0 0,-1 0 0 0 0,1 0 0 0 0,-1 0 0 0 0,1 0 0 0 0,-1 1 0 0 0,1-1 0 0 0,0 0 0 0 0,-1 0 0 0 0,1 1 0 0 0,-1-1-1 0 0,1 0 1 0 0,-1 1 0 0 0,-16 11 23 0 0,-2-1 2 0 0,17-10-24 0 0,-6 1 12 0 0,-24-1 43 0 0,28 0-46 0 0,-6 10-15 0 0,9-10-3 0 0,0 3 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9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0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1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2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2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4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4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6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0 96 0 0,'1'2'-14'0'0,"2"16"7343"0"0,-4-18-7212 0 0,-12 7 1637 0 0,12-6-1655 0 0,-1 0 0 0 0,1 0 0 0 0,-1 0 0 0 0,1 1 0 0 0,-1-1 0 0 0,1 0 0 0 0,0 1 0 0 0,0-1 0 0 0,0 1 0 0 0,0-1 0 0 0,0 1 0 0 0,0-1 0 0 0,-1 4 0 0 0,9 85 3395 0 0,-7-82-3288 0 0,-1 1-1 0 0,-1-1 1 0 0,1 0-1 0 0,-5 12 1 0 0,-3 15 450 0 0,9-32-576 0 0,0 1 0 0 0,0-1 1 0 0,1 1-1 0 0,-1 0 0 0 0,1-1 0 0 0,-1 1 0 0 0,3 5 0 0 0,2 20 392 0 0,4 176 1195 0 0,-9-197-1564 0 0,0 0 0 0 0,-1 0 1 0 0,0 0-1 0 0,-3 12 0 0 0,3-17-53 0 0,0 0-1 0 0,0 0 0 0 0,0 1 1 0 0,1-1-1 0 0,-1 0 1 0 0,1 0-1 0 0,0 1 1 0 0,0-1-1 0 0,0 0 1 0 0,1 6-1 0 0,0 11 288 0 0,-1-7-177 0 0,0-9-102 0 0,0 0 0 0 0,0 1 0 0 0,0-1 0 0 0,0 0 0 0 0,1 0 0 0 0,0 1 0 0 0,0-1 0 0 0,2 5 0 0 0,-3-9-50 0 0,0 0 0 0 0,0 1 0 0 0,0-1 0 0 0,0 0 0 0 0,0 1 0 0 0,0-1 0 0 0,0 0 0 0 0,0 1 0 0 0,0-1 0 0 0,0 1 0 0 0,0-1 0 0 0,0 0 0 0 0,0 1 0 0 0,0-1 0 0 0,0 0 0 0 0,0 1 0 0 0,0-1 0 0 0,0 0 0 0 0,-1 1 0 0 0,1-1 0 0 0,0 0 0 0 0,0 1 0 0 0,0-1 0 0 0,-1 0 0 0 0,1 1 0 0 0,0-1 0 0 0,0 0 0 0 0,-1 0 0 0 0,1 1 0 0 0,0-1 0 0 0,0 0 0 0 0,-1 0 0 0 0,1 1 0 0 0,-1-1 0 0 0,0 0-1 0 0,1 1 0 0 0,-1-1 0 0 0,1 0-1 0 0,0 1 1 0 0,-1-1 0 0 0,1 0 0 0 0,-1 1-1 0 0,1-1 1 0 0,0 1 0 0 0,-1-1 0 0 0,1 1 0 0 0,0-1-1 0 0,-1 1 1 0 0,1-1 0 0 0,0 1 0 0 0,0-1-1 0 0,0 1 1 0 0,-1-1 0 0 0,1 2 0 0 0,-1 7 110 0 0,1 0 1 0 0,-1 0 0 0 0,2 0-1 0 0,-1 0 1 0 0,1 0 0 0 0,0 0-1 0 0,4 10 1 0 0,-4-13-35 0 0,0 1-1 0 0,-1 0 1 0 0,1-1 0 0 0,-1 1-1 0 0,-1 0 1 0 0,1-1 0 0 0,-1 1-1 0 0,-1 0 1 0 0,-1 7 0 0 0,-6 36 1 0 0,7-11 558 0 0,2-39-634 0 0,-17 0 40 0 0,15 2-41 0 0,4 4-6 0 0,2 1-1 0 0,1 5 0 0 0,1 5 0 0 0,3 3-2 0 0,-6-18-2 0 0,-3-2 4 0 0,2-2-2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5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0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2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3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4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6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7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31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12960 0 0,'1'0'239'0'0,"1"1"-145"0"0,1 0-10 0 0,10 5-62 0 0,-10-4-21 0 0,-1-1-63 0 0,1 0 0 0 0,0 0 0 0 0,0 0 1 0 0,0-1-1 0 0,0 1 0 0 0,0-1 1 0 0,0 0-1 0 0,0 0 0 0 0,0 0 0 0 0,0 0 1 0 0,0-1-1 0 0,0 1 0 0 0,4-2 1 0 0,-6 2 53 0 0,55-9-4175 0 0,-46 5 1219 0 0,-9 3 2897 0 0,0 1 0 0 0,0-1 0 0 0,0 1 0 0 0,16 7 7813 0 0,-13 34-6085 0 0,-4-32-1470 0 0,-1 19 335 0 0,2 0 1 0 0,1 0 0 0 0,1 1 0 0 0,10 41 0 0 0,-4-30-225 0 0,14 88 681 0 0,-17-70-517 0 0,-3 0-1 0 0,-5 96 1 0 0,-2-35 30 0 0,1-57-266 0 0,1-37-23 0 0,3 41-1 0 0,-1-44 16 0 0,-1 1 0 0 0,-1-1 0 0 0,-1 1 0 0 0,-6 24 0 0 0,3-15-4 0 0,-2 7 76 0 0,2-11 64 0 0,1 0 1 0 0,-1 45-1 0 0,6-71-327 0 0,0 0-1 0 0,0-1 1 0 0,0 1-1 0 0,1 0 1 0 0,-1 0-1 0 0,0-1 1 0 0,1 1-1 0 0,0 0 1 0 0,-1 0-1 0 0,1-1 1 0 0,0 1-1 0 0,0-1 1 0 0,0 1-1 0 0,0-1 1 0 0,0 1-1 0 0,0-1 1 0 0,0 1-1 0 0,0-1 1 0 0,2 1-1 0 0,-2-1-15 0 0,0 0-1 0 0,0-1 1 0 0,0 1-1 0 0,0 0 0 0 0,0-1 1 0 0,1 0-1 0 0,-1 1 0 0 0,0-1 1 0 0,0 0-1 0 0,0 1 0 0 0,0-1 1 0 0,0 0-1 0 0,1 0 0 0 0,-1 0 1 0 0,0 0-1 0 0,0 0 0 0 0,0 0 1 0 0,1 0-1 0 0,-1-1 0 0 0,0 1 1 0 0,0 0-1 0 0,0-1 0 0 0,0 1 1 0 0,0 0-1 0 0,0-1 1 0 0,0 0-1 0 0,2 0 0 0 0,5-4 23 0 0,13-8 18 0 0,-20 12-49 0 0,0 1-1 0 0,0-1 0 0 0,-1 0 1 0 0,1 0-1 0 0,0 1 0 0 0,-1-1 1 0 0,1 0-1 0 0,0 0 0 0 0,-1 0 1 0 0,1 0-1 0 0,-1 1 0 0 0,1-1 1 0 0,-1 0-1 0 0,0 0 0 0 0,1 0 1 0 0,-1 0-1 0 0,0 0 0 0 0,0 0 1 0 0,0 0-1 0 0,0-2 0 0 0,-1-8 19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8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 0 0,'2'1'10'0'0,"2"1"61"0"0,0 2 79 0 0,1 3 258 0 0,1 0 371 0 0,-3-4-36 0 0,24 7 8346 0 0,14-2-6886 0 0,3 1-1416 0 0,12 4 181 0 0,-46-10-790 0 0,1-1 0 0 0,-1 0 0 0 0,14 1 0 0 0,-15-2-113 0 0,73 8 671 0 0,0-4-24 0 0,-29-5-202 0 0,1-2-55 0 0,61-3 1188 0 0,218 5 1205 0 0,-179-2-2255 0 0,-148 2-582 0 0,0 1 8 0 0,-1-1 0 0 0,1 0-1 0 0,0 0 1 0 0,0-1 0 0 0,-1 0 0 0 0,1 0-1 0 0,-1 0 1 0 0,1 0 0 0 0,10-5 0 0 0,-11 3-3 0 0,1 1 0 0 0,-1 0 0 0 0,1 0 1 0 0,0 0-1 0 0,0 1 0 0 0,-1 0 0 0 0,1 0 1 0 0,0 1-1 0 0,0 0 0 0 0,0 0 1 0 0,0 0-1 0 0,7 1 0 0 0,9 0 13 0 0,-3-1-8 0 0,7 1 19 0 0,1-2 0 0 0,-1-1 1 0 0,40-7-1 0 0,-61 6-37 0 0,0 1-1 0 0,30-2 17 0 0,-12 3-9 0 0,-3 1 2 0 0,-7 0-8 0 0,-2 0 1 0 0,3 0-2 0 0,0 0 3 0 0,1 0 2 0 0,-3 0-1 0 0,-3 0-4 0 0,-2 1 2 0 0,1 5-2 0 0,-5-2 2 0 0,2-3-2 0 0,0-1 2 0 0,-1 0-1 0 0,1 0 7 0 0,-1 0-7 0 0,1 0 1 0 0,-1 0-2 0 0,1 0 3 0 0,0 0 2 0 0,0 0-1 0 0,0 0-4 0 0,-1 0 2 0 0,1 0-2 0 0,-1 0 2 0 0,1 0-2 0 0,0 0 2 0 0,-1 0-2 0 0,-3 0 2 0 0,-3 0-1 0 0,4 0 7 0 0,2 0-9 0 0,2 0-2 0 0,2 0 0 0 0,1 0 0 0 0,1 0 0 0 0,-1 0 0 0 0,0 0 0 0 0,0 0 0 0 0,-3 0 0 0 0,-2 1 0 0 0,-4 2 2 0 0,0-2-2 0 0,1-1 1 0 0,-1 0 0 0 0,0 1-1 0 0,0-1 1 0 0,0 1 0 0 0,0-1 0 0 0,0 1-1 0 0,0-1 1 0 0,0 1 0 0 0,0-1-1 0 0,0 1 1 0 0,0-1 0 0 0,0 1 0 0 0,0-1-1 0 0,0 1 1 0 0,0-1 0 0 0,-1 1-1 0 0,1-1 1 0 0,0 1 0 0 0,0-1 0 0 0,-1 0-1 0 0,1 1 1 0 0,0-1 0 0 0,0 1-1 0 0,-1-1 1 0 0,1 0 0 0 0,0 1 0 0 0,-1-1-1 0 0,1 0 1 0 0,-1 1 0 0 0,1-1-1 0 0,0 0 1 0 0,-1 0 0 0 0,1 1 0 0 0,-1-1-1 0 0,1 0 1 0 0,-1 0 0 0 0,-5 3 12 0 0,2 2 21 0 0,0 0 0 0 0,1 1 0 0 0,0-1 0 0 0,0 1 1 0 0,-4 11-1 0 0,5-13 5 0 0,1-2-6 0 0,1 0 0 0 0,-1 1-1 0 0,1-1 1 0 0,-1 1 0 0 0,1-1 0 0 0,0 0 0 0 0,0 1 0 0 0,0-1 0 0 0,0 1 0 0 0,1-1 0 0 0,0 5 0 0 0,2 17 93 0 0,-1 4 58 0 0,6 34 1 0 0,-3-28-28 0 0,1 46 0 0 0,-6-13 12 0 0,0 54 51 0 0,9-49-116 0 0,-9 199 280 0 0,0-90-16 0 0,0-176-367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7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8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9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0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0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1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46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0:45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91 96 0 0,'0'2'0'0'0,"1"0"0"0"0,1 0 0 0 0,3 5 0 0 0,12 8 0 0 0,3-3 0 0 0,-4-13 0 0 0,-7-2 277 0 0,-1-1-1 0 0,1 0 1 0 0,-1 0-1 0 0,1-1 1 0 0,-1-1-1 0 0,11-8 1 0 0,-14 10-30 0 0,1 1 1 0 0,0 0-1 0 0,0 0 0 0 0,1 0 1 0 0,-1 1-1 0 0,1 0 0 0 0,-1 0 1 0 0,1 1-1 0 0,10-2 0 0 0,10-2 732 0 0,-16 3-460 0 0,1 0 1 0 0,-1 1-1 0 0,0 0 1 0 0,1 1-1 0 0,13 2 1 0 0,3-1 128 0 0,22 5 381 0 0,-37-4-670 0 0,-1-1-1 0 0,1 0 0 0 0,23-1 1 0 0,17-1 1146 0 0,-26 16-500 0 0,-13-5-442 0 0,49 4 1226 0 0,-59-13-1664 0 0,1 0-1 0 0,0 0 0 0 0,1-1 1 0 0,-1 0-1 0 0,0 0 1 0 0,0 0-1 0 0,0 0 1 0 0,5-2-1 0 0,19-1 617 0 0,-28 3-715 0 0,1 0 0 0 0,0 0 0 0 0,0 0 0 0 0,-1 1 0 0 0,1-1 0 0 0,0 0 0 0 0,0 1 0 0 0,-1-1-1 0 0,1 1 1 0 0,0-1 0 0 0,-1 1 0 0 0,1 0 0 0 0,1 1 0 0 0,6 3 86 0 0,-7-5-94 0 0,-1 1-1 0 0,1-1 1 0 0,0 1-1 0 0,0-1 1 0 0,0 1-1 0 0,0-1 1 0 0,0 0 0 0 0,-1 0-1 0 0,1 0 1 0 0,0 0-1 0 0,0 0 1 0 0,0-1-1 0 0,0 1 1 0 0,0 0-1 0 0,0-1 1 0 0,1 0 0 0 0,12-2 62 0 0,178-31 608 0 0,-10-10 552 0 0,-55 17-628 0 0,-108 25-533 0 0,-1 0 1 0 0,0 1-1 0 0,35 3 1 0 0,-5-1-20 0 0,79-1 116 0 0,-95 9-113 0 0,121-1 90 0 0,-150-8-151 0 0,3-1 6 0 0,-1 1-1 0 0,0 1 1 0 0,1-1 0 0 0,-1 1-1 0 0,0 0 1 0 0,0 0-1 0 0,7 3 1 0 0,-8-3 1 0 0,1 1 0 0 0,0-1-1 0 0,0 0 1 0 0,0 0 0 0 0,0-1 0 0 0,0 0-1 0 0,0 0 1 0 0,7-1 0 0 0,-7 0 1 0 0,-1 1 0 0 0,1 0 0 0 0,0 0 0 0 0,0 0-1 0 0,0 1 1 0 0,0 0 0 0 0,0 0 0 0 0,6 2 0 0 0,-4-1-2 0 0,0 0 1 0 0,0-1-1 0 0,0 0 0 0 0,0-1 0 0 0,0 1 1 0 0,0-2-1 0 0,11 0 0 0 0,8-1 21 0 0,26 8 17 0 0,-24-2-11 0 0,-21-3-31 0 0,0 1-1 0 0,0 0 1 0 0,15 5-1 0 0,13 5 16 0 0,-16-6-3 0 0,-1-1 1 0 0,1 0-1 0 0,-1-2 0 0 0,1 0 0 0 0,0-1 0 0 0,1-1 0 0 0,29-3 1 0 0,-32 1 2 0 0,0 0 1 0 0,0 0 0 0 0,30 4-1 0 0,-26 3-1 0 0,-19-5-15 0 0,1 0 1 0 0,-1 0-1 0 0,1 0 0 0 0,-1 0 0 0 0,1-1 0 0 0,0 0 1 0 0,-1 1-1 0 0,5-2 0 0 0,276-14 184 0 0,-262 13-169 0 0,-1 0 0 0 0,34-9-1 0 0,-22 4-6 0 0,44-14 43 0 0,-66 19-49 0 0,0 1 1 0 0,1-1-1 0 0,-1 2 0 0 0,0 0 0 0 0,16 1 0 0 0,5 1-2 0 0,-1-2-1 0 0,-13 1 1 0 0,0-1-1 0 0,0-1 1 0 0,0 0-1 0 0,20-6 0 0 0,-12 3 4 0 0,0 1-1 0 0,-1 1 0 0 0,1 0 0 0 0,45 5 1 0 0,-41-1-1 0 0,0-1 0 0 0,0-2 1 0 0,34-4-1 0 0,-34 1 13 0 0,32 0 0 0 0,0 0 4 0 0,97 2 6 0 0,-83 4-4 0 0,24 2-22 0 0,107 4 24 0 0,-203-8-26 0 0,163-7 22 0 0,-107 1-6 0 0,83 2-1 0 0,-133 4-12 0 0,-1 1 2 0 0,-2 1-4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0:4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65 96 0 0,'12'11'19'0'0,"8"9"43"0"0,-10-11-28 0 0,0 6 5775 0 0,-7-16-4787 0 0,13 0 165 0 0,23-2-227 0 0,56-1 1179 0 0,-90 3-1985 0 0,0 1 1 0 0,0-1-1 0 0,0 0 0 0 0,-1 0 1 0 0,1-1-1 0 0,-1 1 1 0 0,1-1-1 0 0,-1 0 1 0 0,5-3-1 0 0,18-7 831 0 0,1-3-97 0 0,-2 1-123 0 0,94-22 1468 0 0,-68 30-1674 0 0,-32 2-441 0 0,-1 2-1 0 0,1 0 0 0 0,37 2 1 0 0,-40 0-76 0 0,30-3 17 0 0,-32 6-47 0 0,-9-1-5 0 0,-1 0 1 0 0,1-1 0 0 0,-1 0-1 0 0,1 0 1 0 0,0-1 0 0 0,-1 1-1 0 0,1-1 1 0 0,0 0 0 0 0,-1-1-1 0 0,1 1 1 0 0,8-3 0 0 0,13-2 81 0 0,2 3 44 0 0,34 1 0 0 0,-31 2-26 0 0,-18 2-59 0 0,1 2 7 0 0,11-3-1 0 0,-11-1 15 0 0,-1 0 0 0 0,29 6 0 0 0,-39-6-57 0 0,-1 0 0 0 0,0-1 0 0 0,1 1 0 0 0,-1-1-1 0 0,1 0 1 0 0,5 0 0 0 0,-5-1-4 0 0,0 1 0 0 0,-1 0 0 0 0,1 0 1 0 0,0 0-1 0 0,0 1 0 0 0,-1-1 0 0 0,7 3 0 0 0,22 7 145 0 0,1-2-1 0 0,57 7 1 0 0,18-14 187 0 0,-66-2-255 0 0,-33 1-52 0 0,-1 0-1 0 0,1 0 1 0 0,0 1-1 0 0,0 1 1 0 0,-1 0-1 0 0,1 0 1 0 0,12 4-1 0 0,-14-4-5 0 0,1-2 0 0 0,-1 1 1 0 0,1-1-1 0 0,0 0 0 0 0,-1-1 0 0 0,1 0 0 0 0,8-2 0 0 0,128-13 195 0 0,-94 11-141 0 0,-36 4-46 0 0,0 0 1 0 0,-1 1-1 0 0,27 2 1 0 0,-34-1-26 0 0,-5-1-9 0 0,0 0-1 0 0,-1 0 1 0 0,1 0 0 0 0,-1 0-1 0 0,1 0 1 0 0,0 0 0 0 0,-1 0-1 0 0,1 0 1 0 0,0 0 0 0 0,-1 0-1 0 0,1 1 1 0 0,-1-1 0 0 0,1 0-1 0 0,0 0 1 0 0,-1 1 0 0 0,1-1-1 0 0,-1 1 1 0 0,1-1 0 0 0,0 1-1 0 0,-1 0 1 0 0,1-1 0 0 0,0 1 0 0 0,-1-1-1 0 0,1 0 1 0 0,-1 1 0 0 0,1-1 0 0 0,0 1-1 0 0,-1-1 1 0 0,1 0 0 0 0,0 0-1 0 0,-1 1 1 0 0,1-1 0 0 0,0 0 0 0 0,0 0-1 0 0,-1 0 1 0 0,1 0 0 0 0,1 0 0 0 0,28 3 21 0 0,-26-4-19 0 0,-1 0-1 0 0,1 0 1 0 0,0 1 0 0 0,0-1-1 0 0,0 1 1 0 0,0 0 0 0 0,-1 0 0 0 0,8 1-1 0 0,11-1 6 0 0,-8-1 0 0 0,-3 0 0 0 0,3-2 0 0 0,4 2 2 0 0,1 1 2 0 0,2 0-8 0 0,3 0 1 0 0,-2-1-2 0 0,2-1 2 0 0,0 1-2 0 0,3-2 3 0 0,24-1 18 0 0,147 4 295 0 0,-186 0-310 0 0,-2 0-2 0 0,-1 0-4 0 0,-2 0 2 0 0,0 0-4 0 0,2 0-1 0 0,0 0 2 0 0,-3 0 3 0 0,-5 0-6 0 0,-1 0 1 0 0,1 0-1 0 0,0 0 1 0 0,-1 0-1 0 0,1 0 1 0 0,0 0-1 0 0,-1 0 1 0 0,1 0-1 0 0,0 0 1 0 0,0 0-1 0 0,-1 0 1 0 0,1 0-1 0 0,0 1 1 0 0,-1-1-1 0 0,1 0 1 0 0,0 0-1 0 0,-1 1 1 0 0,1-1-1 0 0,-1 0 1 0 0,1 1-1 0 0,0-1 0 0 0,-1 1 1 0 0,1-1-1 0 0,-1 1 1 0 0,1-1-1 0 0,-1 1 1 0 0,1 0-1 0 0,2 3-7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4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913 142 96 0 0,'-5'-3'64'0'0,"-1"2"-43"0"0,2 3-99 0 0,3 3 7 0 0,3 5 144 0 0,0-4 383 0 0,-3-4 158 0 0,0-2-511 0 0,0 0 1 0 0,0 0-1 0 0,0 0 1 0 0,0 0-1 0 0,1 0 1 0 0,-1 0-1 0 0,0 0 1 0 0,0 0-1 0 0,0 0 1 0 0,0-1-1 0 0,0 1 1 0 0,0 0-1 0 0,0-1 1 0 0,1 1-1 0 0,-1-1 1 0 0,0 1-1 0 0,0-1 1 0 0,1 1-1 0 0,-1-1 1 0 0,0 1-1 0 0,0-1 1 0 0,1 0-1 0 0,-1 1 1 0 0,1-1-1 0 0,-1 0 1 0 0,1 0-1 0 0,-1 1 1 0 0,1-1-1 0 0,-1 0 1 0 0,1 0 0 0 0,0 0-1 0 0,-1-1 1 0 0,-22-12 1019 0 0,22 13-1104 0 0,0 0 90 0 0,-1 0 0 0 0,1-1 0 0 0,0 1-1 0 0,-1-1 1 0 0,1 1 0 0 0,0-1 0 0 0,0 1 0 0 0,0-1 0 0 0,0 0 0 0 0,0 0 0 0 0,0 1 0 0 0,1-1 0 0 0,-1 0 0 0 0,0-3 474 0 0,-4-13 1064 0 0,-6 3-1003 0 0,9 12-493 0 0,1 1 0 0 0,-1 0 1 0 0,1 0-1 0 0,-1 0 1 0 0,0 0-1 0 0,0 0 0 0 0,0 0 1 0 0,0 0-1 0 0,0 0 0 0 0,-1 1 1 0 0,1-1-1 0 0,0 1 0 0 0,-1 0 1 0 0,1 0-1 0 0,-1 0 1 0 0,-2-1-1 0 0,-90-23 3222 0 0,68 18-2681 0 0,18 4-388 0 0,-1 1-1 0 0,1 0 1 0 0,-1 1-1 0 0,1 0 1 0 0,-15 1-1 0 0,-69 0 921 0 0,87 0-1148 0 0,0 1 1 0 0,0 0-1 0 0,0 0 0 0 0,0 1 0 0 0,0 0 0 0 0,-9 4 0 0 0,9-4-42 0 0,-10 3 137 0 0,0 1 0 0 0,-15 8 0 0 0,-26 11 271 0 0,7 9-72 0 0,45-31-335 0 0,0 0-1 0 0,0-1 1 0 0,0 1-1 0 0,-9 2 1 0 0,8-3-3 0 0,0 0-1 0 0,1 1 1 0 0,-1-1 0 0 0,1 1 0 0 0,0 0-1 0 0,0 1 1 0 0,-5 3 0 0 0,-2 2 40 0 0,0 0 0 0 0,-16 8 0 0 0,26-16-60 0 0,1 0 1 0 0,-1 1-1 0 0,1-1 0 0 0,0 0 1 0 0,-1 1-1 0 0,1-1 0 0 0,0 1 1 0 0,0-1-1 0 0,0 1 0 0 0,0-1 1 0 0,0 1-1 0 0,0 0 0 0 0,0 0 1 0 0,0 3-1 0 0,0-2-2 0 0,0-1 1 0 0,-1 1-1 0 0,1 0 0 0 0,-1-1 0 0 0,1 1 0 0 0,-1-1 0 0 0,-2 3 1 0 0,-3 4 2 0 0,1-1 1 0 0,0 1 0 0 0,0 1-1 0 0,0-1 1 0 0,2 1 0 0 0,-1 0-1 0 0,1 0 1 0 0,-4 17 0 0 0,-6 10 35 0 0,8-19 12 0 0,0 0 0 0 0,2 0 0 0 0,0 0 0 0 0,-2 25 0 0 0,0-3 46 0 0,3-15-1 0 0,2 0 0 0 0,2 30 0 0 0,0-12 108 0 0,-1-37-162 0 0,1 1 0 0 0,1-1 1 0 0,-1 0-1 0 0,5 11 0 0 0,-1-2 75 0 0,-3-10-48 0 0,0 0 1 0 0,0 0-1 0 0,0 0 1 0 0,0-1 0 0 0,1 1-1 0 0,0-1 1 0 0,0 1-1 0 0,0-1 1 0 0,7 7 0 0 0,2-1 94 0 0,0-1 1 0 0,0 0-1 0 0,1 0 0 0 0,18 8 1 0 0,3 3 58 0 0,-29-17-198 0 0,0-1 1 0 0,0 0-1 0 0,0 0 0 0 0,0 0 1 0 0,5 1-1 0 0,17 5 113 0 0,-19-5-116 0 0,-5-2-16 0 0,0 0 0 0 0,0 0-1 0 0,1 1 1 0 0,-1-1-1 0 0,0 1 1 0 0,0 0 0 0 0,0 0-1 0 0,0 0 1 0 0,-1 0-1 0 0,4 3 1 0 0,-2 0 22 0 0,1 0 1 0 0,0 0-1 0 0,0 0 1 0 0,1-1 0 0 0,-1 0-1 0 0,1 0 1 0 0,0-1-1 0 0,0 1 1 0 0,0-1-1 0 0,11 3 1 0 0,87 29 399 0 0,-94-30-353 0 0,-1-1 0 0 0,1 1 0 0 0,13 10 0 0 0,-14-7-1 0 0,-6-7-70 0 0,-1 1 1 0 0,0 0 0 0 0,1 0 0 0 0,-1-1 0 0 0,1 1-1 0 0,0-1 1 0 0,-1 0 0 0 0,1 0 0 0 0,0 0 0 0 0,0 0 0 0 0,0 0-1 0 0,0-1 1 0 0,0 1 0 0 0,6-1 0 0 0,-3 1 10 0 0,1 0-1 0 0,-1-1 1 0 0,1 0 0 0 0,-1-1-1 0 0,0 0 1 0 0,1 0 0 0 0,-1 0 0 0 0,1 0-1 0 0,-1-1 1 0 0,0 0 0 0 0,0-1-1 0 0,10-5 1 0 0,19-6 214 0 0,3-8-89 0 0,54-41 1 0 0,-77 50-94 0 0,2 2 1 0 0,28-17-1 0 0,-38 24-27 0 0,0 0-1 0 0,-1 0 1 0 0,9-9-1 0 0,-1 2-11 0 0,-9 8-9 0 0,9-6 8 0 0,-11 6-16 0 0,10-12 27 0 0,-4 5-19 0 0,0-1-2 0 0,1-4-5 0 0,-1-3 4 0 0,0-1-4 0 0,0 3 4 0 0,-3-3-4 0 0,-1-7 4 0 0,-1-5-4 0 0,-1-2 4 0 0,-4-1-4 0 0,1 2 4 0 0,0 1-2 0 0,-1 6 6 0 0,0 4-6 0 0,-3 5 2 0 0,1 2-5 0 0,1 0-1 0 0,-1 0 0 0 0,-1 0 0 0 0,-1 0 0 0 0,1-1 0 0 0,-11-26-8 0 0,9 27 6 0 0,5 11-1 0 0,0 0-1 0 0,0 0 1 0 0,0 0-1 0 0,-1 0 1 0 0,1 0-1 0 0,-1 0 1 0 0,0 0-1 0 0,0 1 1 0 0,0-1 0 0 0,-3-2-1 0 0,-12-15-3 0 0,7 7 4 0 0,6 10-2 0 0,-9-3 4 0 0,3 1-15 0 0,7 1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0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10656 0 0,'0'4'-5'0'0,"2"2"-7"0"0,4-1 103 0 0,-4-3-45 0 0,-1-1 1 0 0,0 0-1 0 0,0 1 0 0 0,1-1 0 0 0,-1 0 0 0 0,1 0 0 0 0,-1 0 0 0 0,1 0 0 0 0,-1-1 0 0 0,1 1 0 0 0,0 0 0 0 0,-1-1 1 0 0,1 1-1 0 0,2 0 0 0 0,1 0 92 0 0,19 8 780 0 0,-24-9-864 0 0,0 0 0 0 0,1 0-1 0 0,-1 0 1 0 0,1 0 0 0 0,-1 0-1 0 0,0 0 1 0 0,1 0 0 0 0,-1 0 0 0 0,0 0-1 0 0,1 0 1 0 0,-1 0 0 0 0,0 0-1 0 0,1 0 1 0 0,-1 0 0 0 0,0-1-1 0 0,1 1 1 0 0,-1 0 0 0 0,0 0 0 0 0,0 0-1 0 0,1-1 1 0 0,-1 1 0 0 0,0 0-1 0 0,0 0 1 0 0,1-1 0 0 0,-1 1-1 0 0,0 0 1 0 0,0-1 0 0 0,0 1 0 0 0,1 0-1 0 0,-1-1 1 0 0,0 1 0 0 0,0 0-1 0 0,0-1 1 0 0,0 0 0 0 0,9-9 356 0 0,4 4-405 0 0,0 0 0 0 0,0 1 0 0 0,1 0 0 0 0,0 1 0 0 0,0 1 0 0 0,0 0 0 0 0,0 1 0 0 0,1 0 0 0 0,-1 1 0 0 0,1 1 0 0 0,-1 0 0 0 0,24 4 0 0 0,-8 4-14 0 0,39 6-7 0 0,28 0 216 0 0,-58-7-30 0 0,-1-1 0 0 0,42 0 0 0 0,80-13 1566 0 0,-33 4 203 0 0,-78 3-1163 0 0,86-10 0 0 0,-116 8-573 0 0,-1 1 1 0 0,21 1-1 0 0,-17 0-13 0 0,-7-1-42 0 0,0-1 1 0 0,22-5 0 0 0,10-1 102 0 0,13 1 258 0 0,1 3 0 0 0,85 4 0 0 0,-118 3-414 0 0,39 1 79 0 0,-37-5-109 0 0,2 1 33 0 0,34-7-1 0 0,-27 4 24 0 0,-1 0 1 0 0,42 4-1 0 0,-26 0 8 0 0,72-4 374 0 0,-125 3-497 0 0,0-1 1 0 0,0 1-1 0 0,1-1 1 0 0,-1 1-1 0 0,0-1 1 0 0,0 0-1 0 0,0 1 0 0 0,0-1 1 0 0,1 0-1 0 0,-1 0 1 0 0,0 0-1 0 0,0 0 1 0 0,-1 0-1 0 0,1 0 1 0 0,0 0-1 0 0,0 0 0 0 0,1-2 1 0 0,7-21 30 0 0,-6 12-29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5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1770 392 0 0,'2'1'34'0'0,"2"0"123"0"0,1 1 93 0 0,5 2 211 0 0,1 0-4 0 0,7 8 5749 0 0,-28-15-2733 0 0,10 3-3428 0 0,0-1 1 0 0,-1 1-1 0 0,1-1 0 0 0,-1 1 0 0 0,1-1 0 0 0,0 0 0 0 0,0 1 1 0 0,-1-1-1 0 0,1 0 0 0 0,0 0 0 0 0,0 1 0 0 0,0-1 0 0 0,0 0 0 0 0,0 1 1 0 0,0-1-1 0 0,0 0 0 0 0,0 0 0 0 0,0 1 0 0 0,0-1 0 0 0,0 0 0 0 0,0 1 1 0 0,0-1-1 0 0,1 0 0 0 0,-1 1 0 0 0,0-1 0 0 0,0 0 0 0 0,1 1 1 0 0,0-2-1 0 0,1-10 327 0 0,6-26 143 0 0,1 0 0 0 0,2 1 1 0 0,1 0-1 0 0,2 1 0 0 0,2 1 1 0 0,1 0-1 0 0,38-57 0 0 0,-23 56-22 0 0,-25 30-383 0 0,-1-2-1 0 0,1 1 0 0 0,-1-1 1 0 0,0 0-1 0 0,6-12 0 0 0,32-74 710 0 0,-12 25-116 0 0,58-96-1 0 0,-59 116-404 0 0,-16 23-60 0 0,0 2 0 0 0,2 0 0 0 0,39-42 0 0 0,-38 51-18 0 0,39-25-1 0 0,-18 14-4 0 0,17-14 297 0 0,-1-3 0 0 0,84-84 0 0 0,-87 68-174 0 0,-28 30-139 0 0,2 1 0 0 0,37-32 0 0 0,-15 18 0 0 0,-34 29-138 0 0,0 0-1 0 0,1 1 0 0 0,0 0 0 0 0,1 2 1 0 0,0-1-1 0 0,0 2 0 0 0,23-10 0 0 0,116-39 434 0 0,-14-1 268 0 0,-136 57-710 0 0,0-1-1 0 0,-1 1 1 0 0,1-1 0 0 0,-1 0-1 0 0,0 0 1 0 0,0-1-1 0 0,0 1 1 0 0,5-7 0 0 0,7-5 75 0 0,11-11 366 0 0,-30 25-363 0 0,-7 4-70 0 0,-14 11-15 0 0,5-5-37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5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 16575 0 0,'3'7'44'0'0,"4"1"158"0"0,1-1 117 0 0,6 0 259 0 0,0 1 32 0 0,-7-1-379 0 0,-1-8 865 0 0,6-3-854 0 0,210-56 198 0 0,-164 48-390 0 0,12-3 176 0 0,115-9 0 0 0,-173 23-173 0 0,0 1-1 0 0,1 0 0 0 0,-1 0 1 0 0,0 1-1 0 0,0 1 0 0 0,0 0 1 0 0,0 1-1 0 0,0 0 1 0 0,0 1-1 0 0,-1 0 0 0 0,0 1 1 0 0,0 0-1 0 0,0 1 0 0 0,16 11 1 0 0,-23-14-19 0 0,0 1 1 0 0,0 0-1 0 0,0-1 1 0 0,-1 2-1 0 0,1-1 1 0 0,-1 0-1 0 0,0 0 1 0 0,0 1 0 0 0,-1 0-1 0 0,1 0 1 0 0,-1 0-1 0 0,0 0 1 0 0,0 0-1 0 0,-1 0 1 0 0,1 0-1 0 0,-1 0 1 0 0,0 1-1 0 0,-1-1 1 0 0,1 0-1 0 0,-1 7 1 0 0,0-2 16 0 0,0 1 1 0 0,0 0-1 0 0,-1 0 0 0 0,0-1 1 0 0,-1 1-1 0 0,0-1 0 0 0,-1 1 1 0 0,0-1-1 0 0,-1 0 1 0 0,-8 18-1 0 0,-4 0 151 0 0,-1 0 1 0 0,-26 30-1 0 0,1-1 226 0 0,34-43-265 0 0,1 0 0 0 0,1 0 1 0 0,0 1-1 0 0,0-1 0 0 0,2 1 0 0 0,-6 30 1 0 0,6-34 125 0 0,3-11-271 0 0,1 1 0 0 0,0-1 0 0 0,0 0 0 0 0,-1 1 0 0 0,1-1 0 0 0,0 1 0 0 0,0-1 1 0 0,0 1-1 0 0,0-1 0 0 0,0 1 0 0 0,0-1 0 0 0,-1 1 0 0 0,1-1 0 0 0,0 1 0 0 0,0-1 0 0 0,1 1 0 0 0,-1-1 0 0 0,0 1 0 0 0,0-1 0 0 0,0 1 0 0 0,0-1 0 0 0,0 0 0 0 0,0 1 1 0 0,1-1-1 0 0,-1 1 0 0 0,0-1 0 0 0,0 1 0 0 0,1-1 0 0 0,3 11 286 0 0,0-7-275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1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317 201 96 0 0,'6'-4'9'0'0,"6"1"75"0"0,7 4 94 0 0,-10-1-126 0 0,8-2 688 0 0,-12-13 2839 0 0,-4 13-3230 0 0,0-11 544 0 0,0 0 1 0 0,0 1 0 0 0,-2-18 0 0 0,0-8 340 0 0,0 36-1129 0 0,1-1 0 0 0,-1 1 0 0 0,0-1 0 0 0,0 1 0 0 0,0-1 0 0 0,0 1 0 0 0,-1 0 0 0 0,1 0 0 0 0,0 0 0 0 0,-1 0 0 0 0,0 0 0 0 0,1 0 0 0 0,-4-3 0 0 0,-24-18 890 0 0,23 21-915 0 0,1-1-1 0 0,-1 1 1 0 0,0 1 0 0 0,0-1-1 0 0,0 1 1 0 0,0 0-1 0 0,0 1 1 0 0,0-1 0 0 0,-10 1-1 0 0,11 0-27 0 0,3 1-35 0 0,0-1-1 0 0,0 1 1 0 0,0-1-1 0 0,0 1 1 0 0,0 0 0 0 0,0-1-1 0 0,0 1 1 0 0,1 0-1 0 0,-1 0 1 0 0,0 0 0 0 0,1 1-1 0 0,-3 1 1 0 0,1-1 2 0 0,0 0 0 0 0,1 0 0 0 0,-1 0 0 0 0,0-1 1 0 0,0 1-1 0 0,0-1 0 0 0,-7 2 0 0 0,-37 12 107 0 0,45-14-121 0 0,0-1 1 0 0,0 1 0 0 0,0 0 0 0 0,1 0 0 0 0,-1 0-1 0 0,0 0 1 0 0,0 0 0 0 0,1 1 0 0 0,-1-1 0 0 0,1 0-1 0 0,-1 1 1 0 0,-1 2 0 0 0,-1 1 8 0 0,-4 3 7 0 0,1 0-1 0 0,0 0 1 0 0,1 1 0 0 0,0-1-1 0 0,0 2 1 0 0,1-1 0 0 0,0 1 0 0 0,-6 18-1 0 0,-7 11 54 0 0,10-24-44 0 0,1 1 1 0 0,1 0-1 0 0,1-1 0 0 0,0 2 1 0 0,-3 21-1 0 0,-4 84 147 0 0,10-88-103 0 0,2-25 15 0 0,0-1 0 0 0,1 1 0 0 0,0 0 0 0 0,4 12 1 0 0,0 5 434 0 0,-3-21-321 0 0,-1 0 0 0 0,1 0 1 0 0,0 0-1 0 0,0 0 0 0 0,6 8 1 0 0,-2 0 295 0 0,-4-12-447 0 0,-1 0 0 0 0,0 0 0 0 0,0 0 0 0 0,1 0-1 0 0,-1 0 1 0 0,0 0 0 0 0,1 0 0 0 0,-1 0 0 0 0,1-1-1 0 0,-1 1 1 0 0,1 0 0 0 0,-1-1 0 0 0,1 1 0 0 0,2-1-1 0 0,23 5 458 0 0,-18-5-406 0 0,1-1 0 0 0,0 0 0 0 0,-1 0 0 0 0,1-1 0 0 0,-1 0 0 0 0,1-1 0 0 0,-1 0 1 0 0,0-1-1 0 0,0 0 0 0 0,0 0 0 0 0,-1-1 0 0 0,1 0 0 0 0,11-9 0 0 0,-8 5-26 0 0,-1 0 1 0 0,-1-1-1 0 0,0 0 0 0 0,0 0 0 0 0,-1-1 1 0 0,0 0-1 0 0,-1-1 0 0 0,11-21 0 0 0,-3-6 54 0 0,-1-1-1 0 0,-3-1 0 0 0,12-66 0 0 0,-22 98-113 0 0,1-5 10 0 0,-1 3-4 0 0,0-1 0 0 0,-1 1-1 0 0,0 0 1 0 0,-1-17 0 0 0,0 27-32 0 0,0 25-221 0 0,0 241-199 0 0,-4-230 385 0 0,2-27 32 0 0,1 0 0 0 0,0 1 0 0 0,0-1 0 0 0,1 0-1 0 0,0 0 1 0 0,1 0 0 0 0,0 0 0 0 0,2 12 0 0 0,3-1 10 0 0,-2-15 3 0 0,2 0 6 0 0,-3-2-1 0 0,-1 0-1 0 0,1-1 1 0 0,-1 1-1 0 0,1-1 1 0 0,-1 0-1 0 0,1 0 0 0 0,0 0 1 0 0,0 0-1 0 0,0 0 1 0 0,0-1-1 0 0,-1 1 1 0 0,1-1-1 0 0,0 0 1 0 0,0 0-1 0 0,0 0 0 0 0,0 0 1 0 0,0 0-1 0 0,0-1 1 0 0,0 1-1 0 0,0-1 1 0 0,4-2-1 0 0,11-2 53 0 0,0-2 0 0 0,22-11 0 0 0,-17 8 15 0 0,-11 4-24 0 0,-1 2-1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2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 20 9944 0 0,'-3'-3'77'0'0,"1"2"34"0"0,-1 0 124 0 0,-2 1 273 0 0,-3 2 275 0 0,5-1-470 0 0,0 0 189 0 0,-12-14 218 0 0,10 11-702 0 0,0 1-1 0 0,-1 0 1 0 0,1 0 0 0 0,0 1 0 0 0,-1 0 0 0 0,1 0-1 0 0,0 0 1 0 0,-1 0 0 0 0,1 1 0 0 0,-10 2 0 0 0,-39 15 47 0 0,33-10-23 0 0,0 5 3 0 0,17-10-32 0 0,-1 0 1 0 0,3-2-8 0 0,0 0 0 0 0,0 1 0 0 0,1-1 0 0 0,-1 0 0 0 0,0 1 0 0 0,1-1 1 0 0,-1 1-1 0 0,1-1 0 0 0,-1 1 0 0 0,1 0 0 0 0,-1 1 0 0 0,1-2-5 0 0,-5 7 58 0 0,-1 0 0 0 0,1 1 0 0 0,1 0-1 0 0,0 0 1 0 0,0 1 0 0 0,1-1 0 0 0,-5 16 0 0 0,7-21-28 0 0,1 0-1 0 0,1-1 1 0 0,-1 1 0 0 0,0 0 0 0 0,1 0-1 0 0,0 0 1 0 0,0-1 0 0 0,0 1-1 0 0,0 0 1 0 0,1 0 0 0 0,-1 0 0 0 0,1 0-1 0 0,0-1 1 0 0,0 1 0 0 0,0 0 0 0 0,1-1-1 0 0,-1 1 1 0 0,1-1 0 0 0,4 6 0 0 0,-5-6-25 0 0,1 0 23 0 0,0-1 0 0 0,-1 1 1 0 0,1 0-1 0 0,0-1 0 0 0,0 0 0 0 0,1 1 0 0 0,-1-1 0 0 0,1 0 0 0 0,-1 0 1 0 0,1 0-1 0 0,-1 0 0 0 0,1-1 0 0 0,5 3 0 0 0,21 7 297 0 0,-20-9-164 0 0,-1 1 0 0 0,-1 0 0 0 0,1 1 0 0 0,0 0 0 0 0,-1 0 0 0 0,0 0 1 0 0,0 1-1 0 0,0 0 0 0 0,12 12 0 0 0,-5-2 319 0 0,-1 2-1 0 0,22 34 1 0 0,-16-21 218 0 0,-18-29-667 0 0,-1 0 0 0 0,1-1-1 0 0,0 1 1 0 0,-1 0 0 0 0,1 0 0 0 0,-1 0-1 0 0,1 0 1 0 0,-1 0 0 0 0,1 0 0 0 0,-1 0-1 0 0,0 1 1 0 0,0-1 0 0 0,1 0 0 0 0,-1 0-1 0 0,0 0 1 0 0,0 0 0 0 0,0 0 0 0 0,0 0-1 0 0,0 0 1 0 0,0 1 0 0 0,-1-1 0 0 0,1 0-1 0 0,0 0 1 0 0,-1 0 0 0 0,1 1 0 0 0,-2 0 35 0 0,1 0 0 0 0,-1-1 0 0 0,1 1 0 0 0,-1-1 1 0 0,0 1-1 0 0,0-1 0 0 0,1 1 0 0 0,-1-1 1 0 0,-2 1-1 0 0,-8 6 151 0 0,6-3-165 0 0,0-1 0 0 0,0 0 0 0 0,0 0 0 0 0,-1-1 0 0 0,0 1 0 0 0,1-1 0 0 0,-8 2 0 0 0,10-4-44 0 0,-17 9 130 0 0,19-9-127 0 0,1 0 0 0 0,-1 0 1 0 0,0 0-1 0 0,1 0 0 0 0,-1-1 0 0 0,0 1 1 0 0,1-1-1 0 0,-1 1 0 0 0,0-1 0 0 0,0 0 0 0 0,-2 1 1 0 0,-19 2 268 0 0,-30 2 0 0 0,53-6-245 0 0,0-1-4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3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1 162 13464 0 0,'7'0'71'0'0,"-3"0"28"0"0,1 1 106 0 0,-1-1-24 0 0,11 0 491 0 0,-9-1-572 0 0,-2-3-3 0 0,0 1 0 0 0,-1-1 0 0 0,1 0 0 0 0,-1 0 0 0 0,4-7 0 0 0,1 2-22 0 0,16-20-10 0 0,3-3-50 0 0,17-14-135 0 0,-45 50 18 0 0,0 0 0 0 0,0-1 0 0 0,0 1 0 0 0,0 0 0 0 0,-1-1 0 0 0,-4 7 1 0 0,0 4 65 0 0,0 0 1 0 0,1-1 0 0 0,0 2 0 0 0,1-1 0 0 0,-3 22 0 0 0,-6 107-190 0 0,12-117 178 0 0,1 0 0 0 0,2-1 0 0 0,7 42 0 0 0,-9-61 46 0 0,5 28 3 0 0,-4-33 11 0 0,-1 0-1 0 0,0 1 1 0 0,1-1 0 0 0,-1 0 0 0 0,1 0-1 0 0,-1 0 1 0 0,1 0 0 0 0,0 0 0 0 0,-1 0-1 0 0,1 0 1 0 0,0 0 0 0 0,0 0 0 0 0,0 0-1 0 0,0 0 1 0 0,0 0 0 0 0,0 0 0 0 0,0-1-1 0 0,0 1 1 0 0,0 0 0 0 0,0-1 0 0 0,2 2-1 0 0,-1-1 33 0 0,1-1 0 0 0,1 1 0 0 0,-1 0 0 0 0,0-1-1 0 0,0 1 1 0 0,0-1 0 0 0,0 0 0 0 0,5-1 0 0 0,0 0 97 0 0,1 0-1 0 0,-1-1 1 0 0,0 0 0 0 0,0 0 0 0 0,13-6 0 0 0,-12 3-45 0 0,1-1 0 0 0,-1 0 1 0 0,-1 0-1 0 0,1-1 0 0 0,-1 0 1 0 0,-1-1-1 0 0,1 1 1 0 0,-1-1-1 0 0,-1-1 0 0 0,1 0 1 0 0,-1 0-1 0 0,-1 0 1 0 0,8-17-1 0 0,3-12 178 0 0,-2 0-1 0 0,12-53 1 0 0,-13 44-76 0 0,-3-13 75 0 0,-10 50-205 0 0,1 0-1 0 0,1 0 0 0 0,-1 0 1 0 0,2 1-1 0 0,-1-1 1 0 0,2 1-1 0 0,5-15 0 0 0,-9 24-65 0 0,0 0-1 0 0,0 0 0 0 0,1 0 0 0 0,-1 0 0 0 0,0 0 1 0 0,0 0-1 0 0,0 1 0 0 0,0-1 0 0 0,0 0 1 0 0,0 0-1 0 0,0 0 0 0 0,0 0 0 0 0,0 0 0 0 0,0 0 1 0 0,0 0-1 0 0,1 0 0 0 0,-1 0 0 0 0,0 0 0 0 0,0 0 1 0 0,0 0-1 0 0,0 0 0 0 0,0 0 0 0 0,0 0 0 0 0,0 0 1 0 0,0 0-1 0 0,0 0 0 0 0,0 0 0 0 0,1 0 0 0 0,-1 0 1 0 0,0 0-1 0 0,0 0 0 0 0,0 0 0 0 0,0-1 0 0 0,0 1 1 0 0,0 0-1 0 0,0 0 0 0 0,0 0 0 0 0,0 0 1 0 0,0 0-1 0 0,0 0 0 0 0,0 0 0 0 0,0 0 0 0 0,1 0 1 0 0,-1 0-1 0 0,0 0 0 0 0,0 0 0 0 0,0 0 0 0 0,0-1 1 0 0,0 1-1 0 0,0 0 0 0 0,0 0 0 0 0,0 0 0 0 0,0 0 1 0 0,0 0-1 0 0,0 0 0 0 0,0 0 0 0 0,0 0 0 0 0,0 0 1 0 0,0 0-1 0 0,0-1 0 0 0,0 1 0 0 0,0 0 0 0 0,-1 11 4 0 0,-6 17-40 0 0,1-7 29 0 0,1 0 0 0 0,2 0 0 0 0,0 1-1 0 0,0 29 1 0 0,9 88-22 0 0,-4-102 25 0 0,-2 237 271 0 0,-3-173-186 0 0,2-57 104 0 0,-2 1-1 0 0,-2-1 0 0 0,-14 57 1 0 0,17-91-40 0 0,-1 1 0 0 0,-1-1 1 0 0,0 1-1 0 0,0-1 0 0 0,-1 0 1 0 0,0-1-1 0 0,-1 1 0 0 0,0-1 1 0 0,-1 0-1 0 0,0-1 0 0 0,-10 11 1 0 0,16-19-117 0 0,0 1 1 0 0,0 0 0 0 0,-1-1-1 0 0,1 1 1 0 0,0-1 0 0 0,-1 1-1 0 0,1-1 1 0 0,-1 0 0 0 0,1 1-1 0 0,-1-1 1 0 0,1 0 0 0 0,-1 0 0 0 0,1 0-1 0 0,0 0 1 0 0,-1-1 0 0 0,-2 1-1 0 0,-25-8 255 0 0,22 6-166 0 0,-4-1-61 0 0,0 0 0 0 0,1-1 0 0 0,0 0 0 0 0,-1 0 0 0 0,2-1 0 0 0,-1-1 0 0 0,0 1 0 0 0,1-1 0 0 0,0-1 0 0 0,1 0 0 0 0,-1 0 0 0 0,1-1 0 0 0,1 0 0 0 0,-1 0 0 0 0,2-1 0 0 0,-1 0 0 0 0,-9-18 0 0 0,3 5-9 0 0,2-2-4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4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12760 0 0,'4'-6'41'0'0,"-1"2"152"0"0,-2 5-3 0 0,0 2 146 0 0,2 4 291 0 0,4-9-389 0 0,2-6 210 0 0,-8 7-431 0 0,1-1-1 0 0,-1 1 0 0 0,0 0 1 0 0,0 0-1 0 0,1-1 1 0 0,-1 1-1 0 0,1 0 0 0 0,-1 1 1 0 0,1-1-1 0 0,-1 0 1 0 0,1 0-1 0 0,0 1 0 0 0,-1-1 1 0 0,1 1-1 0 0,3-1 1 0 0,21-4 1 0 0,-11 4 0 0 0,-4 6-14 0 0,-3-1-8 0 0,3 4-24 0 0,-5 16 5 0 0,-5 4 17 0 0,0-1 0 0 0,-1 1 0 0 0,-8 46 0 0 0,-1-22-3 0 0,-17 57 1 0 0,11-66 20 0 0,9-28-1 0 0,1 1 0 0 0,1-1 1 0 0,-3 20-1 0 0,2-21 277 0 0,4-12 299 0 0,4-8-166 0 0,13-36-47 0 0,17-58 1 0 0,-22 60-127 0 0,2 1 1 0 0,24-49-1 0 0,-26 66-123 0 0,-4 5 16 0 0,2 0 0 0 0,0 1 0 0 0,0 0 0 0 0,2 0 0 0 0,0 1 0 0 0,21-22 0 0 0,7 15 351 0 0,-38 21-493 0 0,0 1 0 0 0,-1-1 0 0 0,1 1 0 0 0,0 0 0 0 0,0 0-1 0 0,-1-1 1 0 0,1 1 0 0 0,0 0 0 0 0,0 0 0 0 0,-1 0 0 0 0,1 0-1 0 0,0 0 1 0 0,0 0 0 0 0,0 0 0 0 0,-1 0 0 0 0,1 0 0 0 0,0 0-1 0 0,0 0 1 0 0,-1 1 0 0 0,1-1 0 0 0,0 0 0 0 0,-1 1-1 0 0,1-1 1 0 0,0 0 0 0 0,0 1 0 0 0,-1-1 0 0 0,1 1 0 0 0,-1-1-1 0 0,2 2 1 0 0,11 15-48 0 0,-13-16 48 0 0,4 7-9 0 0,0 0 1 0 0,-1 0-1 0 0,0 0 0 0 0,-1 0 0 0 0,0 1 0 0 0,0-1 1 0 0,0 10-1 0 0,2 65-23 0 0,-4-47 19 0 0,-4 158-28 0 0,3-167 43 0 0,1-15 14 0 0,0 1 1 0 0,2 20-1 0 0,-2-31 6 0 0,0-1-1 0 0,0 0 0 0 0,0 1 1 0 0,0-1-1 0 0,1 0 1 0 0,-1 0-1 0 0,0 1 1 0 0,0-1-1 0 0,1 0 0 0 0,-1 0 1 0 0,1 1-1 0 0,-1-1 1 0 0,1 0-1 0 0,0 0 1 0 0,-1 0-1 0 0,1 0 0 0 0,0 0 1 0 0,0 0-1 0 0,0 0 1 0 0,0 0-1 0 0,0 0 1 0 0,0 0-1 0 0,0 0 0 0 0,0 0 1 0 0,0-1-1 0 0,0 1 1 0 0,0-1-1 0 0,1 1 1 0 0,-1-1-1 0 0,2 1 0 0 0,-2 0-10 0 0,0-1 0 0 0,0 0 0 0 0,0 0 0 0 0,0 0 0 0 0,0-1 0 0 0,0 1 0 0 0,0 0 0 0 0,0 0 0 0 0,0-1 0 0 0,0 1 0 0 0,0 0 0 0 0,0-1 0 0 0,0 1 0 0 0,-1-1 0 0 0,1 1 0 0 0,1-1 0 0 0,1-1 20 0 0,4-1 28 0 0,1 0-1 0 0,-1-1 0 0 0,0 0 0 0 0,7-5 0 0 0,-13 8-52 0 0,18-11 88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4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6 12360 0 0,'-6'-5'28'0'0,"0"5"6"0"0,2 8 334 0 0,3-5 466 0 0,-1-4-758 0 0,-6-3 365 0 0,-16 7-100 0 0,4 8-327 0 0,11-3-14 0 0,1 0 1 0 0,0 1 0 0 0,0 0-1 0 0,0 0 1 0 0,1 1 0 0 0,1 0-1 0 0,0 0 1 0 0,0 1 0 0 0,1-1-1 0 0,0 1 1 0 0,1 0 0 0 0,-3 13-1 0 0,0 6 5 0 0,0 0 0 0 0,2 0 0 0 0,-2 49 0 0 0,7-55 32 0 0,0 1 1 0 0,4 28 0 0 0,-2-42 4 0 0,0-1 0 0 0,0 0 1 0 0,1 1-1 0 0,0-1 0 0 0,1 0 1 0 0,0 0-1 0 0,8 13 1 0 0,-9-19 6 0 0,0-1 0 0 0,0 0 0 0 0,0 0 0 0 0,0-1 0 0 0,1 1 0 0 0,0-1 0 0 0,-1 1 0 0 0,1-1 0 0 0,0 0 1 0 0,0 0-1 0 0,0-1 0 0 0,0 1 0 0 0,0-1 0 0 0,1 0 0 0 0,7 1 0 0 0,3 0 171 0 0,1 0-1 0 0,-1-1 1 0 0,19-1-1 0 0,-20-1-8 0 0,0 0 0 0 0,0-1 0 0 0,0 0 0 0 0,-1-1 0 0 0,21-7 0 0 0,-14 1 83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5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505 69 7528 0 0,'-1'-3'16'0'0,"6"11"1575"0"0,-3-18-457 0 0,-2 6-971 0 0,0 0-1 0 0,-1 1 0 0 0,1-1 1 0 0,-1 1-1 0 0,0-1 1 0 0,0 1-1 0 0,-2-6 1 0 0,1 7-108 0 0,0-1 0 0 0,0 1 0 0 0,0 0 0 0 0,0 0 0 0 0,0 0 0 0 0,-1 0 0 0 0,1 0 0 0 0,-1 0 1 0 0,1 1-1 0 0,-1-1 0 0 0,0 1 0 0 0,1 0 0 0 0,-1 0 0 0 0,0 0 0 0 0,0 0 0 0 0,0 0 0 0 0,0 0 0 0 0,0 1 0 0 0,0 0 0 0 0,0-1 0 0 0,0 1 0 0 0,0 0 0 0 0,-6 1 0 0 0,2 0 35 0 0,1 0-1 0 0,0 0 0 0 0,-1 1 1 0 0,1 0-1 0 0,0 0 0 0 0,0 0 1 0 0,0 1-1 0 0,0 0 0 0 0,-10 7 1 0 0,14-8-10 0 0,0 0-1 0 0,0 0 1 0 0,1 1 0 0 0,-1-1 0 0 0,1 1 0 0 0,0 0 0 0 0,-2 4 0 0 0,-1 0 121 0 0,1 1-114 0 0,1 0 0 0 0,0 0 1 0 0,0 0-1 0 0,0 0 1 0 0,1 1-1 0 0,0 13 1 0 0,0-5-20 0 0,-5 283 708 0 0,6-96 33 0 0,-1-177-604 0 0,0 38 372 0 0,2-37-220 0 0,-1-1 0 0 0,-1 0 0 0 0,-11 54 0 0 0,6-53 126 0 0,-1 1 0 0 0,-2-1 0 0 0,-21 49 0 0 0,30-77-443 0 0,-1 1 0 0 0,0 0 0 0 0,1 0 0 0 0,-1-1-1 0 0,0 1 1 0 0,1-1 0 0 0,-1 1 0 0 0,0 0 0 0 0,1-1 0 0 0,-1 1-1 0 0,0-1 1 0 0,0 0 0 0 0,0 1 0 0 0,0-1 0 0 0,1 0 0 0 0,-1 1-1 0 0,0-1 1 0 0,0 0 0 0 0,0 0 0 0 0,0 0 0 0 0,-1 0-1 0 0,-21 0 512 0 0,21-1-474 0 0,-4 0 6 0 0,-1 0-1 0 0,1-1 1 0 0,0 0 0 0 0,0 0-1 0 0,0 0 1 0 0,0-1-1 0 0,1 0 1 0 0,-1 0-1 0 0,1-1 1 0 0,-7-4-1 0 0,-8-8 50 0 0,-20-21 0 0 0,34 30-104 0 0,-56-56 132 0 0,46 44-144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6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12664 0 0,'2'0'6'0'0,"-2"0"3"0"0,1 0 13 0 0,0-1 11 0 0,0 2 92 0 0,2 0-8 0 0,0 1 193 0 0,0-1 0 0 0,0 1 0 0 0,0-1 0 0 0,0 0 0 0 0,0 0 0 0 0,0 0 0 0 0,1 0 0 0 0,-1 0 0 0 0,0-1 0 0 0,1 0 0 0 0,-1 0 0 0 0,4 0 0 0 0,7 1 109 0 0,-8 3-245 0 0,37 28 256 0 0,-41-30-400 0 0,0-1-12 0 0,1 1 0 0 0,-1-1 1 0 0,1 1-1 0 0,0-1 0 0 0,-1 0 0 0 0,1 0 1 0 0,0 0-1 0 0,-1 0 0 0 0,5 0 1 0 0,13 3 148 0 0,3 0 24 0 0,0-1 1 0 0,25 0-1 0 0,-11-3-61 0 0,2-3-42 0 0,-2-1-66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6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1 109 11352 0 0,'14'10'162'0'0,"5"5"111"0"0,-2-2-8 0 0,-16-13-234 0 0,-1 1 1 0 0,1-1 0 0 0,0 0 0 0 0,0 0 0 0 0,-1 0 0 0 0,1 0 0 0 0,0 0-1 0 0,0 0 1 0 0,-1 0 0 0 0,1 0 0 0 0,0 0 0 0 0,0 0 0 0 0,-1-1-1 0 0,1 1 1 0 0,0 0 0 0 0,0 0 0 0 0,-1-1 0 0 0,1 1 0 0 0,0 0 0 0 0,-1-1-1 0 0,1 1 1 0 0,-1-1 0 0 0,1 1 0 0 0,0-1 0 0 0,-1 1 0 0 0,1-1-1 0 0,-1 1 1 0 0,1-2 0 0 0,4-2 177 0 0,63-46 421 0 0,-46 34-550 0 0,-3-3-29 0 0,-3 1-11 0 0,-5 3-20 0 0,-6 2-9 0 0,-4 9-5 0 0,-1 14-4 0 0,-5 8-2 0 0,-12 25-4 0 0,-20 74 0 0 0,30-83 1 0 0,2 0-1 0 0,-1 39 1 0 0,9 46-19 0 0,-3-113 22 0 0,2-1 0 0 0,2 1 0 0 0,0 0 1 0 0,-3-5 0 0 0,-1 0 1 0 0,0-1-1 0 0,1 1 0 0 0,-1-1 1 0 0,0 0-1 0 0,1 1 1 0 0,-1-1-1 0 0,1 1 0 0 0,-1-1 1 0 0,1 0-1 0 0,-1 1 1 0 0,1-1-1 0 0,-1 0 0 0 0,1 1 1 0 0,-1-1-1 0 0,1 0 1 0 0,-1 0-1 0 0,1 1 0 0 0,0-1 1 0 0,-1 0-1 0 0,1 0 1 0 0,-1 0-1 0 0,1 0 0 0 0,0 0 1 0 0,-1 0-1 0 0,1 0 1 0 0,-1 0-1 0 0,1 0 0 0 0,0 0 1 0 0,-1 0-1 0 0,1-1 1 0 0,-1 1-1 0 0,1 0 0 0 0,0 0 1 0 0,-1-1-1 0 0,1 1 1 0 0,-1 0-1 0 0,1 0 0 0 0,-1-1 1 0 0,1 0-1 0 0,1 0 2 0 0,5-3 28 0 0,1 0 1 0 0,0-1-1 0 0,-1 0 1 0 0,0-1-1 0 0,0 0 1 0 0,0 0-1 0 0,-1 0 1 0 0,0-1-1 0 0,0 0 1 0 0,0 0-1 0 0,-1 0 1 0 0,7-14-1 0 0,4-10 168 0 0,22-63-1 0 0,-32 80-152 0 0,3-11 58 0 0,-1 1-1 0 0,-1-1 1 0 0,6-48 0 0 0,-6 42 10 0 0,-1-5 121 0 0,-5 30-84 0 0,2 11-86 0 0,1 6-46 0 0,-4 39 83 0 0,-8 70 0 0 0,4-83 123 0 0,2 0 0 0 0,1 0 0 0 0,7 67-1 0 0,-6-104-220 0 0,0 4 129 0 0,0 0 0 0 0,1 1 0 0 0,0-1 0 0 0,0 0 0 0 0,0 0 0 0 0,0 0 0 0 0,1 0 0 0 0,-1 0 0 0 0,1 0 1 0 0,0-1-1 0 0,0 1 0 0 0,4 4 0 0 0,-3-7-70 0 0,0 0 0 0 0,0 0-1 0 0,0-1 1 0 0,0 1 0 0 0,0-1 0 0 0,0 0 0 0 0,0 0 0 0 0,0 0 0 0 0,0 0 0 0 0,4-1 0 0 0,-1 0 62 0 0,1 0-54 0 0,1 0 0 0 0,-1 0 0 0 0,1-1-1 0 0,-1 0 1 0 0,0-1 0 0 0,1 0 0 0 0,-1 0 0 0 0,-1 0 0 0 0,1-1-1 0 0,0 0 1 0 0,-1 0 0 0 0,9-7 0 0 0,-10 7-37 0 0,0-1 0 0 0,-1 1 1 0 0,1-1-1 0 0,-1 0 0 0 0,0 0 0 0 0,0-1 1 0 0,-1 1-1 0 0,1-1 0 0 0,-1 1 0 0 0,0-1 1 0 0,-1 0-1 0 0,0 0 0 0 0,0-1 0 0 0,3-11 1 0 0,-4-1 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1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41 13360 0 0,'3'0'53'0'0,"3"1"199"0"0,3-1 391 0 0,4-1 582 0 0,-13 1-1188 0 0,0 0 1 0 0,1 0-1 0 0,-1 0 1 0 0,0 0-1 0 0,1 0 1 0 0,-1 0-1 0 0,0 0 1 0 0,0-1-1 0 0,1 1 1 0 0,-1 0-1 0 0,0 0 1 0 0,1 0-1 0 0,-1-1 1 0 0,0 1-1 0 0,0 0 0 0 0,0 0 1 0 0,1-1-1 0 0,-1 1 1 0 0,0 0-1 0 0,0 0 1 0 0,0-1-1 0 0,1 1 1 0 0,-1 0-1 0 0,0-1 1 0 0,0 1-1 0 0,0-1 1 0 0,-2-7 227 0 0,-3 3-188 0 0,4 4-75 0 0,0 0-1 0 0,0 0 0 0 0,0 1 0 0 0,0-1 0 0 0,0 0 0 0 0,0 1 0 0 0,0-1 0 0 0,-1 1 0 0 0,1-1 0 0 0,0 1 0 0 0,0-1 0 0 0,-1 1 0 0 0,1 0 0 0 0,0 0 0 0 0,-1-1 0 0 0,1 1 0 0 0,-2 0 0 0 0,-9-1-52 0 0,8-1 41 0 0,1 0-19 0 0,1 1 0 0 0,-1 0 0 0 0,1 0 0 0 0,-1 0 0 0 0,1 0 1 0 0,-1 0-1 0 0,0 1 0 0 0,1-1 0 0 0,-1 1 0 0 0,0-1 0 0 0,0 1 1 0 0,1 0-1 0 0,-1 0 0 0 0,0 1 0 0 0,1-1 0 0 0,-1 0 0 0 0,0 1 1 0 0,1 0-1 0 0,-1-1 0 0 0,0 1 0 0 0,-2 2 0 0 0,-45 25-268 0 0,49-27 284 0 0,-27 16-111 0 0,9-1 12 0 0,13-12 86 0 0,4-3 16 0 0,0 0 0 0 0,0 1 0 0 0,0-1 1 0 0,0 1-1 0 0,0-1 0 0 0,0 1 0 0 0,0 0 0 0 0,1 0 0 0 0,-1 0 0 0 0,1 0 0 0 0,-2 2 1 0 0,-2 0-12 0 0,4-2 13 0 0,-1-1 0 0 0,1 1-1 0 0,0-1 1 0 0,-1 1 0 0 0,1 0 0 0 0,0-1 0 0 0,0 1 0 0 0,0 0-1 0 0,0 0 1 0 0,0 0 0 0 0,1 0 0 0 0,-2 2 0 0 0,-11 32-91 0 0,-3 1 7 0 0,11-28 78 0 0,-5 12-12 0 0,-2 41-23 0 0,7-8 47 0 0,5-51 4 0 0,-4 10 7 0 0,0 1 109 0 0,1-1-1 0 0,0 1 1 0 0,1 0-1 0 0,1 0 1 0 0,0-1-1 0 0,1 1 0 0 0,0 0 1 0 0,1 0-1 0 0,4 17 1 0 0,-5-29-97 0 0,0 0 0 0 0,1 0 1 0 0,-1 0-1 0 0,1 0 0 0 0,-1 0 0 0 0,1 0 1 0 0,0 0-1 0 0,0 0 0 0 0,0 0 0 0 0,0 0 0 0 0,0 0 1 0 0,2 1-1 0 0,1 2 33 0 0,-4-3-34 0 0,1-1-1 0 0,0 1 1 0 0,0-1-1 0 0,-1 1 1 0 0,1-1-1 0 0,0 0 1 0 0,0 1-1 0 0,1-1 1 0 0,-1 0-1 0 0,0 0 1 0 0,0 0-1 0 0,0 0 1 0 0,1 0-1 0 0,-1 0 1 0 0,3 1-1 0 0,1 1 40 0 0,20 16 322 0 0,-24-18-361 0 0,0-1-1 0 0,0 1 0 0 0,0 0 0 0 0,0-1 0 0 0,0 1 0 0 0,0 0 0 0 0,0-1 0 0 0,1 0 0 0 0,-1 1 1 0 0,0-1-1 0 0,0 0 0 0 0,1 1 0 0 0,-1-1 0 0 0,0 0 0 0 0,0 0 0 0 0,1 0 0 0 0,-1 0 0 0 0,2 0 0 0 0,1-1 46 0 0,0 2 24 0 0,1-1-1 0 0,0 0 0 0 0,0 0 0 0 0,0-1 0 0 0,0 0 0 0 0,-1 1 0 0 0,1-2 1 0 0,8-2-1 0 0,-8 3-40 0 0,61-15 700 0 0,-64 16-723 0 0,1-1-1 0 0,-1 0 1 0 0,0 1 0 0 0,1-1 0 0 0,-1 0 0 0 0,1 0 0 0 0,-1-1 0 0 0,0 1 0 0 0,0 0-1 0 0,3-2 1 0 0,0-2 26 0 0,21-12 156 0 0,-7 0-21 0 0,-12 13-113 0 0,-1 0-1 0 0,1 0 1 0 0,-1 1 0 0 0,1 0-1 0 0,9-3 1 0 0,-12 4-41 0 0,2-1-15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7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 12056 0 0,'2'-5'18'0'0,"1"0"70"0"0,1 2 52 0 0,1-1 115 0 0,1-1 45 0 0,-4 1-197 0 0,-1 4-94 0 0,-1-1 0 0 0,0 1 0 0 0,0 0 0 0 0,0 0 0 0 0,0 0 0 0 0,1 0 0 0 0,-1 0 0 0 0,0 0 0 0 0,0 0 0 0 0,0 0 0 0 0,1-1 0 0 0,-1 1 0 0 0,0 0 0 0 0,0 0 0 0 0,1 0 0 0 0,-1 0 0 0 0,0 0 0 0 0,0 0 0 0 0,0 0 0 0 0,1 0 0 0 0,-1 0 0 0 0,0 0 0 0 0,0 1 0 0 0,0-1-1 0 0,1 0 1 0 0,-1 0 0 0 0,0 0 0 0 0,0 0 0 0 0,0 0 0 0 0,1 0 0 0 0,-1 0 0 0 0,0 0 0 0 0,0 1 0 0 0,0-1 0 0 0,0 0 0 0 0,1 0 0 0 0,-1 0 0 0 0,0 0 0 0 0,0 1 0 0 0,0-1 0 0 0,0 0 0 0 0,0 0 0 0 0,0 0 0 0 0,1 0 0 0 0,-1 1 0 0 0,0-1 0 0 0,0 0 0 0 0,0 1 0 0 0,9 11 27 0 0,-8-11-8 0 0,4 8-1 0 0,0 1 0 0 0,-1 1 1 0 0,0-1-1 0 0,-1 0 0 0 0,0 1 1 0 0,0 0-1 0 0,-1 0 0 0 0,1 16 1 0 0,-3-1 23 0 0,-1 1 1 0 0,-6 32 0 0 0,7-59-51 0 0,-4 47 81 0 0,3-31-17 0 0,0 0 0 0 0,-1 1 1 0 0,-6 21-1 0 0,4-26 88 0 0,4-10-99 0 0,0 0 0 0 0,-1 0 1 0 0,0 0-1 0 0,1 0 0 0 0,-1-1 0 0 0,0 1 0 0 0,0 0 1 0 0,0 0-1 0 0,0-1 0 0 0,0 1 0 0 0,0-1 0 0 0,-1 1 1 0 0,-2 2 486 0 0,9-34 177 0 0,0 13-643 0 0,7-39 50 0 0,2 0-1 0 0,3 0 1 0 0,2 2 0 0 0,49-97 0 0 0,-65 145-119 0 0,0 0-1 0 0,1 1 1 0 0,0-1 0 0 0,0 1 0 0 0,0 0-1 0 0,0 0 1 0 0,9-7 0 0 0,-10 10-1 0 0,0 0-1 0 0,0 0 1 0 0,0 0 0 0 0,1 0 0 0 0,-1 1-1 0 0,0 0 1 0 0,1 0 0 0 0,-1 0 0 0 0,0 0-1 0 0,1 0 1 0 0,-1 1 0 0 0,1-1 0 0 0,0 1-1 0 0,-1 0 1 0 0,1 0 0 0 0,5 1-1 0 0,-8 0 0 0 0,0 0-1 0 0,1 0 1 0 0,-1 0-1 0 0,0 0 0 0 0,0 0 1 0 0,0 0-1 0 0,0 0 0 0 0,0 0 1 0 0,0 1-1 0 0,0-1 0 0 0,0 0 1 0 0,0 1-1 0 0,-1-1 1 0 0,1 1-1 0 0,0-1 0 0 0,-1 1 1 0 0,1-1-1 0 0,-1 1 0 0 0,0 0 1 0 0,0-1-1 0 0,1 3 0 0 0,6 47 45 0 0,-6-41-34 0 0,5 53 106 0 0,-1 74-1 0 0,-5-93 91 0 0,10 72 0 0 0,-10-113-172 0 0,0-1 0 0 0,1 1-1 0 0,-1 0 1 0 0,1-1 0 0 0,0 0 0 0 0,-1 1-1 0 0,1-1 1 0 0,0 1 0 0 0,1-1 0 0 0,-1 0-1 0 0,0 0 1 0 0,0 0 0 0 0,1 0 0 0 0,0 0-1 0 0,-1 0 1 0 0,1 0 0 0 0,3 3 0 0 0,-3-4 1 0 0,0 0 1 0 0,1 0 0 0 0,-1 0 0 0 0,0-1 0 0 0,1 1-1 0 0,-1 0 1 0 0,0-1 0 0 0,1 0 0 0 0,-1 1 0 0 0,1-1-1 0 0,-1 0 1 0 0,1 0 0 0 0,-1-1 0 0 0,1 1 0 0 0,-1 0-1 0 0,1-1 1 0 0,3-1 0 0 0,10-2 73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1 11952 0 0,'0'0'22'0'0,"0"2"87"0"0,1 0 71 0 0,2 2 176 0 0,3 5 330 0 0,-6-6-366 0 0,-6 1-70 0 0,1 1 0 0 0,0-1 0 0 0,1 1-1 0 0,-1 0 1 0 0,1 1 0 0 0,0-1 0 0 0,0 1 0 0 0,-5 11 0 0 0,5-10-166 0 0,-6 13-70 0 0,1 2-1 0 0,1-1 1 0 0,1 1 0 0 0,0 0-1 0 0,-4 35 1 0 0,1-10 2 0 0,5-21 7 0 0,-4 40 0 0 0,8-56 9 0 0,1 0 1 0 0,0 1-1 0 0,0-1 0 0 0,1 1 0 0 0,1-1 0 0 0,4 18 1 0 0,-5-26 5 0 0,0 0 1 0 0,0-1 0 0 0,0 1 0 0 0,0 0-1 0 0,0 0 1 0 0,1-1 0 0 0,-1 1 0 0 0,1-1 0 0 0,-1 1-1 0 0,1-1 1 0 0,-1 1 0 0 0,1-1 0 0 0,0 0 0 0 0,0 0-1 0 0,-1 0 1 0 0,1 0 0 0 0,0 0 0 0 0,0 0-1 0 0,0-1 1 0 0,0 1 0 0 0,0-1 0 0 0,0 1 0 0 0,0-1-1 0 0,1 0 1 0 0,3 1 0 0 0,6-1 104 0 0,-1 0 0 0 0,1-1 0 0 0,16-3 0 0 0,-20 3-68 0 0,10-4 100 0 0,-1-2-6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0 12056 0 0,'-2'1'39'0'0,"1"1"145"0"0,1 2 109 0 0,2 4 246 0 0,-1 2 86 0 0,-1-6-384 0 0,-6 4 471 0 0,1-1-525 0 0,1 0 0 0 0,0 0 0 0 0,0 0 0 0 0,-4 12 0 0 0,-4 16-109 0 0,2 0 0 0 0,-10 51 1 0 0,-3 82 106 0 0,2-16 35 0 0,19-145-144 0 0,1 0 0 0 0,0 0 0 0 0,0 0 0 0 0,1 0 0 0 0,-1 0 0 0 0,2 0 0 0 0,-1 0 1 0 0,1 0-1 0 0,2 9 0 0 0,-1-14-1 0 0,1 0 0 0 0,0-1 0 0 0,-1 1 0 0 0,1-1 0 0 0,0 0 0 0 0,0 0 0 0 0,-1 0 0 0 0,1 0 0 0 0,0-1 0 0 0,0 1 0 0 0,4 0 0 0 0,-5-1-41 0 0,7 2 131 0 0,1-1 0 0 0,0 0 0 0 0,19-1 0 0 0,-25-1-121 0 0,0 1 0 0 0,0-1 1 0 0,1 0-1 0 0,-1 0 1 0 0,0 0-1 0 0,0 0 0 0 0,0-1 1 0 0,-1 0-1 0 0,1 0 1 0 0,0 0-1 0 0,6-5 0 0 0,6-7 100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13360 0 0,'1'0'24'0'0,"1"2"90"0"0,-1 0 75 0 0,1 3 183 0 0,1 3 344 0 0,1-6-413 0 0,330-20 2614 0 0,-315 17-2833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9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0 172 12256 0 0,'3'0'156'0'0,"1"1"12"0"0,-2 1-44 0 0,-1 1 58 0 0,2 1 402 0 0,7-8 827 0 0,17-14-828 0 0,0 0 1 0 0,37-35-1 0 0,-43 34-530 0 0,-11 10-22 0 0,0-1 0 0 0,0 0 0 0 0,-1 0 0 0 0,13-21 0 0 0,-32 47-120 0 0,0-1-142 0 0,1-1 0 0 0,0 1 0 0 0,1 1 0 0 0,1 0 0 0 0,0 0 0 0 0,-7 28 0 0 0,-14 179-405 0 0,28-216 637 0 0,0 0-1 0 0,0 1 1 0 0,1-1 0 0 0,0 0 0 0 0,1 0-1 0 0,-1 0 1 0 0,1 0 0 0 0,4 9 0 0 0,-5-14 30 0 0,0 1 1 0 0,0-1 0 0 0,0 1-1 0 0,0-1 1 0 0,0 0 0 0 0,1 0-1 0 0,0 1 1 0 0,-1-1-1 0 0,1 0 1 0 0,0 0 0 0 0,0-1-1 0 0,0 1 1 0 0,0 0 0 0 0,0-1-1 0 0,0 1 1 0 0,0-1 0 0 0,1 1-1 0 0,-1-1 1 0 0,1 0-1 0 0,-1 0 1 0 0,1 0 0 0 0,-1-1-1 0 0,1 1 1 0 0,-1 0 0 0 0,6-1-1 0 0,27-7 411 0 0,-19 4-298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9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11448 0 0,'-1'0'0'0'0,"-2"7"256"0"0,3-1 248 0 0,0-1 232 0 0,0 0 232 0 0,0 0-304 0 0,4-1-488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0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76 8744 0 0,'-2'16'44'0'0,"12"0"122"0"0,-8-14-145 0 0,0 0 0 0 0,0 0-1 0 0,0 1 1 0 0,-1-1 0 0 0,1 0-1 0 0,-1 1 1 0 0,2 3 0 0 0,0 2 50 0 0,-1 1 0 0 0,0-1 0 0 0,-1 0 1 0 0,1 1-1 0 0,-2 0 0 0 0,1-1 1 0 0,-1 1-1 0 0,-2 10 0 0 0,0 0 130 0 0,0-1 0 0 0,1 1-1 0 0,1-1 1 0 0,1 1 0 0 0,1 0-1 0 0,0-1 1 0 0,2 0 0 0 0,7 26 0 0 0,-11-42-177 0 0,0 0 0 0 0,1 1 0 0 0,-1-1 0 0 0,1 0 0 0 0,0 0 0 0 0,0 0 0 0 0,0 0 0 0 0,0 0 0 0 0,0 0 0 0 0,0 0 0 0 0,0 0 0 0 0,1-1 0 0 0,-1 1 0 0 0,1 0 0 0 0,-1-1 0 0 0,1 1 0 0 0,0-1 0 0 0,-1 0 0 0 0,1 1 0 0 0,0-1 0 0 0,0 0 0 0 0,0 0 0 0 0,0 0 0 0 0,0 0 0 0 0,0-1 0 0 0,0 1 0 0 0,0 0 0 0 0,0-1 0 0 0,1 1 0 0 0,-1-1 0 0 0,0 0 0 0 0,0 0 0 0 0,0 0 0 0 0,3 0 0 0 0,2-1 61 0 0,1 1 0 0 0,-1-1 0 0 0,1-1 0 0 0,-1 1 0 0 0,0-1 0 0 0,0 0 0 0 0,0-1 0 0 0,0 0 0 0 0,0 0 0 0 0,-1 0 0 0 0,1-1 0 0 0,-1 0 0 0 0,0 0 0 0 0,0-1 0 0 0,0 0 0 0 0,-1 0 0 0 0,9-9 0 0 0,-5 3 81 0 0,-1-1 0 0 0,1 0 0 0 0,-2 0 1 0 0,0 0-1 0 0,0-1 0 0 0,-1 0 0 0 0,-1-1 0 0 0,5-16 0 0 0,-3 8-1 0 0,-1 1 28 0 0,0 0 0 0 0,-1 0 0 0 0,2-33 0 0 0,-6 48-176 0 0,-1 1 0 0 0,0 0-1 0 0,0 0 1 0 0,-1 0-1 0 0,1 0 1 0 0,-1 0 0 0 0,0 0-1 0 0,0 0 1 0 0,-1 0 0 0 0,0 0-1 0 0,0 0 1 0 0,0 0-1 0 0,0 1 1 0 0,-1-1 0 0 0,1 1-1 0 0,-1-1 1 0 0,0 1 0 0 0,-1 0-1 0 0,1 1 1 0 0,-6-6-1 0 0,4 6-14 0 0,1 1-1 0 0,-1-1 1 0 0,1 1-1 0 0,-1 1 0 0 0,0-1 1 0 0,1 1-1 0 0,-1-1 0 0 0,0 1 1 0 0,0 1-1 0 0,-8-1 0 0 0,5 0-2 0 0,0 1 0 0 0,0 0 0 0 0,0 0 0 0 0,0 1-1 0 0,1 0 1 0 0,-10 3 0 0 0,9-1 0 0 0,1 1 1 0 0,-1 0-1 0 0,1 0 0 0 0,0 1 0 0 0,0 0 1 0 0,0 0-1 0 0,1 1 0 0 0,-7 6 0 0 0,12-11 1 0 0,1-1 0 0 0,-1 0 0 0 0,1 1 0 0 0,-1-1 0 0 0,1 1 0 0 0,-1-1 0 0 0,1 1 0 0 0,-1 0-1 0 0,1-1 1 0 0,-1 1 0 0 0,1-1 0 0 0,-1 1 0 0 0,1 0 0 0 0,0-1 0 0 0,0 1 0 0 0,-1 0-1 0 0,1-1 1 0 0,0 1 0 0 0,0 0 0 0 0,0 0 0 0 0,0-1 0 0 0,0 1 0 0 0,0 1 0 0 0,-4 3-4 0 0,0-2 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0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9344 0 0,'2'0'4'0'0,"-1"0"10"0"0,5 7 294 0 0,-6-7-267 0 0,0 1-1 0 0,0 0 1 0 0,0-1 0 0 0,0 0-1 0 0,1 1 1 0 0,-1-1 0 0 0,0 1 0 0 0,0-1-1 0 0,1 1 1 0 0,-1-1 0 0 0,0 1-1 0 0,1-1 1 0 0,-1 0 0 0 0,0 1 0 0 0,1-1-1 0 0,-1 0 1 0 0,1 1 0 0 0,-1-1-1 0 0,1 0 1 0 0,-1 1 0 0 0,1-1 0 0 0,-1 0-1 0 0,1 0 1 0 0,0 1 0 0 0,1-1-24 0 0,0 0 1 0 0,-1 1-1 0 0,1 0 1 0 0,0-1-1 0 0,0 1 1 0 0,-1 0-1 0 0,1 0 1 0 0,-1 0-1 0 0,1 0 1 0 0,-1 0-1 0 0,1 0 1 0 0,-1 1-1 0 0,0-1 1 0 0,1 0-1 0 0,-1 1 1 0 0,1 1-1 0 0,18 28-5 0 0,-16-19-17 0 0,0 1 0 0 0,0-1-1 0 0,-1 1 1 0 0,-1 0 0 0 0,0 0 0 0 0,-1 0-1 0 0,-1 1 1 0 0,0-1 0 0 0,0 0 0 0 0,-1 0-1 0 0,-1 0 1 0 0,0 0 0 0 0,-1 0 0 0 0,-8 22-1 0 0,-7 30-51 0 0,15-49 38 0 0,-1 0 1 0 0,-1 0-1 0 0,-10 22 0 0 0,2-10-6 0 0,10-26 25 0 0,3-2 15 0 0,2-2 0 0 0,1 1 0 0 0,-1-1 0 0 0,0 0 0 0 0,0 1 0 0 0,0-1 0 0 0,0 0 0 0 0,0 0 0 0 0,-1-1 0 0 0,1 1 1 0 0,-1 0-1 0 0,1-1 0 0 0,1-3 0 0 0,0 1 10 0 0,17-30 137 0 0,-2-2 0 0 0,18-51 0 0 0,-8 20 101 0 0,-10 27 116 0 0,31-54 0 0 0,-47 92-344 0 0,1-1 0 0 0,0 0 0 0 0,-1 1 0 0 0,1 0 0 0 0,0 0 0 0 0,1 0 0 0 0,-1 0-1 0 0,1 0 1 0 0,-1 0 0 0 0,1 1 0 0 0,0 0 0 0 0,0 0 0 0 0,0 0 0 0 0,0 0 0 0 0,0 1 0 0 0,0-1 0 0 0,0 1 0 0 0,1 0 0 0 0,-1 0 0 0 0,8 0 0 0 0,-11 1-32 0 0,0 0-1 0 0,0 1 0 0 0,-1-1 0 0 0,1 0 1 0 0,0 1-1 0 0,0-1 0 0 0,-1 0 1 0 0,1 1-1 0 0,0-1 0 0 0,-1 1 1 0 0,1-1-1 0 0,0 1 0 0 0,-1-1 1 0 0,1 1-1 0 0,-1 0 0 0 0,1-1 0 0 0,-1 1 1 0 0,1 0-1 0 0,-1-1 0 0 0,1 1 1 0 0,-1 0-1 0 0,0-1 0 0 0,0 1 1 0 0,1 0-1 0 0,-1 0 0 0 0,0 0 1 0 0,0-1-1 0 0,1 3 0 0 0,2 28 12 0 0,-2-24-7 0 0,4 149 35 0 0,-3-82-2 0 0,-6-19 9 0 0,2-42-34 0 0,0 1 1 0 0,2-1-1 0 0,0 14 1 0 0,0-23 6 0 0,1 0 1 0 0,0 0-1 0 0,0 0 1 0 0,0 0-1 0 0,0 0 0 0 0,0-1 1 0 0,1 1-1 0 0,-1 0 1 0 0,1-1-1 0 0,0 1 1 0 0,1-1-1 0 0,-1 0 1 0 0,0 1-1 0 0,4 2 1 0 0,4 0 145 0 0,-8-6-120 0 0,10 3 32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1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96 0 0,'-6'13'1'0'0,"7"-2"12"0"0,0-10-3 0 0,2 9 111 0 0,1-5-72 0 0,-2-2-21 0 0,-1-1-1 0 0,1 0 1 0 0,-1 1-1 0 0,1-1 1 0 0,-1 1-1 0 0,0 0 0 0 0,0 0 1 0 0,1 2-1 0 0,6 18 200 0 0,-8-13 308 0 0,-16 36 2886 0 0,15-39-3154 0 0,-1 1 0 0 0,1-1 1 0 0,1 1-1 0 0,-1-1 0 0 0,1 1 1 0 0,1-1-1 0 0,-1 1 0 0 0,3 10 1 0 0,0 3 180 0 0,5 36 490 0 0,2-1 0 0 0,3 0 0 0 0,30 82 0 0 0,-37-124-680 0 0,0-1-1 0 0,0-1 0 0 0,2 1 0 0 0,0-1 0 0 0,0 0 1 0 0,1-1-1 0 0,11 13 0 0 0,-19-23-220 0 0,3 2 239 0 0,6 2-5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3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250 599 9240 0 0,'-1'-1'78'0'0,"0"1"36"0"0,0-1 131 0 0,-1 0 300 0 0,0 0 364 0 0,0 0-293 0 0,0 1-442 0 0,-3-4-59 0 0,0-1 0 0 0,-1 1 0 0 0,1-1 0 0 0,1 0 1 0 0,-9-10-1 0 0,13 14-113 0 0,-1 0 0 0 0,1 0 0 0 0,-1 0 0 0 0,1 1 0 0 0,-1-1 0 0 0,0 0 0 0 0,1 0 0 0 0,-1 1 0 0 0,0-1 0 0 0,0 1 0 0 0,1-1 0 0 0,-1 0 0 0 0,0 1 0 0 0,0 0 0 0 0,0-1 0 0 0,0 1 0 0 0,-1-1 0 0 0,-12-7 22 0 0,12 5-20 0 0,0 2-2 0 0,1-1 0 0 0,0 1 0 0 0,-1 0 1 0 0,1 0-1 0 0,0-1 0 0 0,-1 1 0 0 0,1 0 1 0 0,-1 0-1 0 0,0 1 0 0 0,1-1 0 0 0,-1 0 1 0 0,0 0-1 0 0,1 1 0 0 0,-1-1 1 0 0,0 1-1 0 0,0 0 0 0 0,0-1 0 0 0,1 1 1 0 0,-1 0-1 0 0,0 0 0 0 0,0 0 0 0 0,-2 0 1 0 0,-1 0 0 0 0,1 1 1 0 0,0-1 0 0 0,-1 0-1 0 0,1 1 1 0 0,0 0 0 0 0,-1 0-1 0 0,1 0 1 0 0,0 1 0 0 0,0 0 0 0 0,0-1-1 0 0,0 1 1 0 0,0 1 0 0 0,0-1-1 0 0,0 0 1 0 0,1 1 0 0 0,-1 0-1 0 0,1 0 1 0 0,0 0 0 0 0,0 0 0 0 0,-5 8-1 0 0,-1-2 8 0 0,-6 10 16 0 0,12-14-21 0 0,-1 5 17 0 0,-3 52 48 0 0,2 0 0 0 0,5 102 0 0 0,0-134-46 0 0,0-8 1 0 0,1 1-1 0 0,1 0 0 0 0,1-1 1 0 0,0 1-1 0 0,9 25 0 0 0,-12-47-14 0 0,1 1-1 0 0,-1-1 1 0 0,0 0-1 0 0,1 0 0 0 0,-1 0 1 0 0,1 0-1 0 0,-1 0 1 0 0,1 0-1 0 0,0 0 1 0 0,-1 0-1 0 0,1 0 1 0 0,0 0-1 0 0,0 0 0 0 0,0 0 1 0 0,-1-1-1 0 0,1 1 1 0 0,0 0-1 0 0,0 0 1 0 0,0-1-1 0 0,0 1 1 0 0,0-1-1 0 0,2 1 0 0 0,-2-1 2 0 0,0 0-1 0 0,1 0 0 0 0,-1 0 0 0 0,0 0 1 0 0,0 0-1 0 0,0 0 0 0 0,1-1 0 0 0,-1 1 1 0 0,0-1-1 0 0,0 1 0 0 0,0-1 0 0 0,0 1 0 0 0,0-1 1 0 0,0 1-1 0 0,1-1 0 0 0,-2 0 0 0 0,3-1 1 0 0,4-5 38 0 0,0 0 0 0 0,-1-1 0 0 0,1 0 0 0 0,5-9 0 0 0,-8 11-32 0 0,30-49 226 0 0,52-113 0 0 0,-33 57-41 0 0,-17 50-101 0 0,-26 46-84 0 0,0-1 0 0 0,-1-1 1 0 0,-1 1-1 0 0,-1-1 0 0 0,10-33 1 0 0,-7-5 0 0 0,6-96 1 0 0,-13-57-1 0 0,-3 205-19 0 0,-4-85-8 0 0,4 87 6 0 0,0 0 1 0 0,-1 1-1 0 0,1-1 0 0 0,0 0 0 0 0,-1 1 0 0 0,1-1 0 0 0,0 1 1 0 0,-1-1-1 0 0,1 1 0 0 0,-1-1 0 0 0,1 1 0 0 0,-1-1 1 0 0,1 1-1 0 0,-1-1 0 0 0,1 1 0 0 0,-1-1 0 0 0,1 1 1 0 0,-1 0-1 0 0,0-1 0 0 0,0 1 1 0 0,1 0 0 0 0,0 0 0 0 0,0-1 1 0 0,-1 1-1 0 0,1 0 0 0 0,0 0 0 0 0,0 0 0 0 0,-1 0 0 0 0,1 0 1 0 0,0-1-1 0 0,-1 1 0 0 0,1 0 0 0 0,0 0 0 0 0,0 0 0 0 0,-1 0 0 0 0,1 0 1 0 0,0 0-1 0 0,-1 0 0 0 0,1 0 0 0 0,0 0 0 0 0,-1 0 0 0 0,1 0 1 0 0,0 0-1 0 0,-1 0 0 0 0,1 1 0 0 0,0-1 0 0 0,0 0 0 0 0,-1 0 1 0 0,1 0-1 0 0,0 0 0 0 0,-1 0 0 0 0,1 1 0 0 0,0-1 0 0 0,0 0 1 0 0,-1 0-1 0 0,1 1 0 0 0,0-1 0 0 0,0 0 0 0 0,0 0 0 0 0,-1 1 1 0 0,-11 24-1 0 0,-4 11 3 0 0,4 26 39 0 0,3 1 0 0 0,2 0 1 0 0,2 71-1 0 0,2-48 58 0 0,1-14 161 0 0,10 97 0 0 0,-3-127-117 0 0,2 0 0 0 0,1 0 1 0 0,23 64-1 0 0,-28-98-88 0 0,0-1-1 0 0,1 1 1 0 0,0-1-1 0 0,1 1 0 0 0,9 10 1 0 0,-14-17-49 0 0,1-1 1 0 0,-1 0-1 0 0,1 1 0 0 0,-1-1 1 0 0,1 0-1 0 0,-1 1 1 0 0,1-1-1 0 0,-1 0 0 0 0,1 0 1 0 0,-1 0-1 0 0,1 0 1 0 0,-1 0-1 0 0,1 1 0 0 0,-1-1 1 0 0,1 0-1 0 0,-1 0 1 0 0,1 0-1 0 0,0 0 0 0 0,-1-1 1 0 0,1 1-1 0 0,-1 0 1 0 0,1 0-1 0 0,-1 0 0 0 0,1 0 1 0 0,-1 0-1 0 0,1-1 1 0 0,-1 1-1 0 0,1 0 0 0 0,-1-1 1 0 0,1 1-1 0 0,0-1 1 0 0,12-9 62 0 0,-12 10-67 0 0,14-14 71 0 0,-1-1-1 0 0,0 0 1 0 0,-1-1 0 0 0,13-21-1 0 0,39-73 217 0 0,-30 46-93 0 0,-30 57-184 0 0,9-16 183 0 0,-2 0-1 0 0,18-44 1 0 0,-27 59-159 0 0,0-1 0 0 0,-1 0-1 0 0,-1 0 1 0 0,1 0-1 0 0,-2 0 1 0 0,1-1 0 0 0,-1 1-1 0 0,0 0 1 0 0,-1 0 0 0 0,0 0-1 0 0,-4-17 1 0 0,5 26-36 0 0,-16-45 4 0 0,15 43-4 0 0,0 0 0 0 0,-1-1 1 0 0,1 1-1 0 0,-1 0 0 0 0,1 0 0 0 0,-1 0 0 0 0,0 0 0 0 0,0 0 0 0 0,0 0 1 0 0,0 0-1 0 0,0 1 0 0 0,0-1 0 0 0,0 1 0 0 0,-1 0 0 0 0,-3-2 0 0 0,4 2-5 0 0,0 0 0 0 0,0 1-1 0 0,0-1 1 0 0,0 1-1 0 0,-1 0 1 0 0,1 0-1 0 0,0 0 1 0 0,0 0-1 0 0,0 0 1 0 0,-1 0 0 0 0,1 0-1 0 0,0 1 1 0 0,0-1-1 0 0,0 1 1 0 0,0 0-1 0 0,0-1 1 0 0,0 1-1 0 0,0 0 1 0 0,0 0 0 0 0,0 0-1 0 0,0 1 1 0 0,0-1-1 0 0,1 0 1 0 0,-1 1-1 0 0,0-1 1 0 0,1 1-1 0 0,0 0 1 0 0,-1-1 0 0 0,1 1-1 0 0,0 0 1 0 0,-1 0-1 0 0,0 2 1 0 0,-4 7-43 0 0,0 1 0 0 0,1 0 1 0 0,1 0-1 0 0,-5 16 0 0 0,7-20 36 0 0,-3 7-15 0 0,0 0-18 0 0,0 0 1 0 0,1 0-1 0 0,1 1 1 0 0,0-1-1 0 0,1 1 1 0 0,0 0-1 0 0,1 0 0 0 0,3 22 1 0 0,34 199-10 0 0,-34-224 57 0 0,0 1-1 0 0,1-1 1 0 0,1 1-1 0 0,6 15 0 0 0,-8-24 0 0 0,0 0-1 0 0,1 0 1 0 0,-1 0-1 0 0,1-1 1 0 0,0 1-1 0 0,0-1 0 0 0,0 0 1 0 0,1 0-1 0 0,-1 0 1 0 0,1 0-1 0 0,0 0 1 0 0,1-1-1 0 0,7 6 0 0 0,-9-8 9 0 0,0 0-1 0 0,0 0 0 0 0,0 0 0 0 0,1 0 0 0 0,-1 0 0 0 0,0-1 0 0 0,1 1 0 0 0,-1-1 0 0 0,1 0 0 0 0,-1 0 0 0 0,0 0 0 0 0,1 0 0 0 0,-1-1 0 0 0,1 0 0 0 0,-1 1 1 0 0,0-1-1 0 0,0 0 0 0 0,1-1 0 0 0,-1 1 0 0 0,0 0 0 0 0,0-1 0 0 0,0 0 0 0 0,3-2 0 0 0,5-5 60 0 0,1 0 0 0 0,-1-1 1 0 0,19-22-1 0 0,-18 19-12 0 0,29-32 154 0 0,-21 23-94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1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9144 0 0,'5'0'8'0'0,"4"2"29"0"0,-1 0 21 0 0,2 2 44 0 0,-6-3-29 0 0,-3 0-58 0 0,0-1-1 0 0,0 0 0 0 0,0 0 0 0 0,0 0 1 0 0,0 1-1 0 0,0-1 0 0 0,0 0 0 0 0,0 1 1 0 0,0-1-1 0 0,0 1 0 0 0,0 0 0 0 0,-1-1 1 0 0,1 1-1 0 0,0-1 0 0 0,0 1 0 0 0,1 1 1 0 0,0 0 38 0 0,-1-1-15 0 0,0 0 0 0 0,-1 0 0 0 0,1 0 0 0 0,0 0 0 0 0,-1 1 0 0 0,1-1 0 0 0,-1 0 0 0 0,1 0 0 0 0,-1 0 0 0 0,0 0 0 0 0,1 1 1 0 0,-1-1-1 0 0,0 0 0 0 0,0 0 0 0 0,0 1 0 0 0,0 1 0 0 0,-1 22 222 0 0,1-22-251 0 0,-10 262 483 0 0,8-73-20 0 0,4-100 187 0 0,5-12 1093 0 0,2-73-656 0 0,-9-9-929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3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423 153 12056 0 0,'-3'-6'13'0'0,"-1"0"51"0"0,1-1 43 0 0,-2-1 112 0 0,-5-14 577 0 0,8 17-690 0 0,2 3-69 0 0,-1 0 0 0 0,1 1 0 0 0,-1-1 0 0 0,0 0 0 0 0,0 0 0 0 0,0 0 0 0 0,0 0 1 0 0,0 1-1 0 0,0-1 0 0 0,-2-2 0 0 0,-11-12 339 0 0,10 10-295 0 0,2 1-9 0 0,-1 0 1 0 0,0 0 0 0 0,-1 1 0 0 0,1-1 0 0 0,-1 1-1 0 0,0 0 1 0 0,0 0 0 0 0,-5-3 0 0 0,0 2-61 0 0,8 4-13 0 0,-1 0 1 0 0,1 1-1 0 0,-1-1 0 0 0,1 0 0 0 0,-1 1 1 0 0,1-1-1 0 0,-1 1 0 0 0,0-1 1 0 0,1 1-1 0 0,-1 0 0 0 0,0 0 1 0 0,1 0-1 0 0,-1 0 0 0 0,0 0 1 0 0,1 0-1 0 0,-1 0 0 0 0,0 1 0 0 0,1-1 1 0 0,-1 0-1 0 0,0 1 0 0 0,1-1 1 0 0,-1 1-1 0 0,1 0 0 0 0,-1 0 1 0 0,1-1-1 0 0,-1 1 0 0 0,1 0 1 0 0,-3 2-1 0 0,0 0 0 0 0,2-3 0 0 0,0 1 1 0 0,1 0-1 0 0,-1-1 1 0 0,1 1-1 0 0,0 0 1 0 0,-1 0-1 0 0,1 0 1 0 0,0 1-1 0 0,0-1 1 0 0,-1 0-1 0 0,1 0 1 0 0,0 1-1 0 0,0-1 1 0 0,0 0 0 0 0,0 1-1 0 0,0 1 1 0 0,-9 14-4 0 0,0 0 0 0 0,1 0 0 0 0,2 1 0 0 0,0 0 0 0 0,0 0 0 0 0,2 1 0 0 0,0 0 0 0 0,1 0 0 0 0,-2 32 0 0 0,5 32 18 0 0,9 86 0 0 0,1 24 20 0 0,-9-126 30 0 0,1 25 233 0 0,-15 129 0 0 0,5-137 249 0 0,-8 40 1843 0 0,17-123-2318 0 0,0 1 0 0 0,-1-1 0 0 0,1 1-1 0 0,0-1 1 0 0,-1 1 0 0 0,1-1-1 0 0,-1 1 1 0 0,0-1 0 0 0,1 0-1 0 0,-1 1 1 0 0,0-1 0 0 0,0 0 0 0 0,0 0-1 0 0,0 1 1 0 0,0-1 0 0 0,0 0-1 0 0,0 0 1 0 0,0 0 0 0 0,0 0 0 0 0,-1 0-1 0 0,1-1 1 0 0,0 1 0 0 0,-1 0-1 0 0,1-1 1 0 0,-1 1 0 0 0,1-1-1 0 0,0 1 1 0 0,-1-1 0 0 0,1 1 0 0 0,-1-1-1 0 0,1 0 1 0 0,-1 0 0 0 0,-1 0-1 0 0,-1 0 7 0 0,0-1-1 0 0,0 0 0 0 0,1 1 0 0 0,-1-2 0 0 0,1 1 0 0 0,-1 0 0 0 0,1-1 0 0 0,-1 1 0 0 0,1-1 0 0 0,0 0 0 0 0,0 0 1 0 0,-5-5-1 0 0,-44-41 348 0 0,36 30-338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14272 0 0,'7'1'15'0'0,"3"5"78"0"0,12 11 153 0 0,-21-16-250 0 0,6 3 158 0 0,0 0-1 0 0,0 0 0 0 0,0 0 0 0 0,11 3 1 0 0,-9-3 89 0 0,-5-3-162 0 0,-1 1 1 0 0,1-1 0 0 0,-1 0-1 0 0,1 0 1 0 0,0-1 0 0 0,-1 1-1 0 0,1-1 1 0 0,0 0 0 0 0,0 0-1 0 0,-1 0 1 0 0,1 0 0 0 0,0-1-1 0 0,0 1 1 0 0,5-3 0 0 0,33-7 194 0 0,44-16 0 0 0,-66 18-212 0 0,-7 3 27 0 0,0 0-1 0 0,20-4 1 0 0,-25 7-29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73 10848 0 0,'1'1'1'0'0,"0"1"3"0"0,-1 0 5 0 0,0-1 12 0 0,0 0-2 0 0,-3 1 101 0 0,2-2-69 0 0,-9-7 1017 0 0,15 2-148 0 0,25-1 311 0 0,-17 3-993 0 0,32-17 444 0 0,-35 15-480 0 0,1 0 0 0 0,-1 0 1 0 0,20-5-1 0 0,0-6 434 0 0,-30 16-615 0 0,0 0-6 0 0,-2 0-16 0 0,0 1 0 0 0,0-1 0 0 0,0 1 1 0 0,0-1-1 0 0,0 1 0 0 0,0 0 0 0 0,0 0 0 0 0,0-1 1 0 0,0 2-1 0 0,0-1 0 0 0,0 0 0 0 0,0 0 1 0 0,1 0-1 0 0,-3 3 0 0 0,-20 23-29 0 0,22-24 28 0 0,-2 3-10 0 0,0 0 0 0 0,0 0 1 0 0,1 1-1 0 0,0-1 0 0 0,0 1 1 0 0,1 0-1 0 0,0 0 0 0 0,0 0 1 0 0,1 0-1 0 0,0 0 0 0 0,0 0 1 0 0,0 1-1 0 0,1-1 0 0 0,0 0 1 0 0,1 0-1 0 0,-1 1 0 0 0,1-1 1 0 0,1 0-1 0 0,2 9 0 0 0,5 13-20 0 0,1-1-1 0 0,1 1 0 0 0,18 31 1 0 0,-24-51 28 0 0,-4-5 3 0 0,11 13 1 0 0,-12-16 2 0 0,1 0 1 0 0,-1-1 0 0 0,1 1-1 0 0,0 0 1 0 0,-1 0 0 0 0,1-1-1 0 0,0 1 1 0 0,0 0 0 0 0,-1-1 0 0 0,1 1-1 0 0,0-1 1 0 0,0 1 0 0 0,0-1-1 0 0,0 1 1 0 0,0-1 0 0 0,0 0 0 0 0,0 0-1 0 0,0 1 1 0 0,0-1 0 0 0,0 0-1 0 0,0 0 1 0 0,0 0 0 0 0,0 0-1 0 0,0 0 1 0 0,0 0 0 0 0,-1 0 0 0 0,1 0-1 0 0,0 0 1 0 0,0-1 0 0 0,0 1-1 0 0,0 0 1 0 0,1-1 0 0 0,8-5 36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11760 0 0,'0'0'0'0'0,"8"6"192"0"0,13 16 208 0 0,-5-12 144 0 0,-9-7-200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5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10848 0 0,'5'22'-3'0'0,"0"-12"4"0"0,-3-4 21 0 0,-1-4-10 0 0,-1-1-1 0 0,1 1 1 0 0,-1-1 0 0 0,1 1 0 0 0,-1-1 0 0 0,1 1 0 0 0,0-1-1 0 0,0 0 1 0 0,0 1 0 0 0,0-1 0 0 0,0 0 0 0 0,0 0 0 0 0,2 2 0 0 0,12 14 171 0 0,-2 2-35 0 0,-10-9 89 0 0,-2-4-151 0 0,-1-4-53 0 0,1-1-1 0 0,-1 1 1 0 0,0 0-1 0 0,0 0 0 0 0,0 0 1 0 0,0 0-1 0 0,0 0 1 0 0,0-1-1 0 0,-1 1 1 0 0,1 0-1 0 0,-1 0 0 0 0,1 0 1 0 0,-2 1-1 0 0,0 4 55 0 0,0-5-43 0 0,1 1-1 0 0,0-1 1 0 0,0 1 0 0 0,1 0 0 0 0,-1 0 0 0 0,1-1 0 0 0,-1 1 0 0 0,1 5 0 0 0,-10 214 1117 0 0,9-204-1120 0 0,-1 9 329 0 0,2-27-366 0 0,0 0 0 0 0,0 0-1 0 0,0 0 1 0 0,0 0 0 0 0,0 0 0 0 0,0-1 0 0 0,0 1 0 0 0,1 0-1 0 0,-1 0 1 0 0,0 0 0 0 0,0 0 0 0 0,0 0 0 0 0,0 0 0 0 0,0 0 0 0 0,0 0-1 0 0,0 0 1 0 0,0 0 0 0 0,0 0 0 0 0,0 0 0 0 0,0 0 0 0 0,0 0-1 0 0,0 0 1 0 0,0 0 0 0 0,0 0 0 0 0,0 1 0 0 0,0-1 0 0 0,1 0-1 0 0,-1 0 1 0 0,0 0 0 0 0,0 0 0 0 0,0 0 0 0 0,0 0 0 0 0,0 0 0 0 0,0 0-1 0 0,0 0 1 0 0,0 0 0 0 0,0 0 0 0 0,0 0 0 0 0,0 0 0 0 0,0 0-1 0 0,0 0 1 0 0,0 0 0 0 0,0 0 0 0 0,0 0 0 0 0,0 0 0 0 0,0 0-1 0 0,0 0 1 0 0,0 1 0 0 0,0-1 0 0 0,0 0 0 0 0,0 0 0 0 0,0 0 0 0 0,0 0-1 0 0,0 0 1 0 0,0 0 0 0 0,0 0 0 0 0,0 0 0 0 0,6-14 186 0 0,44-166 267 0 0,-40 149-413 0 0,-3 8 9 0 0,13-30-1 0 0,-17 45-33 0 0,2 1 0 0 0,-1-1 0 0 0,1 1 0 0 0,0 0 0 0 0,0 1 1 0 0,0-1-1 0 0,11-8 0 0 0,7-8 80 0 0,-17 17-29 0 0,-1 1 0 0 0,1-1 1 0 0,0 1-1 0 0,1 0 1 0 0,-1 0-1 0 0,9-4 1 0 0,-11 7 39 0 0,0 0 1 0 0,-1 1-1 0 0,1-1 1 0 0,0 1-1 0 0,0-1 1 0 0,-1 1-1 0 0,1 0 1 0 0,0 1-1 0 0,0-1 1 0 0,7 1-1 0 0,-10 1-86 0 0,0 0 0 0 0,0 1-1 0 0,-1-1 1 0 0,1 1-1 0 0,0-1 1 0 0,-1 1-1 0 0,1-1 1 0 0,-1 1-1 0 0,1-1 1 0 0,-1 1 0 0 0,1 3-1 0 0,-1-5-18 0 0,51 262 1099 0 0,-44-234-913 0 0,1 0-1 0 0,12 29 0 0 0,-19-55-163 0 0,-1-1-1 0 0,1 1 1 0 0,-1-1-1 0 0,1 1 1 0 0,0-1-1 0 0,0 0 1 0 0,0 1-1 0 0,0-1 1 0 0,0 0-1 0 0,0 1 1 0 0,0-1-1 0 0,0 0 1 0 0,0 0-1 0 0,0 0 1 0 0,1 0-1 0 0,-1 0 1 0 0,1 0-1 0 0,-1 0 1 0 0,0-1-1 0 0,1 1 1 0 0,-1 0-1 0 0,1-1 1 0 0,0 1-1 0 0,-1-1 1 0 0,1 0-1 0 0,-1 1 1 0 0,1-1-1 0 0,0 0 1 0 0,2 0-1 0 0,-1-1 17 0 0,0 1 0 0 0,0-1-1 0 0,0 0 1 0 0,0 0 0 0 0,0-1 0 0 0,0 1-1 0 0,0-1 1 0 0,0 1 0 0 0,0-1-1 0 0,-1 0 1 0 0,1 0 0 0 0,-1 0 0 0 0,1 0-1 0 0,2-4 1 0 0,40-52 325 0 0,-28 32-255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5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0 273 13360 0 0,'2'10'46'0'0,"12"-1"151"0"0,5-4 209 0 0,-4-2 74 0 0,-14-3-422 0 0,0 0 0 0 0,0 1 0 0 0,0-1 0 0 0,-1 0 0 0 0,1 0 0 0 0,0 1 0 0 0,0-1 1 0 0,0 0-1 0 0,0 1 0 0 0,-1-1 0 0 0,1 1 0 0 0,0-1 0 0 0,0 1 0 0 0,-1 0 0 0 0,1-1 0 0 0,0 1 0 0 0,0 0 0 0 0,11-13 1527 0 0,29-29-1218 0 0,-28 29-307 0 0,22-20-3 0 0,8 2-43 0 0,26-18-54 0 0,-66 46 20 0 0,0 0 0 0 0,-1 0 0 0 0,1-1 1 0 0,0 1-1 0 0,-1-1 0 0 0,0 1 0 0 0,0-1 0 0 0,0 0 0 0 0,0 0 1 0 0,0 0-1 0 0,0 0 0 0 0,-1 0 0 0 0,1 0 0 0 0,0-4 0 0 0,-1 2-37 0 0,0-1-1 0 0,-1 0 0 0 0,0 0 0 0 0,0 0 0 0 0,0 0 0 0 0,-2-9 0 0 0,1 13 42 0 0,1 0 0 0 0,-1 0 0 0 0,1 0 0 0 0,-1 1 0 0 0,0-1 0 0 0,0 0-1 0 0,0 1 1 0 0,0-1 0 0 0,0 0 0 0 0,0 1 0 0 0,0-1 0 0 0,-1 1 0 0 0,1 0 0 0 0,0-1 0 0 0,-1 1-1 0 0,1 0 1 0 0,-1 0 0 0 0,1 0 0 0 0,-1 0 0 0 0,0 0 0 0 0,0 0 0 0 0,1 1 0 0 0,-1-1 0 0 0,-3 0-1 0 0,1-1-6 0 0,0 2-1 0 0,0-1 0 0 0,0 0 1 0 0,0 1-1 0 0,0 0 0 0 0,0 0 1 0 0,0 0-1 0 0,-1 0 0 0 0,1 1 1 0 0,0-1-1 0 0,0 1 0 0 0,0 0 0 0 0,1 1 1 0 0,-1-1-1 0 0,0 1 0 0 0,0-1 1 0 0,1 1-1 0 0,-1 0 0 0 0,1 0 1 0 0,-1 1-1 0 0,-4 4 0 0 0,2-4 8 0 0,4-2 11 0 0,-1 0-1 0 0,1 1 1 0 0,0-1 0 0 0,0 0-1 0 0,0 1 1 0 0,0 0 0 0 0,1-1-1 0 0,-1 1 1 0 0,0 0 0 0 0,1 0-1 0 0,-2 2 1 0 0,-4 5-9 0 0,-1 1 0 0 0,2 0 0 0 0,-1 0 0 0 0,2 0 1 0 0,-1 1-1 0 0,1-1 0 0 0,1 1 0 0 0,-4 14 0 0 0,6-6 13 0 0,5 15 1 0 0,-1-17 5 0 0,0 10 76 0 0,12 46 0 0 0,-12-64-65 0 0,1-1-1 0 0,-1 0 1 0 0,2 0-1 0 0,-1-1 1 0 0,1 1 0 0 0,0-1-1 0 0,1 1 1 0 0,0-1-1 0 0,0-1 1 0 0,6 7-1 0 0,-9-11 2 0 0,0-1-1 0 0,-1 0 1 0 0,1 1-1 0 0,0-1 1 0 0,0 0-1 0 0,0 0 1 0 0,0 0-1 0 0,0-1 1 0 0,0 1-1 0 0,0 0 1 0 0,0-1-1 0 0,0 0 1 0 0,0 1 0 0 0,1-1-1 0 0,-1 0 1 0 0,2 0-1 0 0,38-5 259 0 0,-25 2-224 0 0,10-1 35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6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87 481 9240 0 0,'0'-3'5'0'0,"0"0"20"0"0,7 2 131 0 0,-4 1-96 0 0,-2 0-60 0 0,23-2 532 0 0,-18-3-123 0 0,-6 5-390 0 0,-1-1-1 0 0,1 0 1 0 0,0 0-1 0 0,-1 1 1 0 0,1-1-1 0 0,-1 1 1 0 0,0-1-1 0 0,1 0 1 0 0,-1 1-1 0 0,1-1 1 0 0,-1 1 0 0 0,0-1-1 0 0,1 1 1 0 0,-1 0-1 0 0,0-1 1 0 0,-1 1-1 0 0,-4-5 38 0 0,5 4-37 0 0,1 1-1 0 0,-1-1 0 0 0,1 1 1 0 0,-1-1-1 0 0,1 1 0 0 0,-1 0 1 0 0,1-1-1 0 0,-1 1 0 0 0,1 0 1 0 0,-1-1-1 0 0,1 1 0 0 0,-1 0 1 0 0,1 0-1 0 0,-1-1 1 0 0,0 1-1 0 0,1 0 0 0 0,-1 0 1 0 0,0 0-1 0 0,1 0 0 0 0,-1 0 1 0 0,1 0-1 0 0,-1 0 0 0 0,0 0 1 0 0,1 0-1 0 0,-1 0 0 0 0,0 0 1 0 0,1 0-1 0 0,-1 1 0 0 0,1-1 1 0 0,-1 0-1 0 0,0 0 0 0 0,1 1 1 0 0,-1-1-1 0 0,1 0 0 0 0,-1 1 1 0 0,1-1-1 0 0,-1 1 0 0 0,1-1 1 0 0,-1 0-1 0 0,0 2 0 0 0,-6 6-3 0 0,1 0-1 0 0,-1 1 0 0 0,2-1 1 0 0,-1 1-1 0 0,1 1 1 0 0,1-1-1 0 0,-1 1 0 0 0,-4 15 1 0 0,-2 11 50 0 0,-7 43 0 0 0,16-61-15 0 0,1 0 0 0 0,0 0-1 0 0,2 0 1 0 0,0 1 0 0 0,5 22-1 0 0,-1 5 41 0 0,-4-38-58 0 0,0 0 0 0 0,0-1 0 0 0,1 1 0 0 0,0 0-1 0 0,0-1 1 0 0,4 9 0 0 0,-5-16-25 0 0,-1 1-1 0 0,0-1 1 0 0,0 1 0 0 0,0-1 0 0 0,1 1 0 0 0,-1-1-1 0 0,0 1 1 0 0,1-1 0 0 0,-1 1 0 0 0,0-1-1 0 0,1 1 1 0 0,-1-1 0 0 0,1 0 0 0 0,-1 1-1 0 0,1-1 1 0 0,-1 0 0 0 0,1 1 0 0 0,-1-1-1 0 0,1 0 1 0 0,-1 0 0 0 0,1 0 0 0 0,-1 1-1 0 0,1-1 1 0 0,-1 0 0 0 0,1 0 0 0 0,-1 0-1 0 0,1 0 1 0 0,0 0 0 0 0,0 0 0 0 0,0 0 2 0 0,1-1 1 0 0,-1 1 0 0 0,0-1 0 0 0,1 1-1 0 0,-1-1 1 0 0,0 0 0 0 0,0 0-1 0 0,0 0 1 0 0,0 1 0 0 0,0-1 0 0 0,2-2-1 0 0,23-33 108 0 0,-24 32-96 0 0,97-140 316 0 0,-89 129-306 0 0,-1 1-16 0 0,-1 0-1 0 0,-1 0 1 0 0,0-1-1 0 0,-1 1 1 0 0,0-2-1 0 0,-1 1 1 0 0,3-18-1 0 0,12-116-67 0 0,-12 79-8 0 0,23-170-927 0 0,-4 130-2058 0 0,-33 206 1656 0 0,-5-14 1393 0 0,-2 126 1 0 0,11-146 53 0 0,-1-5 325 0 0,3 1 1 0 0,2-1 0 0 0,3 0-1 0 0,14 64 1 0 0,-17-114-235 0 0,0-1 1 0 0,0 1-1 0 0,0-1 1 0 0,1 0-1 0 0,0 1 0 0 0,0-1 1 0 0,0-1-1 0 0,1 1 1 0 0,0 0-1 0 0,7 7 0 0 0,-9-11-57 0 0,0-1-1 0 0,0 1 1 0 0,0-1-1 0 0,0 1 1 0 0,0-1-1 0 0,0 1 1 0 0,1-1-1 0 0,-1 0 1 0 0,0 0-1 0 0,1 0 1 0 0,-1-1-1 0 0,1 1 1 0 0,-1 0-1 0 0,1-1 1 0 0,0 0-1 0 0,-1 1 0 0 0,1-1 1 0 0,-1 0-1 0 0,1-1 1 0 0,-1 1-1 0 0,1 0 1 0 0,-1-1-1 0 0,1 1 1 0 0,-1-1-1 0 0,1 0 1 0 0,-1 0-1 0 0,1 0 1 0 0,-1 0-1 0 0,0 0 1 0 0,3-2-1 0 0,11-6 249 0 0,2-3-12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0 183 11656 0 0,'7'2'34'0'0,"6"6"120"0"0,9 10 394 0 0,-21-17-506 0 0,0 0 1 0 0,0 0-1 0 0,1 0 1 0 0,-1 0-1 0 0,1 0 1 0 0,-1 0-1 0 0,1 0 0 0 0,-1-1 1 0 0,1 1-1 0 0,-1-1 1 0 0,1 1-1 0 0,0-1 1 0 0,-1 0-1 0 0,3 1 1 0 0,1-1 98 0 0,-2 0-7 0 0,-1 0-1 0 0,1-1 1 0 0,-1 1-1 0 0,1-1 1 0 0,-1 0-1 0 0,1 1 1 0 0,-1-1-1 0 0,1 0 1 0 0,-1-1-1 0 0,0 1 1 0 0,0 0-1 0 0,0-1 1 0 0,1 1-1 0 0,-1-1 1 0 0,-1 1-1 0 0,3-3 1 0 0,131-93 1667 0 0,-127 90-1731 0 0,1 0 0 0 0,-2-1 1 0 0,1 0-1 0 0,-1 0 0 0 0,0-1 1 0 0,-1 0-1 0 0,0 0 0 0 0,0-1 1 0 0,-1 0-1 0 0,4-10 0 0 0,-40 72 267 0 0,13-13-444 0 0,-46 72 0 0 0,61-106 87 0 0,1 0 1 0 0,-1 1-1 0 0,1-1 1 0 0,0 1-1 0 0,1-1 1 0 0,-1 1-1 0 0,1 0 0 0 0,0 0 1 0 0,1 0-1 0 0,0 0 1 0 0,-1-1-1 0 0,2 1 1 0 0,0 10-1 0 0,2 5 6 0 0,2 0 1 0 0,8 28-1 0 0,-10-39 22 0 0,0 1-1 0 0,0-1 1 0 0,2 0-1 0 0,-1 0 1 0 0,1-1-1 0 0,0 1 1 0 0,1-1-1 0 0,0 0 1 0 0,1-1-1 0 0,14 15 1 0 0,-20-23-1 0 0,1 1 1 0 0,-1-1-1 0 0,1 0 0 0 0,0 0 1 0 0,-1 0-1 0 0,1 0 1 0 0,-1-1-1 0 0,1 1 0 0 0,-1 0 1 0 0,1-1-1 0 0,0 1 1 0 0,-1-1-1 0 0,1 1 0 0 0,-1-1 1 0 0,3-1-1 0 0,-1 1 25 0 0,3-3 3 0 0,1 0-1 0 0,-1 0 0 0 0,0 0 0 0 0,0-1 0 0 0,-1 0 0 0 0,0 0 0 0 0,1 0 1 0 0,-2-1-1 0 0,6-6 0 0 0,-8 9-21 0 0,16-19 96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0,'3'0'0'0'0,"-3"8"296"0"0,3 1 304 0 0,-1-2-48 0 0,2-2-16 0 0,1-5-152 0 0,1 0-272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2 109 9944 0 0,'-1'10'0'0'0,"3"-4"22"0"0,0-1 0 0 0,0 0 0 0 0,1 0 0 0 0,-1 0 0 0 0,1 0 0 0 0,1 0 0 0 0,-1-1 0 0 0,5 6 0 0 0,-6-8-2 0 0,0 0-1 0 0,0 0 0 0 0,0 0 0 0 0,0 1 1 0 0,-1-1-1 0 0,1 0 0 0 0,-1 1 0 0 0,2 4 1 0 0,0-1 25 0 0,-3-5-29 0 0,1 0-1 0 0,-1 0 1 0 0,1-1 0 0 0,-1 1-1 0 0,1 0 1 0 0,-1 0 0 0 0,1 0-1 0 0,-1 0 1 0 0,0 0 0 0 0,0 0-1 0 0,0 0 1 0 0,1 0 0 0 0,-1-1 0 0 0,0 1-1 0 0,0 0 1 0 0,0 0 0 0 0,0 0-1 0 0,0 0 1 0 0,-1 0 0 0 0,1 0-1 0 0,-1 2 1 0 0,1-1 46 0 0,0-1-44 0 0,0 0 0 0 0,0 0 0 0 0,0 0 0 0 0,0-1 1 0 0,0 1-1 0 0,0 0 0 0 0,0 0 0 0 0,0 0 0 0 0,0 0 0 0 0,-1 0 1 0 0,1-1-1 0 0,0 1 0 0 0,0 0 0 0 0,-1 0 0 0 0,1 0 1 0 0,-1-1-1 0 0,0 2 0 0 0,-5 14 285 0 0,5-14-238 0 0,1 1 0 0 0,-1 0 0 0 0,1 0 0 0 0,-1 0 0 0 0,1 0 0 0 0,0 0 0 0 0,0 0 0 0 0,1 0 0 0 0,-1 0-1 0 0,0 0 1 0 0,1 0 0 0 0,0 0 0 0 0,0 0 0 0 0,0-1 0 0 0,2 5 0 0 0,9-30 656 0 0,33-102-254 0 0,-42 118-433 0 0,0 1 0 0 0,0-1 0 0 0,1 0 1 0 0,0 1-1 0 0,0 0 0 0 0,10-12 0 0 0,9-12 46 0 0,17-18 29 0 0,-36 45-86 0 0,0 0-1 0 0,1 1 1 0 0,-1-1 0 0 0,0 1 0 0 0,1 0-1 0 0,0 1 1 0 0,-1-1 0 0 0,8-1 0 0 0,-6 2 35 0 0,7 23 190 0 0,-5-3-201 0 0,-2 1 1 0 0,0 0 0 0 0,-1 0 0 0 0,-1 1-1 0 0,1 20 1 0 0,-1-14-33 0 0,2 26 2 0 0,10 49 23 0 0,-14-92 11 0 0,1 0 0 0 0,0 0 0 0 0,1 0 0 0 0,0 0-1 0 0,0-1 1 0 0,1 1 0 0 0,9 12 0 0 0,-13-21-21 0 0,1 0 0 0 0,-1 1 0 0 0,1-1 0 0 0,-1 0 0 0 0,1 0 0 0 0,-1 1 0 0 0,1-1 0 0 0,0 0 0 0 0,-1-1 0 0 0,1 1-1 0 0,0 0 1 0 0,0 0 0 0 0,0-1 0 0 0,-1 1 0 0 0,1-1 0 0 0,0 0 0 0 0,0 0 0 0 0,0 1 0 0 0,0-1 0 0 0,0 0 0 0 0,0 0 0 0 0,0-1 0 0 0,0 1 0 0 0,0 0 0 0 0,0-1 0 0 0,-1 1 0 0 0,1-1 0 0 0,2 0 0 0 0,2-2 57 0 0,-1 1 0 0 0,0 0-1 0 0,1-1 1 0 0,-1 0 0 0 0,0-1 0 0 0,0 1 0 0 0,-1-1 0 0 0,5-4-1 0 0,5-7 124 0 0,0 0 0 0 0,-2-1 0 0 0,0 0 0 0 0,-1-1 0 0 0,16-33 0 0 0,-14 24-26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2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8536 0 0,'2'0'5'0'0,"-1"0"12"0"0,137-11 1618 0 0,-129 11-1618 0 0,-5 0 5 0 0,0-1 0 0 0,0 1 0 0 0,0 0 0 0 0,0 0 0 0 0,0 1 0 0 0,0-1-1 0 0,0 1 1 0 0,0 0 0 0 0,0 0 0 0 0,0 0 0 0 0,0 0 0 0 0,-1 1 0 0 0,1 0 0 0 0,0 0 0 0 0,-1 0-1 0 0,5 3 1 0 0,-2 1 159 0 0,-1 0-1 0 0,0 0 0 0 0,0 1 0 0 0,0-1 0 0 0,-1 1 0 0 0,0 0 0 0 0,0 1 1 0 0,5 14-1 0 0,-4-4 234 0 0,-1 0 1 0 0,2 26-1 0 0,-4-33-307 0 0,-1 12 295 0 0,-2-2-6 0 0,0 58 714 0 0,1-78-1092 0 0,0 0-1 0 0,0 0 0 0 0,0 0 1 0 0,-1 0-1 0 0,1 0 1 0 0,0 0-1 0 0,0 0 0 0 0,-1 0 1 0 0,1 0-1 0 0,-1 0 1 0 0,1 0-1 0 0,-1 0 1 0 0,1 0-1 0 0,-1 0 0 0 0,0 0 1 0 0,1-1-1 0 0,-1 1 1 0 0,0 0-1 0 0,0 0 0 0 0,-1 0 1 0 0,0 1 42 0 0,-3 3 54 0 0,0 1 0 0 0,-1-1 1 0 0,1 0-1 0 0,-1 0 1 0 0,0-1-1 0 0,-1 1 1 0 0,1-2-1 0 0,-1 1 0 0 0,0-1 1 0 0,0 0-1 0 0,0 0 1 0 0,-12 3-1 0 0,-7 3 184 0 0,-42 7 444 0 0,45-11-516 0 0,3 5 151 0 0,16-10-316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4 96 0 0,'4'-3'3'0'0,"2"4"8"0"0,4 8 22 0 0,-4-5 1 0 0,3 1 3104 0 0,-15-8-1116 0 0,6 3-1970 0 0,0-1 0 0 0,-1 1-1 0 0,1 0 1 0 0,0 0 0 0 0,-1 0-1 0 0,1 0 1 0 0,0 0 0 0 0,-1 0 0 0 0,1 0-1 0 0,0 0 1 0 0,-1 0 0 0 0,1 0-1 0 0,0 0 1 0 0,-1 0 0 0 0,1 1 0 0 0,0-1-1 0 0,0 0 1 0 0,-1 0 0 0 0,1 0 0 0 0,0 0-1 0 0,-1 0 1 0 0,1 1 0 0 0,0-1-1 0 0,0 0 1 0 0,-1 0 0 0 0,1 1 0 0 0,0-1-1 0 0,0 0 1 0 0,-1 0 0 0 0,1 1-1 0 0,0-1 1 0 0,0 0 0 0 0,0 0 0 0 0,0 1-1 0 0,-1-1 1 0 0,1 1 0 0 0,-8 16 682 0 0,7-13-401 0 0,-10 23 86 0 0,1-1-1 0 0,1 1 0 0 0,1 1 0 0 0,-6 44 0 0 0,13-51-311 0 0,-6 69 609 0 0,-4 0 0 0 0,-31 125 0 0 0,14-105 730 0 0,23-78-987 0 0,5-27-323 0 0,-1 1 0 0 0,0 0 0 0 0,0 0-1 0 0,0 0 1 0 0,-1 0 0 0 0,0-1 0 0 0,0 1 0 0 0,-3 5 0 0 0,14-53 863 0 0,-1 21-878 0 0,2 1 0 0 0,0 0-1 0 0,1 1 1 0 0,25-33-1 0 0,113-141 965 0 0,-149 193-1082 0 0,0 0 0 0 0,0 0 0 0 0,0-1 0 0 0,0 1 0 0 0,0 0-1 0 0,1 0 1 0 0,-1 0 0 0 0,0 0 0 0 0,0 0 0 0 0,0 0 0 0 0,0 0-1 0 0,0 0 1 0 0,0-1 0 0 0,0 1 0 0 0,0 0 0 0 0,0 0 0 0 0,0 0-1 0 0,1 0 1 0 0,-1 0 0 0 0,0 0 0 0 0,0 0 0 0 0,0 0 0 0 0,0 0-1 0 0,0 0 1 0 0,0 0 0 0 0,0 0 0 0 0,1 0 0 0 0,-1 0 0 0 0,0 0-1 0 0,0 0 1 0 0,0 0 0 0 0,0 0 0 0 0,0 0 0 0 0,0 0 0 0 0,1 0-1 0 0,-1 0 1 0 0,0 0 0 0 0,0 0 0 0 0,0 0 0 0 0,0 0 0 0 0,0 0-1 0 0,0 0 1 0 0,0 0 0 0 0,1 0 0 0 0,-1 0 0 0 0,0 0 0 0 0,0 0-1 0 0,0 1 1 0 0,0-1 0 0 0,0 0 0 0 0,0 0 0 0 0,0 0 0 0 0,3 10 69 0 0,-2 19-27 0 0,-1-25-33 0 0,0 10-7 0 0,0 7 10 0 0,0 0 0 0 0,-1 0 0 0 0,-2 0 0 0 0,-5 25 0 0 0,6-36-15 0 0,0 0 0 0 0,0 0 0 0 0,1 0 0 0 0,1 0 0 0 0,-1 0 0 0 0,2 0 0 0 0,-1 0 0 0 0,1 0 0 0 0,1 0 0 0 0,3 13 0 0 0,-3-16 0 0 0,0 4 3 0 0,1 0 0 0 0,0 1-1 0 0,1-1 1 0 0,0 0 0 0 0,8 12-1 0 0,-12-22 3 0 0,0-1-1 0 0,1 0 1 0 0,-1 0 0 0 0,1 1-1 0 0,-1-1 1 0 0,0 0-1 0 0,1 0 1 0 0,-1 0-1 0 0,1 0 1 0 0,-1 1-1 0 0,1-1 1 0 0,-1 0-1 0 0,1 0 1 0 0,-1 0-1 0 0,1 0 1 0 0,-1 0-1 0 0,1 0 1 0 0,-1 0 0 0 0,1 0-1 0 0,-1-1 1 0 0,1 1-1 0 0,-1 0 1 0 0,1 0-1 0 0,-1 0 1 0 0,1 0-1 0 0,-1-1 1 0 0,0 1-1 0 0,1 0 1 0 0,-1 0-1 0 0,1-1 1 0 0,0 0-1 0 0,12-8 51 0 0,-12 8-55 0 0,13-12 75 0 0,23-25-1 0 0,-6 5 0 0 0,-13 16-41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 10952 0 0,'7'5'23'0'0,"2"3"82"0"0,10 13 288 0 0,-12-13-273 0 0,-6-7-98 0 0,-1 0 1 0 0,0 0-1 0 0,0 0 1 0 0,1 0-1 0 0,-1 0 1 0 0,0 0 0 0 0,0 0-1 0 0,0 0 1 0 0,0 0-1 0 0,0 0 1 0 0,0 0-1 0 0,0 0 1 0 0,-1 0-1 0 0,1 0 1 0 0,0 0-1 0 0,0 0 1 0 0,-1 0-1 0 0,1 0 1 0 0,-1 1-1 0 0,-3 13 103 0 0,-9 98 59 0 0,6-37-37 0 0,-29 131 0 0 0,31-190 67 0 0,1 1 0 0 0,-3 32 1 0 0,7-43-82 0 0,0 0 0 0 0,0 0 1 0 0,0 0-1 0 0,1 0 0 0 0,0 0 1 0 0,0 0-1 0 0,1-1 0 0 0,0 1 1 0 0,6 13-1 0 0,-8-19-105 0 0,0-1 0 0 0,1 1 1 0 0,-1 0-1 0 0,1 0 0 0 0,-1-1 0 0 0,1 1 0 0 0,0 0 0 0 0,-1 0 0 0 0,1-1 0 0 0,0 1 0 0 0,-1-1 0 0 0,1 1 1 0 0,0-1-1 0 0,0 1 0 0 0,-1-1 0 0 0,1 1 0 0 0,0-1 0 0 0,0 1 0 0 0,0-1 0 0 0,0 0 0 0 0,0 0 0 0 0,0 1 1 0 0,-1-1-1 0 0,1 0 0 0 0,0 0 0 0 0,0 0 0 0 0,0 0 0 0 0,0 0 0 0 0,0 0 0 0 0,0-1 0 0 0,0 1 0 0 0,0 0 1 0 0,0 0-1 0 0,0 0 0 0 0,-1-1 0 0 0,3 0 0 0 0,2-1 75 0 0,-1-1 0 0 0,1 0 0 0 0,-1 1 1 0 0,0-1-1 0 0,6-6 0 0 0,6-6 111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10952 0 0,'0'0'19'0'0,"0"3"72"0"0,1 1 52 0 0,1 5 112 0 0,0-2-53 0 0,-1-2-106 0 0,0 45 1088 0 0,-20 59 230 0 0,5-28-1104 0 0,-19 240-78 0 0,32-308-192 0 0,1 1-1 0 0,0-1 1 0 0,1 1 0 0 0,4 22-1 0 0,2 27 642 0 0,-7-63-665 0 0,0 1 0 0 0,0-1 0 0 0,0 1 0 0 0,0-1-1 0 0,0 0 1 0 0,0 1 0 0 0,1-1 0 0 0,-1 1 0 0 0,0-1 0 0 0,0 0 0 0 0,0 1 0 0 0,1-1 0 0 0,-1 0 0 0 0,0 1 0 0 0,0-1-1 0 0,1 0 1 0 0,-1 1 0 0 0,0-1 0 0 0,1 0 0 0 0,-1 0 0 0 0,0 1 0 0 0,1-1 0 0 0,-1 0 0 0 0,0 0 0 0 0,1 0 0 0 0,-1 1 0 0 0,1-1-1 0 0,-1 0 1 0 0,0 0 0 0 0,1 0 0 0 0,-1 0 0 0 0,1 0 0 0 0,-1 0 0 0 0,1 0 0 0 0,-1 0 0 0 0,0 0 0 0 0,1 0 0 0 0,-1 0-1 0 0,1 0 1 0 0,-1 0 0 0 0,0 0 0 0 0,1-1 0 0 0,-1 1 0 0 0,1 0 0 0 0,0 0 0 0 0,17-9 420 0 0,2-6-150 0 0,-7 5-139 0 0,0-1 0 0 0,0 0-1 0 0,-1 0 1 0 0,-1-1 0 0 0,13-18-1 0 0,-13 13-18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90 12056 0 0,'2'2'6'0'0,"3"6"130"0"0,-2-4 15 0 0,1 0 144 0 0,-3-4-209 0 0,1 1-1 0 0,-1-1 0 0 0,0 1 1 0 0,1-1-1 0 0,-1 1 1 0 0,1-1-1 0 0,-1 0 1 0 0,0 0-1 0 0,1 0 0 0 0,-1 0 1 0 0,1 0-1 0 0,-1 0 1 0 0,1 0-1 0 0,-1 0 1 0 0,3-1-1 0 0,10-1 96 0 0,274-14 1556 0 0,-258 13-1559 0 0,-1-2 0 0 0,1 0 1 0 0,-1-2-1 0 0,0-2 0 0 0,-1 0 1 0 0,52-26-1 0 0,-45 16-28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0 10848 0 0,'-2'5'8'0'0,"0"3"35"0"0,0 1 30 0 0,-1 4 77 0 0,-5 31 433 0 0,7-33-486 0 0,-3 113 1497 0 0,-4 30-84 0 0,-17 225-455 0 0,25-373-1029 0 0,2 81 315 0 0,-1-78-238 0 0,0-1 0 0 0,0 1 0 0 0,1-1 0 0 0,0 1 0 0 0,1-1 0 0 0,0 0 0 0 0,7 14-1 0 0,-6-15 200 0 0,0 1 502 0 0,-4-13-710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0 12056 0 0,'13'2'40'0'0,"-6"0"18"0"0,4 3 66 0 0,7 6 139 0 0,2 6 135 0 0,-14-12-277 0 0,-3-2-71 0 0,32 14 528 0 0,-31-15-513 0 0,1 0 0 0 0,-1 0 0 0 0,1 0 0 0 0,-1 1 0 0 0,0-1 1 0 0,0 1-1 0 0,6 5 0 0 0,-6-4-48 0 0,-2-3-10 0 0,0 0 0 0 0,-1 0 1 0 0,1 1-1 0 0,-1-1 0 0 0,1 1 0 0 0,-1-1 1 0 0,0 1-1 0 0,1-1 0 0 0,-1 1 0 0 0,0 0 1 0 0,1 3-1 0 0,3 4 19 0 0,-1 0 1 0 0,0 0 0 0 0,-1 1-1 0 0,0-1 1 0 0,-1 1-1 0 0,1 0 1 0 0,-2 0 0 0 0,0 0-1 0 0,0 0 1 0 0,-1 0-1 0 0,0 0 1 0 0,0 0 0 0 0,-1 0-1 0 0,-1 0 1 0 0,1 0-1 0 0,-2-1 1 0 0,-3 11 0 0 0,2-7 17 0 0,-1 0 0 0 0,0 0 0 0 0,-1 0 0 0 0,0-1 0 0 0,-1 0 0 0 0,-1-1 0 0 0,0 1 0 0 0,0-1 0 0 0,-16 15 0 0 0,3-7 95 0 0,0 0-1 0 0,-2-2 1 0 0,-39 24-1 0 0,-28 26 883 0 0,93-73-622 0 0,2 2-294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2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12 174 11760 0 0,'8'0'21'0'0,"3"-1"83"0"0,-1-1 67 0 0,3-2 168 0 0,15-1 488 0 0,-9 10-580 0 0,-18-4-246 0 0,0-1 1 0 0,0 1-1 0 0,1-1 1 0 0,-1 1-1 0 0,0 0 1 0 0,0-1-1 0 0,0 1 1 0 0,0 0-1 0 0,-1 0 0 0 0,1-1 1 0 0,0 1-1 0 0,0 0 1 0 0,0 0-1 0 0,-1 0 1 0 0,2 1-1 0 0,10 14 12 0 0,5 10 34 0 0,-1 0 0 0 0,-1 0-1 0 0,-1 2 1 0 0,-2 0 0 0 0,0 0 0 0 0,8 36 0 0 0,-18-58 51 0 0,-1-1 0 0 0,1 0 1 0 0,0 1-1 0 0,0-1 0 0 0,0 0 0 0 0,1 0 0 0 0,0-1 1 0 0,4 7-1 0 0,-5-9-40 0 0,0-1 1 0 0,-1 0-1 0 0,1 0 1 0 0,0 0-1 0 0,0 0 1 0 0,-1 0-1 0 0,1-1 0 0 0,0 1 1 0 0,3 0-1 0 0,1 1 106 0 0,-4-1 4 0 0,2-1-1 0 0</inkml:trace>
  <inkml:trace contextRef="#ctx0" brushRef="#br0" timeOffset="1">417 0 9240 0 0,'-4'1'62'0'0,"2"-1"28"0"0,-1 2 104 0 0,-2 1 234 0 0,-2 4 277 0 0,2-3-302 0 0,2-1-261 0 0,-20 20 461 0 0,7-3-309 0 0,-8 8-141 0 0,-100 128 38 0 0,99-118-186 0 0,-45 62 26 0 0,58-85 5 0 0,0 0-1 0 0,-1-1 0 0 0,-1-1 1 0 0,-19 15-1 0 0,31-27-23 0 0,1 0 21 0 0,0-1-1 0 0,-1 1 1 0 0,1 0 0 0 0,-1 0-1 0 0,1 0 1 0 0,0 1 0 0 0,0-1-1 0 0,0 0 1 0 0,0 0 0 0 0,0 1-1 0 0,0-1 1 0 0,0 1 0 0 0,0-1 0 0 0,0 0-1 0 0,0 1 1 0 0,1 0 0 0 0,-2 2-1 0 0,2-3 74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2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1 8744 0 0,'7'18'142'0'0,"-3"-7"56"0"0,2 5 204 0 0,15 26 997 0 0,-16-35-1243 0 0,46 59 1429 0 0,-42-56-1481 0 0,0 0 0 0 0,-1 0-1 0 0,0 1 1 0 0,-1 1 0 0 0,0-1-1 0 0,-1 1 1 0 0,0 0 0 0 0,7 21 0 0 0,-6 3 152 0 0,-1-1 0 0 0,-2 1 0 0 0,-1-1 0 0 0,-2 1 0 0 0,-1 0 1 0 0,-2 0-1 0 0,-12 65 0 0 0,7-79-31 0 0,0 0 0 0 0,-2-1 0 0 0,-1 0 0 0 0,0 0 0 0 0,-24 35 1 0 0,-15 28 504 0 0,-33 58 724 0 0,67-119-1007 0 0,15-23-407 0 0,0 1 0 0 0,0-1 0 0 0,-1 1-1 0 0,1-1 1 0 0,0 0 0 0 0,-1 1 0 0 0,1-1-1 0 0,0 1 1 0 0,-1-1 0 0 0,1 0 0 0 0,-1 1 0 0 0,1-1-1 0 0,-1 0 1 0 0,1 1 0 0 0,-1-1 0 0 0,1 0-1 0 0,-1 0 1 0 0,1 0 0 0 0,-1 1 0 0 0,1-1-1 0 0,-1 0 1 0 0,1 0 0 0 0,-1 0 0 0 0,1 0-1 0 0,-1 0 1 0 0,1 0 0 0 0,-2 0 0 0 0,1-4 142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3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259 139 5416 0 0,'1'-2'1'0'0,"2"1"6"0"0,7 2 17 0 0,-4 1-7 0 0,21 4 35 0 0,-26-6-47 0 0,1 1 0 0 0,-1-1 0 0 0,0 0 0 0 0,1 1 0 0 0,-1-1 0 0 0,0 0 0 0 0,1 0 0 0 0,-1 0 1 0 0,0 0-1 0 0,1 0 0 0 0,-1 0 0 0 0,0-1 0 0 0,1 1 0 0 0,-1 0 0 0 0,0-1 0 0 0,1 1 0 0 0,-1-1 0 0 0,0 1 0 0 0,2-2 0 0 0,1 0 34 0 0,-4 2-33 0 0,0 0-1 0 0,0 0 1 0 0,0 0 0 0 0,0 0-1 0 0,1 0 1 0 0,-1 0-1 0 0,0 0 1 0 0,0 0 0 0 0,0 0-1 0 0,0 0 1 0 0,1 0 0 0 0,-1 0-1 0 0,0 0 1 0 0,0 0-1 0 0,0 0 1 0 0,0 0 0 0 0,1 0-1 0 0,-1 0 1 0 0,0 0-1 0 0,0-1 1 0 0,0 1 0 0 0,0 0-1 0 0,0 0 1 0 0,1 0 0 0 0,-1 0-1 0 0,0 0 1 0 0,0 0-1 0 0,0-1 1 0 0,0 1 0 0 0,0 0-1 0 0,0 0 1 0 0,0 0 0 0 0,0 0-1 0 0,0-1 1 0 0,0 1-1 0 0,1 0 1 0 0,-1 0 0 0 0,0 0-1 0 0,0 0 1 0 0,0-1-1 0 0,0 1 1 0 0,0 0 0 0 0,0 0-1 0 0,0 0 1 0 0,0 0 0 0 0,-1-1-1 0 0,1 0 16 0 0,1-4 87 0 0,-2 1 0 0 0,1-1 0 0 0,0 0 1 0 0,-1 1-1 0 0,0-1 0 0 0,0 0 0 0 0,0 1 0 0 0,-1-1 1 0 0,-3-7-1 0 0,-24-49 890 0 0,26 59-919 0 0,1 1 0 0 0,0-1-1 0 0,0 1 1 0 0,0 0 0 0 0,-1 0-1 0 0,1-1 1 0 0,-1 2 0 0 0,1-1-1 0 0,-4-1 1 0 0,2 1-19 0 0,1 0 0 0 0,-1 0 0 0 0,0 0 0 0 0,0 1 0 0 0,0-1 1 0 0,0 1-1 0 0,-5 0 0 0 0,5 0-37 0 0,-1 0 29 0 0,0 0-1 0 0,0 0 1 0 0,0 1-1 0 0,0-1 1 0 0,0 1 0 0 0,0 0-1 0 0,-8 3 1 0 0,8-2-25 0 0,-1 0 22 0 0,1-1 1 0 0,0 2-1 0 0,-1-1 1 0 0,1 0-1 0 0,0 1 1 0 0,0 0-1 0 0,0 0 0 0 0,0 1 1 0 0,-4 3-1 0 0,5-3-32 0 0,-20 18 225 0 0,19-16-191 0 0,3-5-33 0 0,1 0 0 0 0,0 0 0 0 0,-1 1-1 0 0,1-1 1 0 0,0 0 0 0 0,0 1 0 0 0,0-1 0 0 0,0 1 0 0 0,0 0 0 0 0,0-1 0 0 0,1 1-1 0 0,-1 0 1 0 0,0-1 0 0 0,1 1 0 0 0,-1 3 0 0 0,0 1 35 0 0,-15 34 254 0 0,2 0 0 0 0,2 1 0 0 0,2 1 0 0 0,2 0 0 0 0,1 0 0 0 0,-2 79 0 0 0,10-100-110 0 0,0 0-1 0 0,1-1 1 0 0,8 37 0 0 0,-10-55-174 0 0,1 0 1 0 0,-1 0 0 0 0,0 0 0 0 0,1 0 0 0 0,0 0 0 0 0,-1 0 0 0 0,1 0 0 0 0,0 0 0 0 0,0-1 0 0 0,0 1 0 0 0,0 0-1 0 0,0-1 1 0 0,0 1 0 0 0,1-1 0 0 0,-1 1 0 0 0,1-1 0 0 0,-1 0 0 0 0,1 1 0 0 0,-1-1 0 0 0,1 0 0 0 0,-1 0-1 0 0,1 0 1 0 0,0 0 0 0 0,0 0 0 0 0,0-1 0 0 0,0 1 0 0 0,-1 0 0 0 0,1-1 0 0 0,0 0 0 0 0,0 1 0 0 0,0-1-1 0 0,0 0 1 0 0,0 0 0 0 0,0 0 0 0 0,0 0 0 0 0,0 0 0 0 0,0 0 0 0 0,0-1 0 0 0,0 1 0 0 0,0-1 0 0 0,0 1-1 0 0,1-2 1 0 0,5-1 78 0 0,0 0-1 0 0,0-1 0 0 0,-1 0 0 0 0,0 0 0 0 0,0-1 1 0 0,0 0-1 0 0,0 0 0 0 0,10-12 0 0 0,13-19 325 0 0,-2-2 0 0 0,-2-1 0 0 0,25-50 0 0 0,-9 17-157 0 0,-35 61-249 0 0,-1 0-1 0 0,0 0 0 0 0,-1-1 0 0 0,0 0 0 0 0,-1 0 0 0 0,0 0 0 0 0,-1 0 0 0 0,-1-1 0 0 0,0 0 0 0 0,0 1 0 0 0,-1-1 0 0 0,-1-16 0 0 0,0 29-21 0 0,0-1 0 0 0,0 0 0 0 0,0 0-1 0 0,0 0 1 0 0,0 0 0 0 0,0 1 0 0 0,-1-1-1 0 0,1 0 1 0 0,0 0 0 0 0,0 0 0 0 0,-1 0-1 0 0,1 1 1 0 0,0-1 0 0 0,-1 0-1 0 0,1 0 1 0 0,-1 1 0 0 0,1-1 0 0 0,-1 0-1 0 0,1 1 1 0 0,-1-1 0 0 0,1 1 0 0 0,-1-1-1 0 0,0 0 1 0 0,1 1 0 0 0,-1-1-1 0 0,-1 0 1 0 0,1 1 0 0 0,1 0 1 0 0,0 0-1 0 0,0 0 0 0 0,-1 0 0 0 0,1 0 1 0 0,0-1-1 0 0,0 1 0 0 0,-1 0 0 0 0,1 0 0 0 0,0 0 1 0 0,0 0-1 0 0,-1-1 0 0 0,1 1 0 0 0,0 0 1 0 0,0 0-1 0 0,0-1 0 0 0,0 1 0 0 0,-1 0 0 0 0,1 0 1 0 0,0-1-1 0 0,0 1 0 0 0,0 0 0 0 0,0 0 0 0 0,0-1 1 0 0,0 1-1 0 0,0 0 0 0 0,0-1 0 0 0,0 1 1 0 0,0 0-1 0 0,0 0 0 0 0,0-1 0 0 0,0 0 0 0 0,0 1-62 0 0,0 4-216 0 0,-1 14 200 0 0,-1-1-1 0 0,-5 21 0 0 0,-2 24 45 0 0,9 5 16 0 0,1-46 34 0 0,-2 35 1 0 0,1-42 24 0 0,0-1 1 0 0,1 0-1 0 0,0 0 0 0 0,2 0 1 0 0,-1 0-1 0 0,1 0 0 0 0,1 0 1 0 0,7 16-1 0 0,-5-15 107 0 0,-1 1 0 0 0,-1-1 0 0 0,0 1 0 0 0,-1 0 0 0 0,2 25-1 0 0,-5-40-129 0 0,0 1-1 0 0,0-1 0 0 0,0 1 0 0 0,0-1 0 0 0,1 0 0 0 0,-1 1 0 0 0,0-1 0 0 0,0 0 0 0 0,1 1 1 0 0,-1-1-1 0 0,0 0 0 0 0,1 1 0 0 0,-1-1 0 0 0,0 0 0 0 0,1 1 0 0 0,-1-1 0 0 0,1 0 0 0 0,-1 0 0 0 0,0 0 1 0 0,1 1-1 0 0,-1-1 0 0 0,1 0 0 0 0,-1 0 0 0 0,1 0 0 0 0,-1 0 0 0 0,1 0 0 0 0,-1 0 0 0 0,0 0 1 0 0,2 0-1 0 0,12-1 181 0 0,15-17 29 0 0,-9 4-116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4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13560 0 0,'4'-2'44'0'0,"0"2"159"0"0,0 3 106 0 0,1 3 211 0 0,-1 0-84 0 0,-1-4-299 0 0,0 0 0 0 0,-1 1 1 0 0,1-1-1 0 0,-1 1 0 0 0,0 0 1 0 0,0-1-1 0 0,0 1 0 0 0,0 0 1 0 0,0 0-1 0 0,0 0 0 0 0,-1 1 1 0 0,0-1-1 0 0,1 0 0 0 0,0 6 1 0 0,3 5-53 0 0,-1-5-64 0 0,-1 1-1 0 0,0 0 1 0 0,-1 0 0 0 0,0 0 0 0 0,0 0 0 0 0,-1 0-1 0 0,-1 1 1 0 0,0-1 0 0 0,0 0 0 0 0,-1 0 0 0 0,0 0-1 0 0,-1 0 1 0 0,0 1 0 0 0,-6 17 0 0 0,-2 5-8 0 0,-7 44 1 0 0,5-17-11 0 0,11-33-28 0 0,1-26 20 0 0,2-3 3 0 0,3-3 2 0 0,-4 3 0 0 0,1 0 0 0 0,-1 1 0 0 0,1-1 0 0 0,-1 0 0 0 0,0 0 0 0 0,0 0 0 0 0,0 0 0 0 0,0 0 0 0 0,0 0 0 0 0,0-1 0 0 0,0 1 0 0 0,0-4 0 0 0,3-7 0 0 0,109-217 38 0 0,-22 48-4 0 0,-88 174-13 0 0,1 0-1 0 0,0 0 1 0 0,1 0-1 0 0,0 1 1 0 0,0 0-1 0 0,1 0 1 0 0,-1 0-1 0 0,9-7 0 0 0,-14 14-13 0 0,0 0-1 0 0,1-1 0 0 0,-1 1 0 0 0,0 0 0 0 0,0 0 0 0 0,1 0 0 0 0,-1 0 0 0 0,0 0 0 0 0,0 0 0 0 0,1-1 1 0 0,-1 1-1 0 0,0 0 0 0 0,0 0 0 0 0,1 0 0 0 0,-1 0 0 0 0,0 0 0 0 0,0 0 0 0 0,1 0 0 0 0,-1 0 0 0 0,0 0 1 0 0,0 0-1 0 0,1 0 0 0 0,-1 0 0 0 0,0 0 0 0 0,1 1 0 0 0,-1-1 0 0 0,0 0 0 0 0,0 0 0 0 0,1 0 0 0 0,-1 0 1 0 0,0 0-1 0 0,0 0 0 0 0,0 1 0 0 0,1-1 0 0 0,-1 0 0 0 0,0 0 0 0 0,0 0 0 0 0,0 1 0 0 0,0-1 0 0 0,1 0 1 0 0,-1 0-1 0 0,0 0 0 0 0,0 1 0 0 0,0-1 0 0 0,0 0 0 0 0,0 1 0 0 0,0-1 0 0 0,4 13 47 0 0,-4-12-45 0 0,5 29 69 0 0,-1 1 0 0 0,-1 0 0 0 0,-2 0 1 0 0,-3 30-1 0 0,1 1 23 0 0,1-59-95 0 0,-1 45 189 0 0,12 87-1 0 0,-9-121-152 0 0,-2-10 12 0 0,0 0 1 0 0,1 1-1 0 0,0-1 0 0 0,0 0 1 0 0,0 0-1 0 0,0 0 1 0 0,1 0-1 0 0,-1 0 0 0 0,1 0 1 0 0,0 0-1 0 0,0-1 1 0 0,1 1-1 0 0,-1 0 0 0 0,5 4 1 0 0,-6-7-32 0 0,0-1 1 0 0,0 1-1 0 0,0-1 1 0 0,1 1-1 0 0,-1-1 1 0 0,0 1-1 0 0,0-1 1 0 0,0 0-1 0 0,0 0 1 0 0,1 0-1 0 0,-1 1 1 0 0,0-1-1 0 0,0 0 1 0 0,0 0-1 0 0,1-1 1 0 0,-1 1-1 0 0,0 0 1 0 0,0 0-1 0 0,0-1 1 0 0,2 0-1 0 0,24-9 312 0 0,-23 7-301 0 0,-1 1 0 0 0,1-1-1 0 0,-1 1 1 0 0,0-1 0 0 0,1 0-1 0 0,-1 0 1 0 0,-1-1 0 0 0,1 1-1 0 0,0 0 1 0 0,-1-1 0 0 0,3-5-1 0 0,22-51 215 0 0,-18 41-136 0 0,-1-2-5 0 0,6-28 1 0 0,3-6 17 0 0,-12 44-101 0 0,8-38 74 0 0,-12 43-86 0 0,-1 3 1 0 0,0 40-13 0 0,1 1 1 0 0,10 54 0 0 0,-9-79 14 0 0,2 1 0 0 0,-1-1 0 0 0,2 0 0 0 0,0 0 0 0 0,0-1 0 0 0,2 0 0 0 0,-1 0 0 0 0,1 0 0 0 0,1 0 0 0 0,10 11 0 0 0,-7-10-3 0 0,-7-7 28 0 0,0-2 1 0 0,0 1-1 0 0,0 0 0 0 0,1-1 0 0 0,0 0 0 0 0,0 0 0 0 0,5 4 0 0 0,-8-7-19 0 0,0-1 1 0 0,0 1-1 0 0,0 0 0 0 0,0-1 0 0 0,1 1 1 0 0,-1-1-1 0 0,0 0 0 0 0,0 0 1 0 0,0 0-1 0 0,0 0 0 0 0,0 0 1 0 0,0 0-1 0 0,1-1 0 0 0,-1 1 1 0 0,0-1-1 0 0,0 1 0 0 0,0-1 0 0 0,0 0 1 0 0,0 0-1 0 0,0 1 0 0 0,0-2 1 0 0,-1 1-1 0 0,1 0 0 0 0,0 0 1 0 0,2-3-1 0 0,11-8 94 0 0,0-1 0 0 0,-1 0 1 0 0,0-1-1 0 0,-2-1 0 0 0,1 0 0 0 0,-2-1 0 0 0,0 0 0 0 0,-1-1 1 0 0,0 0-1 0 0,12-31 0 0 0,-20 34-57 0 0,1 0 0 0 0,-2 1 0 0 0,0-1 0 0 0,0 0 0 0 0,-2 0 0 0 0,-1-17 0 0 0,1 25-33 0 0,-1-6 3 0 0,-1-1-1 0 0,-1 0 1 0 0,0 1 0 0 0,-1 0 0 0 0,0 0 0 0 0,-1 0 0 0 0,0 1 0 0 0,-1-1 0 0 0,-9-10 0 0 0,6 10-13 0 0,0 0-1 0 0,-1 1 1 0 0,0 1 0 0 0,-1 0-1 0 0,0 1 1 0 0,-27-16 0 0 0,37 24-14 0 0,0 0 1 0 0,0 0-1 0 0,0 0 0 0 0,-1 0 1 0 0,1 0-1 0 0,0 1 0 0 0,-1-1 1 0 0,1 1-1 0 0,0 0 0 0 0,-1 0 1 0 0,1 0-1 0 0,-1 0 0 0 0,1 0 1 0 0,0 0-1 0 0,-1 0 1 0 0,1 1-1 0 0,-1 0 0 0 0,1-1 1 0 0,0 1-1 0 0,0 0 0 0 0,0 0 1 0 0,-1 0-1 0 0,1 0 0 0 0,0 0 1 0 0,0 1-1 0 0,0-1 0 0 0,0 1 1 0 0,-1 1-1 0 0,-4 4 0 0 0,1 0-1 0 0,-1 0 1 0 0,2 0 0 0 0,-1 1-1 0 0,-7 13 1 0 0,2 2-7 0 0,1 4-1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2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24 9144 0 0,'6'10'46'0'0,"-3"-5"19"0"0,0 3 64 0 0,0 14 221 0 0,-3-3-237 0 0,0-18-112 0 0,-2 34-19 0 0,-2 0 1 0 0,-10 41 0 0 0,-4 30-282 0 0,18-99 261 0 0,-3 8-12 0 0,2 0 0 0 0,0 1 0 0 0,1-1 0 0 0,3 21 0 0 0,-1 5 60 0 0,-2-34 14 0 0,0 0-1 0 0,0-1 0 0 0,0 1 0 0 0,1 0 0 0 0,0-1 0 0 0,0 1 0 0 0,1-1 0 0 0,0 1 1 0 0,0-1-1 0 0,0 0 0 0 0,6 10 0 0 0,-7-15 11 0 0,0 0 1 0 0,0 1-1 0 0,0-1 1 0 0,0 0-1 0 0,1 0 0 0 0,-1 0 1 0 0,0 0-1 0 0,1 0 1 0 0,-1 0-1 0 0,1 0 0 0 0,-1 0 1 0 0,1 0-1 0 0,-1-1 0 0 0,1 1 1 0 0,0-1-1 0 0,-1 1 1 0 0,1-1-1 0 0,0 0 0 0 0,-1 1 1 0 0,1-1-1 0 0,0 0 1 0 0,-1 0-1 0 0,1 0 0 0 0,0 0 1 0 0,0-1-1 0 0,-1 1 0 0 0,1 0 1 0 0,0-1-1 0 0,-1 1 1 0 0,1-1-1 0 0,-1 0 0 0 0,1 1 1 0 0,-1-1-1 0 0,1 0 1 0 0,1-1-1 0 0,6-4 128 0 0,0-1-1 0 0,-1 1 1 0 0,1-1-1 0 0,9-11 1 0 0,-13 13-91 0 0,30-33 642 0 0,40-55 0 0 0,-68 83-577 0 0,-1-1 1 0 0,0 0-1 0 0,-1 0 1 0 0,0-1-1 0 0,0 0 1 0 0,3-13 0 0 0,13-77 101 0 0,-14 66-166 0 0,15-129 303 0 0,-22 157-352 0 0,2 106-2 0 0,-3 87 52 0 0,-1-155-83 0 0,-3 99 1132 0 0,5-110-733 0 0,1-1 0 0 0,1 1-1 0 0,1-1 1 0 0,9 32 0 0 0,-12-49-327 0 0,0 1 0 0 0,1-1 0 0 0,-1 0-1 0 0,0 0 1 0 0,1 0 0 0 0,-1 0 0 0 0,1 0 0 0 0,-1 0-1 0 0,1 0 1 0 0,0 0 0 0 0,-1 0 0 0 0,1 0 0 0 0,0 0-1 0 0,0 0 1 0 0,0 0 0 0 0,0-1 0 0 0,1 2 0 0 0,-2-2-24 0 0,1 0 0 0 0,0 0 0 0 0,0 0 1 0 0,0-1-1 0 0,0 1 0 0 0,0 0 1 0 0,0 0-1 0 0,0-1 0 0 0,-1 1 0 0 0,1 0 1 0 0,0-1-1 0 0,0 1 0 0 0,-1-1 1 0 0,1 1-1 0 0,0-1 0 0 0,0 1 0 0 0,-1-1 1 0 0,1 0-1 0 0,0 1 0 0 0,-1-1 0 0 0,1-1 1 0 0,3-1 31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4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13768 0 0,'3'4'130'0'0,"1"-1"0"0"0,0 1 0 0 0,0-1 1 0 0,0 0-1 0 0,1 0 0 0 0,-1 0 0 0 0,10 4 1 0 0,-12-6-75 0 0,7 8 2648 0 0,-8 11-2706 0 0,-2-3 243 0 0,-11 133 117 0 0,0-39-151 0 0,-4 18 38 0 0,9-94-134 0 0,2 1 0 0 0,2 0 0 0 0,1 1 0 0 0,3 36 0 0 0,0-56-38 0 0,0-4 15 0 0,0 0 1 0 0,1 0 0 0 0,0-1-1 0 0,7 21 1 0 0,-8-31-65 0 0,0 0 1 0 0,-1 0-1 0 0,1 1 1 0 0,0-1-1 0 0,0 0 0 0 0,1-1 1 0 0,-1 1-1 0 0,0 0 0 0 0,1 0 1 0 0,-1 0-1 0 0,1-1 0 0 0,-1 1 1 0 0,1-1-1 0 0,0 1 0 0 0,0-1 1 0 0,-1 0-1 0 0,1 0 0 0 0,0 0 1 0 0,0 0-1 0 0,0 0 1 0 0,1 0-1 0 0,-1 0 0 0 0,0 0 1 0 0,0-1-1 0 0,0 0 0 0 0,0 1 1 0 0,1-1-1 0 0,-1 0 0 0 0,0 0 1 0 0,0 0-1 0 0,1 0 0 0 0,-1 0 1 0 0,2-1-1 0 0,1 0 20 0 0,0-1-1 0 0,-1 1 1 0 0,1-1 0 0 0,-1 0 0 0 0,0 0-1 0 0,0-1 1 0 0,0 1 0 0 0,7-6 0 0 0,29-29 207 0 0,-27 25-149 0 0,25-28 147 0 0,-23 23-148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 15472 0 0,'64'-4'465'0'0,"-29"-1"160"0"0,17-7 573 0 0,84-35 1513 0 0,-120 41-2653 0 0,7-1 73 0 0,0 1 0 0 0,0 1 0 0 0,28-2 0 0 0,-40 5-79 0 0,-2 2 10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11952 0 0,'1'4'10'0'0,"0"1"40"0"0,2-2 34 0 0,2 0 80 0 0,4 3 146 0 0,-7 4-160 0 0,11 189 1132 0 0,-5-106-987 0 0,-5-62-226 0 0,3 45 172 0 0,-6 151 1 0 0,-6-148-136 0 0,-13 104 267 0 0,13-141 767 0 0,0 76 1 0 0,18-136-244 0 0,66-192-92 0 0,-38 93-503 0 0,-39 115-299 0 0,73-182 336 0 0,-70 174-335 0 0,0 8-4 0 0,-4 3 1 0 0,1-1-1 0 0,0 1 0 0 0,-1-1 0 0 0,1 1 1 0 0,-1-1-1 0 0,1 1 0 0 0,-1 0 0 0 0,1-1 1 0 0,-1 1-1 0 0,1 0 0 0 0,-1-1 0 0 0,1 1 1 0 0,-1 0-1 0 0,0-1 0 0 0,0 1 0 0 0,1 0 1 0 0,-1 0-1 0 0,0 0 0 0 0,0-1 0 0 0,0 1 1 0 0,0 0-1 0 0,0 0 0 0 0,0 1 0 0 0,0-2 1 0 0,6 27 1 0 0,-1 0 0 0 0,-1 1-1 0 0,-2-1 1 0 0,-1 35 0 0 0,0-21-2 0 0,-3 48 0 0 0,0 17 0 0 0,3-93 0 0 0,0-1 0 0 0,1 0 0 0 0,0 1 0 0 0,1-1 0 0 0,1 0 0 0 0,6 15 0 0 0,18 20 0 0 0,-16-30 0 0 0,-10-15 3 0 0,-1 0-1 0 0,1 0 1 0 0,0 1-1 0 0,-1-1 1 0 0,1-1-1 0 0,0 1 0 0 0,0 0 1 0 0,1 0-1 0 0,-1-1 1 0 0,0 1-1 0 0,0-1 1 0 0,1 0-1 0 0,-1 0 0 0 0,1 0 1 0 0,-1 0-1 0 0,1 0 1 0 0,0 0-1 0 0,-1-1 1 0 0,1 1-1 0 0,0-1 0 0 0,-1 0 1 0 0,1 0-1 0 0,0 0 1 0 0,0 0-1 0 0,-1 0 1 0 0,1 0-1 0 0,0-1 0 0 0,-1 0 1 0 0,1 1-1 0 0,-1-1 1 0 0,1 0-1 0 0,-1 0 1 0 0,1 0-1 0 0,-1-1 0 0 0,1 1 1 0 0,-1 0-1 0 0,0-1 1 0 0,3-2-1 0 0,14-14 31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29 406 13768 0 0,'7'9'82'0'0,"-4"-4"36"0"0,0 2 127 0 0,-2-6-181 0 0,-1 0 0 0 0,0 0 0 0 0,1-1 0 0 0,-1 1 0 0 0,1 0 0 0 0,-1 0 0 0 0,1 0 0 0 0,0 0 0 0 0,-1 0 0 0 0,1-1 0 0 0,0 1 0 0 0,0 0 0 0 0,0-1 0 0 0,-1 1 0 0 0,1 0 0 0 0,0-1 0 0 0,2 1 0 0 0,3 0 125 0 0,-2-1-39 0 0,0 0 1 0 0,-1-1-1 0 0,1 0 0 0 0,0 0 1 0 0,0 0-1 0 0,-1 0 0 0 0,1-1 1 0 0,0 1-1 0 0,-1-1 0 0 0,0 0 0 0 0,1 0 1 0 0,-1 0-1 0 0,0 0 0 0 0,0-1 1 0 0,0 1-1 0 0,0-1 0 0 0,-1 0 0 0 0,1 0 1 0 0,-1 0-1 0 0,4-5 0 0 0,7-11-4 0 0,-1 0 0 0 0,12-26 0 0 0,-22 42-103 0 0,8-18 72 0 0,-1 0 1 0 0,-1-1-1 0 0,0 1 0 0 0,3-25 0 0 0,-8 32-68 0 0,0 0 0 0 0,-2 0 0 0 0,0 0-1 0 0,0-1 1 0 0,-1 1 0 0 0,-1 0 0 0 0,-4-24 0 0 0,4 34-39 0 0,1 2-2 0 0,-1 0 1 0 0,1 1-1 0 0,-1-1 0 0 0,1 0 1 0 0,-1 0-1 0 0,0 1 0 0 0,1-1 1 0 0,-1 0-1 0 0,0 1 1 0 0,0-1-1 0 0,0 1 0 0 0,0-1 1 0 0,-1 1-1 0 0,1 0 0 0 0,0-1 1 0 0,-1 1-1 0 0,1 0 1 0 0,-1 0-1 0 0,1 0 0 0 0,-1 0 1 0 0,-2-1-1 0 0,1 0-10 0 0,0 1 0 0 0,0 0 0 0 0,-1 0 0 0 0,1 0 0 0 0,0 0 0 0 0,0 1 1 0 0,-1 0-1 0 0,1-1 0 0 0,-1 1 0 0 0,1 0 0 0 0,0 0 0 0 0,-1 1 0 0 0,1-1 0 0 0,0 1 0 0 0,-1 0 0 0 0,1 0 0 0 0,0 0 0 0 0,0 0 0 0 0,0 0 0 0 0,0 1 0 0 0,0-1 1 0 0,0 1-1 0 0,-4 2 0 0 0,5-2 1 0 0,-6 3-35 0 0,1 0 0 0 0,-1 1 1 0 0,1 0-1 0 0,0 0 0 0 0,1 1 1 0 0,-1-1-1 0 0,1 2 0 0 0,0-1 1 0 0,1 1-1 0 0,0 0 1 0 0,0 0-1 0 0,1 0 0 0 0,0 0 1 0 0,0 1-1 0 0,1 0 0 0 0,-4 16 1 0 0,0 11-182 0 0,1 0-1 0 0,-2 73 1 0 0,6-67 87 0 0,0-6-15 0 0,1-1 0 0 0,5 41 0 0 0,-2-59 120 0 0,1-1 1 0 0,1 0 0 0 0,0 0 0 0 0,1 0 0 0 0,1 0-1 0 0,13 26 1 0 0,-18-40 27 0 0,-1-1-1 0 0,1 1 0 0 0,0-1 1 0 0,0 1-1 0 0,0-1 0 0 0,0 0 1 0 0,0 0-1 0 0,0 1 1 0 0,0-1-1 0 0,0 0 0 0 0,1 0 1 0 0,-1 0-1 0 0,0 0 1 0 0,1 0-1 0 0,-1-1 0 0 0,1 1 1 0 0,-1 0-1 0 0,1-1 1 0 0,-1 1-1 0 0,1-1 0 0 0,-1 1 1 0 0,1-1-1 0 0,-1 0 1 0 0,1 1-1 0 0,0-1 0 0 0,-1 0 1 0 0,1 0-1 0 0,-1 0 1 0 0,1 0-1 0 0,0-1 0 0 0,-1 1 1 0 0,1 0-1 0 0,-1-1 1 0 0,1 1-1 0 0,0-1 0 0 0,-1 1 1 0 0,2-2-1 0 0,6-3 9 0 0,-1 0-1 0 0,0 0 1 0 0,0-1 0 0 0,-1 0-1 0 0,8-8 1 0 0,-8 9-4 0 0,37-36 66 0 0,-21 16-25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6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0,'4'15'1'0'0,"3"-7"12"0"0,-4-5 7 0 0,5 4 154 0 0,-3-5-109 0 0,-3-1-42 0 0,0-1-1 0 0,-1 1 1 0 0,1 0-1 0 0,0-1 0 0 0,-1 1 1 0 0,1 0-1 0 0,-1 0 1 0 0,1 0-1 0 0,-1 1 0 0 0,1-1 1 0 0,-1 0-1 0 0,1 0 0 0 0,-1 1 1 0 0,0-1-1 0 0,2 3 1 0 0,11 15 227 0 0,-9-8 140 0 0,1 33 149 0 0,-2 0-1 0 0,-2 0 1 0 0,-2 0 0 0 0,-6 45 0 0 0,2-62-313 0 0,-2 0 0 0 0,-12 36 0 0 0,1-3 194 0 0,13-38-229 0 0,4-17-102 0 0,-1-1-1 0 0,0 0 1 0 0,0 1 0 0 0,0-1 0 0 0,0 0 0 0 0,-1 0 0 0 0,-2 5 0 0 0,8-9 1167 0 0,2-5-1103 0 0,8-16 58 0 0,-1 0 1 0 0,-1-1-1 0 0,18-43 0 0 0,16-74 310 0 0,-36 100-350 0 0,3 1 0 0 0,0 0 0 0 0,3 1 0 0 0,36-63-1 0 0,-49 95-125 0 0,1 0-1 0 0,0 0 0 0 0,0 0 1 0 0,1 0-1 0 0,-1 1 0 0 0,1 0 1 0 0,0 0-1 0 0,0 0 0 0 0,1 0 1 0 0,-1 1-1 0 0,12-6 0 0 0,-15 9-27 0 0,0 0 0 0 0,0-1 0 0 0,0 1 0 0 0,0 0 0 0 0,0 0 0 0 0,0 0 0 0 0,0 0 0 0 0,1 1 0 0 0,-2-1 0 0 0,1 1 0 0 0,0-1 0 0 0,0 1 0 0 0,0-1 0 0 0,0 1 0 0 0,0 0 0 0 0,0 0 0 0 0,-1 0 0 0 0,1 0 0 0 0,0 0 0 0 0,-1 1 0 0 0,1-1 0 0 0,-1 0 0 0 0,1 1 0 0 0,-1-1 0 0 0,0 1 0 0 0,1 0 0 0 0,-1-1 0 0 0,0 1 0 0 0,1 2 0 0 0,4 6 8 0 0,0 0 0 0 0,-1 1 0 0 0,5 16-1 0 0,-9-25-15 0 0,4 9 28 0 0,5 17 275 0 0,-10-24-287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7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328 244 8640 0 0,'3'-9'65'0'0,"-1"-1"231"0"0,-3 1 152 0 0,-3-2 299 0 0,-2-8-129 0 0,1-51 197 0 0,2 4 266 0 0,-12 25 247 0 0,14 40-1294 0 0,0 0 0 0 0,1 1 0 0 0,-1-1 0 0 0,0 0 0 0 0,0 1 0 0 0,0-1 0 0 0,0 0 0 0 0,0 1-1 0 0,0 0 1 0 0,0-1 0 0 0,0 1 0 0 0,0-1 0 0 0,0 1 0 0 0,0 0 0 0 0,0 0 0 0 0,0 0 0 0 0,0 0 0 0 0,0-1 0 0 0,0 1 0 0 0,0 0-1 0 0,0 1 1 0 0,0-1 0 0 0,0 0 0 0 0,-2 1 0 0 0,-1-1 49 0 0,-2 0-28 0 0,0 0 1 0 0,1 1-1 0 0,-1 0 0 0 0,0 0 1 0 0,1 0-1 0 0,-1 1 1 0 0,1 0-1 0 0,-1 0 1 0 0,1 0-1 0 0,0 1 0 0 0,-9 5 1 0 0,6-2 8 0 0,1 0 0 0 0,-1 1 0 0 0,1 0 0 0 0,0 0 0 0 0,1 0 0 0 0,-8 12 0 0 0,1 1 42 0 0,1 1 1 0 0,1 0 0 0 0,1 1 0 0 0,-14 45-1 0 0,0 14 118 0 0,-17 107-1 0 0,40-176-186 0 0,0-1 0 0 0,1 1-1 0 0,1-1 1 0 0,-1 0 0 0 0,2 1 0 0 0,0-1-1 0 0,0 0 1 0 0,1 0 0 0 0,0 0-1 0 0,9 19 1 0 0,-12-29-24 0 0,1 0 0 0 0,-1 0 0 0 0,1 0 0 0 0,-1 0 0 0 0,1 0 0 0 0,0 0 0 0 0,-1 0 0 0 0,1 0-1 0 0,0 0 1 0 0,0 0 0 0 0,0-1 0 0 0,0 1 0 0 0,-1 0 0 0 0,1-1 0 0 0,0 1 0 0 0,0 0 0 0 0,0-1 0 0 0,0 1 0 0 0,0-1 0 0 0,0 0 0 0 0,1 1-1 0 0,-1-1 1 0 0,0 0 0 0 0,0 0 0 0 0,0 1 0 0 0,0-1 0 0 0,0 0 0 0 0,0 0 0 0 0,1 0 0 0 0,-1-1 0 0 0,0 1 0 0 0,0 0 0 0 0,0 0 0 0 0,0 0-1 0 0,0-1 1 0 0,0 1 0 0 0,0-1 0 0 0,0 1 0 0 0,2-2 0 0 0,4-2 35 0 0,1 0 0 0 0,-1-1 0 0 0,0 0 0 0 0,8-8 0 0 0,-6 5 22 0 0,28-23 291 0 0,64-69 0 0 0,-86 82-246 0 0,0-1 0 0 0,-1 0 0 0 0,-1-1 0 0 0,-1 0-1 0 0,-1-1 1 0 0,9-23 0 0 0,-16 32-34 0 0,-1-1-1 0 0,3-17 1 0 0,-5 20-2 0 0,1 0 0 0 0,0 1 0 0 0,1-1 0 0 0,6-15-1 0 0,-7 10 258 0 0,-3 13-117 0 0,-1 9-156 0 0,-28 156 161 0 0,25-127-166 0 0,-5 62 142 0 0,10-84-144 0 0,0-1 0 0 0,1 1 1 0 0,0-1-1 0 0,1 0 0 0 0,4 16 1 0 0,-5-26-34 0 0,0-1 0 0 0,0 0 0 0 0,0 0 0 0 0,0-1 0 0 0,1 1 0 0 0,-1 0 0 0 0,0 0 0 0 0,1-1 0 0 0,-1 1 0 0 0,1-1 1 0 0,0 1-1 0 0,0-1 0 0 0,-1 1 0 0 0,1-1 0 0 0,3 2 0 0 0,-3-3-10 0 0,0 1 0 0 0,0-1 1 0 0,0 0-1 0 0,-1 1 0 0 0,1-1 0 0 0,0 0 0 0 0,0 0 1 0 0,0 0-1 0 0,0 0 0 0 0,-1 0 0 0 0,1-1 0 0 0,0 1 1 0 0,0 0-1 0 0,3-2 0 0 0,24-10 101 0 0,-25 10-95 0 0,39-23 117 0 0,-20 9-66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8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 50 15680 0 0,'-3'-1'147'0'0,"-3"-1"502"0"0,-7-7 1604 0 0,10 7-1799 0 0,3 2-434 0 0,0 0-1 0 0,-1 0 1 0 0,1-1-1 0 0,-1 1 0 0 0,1 0 1 0 0,0 0-1 0 0,-1-1 0 0 0,1 1 1 0 0,0 0-1 0 0,-1 0 0 0 0,1-1 1 0 0,0 1-1 0 0,0 0 0 0 0,-1-1 1 0 0,1 1-1 0 0,0 0 1 0 0,0-1-1 0 0,-1 1 0 0 0,1 0 1 0 0,0-1-1 0 0,0 1 0 0 0,0-1 1 0 0,0 1-1 0 0,0-1 0 0 0,0 0 1 0 0,-1 1 3 0 0,1-1-1 0 0,0 0 1 0 0,0 1 0 0 0,0-1 0 0 0,0 0 0 0 0,-1 1 0 0 0,1-1-1 0 0,0 1 1 0 0,0-1 0 0 0,-1 0 0 0 0,1 1 0 0 0,-1-1 0 0 0,1 1-1 0 0,0-1 1 0 0,-1 1 0 0 0,1-1 0 0 0,-1 1 0 0 0,1-1 0 0 0,-2 1-1 0 0,1-2 32 0 0,0 1-31 0 0,-1-1 0 0 0,1 1 0 0 0,0 0 0 0 0,-1 0 0 0 0,1 0 0 0 0,0 0 0 0 0,-1 0 0 0 0,0 0 0 0 0,1 1-1 0 0,-1-1 1 0 0,1 0 0 0 0,-1 1 0 0 0,0-1 0 0 0,1 1 0 0 0,-1 0 0 0 0,0-1 0 0 0,0 1 0 0 0,1 0 0 0 0,-1 0 0 0 0,0 0-1 0 0,1 0 1 0 0,-1 0 0 0 0,0 1 0 0 0,-1 0 0 0 0,0-1-2 0 0,-7 2 22 0 0,1 1 0 0 0,-1-1-1 0 0,1 2 1 0 0,0-1 0 0 0,0 1-1 0 0,1 1 1 0 0,-1-1 0 0 0,-7 7-1 0 0,7-5-31 0 0,5-3-4 0 0,0-1-1 0 0,0 1 1 0 0,1 0 0 0 0,-1 0-1 0 0,1 1 1 0 0,0-1 0 0 0,-3 5-1 0 0,-1-2 4 0 0,5-4-6 0 0,-1 0-1 0 0,1 1 1 0 0,-1 0-1 0 0,1 0 1 0 0,0 0-1 0 0,0 0 1 0 0,0 0-1 0 0,-2 4 1 0 0,-21 36 33 0 0,19-33-31 0 0,-7 12 8 0 0,-11 27 0 0 0,21-43-12 0 0,1-1 1 0 0,0 0-1 0 0,0 1 1 0 0,1-1-1 0 0,0 1 1 0 0,0 0 0 0 0,0-1-1 0 0,0 1 1 0 0,1 0-1 0 0,0 0 1 0 0,0 0-1 0 0,2 6 1 0 0,1-3 2 0 0,-2-8-5 0 0,-1 0 1 0 0,1 1-1 0 0,-1-1 0 0 0,1 0 1 0 0,0 0-1 0 0,-1 0 0 0 0,1 1 1 0 0,0-1-1 0 0,0 0 0 0 0,0 0 1 0 0,0 0-1 0 0,0 0 0 0 0,0 0 1 0 0,0 0-1 0 0,0-1 0 0 0,1 1 1 0 0,-1 0-1 0 0,2 0 0 0 0,1 1 2 0 0,6 5 4 0 0,0 0 0 0 0,0 0 1 0 0,1-1-1 0 0,0-1 0 0 0,0 0 0 0 0,0 0 0 0 0,1-1 1 0 0,13 3-1 0 0,13 1 32 0 0,46 3 0 0 0,-56-8-15 0 0,6 0-2 0 0,-27-3-1 0 0,0 0 1 0 0,0 1 0 0 0,-1-1 0 0 0,1 1 0 0 0,0 1-1 0 0,-1-1 1 0 0,1 1 0 0 0,-1 0 0 0 0,1 1 0 0 0,-1-1-1 0 0,0 1 1 0 0,0 1 0 0 0,7 4 0 0 0,-11-6-2 0 0,0 0 1 0 0,-1 0 0 0 0,1 0-1 0 0,-1 0 1 0 0,1 0-1 0 0,-1 0 1 0 0,0 0 0 0 0,0 1-1 0 0,0-1 1 0 0,0 1 0 0 0,0-1-1 0 0,-1 0 1 0 0,1 1 0 0 0,-1-1-1 0 0,1 1 1 0 0,-1 0-1 0 0,0-1 1 0 0,0 1 0 0 0,0-1-1 0 0,0 1 1 0 0,-1-1 0 0 0,1 1-1 0 0,-1-1 1 0 0,1 1 0 0 0,-1-1-1 0 0,0 1 1 0 0,0-1-1 0 0,0 0 1 0 0,0 1 0 0 0,-1-1-1 0 0,1 0 1 0 0,-2 2 0 0 0,-25 16 150 0 0,-1-1 1 0 0,0-2-1 0 0,-57 24 1 0 0,-3 1 169 0 0,82-38-294 0 0,-40 19 203 0 0,44-22-217 0 0,0 0 0 0 0,0 0-1 0 0,0 0 1 0 0,0-1 0 0 0,0 1 0 0 0,0-1 0 0 0,0 1 0 0 0,0-1 0 0 0,0 0 0 0 0,0 0 0 0 0,0 0 0 0 0,0-1 0 0 0,-5-1 0 0 0,6 2-16 0 0,1-1 0 0 0,0 0 0 0 0,0 0 0 0 0,0 0 1 0 0,0 0-1 0 0,0 0 0 0 0,0 0 0 0 0,0 0 1 0 0,0 0-1 0 0,0-1 0 0 0,0 1 0 0 0,1 0 0 0 0,-1 0 1 0 0,0-1-1 0 0,1 1 0 0 0,0 0 0 0 0,-1-1 1 0 0,1 1-1 0 0,0-1 0 0 0,-1 1 0 0 0,1-1 0 0 0,0 1 1 0 0,0 0-1 0 0,0-1 0 0 0,0 1 0 0 0,0-1 1 0 0,1 1-1 0 0,-1-1 0 0 0,1-1 0 0 0,0-5 12 0 0,1 0 0 0 0,0 0 0 0 0,5-12 0 0 0,4-2 15 0 0,5 0-10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8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87 168 13056 0 0,'-4'0'41'0'0,"0"-1"161"0"0,2-1 136 0 0,1-3 347 0 0,9-10 1415 0 0,-5 10-1621 0 0,-2 2-354 0 0,4-10-38 0 0,1 0 0 0 0,9-16 0 0 0,-5 13-60 0 0,-10 16-27 0 0,0 0 0 0 0,0 0 1 0 0,1-1-1 0 0,-1 1 0 0 0,0 0 0 0 0,0 0 0 0 0,0 0 0 0 0,0-1 0 0 0,0 1 1 0 0,1 0-1 0 0,-1 0 0 0 0,0 0 0 0 0,0-1 0 0 0,0 1 0 0 0,1 0 1 0 0,-1 0-1 0 0,0 0 0 0 0,0 0 0 0 0,1 0 0 0 0,-1 0 0 0 0,0 0 0 0 0,0 0 1 0 0,0-1-1 0 0,1 1 0 0 0,-1 0 0 0 0,0 0 0 0 0,0 0 0 0 0,1 0 0 0 0,-1 0 1 0 0,0 0-1 0 0,0 0 0 0 0,1 0 0 0 0,-1 0 0 0 0,0 1 0 0 0,1-1 0 0 0,0 0 0 0 0,-1 0 0 0 0,1 1-1 0 0,-1-1 1 0 0,1 1 0 0 0,-1-1-1 0 0,1 1 1 0 0,-1-1 0 0 0,1 0-1 0 0,-1 1 1 0 0,1 0 0 0 0,-1-1-1 0 0,0 1 1 0 0,1-1 0 0 0,-1 1-1 0 0,0-1 1 0 0,1 1 0 0 0,-1 0-1 0 0,0-1 1 0 0,0 1 0 0 0,1 1-1 0 0,0 23-15 0 0,-1-25 15 0 0,0 35-62 0 0,-9 67 0 0 0,-1-56 9 0 0,-13 76-111 0 0,21-103 115 0 0,0 1-1 0 0,1 0 1 0 0,2 0-1 0 0,1 21 1 0 0,-1-37 31 0 0,-1-2 15 0 0,0-1 0 0 0,0 1 0 0 0,0-1 0 0 0,0 0-1 0 0,0 1 1 0 0,0-1 0 0 0,1 0 0 0 0,-1 1 0 0 0,1-1 0 0 0,-1 0 0 0 0,1 1 0 0 0,-1-1-1 0 0,1 0 1 0 0,0 0 0 0 0,-1 0 0 0 0,1 1 0 0 0,0-1 0 0 0,0 0 0 0 0,0 0 0 0 0,0 0-1 0 0,0-1 1 0 0,0 1 0 0 0,0 0 0 0 0,0 0 0 0 0,1 0 0 0 0,-1-1 0 0 0,0 1 0 0 0,2 0 0 0 0,9 1 5 0 0,-6-5 5 0 0,-1 1 0 0 0,1-1 0 0 0,0 0 0 0 0,-1 0 0 0 0,0 0 0 0 0,0-1 0 0 0,0 0 0 0 0,8-8 1 0 0,-2 2 32 0 0,6-5 54 0 0,-1-1-1 0 0,-1-1 0 0 0,-1 0 0 0 0,0-1 0 0 0,-1 0 0 0 0,-1-1 0 0 0,-1-1 0 0 0,13-30 0 0 0,-6 5 255 0 0,-3-1 1 0 0,20-91-1 0 0,-33 130-298 0 0,-1 0 0 0 0,0-1-1 0 0,-1 1 1 0 0,1 0 0 0 0,-2-1-1 0 0,1 1 1 0 0,-1 0 0 0 0,0-1 0 0 0,0 1-1 0 0,-4-9 1 0 0,-2 7 23 0 0,8 12-71 0 0,0 1 0 0 0,-1-1 0 0 0,0 1 1 0 0,0-1-1 0 0,0 1 0 0 0,0-1 0 0 0,-1 7 0 0 0,0 3-2 0 0,11 217-10 0 0,1 5 62 0 0,-12-210-15 0 0,0 0-1 0 0,-1 0 0 0 0,-2-1 1 0 0,-6 29-1 0 0,-8 21 81 0 0,9-33 60 0 0,-28 80-1 0 0,30-104-88 0 0,0 0 1 0 0,-1-1-1 0 0,0 0 1 0 0,-21 26-1 0 0,26-37-30 0 0,-1-1 0 0 0,0 0-1 0 0,-1 0 1 0 0,1 0 0 0 0,-1 0-1 0 0,1-1 1 0 0,-1 0 0 0 0,0 0-1 0 0,0 0 1 0 0,0 0 0 0 0,-1-1-1 0 0,1 0 1 0 0,-1 0 0 0 0,1 0-1 0 0,-1-1 1 0 0,0 0 0 0 0,1 0-1 0 0,-1-1 1 0 0,-6 1 0 0 0,5-1 8 0 0,1 0 0 0 0,0-1 0 0 0,-1 1 0 0 0,1-1 0 0 0,0-1 0 0 0,0 1 0 0 0,0-1 0 0 0,0 0 0 0 0,0 0 1 0 0,0-1-1 0 0,1 0 0 0 0,-1 0 0 0 0,1 0 0 0 0,0-1 0 0 0,-1 0 0 0 0,2 1 0 0 0,-6-6 0 0 0,4 2-12 0 0,1-1-1 0 0,-1 1 0 0 0,1-1 1 0 0,1 1-1 0 0,-1-1 0 0 0,2-1 1 0 0,-1 1-1 0 0,1-1 1 0 0,0 1-1 0 0,1-1 0 0 0,-2-11 1 0 0,-1-8 13 0 0,3-4-10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9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17 13864 0 0,'0'18'4'0'0,"0"-12"4"0"0,0 0 9 0 0,0 5 96 0 0,0-2-73 0 0,-3 50 819 0 0,-2 0 0 0 0,-22 98 0 0 0,23-133-639 0 0,2 0-1 0 0,0 44 0 0 0,2-57-122 0 0,0-2-102 0 0,1 12 1015 0 0,-1-21-1001 0 0,0 0 0 0 0,0 0 0 0 0,0 0 0 0 0,0 0 0 0 0,0 1 0 0 0,0-1 0 0 0,0 0 0 0 0,0 0 0 0 0,0 0 0 0 0,0 0 1 0 0,0 0-1 0 0,0 0 0 0 0,0 0 0 0 0,0 0 0 0 0,0 0 0 0 0,0 0 0 0 0,0 0 0 0 0,0 0 0 0 0,0 0 0 0 0,0 0 0 0 0,0 0 0 0 0,0 0 0 0 0,0 0 1 0 0,1 1-1 0 0,-1-1 0 0 0,0 0 0 0 0,0 0 0 0 0,0 0 0 0 0,0 0 0 0 0,0 0 0 0 0,0 0 0 0 0,0 0 0 0 0,0 0 0 0 0,0 0 0 0 0,0 0 1 0 0,0 0-1 0 0,0 0 0 0 0,0 0 0 0 0,1 0 0 0 0,-1 0 0 0 0,0 0 0 0 0,0 0 0 0 0,0 0 0 0 0,0-1 0 0 0,0 1 0 0 0,0 0 0 0 0,0 0 0 0 0,0 0 1 0 0,0 0-1 0 0,0 0 0 0 0,0 0 0 0 0,0 0 0 0 0,0 0 0 0 0,0 0 0 0 0,0 0 0 0 0,1 0 0 0 0,-1 0 0 0 0,0 0 0 0 0,0 0 0 0 0,0 0 0 0 0,0 0 1 0 0,0-1-1 0 0,6-11 253 0 0,57-164 303 0 0,-37 100-466 0 0,-17 52-88 0 0,2 0 1 0 0,1 1-1 0 0,1 1 1 0 0,0 0-1 0 0,2 0 1 0 0,0 1 0 0 0,2 1-1 0 0,32-30 1 0 0,-49 49-17 0 0,0 1 1 0 0,0-1 0 0 0,1 1-1 0 0,-1 0 1 0 0,0-1 0 0 0,1 1-1 0 0,-1 0 1 0 0,0-1 0 0 0,1 1-1 0 0,-1 0 1 0 0,0-1 0 0 0,1 1-1 0 0,-1 0 1 0 0,1 0 0 0 0,-1-1 0 0 0,0 1-1 0 0,1 0 1 0 0,-1 0 0 0 0,1 0-1 0 0,-1 0 1 0 0,1-1 0 0 0,-1 1-1 0 0,1 0 1 0 0,-1 0 0 0 0,1 0-1 0 0,-1 0 1 0 0,0 0 0 0 0,1 0-1 0 0,-1 0 1 0 0,1 0 0 0 0,-1 1-1 0 0,1-1 1 0 0,-1 0 0 0 0,1 0-1 0 0,-1 0 1 0 0,1 0 0 0 0,-1 1-1 0 0,0-1 1 0 0,1 0 0 0 0,-1 0-1 0 0,1 1 1 0 0,-1-1 0 0 0,0 0-1 0 0,1 1 1 0 0,-1-1 0 0 0,0 0-1 0 0,0 1 1 0 0,1-1 0 0 0,-1 0-1 0 0,0 1 1 0 0,0-1 0 0 0,1 1-1 0 0,-1-1 1 0 0,0 1 0 0 0,0-1-1 0 0,0 1 1 0 0,0-1 0 0 0,0 0-1 0 0,0 1 1 0 0,1-1 0 0 0,-1 2-1 0 0,3 33-71 0 0,-2-31 61 0 0,-5 234-109 0 0,-1-131 94 0 0,5-103 36 0 0,0 1 0 0 0,0 0-1 0 0,1-1 1 0 0,-1 1-1 0 0,1-1 1 0 0,0 1 0 0 0,0-1-1 0 0,0 1 1 0 0,3 5-1 0 0,-2-8 0 0 0,-1 0-1 0 0,0 1 0 0 0,1-1 0 0 0,-1-1 0 0 0,1 1 1 0 0,0 0-1 0 0,0 0 0 0 0,-1-1 0 0 0,1 1 1 0 0,0-1-1 0 0,0 1 0 0 0,1-1 0 0 0,-1 0 0 0 0,0 0 1 0 0,0 0-1 0 0,1 0 0 0 0,-1 0 0 0 0,4 1 0 0 0,-2-2 12 0 0,1 1 0 0 0,-1 0 0 0 0,1-1 0 0 0,-1 0 0 0 0,1 0 0 0 0,-1 0 0 0 0,1-1 0 0 0,-1 0 0 0 0,5-1-1 0 0,-2 1 4 0 0,24-4 59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9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0 12256 0 0,'-6'6'-19'0'0,"0"2"75"0"0,1-1 86 0 0,0 3 189 0 0,-2 6 172 0 0,-2-3-155 0 0,-5 12 50 0 0,0 0 1 0 0,1 1-1 0 0,2 0 0 0 0,1 1 0 0 0,-10 39 1 0 0,10-24-17 0 0,2 1-1 0 0,1 0 1 0 0,0 48 0 0 0,7-83-282 0 0,1-1 1 0 0,0 1-1 0 0,0-1 0 0 0,0 1 0 0 0,1-1 0 0 0,0 0 1 0 0,0 0-1 0 0,1 0 0 0 0,0 0 0 0 0,1 0 0 0 0,-1 0 1 0 0,7 8-1 0 0,-8-13-53 0 0,0 0-1 0 0,-1 0 1 0 0,1 0 0 0 0,0 0 0 0 0,0 0 0 0 0,1 0 0 0 0,-1-1 0 0 0,0 1 0 0 0,0-1-1 0 0,1 1 1 0 0,-1-1 0 0 0,1 0 0 0 0,0 0 0 0 0,-1 0 0 0 0,1-1 0 0 0,-1 1-1 0 0,1 0 1 0 0,0-1 0 0 0,0 0 0 0 0,-1 0 0 0 0,5 0 0 0 0,5 0 125 0 0,-1-2 0 0 0,1 1 0 0 0,18-6 0 0 0,-18 4-39 0 0,-2 0-17 0 0,1-1 1 0 0,0-1-1 0 0,-1 1 1 0 0,0-2 0 0 0,0 1-1 0 0,18-14 1 0 0,-9 4 65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5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1 153 2504 0 0,'6'1'34'0'0,"6"4"234"0"0,11 8 473 0 0,-22-12-753 0 0,31 8 1660 0 0,-23-7-865 0 0,-8-2-677 0 0,0 0-1 0 0,0 0 0 0 0,0 0 0 0 0,0 0 1 0 0,0 0-1 0 0,0 0 0 0 0,0 0 0 0 0,0 0 0 0 0,0-1 1 0 0,0 1-1 0 0,0 0 0 0 0,0-1 0 0 0,0 1 0 0 0,0-1 1 0 0,0 1-1 0 0,0-1 0 0 0,0 1 0 0 0,-1-1 1 0 0,3-1-1 0 0,17-9 953 0 0,14 3-367 0 0,0 1 0 0 0,43-2 1 0 0,30-5 1039 0 0,-78 10-1002 0 0,49 0 0 0 0,-6 0 80 0 0,217-11 1617 0 0,-74 6-900 0 0,-20 3-9 0 0,349-50 748 0 0,-473 52-1844 0 0,89 7 0 0 0,59-9 197 0 0,-162 3-503 0 0,45-5 78 0 0,69-3 73 0 0,-100 11-169 0 0,166 7 310 0 0,-114-1-187 0 0,-48-3-108 0 0,1-3-26 0 0,-58-2-60 0 0,1 2 0 0 0,-1 0 0 0 0,0 1 0 0 0,0 1 0 0 0,29 6 0 0 0,101 22 116 0 0,-141-29-138 0 0,21 2 19 0 0,-1-1 1 0 0,35-3 0 0 0,-32 0 7 0 0,51 5 0 0 0,-36-1-11 0 0,0-1 1 0 0,72-8 0 0 0,3 1 13 0 0,28 1-1 0 0,204-32 1 0 0,-229 28-20 0 0,-77 6-7 0 0,16 4-5 0 0,-45-1 3 0 0,0 0 0 0 0,27-3 0 0 0,-23 1-1 0 0,1 0 0 0 0,39 4-1 0 0,4 1 2 0 0,168 17 3 0 0,-199-17-8 0 0,-26-3 0 0 0,3 0 0 0 0,0 1 0 0 0,0 0 0 0 0,0 0 0 0 0,0 1 0 0 0,11 5 0 0 0,-12-2 0 0 0,1 3 0 0 0,-4-3 0 0 0,1-1 0 0 0,-1 0 0 0 0,1-1 0 0 0,0 0 0 0 0,0 0 0 0 0,1 0 0 0 0,-1-1 0 0 0,1 0 0 0 0,-1-1 0 0 0,1 0 0 0 0,0 0 0 0 0,0-1 0 0 0,0 0 0 0 0,0-1 0 0 0,0 0 0 0 0,10-1 0 0 0,-4 1 0 0 0,101-11 0 0 0,-85 9 0 0 0,49-1 0 0 0,-56 3 0 0 0,-16-1 0 0 0,9-5 0 0 0,16-1 0 0 0,-21 5 0 0 0,-1 0 0 0 0,1-1 0 0 0,12-5 0 0 0,-7 1-2 0 0,9-1-8 0 0,-13 5 6 0 0,-3 1 4 0 0,0 0 0 0 0,-2-2 0 0 0,-3 4 0 0 0,0 0 0 0 0,-1 0 0 0 0,1 0 0 0 0,1-1 0 0 0,2-2 0 0 0,1 2 0 0 0,-4 1 0 0 0,0 0 0 0 0,0 0 0 0 0,0 0 0 0 0,-1 0 0 0 0,-2 0 0 0 0,3 0 0 0 0,-3 0 2 0 0,-2 0 4 0 0,0 1 2 0 0,0 1 0 0 0,1 3 0 0 0,2-1 0 0 0,0 1 2 0 0,-2 4 3 0 0,-1 1-4 0 0,0-1-1 0 0,0 1 0 0 0,0 3 0 0 0,0 398 170 0 0,-3 43 227 0 0,3-442-398 0 0,1 1 1 0 0,1 0-1 0 0,4 17 0 0 0,-2-15 23 0 0,-1 1-1 0 0,-1 0 0 0 0,0 24 0 0 0,-1-26 31 0 0,1 0-1 0 0,7 28 0 0 0,0 2 50 0 0,-9-9 16 0 0,0-31-122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0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540 50 13264 0 0,'-5'-3'-64'0'0,"-3"0"123"0"0,2 2 151 0 0,-2 2 302 0 0,-4-1 368 0 0,1-3-332 0 0,-7-7 119 0 0,4 2-93 0 0,-1 1 0 0 0,-18-7 0 0 0,32 14-562 0 0,-1-1 0 0 0,0 1-1 0 0,0 0 1 0 0,0-1 0 0 0,0 1-1 0 0,0 0 1 0 0,0 0 0 0 0,0 1 0 0 0,0-1-1 0 0,0 0 1 0 0,0 1 0 0 0,1-1 0 0 0,-1 1-1 0 0,0 0 1 0 0,0-1 0 0 0,0 1-1 0 0,1 0 1 0 0,-1 0 0 0 0,0 0 0 0 0,1 0-1 0 0,-1 0 1 0 0,1 1 0 0 0,-1-1 0 0 0,1 0-1 0 0,0 1 1 0 0,-2 1 0 0 0,-2 4-13 0 0,1 0-1 0 0,0 0 1 0 0,0 0 0 0 0,-5 13 0 0 0,4-7 19 0 0,-3 5-6 0 0,1 0-1 0 0,0 1 1 0 0,2 0-1 0 0,-6 37 0 0 0,0 78 70 0 0,11-123-73 0 0,-7 301 317 0 0,4-256 51 0 0,-2-1 0 0 0,-24 101 0 0 0,24-142-222 0 0,0 1-1 0 0,0-1 1 0 0,-10 17-1 0 0,1-1 362 0 0,12-28-416 0 0,0-1 1 0 0,0 1-1 0 0,0-1 0 0 0,-1 1 0 0 0,1-1 0 0 0,-1 0 0 0 0,1 0 0 0 0,-1 0 0 0 0,1 0 0 0 0,-1-1 1 0 0,1 1-1 0 0,-1-1 0 0 0,0 0 0 0 0,-3 1 0 0 0,-1-2 3 0 0,1-1 0 0 0,-1 0 0 0 0,1 0 0 0 0,-1 0 0 0 0,1-1 0 0 0,0 0 0 0 0,0 0-1 0 0,0 0 1 0 0,0-1 0 0 0,-9-7 0 0 0,10 6-45 0 0,0 0 0 0 0,0 0-1 0 0,0-1 1 0 0,0 0 0 0 0,1 0 0 0 0,0 0-1 0 0,0 0 1 0 0,-5-12 0 0 0,3 3 24 0 0,0 0 0 0 0,-6-30 0 0 0,6 15-43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0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13560 0 0,'5'0'14'0'0,"2"2"51"0"0,-3 0 36 0 0,2 2 79 0 0,-2 0-37 0 0,0-2-78 0 0,20 7 104 0 0,0-2 0 0 0,0-1 1 0 0,1-2-1 0 0,0 0 0 0 0,33 1 1 0 0,31-6-10 0 0,-65 1-104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1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10752 0 0,'0'0'454'0'0,"5"-7"428"0"0,-1 3-702 0 0,0-1 1 0 0,0 0 0 0 0,1 1 0 0 0,-1 0-1 0 0,1 0 1 0 0,0 0 0 0 0,0 1 0 0 0,0-1-1 0 0,0 1 1 0 0,7-2 0 0 0,9-5 193 0 0,29-8 1 0 0,-49 18-358 0 0,0 0 0 0 0,0-1-1 0 0,0 1 1 0 0,0 0 0 0 0,0 0 0 0 0,0 0 0 0 0,0 0 0 0 0,0 0-1 0 0,0 1 1 0 0,0-1 0 0 0,0 0 0 0 0,0 0 0 0 0,0 1 0 0 0,0-1-1 0 0,0 0 1 0 0,0 1 0 0 0,0-1 0 0 0,-1 1 0 0 0,1-1 0 0 0,0 1 0 0 0,0 0-1 0 0,0-1 1 0 0,0 1 0 0 0,-1 0 0 0 0,1 0 0 0 0,0 0 0 0 0,-1-1-1 0 0,1 1 1 0 0,-1 0 0 0 0,1 0 0 0 0,-1 0 0 0 0,1 0 0 0 0,-1 0-1 0 0,0 0 1 0 0,1 0 0 0 0,-1 0 0 0 0,0 0 0 0 0,0 0 0 0 0,0 0-1 0 0,0 0 1 0 0,0 0 0 0 0,0 0 0 0 0,0 0 0 0 0,0 0 0 0 0,0 1 0 0 0,-6 32 115 0 0,-10 37 1 0 0,3-14-24 0 0,7-33-69 0 0,3-10-4 0 0,-1 0-1 0 0,2 1 0 0 0,0-1 1 0 0,1 0-1 0 0,0 1 0 0 0,1-1 1 0 0,2 19-1 0 0,3 15 219 0 0,-4-47-210 0 0,0 0-1 0 0,-1 1 0 0 0,2-1 0 0 0,-1 0 0 0 0,0 0 1 0 0,0 0-1 0 0,0 1 0 0 0,1-1 0 0 0,-1 0 0 0 0,0-1 1 0 0,1 1-1 0 0,-1 0 0 0 0,1 0 0 0 0,-1-1 0 0 0,1 1 1 0 0,-1 0-1 0 0,1-1 0 0 0,-1 0 0 0 0,4 1 0 0 0,-2-1 0 0 0,1-1-1 0 0,-1 0 0 0 0,0 1 0 0 0,0-1 0 0 0,0-1 0 0 0,0 1 0 0 0,0 0 0 0 0,0-1 0 0 0,-1 1 1 0 0,1-1-1 0 0,0 0 0 0 0,-1 0 0 0 0,1 0 0 0 0,-1 0 0 0 0,0 0 0 0 0,0-1 0 0 0,1 1 0 0 0,-2-1 0 0 0,3-2 1 0 0,7-11 109 0 0,-1 0 1 0 0,8-20-1 0 0,-7 15-10 0 0,55-125 609 0 0,-13 27-201 0 0,-47 93-621 0 0,-7 130-377 0 0,2 111 96 0 0,0-193 321 0 0,2-1-1 0 0,0 1 0 0 0,1-1 0 0 0,7 21 1 0 0,-6-27 23 0 0,3-7 6 0 0,2-7 4 0 0,-6-2 1 0 0,0-1 0 0 0,0 1 1 0 0,-1-1-1 0 0,1 0 1 0 0,-1 0-1 0 0,1 0 0 0 0,-1 0 1 0 0,0-1-1 0 0,0 1 0 0 0,0-1 1 0 0,5-5-1 0 0,30-40 65 0 0,-25 30-42 0 0,4-4 11 0 0,-2-1 0 0 0,-1-1 0 0 0,15-33 0 0 0,25-80-7 0 0,-34 82-78 0 0,-1 13-392 0 0,-13 34-1851 0 0,-3 18 1536 0 0,-2 23 802 0 0,-1-28-280 0 0,-3 33 129 0 0,-1 0 0 0 0,-14 61 0 0 0,5-36 77 0 0,6-34 28 0 0,-18 48 0 0 0,11-38 141 0 0,11-30 903 0 0,7-13-841 0 0,1-3-105 0 0,0 0 0 0 0,-1 0 0 0 0,0 0-1 0 0,0 0 1 0 0,-1 0 0 0 0,4-11 0 0 0,0 1 25 0 0,18-40 207 0 0,46-99 307 0 0,-54 124-477 0 0,2 0 1 0 0,38-49 0 0 0,-54 77-146 0 0,-2 3-7 0 0,0 0-1 0 0,0-1 1 0 0,0 1 0 0 0,0 0 0 0 0,0 0-1 0 0,0 0 1 0 0,0 0 0 0 0,1 0 0 0 0,-1 0-1 0 0,0 0 1 0 0,0 1 0 0 0,1-1 0 0 0,-1 0-1 0 0,1 1 1 0 0,-1-1 0 0 0,1 1 0 0 0,-1 0-1 0 0,1-1 1 0 0,-1 1 0 0 0,1 0-1 0 0,-1 0 1 0 0,1 0 0 0 0,-1 0 0 0 0,3 0-1 0 0,-3 1-7 0 0,0-1-1 0 0,0 1 0 0 0,0 0 1 0 0,0 0-1 0 0,0 0 0 0 0,-1-1 1 0 0,1 1-1 0 0,0 0 0 0 0,-1 0 1 0 0,1 0-1 0 0,0 0 0 0 0,-1 0 1 0 0,1 0-1 0 0,-1 1 0 0 0,0-1 1 0 0,1 0-1 0 0,-1 0 0 0 0,0 0 0 0 0,0 0 1 0 0,0 0-1 0 0,1 0 0 0 0,-2 2 1 0 0,2 0-1 0 0,12 59-18 0 0,-3 1-1 0 0,3 75 0 0 0,-12-120 9 0 0,0 0-1 0 0,8 35 0 0 0,-7-44 12 0 0,1-1 0 0 0,-1 1 0 0 0,2-1 0 0 0,-1 0 0 0 0,1 0 0 0 0,0 0 0 0 0,9 12 0 0 0,-12-19 2 0 0,0 0 0 0 0,0-1 0 0 0,0 1 0 0 0,0 0 0 0 0,-1 0 0 0 0,1-1 0 0 0,0 1 0 0 0,0-1 0 0 0,1 1 0 0 0,-1-1 0 0 0,0 0 0 0 0,0 1 0 0 0,0-1 0 0 0,0 0 0 0 0,0 0 0 0 0,0 1 0 0 0,0-1 0 0 0,1 0 0 0 0,-1 0 0 0 0,2-1 0 0 0,5-1 38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7 12256 0 0,'-4'-4'-46'0'0,"-1"2"186"0"0,-1 4 184 0 0,-1 4 339 0 0,1-1 118 0 0,2-5-466 0 0,2-1-172 0 0,-1 1 0 0 0,1 0-1 0 0,-1-1 1 0 0,1 1-1 0 0,-1 0 1 0 0,1 1 0 0 0,-1-1-1 0 0,1 0 1 0 0,-1 1 0 0 0,1-1-1 0 0,-5 3 1 0 0,-51 31 305 0 0,46-22-346 0 0,4 0-68 0 0,1 0 0 0 0,1 0 0 0 0,0 1 0 0 0,0-1 0 0 0,2 1 0 0 0,-1 1 0 0 0,2-1 0 0 0,-4 21 0 0 0,6-24-14 0 0,-12 140 192 0 0,13-134-175 0 0,1 0 0 0 0,0 0 0 0 0,1 0 0 0 0,1-1 0 0 0,0 1 0 0 0,1-1 0 0 0,8 21 0 0 0,-11-34-17 0 0,-1 0 1 0 0,1-1-1 0 0,0 1 1 0 0,-1-1 0 0 0,1 1-1 0 0,0-1 1 0 0,0 1-1 0 0,0-1 1 0 0,0 1-1 0 0,0-1 1 0 0,0 0-1 0 0,1 0 1 0 0,-1 1-1 0 0,0-1 1 0 0,1 0 0 0 0,-1 0-1 0 0,1 0 1 0 0,-1-1-1 0 0,1 1 1 0 0,-1 0-1 0 0,1-1 1 0 0,-1 1-1 0 0,4 0 1 0 0,-1-1 30 0 0,0 0-1 0 0,0-1 1 0 0,0 1 0 0 0,0-1-1 0 0,0 0 1 0 0,0 0 0 0 0,0-1-1 0 0,-1 1 1 0 0,6-4 0 0 0,10-5 100 0 0,0-1 1 0 0,-1-1 0 0 0,25-21-1 0 0,-8 6 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0 12360 0 0,'-3'14'-26'0'0,"6"-1"167"0"0,-2-11-96 0 0,0-1 0 0 0,0 1 0 0 0,-1 0 0 0 0,1-1 1 0 0,-1 1-1 0 0,1 0 0 0 0,-1 0 0 0 0,0 0 0 0 0,1-1 1 0 0,-1 1-1 0 0,0 3 0 0 0,-4 20 300 0 0,0 0-1 0 0,-2-1 1 0 0,0 1 0 0 0,-13 28 0 0 0,-6 27 330 0 0,10-28-287 0 0,-43 201 401 0 0,49-199-674 0 0,-7 62 157 0 0,15-100-150 0 0,1 1 0 0 0,0 0 1 0 0,1 0-1 0 0,5 29 0 0 0,-5-42-21 0 0,0-1 0 0 0,0 0 0 0 0,1 1 0 0 0,-1-1-1 0 0,0 0 1 0 0,1 0 0 0 0,0 0 0 0 0,0 0 0 0 0,4 5-1 0 0,-5-8-77 0 0,0 1 1 0 0,0-1-1 0 0,0 0 0 0 0,0 0 0 0 0,0 1 0 0 0,0-1 0 0 0,0 0 0 0 0,0 0 0 0 0,0 0 0 0 0,0-1 0 0 0,0 1 0 0 0,0 0 0 0 0,0 0 0 0 0,0 0 0 0 0,0-1 0 0 0,1 0 0 0 0,0 1 27 0 0,7-3 36 0 0,-1 0 0 0 0,1 0 1 0 0,-1-1-1 0 0,1 0 0 0 0,-1-1 1 0 0,-1 0-1 0 0,1 0 0 0 0,-1-1 0 0 0,1 0 1 0 0,5-7-1 0 0,10-10 75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0 13968 0 0,'-1'5'157'0'0,"-2"2"552"0"0,1-2 144 0 0,1 3 542 0 0,9-4-297 0 0,4-3-773 0 0,170-25 713 0 0,-157 20-942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3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1 576 13056 0 0,'10'9'61'0'0,"14"11"404"0"0,11 7 314 0 0,-31-27-516 0 0,-1 0 1 0 0,1 0 0 0 0,-1 0-1 0 0,1 0 1 0 0,-1-1-1 0 0,1 1 1 0 0,-1-1 0 0 0,1 0-1 0 0,-1 0 1 0 0,0 0-1 0 0,6-3 1 0 0,-1 1-39 0 0,64-26 78 0 0,-51 19-208 0 0,44-14 0 0 0,-52 24-44 0 0,-13 8-38 0 0,-18 16-34 0 0,13-18 18 0 0,-10 17-14 0 0,2 0 0 0 0,0 1-1 0 0,2 1 1 0 0,1 0 0 0 0,-11 40 0 0 0,16-45 6 0 0,0 0 0 0 0,2 1 0 0 0,1-1 0 0 0,0 0 0 0 0,2 1 0 0 0,0-1 0 0 0,1 1-1 0 0,5 19 1 0 0,-6-38 14 0 0,0-1-1 0 0,0 0 1 0 0,0 0-1 0 0,1 0 1 0 0,-1 0-1 0 0,0 1 1 0 0,1-1-1 0 0,-1 0 0 0 0,1 0 1 0 0,0 0-1 0 0,-1 0 1 0 0,1 0-1 0 0,0 0 1 0 0,-1 0-1 0 0,1-1 1 0 0,0 1-1 0 0,0 0 0 0 0,0 0 1 0 0,0 0-1 0 0,0-1 1 0 0,0 1-1 0 0,0 0 1 0 0,0-1-1 0 0,0 1 1 0 0,0-1-1 0 0,0 0 0 0 0,0 1 1 0 0,1-1-1 0 0,-1 0 1 0 0,0 1-1 0 0,0-1 1 0 0,0 0-1 0 0,0 0 1 0 0,3 0-1 0 0,1-1 21 0 0,0 0 0 0 0,1 0 0 0 0,-1 0 0 0 0,0-1 0 0 0,9-3 0 0 0,-7 2 1 0 0,1 0 6 0 0,0 0-1 0 0,-1-1 0 0 0,0 0 0 0 0,0-1 0 0 0,0 0 0 0 0,0 0 1 0 0,12-12-1 0 0,4-6 57 0 0</inkml:trace>
  <inkml:trace contextRef="#ctx0" brushRef="#br0" timeOffset="1">486 0 13056 0 0,'-3'0'0'0'0,"-6"2"248"0"0,0 13 232 0 0,2-6 216 0 0,2 1 184 0 0,7-1-248 0 0,2 0-440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3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67 150 11656 0 0,'-7'20'40'0'0,"-4"10"147"0"0,0-2 91 0 0,-12 41 512 0 0,13-21-413 0 0,8-37-108 0 0,0 1 0 0 0,2 0 1 0 0,-1-1-1 0 0,1 1 1 0 0,1-1-1 0 0,2 17 1 0 0,-2-25-206 0 0,-1 0 0 0 0,1 1 0 0 0,0-1 0 0 0,0 0 0 0 0,1 0 0 0 0,-1 0 0 0 0,0-1 0 0 0,1 1 0 0 0,0 0 0 0 0,0 0 0 0 0,0-1 0 0 0,0 1 0 0 0,0-1 0 0 0,0 0 1 0 0,0 1-1 0 0,1-1 0 0 0,-1 0 0 0 0,1-1 0 0 0,0 1 0 0 0,0 0 0 0 0,-1-1 0 0 0,1 1 0 0 0,0-1 0 0 0,0 0 0 0 0,1 0 0 0 0,-1 0 0 0 0,5 0 0 0 0,-3 0 12 0 0,0 0 0 0 0,0-1 0 0 0,1 0 0 0 0,-1 0-1 0 0,0-1 1 0 0,0 0 0 0 0,1 0 0 0 0,-1 0 0 0 0,0 0-1 0 0,0-1 1 0 0,0 0 0 0 0,7-3 0 0 0,-3 0 20 0 0,-1 0-1 0 0,0 0 1 0 0,-1-1 0 0 0,1 0 0 0 0,-1-1 0 0 0,9-10 0 0 0,-2 0 54 0 0,0-1 1 0 0,-2-1-1 0 0,0 0 0 0 0,-1-1 1 0 0,10-24-1 0 0,-16 30-86 0 0,-1 0 0 0 0,0-1 0 0 0,-1 1 0 0 0,0-1 0 0 0,0-16 0 0 0,-3 29-61 0 0,0-1-23 0 0,0-1 1 0 0,0 0 0 0 0,-1 0-1 0 0,0 1 1 0 0,1-1 0 0 0,-1 0-1 0 0,0 1 1 0 0,-1-1 0 0 0,1 1-1 0 0,-1-1 1 0 0,1 1 0 0 0,-1 0-1 0 0,0-1 1 0 0,0 1 0 0 0,-1 0-1 0 0,1 0 1 0 0,0 1 0 0 0,-1-1-1 0 0,0 0 1 0 0,0 1 0 0 0,0 0-1 0 0,0-1 1 0 0,-5-2 0 0 0,-3-2-225 0 0,-1 1 0 0 0,0 0 0 0 0,-1 0 0 0 0,1 2 0 0 0,-17-5 0 0 0,-24-8-1023 0 0,53 16 1252 0 0,0 1-1 0 0,0 0 1 0 0,0 0-1 0 0,0 0 1 0 0,0 0-1 0 0,1 0 1 0 0,-1 0 0 0 0,0 0-1 0 0,0 0 1 0 0,0 0-1 0 0,0 0 1 0 0,0 0-1 0 0,0 0 1 0 0,0 0-1 0 0,0-1 1 0 0,0 1 0 0 0,0 0-1 0 0,0 0 1 0 0,0 0-1 0 0,0 0 1 0 0,0 0-1 0 0,0 0 1 0 0,0 0-1 0 0,0 0 1 0 0,0-1-1 0 0,0 1 1 0 0,0 0 0 0 0,0 0-1 0 0,0 0 1 0 0,0 0-1 0 0,0 0 1 0 0,0 0-1 0 0,0 0 1 0 0,0 0-1 0 0,0-1 1 0 0,0 1 0 0 0,0 0-1 0 0,0 0 1 0 0,0 0-1 0 0,0 0 1 0 0,0 0-1 0 0,0 0 1 0 0,0 0-1 0 0,0 0 1 0 0,0 0 0 0 0,0 0-1 0 0,-1-1 1 0 0,1 1-1 0 0,0 0 1 0 0,0 0-1 0 0,0 0 1 0 0,0 0-1 0 0,0 0 1 0 0,0 0 0 0 0,0 0-1 0 0,0 0 1 0 0,0 0-1 0 0,-1 0 1 0 0,1 0-1 0 0,0 0 1 0 0,0 0-1 0 0,0 0 1 0 0,0 0-1 0 0,0 0 1 0 0,0 0 0 0 0,0 0-1 0 0,0 0 1 0 0,-1 0-1 0 0,14-4-287 0 0,20 0 288 0 0,30-5-34 0 0,32-3 41 0 0,-83 11 16 0 0,0 1 1 0 0,0 1-1 0 0,0 0 1 0 0,1 0-1 0 0,18 5 1 0 0,-29-5-4 0 0,0 0 0 0 0,0 1 0 0 0,0-1 1 0 0,0 0-1 0 0,0 0 0 0 0,-1 1 0 0 0,1-1 1 0 0,0 1-1 0 0,-1 0 0 0 0,1-1 1 0 0,-1 1-1 0 0,0 0 0 0 0,1 0 0 0 0,-1 0 1 0 0,1 2-1 0 0,1 1 11 0 0,-1 0 0 0 0,0 0 0 0 0,0 0 0 0 0,-1 0 0 0 0,2 6 0 0 0,-1 5 34 0 0,-1 1 0 0 0,-1-1 1 0 0,0 0-1 0 0,-1 1 1 0 0,-6 31-1 0 0,-27 81 354 0 0,27-105-306 0 0,2-5 147 0 0,-2 1-1 0 0,0-1 1 0 0,-15 28 0 0 0,53-100 754 0 0,80-125 111 0 0,-84 137-962 0 0,3 2 0 0 0,46-48-1 0 0,-65 76-101 0 0,1 1 1 0 0,0-1-1 0 0,0 2 0 0 0,1 0 0 0 0,1 0 0 0 0,-1 1 0 0 0,1 1 0 0 0,30-11 0 0 0,-43 18-45 0 0,0 1 0 0 0,-1-1 0 0 0,1 0 0 0 0,0 0 0 0 0,0 1 1 0 0,-1-1-1 0 0,1 0 0 0 0,0 1 0 0 0,-1-1 0 0 0,1 0 0 0 0,0 1 0 0 0,-1-1 0 0 0,1 1 0 0 0,-1-1 0 0 0,1 1 0 0 0,0 0 0 0 0,-1-1 0 0 0,1 1 1 0 0,-1 0-1 0 0,0-1 0 0 0,1 1 0 0 0,-1 0 0 0 0,0-1 0 0 0,1 1 0 0 0,-1 0 0 0 0,0 0 0 0 0,0-1 0 0 0,0 1 0 0 0,1 0 0 0 0,-1 0 0 0 0,0 0 1 0 0,4 22 0 0 0,-13 171 17 0 0,2-76 44 0 0,6-98-6 0 0,1 0 0 0 0,2 0 0 0 0,-1 0 0 0 0,2 0 0 0 0,11 38 0 0 0,-14-57-34 0 0,0 0-1 0 0,1 1 0 0 0,-1-1 0 0 0,1 0 0 0 0,-1 1 0 0 0,1-1 0 0 0,0 0 1 0 0,-1 0-1 0 0,1 1 0 0 0,0-1 0 0 0,0 0 0 0 0,0 0 0 0 0,0 0 1 0 0,0 0-1 0 0,0 0 0 0 0,0 0 0 0 0,1-1 0 0 0,-1 1 0 0 0,0 0 1 0 0,0 0-1 0 0,1-1 0 0 0,-1 1 0 0 0,0-1 0 0 0,1 1 0 0 0,-1-1 1 0 0,0 0-1 0 0,3 1 0 0 0,0-1 52 0 0,1-1 1 0 0,-1 0 0 0 0,0 1-1 0 0,1-1 1 0 0,-1-1-1 0 0,0 1 1 0 0,8-4 0 0 0,3-2 67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4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 0 13360 0 0,'-14'12'96'0'0,"-1"7"333"0"0,3 1 199 0 0,-2 9 330 0 0,6-9-516 0 0,-16 34 135 0 0,2 1 1 0 0,-16 66-1 0 0,-13 116-357 0 0,46-208-203 0 0,2 0 1 0 0,1 0 0 0 0,2 0-1 0 0,0 1 1 0 0,9 52-1 0 0,-6-64 37 0 0,1 1 0 0 0,1-1 0 0 0,1 0 0 0 0,0 0 0 0 0,2-1-1 0 0,-1 1 1 0 0,2-1 0 0 0,1-1 0 0 0,22 31 0 0 0,-28-43 8 0 0,0 1 1 0 0,0-1 0 0 0,0 0-1 0 0,0 0 1 0 0,1-1-1 0 0,0 1 1 0 0,0-1-1 0 0,0 0 1 0 0,0 0 0 0 0,0-1-1 0 0,1 1 1 0 0,-1-1-1 0 0,1 0 1 0 0,9 1-1 0 0,1-1 154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5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274 920 11552 0 0,'10'-18'96'0'0,"3"-8"358"0"0,-3-1 280 0 0,-1-12 660 0 0,-8 31-1077 0 0,0 0 0 0 0,-1 0 0 0 0,0 1 1 0 0,-1-1-1 0 0,0 0 0 0 0,-2-10 0 0 0,1 10-137 0 0,-1-1-1 0 0,1 1 0 0 0,-7-10 0 0 0,-10-24 933 0 0,18 41-1079 0 0,1 0 0 0 0,-1 0 0 0 0,0 0 0 0 0,0 0 0 0 0,0 0 0 0 0,0 0 0 0 0,0 0 0 0 0,0 0 0 0 0,0 0 0 0 0,0 0 0 0 0,0 1 0 0 0,0-1 0 0 0,-1 0 0 0 0,1 1 0 0 0,0-1 0 0 0,0 1 0 0 0,-1 0-1 0 0,1-1 1 0 0,0 1 0 0 0,-1 0 0 0 0,1-1 0 0 0,0 1 0 0 0,-1 0 0 0 0,1 0 0 0 0,0 0 0 0 0,-3 1 0 0 0,-1-1 45 0 0,0 0 1 0 0,0 1-1 0 0,1 0 1 0 0,-1 0-1 0 0,-8 3 0 0 0,4 0-11 0 0,-1 0 1 0 0,2 1-1 0 0,-1 0 0 0 0,0 1 0 0 0,1 0 0 0 0,0 0 0 0 0,0 1 0 0 0,1 0 0 0 0,-10 11 0 0 0,7-6 3 0 0,1 1-1 0 0,1 0 1 0 0,0 0 0 0 0,1 1-1 0 0,-8 22 1 0 0,0 10 63 0 0,3 0 1 0 0,2 0-1 0 0,-5 49 1 0 0,15-94-131 0 0,-2 14 45 0 0,0 1 0 0 0,1-1 0 0 0,1 0 1 0 0,0 0-1 0 0,1 0 0 0 0,1 0 0 0 0,0 0 1 0 0,1 0-1 0 0,1 0 0 0 0,9 25 0 0 0,-11-35-34 0 0,1 3 24 0 0,0 0 1 0 0,1 0-1 0 0,0-1 0 0 0,0 1 0 0 0,9 12 0 0 0,-12-19-29 0 0,0 0-1 0 0,0 0 0 0 0,1 0 0 0 0,-1 0 0 0 0,0 0 1 0 0,0 0-1 0 0,1 0 0 0 0,-1 0 0 0 0,0-1 0 0 0,1 1 1 0 0,-1 0-1 0 0,1-1 0 0 0,-1 1 0 0 0,1-1 0 0 0,-1 0 0 0 0,1 1 1 0 0,-1-1-1 0 0,1 0 0 0 0,-1 0 0 0 0,1 0 0 0 0,0 0 1 0 0,-1 0-1 0 0,1-1 0 0 0,-1 1 0 0 0,1 0 0 0 0,-1-1 1 0 0,1 1-1 0 0,-1-1 0 0 0,1 1 0 0 0,-1-1 0 0 0,0 0 0 0 0,1 1 1 0 0,-1-1-1 0 0,0 0 0 0 0,1 0 0 0 0,-1 0 0 0 0,0 0 1 0 0,0 0-1 0 0,1-2 0 0 0,22-19 77 0 0,-2-1-1 0 0,20-27 1 0 0,6-7 24 0 0,-33 39-77 0 0,-1-1 0 0 0,0 0 0 0 0,-2-1 0 0 0,0 0 0 0 0,16-40 0 0 0,32-116 66 0 0,-40 111-60 0 0,58-159 45 0 0,-24 70-70 0 0,-8-32-9 0 0,-12 39-58 0 0,-32 139-7 0 0,0 0-1 0 0,-1 1 1 0 0,0-1-1 0 0,0-9 0 0 0,-1 17-23 0 0,-9 7-184 0 0,3 1 239 0 0,0-1 0 0 0,0 1 1 0 0,1 0-1 0 0,0 1 0 0 0,1-1 1 0 0,0 1-1 0 0,0 0 0 0 0,1 0 1 0 0,0 0-1 0 0,-2 10 0 0 0,-1 2 6 0 0,-35 120-100 0 0,6 1 1 0 0,-33 291-1 0 0,66-403 122 0 0,-3 22-2 0 0,2 0-1 0 0,6 85 0 0 0,-2-129 16 0 0,0-1 0 0 0,1 1 0 0 0,0-1 0 0 0,0 0 0 0 0,1 1 0 0 0,-1-1 0 0 0,8 12 0 0 0,-9-17-7 0 0,0 0 0 0 0,0-1 0 0 0,0 1-1 0 0,1 0 1 0 0,-1-1 0 0 0,1 1 0 0 0,-1 0-1 0 0,1-1 1 0 0,0 0 0 0 0,0 1 0 0 0,-1-1-1 0 0,1 0 1 0 0,0 0 0 0 0,0 0 0 0 0,0 0-1 0 0,0 0 1 0 0,0-1 0 0 0,1 1 0 0 0,-1-1-1 0 0,0 1 1 0 0,0-1 0 0 0,0 0 0 0 0,0 1-1 0 0,1-1 1 0 0,-1-1 0 0 0,0 1 0 0 0,0 0-1 0 0,0 0 1 0 0,1-1 0 0 0,-1 1 0 0 0,2-2-1 0 0,28-8 138 0 0,0-2-1 0 0,40-21 0 0 0,-57 25-75 0 0,0-1 1 0 0,-1-1 0 0 0,0 0-1 0 0,-1-1 1 0 0,0 0 0 0 0,18-21-1 0 0,-12 10 38 0 0,-1-1-1 0 0,0 0 0 0 0,-2-2 1 0 0,-1 0-1 0 0,-1-1 1 0 0,-1 0-1 0 0,-1-1 0 0 0,14-49 1 0 0,-21 58-46 0 0,0 1-7 0 0,-1 1 1 0 0,-1-1-1 0 0,0 0 1 0 0,-1 0-1 0 0,0-28 1 0 0,-3 44-50 0 0,1-1 0 0 0,0 0 1 0 0,-1 1-1 0 0,0-1 0 0 0,1 1 0 0 0,-1-1 1 0 0,0 0-1 0 0,0 1 0 0 0,0 0 1 0 0,0-1-1 0 0,0 1 0 0 0,0 0 1 0 0,0-1-1 0 0,-1 1 0 0 0,1 0 0 0 0,0 0 1 0 0,-1 0-1 0 0,1 0 0 0 0,-1 0 1 0 0,1 0-1 0 0,-1 0 0 0 0,1 1 1 0 0,-1-1-1 0 0,0 1 0 0 0,1-1 1 0 0,-1 1-1 0 0,0-1 0 0 0,0 1 0 0 0,1 0 1 0 0,-1 0-1 0 0,0 0 0 0 0,-2 0 1 0 0,-2 0-8 0 0,1 0 0 0 0,-1 0 1 0 0,1 1-1 0 0,-1-1 0 0 0,1 1 1 0 0,-1 1-1 0 0,1-1 1 0 0,0 1-1 0 0,-8 3 0 0 0,3 1-41 0 0,0 0 0 0 0,0 0 0 0 0,1 1-1 0 0,0 1 1 0 0,0 0 0 0 0,1 0 0 0 0,0 0 0 0 0,0 1-1 0 0,1 0 1 0 0,0 1 0 0 0,-10 19 0 0 0,9-12-28 0 0,1 0 0 0 0,0 0 0 0 0,2 0 0 0 0,0 1 0 0 0,1 0 1 0 0,-4 33-1 0 0,3-1-32 0 0,-6 119-210 0 0,11-149 289 0 0,1-1 1 0 0,2 1-1 0 0,0 0 0 0 0,0-1 1 0 0,2 0-1 0 0,11 30 0 0 0,-14-43 24 0 0,1 0-3 0 0,-1 0 0 0 0,1 1 0 0 0,0-1 0 0 0,1 0 0 0 0,5 8 0 0 0,-8-13 6 0 0,1 1 1 0 0,-1-1-1 0 0,1 0 0 0 0,0 1 0 0 0,-1-1 0 0 0,1 0 1 0 0,0 0-1 0 0,0 0 0 0 0,0 0 0 0 0,0 0 0 0 0,0 0 0 0 0,0 0 1 0 0,0-1-1 0 0,0 1 0 0 0,0-1 0 0 0,0 0 0 0 0,0 1 1 0 0,1-1-1 0 0,-1 0 0 0 0,0 0 0 0 0,3-1 0 0 0,9-1 1 0 0,-1 0 0 0 0,0-1 0 0 0,1-1 0 0 0,-1 0 0 0 0,-1-1 0 0 0,1 0 0 0 0,-1-1 0 0 0,0 0 0 0 0,0-1 0 0 0,15-12 0 0 0,3-7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6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96 0 0,'1'16'-186'0'0,"0"-15"295"0"0,-1-1 2 0 0,0 1-1 0 0,0-1 0 0 0,0 1 1 0 0,0-1-1 0 0,1 1 0 0 0,-1-1 1 0 0,0 1-1 0 0,0-1 0 0 0,1 1 1 0 0,-1-1-1 0 0,0 0 0 0 0,1 1 1 0 0,-1-1-1 0 0,1 1 0 0 0,-1-1 1 0 0,0 0-1 0 0,1 1 0 0 0,-1-1 1 0 0,1 0-1 0 0,-1 1 0 0 0,1-1 1 0 0,1 0 374 0 0,0 0 1 0 0,0 0-1 0 0,0 0 1 0 0,0 0 0 0 0,0 0-1 0 0,0-1 1 0 0,0 1-1 0 0,0-1 1 0 0,0 1-1 0 0,0-1 1 0 0,1-1 0 0 0,17-4 97 0 0,238-56 2065 0 0,-237 56-2084 0 0,0 1 0 0 0,1 1 0 0 0,-1 1 0 0 0,37-1 0 0 0,-21 8 591 0 0,0 2 0 0 0,64 19 0 0 0,-54-12-736 0 0,-28-10-265 0 0,0-1 0 0 0,0-1 0 0 0,1 0 0 0 0,-1-1 0 0 0,0-1 0 0 0,22-4 0 0 0,5 0 112 0 0,42-6 175 0 0,-52 5-186 0 0,53-1 1 0 0,-77 7-219 0 0,178 5 558 0 0,-50-5-93 0 0,-6 0-96 0 0,178 19 300 0 0,-276-20-559 0 0,70-10 0 0 0,-69 6-23 0 0,61-1 1 0 0,192-2 366 0 0,-176 3-318 0 0,37-4 30 0 0,-71-1 1 0 0,0 4 1 0 0,132 5 0 0 0,-69-1 68 0 0,-51-1-90 0 0,56 8 160 0 0,-93-1-242 0 0,67 2 65 0 0,-59-7-43 0 0,105 11 0 0 0,70 18 80 0 0,-184-20-168 0 0,0-3 1 0 0,1-2-1 0 0,94-7 0 0 0,-126 3-24 0 0,-1 1 0 0 0,1 0 0 0 0,35 7 0 0 0,-38-4 4 0 0,1-1 0 0 0,-1 0 1 0 0,1-2-1 0 0,37-4 0 0 0,-29 1 6 0 0,-1 1 0 0 0,33 1 0 0 0,-11 1-12 0 0,171-14 63 0 0,-132 18-25 0 0,-25 6-6 0 0,-47-9-30 0 0,0 1 0 0 0,23 5 0 0 0,12 1 3 0 0,19 1-2 0 0,-31-3 3 0 0,49 0-1 0 0,-77-6-9 0 0,-1 2 1 0 0,1-1-1 0 0,16 5 0 0 0,-17-3-1 0 0,1 0 1 0 0,0-1-1 0 0,16 0 1 0 0,-22-1-3 0 0,1 0-1 0 0,-1 0 1 0 0,1 0 0 0 0,-1 1-1 0 0,0 0 1 0 0,7 3 0 0 0,21 6 3 0 0,-26-9-3 0 0,0-1-1 0 0,0 1 1 0 0,1-1-1 0 0,-1-1 1 0 0,0 1-1 0 0,1-2 1 0 0,-1 1-1 0 0,1-1 1 0 0,-1 0-1 0 0,0-1 1 0 0,0 0-1 0 0,0 0 1 0 0,0-1-1 0 0,0 0 1 0 0,11-5-1 0 0,-9 3-25 0 0,-18 2 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 84 12456 0 0,'-8'-32'-13'0'0,"10"24"22"0"0,-1 3 59 0 0,-1 5-62 0 0,0 0 1 0 0,0 0-1 0 0,0 0 1 0 0,0-1-1 0 0,0 1 1 0 0,0 0 0 0 0,0 0-1 0 0,0 0 1 0 0,0-1-1 0 0,0 1 1 0 0,0 0-1 0 0,0 0 1 0 0,0 0-1 0 0,0 0 1 0 0,0-1 0 0 0,0 1-1 0 0,0 0 1 0 0,1 0-1 0 0,-1 0 1 0 0,0 0-1 0 0,0-1 1 0 0,0 1-1 0 0,0 0 1 0 0,0 0 0 0 0,0 0-1 0 0,0 0 1 0 0,1 0-1 0 0,-1 0 1 0 0,0-1-1 0 0,0 1 1 0 0,0 0-1 0 0,0 0 1 0 0,0 0 0 0 0,1 0-1 0 0,-1 0 1 0 0,0 0-1 0 0,0 0 1 0 0,0 0-1 0 0,0 0 1 0 0,1 0-1 0 0,-1 0 1 0 0,0 0 0 0 0,0 0-1 0 0,0 0 1 0 0,1 0-1 0 0,-1 0 1 0 0,0 0-1 0 0,0 0 1 0 0,37-10 1192 0 0,-39 1-307 0 0,-3 3-648 0 0,5 5-167 0 0,0 1 0 0 0,-1-1 0 0 0,1 1 0 0 0,-1-1 1 0 0,1 0-1 0 0,-1 1 0 0 0,1-1 0 0 0,-1 1 0 0 0,1 0 1 0 0,-1-1-1 0 0,1 1 0 0 0,-1-1 0 0 0,0 1 0 0 0,1 0 1 0 0,-1-1-1 0 0,0 1 0 0 0,1 0 0 0 0,-1 0 0 0 0,0-1 1 0 0,1 1-1 0 0,-1 0 0 0 0,0 0 0 0 0,1 0 0 0 0,-1 0 1 0 0,0 0-1 0 0,0 0 0 0 0,-1 1-26 0 0,1-1 0 0 0,0 1 0 0 0,0-1 0 0 0,0 1 0 0 0,0 0 0 0 0,0-1 0 0 0,0 1 0 0 0,0 0 0 0 0,0 0 0 0 0,0 0 0 0 0,0 0 0 0 0,0 0 0 0 0,-1 1 1 0 0,-2 5-44 0 0,0 0 1 0 0,0 0-1 0 0,-5 12 1 0 0,8-16 85 0 0,-17 46 14 0 0,3 2 0 0 0,2-1 0 0 0,-7 57 0 0 0,9-23 73 0 0,4 0 0 0 0,6 116 0 0 0,1-37 94 0 0,-15 1 133 0 0,4-61-160 0 0,8-68-166 0 0,0 15 141 0 0,-2 1 1 0 0,-3-1-1 0 0,-17 62 1 0 0,22-102-141 0 0,-1-1 1 0 0,1 0-1 0 0,-2 0 1 0 0,1 0-1 0 0,-2 0 1 0 0,-10 14-1 0 0,13-19-14 0 0,0-1-1 0 0,-1 1 0 0 0,0 0 0 0 0,0-1 0 0 0,0 0 1 0 0,0 0-1 0 0,0 0 0 0 0,0-1 0 0 0,-1 1 1 0 0,0-1-1 0 0,1 0 0 0 0,-1 0 0 0 0,0-1 0 0 0,-8 3 1 0 0,-2-2 137 0 0,1-1 1 0 0,0 0-1 0 0,0-1 1 0 0,-28-2-1 0 0,36 1-171 0 0,-1 0-1 0 0,1-1 0 0 0,0 0 0 0 0,-1 1 1 0 0,1-2-1 0 0,0 1 0 0 0,0-1 0 0 0,1 0 0 0 0,-1 0 1 0 0,1-1-1 0 0,-1 0 0 0 0,1 1 0 0 0,-5-7 1 0 0,-7-9 43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15880 0 0,'14'-4'0'0'0,"-8"5"89"0"0,0 0 0 0 0,0 1 0 0 0,0-1 0 0 0,-1 1 0 0 0,1 1 0 0 0,9 5 0 0 0,3 2 351 0 0,-15-8-366 0 0,-1-1 0 0 0,1 0 0 0 0,-1 0 1 0 0,1 1-1 0 0,0-2 0 0 0,0 1 0 0 0,0 0 0 0 0,4 0 0 0 0,1 1 86 0 0,22 4 647 0 0,164 3 1071 0 0,-172-8-1729 0 0,39-2 0 0 0,-35-1-79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1 647 14872 0 0,'7'0'74'0'0,"-4"0"33"0"0,1-2 118 0 0,-1 1 4 0 0,6-7 722 0 0,-6 5-743 0 0,27-28 1038 0 0,-7 7-630 0 0,1 0-1 0 0,1 2 1 0 0,51-36-1 0 0,-117 140-142 0 0,28-57-472 0 0,2 1 0 0 0,1 0 0 0 0,-10 37 0 0 0,17-46 0 0 0,0 0 0 0 0,1 0-1 0 0,0 0 1 0 0,1 0-1 0 0,1 0 1 0 0,5 32-1 0 0,-4-41 1 0 0,-1-1 5 0 0,1 0 0 0 0,0 0 0 0 0,1 0 0 0 0,0 0 0 0 0,0 0 0 0 0,0 0 0 0 0,1 0 0 0 0,6 12 0 0 0,-6-18 18 0 0,-1 1-1 0 0,1-1 1 0 0,0 0-1 0 0,0 0 1 0 0,-1 0-1 0 0,1 0 1 0 0,0 0-1 0 0,0-1 1 0 0,0 1-1 0 0,0-1 1 0 0,0 1-1 0 0,0-1 1 0 0,4-1-1 0 0,-3 1 15 0 0,0-1 0 0 0,0 1 0 0 0,0-1 0 0 0,0 0 0 0 0,0 0 0 0 0,7-4 0 0 0,3-2 72 0 0</inkml:trace>
  <inkml:trace contextRef="#ctx0" brushRef="#br0" timeOffset="1">461 3 13968 0 0,'-2'0'0'0'0,"4"-3"344"0"0,4 3 360 0 0,0 0 1095 0 0,-3 0-631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7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58 151 12160 0 0,'-1'13'0'0'0,"1"1"1"0"0,0-7 2 0 0,0-3 8 0 0,1 3 20 0 0,-1-7-16 0 0,0 1-1 0 0,0-1 0 0 0,0 1 0 0 0,0 0 1 0 0,0-1-1 0 0,0 1 0 0 0,0 0 0 0 0,0-1 0 0 0,0 1 1 0 0,0-1-1 0 0,0 1 0 0 0,0 0 0 0 0,1-1 1 0 0,-1 1-1 0 0,0-1 0 0 0,0 1 0 0 0,1-1 1 0 0,-1 1-1 0 0,0 0 0 0 0,1-1 0 0 0,-1 1 1 0 0,1-1-1 0 0,-1 0 0 0 0,0 1 0 0 0,2 0 1 0 0,-2-1 1 0 0,1 1 0 0 0,-1-1 0 0 0,1 0 0 0 0,-1 1 0 0 0,0-1 0 0 0,1 1 0 0 0,-1-1 0 0 0,0 1 0 0 0,1-1 0 0 0,-1 1 0 0 0,0-1 0 0 0,0 1 0 0 0,1-1 0 0 0,-1 1 0 0 0,0-1 0 0 0,0 1 0 0 0,0 0 0 0 0,0-1 0 0 0,0 1 0 0 0,1-1 0 0 0,-1 1 0 0 0,0-1 0 0 0,-1 1 0 0 0,1 0 0 0 0,0 0 0 0 0,0 16 481 0 0,-2 0 1 0 0,0-1 0 0 0,-1 1-1 0 0,-8 27 1 0 0,-4 26 1030 0 0,12-55-1311 0 0,0-1 0 0 0,-1 0 1 0 0,-1 1-1 0 0,-12 24 0 0 0,13-33-52 0 0,5-6-161 0 0,-1 0 0 0 0,0 0 1 0 0,0 0-1 0 0,0 0 0 0 0,0 0 0 0 0,0 0 0 0 0,0 0 0 0 0,0 0 1 0 0,0 0-1 0 0,0 0 0 0 0,1 0 0 0 0,-1 0 0 0 0,0 0 0 0 0,0 0 1 0 0,0 0-1 0 0,0 0 0 0 0,0 0 0 0 0,0 0 0 0 0,0 0 0 0 0,0 0 1 0 0,0 0-1 0 0,1 0 0 0 0,-1 0 0 0 0,0 0 0 0 0,0 0 0 0 0,0 1 1 0 0,0-1-1 0 0,0 0 0 0 0,0 0 0 0 0,0 0 0 0 0,0 0 0 0 0,0 0 1 0 0,0 0-1 0 0,0 0 0 0 0,0 0 0 0 0,0 0 0 0 0,1 0 0 0 0,-1 0 1 0 0,0 1-1 0 0,0-1 0 0 0,0 0 0 0 0,0 0 0 0 0,0 0 0 0 0,0 0 1 0 0,0 0-1 0 0,0 0 0 0 0,0 0 0 0 0,0 0 0 0 0,0 0 0 0 0,0 1 1 0 0,0-1-1 0 0,0 0 0 0 0,0 0 0 0 0,0 0 0 0 0,3 0 2 0 0,-1-1-1 0 0,0-1-1 0 0,0 0 0 0 0,0 0 0 0 0,0 0 0 0 0,0 0 0 0 0,0 0 0 0 0,-1 0 0 0 0,1 0 0 0 0,-1 0 0 0 0,2-3 0 0 0,0 0-1 0 0,26-42-78 0 0,-2-2 0 0 0,23-55 0 0 0,-29 56-15 0 0,2 2 1 0 0,48-72-1 0 0,-68 113 79 0 0,1-1-1 0 0,0 1 1 0 0,1 0 0 0 0,-1 0-1 0 0,1 1 1 0 0,0-1 0 0 0,0 1 0 0 0,0 0-1 0 0,1 0 1 0 0,0 1 0 0 0,-1 0 0 0 0,1 0-1 0 0,0 0 1 0 0,0 1 0 0 0,1-1 0 0 0,-1 1-1 0 0,1 1 1 0 0,-1-1 0 0 0,11 0-1 0 0,-14 3 11 0 0,-1 0-1 0 0,0 0 1 0 0,0 0-1 0 0,0 0 0 0 0,1 0 1 0 0,-1 0-1 0 0,0 1 1 0 0,0-1-1 0 0,0 1 0 0 0,-1-1 1 0 0,1 1-1 0 0,0 0 1 0 0,-1 0-1 0 0,3 3 0 0 0,1 5 2 0 0,-1 0 0 0 0,0 0 0 0 0,-1 0 0 0 0,0 1 0 0 0,-1-1 0 0 0,0 1 0 0 0,0 0 0 0 0,-1 11 0 0 0,-1 15 0 0 0,-4 39 0 0 0,1-45 0 0 0,3 57 0 0 0,9-7 17 0 0,-7-72-13 0 0,0 0 0 0 0,0 0 0 0 0,1 1 1 0 0,0-1-1 0 0,1-1 0 0 0,5 11 0 0 0,-8-17 10 0 0,1 0 0 0 0,0-1 0 0 0,0 1 0 0 0,0 0 0 0 0,0 0 0 0 0,0-1 0 0 0,0 1 0 0 0,0-1 0 0 0,1 0 0 0 0,-1 0 0 0 0,0 0 0 0 0,1 0 0 0 0,-1 0 0 0 0,1 0 0 0 0,0-1 0 0 0,-1 1 0 0 0,1-1 0 0 0,-1 1 0 0 0,4-1 0 0 0,6 0 70 0 0,0 0 1 0 0,19-2 0 0 0,-30 1-78 0 0,13 0 88 0 0,0-1 0 0 0,-1 0 0 0 0,1-1 0 0 0,-1-1 0 0 0,0 0 0 0 0,0 0 0 0 0,0-2 0 0 0,0 1 0 0 0,-1-2 0 0 0,0 0 0 0 0,0 0 0 0 0,-1-1 0 0 0,0-1 0 0 0,0 1 0 0 0,-1-2 0 0 0,16-18 0 0 0,-15 13 6 0 0,0 0-1 0 0,-2 0 1 0 0,0-1 0 0 0,0 0 0 0 0,-2-1-1 0 0,0 0 1 0 0,-1 0 0 0 0,0 0 0 0 0,-2-1 0 0 0,0 0-1 0 0,-1 0 1 0 0,-1 0 0 0 0,0 0 0 0 0,-1 0-1 0 0,-2 0 1 0 0,-1-20 0 0 0,1 31-71 0 0,0 1 0 0 0,0 0 0 0 0,-1 0 0 0 0,1 0 0 0 0,-1 1 1 0 0,0-1-1 0 0,-1 0 0 0 0,0 1 0 0 0,0-1 0 0 0,0 1 0 0 0,0 0 0 0 0,-1 0 0 0 0,-4-5 0 0 0,4 8-9 0 0,0 0 0 0 0,-1 0 0 0 0,1 0 0 0 0,-1 0-1 0 0,1 1 1 0 0,-1 0 0 0 0,0 0 0 0 0,1 0 0 0 0,-1 1-1 0 0,0-1 1 0 0,0 1 0 0 0,1 0 0 0 0,-1 1 0 0 0,-5 0-1 0 0,8 0-17 0 0,1-1 0 0 0,-1 1 0 0 0,0 0 0 0 0,1 0 0 0 0,0-1 1 0 0,-1 1-1 0 0,1 0 0 0 0,-1 0 0 0 0,1 1 0 0 0,0-1 0 0 0,0 0 0 0 0,0 0 0 0 0,-2 3 0 0 0,-15 24 15 0 0,12-18-13 0 0,-1 3 2 0 0,0 1 0 0 0,1-1 0 0 0,0 1 0 0 0,1 1 0 0 0,1-1 0 0 0,0 1 0 0 0,1-1 0 0 0,1 1 0 0 0,-1 18 0 0 0,1 21 23 0 0,7 63-1 0 0,-4-103-22 0 0,0 9 31 0 0,0 0 1 0 0,2 0 0 0 0,1 0-1 0 0,13 43 1 0 0,-16-65-33 0 0,-1 0 1 0 0,1-1-1 0 0,0 1 0 0 0,0 0 1 0 0,0 0-1 0 0,-1-1 1 0 0,1 1-1 0 0,0-1 0 0 0,0 1 1 0 0,0-1-1 0 0,0 1 1 0 0,0-1-1 0 0,0 0 0 0 0,0 1 1 0 0,0-1-1 0 0,0 0 0 0 0,0 0 1 0 0,2 0-1 0 0,20 2 64 0 0,-5-2-18 0 0,1-1 0 0 0,-1-1 0 0 0,20-4 0 0 0,-10-1 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8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292 808 14464 0 0,'-5'-16'180'0'0,"5"7"66"0"0,0-2 236 0 0,1 8-383 0 0,-1 0 1 0 0,0 1-1 0 0,0-1 1 0 0,0 0-1 0 0,0 0 0 0 0,-1 0 1 0 0,1 1-1 0 0,-1-1 1 0 0,0 0-1 0 0,1 1 1 0 0,-1-1-1 0 0,-2-3 1 0 0,-25-48 1496 0 0,27 53-1561 0 0,1 0 0 0 0,-1 0 0 0 0,0 1 0 0 0,1-1 0 0 0,-1 0 0 0 0,0 1 0 0 0,0-1 0 0 0,1 0 0 0 0,-1 1 0 0 0,0-1 0 0 0,0 1 0 0 0,0-1 0 0 0,0 1-1 0 0,1 0 1 0 0,-1-1 0 0 0,0 1 0 0 0,0 0 0 0 0,0 0 0 0 0,0-1 0 0 0,0 1 0 0 0,0 0 0 0 0,0 0 0 0 0,0 0 0 0 0,0 0 0 0 0,0 0 0 0 0,0 0 0 0 0,0 1 0 0 0,-1-1 0 0 0,-5 1 113 0 0,2 0-121 0 0,0 0 0 0 0,-1 0 0 0 0,1 1-1 0 0,0 0 1 0 0,0 0 0 0 0,0 1-1 0 0,1-1 1 0 0,-1 1 0 0 0,0 0 0 0 0,1 0-1 0 0,0 0 1 0 0,0 1 0 0 0,-5 4-1 0 0,-5 6 21 0 0,1 0-1 0 0,-17 23 1 0 0,22-24-17 0 0,0 0 0 0 0,1 0 0 0 0,1 1 0 0 0,0-1 1 0 0,-7 27-1 0 0,-12 75 128 0 0,25-114-155 0 0,-3 14 21 0 0,-3 16 74 0 0,-3 51-1 0 0,9-73-63 0 0,0-1-1 0 0,0 1 1 0 0,1 0 0 0 0,0 0-1 0 0,1-1 1 0 0,-1 1 0 0 0,2-1 0 0 0,-1 1-1 0 0,1-1 1 0 0,7 13 0 0 0,-8-18-12 0 0,1 1 1 0 0,0-1-1 0 0,0 0 0 0 0,0 0 1 0 0,0 0-1 0 0,0 0 1 0 0,0 0-1 0 0,1-1 1 0 0,-1 1-1 0 0,1-1 0 0 0,0 0 1 0 0,0 0-1 0 0,0-1 1 0 0,0 1-1 0 0,0-1 1 0 0,0 0-1 0 0,0 0 0 0 0,0 0 1 0 0,1 0-1 0 0,6 0 1 0 0,-2-1 22 0 0,-1 0 1 0 0,1 0-1 0 0,0-1 1 0 0,0 0 0 0 0,-1-1-1 0 0,1 0 1 0 0,0 0-1 0 0,15-7 1 0 0,-13 4 5 0 0,-1-2 1 0 0,0 1-1 0 0,0-1 0 0 0,-1 0 0 0 0,0-1 1 0 0,0 0-1 0 0,14-17 0 0 0,-8 6 58 0 0,-1 0-1 0 0,23-41 1 0 0,-21 25-18 0 0,-2-1 0 0 0,-1 0 1 0 0,15-75-1 0 0,-4 14 47 0 0,62-236 47 0 0,-68 239-152 0 0,11-151-1 0 0,-26 217-26 0 0,-2 22-6 0 0,0 0 0 0 0,-1 0 0 0 0,1-1 0 0 0,-1 1 0 0 0,-1 0 0 0 0,1-1 0 0 0,-1 1 0 0 0,0 0 0 0 0,-2-7 0 0 0,3 13-1 0 0,0-1-1 0 0,0 1 1 0 0,-1 0 0 0 0,1 0 0 0 0,0 0 0 0 0,0 0 0 0 0,0-1 0 0 0,-1 1 0 0 0,1 0 0 0 0,0 0 0 0 0,0 0-1 0 0,-1 0 1 0 0,1 0 0 0 0,0 0 0 0 0,0 0 0 0 0,-1 0 0 0 0,1 0 0 0 0,0 0 0 0 0,0 0 0 0 0,-1 0 0 0 0,1 0-1 0 0,0 0 1 0 0,0 0 0 0 0,-1 0 0 0 0,1 0 0 0 0,0 0 0 0 0,0 0 0 0 0,-1 0 0 0 0,1 0 0 0 0,0 0 0 0 0,0 0 0 0 0,-1 0-1 0 0,1 0 1 0 0,0 1 0 0 0,0-1 0 0 0,0 0 0 0 0,-1 0 0 0 0,1 0 0 0 0,0 0 0 0 0,0 1 0 0 0,0-1 0 0 0,0 0-1 0 0,-1 0 1 0 0,1 0 0 0 0,0 1 0 0 0,0-1 0 0 0,0 0 0 0 0,-8 9-21 0 0,8-9 22 0 0,-9 16-29 0 0,1-1 0 0 0,0 2 0 0 0,1-1 0 0 0,1 1 0 0 0,1 0 0 0 0,0 0 0 0 0,-3 22 0 0 0,-2 3-14 0 0,-27 132-80 0 0,-23 287 0 0 0,56-401 122 0 0,2 0 1 0 0,4 0 0 0 0,9 67-1 0 0,-9-115 6 0 0,0-1 0 0 0,1 0 0 0 0,0 0 0 0 0,1 0 0 0 0,0 0 0 0 0,1 0 0 0 0,0-1-1 0 0,12 17 1 0 0,-14-22-2 0 0,0 0 0 0 0,1-1 0 0 0,0 0-1 0 0,0 1 1 0 0,0-1 0 0 0,0-1-1 0 0,1 1 1 0 0,0 0 0 0 0,-1-1 0 0 0,1 0-1 0 0,1 0 1 0 0,-1-1 0 0 0,0 0 0 0 0,0 0-1 0 0,1 0 1 0 0,0 0 0 0 0,-1-1 0 0 0,11 2-1 0 0,9-3 14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9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 28 12760 0 0,'1'-8'71'0'0,"1"-1"256"0"0,2 3 171 0 0,-1 2 973 0 0,-4 4-1377 0 0,0 1-30 0 0,0-1 0 0 0,0 1 1 0 0,0-1-1 0 0,0 1 0 0 0,1 0 0 0 0,-1 0 0 0 0,0-1 1 0 0,0 1-1 0 0,1 0 0 0 0,-1 0 0 0 0,1 0 0 0 0,-1 0 1 0 0,1 0-1 0 0,-1 0 0 0 0,1 0 0 0 0,0 0 1 0 0,-1 0-1 0 0,1 0 0 0 0,0 0 0 0 0,0 0 0 0 0,-1 1 1 0 0,-2 25 297 0 0,3-27-357 0 0,-8 107 438 0 0,-42 356 584 0 0,43-426-944 0 0,-8 42 260 0 0,-29 92 1 0 0,-22 32 774 0 0,59-177-774 0 0,6-18 1088 0 0,125-306-176 0 0,-108 257-1167 0 0,29-49 0 0 0,-35 73-74 0 0,1 0 1 0 0,1 0-1 0 0,0 2 1 0 0,1-1-1 0 0,19-16 1 0 0,-18 19-9 0 0,1 0 0 0 0,1 0 1 0 0,0 1-1 0 0,1 1 0 0 0,23-11 0 0 0,-35 19-6 0 0,-1 1-1 0 0,1 0 1 0 0,0 1-1 0 0,0-1 1 0 0,0 1-1 0 0,0 0 1 0 0,0 0-1 0 0,0 1 1 0 0,0 0-1 0 0,0-1 1 0 0,0 2-1 0 0,0-1 0 0 0,0 1 1 0 0,1-1-1 0 0,-1 1 1 0 0,-1 1-1 0 0,1-1 1 0 0,0 1-1 0 0,0 0 1 0 0,0 0-1 0 0,-1 0 1 0 0,1 0-1 0 0,-1 1 1 0 0,0 0-1 0 0,0 0 0 0 0,5 5 1 0 0,0 0-1 0 0,-2 0 0 0 0,1 1 0 0 0,-1 1 0 0 0,-1-1 0 0 0,1 1 1 0 0,-2 0-1 0 0,1 0 0 0 0,-1 1 0 0 0,-1-1 0 0 0,0 1 0 0 0,-1 0 0 0 0,0 1 0 0 0,0-1 0 0 0,-1 0 1 0 0,1 19-1 0 0,-3-17 0 0 0,1 1 0 0 0,-2-1 0 0 0,0 0 0 0 0,0 1-1 0 0,-2-1 1 0 0,1 0 0 0 0,-2 0 0 0 0,1 0 0 0 0,-2-1 0 0 0,0 1 0 0 0,0-1 0 0 0,-1 0 0 0 0,-9 13 0 0 0,2-9 1 0 0,1 0 1 0 0,-2-1-1 0 0,0-1 0 0 0,-1 0 0 0 0,-20 13 0 0 0,-87 54 11 0 0,56-40-7 0 0,60-37 1 0 0,0 0 0 0 0,0-1-1 0 0,0 0 1 0 0,0 0 0 0 0,-1 0-1 0 0,1 0 1 0 0,-1-1 0 0 0,0 0 0 0 0,0-1-1 0 0,0 1 1 0 0,1-1 0 0 0,-1-1-1 0 0,0 1 1 0 0,0-1 0 0 0,0 0 0 0 0,0-1-1 0 0,-9-1 1 0 0,15 1 4 0 0,1 1-9 0 0,0 0 0 0 0,0 0 0 0 0,0 0-1 0 0,0 0 1 0 0,0 0 0 0 0,0 0 0 0 0,0 0 0 0 0,0 0-1 0 0,0 0 1 0 0,0 0 0 0 0,0-1 0 0 0,0 1-1 0 0,0 0 1 0 0,0 0 0 0 0,0 0 0 0 0,0 0 0 0 0,0 0-1 0 0,0 0 1 0 0,0 0 0 0 0,0 0 0 0 0,0-1-1 0 0,0 1 1 0 0,0 0 0 0 0,0 0 0 0 0,0 0 0 0 0,0 0-1 0 0,0 0 1 0 0,0 0 0 0 0,0 0 0 0 0,0 0 0 0 0,0 0-1 0 0,0-1 1 0 0,0 1 0 0 0,0 0 0 0 0,0 0-1 0 0,0 0 1 0 0,-1 0 0 0 0,1 0 0 0 0,0 0 0 0 0,0 0-1 0 0,0 0 1 0 0,0 0 0 0 0,0 0 0 0 0,0 0 0 0 0,0 0-1 0 0,0 0 1 0 0,0 0 0 0 0,-1 0 0 0 0,1 0-1 0 0,0 0 1 0 0,0 0 0 0 0,0 0 0 0 0,0 0 0 0 0,0 0-1 0 0,0 0 1 0 0,0 0 0 0 0,0 0 0 0 0,-1 0-1 0 0,1 0 1 0 0,0 0 0 0 0,0 0 0 0 0,0 0 0 0 0,0 0-1 0 0,0 0 1 0 0,0 0 0 0 0,0 0 0 0 0,0 0 0 0 0,0 0-1 0 0,-1 0 1 0 0,5-7 15 0 0,1-6-8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9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171 129 14368 0 0,'6'-1'34'0'0,"1"-4"125"0"0,-2-2 86 0 0,3-6 181 0 0,0-1-63 0 0,-2 7-253 0 0,-3 4-117 0 0,13-10 478 0 0,-16 13-464 0 0,1 0 0 0 0,-1 0 0 0 0,0 0 1 0 0,0 0-1 0 0,0 0 0 0 0,0 0 0 0 0,1 0 0 0 0,-1 0 1 0 0,0 0-1 0 0,0 0 0 0 0,0 0 0 0 0,1 0 0 0 0,-1 0 1 0 0,0 0-1 0 0,0 0 0 0 0,0 0 0 0 0,1 0 0 0 0,-1 1 1 0 0,0-1-1 0 0,0 0 0 0 0,0 0 0 0 0,0 0 0 0 0,0 0 1 0 0,1 0-1 0 0,-1 0 0 0 0,0 0 0 0 0,0 1 0 0 0,0-1 1 0 0,0 0-1 0 0,0 0 0 0 0,0 0 0 0 0,1 0 0 0 0,-1 1 1 0 0,0-1-1 0 0,0 0 0 0 0,0 0 0 0 0,0 0 0 0 0,0 1 1 0 0,0 18 119 0 0,-4 1-80 0 0,-38 296 659 0 0,41-311-671 0 0,1 0-1 0 0,0 1 0 0 0,0-1 1 0 0,0 1-1 0 0,1-1 1 0 0,0 0-1 0 0,0 1 1 0 0,0-1-1 0 0,1 0 0 0 0,2 7 1 0 0,-3-12-17 0 0,-1 0 0 0 0,1 1 0 0 0,0-1 0 0 0,-1 1 0 0 0,1-1 0 0 0,-1 0 0 0 0,1 1 0 0 0,0-1 0 0 0,0 0 0 0 0,-1 0 0 0 0,1 0 0 0 0,0 0 0 0 0,-1 1 0 0 0,1-1 0 0 0,0 0 0 0 0,0 0 0 0 0,-1 0 0 0 0,1 0 0 0 0,0-1 0 0 0,-1 1 0 0 0,1 0 0 0 0,0 0 0 0 0,0 0 0 0 0,-1-1 0 0 0,1 1 0 0 0,0 0 0 0 0,0-1 0 0 0,24-11 172 0 0,-18 8-130 0 0,4-2 28 0 0,0-1-1 0 0,-1 0 0 0 0,1-1 0 0 0,-1 0 0 0 0,-1-1 0 0 0,17-18 1 0 0,43-67 497 0 0,-59 80-501 0 0,-1-1 12 0 0,0 0 0 0 0,-1 0 0 0 0,-1-1 0 0 0,0-1 0 0 0,7-28-1 0 0,12-88 358 0 0,-24 122-411 0 0,2-17 226 0 0,-11 47-12 0 0,0 20-223 0 0,1 1 0 0 0,2-1 0 0 0,2 1 0 0 0,4 50 1 0 0,-1-42 17 0 0,-2-1 0 0 0,-10 74 1 0 0,6-93-26 0 0,-21 156 146 0 0,18-91 39 0 0,-4-1-1 0 0,-29 114 0 0 0,38-196-152 0 0,0 0 1 0 0,-1 0 0 0 0,0-1-1 0 0,-1 1 1 0 0,0-1-1 0 0,-11 15 1 0 0,13-19 7 0 0,-2 1 0 0 0,1-1 0 0 0,0-1 0 0 0,-1 1 1 0 0,0-1-1 0 0,0 0 0 0 0,-1 0 0 0 0,1 0 0 0 0,-1-1 1 0 0,1 1-1 0 0,-12 3 0 0 0,13-6 12 0 0,0-1 1 0 0,0 1-1 0 0,-1-1 0 0 0,1 1 1 0 0,0-1-1 0 0,0-1 0 0 0,-1 1 0 0 0,1-1 1 0 0,0 1-1 0 0,0-1 0 0 0,0-1 1 0 0,0 1-1 0 0,-8-4 0 0 0,-5-3 180 0 0,-29-18-1 0 0,37 21-156 0 0,-3-2-24 0 0,1-1 1 0 0,0 0-1 0 0,0 0 0 0 0,1-1 1 0 0,0 0-1 0 0,0-1 0 0 0,1 0 1 0 0,1 0-1 0 0,-12-19 0 0 0,3 0 27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1 324 3000 0 0,'3'8'372'0'0,"3"1"-222"0"0,0-2-142 0 0,4 0 595 0 0,-1 0 1251 0 0,-2-1 456 0 0,-6-7-2057 0 0,0 1-1 0 0,0 0 0 0 0,0-1 1 0 0,0 1-1 0 0,0-1 1 0 0,0 1-1 0 0,0-1 0 0 0,0 0 1 0 0,0 1-1 0 0,0-1 1 0 0,0 0-1 0 0,-1 0 1 0 0,1 0-1 0 0,0 0 0 0 0,0 1 1 0 0,-1-1-1 0 0,1 0 1 0 0,0-1-1 0 0,2-2 39 0 0,72-77 728 0 0,22-24-168 0 0,-91 98-768 0 0,0 0 0 0 0,-1-1 0 0 0,0 1 0 0 0,0-1-1 0 0,-1 0 1 0 0,0 0 0 0 0,4-13 0 0 0,-4 13 104 0 0,-1 1 55 0 0,-11 10-190 0 0,5 0-51 0 0,-1 0-1 0 0,1 0 0 0 0,0 0 1 0 0,0 1-1 0 0,0-1 1 0 0,0 1-1 0 0,1 0 0 0 0,0 0 1 0 0,-1 0-1 0 0,-1 5 1 0 0,-17 49 3 0 0,13-32-4 0 0,-2 2 23 0 0,1 1 0 0 0,2 0-1 0 0,0 0 1 0 0,3 1 0 0 0,0-1-1 0 0,2 1 1 0 0,1 0 0 0 0,1 0-1 0 0,1 0 1 0 0,2 0 0 0 0,10 43-1 0 0,-13-71-13 0 0,1-1 0 0 0,-1 1 0 0 0,0 0 0 0 0,1-1 0 0 0,-1 1 0 0 0,1-1 0 0 0,0 1 0 0 0,-1-1 0 0 0,1 1 0 0 0,0-1 0 0 0,0 1 0 0 0,0-1 0 0 0,0 0 0 0 0,0 1 0 0 0,0-1 0 0 0,0 0 0 0 0,1 0 0 0 0,-1 0 0 0 0,0 0 0 0 0,1 0-1 0 0,-1 0 1 0 0,1 0 0 0 0,-1 0 0 0 0,1-1 0 0 0,-1 1 0 0 0,1-1 0 0 0,-1 1 0 0 0,1-1 0 0 0,0 1 0 0 0,-1-1 0 0 0,1 0 0 0 0,0 0 0 0 0,-1 0 0 0 0,1 0 0 0 0,0 0 0 0 0,-1 0 0 0 0,1 0 0 0 0,0-1 0 0 0,-1 1 0 0 0,1-1 0 0 0,2 0 0 0 0,3-1 34 0 0,0-1 0 0 0,0 0 0 0 0,-1 0 0 0 0,1-1 0 0 0,0 0 0 0 0,-1 0 1 0 0,11-10-1 0 0,30-33 426 0 0,77-100 0 0 0,-111 129-358 0 0,-1 0-1 0 0,-1-1 0 0 0,15-33 0 0 0,18-65 236 0 0,-10 24-106 0 0,-4 6 159 0 0,-39 111 53 0 0,-27 69-404 0 0,27-58-28 0 0,1 0 0 0 0,2 0 1 0 0,1 1-1 0 0,1 69 0 0 0,-1-20 26 0 0,3-67-24 0 0,0 1-1 0 0,1-1 0 0 0,1 1 0 0 0,4 29 0 0 0,1-15 19 0 0,-4-23-15 0 0,0 1-1 0 0,1-1 0 0 0,0 0 1 0 0,1 0-1 0 0,5 12 1 0 0,-7-20-20 0 0,-1-1 1 0 0,1 0 0 0 0,0 0 0 0 0,0 0-1 0 0,0 1 1 0 0,0-1 0 0 0,0 0-1 0 0,0 0 1 0 0,0-1 0 0 0,1 1 0 0 0,-1 0-1 0 0,0 0 1 0 0,0 0 0 0 0,1-1 0 0 0,-1 1-1 0 0,0-1 1 0 0,1 1 0 0 0,-1-1-1 0 0,1 0 1 0 0,-1 1 0 0 0,0-1 0 0 0,1 0-1 0 0,-1 0 1 0 0,1 0 0 0 0,-1 0-1 0 0,1 0 1 0 0,-1 0 0 0 0,1 0 0 0 0,-1-1-1 0 0,1 1 1 0 0,-1 0 0 0 0,0-1 0 0 0,1 1-1 0 0,0-2 1 0 0,6-1 24 0 0,-1 0 0 0 0,0-1 0 0 0,0 1 0 0 0,10-8 0 0 0,125-108 261 0 0,-91 74-212 0 0,-16 14-33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6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340 0 13464 0 0,'0'0'3'0'0,"0"1"1"0"0,0-1-1 0 0,0 0 0 0 0,0 0 1 0 0,0 0-1 0 0,0 0 1 0 0,1 0-1 0 0,-1 0 1 0 0,0 0-1 0 0,0 0 1 0 0,0 0-1 0 0,0 0 1 0 0,0 0-1 0 0,0 1 1 0 0,0-1-1 0 0,0 0 1 0 0,0 0-1 0 0,0 0 1 0 0,0 0-1 0 0,0 0 1 0 0,0 0-1 0 0,0 0 1 0 0,0 1-1 0 0,0-1 1 0 0,0 0-1 0 0,0 0 0 0 0,0 0 1 0 0,0 0-1 0 0,0 0 1 0 0,0 0-1 0 0,0 0 1 0 0,0 0-1 0 0,0 1 1 0 0,0-1-1 0 0,0 0 1 0 0,0 0-1 0 0,0 0 1 0 0,0 0-1 0 0,0 0 1 0 0,0 0-1 0 0,0 0 1 0 0,-1 0-1 0 0,1 0 1 0 0,0 0-1 0 0,0 1 1 0 0,0-1-1 0 0,0 0 1 0 0,0 0-1 0 0,0 0 0 0 0,0 0 1 0 0,11 7 281 0 0,-7-3 229 0 0,-13-4 182 0 0,-15-3-99 0 0,0 1 0 0 0,-36 0 1 0 0,48 2-480 0 0,10 0-106 0 0,1 0 0 0 0,-1 0 1 0 0,1 0-1 0 0,-1 0 0 0 0,1 0 0 0 0,-1 1 0 0 0,1-1 0 0 0,-1 0 1 0 0,1 1-1 0 0,-1-1 0 0 0,1 1 0 0 0,0 0 0 0 0,-1-1 0 0 0,1 1 1 0 0,-2 1-1 0 0,-1 0 24 0 0,-3 2 32 0 0,1 0-1 0 0,-1 0 1 0 0,1 1 0 0 0,0 0 0 0 0,0 0-1 0 0,1 0 1 0 0,-1 1 0 0 0,1 0 0 0 0,1 0 0 0 0,-1 0-1 0 0,-6 11 1 0 0,3-4-5 0 0,-4 2 37 0 0,0 4-47 0 0,4-2 40 0 0,5-12-54 0 0,-1 2 6 0 0,0 1 0 0 0,0 0 0 0 0,-2 10 0 0 0,5-16-12 0 0,0 0 0 0 0,1 1 0 0 0,-1-1-1 0 0,1 0 1 0 0,-1 0 0 0 0,1 0 0 0 0,0 1-1 0 0,0-1 1 0 0,0 0 0 0 0,0 0 0 0 0,1 0-1 0 0,-1 1 1 0 0,1-1 0 0 0,-1 0 0 0 0,1 0-1 0 0,0 0 1 0 0,-1 0 0 0 0,1 0 0 0 0,0 0-1 0 0,2 3 1 0 0,1-2 10 0 0,-1-1 0 0 0,0 1 0 0 0,1-1-1 0 0,0 0 1 0 0,-1 0 0 0 0,1 0 0 0 0,0 0 0 0 0,0 0 0 0 0,0-1-1 0 0,9 2 1 0 0,-9-2-30 0 0,26 6 136 0 0,30 4-1 0 0,-38-8-61 0 0,0 1 0 0 0,28 9 0 0 0,-43-10-74 0 0,0 0-1 0 0,-1 0 1 0 0,1 1 0 0 0,0-1 0 0 0,-1 1 0 0 0,0 1-1 0 0,0-1 1 0 0,0 1 0 0 0,-1 0 0 0 0,9 10 0 0 0,-12-13-13 0 0,0 1 0 0 0,-1-1 0 0 0,1 0 0 0 0,-1 1 0 0 0,0-1 0 0 0,1 1 0 0 0,-1-1-1 0 0,0 1 1 0 0,-1 0 0 0 0,1-1 0 0 0,0 1 0 0 0,-1 0 0 0 0,0 0 0 0 0,1 0 0 0 0,-1-1 0 0 0,0 1 0 0 0,0 0 0 0 0,-1 3 0 0 0,-1 1-6 0 0,0-1-1 0 0,0 1 1 0 0,0-1 0 0 0,-1 1-1 0 0,-3 5 1 0 0,3-5 3 0 0,-2 2-4 0 0,0 0-1 0 0,0-1 0 0 0,-1 1 1 0 0,0-1-1 0 0,-1-1 0 0 0,0 1 1 0 0,0-1-1 0 0,-15 12 0 0 0,1-4 5 0 0,-1-2-1 0 0,-31 16 0 0 0,41-23 13 0 0,-1 0 0 0 0,1-1 0 0 0,-1 0 0 0 0,0-1 0 0 0,-1 0 0 0 0,-21 3 0 0 0,13-4 20 0 0,-17 3 37 0 0,36-6-48 0 0,1 0 0 0 0,-1 0 0 0 0,1 0 0 0 0,-1 0 0 0 0,1-1 0 0 0,-1 1 0 0 0,1-1 1 0 0,0 1-1 0 0,-1-1 0 0 0,1 0 0 0 0,-5-2 0 0 0,6 1 38 0 0,-1-7-7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7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0 12232 0 0,'4'0'160'0'0,"0"0"0"0"0,0 1 1 0 0,-1 0-1 0 0,1-1 0 0 0,0 1 0 0 0,0 0 1 0 0,4 2-1 0 0,-3 0 26 0 0,1 0-1 0 0,-1 0 1 0 0,0 0-1 0 0,0 1 1 0 0,-1-1-1 0 0,1 1 1 0 0,4 5-1 0 0,4 6 256 0 0,-1 1 0 0 0,18 29-1 0 0,-20-28-337 0 0,10 15 175 0 0,-2 2-1 0 0,-2 0 0 0 0,-1 0 1 0 0,-1 2-1 0 0,-2 0 0 0 0,10 53 1 0 0,-18-65-148 0 0,-1 0 0 0 0,-1 1 0 0 0,-2-1 0 0 0,-3 38 0 0 0,-3-13 102 0 0,-14 58 0 0 0,-3-27 69 0 0,-4-1-1 0 0,-3-2 0 0 0,-44 83 1 0 0,59-130-134 0 0,0-1 1 0 0,-1-1 0 0 0,-2 0 0 0 0,-1-1 0 0 0,-38 40-1 0 0,56-66-159 0 0,0 1 21 0 0,-1 0 0 0 0,0 0 1 0 0,1-1-1 0 0,-1 1 0 0 0,0-1 1 0 0,0 1-1 0 0,0-1 0 0 0,0 1 0 0 0,-1-1 1 0 0,1 0-1 0 0,0 0 0 0 0,0 0 0 0 0,-1-1 1 0 0,1 1-1 0 0,-3 0 0 0 0,1-4 113 0 0,-5-10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7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13768 0 0,'5'1'60'0'0,"4"5"180"0"0,6 3 117 0 0,-7-8 19 0 0,0-1 0 0 0,1 0 1 0 0,-1 0-1 0 0,0 0 0 0 0,0-1 1 0 0,13-2-1 0 0,1 0-258 0 0,-9 1-45 0 0,-1 1 0 0 0,1-2 0 0 0,-1 0 0 0 0,1 0 1 0 0,-1-1-1 0 0,0 0 0 0 0,16-9 0 0 0,-19 10 65 0 0,0 0 0 0 0,0 1 0 0 0,1 0 0 0 0,-1 0 0 0 0,15 0 0 0 0,11 2 1083 0 0,-34 1-1189 0 0,0 0 0 0 0,-1 1-1 0 0,1-1 1 0 0,-1 0 0 0 0,0 1-1 0 0,1-1 1 0 0,-1 1-1 0 0,0-1 1 0 0,0 1 0 0 0,0-1-1 0 0,0 0 1 0 0,0 3-1 0 0,0-3 4 0 0,0 3 35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30:08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0,'4'8'56'0'0,"4"1"17"0"0,2-2 58 0 0,8 0 348 0 0,-4-2 407 0 0,-6 0 40 0 0,-38-29 12155 0 0,30 24-12983 0 0,1 0 1 0 0,0 0 0 0 0,0 0 0 0 0,0 0 0 0 0,0 0 0 0 0,-1 0 0 0 0,1 0 0 0 0,0 0 0 0 0,0 0 0 0 0,0 1 0 0 0,0-1 0 0 0,-1 0 0 0 0,1 1 0 0 0,0-1 0 0 0,0 0 0 0 0,-1 1 0 0 0,1-1 0 0 0,0 1 0 0 0,-1-1 0 0 0,1 1 0 0 0,0 0 0 0 0,-1-1 0 0 0,1 2 0 0 0,9 6 743 0 0,0-6 231 0 0,-10-2-1047 0 0,1-1 1 0 0,-1 1 0 0 0,0 0 0 0 0,1 0 0 0 0,-1 0 0 0 0,1 0-1 0 0,-1 0 1 0 0,1 0 0 0 0,-1 0 0 0 0,1 0 0 0 0,-1 0-1 0 0,0 0 1 0 0,1 0 0 0 0,-1 1 0 0 0,1-1 0 0 0,-1 0 0 0 0,0 0-1 0 0,1 0 1 0 0,-1 0 0 0 0,1 1 0 0 0,-1-1 0 0 0,0 0 0 0 0,1 0-1 0 0,-1 1 1 0 0,0-1 0 0 0,1 0 0 0 0,-1 1 0 0 0,11 5 688 0 0,-11-5-682 0 0,1-1 0 0 0,-1 0 0 0 0,1 0 0 0 0,0 0-1 0 0,-1 0 1 0 0,1 1 0 0 0,-1-1 0 0 0,1 0 0 0 0,-1 1 0 0 0,1-1 0 0 0,-1 0 0 0 0,1 1 0 0 0,-1-1 0 0 0,1 1-1 0 0,-1-1 1 0 0,1 1 0 0 0,-1-1 0 0 0,0 1 0 0 0,1-1 0 0 0,-1 1 0 0 0,0-1 0 0 0,1 1 0 0 0,-1 0-1 0 0,0-1 1 0 0,0 1 0 0 0,1-1 0 0 0,-1 1 0 0 0,0 0 0 0 0,0-1 0 0 0,0 1 0 0 0,0 1 0 0 0,4 0 167 0 0,0 1 0 0 0,0-1 0 0 0,0 0 0 0 0,0 0 0 0 0,0 0 0 0 0,6 1 0 0 0,-9-2-190 0 0,2-1 106 0 0,-1 0 0 0 0,0 1 0 0 0,0-1 0 0 0,0 0 0 0 0,0 0-1 0 0,1 0 1 0 0,-1 0 0 0 0,4-1 0 0 0,3 0 80 0 0,117 1 1760 0 0,-125 0-1945 0 0,-1 0-1 0 0,1 0 1 0 0,0 0 0 0 0,0 1 0 0 0,0-1 0 0 0,-1 0 0 0 0,1 0-1 0 0,0 1 1 0 0,-1-1 0 0 0,1 0 0 0 0,0 1 0 0 0,-1-1-1 0 0,1 1 1 0 0,0-1 0 0 0,-1 1 0 0 0,2 0 0 0 0,-2 0 3 0 0,1-1 1 0 0,0 1 0 0 0,-1-1 0 0 0,1 1-1 0 0,0-1 1 0 0,0 1 0 0 0,0-1 0 0 0,-1 1-1 0 0,1-1 1 0 0,0 0 0 0 0,0 1 0 0 0,0-1-1 0 0,0 0 1 0 0,0 0 0 0 0,0 0 0 0 0,1 0-1 0 0,57 0 476 0 0,-56 1-471 0 0,0-1 0 0 0,0 1 0 0 0,0-1 0 0 0,1 1 0 0 0,-1 0 0 0 0,0 0 0 0 0,0 0 0 0 0,3 2 0 0 0,-3-1 6 0 0,0-1 1 0 0,1 1-1 0 0,-1-1 0 0 0,1 0 0 0 0,-1 0 1 0 0,1 0-1 0 0,0-1 0 0 0,4 1 0 0 0,188-1 918 0 0,-182-2-854 0 0,-13 2-86 0 0,-1 0 1 0 0,1-1-1 0 0,-1 1 0 0 0,0 0 1 0 0,1 0-1 0 0,-1 0 1 0 0,1 0-1 0 0,-1 0 0 0 0,1 0 1 0 0,-1 0-1 0 0,1 0 0 0 0,-1 0 1 0 0,1 0-1 0 0,-1 0 1 0 0,1 0-1 0 0,-1 0 0 0 0,1 1 1 0 0,-1-1-1 0 0,1 0 0 0 0,-1 0 1 0 0,1 0-1 0 0,-1 1 1 0 0,1-1-1 0 0,-1 0 0 0 0,0 0 1 0 0,1 1-1 0 0,-1-1 0 0 0,0 1 1 0 0,1-1-1 0 0,0 1 0 0 0,0 0 2 0 0,0-1 0 0 0,0 1 0 0 0,1 0-1 0 0,-1-1 1 0 0,0 1 0 0 0,1-1-1 0 0,-1 1 1 0 0,1-1 0 0 0,-1 0 0 0 0,0 0-1 0 0,1 1 1 0 0,-1-1 0 0 0,1 0 0 0 0,-1 0-1 0 0,1 0 1 0 0,-1-1 0 0 0,2 1-1 0 0,6-1 23 0 0,189 1 753 0 0,-187 0-741 0 0,-9-1-31 0 0,-1 1 0 0 0,0 0 0 0 0,0 0 0 0 0,0 0 0 0 0,0 0 1 0 0,1 0-1 0 0,-1 0 0 0 0,0 0 0 0 0,0 0 0 0 0,0 0 1 0 0,0 1-1 0 0,1-1 0 0 0,-1 0 0 0 0,0 1 0 0 0,0-1 0 0 0,0 1 1 0 0,2 1-1 0 0,-2-2-4 0 0,0 1 0 0 0,0-1 0 0 0,-1 1 0 0 0,1-1 0 0 0,0 0 0 0 0,0 1 0 0 0,0-1 0 0 0,0 0 0 0 0,0 0 0 0 0,0 1 0 0 0,0-1 0 0 0,0 0 0 0 0,0 0 1 0 0,0 0-1 0 0,1 0 0 0 0,-1-1 0 0 0,1 1 0 0 0,5 0 21 0 0,-3 0-20 0 0,2 0 13 0 0,0 0-1 0 0,-1 0 0 0 0,1 0 0 0 0,0-1 0 0 0,-1 0 1 0 0,1 0-1 0 0,5-2 0 0 0,-9 2-8 0 0,1 1 0 0 0,-1-1 0 0 0,0 1 0 0 0,1 0 0 0 0,-1 0 0 0 0,0 0 0 0 0,1 0-1 0 0,4 1 1 0 0,3-1 40 0 0,94 0 205 0 0,-90 0-227 0 0,18 0 50 0 0,-27 0-76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7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10752 0 0,'2'1'13'0'0,"-1"1"7"0"0,2 0 22 0 0,-1 1 2 0 0,4 5 157 0 0,-5-7-156 0 0,1 1 46 0 0,-1 0-1 0 0,1 1 1 0 0,0-1 0 0 0,-1 0-1 0 0,0 1 1 0 0,0 0 0 0 0,1-1-1 0 0,-1 1 1 0 0,-1 0 0 0 0,1-1-1 0 0,0 1 1 0 0,-1 0 0 0 0,1 0-1 0 0,-1 0 1 0 0,0 4 0 0 0,-1 3-13 0 0,0 1 1 0 0,-4 19-1 0 0,-1-2 127 0 0,1 46 16 0 0,4-50-182 0 0,0 0 1 0 0,-2 0-1 0 0,-1 0 1 0 0,-10 34-1 0 0,6-35 2 0 0,3-8 17 0 0,-1 1 0 0 0,-2 19 0 0 0,4-2 171 0 0,3-13 309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08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3808 0 0,'-1'-1'16'0'0,"0"2"20"0"0,1 1-5 0 0,0 2 29 0 0,2 6 97 0 0,-1-5-24 0 0,-1-4-103 0 0,0-1 1 0 0,0 1-1 0 0,0-1 0 0 0,0 1 1 0 0,0-1-1 0 0,0 1 0 0 0,1-1 1 0 0,-1 1-1 0 0,0-1 0 0 0,0 0 0 0 0,0 1 1 0 0,1-1-1 0 0,-1 1 0 0 0,0-1 1 0 0,0 1-1 0 0,1-1 0 0 0,-1 0 0 0 0,0 1 1 0 0,1-1-1 0 0,-1 1 0 0 0,0-1 1 0 0,1 0-1 0 0,-1 0 0 0 0,1 1 0 0 0,-1-1 1 0 0,0 0-1 0 0,1 0 0 0 0,-1 1 1 0 0,1-1-1 0 0,-1 0 0 0 0,1 0 1 0 0,-1 0-1 0 0,1 0 0 0 0,-1 0 0 0 0,1 0 1 0 0,-1 0-1 0 0,1 0 0 0 0,-1 0 1 0 0,1 0-1 0 0,-1 0 0 0 0,1 0 0 0 0,-1 0 1 0 0,1 0-1 0 0,-1 0 0 0 0,1 0 1 0 0,-1 0-1 0 0,1-1 0 0 0,-1 1 0 0 0,0 0 1 0 0,1 0-1 0 0,-1-1 0 0 0,1 1 1 0 0,-1 0-1 0 0,0-1 0 0 0,1 1 0 0 0,-1 0 1 0 0,0-1-1 0 0,1 1 0 0 0,-1 0 1 0 0,0-1-1 0 0,1 1 0 0 0,-1-1 1 0 0,0 0-1 0 0,27-13 2092 0 0,-31 13-1295 0 0,0-1-13 0 0,14 2 109 0 0,-9 0-799 0 0,0 1-1 0 0,1 0 1 0 0,-1 0-1 0 0,0 0 1 0 0,0 0 0 0 0,0 0-1 0 0,0 0 1 0 0,0 0-1 0 0,0 1 1 0 0,0-1-1 0 0,0 0 1 0 0,0 0-1 0 0,-1 1 1 0 0,1-1-1 0 0,0 0 1 0 0,-1 1-1 0 0,1 1 1 0 0,9 23 1710 0 0,-7-15-1120 0 0,8 18 950 0 0,-2-13-610 0 0,-8-15-980 0 0,-1 0 0 0 0,0 0-1 0 0,0 0 1 0 0,1 0 0 0 0,-1 0 0 0 0,1-1 0 0 0,-1 1 0 0 0,1 0 0 0 0,-1 0 0 0 0,1-1-1 0 0,0 1 1 0 0,-1 0 0 0 0,1-1 0 0 0,0 1 0 0 0,-1 0 0 0 0,1-1 0 0 0,0 1-1 0 0,0-1 1 0 0,0 1 0 0 0,-1-1 0 0 0,1 0 0 0 0,0 1 0 0 0,0-1 0 0 0,0 0 0 0 0,0 0-1 0 0,0 1 1 0 0,0-1 0 0 0,0 0 0 0 0,0 0 0 0 0,-1 0 0 0 0,1 0 0 0 0,0 0 0 0 0,2-1 251 0 0,-2 1-288 0 0,0 0-1 0 0,-1 0 0 0 0,1 0 0 0 0,0-1 0 0 0,-1 1 0 0 0,1 0 0 0 0,-1 0 1 0 0,1 0-1 0 0,0 0 0 0 0,-1 0 0 0 0,1 0 0 0 0,0 1 0 0 0,-1-1 0 0 0,1 0 1 0 0,0 0-1 0 0,-1 0 0 0 0,1 1 0 0 0,-1-1 0 0 0,1 0 0 0 0,-1 0 0 0 0,1 1 1 0 0,-1-1-1 0 0,1 1 0 0 0,-1-1 0 0 0,1 0 0 0 0,-1 1 0 0 0,1-1 0 0 0,-1 1 1 0 0,1-1-1 0 0,-1 1 0 0 0,0-1 0 0 0,1 2 0 0 0,0-1-20 0 0,0 0-1 0 0,-1 0 1 0 0,1 0-1 0 0,0-1 1 0 0,0 1-1 0 0,0 0 1 0 0,0 0-1 0 0,0-1 0 0 0,0 1 1 0 0,1-1-1 0 0,-1 1 1 0 0,0-1-1 0 0,0 1 1 0 0,0-1-1 0 0,1 1 1 0 0,1-1-1 0 0,21-2 335 0 0,39 1 0 0 0,-35 2-19 0 0,-27-1-326 0 0,-1-1-1 0 0,1 1 1 0 0,-1 0 0 0 0,1 0-1 0 0,-1 0 1 0 0,1 0 0 0 0,-1 0 0 0 0,0 0-1 0 0,1 1 1 0 0,-1-1 0 0 0,1 0-1 0 0,-1 0 1 0 0,1 0 0 0 0,-1 0 0 0 0,0 0-1 0 0,1 1 1 0 0,-1-1 0 0 0,1 0-1 0 0,-1 0 1 0 0,0 1 0 0 0,1-1-1 0 0,-1 0 1 0 0,1 1 0 0 0,-1-1 1 0 0,1 1-1 0 0,-1-1 1 0 0,0 1 0 0 0,1-1 0 0 0,-1 0-1 0 0,1 1 1 0 0,-1-1 0 0 0,1 0-1 0 0,-1 0 1 0 0,1 1 0 0 0,-1-1 0 0 0,1 0-1 0 0,0 0 1 0 0,-1 0 0 0 0,1 0 0 0 0,-1 0-1 0 0,1 0 1 0 0,-1 0 0 0 0,1 0 0 0 0,0 0-1 0 0,37 2 423 0 0,72-6-1 0 0,-100 2-364 0 0,0 1 0 0 0,0-1 0 0 0,18-6 0 0 0,-21 5-44 0 0,59-20 229 0 0,-61 21-221 0 0,-1 1 1 0 0,1 0 0 0 0,0 1 0 0 0,0-1 0 0 0,0 1 0 0 0,0 0 0 0 0,5 0 0 0 0,22-2 161 0 0,29-6 127 0 0,-50 7-255 0 0,1 0 1 0 0,0 1-1 0 0,15 1 1 0 0,3 0 41 0 0,42-4 110 0 0,76 2 237 0 0,-147 1-448 0 0,0 0 0 0 0,0 0 0 0 0,0 0 1 0 0,-1 0-1 0 0,1 0 0 0 0,0 0 0 0 0,0 0 1 0 0,0 1-1 0 0,0-1 0 0 0,0 0 0 0 0,-1 0 1 0 0,1 1-1 0 0,0-1 0 0 0,0 1 0 0 0,0-1 1 0 0,-1 0-1 0 0,1 1 0 0 0,0 0 0 0 0,15 6 41 0 0,2-6 10 0 0,0-1 1 0 0,21-1-1 0 0,-29-1-32 0 0,0 2 1 0 0,0-1-1 0 0,18 2 0 0 0,-20 0-17 0 0,33-1 60 0 0,130 0 168 0 0,-166 0-223 0 0,-1 1-1 0 0,0 0 1 0 0,1 0-1 0 0,-1 0 1 0 0,1 0 0 0 0,-1 1-1 0 0,7 3 1 0 0,22 6 49 0 0,-27-10-47 0 0,26 3 55 0 0,57 2 1 0 0,-49-10-37 0 0,-29 3-13 0 0,-1-1 0 0 0,1 2 0 0 0,0-1 1 0 0,16 3-1 0 0,35 1 90 0 0,-48-3-85 0 0,-1 0 0 0 0,1 1 1 0 0,19 4-1 0 0,-9-1 2 0 0,1-2 0 0 0,0 0 1 0 0,-1-2-1 0 0,39-4 0 0 0,-48 3-16 0 0,40-4 83 0 0,0 3 0 0 0,103 8 0 0 0,-126-1-8 0 0,-18-2-38 0 0,1-1 1 0 0,0 0-1 0 0,0-2 0 0 0,19 0 1 0 0,9-2 47 0 0,47 5 1 0 0,-6 0-24 0 0,391-3 138 0 0,-455 1-192 0 0,0 1 0 0 0,22 5 1 0 0,-22-4 2 0 0,0 0 0 0 0,22 0 1 0 0,262 0 258 0 0,-204-11-242 0 0,3 0 7 0 0,-79 9-27 0 0,-1 1-1 0 0,34 8 1 0 0,-48-10-10 0 0,0 1 0 0 0,1-1 0 0 0,-1 0 1 0 0,1-1-1 0 0,-1 0 0 0 0,0-1 0 0 0,1 0 0 0 0,-1-1 1 0 0,0 1-1 0 0,11-6 0 0 0,-4 2 10 0 0,1 1 0 0 0,17-3 0 0 0,136-11 45 0 0,3 11-61 0 0,-41 4 0 0 0,-118 4 0 0 0,1 0 0 0 0,-2 0 0 0 0,-3 0 0 0 0,-1 0 0 0 0,0 0 0 0 0,0 3 0 0 0,-2-2 0 0 0,-2-1 0 0 0,0 0 0 0 0,-27 11 0 0 0,1-7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8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9440 0 0,'4'0'13'0'0,"0"0"49"0"0,1 0 43 0 0,0 0 107 0 0,11 0 531 0 0,-12 0-658 0 0,205-9 2592 0 0,-128 7 30 0 0,-56 2-1726 0 0,-23-8 419 0 0,-2 6-1306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8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0 8840 0 0,'1'1'30'0'0,"4"4"52"0"0,11 8 267 0 0,-13-11-213 0 0,-1 0-28 0 0,-1-2-42 0 0,0 1-1 0 0,0-1 1 0 0,-1 1-1 0 0,1 0 0 0 0,0-1 1 0 0,0 1-1 0 0,-1 0 0 0 0,1 0 1 0 0,0-1-1 0 0,-1 1 1 0 0,1 0-1 0 0,-1 0 0 0 0,1 0 1 0 0,-1 0-1 0 0,1 0 1 0 0,-1 0-1 0 0,0 0 0 0 0,1 2 865 0 0,-1-1-917 0 0,1 0 1 0 0,-1 0-1 0 0,0 0 0 0 0,0 0 1 0 0,0-1-1 0 0,0 1 1 0 0,-1 0-1 0 0,1 0 0 0 0,0 0 1 0 0,-1 0-1 0 0,1-1 1 0 0,-1 1-1 0 0,-1 3 1 0 0,-126 273 323 0 0,125-270-328 0 0,-58 125 255 0 0,51-115-145 0 0,0-1 1 0 0,-2 0-1 0 0,0 0 1 0 0,-1-1-1 0 0,-15 15 0 0 0,12-13 147 0 0,1 0-1 0 0,1 1 0 0 0,0 1 1 0 0,2 0-1 0 0,0 1 0 0 0,1 0 1 0 0,2 1-1 0 0,-12 35 0 0 0,18-46-23 0 0,1 1 0 0 0,0-1 0 0 0,0 1 0 0 0,1 0 0 0 0,1 20 0 0 0,0-30-185 0 0,0-2-50 0 0,0 0-1 0 0,0 0 0 0 0,0 0 1 0 0,0 0-1 0 0,0 1 0 0 0,0-1 0 0 0,0 0 1 0 0,0 0-1 0 0,0 0 0 0 0,0 0 1 0 0,0 1-1 0 0,0-1 0 0 0,0 0 0 0 0,0 0 1 0 0,0 0-1 0 0,0 0 0 0 0,0 1 1 0 0,0-1-1 0 0,0 0 0 0 0,1 0 0 0 0,-1 0 1 0 0,0 0-1 0 0,0 0 0 0 0,0 0 0 0 0,0 1 1 0 0,0-1-1 0 0,0 0 0 0 0,1 0 1 0 0,-1 0-1 0 0,0 0 0 0 0,0 0 0 0 0,0 0 1 0 0,0 0-1 0 0,0 0 0 0 0,1 0 1 0 0,-1 1-1 0 0,0-1 0 0 0,0 0 0 0 0,0 0 1 0 0,0 0-1 0 0,1 0 0 0 0,-1 0 0 0 0,0 0 1 0 0,0 0-1 0 0,1 0 0 0 0,9-8 172 0 0,18-33-115 0 0,-12 15-49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9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114 134 6520 0 0,'0'0'52'0'0,"0"0"2"0"0,0 1-21 0 0,1 0-13 0 0,-2 5 62 0 0,0-6 5 0 0,0 1-41 0 0,-1 0 1 0 0,1 0 0 0 0,-1 0-1 0 0,1-1 1 0 0,-1 1 0 0 0,1 0-1 0 0,-1-1 1 0 0,1 1 0 0 0,-1-1-1 0 0,1 0 1 0 0,-1 0 0 0 0,-2 1-1 0 0,-12 2 218 0 0,14-2-246 0 0,0 0-1 0 0,0 1 1 0 0,0-1-1 0 0,0 1 0 0 0,1-1 1 0 0,-1 1-1 0 0,0 0 1 0 0,1 0-1 0 0,-1 0 0 0 0,1 0 1 0 0,-1 0-1 0 0,1 0 1 0 0,0 0-1 0 0,-1 3 0 0 0,-13 37 507 0 0,11-29-333 0 0,-7 33 644 0 0,0-15 102 0 0,10-28-790 0 0,-1 0 1 0 0,1 0-1 0 0,0 1 0 0 0,0-1 1 0 0,0 0-1 0 0,1 0 1 0 0,-1 1-1 0 0,1-1 1 0 0,-1 0-1 0 0,1 5 1 0 0,3 4 612 0 0,0 0 1 0 0,10 22-1 0 0,-4-8-201 0 0,-9-26-548 0 0,0 2 33 0 0,1 0 0 0 0,-1 0 0 0 0,0 0 0 0 0,1 0 0 0 0,0 0 0 0 0,-1 0 0 0 0,1 0 0 0 0,0-1 0 0 0,0 1 0 0 0,0 0 1 0 0,0-1-1 0 0,0 1 0 0 0,2 1 0 0 0,6 8 385 0 0,-4-6-237 0 0,0 1 0 0 0,1-1-1 0 0,-1 0 1 0 0,1 0 0 0 0,0 0 0 0 0,0-1 0 0 0,1 0 0 0 0,0 0 0 0 0,7 3-1 0 0,-10-7-121 0 0,-1 0 0 0 0,1 0 0 0 0,0 0 0 0 0,0 0 0 0 0,-1-1 0 0 0,1 1 0 0 0,0-1 0 0 0,-1 0 0 0 0,1 0 0 0 0,6-3 0 0 0,-9 4-56 0 0,3-1 22 0 0,0 0-1 0 0,-1 0 1 0 0,1 0-1 0 0,-1 0 0 0 0,0-1 1 0 0,1 1-1 0 0,3-3 0 0 0,0-1 17 0 0,7-3 79 0 0,5-8-64 0 0,16-13 324 0 0,64-40-1 0 0,-95 66-356 0 0,1 1 1 0 0,-1-1 0 0 0,0 0 0 0 0,0-1-1 0 0,0 1 1 0 0,-1-1 0 0 0,1 0 0 0 0,-1 0-1 0 0,0 0 1 0 0,0 0 0 0 0,0 0-1 0 0,-1-1 1 0 0,1 1 0 0 0,-1-1 0 0 0,0 0-1 0 0,0 0 1 0 0,0-5 0 0 0,2-8 73 0 0,-1 0 1 0 0,-1 0-1 0 0,1-28 1 0 0,-3 37-68 0 0,1-13 65 0 0,-5-39-1 0 0,3 53-62 0 0,0 0 0 0 0,-1-1 0 0 0,0 1 0 0 0,-1 0 0 0 0,1 0 0 0 0,-2 0-1 0 0,-5-11 1 0 0,7 17-29 0 0,0 0 0 0 0,0 0 0 0 0,0 0 0 0 0,0 0 0 0 0,0 0 0 0 0,0 0 0 0 0,-1 0 0 0 0,1 1 0 0 0,-1-1 0 0 0,1 1-1 0 0,-1 0 1 0 0,1 0 0 0 0,-1 0 0 0 0,0 0 0 0 0,-3-1 0 0 0,-43-6 149 0 0,42 8-142 0 0,-10 0 81 0 0,1 1 1 0 0,-1 1-1 0 0,1 1 0 0 0,-1 0 0 0 0,-27 10 1 0 0,40-11-70 0 0,0 0-7 0 0,0 1 0 0 0,0 0 0 0 0,1 0 0 0 0,-1 0 0 0 0,1 1 0 0 0,0-1 0 0 0,0 1 0 0 0,0 0 0 0 0,-4 7 0 0 0,2-4 3 0 0,-3 7 39 0 0,-4 4 107 0 0,7-13-161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2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96 0 0,'25'10'983'0'0,"7"-2"669"0"0,-9 0 6097 0 0,-21-6-7078 0 0,7 14 1795 0 0,-7-11-2622 0 0,-2 0 1 0 0,1 0-1 0 0,-1 0 1 0 0,1 1-1 0 0,-2 6 0 0 0,1-1 961 0 0,1 30-451 0 0,0-22 12 0 0,-1 0 0 0 0,-1 0 1 0 0,0-1-1 0 0,-1 1 0 0 0,-8 29 1 0 0,-26 91 3418 0 0,2-25-2275 0 0,44-148-570 0 0,-2 5-761 0 0,16-36 0 0 0,85-132 599 0 0,-45 90-480 0 0,-55 90-240 0 0,2-1 1 0 0,0 1-1 0 0,1 1 1 0 0,1 0-1 0 0,1 1 0 0 0,17-16 1 0 0,-20 20-28 0 0,-9 9-1 0 0,0 0 0 0 0,0 1 0 0 0,0-1 0 0 0,0 0 0 0 0,1 0-1 0 0,-1 1 1 0 0,4-3 0 0 0,-5 4-25 0 0,0 0 0 0 0,0 0 0 0 0,0 0 0 0 0,0 0 0 0 0,0 0 0 0 0,0 0-1 0 0,0 0 1 0 0,0 0 0 0 0,0 0 0 0 0,0 0 0 0 0,0 0 0 0 0,0 1 0 0 0,0-1 0 0 0,0 0 0 0 0,-1 1 0 0 0,1-1 0 0 0,0 1-1 0 0,0-1 1 0 0,0 1 0 0 0,0-1 0 0 0,-1 1 0 0 0,1-1 0 0 0,0 1 0 0 0,-1 0 0 0 0,1 0 0 0 0,1 1 0 0 0,51 61 185 0 0,-35-38-58 0 0,-10-24-32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3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16 415 15472 0 0,'5'1'11'0'0,"2"0"43"0"0,-2 1 35 0 0,1 1 81 0 0,3 2 80 0 0,0-3-130 0 0,-5-1-30 0 0,-1-1 1 0 0,1 0-1 0 0,-1 1 0 0 0,0-1 0 0 0,1-1 0 0 0,-1 1 1 0 0,1-1-1 0 0,-1 1 0 0 0,0-1 0 0 0,0 0 1 0 0,1 0-1 0 0,-1 0 0 0 0,0-1 0 0 0,3-1 0 0 0,56-27 620 0 0,-44 22-588 0 0,-1 0 0 0 0,26-19 1 0 0,-37 23-113 0 0,-2 1-2 0 0,1 1-1 0 0,-1-1 1 0 0,0 0 0 0 0,0-1-1 0 0,7-6 1 0 0,-5 3 1 0 0,-3 5-7 0 0,-1 0 1 0 0,0 0 0 0 0,1 0-1 0 0,-1 0 1 0 0,0 0 0 0 0,0-1-1 0 0,0 1 1 0 0,-1-1 0 0 0,1 1-1 0 0,2-6 1 0 0,0 0 2 0 0,4-5 13 0 0,10-18 0 0 0,-1-6-12 0 0,-4 0-1 0 0,-7-1-4 0 0,-8 1-1 0 0,2 33 0 0 0,-1 1 0 0 0,0-1 0 0 0,0 1 0 0 0,0 0 0 0 0,-1-1 0 0 0,1 1 0 0 0,-4-5 0 0 0,3 5 0 0 0,1 1 0 0 0,-1-1-1 0 0,1 1 0 0 0,-1 1 1 0 0,0-1-1 0 0,0 0 1 0 0,1 0-1 0 0,-1 1 1 0 0,0-1-1 0 0,0 1 0 0 0,-3-2 1 0 0,-21-13-2 0 0,19 15 1 0 0,1 0 0 0 0,4 0-1 0 0,-1 0 1 0 0,1 1 0 0 0,0-1-1 0 0,-1 1 1 0 0,1-1 0 0 0,-1 1-1 0 0,1 0 1 0 0,-1 0 0 0 0,-4 0-1 0 0,0 0 1 0 0,6 0 1 0 0,-1 0-1 0 0,0-1 1 0 0,1 1-1 0 0,-1 0 1 0 0,0 0-1 0 0,1 0 1 0 0,-1 0-1 0 0,0 0 1 0 0,0 1 0 0 0,1-1-1 0 0,-1 0 1 0 0,1 1-1 0 0,-3 0 1 0 0,-15 6-15 0 0,13-7 11 0 0,4 0 4 0 0,0 0-1 0 0,0 0 0 0 0,0 0 0 0 0,1 1 0 0 0,-1-1 0 0 0,0 1 0 0 0,0-1 0 0 0,1 1 1 0 0,-1-1-1 0 0,0 1 0 0 0,1 0 0 0 0,-1 0 0 0 0,0 0 0 0 0,1 0 0 0 0,-3 2 0 0 0,-3 0-2 0 0,5-2 0 0 0,0 0 1 0 0,0 1-1 0 0,0-1 1 0 0,0 0-1 0 0,0 1 0 0 0,0-1 1 0 0,0 1-1 0 0,0-1 1 0 0,0 1-1 0 0,1 0 0 0 0,-1 0 1 0 0,-2 4-1 0 0,-16 20-42 0 0,2 0 1 0 0,1 2-1 0 0,0 0 0 0 0,3 1 1 0 0,0 1-1 0 0,2 0 0 0 0,1 1 1 0 0,1 0-1 0 0,2 0 0 0 0,1 1 1 0 0,-3 33-1 0 0,11-47 46 0 0,0 0 0 0 0,2 0 0 0 0,0 0 0 0 0,1 0 0 0 0,8 24-1 0 0,10 23 47 0 0,-20-58-23 0 0,1 0-1 0 0,1 0 1 0 0,-1-1 0 0 0,1 1-1 0 0,1-1 1 0 0,7 10-1 0 0,-10-14 5 0 0,0 0 0 0 0,0 0 0 0 0,0-1 0 0 0,1 1 0 0 0,-1-1 0 0 0,0 0 0 0 0,1 1-1 0 0,-1-1 1 0 0,0 0 0 0 0,1 0 0 0 0,0-1 0 0 0,-1 1 0 0 0,1 0 0 0 0,-1-1 0 0 0,1 0-1 0 0,4 1 1 0 0,-2-2 23 0 0,0 1-1 0 0,0-1 0 0 0,0 0 1 0 0,0 0-1 0 0,0 0 0 0 0,0-1 0 0 0,0 0 1 0 0,5-2-1 0 0,3-4 89 0 0,0 1-1 0 0,-1-2 1 0 0,0 1 0 0 0,21-21-1 0 0,43-48 438 0 0,-49 50-440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266 215 12760 0 0,'3'-9'-1'0'0,"-1"0"-2"0"0,-1 4 0 0 0,1 3 7 0 0,0-2 25 0 0,-2 3-22 0 0,0 1-1 0 0,0-1 1 0 0,0 1-1 0 0,0 0 1 0 0,0-1 0 0 0,0 1-1 0 0,0-1 1 0 0,0 1-1 0 0,1 0 1 0 0,-1-1-1 0 0,0 1 1 0 0,0 0-1 0 0,0-1 1 0 0,1 1-1 0 0,-1 0 1 0 0,0-1-1 0 0,1 1 1 0 0,-1 0-1 0 0,0 0 1 0 0,1-1 0 0 0,-1 1-1 0 0,0 0 1 0 0,1 0-1 0 0,-1 0 1 0 0,0-1-1 0 0,1 1 1 0 0,-1 0-1 0 0,0 0 1 0 0,1 0-1 0 0,-1 0 1 0 0,1 0-1 0 0,0 0 1 0 0,-1 0 2 0 0,1 0 0 0 0,-1 0-1 0 0,0-1 1 0 0,1 1 0 0 0,-1 0 0 0 0,1 0-1 0 0,-1 0 1 0 0,1 0 0 0 0,-1 0 0 0 0,0-1-1 0 0,1 1 1 0 0,-1 0 0 0 0,1 0 0 0 0,-1-1 0 0 0,0 1-1 0 0,1 0 1 0 0,-1-1 0 0 0,0 1 0 0 0,1 0-1 0 0,-1-1 1 0 0,0 1 0 0 0,0 0 0 0 0,1-1 0 0 0,-1 1-1 0 0,0-1 1 0 0,0 1 0 0 0,1-1 0 0 0,0-3 67 0 0,0 0 0 0 0,0 0 0 0 0,-1 1 0 0 0,1-1 0 0 0,-1 0 0 0 0,0 0 0 0 0,0 0 0 0 0,0 0 0 0 0,0 0 0 0 0,-1 1 0 0 0,1-1 1 0 0,-1 0-1 0 0,0 0 0 0 0,-2-4 0 0 0,0-6 152 0 0,2 11-136 0 0,0 0 0 0 0,0-1 1 0 0,0 1-1 0 0,0 0 0 0 0,0 0 1 0 0,-1 0-1 0 0,1 0 0 0 0,-4-4 0 0 0,-1-5 69 0 0,2 6-123 0 0,3 3-10 0 0,-1 0 0 0 0,1 0 1 0 0,-1 0-1 0 0,0 0 0 0 0,0 0 1 0 0,0 0-1 0 0,0 1 0 0 0,-1-1 0 0 0,1 1 1 0 0,-1-1-1 0 0,0 1 0 0 0,1 0 1 0 0,-1 0-1 0 0,-6-3 0 0 0,8 5-11 0 0,0 0 0 0 0,0 0 0 0 0,0-1-1 0 0,0 1 1 0 0,0 0 0 0 0,0 0 0 0 0,-1 0 0 0 0,1 0-1 0 0,0 0 1 0 0,0 0 0 0 0,0 1 0 0 0,0-1 0 0 0,0 0 0 0 0,0 0-1 0 0,0 1 1 0 0,0-1 0 0 0,0 1 0 0 0,0-1 0 0 0,0 1-1 0 0,0-1 1 0 0,0 1 0 0 0,0 0 0 0 0,0-1 0 0 0,1 1-1 0 0,-2 1 1 0 0,-15 26 73 0 0,12-19-54 0 0,-38 82 361 0 0,-47 138 0 0 0,53-125-57 0 0,35-99-290 0 0,1-1 0 0 0,-1 1 0 0 0,1 0 0 0 0,1-1 0 0 0,-1 1 0 0 0,1 0 0 0 0,-1 0 0 0 0,2 0 0 0 0,-1-1 0 0 0,0 1 0 0 0,1 0 0 0 0,0 0 0 0 0,0-1 0 0 0,0 1 0 0 0,4 8 0 0 0,-5-13-37 0 0,0 1 0 0 0,0-1 0 0 0,1 0 0 0 0,-1 1 0 0 0,0-1 0 0 0,0 1 0 0 0,1-1-1 0 0,-1 1 1 0 0,0-1 0 0 0,1 0 0 0 0,-1 1 0 0 0,1-1 0 0 0,-1 0 0 0 0,0 1 0 0 0,1-1-1 0 0,-1 0 1 0 0,1 0 0 0 0,-1 0 0 0 0,1 1 0 0 0,-1-1 0 0 0,1 0 0 0 0,-1 0 0 0 0,1 0-1 0 0,-1 0 1 0 0,1 0 0 0 0,-1 0 0 0 0,1 0 0 0 0,-1 0 0 0 0,1 0 0 0 0,-1 0 0 0 0,1 0-1 0 0,0 0 1 0 0,18-6 133 0 0,-13 3-101 0 0,13-4 34 0 0,0 0 0 0 0,0-1 0 0 0,33-21 0 0 0,-42 22-47 0 0,-2 0 1 0 0,1 0-1 0 0,-1 0 1 0 0,0-1-1 0 0,0 0 1 0 0,-1-1-1 0 0,0 0 1 0 0,11-18-1 0 0,-13 17-21 0 0,1 1-1 0 0,-1-1 1 0 0,0 0 0 0 0,-1 0-1 0 0,0 0 1 0 0,-1-1-1 0 0,0 1 1 0 0,-1-1-1 0 0,3-20 1 0 0,-5 22 1 0 0,2 1-8 0 0,-1 4 1 0 0,-1 3-4 0 0,-2 4-1 0 0,-7 10 9 0 0,0 1 0 0 0,0-1-1 0 0,1 1 1 0 0,1 1 0 0 0,0-1-1 0 0,-6 21 1 0 0,-7 14 17 0 0,4-15 24 0 0,2 0 0 0 0,1 0 0 0 0,1 2 1 0 0,-12 69-1 0 0,-30 281 340 0 0,48-343-302 0 0,3 1 0 0 0,1 0 0 0 0,2-1 0 0 0,2 1 0 0 0,2 0-1 0 0,2-1 1 0 0,12 44 0 0 0,-16-81-61 0 0,0 0-1 0 0,0 0 1 0 0,1 0 0 0 0,0-1-1 0 0,0 1 1 0 0,6 8 0 0 0,-8-13-21 0 0,0 0 1 0 0,-1 0-1 0 0,1 0 1 0 0,0 0-1 0 0,0 0 1 0 0,0 0 0 0 0,0 0-1 0 0,0 0 1 0 0,0-1-1 0 0,0 1 1 0 0,0 0-1 0 0,0-1 1 0 0,0 1 0 0 0,0 0-1 0 0,0-1 1 0 0,1 1-1 0 0,-1-1 1 0 0,0 0-1 0 0,0 0 1 0 0,1 1 0 0 0,-1-1-1 0 0,0 0 1 0 0,1 0-1 0 0,-1 0 1 0 0,0 0-1 0 0,0 0 1 0 0,1 0 0 0 0,-1-1-1 0 0,0 1 1 0 0,0 0-1 0 0,1-1 1 0 0,-1 1-1 0 0,0-1 1 0 0,0 1-1 0 0,0-1 1 0 0,0 1 0 0 0,1-1-1 0 0,-1 0 1 0 0,1-1-1 0 0,8-7 39 0 0,0-1 0 0 0,0 0 0 0 0,-1-1 0 0 0,12-18-1 0 0,27-53 99 0 0,-33 56-96 0 0,99-197 235 0 0,-89 159-227 0 0,-3 0-1 0 0,22-110 0 0 0,-11 40-27 0 0,-11 56-27 0 0,0 1-19 0 0,-2 0 1 0 0,14-130 0 0 0,-33 191 1 0 0,-1 8-17 0 0,0 0 1 0 0,1-1-1 0 0,0 1 0 0 0,0 0 1 0 0,1 0-1 0 0,0 0 0 0 0,0 0 1 0 0,4-8-1 0 0,-8 20-34 0 0,0 1 0 0 0,0 0 0 0 0,0 0 0 0 0,1 0 0 0 0,-1 0 0 0 0,1 0 0 0 0,0 0 0 0 0,0 6 0 0 0,-2 53 67 0 0,2-31-62 0 0,-28 218-4 0 0,26-228 87 0 0,1 0 0 0 0,0 0 0 0 0,2 1 0 0 0,1-1 0 0 0,0 0 0 0 0,2 1 0 0 0,6 25 0 0 0,-9-49-15 0 0,0 0-1 0 0,0 0 0 0 0,0 1 0 0 0,0-1 0 0 0,0 0 1 0 0,0 0-1 0 0,1 0 0 0 0,-1 0 0 0 0,0 0 1 0 0,0 1-1 0 0,0-1 0 0 0,0 0 0 0 0,0 0 0 0 0,0 0 1 0 0,0 0-1 0 0,0 0 0 0 0,1 0 0 0 0,-1 0 1 0 0,0 1-1 0 0,0-1 0 0 0,0 0 0 0 0,0 0 0 0 0,0 0 1 0 0,1 0-1 0 0,-1 0 0 0 0,0 0 0 0 0,0 0 1 0 0,0 0-1 0 0,0 0 0 0 0,0 0 0 0 0,1 0 0 0 0,-1 0 1 0 0,0 0-1 0 0,0 0 0 0 0,0 0 0 0 0,0 0 0 0 0,0 0 1 0 0,1 0-1 0 0,-1 0 0 0 0,0 0 0 0 0,0 0 1 0 0,0 0-1 0 0,1 0 0 0 0,8-6 102 0 0,4-8-32 0 0,-13 14-72 0 0,41-49 178 0 0,-2-2 0 0 0,-2-1 0 0 0,35-69 0 0 0,-60 96-152 0 0,-2 0-1 0 0,0-1 0 0 0,-2 0 0 0 0,-1 0 1 0 0,7-51-1 0 0,-3 13-7 0 0,1-24-12 0 0,-21 104-22 0 0,-3 19-2 0 0,4 24 11 0 0,1 0 1 0 0,4 0 0 0 0,5 98-1 0 0,1-133 21 0 0,0 0 0 0 0,11 35 0 0 0,-10-46-5 0 0,0-1-1 0 0,1 1 0 0 0,0-1 0 0 0,1 0 1 0 0,0-1-1 0 0,10 13 0 0 0,-13-20 19 0 0,0 0-1 0 0,1 0 0 0 0,0 0 1 0 0,0-1-1 0 0,0 0 0 0 0,0 1 1 0 0,0-2-1 0 0,1 1 1 0 0,0 0-1 0 0,5 2 0 0 0,-8-5-13 0 0,0 0-1 0 0,-1 0 0 0 0,1 1 0 0 0,-1-1 1 0 0,1 0-1 0 0,0 0 0 0 0,-1-1 0 0 0,1 1 1 0 0,-1 0-1 0 0,1 0 0 0 0,0-1 0 0 0,-1 1 1 0 0,1-1-1 0 0,-1 1 0 0 0,1-1 0 0 0,-1 0 1 0 0,2-1-1 0 0,27-18 185 0 0,-21 13-116 0 0,7-3-12 0 0,3-2-1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16280 0 0,'7'1'15'0'0,"-1"3"-36"0"0,6 6 333 0 0,13 8 3 0 0,-12-13-7 0 0,12 0 28 0 0,-21-5-226 0 0,-1 0-1 0 0,1 0 1 0 0,-1 0 0 0 0,1 0 0 0 0,-1-1 0 0 0,0 0 0 0 0,1 0 0 0 0,-1 0-1 0 0,0 0 1 0 0,0 0 0 0 0,0-1 0 0 0,0 1 0 0 0,0-1 0 0 0,0 0-1 0 0,3-2 1 0 0,1-1-54 0 0,21-9 321 0 0,37-27-1 0 0,-54 33-308 0 0,-1-1 0 0 0,0 0 0 0 0,0-1-1 0 0,0 0 1 0 0,13-19 0 0 0,-7 5-13 0 0,-1 0 1 0 0,-1-1-1 0 0,12-30 1 0 0,-20 40-31 0 0,0 0 1 0 0,-2-1 0 0 0,0 0-1 0 0,0 0 1 0 0,-2 0 0 0 0,2-31-1 0 0,-4 46-26 0 0,-1 0 0 0 0,1 0 0 0 0,0 1-1 0 0,0-1 1 0 0,-1 0 0 0 0,1 0 0 0 0,-1 1-1 0 0,1-1 1 0 0,0 0 0 0 0,-1 1 0 0 0,1-1 0 0 0,-1 0-1 0 0,0 1 1 0 0,1-1 0 0 0,-1 1 0 0 0,1-1-1 0 0,-1 1 1 0 0,0-1 0 0 0,1 1 0 0 0,-1 0-1 0 0,0-1 1 0 0,0 1 0 0 0,1 0 0 0 0,-1-1-1 0 0,0 1 1 0 0,0 0 0 0 0,0 0 0 0 0,1 0-1 0 0,-3 0 1 0 0,2-1 0 0 0,-10-1-26 0 0,-1 1 1 0 0,0 0 0 0 0,0 0 0 0 0,0 1 0 0 0,0 1-1 0 0,0 0 1 0 0,1 0 0 0 0,-1 1 0 0 0,0 1-1 0 0,1 0 1 0 0,-1 0 0 0 0,1 1 0 0 0,0 1 0 0 0,1 0-1 0 0,-1 0 1 0 0,1 1 0 0 0,0 1 0 0 0,0-1-1 0 0,0 2 1 0 0,1-1 0 0 0,1 1 0 0 0,-1 1 0 0 0,-13 16-1 0 0,8-4 17 0 0,0 0-1 0 0,1 1 1 0 0,1 0-1 0 0,-17 44 0 0 0,23-49 7 0 0,0 1-1 0 0,2-1 0 0 0,0 1 0 0 0,1 0 0 0 0,0 0 0 0 0,2 0 0 0 0,1 28 0 0 0,1-34 23 0 0,1 0 0 0 0,0 0-1 0 0,1 0 1 0 0,0 0 0 0 0,1 0-1 0 0,1 0 1 0 0,0-1-1 0 0,0 0 1 0 0,1 0 0 0 0,1-1-1 0 0,7 11 1 0 0,-10-15-5 0 0,1-1-1 0 0,-1 0 0 0 0,1 1 1 0 0,0-2-1 0 0,0 1 1 0 0,1-1-1 0 0,-1 0 1 0 0,1 0-1 0 0,0 0 1 0 0,0-1-1 0 0,1 0 1 0 0,-1 0-1 0 0,0-1 0 0 0,1 1 1 0 0,0-1-1 0 0,0-1 1 0 0,-1 1-1 0 0,1-1 1 0 0,0-1-1 0 0,12 1 1 0 0,-5-2 50 0 0,-1 0 0 0 0,0-2 1 0 0,1 1-1 0 0,-1-1 0 0 0,0-1 0 0 0,0 0 1 0 0,-1-1-1 0 0,1-1 0 0 0,-1 0 0 0 0,18-12 1 0 0,-2-5 22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41 11256 0 0,'3'-15'139'0'0,"-7"0"290"0"0,-2 9-51 0 0,-9 2 238 0 0,-18 7 332 0 0,16 1-925 0 0,1 3 84 0 0,-1 0 1 0 0,1 2 0 0 0,1-1-1 0 0,0 2 1 0 0,0 0-1 0 0,-18 16 1 0 0,9-4 212 0 0,2 1 1 0 0,-33 43 0 0 0,51-61-257 0 0,1 1 0 0 0,0 0 0 0 0,0 0 0 0 0,0 0 0 0 0,0 1 0 0 0,1-1 0 0 0,0 1 0 0 0,0-1 0 0 0,1 1 0 0 0,0 0 0 0 0,0 0 0 0 0,1 0 0 0 0,0-1 0 0 0,0 1 0 0 0,0 0 0 0 0,1 0 0 0 0,2 9 0 0 0,-2-11-16 0 0,0-1-1 0 0,0 1 1 0 0,1-1-1 0 0,-1 0 0 0 0,1 1 1 0 0,0-1-1 0 0,1 0 1 0 0,-1 0-1 0 0,1 0 0 0 0,-1 0 1 0 0,1-1-1 0 0,0 1 1 0 0,0-1-1 0 0,1 1 0 0 0,-1-1 1 0 0,1 0-1 0 0,0-1 1 0 0,0 1-1 0 0,0 0 0 0 0,0-1 1 0 0,0 0-1 0 0,0 0 1 0 0,1-1-1 0 0,-1 1 0 0 0,9 1 1 0 0,41 4 457 0 0,59-1 1 0 0,-42-3 32 0 0,-68-3-474 0 0,0 0 0 0 0,0 1-1 0 0,0 0 1 0 0,0 0 0 0 0,0 0 0 0 0,1 0-1 0 0,-1 0 1 0 0,-1 0 0 0 0,1 1 0 0 0,3 1-1 0 0,-6-2-35 0 0,1 1 0 0 0,-1-1 0 0 0,1 0 0 0 0,-1 1 0 0 0,0-1 0 0 0,0 1 0 0 0,0-1-1 0 0,0 0 1 0 0,0 1 0 0 0,0-1 0 0 0,0 0 0 0 0,-1 1 0 0 0,1-1 0 0 0,0 0 0 0 0,-1 1-1 0 0,1-1 1 0 0,-1 0 0 0 0,1 1 0 0 0,-1-1 0 0 0,0 0 0 0 0,0 2 0 0 0,-55 33 280 0 0,38-23-184 0 0,-38 20 0 0 0,29-21-15 0 0,-28 7 0 0 0,30-11 100 0 0,-35 16 0 0 0,58-24-187 0 0,0-1-6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 13768 0 0,'-2'8'51'0'0,"-1"4"182"0"0,3-8-113 0 0,-1 1 1 0 0,0-1-1 0 0,-1 0 0 0 0,1 0 1 0 0,-1 0-1 0 0,0 0 1 0 0,0 0-1 0 0,-4 6 1 0 0,-9 15 239 0 0,1 1 1 0 0,1 0-1 0 0,2 1 1 0 0,0 0 0 0 0,2 1-1 0 0,-9 45 1 0 0,3 6 49 0 0,-5 99 1 0 0,18-157-358 0 0,-2 28 285 0 0,2 0 0 0 0,5 58-1 0 0,-2-93-228 0 0,1 0 1 0 0,0 0-1 0 0,1 0 0 0 0,1-1 0 0 0,0 0 1 0 0,1 0-1 0 0,0 0 0 0 0,1 0 0 0 0,1-1 1 0 0,0 0-1 0 0,0 0 0 0 0,15 17 0 0 0,-20-27-68 0 0,0 0-1 0 0,0 0 0 0 0,0 0 0 0 0,1 0 1 0 0,-1 0-1 0 0,1 0 0 0 0,-1-1 0 0 0,1 1 1 0 0,0-1-1 0 0,-1 0 0 0 0,1 0 0 0 0,0 0 1 0 0,0 0-1 0 0,0 0 0 0 0,0-1 0 0 0,5 1 1 0 0,-4-1 21 0 0,1 0 0 0 0,0 0 0 0 0,-1-1 1 0 0,1 0-1 0 0,0 0 0 0 0,-1 0 0 0 0,1-1 1 0 0,-1 1-1 0 0,8-5 0 0 0,1-1 72 0 0,-1-1 1 0 0,0 0-1 0 0,0-2 0 0 0,-1 1 0 0 0,18-19 0 0 0,23-38 229 0 0,-46 57-342 0 0,11-15 51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6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3 107 10448 0 0,'-2'1'34'0'0,"1"1"128"0"0,5 3 295 0 0,2 0 165 0 0,-5-4-320 0 0,16 6 3669 0 0,12-5-3712 0 0,-25-2-11 0 0,18-1-67 0 0,0 0 0 0 0,-1-1-1 0 0,1-2 1 0 0,-1 0 0 0 0,1-1-1 0 0,29-12 1 0 0,3-5 296 0 0,60-34 0 0 0,-80 38-296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16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3498 992 0 0,'0'2'19'0'0,"2"5"28"0"0,8 11 108 0 0,-8-15-104 0 0,2 1 8 0 0,3 3 43 0 0,-7-7-82 0 0,0 0 0 0 0,1 0 0 0 0,-1 0 1 0 0,0 0-1 0 0,0 0 0 0 0,0 0 0 0 0,1 0 1 0 0,-1 0-1 0 0,0 0 0 0 0,0 0 0 0 0,0-1 1 0 0,1 1-1 0 0,-1 0 0 0 0,0 0 0 0 0,0 0 0 0 0,0 0 1 0 0,0 0-1 0 0,0-1 0 0 0,1 1 0 0 0,-1 0 1 0 0,0 0-1 0 0,0 0 0 0 0,0 0 0 0 0,0-1 1 0 0,0 1-1 0 0,0 0 0 0 0,0 0 0 0 0,0 0 1 0 0,0-1-1 0 0,0 1 0 0 0,0 0 0 0 0,0 0 1 0 0,0 0-1 0 0,1-1 0 0 0,-2 1 0 0 0,1 0 1 0 0,0 0-1 0 0,0 0 0 0 0,0-1 0 0 0,0 1 0 0 0,0 0 1 0 0,0 0-1 0 0,0 0 0 0 0,0-1 0 0 0,0 1 1 0 0,0 0-1 0 0,13-21 1132 0 0,-6 10-1041 0 0,16-33 203 0 0,-17 32-201 0 0,-1 1-1 0 0,1 0 0 0 0,10-12 1 0 0,-11 15-29 0 0,0 0 171 0 0,0 1 0 0 0,1 0 0 0 0,0 0 0 0 0,0 0 0 0 0,0 1 0 0 0,10-7 0 0 0,21-13 298 0 0,19-14-33 0 0,7-6 424 0 0,76-41 0 0 0,-77 54-563 0 0,7-5 148 0 0,78-30 0 0 0,75-28 247 0 0,-35 23-256 0 0,-59 25-200 0 0,213-99 529 0 0,177-68 380 0 0,-172 82-455 0 0,-93 34-162 0 0,572-185 1135 0 0,-537 196-1339 0 0,60-19-41 0 0,-86 19-147 0 0,409-125 108 0 0,-505 166-282 0 0,236-61 63 0 0,240-52 75 0 0,-212 49-8 0 0,-29 8 8 0 0,413-85 310 0 0,186 13 214 0 0,-805 140-581 0 0,-88 16-58 0 0,163-27 115 0 0,26 2 13 0 0,41-6 13 0 0,542-82 277 0 0,-660 95-387 0 0,314-26 122 0 0,-125 24-19 0 0,-253 17-96 0 0,-90 11-5 0 0,113-4 1 0 0,24 13 510 0 0,-210 2-605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6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12360 0 0,'8'1'-58'0'0,"4"1"96"0"0,0 2 126 0 0,5 3 262 0 0,13 3 574 0 0,-9-7-322 0 0,-17-3-560 0 0,0 1 1 0 0,0-1-1 0 0,0 1 1 0 0,0 0-1 0 0,0 0 1 0 0,0 0-1 0 0,-1 0 1 0 0,1 1-1 0 0,0 0 1 0 0,-1-1-1 0 0,1 1 1 0 0,-1 1-1 0 0,1-1 1 0 0,-1 0-1 0 0,0 1 1 0 0,0 0 0 0 0,4 4-1 0 0,6 5-30 0 0,-3-3 41 0 0,1 1 0 0 0,-2 0 0 0 0,1 0 0 0 0,-2 1-1 0 0,9 14 1 0 0,-13-18-36 0 0,0 0-1 0 0,0 0 1 0 0,-1 0-1 0 0,0 0 1 0 0,-1 1-1 0 0,1-1 1 0 0,-2 1-1 0 0,1 0 1 0 0,-1 0-1 0 0,1 12 0 0 0,-3-5 71 0 0,0 1-1 0 0,-1-1 1 0 0,0 1-1 0 0,-1-1 1 0 0,-1 0-1 0 0,-1 0 1 0 0,0 0-1 0 0,-1-1 1 0 0,0 0-1 0 0,-1 0 1 0 0,-1 0-1 0 0,0-1 1 0 0,0 0 0 0 0,-2 0-1 0 0,0-1 1 0 0,-14 14-1 0 0,14-17-68 0 0,-59 63 732 0 0,62-63-718 0 0,0 1-1 0 0,1-1 1 0 0,0 1 0 0 0,0 0 0 0 0,1 1 0 0 0,-6 16 0 0 0,9-21-47 0 0,0-1 36 0 0,1 1 1 0 0,-1-1 0 0 0,1 1-1 0 0,0-1 1 0 0,0 8-1 0 0,1-12-81 0 0,0 0 0 0 0,1-1-1 0 0,-1 1 1 0 0,0 0 0 0 0,1-1 0 0 0,-1 1-1 0 0,1-1 1 0 0,-1 1 0 0 0,1-1 0 0 0,-1 1-1 0 0,1-1 1 0 0,-1 1 0 0 0,1-1-1 0 0,0 1 1 0 0,-1-1 0 0 0,1 0 0 0 0,-1 1-1 0 0,1-1 1 0 0,0 0 0 0 0,-1 0 0 0 0,2 1-1 0 0,17 4 197 0 0,-6-4-149 0 0,0 1 0 0 0,0-2 0 0 0,0 0 0 0 0,0-1 0 0 0,0 0-1 0 0,0 0 1 0 0,0-2 0 0 0,0 0 0 0 0,14-5 0 0 0,11-6 183 0 0,58-32 0 0 0,-87 42-203 0 0,15-7 108 0 0,0 2 0 0 0,0 1 1 0 0,31-7-1 0 0,-24 8 175 0 0,44-18 0 0 0,-63 21-215 0 0,-4 0-1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9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96 0 0,'-1'0'63'0'0,"0"0"-39"0"0,1 2-48 0 0,0 2 1 0 0,3 3 385 0 0,-1-4 453 0 0,-7-5 92 0 0,2 1-107 0 0,1 0-1 0 0,-1 0 1 0 0,1 0-1 0 0,-1 0 1 0 0,1 1-1 0 0,-1-1 1 0 0,0 1-1 0 0,-4 0 1 0 0,7 39 590 0 0,21 337 4235 0 0,-20-366-5499 0 0,0 0 48 0 0,0 1-1 0 0,0-1 0 0 0,1 0 0 0 0,1 0 1 0 0,0 0-1 0 0,6 14 0 0 0,-2-11 22 0 0,-2 0 0 0 0,1 1 0 0 0,-2 0 0 0 0,0 0 0 0 0,0 0 0 0 0,-2 0 0 0 0,0 0 0 0 0,1 25 0 0 0,1 5 71 0 0,-3-32-174 0 0,-1 0-1 0 0,-1-1 1 0 0,0 1-1 0 0,0 0 1 0 0,-4 15-1 0 0,2-12 110 0 0,0 0-1 0 0,0 23 1 0 0,2 3 294 0 0,0-24-330 0 0,0 0 0 0 0,1 0 0 0 0,1-1 0 0 0,6 30 0 0 0,-7-44-135 0 0,2 3 77 0 0,-1 1 0 0 0,1 0 1 0 0,-1 0-1 0 0,0 11 1 0 0,-1-14-72 0 0,-1 1 1 0 0,1 0-1 0 0,-1 0 1 0 0,0-1 0 0 0,0 1-1 0 0,0-1 1 0 0,-1 1-1 0 0,1-1 1 0 0,-1 0 0 0 0,-4 7-1 0 0,6-10-26 0 0,0 1-1 0 0,1-1 0 0 0,-1 1 0 0 0,0-1 0 0 0,0 1 1 0 0,0-1-1 0 0,0 1 0 0 0,1-1 0 0 0,-1 1 0 0 0,0-1 1 0 0,0 0-1 0 0,1 1 0 0 0,-1-1 0 0 0,0 1 0 0 0,1-1 1 0 0,-1 0-1 0 0,0 1 0 0 0,1-1 0 0 0,-1 0 1 0 0,1 0-1 0 0,-1 1 0 0 0,1-1 0 0 0,-1 0 0 0 0,0 0 1 0 0,1 0-1 0 0,-1 1 0 0 0,1-1 0 0 0,-1 0 0 0 0,1 0 1 0 0,-1 0-1 0 0,1 0 0 0 0,0 0 0 0 0,3 0 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0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12256 0 0,'10'5'276'0'0,"4"3"175"0"0,8 3 259 0 0,14-4 1335 0 0,5-1-2005 0 0,14 4 15 0 0,2-3 0 0 0,-1-3 0 0 0,0-2 0 0 0,1-2-1 0 0,-1-3 1 0 0,1-2 0 0 0,90-21 0 0 0,-44 6 601 0 0,0 4 0 0 0,163-2 0 0 0,-218 16-374 0 0,-20 0 136 0 0,52 4 0 0 0,-54-1-147 0 0,1-1-1 0 0,-1-1 0 0 0,50-8 1 0 0,-21 2-49 0 0,-26 1-91 0 0,-24 5-99 0 0,0-1 1 0 0,0 1-1 0 0,0 0 1 0 0,0 1-1 0 0,0-1 1 0 0,0 1-1 0 0,1 0 1 0 0,-1 0-1 0 0,0 0 1 0 0,0 1-1 0 0,0 0 1 0 0,0 0-1 0 0,8 2 1 0 0,-5 2 61 0 0,0-1 0 0 0,1-1 0 0 0,-1 0 0 0 0,1 0 0 0 0,0 0 0 0 0,0-1 0 0 0,0-1 0 0 0,0 1 0 0 0,16-1 0 0 0,-24-1-92 0 0,-1 0 1 0 0,1 0 0 0 0,-1 0 0 0 0,1 0 0 0 0,-1 1 0 0 0,1-1 0 0 0,-1 0-1 0 0,1 0 1 0 0,-1 1 0 0 0,1-1 0 0 0,-1 0 0 0 0,1 1 0 0 0,-1-1-1 0 0,1 0 1 0 0,-1 1 0 0 0,0-1 0 0 0,1 0 0 0 0,-1 1 0 0 0,0-1-1 0 0,1 1 1 0 0,-1-1 0 0 0,0 1 0 0 0,0-1 0 0 0,1 1 0 0 0,-1-1-1 0 0,0 1 1 0 0,0-1 0 0 0,0 2 0 0 0,4 18 26 0 0,-2-9-2 0 0,2 12-9 0 0,0-1 0 0 0,-1 1 0 0 0,-1 0 1 0 0,-1 0-1 0 0,-3 34 0 0 0,1-5 3 0 0,0-27 5 0 0,-6 30 0 0 0,4-30 4 0 0,-1 30 0 0 0,5 77 92 0 0,-2 138 469 0 0,-11-152 32 0 0,12-83-331 0 0,-2 1 1 0 0,-6 40 0 0 0,6-66-224 0 0,-1 5 79 0 0,0 1-1 0 0,1-1 1 0 0,1 1 0 0 0,0-1-1 0 0,3 27 1 0 0,-2-40-116 0 0,0-1 0 0 0,1 0 0 0 0,-1 1 0 0 0,1-1 0 0 0,-1 0 0 0 0,1 0 1 0 0,0 0-1 0 0,-1 1 0 0 0,1-1 0 0 0,0 0 0 0 0,0 0 0 0 0,0 0 0 0 0,0 0 0 0 0,1 1 0 0 0,6-2 228 0 0,0-12-58 0 0,-5-2-180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1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15472 0 0,'0'0'32'0'0,"1"-1"124"0"0,1 1 104 0 0,0-1 263 0 0,6-3 1240 0 0,-8 3-1602 0 0,2 1-78 0 0,0 0 0 0 0,0-1-1 0 0,0 1 1 0 0,0 0 0 0 0,0 0-1 0 0,0 0 1 0 0,0 1 0 0 0,0-1-1 0 0,0 0 1 0 0,0 1 0 0 0,3 0-1 0 0,11 3-22 0 0,0 0 0 0 0,0-2 0 0 0,1 0 0 0 0,29-1 0 0 0,72-9 278 0 0,-28 0-113 0 0,58-2 141 0 0,112-4 527 0 0,27 24 153 0 0,-208-8-703 0 0,-47-2-58 0 0,0 1 0 0 0,0 2 0 0 0,49 10 0 0 0,-47-5 207 0 0,0-1 0 0 0,0-1 1 0 0,1-2-1 0 0,39-1 0 0 0,-72-3-458 0 0,0 0 0 0 0,1 0 0 0 0,-1 1 0 0 0,0-1 0 0 0,1 1 0 0 0,-1-1 0 0 0,0 1 0 0 0,0 0 0 0 0,0 0 0 0 0,1 0 0 0 0,-1 0 0 0 0,0 0 1 0 0,0 0-1 0 0,0 1 0 0 0,-1-1 0 0 0,1 1 0 0 0,0-1 0 0 0,2 4 0 0 0,5 3 179 0 0,-8-8-191 0 0,-1 0 0 0 0,1 1 0 0 0,0-1 0 0 0,0 0 0 0 0,-1 0 0 0 0,1 0 0 0 0,0 0 1 0 0,0 0-1 0 0,-1 0 0 0 0,1 0 0 0 0,0 0 0 0 0,0 0 0 0 0,-1 0 0 0 0,1-1 0 0 0,0 1 0 0 0,-1 0 0 0 0,1 0 0 0 0,0-1 0 0 0,0 1 0 0 0,-1-1 0 0 0,1 1 0 0 0,-1 0 0 0 0,1-1 0 0 0,0 0 0 0 0,11-4 262 0 0,22-2 284 0 0,-20 2-302 0 0,-10 5-243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2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0 14776 0 0,'-4'0'13'0'0,"-1"1"51"0"0,1-1 46 0 0,0 1 117 0 0,1 0 77 0 0,0 2 159 0 0,1 0-212 0 0,0 0-142 0 0,0-3 81 0 0,0 1 1 0 0,0-1-1 0 0,-1 0 0 0 0,1 0 1 0 0,0 1-1 0 0,0-1 0 0 0,0 0 1 0 0,-4-1-1 0 0,-2 0 61 0 0,-20-1-66 0 0,20 1-186 0 0,0 0 1 0 0,0 1 0 0 0,-1 0 0 0 0,1 0 0 0 0,-13 3 0 0 0,9 0-44 0 0,0 2 0 0 0,1-1 0 0 0,-1 2 1 0 0,1 0-1 0 0,-13 9 0 0 0,19-12 30 0 0,-4 3-46 0 0,1-1 0 0 0,0 1 0 0 0,1 1 1 0 0,-1-1-1 0 0,2 2 0 0 0,-1-1 0 0 0,1 0 0 0 0,0 1 1 0 0,0 0-1 0 0,-7 15 0 0 0,10-19 50 0 0,1-2 5 0 0,1 0 0 0 0,0-1 0 0 0,0 1 1 0 0,0 0-1 0 0,0 0 0 0 0,0 0 0 0 0,0 0 0 0 0,1 0 0 0 0,-1 0 0 0 0,0 4 0 0 0,-6 24-18 0 0,3 7 19 0 0,5-18 21 0 0,5 36 0 0 0,-4-27 15 0 0,3-3 56 0 0,-3-17-15 0 0,0-1 0 0 0,0 0 0 0 0,1 1 0 0 0,0-1 0 0 0,1 0 0 0 0,-1-1 0 0 0,1 1 0 0 0,0-1 0 0 0,1 1 0 0 0,0-1 0 0 0,0-1-1 0 0,0 1 1 0 0,0-1 0 0 0,11 9 0 0 0,-13-13-31 0 0,0 1-1 0 0,0 0 1 0 0,1-1-1 0 0,-1 0 1 0 0,0 0-1 0 0,0 0 1 0 0,1 0-1 0 0,-1 0 1 0 0,0-1-1 0 0,1 1 1 0 0,5-1-1 0 0,36-3 223 0 0,-31 0-174 0 0,0 0 0 0 0,-1-1 0 0 0,1 0-1 0 0,0-1 1 0 0,-1-1 0 0 0,0 0 0 0 0,-1 0 0 0 0,1-2 0 0 0,-1 1 0 0 0,21-19 0 0 0,13-7 271 0 0,-35 24-281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2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11552 0 0,'9'9'22'0'0,"-4"-3"8"0"0,2 1 35 0 0,5 5 100 0 0,-7-7-63 0 0,-1-2-11 0 0,0 0 0 0 0,-1 1 1 0 0,0-1-1 0 0,1 1 0 0 0,-1-1 1 0 0,-1 1-1 0 0,1 0 0 0 0,0 0 1 0 0,1 6-1 0 0,-1-4 10 0 0,-1 0 0 0 0,-1 1 0 0 0,1-1 1 0 0,-1 1-1 0 0,-1-1 0 0 0,1 1 0 0 0,-1 7 0 0 0,0-2-55 0 0,5 65 348 0 0,-11 157 0 0 0,4-195-262 0 0,0 65 602 0 0,2-101-632 0 0,-1 1 1 0 0,1-1-1 0 0,0 0 0 0 0,1 0 0 0 0,-1 0 0 0 0,0 0 0 0 0,1 0 0 0 0,0 0 1 0 0,0 0-1 0 0,0 0 0 0 0,0 0 0 0 0,2 4 0 0 0,2 0 965 0 0,-5-8-933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3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9536 0 0,'3'-1'10'0'0,"3"2"40"0"0,-2 1 34 0 0,2 4 85 0 0,5 13 346 0 0,-9-16-434 0 0,-1-2 82 0 0,1-1 0 0 0,-1 1 0 0 0,1-1-1 0 0,-1 1 1 0 0,1-1 0 0 0,-1 0 0 0 0,1 0 0 0 0,0 0 0 0 0,-1 0 0 0 0,1 0-1 0 0,0 0 1 0 0,-1 0 0 0 0,1 0 0 0 0,-1 0 0 0 0,1-1 0 0 0,2 0 0 0 0,-3 1-120 0 0,25-3 300 0 0,0 2 0 0 0,27 2 0 0 0,-50 0-302 0 0,0 0-1 0 0,0-1 0 0 0,-1 1 1 0 0,1 0-1 0 0,0 1 1 0 0,-1-1-1 0 0,1 0 0 0 0,-1 1 1 0 0,0-1-1 0 0,1 1 0 0 0,-1 0 1 0 0,4 4-1 0 0,-5-5-26 0 0,6 5 118 0 0,0 0-1 0 0,-1 0 1 0 0,0 0 0 0 0,0 1-1 0 0,0 0 1 0 0,-1 1 0 0 0,8 13-1 0 0,-11-18-62 0 0,0 0 0 0 0,0 0-1 0 0,-1 0 1 0 0,1 1 0 0 0,-1-1-1 0 0,0 1 1 0 0,0-1 0 0 0,0 1 0 0 0,0 0-1 0 0,0-1 1 0 0,-1 1 0 0 0,0 0-1 0 0,1-1 1 0 0,-1 1 0 0 0,-1 0 0 0 0,1-1-1 0 0,0 1 1 0 0,-1 0 0 0 0,0-1 0 0 0,0 1-1 0 0,0-1 1 0 0,0 1 0 0 0,-1-1-1 0 0,1 1 1 0 0,-3 2 0 0 0,0 1 6 0 0,-17 22 280 0 0,-3-4-93 0 0,-1-1-1 0 0,-1-2 0 0 0,-1 0 1 0 0,-1-2-1 0 0,-39 22 0 0 0,12-15 438 0 0,55-26-685 0 0,-2 0 145 0 0,6-4-95 0 0,-1-1-48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3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10448 0 0,'10'10'34'0'0,"-4"-5"13"0"0,0 1 48 0 0,7 7 157 0 0,-5-5-146 0 0,-8-7-86 0 0,1 0 0 0 0,0 1 0 0 0,0-1 0 0 0,-1 0-1 0 0,1 0 1 0 0,-1 1 0 0 0,1-1 0 0 0,-1 0 0 0 0,1 1-1 0 0,-1-1 1 0 0,0 0 0 0 0,0 1 0 0 0,0-1 0 0 0,0 1-1 0 0,0-1 1 0 0,0 0 0 0 0,0 1 0 0 0,0-1 0 0 0,-1 3-1 0 0,0 1 11 0 0,-3 21 34 0 0,2-19-60 0 0,0-1 0 0 0,0 1 0 0 0,0-1 0 0 0,1 1 0 0 0,0 0 0 0 0,0 9 0 0 0,0-3 0 0 0,-21 128 11 0 0,-7 61 26 0 0,29-195 11 0 0,0-1-1 0 0,0 0 1 0 0,1 1 0 0 0,0-1 0 0 0,0 0 0 0 0,1 0 0 0 0,0 0 0 0 0,0 0-1 0 0,0 0 1 0 0,1-1 0 0 0,-1 1 0 0 0,1-1 0 0 0,7 10 0 0 0,-4-5 279 0 0,-4-9-236 0 0,1 1 1 0 0,-1-1-1 0 0,0 1 1 0 0,1-1-1 0 0,-1 0 0 0 0,1 0 1 0 0,-1 0-1 0 0,1-1 1 0 0,0 1-1 0 0,-1 0 1 0 0,1-1-1 0 0,0 0 0 0 0,0 1 1 0 0,-1-1-1 0 0,4-1 1 0 0,-1 0 17 0 0,0 0 0 0 0,0 0 0 0 0,-1 0 0 0 0,1-1 1 0 0,-1 0-1 0 0,1 0 0 0 0,-1 0 0 0 0,0-1 1 0 0,0 1-1 0 0,0-1 0 0 0,6-6 0 0 0,1-1 101 0 0,0 0 1 0 0,13-18-1 0 0,-6 3 101 0 0,-1-2 0 0 0,-2 0 0 0 0,0-1 0 0 0,21-57-1 0 0,-26 51-103 0 0,12-58-1 0 0,0-5-119 0 0,-20 93-88 0 0,0-15-6 0 0,-1 14-4 0 0,-1 4-2 0 0,0-1-1 0 0,0 1 1 0 0,0 0-1 0 0,0-1 1 0 0,0 1 0 0 0,0 0-1 0 0,1-1 1 0 0,-1 1 0 0 0,0 0-1 0 0,1-1 1 0 0,-1 1 0 0 0,1 0-1 0 0,0 0 1 0 0,-1 0 0 0 0,1-1-1 0 0,1 0 1 0 0,-1 52-95 0 0,-3-9 103 0 0,-8 47 0 0 0,-2 19 9 0 0,-4 101 111 0 0,15-190-12 0 0,0 0 1 0 0,1 0-1 0 0,1 0 0 0 0,0 0 1 0 0,2-1-1 0 0,0 1 0 0 0,7 22 1 0 0,-9-39-53 0 0,0 0 1 0 0,-1 0 0 0 0,1-1 0 0 0,0 1-1 0 0,0 0 1 0 0,0 0 0 0 0,0-1-1 0 0,0 1 1 0 0,0-1 0 0 0,0 1-1 0 0,0-1 1 0 0,2 1 0 0 0,3 2 389 0 0,-3-3-265 0 0,5-4-11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47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1280 2 96 0 0,'4'-1'0'0'0,"1"3"3"0"0,-1 2 17 0 0,53 21 6397 0 0,-57-26-6275 0 0,0 0-51 0 0,0 1 0 0 0,0-1 0 0 0,0 1 0 0 0,0 0 0 0 0,0-1 0 0 0,0 1 0 0 0,0-1 1 0 0,0 1-1 0 0,0-1 0 0 0,0 1 0 0 0,0-1 0 0 0,0 1 0 0 0,0-1 0 0 0,0 1 0 0 0,0 0 1 0 0,0-1-1 0 0,-1 1 0 0 0,1-1 0 0 0,0 1 0 0 0,0 0 0 0 0,0-1 0 0 0,-1 1 0 0 0,1-1 1 0 0,0 1-1 0 0,-1 0 0 0 0,1-1 0 0 0,0 1 0 0 0,-1 0 0 0 0,1 0 0 0 0,0-1 0 0 0,-1 1 0 0 0,1 0 1 0 0,-1-1-1 0 0,-23-1 861 0 0,17 1-710 0 0,1 0 0 0 0,-1 0 1 0 0,0 1-1 0 0,0 0 0 0 0,0 0 0 0 0,-8 2 1 0 0,5 0-76 0 0,0 0 1 0 0,-1 0-1 0 0,1 1 0 0 0,1 1 1 0 0,-1 0-1 0 0,0 0 1 0 0,1 1-1 0 0,0 0 1 0 0,-17 12-1 0 0,19-11-102 0 0,-18 19 260 0 0,-6 12 41 0 0,1-1-27 0 0,-1-1 4 0 0,4-1 1 0 0,-1 4 2 0 0,-13 24 54 0 0,18-24 236 0 0,-43 53-1 0 0,13-20 482 0 0,10-11-465 0 0,35-50-552 0 0,1 1 0 0 0,0 0 0 0 0,0 1 0 0 0,2-1 1 0 0,-1 1-1 0 0,-6 23 0 0 0,-14 81 389 0 0,15-56-252 0 0,2-20-107 0 0,-26 97 436 0 0,30-122-454 0 0,-1 1 0 0 0,-1-1 0 0 0,0 0 0 0 0,-1-1 1 0 0,-1 0-1 0 0,-16 20 0 0 0,11-14-3 0 0,0 0-1 0 0,1 0 1 0 0,1 1 0 0 0,1 1 0 0 0,1 0-1 0 0,1 1 1 0 0,1 0 0 0 0,-10 47 0 0 0,-15 40 209 0 0,1-8 8 0 0,25-78-155 0 0,-1 0 0 0 0,-16 34 1 0 0,15-36-20 0 0,-10 26 89 0 0,2 1-1 0 0,3 0 0 0 0,-10 60 1 0 0,-8 2 9 0 0,6-27-54 0 0,-8 40 273 0 0,14-57-44 0 0,-19 123 1 0 0,-5 35-34 0 0,37-195-339 0 0,-3 9 20 0 0,4-17 3 0 0,1 1 1 0 0,1-1-1 0 0,-2 43 1 0 0,7 62 154 0 0,-6 181 203 0 0,2-278-373 0 0,-4 33 133 0 0,6-55-164 0 0,1-1 0 0 0,-1 1 0 0 0,1 0 0 0 0,0 0 0 0 0,3 13 0 0 0,0 9 21 0 0,9 230 139 0 0,-12-237-168 0 0,-4 36 0 0 0,2-40-2 0 0,1 0 0 0 0,0 1 0 0 0,3 21 0 0 0,28 128 283 0 0,-22-116-206 0 0,2 95-1 0 0,-12-15 8 0 0,3-90-76 0 0,-1-26-9 0 0,1 1 1 0 0,0-1 0 0 0,1 0-1 0 0,7 30 1 0 0,10 34 52 0 0,-10-53-54 0 0,-2-1 1 0 0,-2 1 0 0 0,0 1-1 0 0,-2-1 1 0 0,0 43 0 0 0,-2-56-10 0 0,1-1 1 0 0,5 21-1 0 0,0 2 4 0 0,74 484 211 0 0,-45-344-95 0 0,14-21-23 0 0,-2-10-22 0 0,0-8 14 0 0,-8-29 6 0 0,-5-14-22 0 0,7 24-28 0 0,72 212 75 0 0,-97-288-107 0 0,1 9 12 0 0,-12-32-10 0 0,2 1-1 0 0,0-1 1 0 0,1 0 0 0 0,19 30-1 0 0,145 202 256 0 0,-122-161-174 0 0,-33-56-45 0 0,31 43 0 0 0,-34-57-34 0 0,-2 1-1 0 0,0 0 1 0 0,-2 0-1 0 0,10 25 1 0 0,0 5 30 0 0,52 91 0 0 0,-56-113-56 0 0,26 63 0 0 0,-38-82 0 0 0,-1-2 0 0 0,1 1 0 0 0,5 19 0 0 0,2 0 0 0 0,0-1 0 0 0,20 29 0 0 0,-28-50 0 0 0,20 24 0 0 0,-16-22 0 0 0,1 0 0 0 0,-4 0 0 0 0,0-1 0 0 0,-1-4 0 0 0,-4-2 0 0 0,-4-4 0 0 0,-1-5 0 0 0,0-2 0 0 0,1-5 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48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0 350 14464 0 0,'5'0'54'0'0,"0"0"208"0"0,1 0 174 0 0,1 2 435 0 0,10 5 1454 0 0,-9-1-1770 0 0,-2-1-432 0 0,23 17-68 0 0,-1-3-30 0 0,5 5-20 0 0,10 3-18 0 0,25 15 10 0 0,-26-18 24 0 0,-11-8 42 0 0,0 2 0 0 0,-1 2 0 0 0,-1 0-1 0 0,28 26 1 0 0,85 84 1418 0 0,-138-126-1378 0 0,1 0 0 0 0,0 0 0 0 0,0-1 0 0 0,0 0 0 0 0,1 0 0 0 0,10 5 1 0 0,9 4 512 0 0,0 8 470 0 0,-22-19-1022 0 0,0 0-1 0 0,0 1 0 0 0,0 0 0 0 0,0 0 1 0 0,0 0-1 0 0,0 0 0 0 0,-1 0 1 0 0,1 0-1 0 0,2 4 0 0 0,-2-2 33 0 0,0-1 0 0 0,0 0 0 0 0,1-1 0 0 0,-1 1 0 0 0,0-1 0 0 0,1 1 1 0 0,7 2-1 0 0,0-2 67 0 0,-9-2-50 0 0,1-1-1 0 0,0 1 1 0 0,-1 0 0 0 0,1-1-1 0 0,-1 1 1 0 0,1 0 0 0 0,-1 1-1 0 0,1-1 1 0 0,-1 0 0 0 0,3 3-1 0 0,15 4 919 0 0,-20-8-1023 0 0,1 0 1 0 0,-1 0-1 0 0,0 0 1 0 0,0 0-1 0 0,1 1 1 0 0,-1-1-1 0 0,0 0 1 0 0,1 0-1 0 0,-1 0 1 0 0,0 0-1 0 0,1 0 1 0 0,-1 0-1 0 0,0 0 1 0 0,1 0-1 0 0,-1 0 0 0 0,0 0 1 0 0,0 0-1 0 0,1-1 1 0 0,-1 1-1 0 0,0 0 1 0 0,1 0-1 0 0,-1 0 1 0 0,0 0-1 0 0,1 0 1 0 0,-1-1-1 0 0,0 1 1 0 0,0 0-1 0 0,1 0 1 0 0,-1 0-1 0 0,0-1 1 0 0,0 1-1 0 0,0 0 1 0 0,1 0-1 0 0,-1-1 1 0 0,0 1-1 0 0,0 0 1 0 0,0 0-1 0 0,0-1 0 0 0,0 1 1 0 0,1 0-1 0 0,-1-1 1 0 0,0 1-1 0 0,0 0 1 0 0,0-1-1 0 0,0 1 1 0 0,0-1-1 0 0,3-19 104 0 0,-7-67 94 0 0,-18-105 0 0 0,13 127-122 0 0,1 12 4 0 0,3-1 0 0 0,2 0 0 0 0,2 0 0 0 0,10-87 0 0 0,10-7 123 0 0,-19 147-200 0 0,1-1-1 0 0,-1 1 1 0 0,1-1 0 0 0,-1 1-1 0 0,1 0 1 0 0,0-1-1 0 0,-1 1 1 0 0,1 0 0 0 0,0-1-1 0 0,0 1 1 0 0,0 0-1 0 0,0 0 1 0 0,0 0 0 0 0,2-1-1 0 0,-3 1 1 0 0,1 1 0 0 0,0-1-1 0 0,-1 1 1 0 0,1-1 0 0 0,-1 0-1 0 0,1 1 1 0 0,-1-1 0 0 0,1 1 0 0 0,-1-1-1 0 0,1 0 1 0 0,-1 0 0 0 0,1 1-1 0 0,-1-1 1 0 0,0 0 0 0 0,0 0 0 0 0,1 1-1 0 0,-1-1 1 0 0,0-2 233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59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463 148 600 0 0,'1'-3'3407'0'0,"-2"-8"66"0"0,0 6-3039 0 0,0 1 0 0 0,0-1 1 0 0,0 0-1 0 0,-1 1 0 0 0,-3-8 1 0 0,-10-26 1248 0 0,14 36-1659 0 0,1-1 87 0 0,-1 0-1 0 0,0 0 0 0 0,0 1 1 0 0,1-1-1 0 0,-2 0 0 0 0,1 1 1 0 0,0-1-1 0 0,0 1 0 0 0,-1 0 1 0 0,1-1-1 0 0,-1 1 0 0 0,0 0 1 0 0,0 0-1 0 0,0 0 0 0 0,0 0 1 0 0,0 0-1 0 0,0 0 0 0 0,-1 1 1 0 0,1-1-1 0 0,0 1 0 0 0,-1-1 1 0 0,1 1-1 0 0,-1 0 0 0 0,-4-1 1 0 0,1 0 1 0 0,-1 1 0 0 0,0 0 0 0 0,0 0 0 0 0,1 1 0 0 0,-1-1 0 0 0,0 1 0 0 0,0 1 0 0 0,0 0 0 0 0,0 0 0 0 0,1 0 1 0 0,-1 1-1 0 0,0 0 0 0 0,-6 2 0 0 0,-29 20 343 0 0,1 1 0 0 0,-47 38 0 0 0,70-49-318 0 0,4-2-73 0 0,6-2 8 0 0,3-6-48 0 0,4-3-16 0 0,-1 0 1 0 0,1 0 0 0 0,-1 1-1 0 0,1-1 1 0 0,-1 1-1 0 0,1-1 1 0 0,0 1 0 0 0,0 0-1 0 0,0-1 1 0 0,0 1 0 0 0,0 0-1 0 0,0 0 1 0 0,0 2-1 0 0,-11 24 111 0 0,3 1 0 0 0,0 0-1 0 0,2 0 1 0 0,1 1-1 0 0,1 0 1 0 0,1 0-1 0 0,2 1 1 0 0,1-1-1 0 0,2 0 1 0 0,1 1 0 0 0,9 49-1 0 0,-9-72-28 0 0,0-1 1 0 0,1 1-1 0 0,-1-1 0 0 0,1 0 0 0 0,1 0 1 0 0,0 0-1 0 0,-1-1 0 0 0,2 1 0 0 0,-1-1 1 0 0,7 6-1 0 0,-9-9-44 0 0,1 0 0 0 0,1 0 0 0 0,-1 0 0 0 0,0-1 0 0 0,1 0 0 0 0,-1 0 0 0 0,1 0-1 0 0,0 0 1 0 0,-1 0 0 0 0,1-1 0 0 0,0 1 0 0 0,0-1 0 0 0,0 0 0 0 0,0 0 0 0 0,0-1 0 0 0,0 1 0 0 0,0-1 0 0 0,1 0 0 0 0,6-1 0 0 0,-2 1-7 0 0,-1-1 0 0 0,0-1 1 0 0,1 1-1 0 0,-1-1 0 0 0,0-1 0 0 0,0 1 0 0 0,-1-2 0 0 0,1 1 1 0 0,0-1-1 0 0,-1 0 0 0 0,0 0 0 0 0,0-1 0 0 0,0 0 1 0 0,-1 0-1 0 0,0-1 0 0 0,1 1 0 0 0,6-10 0 0 0,7-12 55 0 0,-2 0-1 0 0,-1-1 1 0 0,-1 0 0 0 0,-1-2-1 0 0,13-35 1 0 0,34-114 162 0 0,-42 114-131 0 0,-14 58-83 0 0,-6 7-40 0 0,1-1 0 0 0,0 1 1 0 0,0-1-1 0 0,-1 1 0 0 0,1-1 1 0 0,0 1-1 0 0,-1-1 0 0 0,1 1 1 0 0,-1-1-1 0 0,1 0 0 0 0,-1 1 1 0 0,1-1-1 0 0,-1 0 0 0 0,1 1 1 0 0,-1-1-1 0 0,1-1 0 0 0,0-3 6 0 0,-1 2 2 0 0,-2 3 2 0 0,1 1-12 0 0,-1 0 0 0 0,1 1 0 0 0,-1-1 0 0 0,1 1 0 0 0,0 0 1 0 0,-1-1-1 0 0,1 1 0 0 0,0 0 0 0 0,0 0 0 0 0,0 0 0 0 0,1 0 0 0 0,-1 0 1 0 0,0 0-1 0 0,1 0 0 0 0,-1 0 0 0 0,1 0 0 0 0,-1 0 0 0 0,1 2 1 0 0,-1 4-2 0 0,-5 30 1 0 0,1 1 0 0 0,2 51 0 0 0,-4 31 0 0 0,6-103 3 0 0,1 0-1 0 0,0 0 1 0 0,4 24-1 0 0,1 5 4 0 0,-5-44 4 0 0,0-1 0 0 0,0 1-1 0 0,1 0 1 0 0,-1 0-1 0 0,1 0 1 0 0,0 0 0 0 0,0-1-1 0 0,0 1 1 0 0,0 0-1 0 0,0-1 1 0 0,0 1 0 0 0,1-1-1 0 0,-1 1 1 0 0,1-1 0 0 0,0 0-1 0 0,0 1 1 0 0,0-1-1 0 0,0 0 1 0 0,0 0 0 0 0,5 3-1 0 0,-5-4 11 0 0,0 0 0 0 0,1 0-1 0 0,-1-1 1 0 0,0 1 0 0 0,1 0 0 0 0,-1-1-1 0 0,1 0 1 0 0,-1 1 0 0 0,1-1-1 0 0,0 0 1 0 0,-1 0 0 0 0,1 0-1 0 0,-1-1 1 0 0,1 1 0 0 0,-1-1 0 0 0,0 1-1 0 0,1-1 1 0 0,-1 0 0 0 0,1 0-1 0 0,-1 0 1 0 0,0 0 0 0 0,0-1 0 0 0,1 1-1 0 0,1-2 1 0 0,47-39 381 0 0,-44 35-353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0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1 141 15072 0 0,'9'3'76'0'0,"4"7"204"0"0,1 0-35 0 0,-3-3-69 0 0,-11-7-114 0 0,1 1 1 0 0,0-1-1 0 0,-1 1 1 0 0,1-1-1 0 0,0 0 1 0 0,0 1-1 0 0,-1-1 1 0 0,1 0-1 0 0,0 1 1 0 0,0-1-1 0 0,0 0 1 0 0,0 0-1 0 0,-1 0 1 0 0,1 0-1 0 0,0 0 1 0 0,2 0-1 0 0,2-7 153 0 0,0 0-1 0 0,1 0 1 0 0,0 0-1 0 0,11-8 1 0 0,-12 10-172 0 0,7-6 27 0 0,0 1 0 0 0,23-15 0 0 0,-26 19-36 0 0,-1 0 1 0 0,1 0-1 0 0,-1-1 0 0 0,10-10 1 0 0,18-13 130 0 0,-27 22-124 0 0,-11 28-23 0 0,-16 21 3 0 0,13-32-12 0 0,0 1 0 0 0,-6 18 0 0 0,4 4 32 0 0,0 0 1 0 0,2 0-1 0 0,-2 61 1 0 0,17 98 416 0 0,-10-184-369 0 0,1-1 0 0 0,0 1 0 0 0,0 0 0 0 0,1-1 1 0 0,0 1-1 0 0,0-1 0 0 0,4 8 0 0 0,-5-13-61 0 0,0 0-1 0 0,0-1 1 0 0,-1 1 0 0 0,1 0 0 0 0,0-1-1 0 0,0 1 1 0 0,0-1 0 0 0,0 1-1 0 0,0-1 1 0 0,0 1 0 0 0,0-1-1 0 0,0 0 1 0 0,0 0 0 0 0,0 1-1 0 0,0-1 1 0 0,0 0 0 0 0,0 0 0 0 0,0 0-1 0 0,0 0 1 0 0,0 0 0 0 0,0 0-1 0 0,0 0 1 0 0,0 0 0 0 0,0-1-1 0 0,0 1 1 0 0,0 0 0 0 0,0-1 0 0 0,0 1-1 0 0,0 0 1 0 0,-1-1 0 0 0,1 1-1 0 0,1-2 1 0 0,29-16 375 0 0,-22 10-339 0 0,0 1 0 0 0,0-2-1 0 0,-1 1 1 0 0,0-1-1 0 0,-1 0 1 0 0,0 0 0 0 0,0-1-1 0 0,-1 0 1 0 0,0 0 0 0 0,8-21-1 0 0,-2-3 52 0 0,-2-1 0 0 0,8-42 0 0 0,7-29 80 0 0,9-11 104 0 0,-30 108-263 0 0,-3 5-36 0 0,-2 99-15 0 0,-2-38-3 0 0,3 0 0 0 0,3 0 0 0 0,10 61 0 0 0,-8-99 19 0 0,0-1-1 0 0,1 1 0 0 0,1-1 0 0 0,10 18 1 0 0,-16-34 4 0 0,0-1 1 0 0,1 1 0 0 0,0 0-1 0 0,-1-1 1 0 0,1 0 0 0 0,0 1 0 0 0,-1-1-1 0 0,1 0 1 0 0,0 0 0 0 0,0 0-1 0 0,0 0 1 0 0,0 0 0 0 0,0-1-1 0 0,0 1 1 0 0,0 0 0 0 0,0-1 0 0 0,1 0-1 0 0,-1 1 1 0 0,3-1 0 0 0,3 0 34 0 0,0 1 1 0 0,0-1 0 0 0,0-1-1 0 0,9-1 1 0 0,-8 0 14 0 0,1 0-1 0 0,-1-1 1 0 0,1 0 0 0 0,-1-1-1 0 0,0 0 1 0 0,0 0 0 0 0,-1-1 0 0 0,1 0-1 0 0,-1-1 1 0 0,0 0 0 0 0,0 0-1 0 0,-1-1 1 0 0,0 1 0 0 0,8-11-1 0 0,-7 6 20 0 0,0 0 0 0 0,-1 0 0 0 0,-1 0 0 0 0,1-1 0 0 0,-2 0 0 0 0,0-1 0 0 0,0 1 0 0 0,-1-1-1 0 0,-1 0 1 0 0,2-15 0 0 0,1-10 76 0 0,9-65 218 0 0,-14 87-275 0 0,-1 0-1 0 0,0 1 1 0 0,-1-1-1 0 0,-4-23 0 0 0,3 33-33 0 0,-1 1-1 0 0,1 1 0 0 0,-1-1 1 0 0,0 0-1 0 0,-1 1 0 0 0,1-1 1 0 0,-1 1-1 0 0,0 0 0 0 0,0 0 1 0 0,0 1-1 0 0,-7-5 0 0 0,7 4-38 0 0,3 3-15 0 0,0 1-1 0 0,0-1 0 0 0,0 1 1 0 0,0-1-1 0 0,0 1 1 0 0,0-1-1 0 0,0 1 0 0 0,-1 0 1 0 0,1 0-1 0 0,0-1 1 0 0,0 1-1 0 0,0 0 0 0 0,0 0 1 0 0,0 0-1 0 0,-3 0 1 0 0,-13-1 72 0 0,5-3-61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1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 55 15376 0 0,'-2'-3'55'0'0,"-2"1"204"0"0,1 0 159 0 0,-3 1 368 0 0,-3-2 426 0 0,5-1-861 0 0,3-1-262 0 0,0 3-70 0 0,0 1 1 0 0,0-1-1 0 0,1 0 0 0 0,-1 1 1 0 0,0-1-1 0 0,0 1 1 0 0,0-1-1 0 0,-1 1 1 0 0,1 0-1 0 0,0-1 0 0 0,0 1 1 0 0,-1 0-1 0 0,1 0 1 0 0,-1 0-1 0 0,1 0 1 0 0,-1 0-1 0 0,-1-1 0 0 0,1-1-20 0 0,-18 0-6 0 0,16 2 6 0 0,3 0 0 0 0,1 1 1 0 0,-1 0-1 0 0,0-1 1 0 0,0 1-1 0 0,0 0 1 0 0,0 0-1 0 0,0 0 0 0 0,1-1 1 0 0,-1 1-1 0 0,0 0 1 0 0,0 0-1 0 0,0 1 1 0 0,0-1-1 0 0,0 0 1 0 0,1 0-1 0 0,-1 0 0 0 0,0 1 1 0 0,0-1-1 0 0,0 0 1 0 0,-1 1-1 0 0,-19 10-2 0 0,-5 8 3 0 0,0 6 3 0 0,-16 27 33 0 0,36-41-25 0 0,-8 37 98 0 0,-13 96 1 0 0,8 60 292 0 0,19-193-288 0 0,0 0 0 0 0,1 0 0 0 0,1 1 1 0 0,3 15-1 0 0,-4-26-96 0 0,-1 0 0 0 0,1 0 0 0 0,-1 0 0 0 0,1 0 0 0 0,0 0 1 0 0,0 0-1 0 0,-1 0 0 0 0,1 0 0 0 0,0-1 0 0 0,0 1 0 0 0,0 0 1 0 0,0-1-1 0 0,0 1 0 0 0,0 0 0 0 0,0-1 0 0 0,0 1 0 0 0,0-1 0 0 0,0 0 1 0 0,2 1-1 0 0,22 4 233 0 0,-21-5-220 0 0,1 0 1 0 0,-1 0-1 0 0,1 0 0 0 0,-1-1 0 0 0,1 0 0 0 0,-1 0 0 0 0,1 0 0 0 0,-1 0 0 0 0,0-1 1 0 0,0 0-1 0 0,1 1 0 0 0,-1-2 0 0 0,0 1 0 0 0,-1 0 0 0 0,1-1 0 0 0,0 0 0 0 0,-1 0 1 0 0,0 0-1 0 0,5-4 0 0 0,5-8 62 0 0,-1-1 0 0 0,0 0 0 0 0,10-19 0 0 0,-14 24-46 0 0,14-30 68 0 0,-1 0 1 0 0,-3 0 0 0 0,16-51-1 0 0,-28 71-56 0 0,6-41-1 0 0,-4 16 8 0 0,-7 29-35 0 0,-2 17-32 0 0,1 0-1 0 0,-1 0 1 0 0,1 0 0 0 0,-1 0 0 0 0,1 0 0 0 0,-1-1 0 0 0,1 1 0 0 0,-1 0 0 0 0,1 0-1 0 0,-1 0 1 0 0,1 0 0 0 0,-1 1 0 0 0,1-1 0 0 0,-1 0 0 0 0,0 0 0 0 0,1 0 0 0 0,-1 0 0 0 0,1 0-1 0 0,-1 1 1 0 0,1-1 0 0 0,0 0 0 0 0,-1 0 0 0 0,1 1 0 0 0,-1-1 0 0 0,-5 17-12 0 0,0-1 1 0 0,1 1 0 0 0,-5 32-1 0 0,-1 57-19 0 0,10-104 31 0 0,0 16-8 0 0,-3 12-5 0 0,2 1 1 0 0,1-1-1 0 0,7 57 0 0 0,-4-69 9 0 0,-1-11 5 0 0,0 0 0 0 0,0-1-1 0 0,0 1 1 0 0,1 0 0 0 0,0-1 0 0 0,4 9-1 0 0,1-10 1 0 0,1-1 34 0 0,0-2 0 0 0,0 1 0 0 0,1-1 0 0 0,-1 0 0 0 0,1 0 0 0 0,12 0 0 0 0,-17-2-17 0 0,0-1 0 0 0,0 1 0 0 0,0 0 1 0 0,0-1-1 0 0,0 0 0 0 0,0 0 0 0 0,0 0 0 0 0,0-1 0 0 0,0 1 0 0 0,-1-1 0 0 0,1 0 0 0 0,-1 0 0 0 0,1 0 0 0 0,-1 0 0 0 0,0-1 0 0 0,4-2 0 0 0,7-8 83 0 0,0-1-1 0 0,-1 0 1 0 0,-1-1-1 0 0,0 0 1 0 0,-1-1-1 0 0,0 0 1 0 0,-1-1-1 0 0,-1 0 0 0 0,9-24 1 0 0,4-22 135 0 0,46-153 430 0 0,-67 212-642 0 0,0 0-1 0 0,0 1 1 0 0,0-1 0 0 0,0 0 0 0 0,0 1 0 0 0,1-1-1 0 0,0 1 1 0 0,0 0 0 0 0,0 0 0 0 0,0-1-1 0 0,0 1 1 0 0,5-4 0 0 0,-6 5-6 0 0,-1-1-2 0 0,2-2-6 0 0,-1 2-2 0 0,-2 13-7 0 0,1 0 1 0 0,-1 0-1 0 0,-1 0 0 0 0,-3 12 0 0 0,-2 9 0 0 0,1 9 0 0 0,2 1 0 0 0,2 0 0 0 0,5 80 0 0 0,-1-74 5 0 0,-2-38-3 0 0,-1 0 0 0 0,2 0 1 0 0,-1 0-1 0 0,1 0 0 0 0,1 0 0 0 0,0-1 1 0 0,4 14-1 0 0,-5-20 8 0 0,1 0 1 0 0,-1-1-1 0 0,1 1 1 0 0,0 0-1 0 0,0 0 1 0 0,0-1-1 0 0,0 1 1 0 0,0-1-1 0 0,0 1 0 0 0,1-1 1 0 0,-1 0-1 0 0,0 0 1 0 0,1 0-1 0 0,-1 0 1 0 0,0 0-1 0 0,1-1 1 0 0,2 1-1 0 0,4 2 34 0 0,-8-3-33 0 0,1 0-1 0 0,0 0 1 0 0,0 0-1 0 0,0 0 1 0 0,-1 0 0 0 0,1-1-1 0 0,0 1 1 0 0,0 0 0 0 0,-1-1-1 0 0,1 0 1 0 0,0 1 0 0 0,-1-1-1 0 0,1 0 1 0 0,0 0-1 0 0,1-1 1 0 0,22-17 127 0 0,-16 8-109 0 0,-1 0 0 0 0,1 0 0 0 0,-2-1-1 0 0,0 0 1 0 0,8-17 0 0 0,-8 8-21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15272 0 0,'0'0'0'0'0,"5"0"288"0"0,6 8 296 0 0,1-1 231 0 0,-7-5 233 0 0,4-2-264 0 0,3 0-264 0 0,4 9-184 0 0,2 15-264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1 12760 0 0,'3'0'1242'0'0,"-4"18"1013"0"0,-2-13-2137 0 0,1 0 0 0 0,0 0 1 0 0,0 0-1 0 0,1 0 0 0 0,-1 1 0 0 0,1-1 0 0 0,0 0 1 0 0,0 1-1 0 0,1 9 0 0 0,-4 16 108 0 0,-6 37 156 0 0,-40 218 1208 0 0,40-233-1335 0 0,2 0-1 0 0,3 0 1 0 0,2 1 0 0 0,2 0 0 0 0,10 85 0 0 0,-7-128-170 0 0,0 0-1 0 0,0 0 1 0 0,7 17 0 0 0,-8-25-48 0 0,-1-1 1 0 0,1 1-1 0 0,1-1 1 0 0,-1 1 0 0 0,0-1-1 0 0,1 0 1 0 0,-1 0 0 0 0,1 1-1 0 0,-1-1 1 0 0,1 0 0 0 0,0 0-1 0 0,0-1 1 0 0,0 1 0 0 0,0 0-1 0 0,0-1 1 0 0,1 1 0 0 0,-1-1-1 0 0,0 1 1 0 0,1-1 0 0 0,3 1-1 0 0,-1-1 27 0 0,-1 0 0 0 0,1-1-1 0 0,0 0 1 0 0,-1 0 0 0 0,1 0 0 0 0,0-1-1 0 0,-1 1 1 0 0,1-1 0 0 0,-1 0 0 0 0,1 0-1 0 0,-1-1 1 0 0,0 1 0 0 0,1-1-1 0 0,-1 0 1 0 0,0 0 0 0 0,0-1 0 0 0,0 1-1 0 0,0-1 1 0 0,-1 0 0 0 0,1 0-1 0 0,-1 0 1 0 0,0 0 0 0 0,1-1 0 0 0,-1 1-1 0 0,-1-1 1 0 0,4-5 0 0 0,5-9 28 0 0,-1 0 1 0 0,-1 0-1 0 0,-1-1 0 0 0,9-27 1 0 0,-17 46-93 0 0,9-26 33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14872 0 0,'5'1'8'0'0,"1"0"30"0"0,-3 2 26 0 0,-1 1 64 0 0,2 2 34 0 0,0-3-61 0 0,0-2-2 0 0,1 1 1 0 0,-1-1-1 0 0,0 0 0 0 0,1 0 1 0 0,0-1-1 0 0,-1 1 1 0 0,1-1-1 0 0,5-1 0 0 0,46-5 609 0 0,-19 2-413 0 0,199-30 1802 0 0,-202 28-658 0 0,-1 3 1 0 0,58 0-1 0 0,-91 3-1430 0 0,0 0 1 0 0,0 0-1 0 0,1 0 1 0 0,-1 0-1 0 0,0 0 0 0 0,0 0 1 0 0,1 0-1 0 0,-1 0 1 0 0,0 1-1 0 0,0-1 1 0 0,1 0-1 0 0,-1 0 1 0 0,0 0-1 0 0,0 0 1 0 0,0 1-1 0 0,1-1 1 0 0,-1 0-1 0 0,0 0 1 0 0,0 1-1 0 0,0-1 1 0 0,0 0-1 0 0,1 0 1 0 0,-1 1-1 0 0,0-1 0 0 0,0 0 1 0 0,0 0-1 0 0,0 1 1 0 0,0-1-1 0 0,0 0 1 0 0,0 0-1 0 0,0 1 1 0 0,0-1-1 0 0,0 0 1 0 0,0 1-1 0 0,0-1 1 0 0,0 0-1 0 0,0 0 1 0 0,0 1-1 0 0,0-1 1 0 0,0 0-1 0 0,0 0 1 0 0,-1 1-1 0 0,1-1 0 0 0,0 0 1 0 0,0 0-1 0 0,0 1 1 0 0,0-1-1 0 0,0 0 1 0 0,-1 0-1 0 0,1 1 1 0 0,0-1-1 0 0,0 0 1 0 0,0 0-1 0 0,-1 0 1 0 0,1 0-1 0 0,0 1 1 0 0,-7 0 68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4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21 96 0 0,'5'0'401'0'0,"1"2"-120"0"0,0 1-251 0 0,2 1-131 0 0,11-7 7019 0 0,-19 2-6728 0 0,-1 0 0 0 0,1 1 0 0 0,0-1 1 0 0,0 0-1 0 0,0 0 0 0 0,-1 0 0 0 0,1 0 0 0 0,0 1 0 0 0,-1-1 0 0 0,1 0 0 0 0,0 0 0 0 0,-1 1 0 0 0,1-1 1 0 0,-1 0-1 0 0,-20-13 8966 0 0,15 20-8331 0 0,4-3-707 0 0,0 1 1 0 0,0 0-1 0 0,1 0 0 0 0,-1-1 1 0 0,1 1-1 0 0,0 0 0 0 0,0 0 0 0 0,1 0 1 0 0,-1 0-1 0 0,1 5 0 0 0,-1-3-12 0 0,-3 96 663 0 0,-3 26 259 0 0,5-100-727 0 0,1 31 1 0 0,1-36-82 0 0,0 1 1 0 0,-6 32 0 0 0,3-34 304 0 0,1 0-1 0 0,0 25 1 0 0,6-23-57 0 0,1-16 49 0 0,-5-14-387 0 0,0 2-99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5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2 182 10952 0 0,'-1'4'60'0'0,"2"0"212"0"0,2 1 134 0 0,2 0 243 0 0,-1-1-252 0 0,-4-4-371 0 0,0 0 0 0 0,0-1 0 0 0,0 1 0 0 0,0 0 0 0 0,1-1 523 0 0,-1 1-523 0 0,0 0 0 0 0,0 0 0 0 0,0 0 0 0 0,0 0 0 0 0,0 0 0 0 0,0 0 0 0 0,0 0 1 0 0,0 0-1 0 0,0 0 0 0 0,0 0 0 0 0,1 0 0 0 0,-1 0 0 0 0,0 0 0 0 0,0 0 0 0 0,0 0 0 0 0,0 0 1 0 0,0 0-1 0 0,0 0 0 0 0,0 0 0 0 0,0 0 0 0 0,0 0 0 0 0,0 0 0 0 0,0 0 0 0 0,0 0 0 0 0,1 0 1 0 0,-1 0-1 0 0,5-12-20 0 0,-4 11-21 0 0,0 0 0 0 0,0 0 0 0 0,0 0 0 0 0,0 0 0 0 0,0 0 0 0 0,1 0 0 0 0,-1 0 0 0 0,0 0 0 0 0,1 1 0 0 0,-1-1 0 0 0,1 0 0 0 0,1 0 0 0 0,33 0-155 0 0,2 2 154 0 0,247-1 408 0 0,-194 6 63 0 0,19 1 259 0 0,149-15 845 0 0,-184 4-1217 0 0,200-15 717 0 0,123-4 242 0 0,38 5-173 0 0,-177 4-690 0 0,-190 13-324 0 0,47-3 54 0 0,-72 1-61 0 0,64 3 0 0 0,-75 0-31 0 0,50-8 1 0 0,9 0 35 0 0,109-13 55 0 0,-62 4-69 0 0,-72 6-43 0 0,-50 7-20 0 0,0 1 1 0 0,35-2 0 0 0,63-5 170 0 0,1 1-62 0 0,-36 9 39 0 0,-70 5-130 0 0,-10-5-50 0 0,1 1 0 0 0,-1 0-1 0 0,1-1 1 0 0,-1 1 0 0 0,1-1 0 0 0,-1 0 0 0 0,1 1 0 0 0,0-1 0 0 0,-1 1 0 0 0,1-1 0 0 0,0 0 0 0 0,0 1 0 0 0,-1-1 0 0 0,1 0 0 0 0,0 0-1 0 0,-1 0 1 0 0,3 0 0 0 0,172 0 221 0 0,-171 2-214 0 0,5 5 9 0 0,-9-7-18 0 0,0 0 0 0 0,0 1 1 0 0,1-1-1 0 0,-1 0 0 0 0,0 0 0 0 0,1 1 0 0 0,-1-1 0 0 0,0 0 0 0 0,1 0 0 0 0,-1 0 0 0 0,0 0 0 0 0,1 0 0 0 0,-1 1 0 0 0,0-1 0 0 0,1 0 1 0 0,-1 0-1 0 0,1 0 0 0 0,-1 0 0 0 0,0 0 0 0 0,1 0 0 0 0,-1 0 0 0 0,1 0 0 0 0,-1 0 0 0 0,1-1 0 0 0,16 1 41 0 0,-16 0-34 0 0,0 0 0 0 0,0 0 0 0 0,0 0 0 0 0,0 0 0 0 0,0 0 0 0 0,0 0 0 0 0,0 0 0 0 0,0 0 0 0 0,0 0 0 0 0,0 1 0 0 0,0-1 0 0 0,0 0 0 0 0,0 1 0 0 0,0-1 0 0 0,0 1 0 0 0,0-1 0 0 0,-1 1 0 0 0,1-1 0 0 0,0 1 0 0 0,0-1 0 0 0,-1 1 0 0 0,1 0 0 0 0,0 0 0 0 0,0 0 0 0 0,0 2 8 0 0,0-1 1 0 0,-1 1 0 0 0,1 0 0 0 0,-1 0 0 0 0,1-1 0 0 0,-1 1 0 0 0,0 0 0 0 0,0 3 0 0 0,-1 64 197 0 0,-1-21 198 0 0,9 85-1 0 0,23 45 302 0 0,-23-136-493 0 0,1 55-1 0 0,-5-27-58 0 0,0-34-17 0 0,-2 0 0 0 0,-1 0 0 0 0,-10 68 0 0 0,6-82-44 0 0,2 1-1 0 0,0 0 1 0 0,1-1-1 0 0,2 1 1 0 0,0 0 0 0 0,2 0-1 0 0,1-1 1 0 0,8 31-1 0 0,-9-37 28 0 0,0 1 0 0 0,-1 0 0 0 0,-1-1 1 0 0,0 1-1 0 0,-2 0 0 0 0,0 0 0 0 0,0-1 0 0 0,-6 22 0 0 0,6-33-58 0 0,0 1 1 0 0,1 0-1 0 0,0 0 0 0 0,0-1 1 0 0,0 1-1 0 0,1 0 0 0 0,0-1 1 0 0,0 1-1 0 0,5 11 0 0 0,3-3 382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5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689 62 15976 0 0,'10'1'393'0'0,"-1"-1"271"0"0,2 0 549 0 0,-8-2-341 0 0,-11-3-456 0 0,-13-10-54 0 0,17 13-395 0 0,1-1 0 0 0,-1 1-1 0 0,1-1 1 0 0,-1 1 0 0 0,0 0 0 0 0,-5-2-1 0 0,-3 0 7 0 0,1 0-1 0 0,-1 0 0 0 0,0 1 0 0 0,0 0 1 0 0,-1 1-1 0 0,1 1 0 0 0,0 0 0 0 0,-1 1 1 0 0,1 0-1 0 0,0 1 0 0 0,-1 0 0 0 0,1 1 0 0 0,0 0 1 0 0,0 1-1 0 0,0 0 0 0 0,-20 9 0 0 0,29-11 27 0 0,-108 54-15 0 0,95-45 22 0 0,0 0 0 0 0,1 1 0 0 0,0 1-1 0 0,-20 20 1 0 0,-3 12 285 0 0,-56 84-1 0 0,89-121-236 0 0,-9 14 218 0 0,2 2 0 0 0,-11 26 0 0 0,15-29-136 0 0,1 1 0 0 0,1 0 0 0 0,0 0 0 0 0,2 1 1 0 0,1-1-1 0 0,-2 35 0 0 0,12 134 712 0 0,0-84-297 0 0,-5-91-398 0 0,0 0 0 0 0,1 1 0 0 0,1-2 0 0 0,1 1 0 0 0,0 0 0 0 0,1-1 0 0 0,8 14 0 0 0,-5-6 40 0 0,-5-16-131 0 0,-1 0-1 0 0,1 0 1 0 0,0-1 0 0 0,0 1-1 0 0,10 8 1 0 0,-8-8-10 0 0,0 1-1 0 0,-1-1 1 0 0,6 10-1 0 0,-6-8-18 0 0,0-1 0 0 0,1 0 0 0 0,-1 0-1 0 0,1-1 1 0 0,1 1 0 0 0,-1-2 0 0 0,1 1 0 0 0,0-1-1 0 0,11 7 1 0 0,8 2 156 0 0,42 17-1 0 0,0 0 101 0 0,-16-10-44 0 0,-36-14-105 0 0,-9-3-59 0 0,1-1 0 0 0,-1 0 0 0 0,15 3 0 0 0,-18-6-59 0 0,-1 1 0 0 0,1-1 0 0 0,0 0 0 0 0,-1 0 0 0 0,1 0-1 0 0,0-1 1 0 0,-1 0 0 0 0,1 1 0 0 0,-1-1 0 0 0,1 0 0 0 0,5-3 0 0 0,5-3 27 0 0,1-2 1 0 0,-1 1 0 0 0,-1-2-1 0 0,1 1 1 0 0,15-17 0 0 0,-1 2 29 0 0,-13 12-44 0 0,-5 4 8 0 0,0 0 1 0 0,-1-1-1 0 0,0 1 0 0 0,8-12 1 0 0,35-37 154 0 0,-36 40-80 0 0,29-37-1 0 0,35-47 71 0 0,-73 92-178 0 0,-1-1-1 0 0,-1 0 1 0 0,0-1 0 0 0,0 1-1 0 0,-1-1 1 0 0,5-20 0 0 0,9-72 11 0 0,-11 53-21 0 0,14-116 15 0 0,-18 151-15 0 0,-1 8 0 0 0,-1 1 0 0 0,0-1 0 0 0,0 0 0 0 0,-1 0 0 0 0,0 0 0 0 0,-1-7 0 0 0,1-3 0 0 0,-1 1 0 0 0,0-1 0 0 0,-1 1 0 0 0,-1 0 0 0 0,-10-29 0 0 0,5 16 0 0 0,-3-11 0 0 0,-3-13 0 0 0,-31-77 0 0 0,38 119 0 0 0,-2 3 0 0 0,7 7 1 0 0,-1-1 1 0 0,1 1-1 0 0,-1 0 0 0 0,0-1 1 0 0,1 1-1 0 0,-1 0 0 0 0,0 1 1 0 0,1-1-1 0 0,-1 0 0 0 0,0 1 1 0 0,0 0-1 0 0,0-1 0 0 0,0 1 1 0 0,0 0-1 0 0,1 0 0 0 0,-1 1 1 0 0,-5 0-1 0 0,4 0 1 0 0,1 0 0 0 0,-1-1 0 0 0,0 0-1 0 0,0 0 1 0 0,1 0 0 0 0,-1 0 0 0 0,0 0 0 0 0,1-1 0 0 0,-1 0 0 0 0,0 1-1 0 0,1-1 1 0 0,-6-3 0 0 0,-48-22 157 0 0,55 26-149 0 0,1-1 0 0 0,-1 1 0 0 0,1 0 1 0 0,-1 0-1 0 0,0 0 0 0 0,1 0 0 0 0,-1 0 0 0 0,0 1 0 0 0,1-1 1 0 0,-1 0-1 0 0,1 1 0 0 0,-1-1 0 0 0,1 1 0 0 0,-1 0 0 0 0,1-1 1 0 0,-1 1-1 0 0,1 0 0 0 0,-1 0 0 0 0,1 0 0 0 0,0 0 1 0 0,0 0-1 0 0,-1 0 0 0 0,1 0 0 0 0,0 0 0 0 0,0 1 0 0 0,0-1 1 0 0,0 0-1 0 0,1 1 0 0 0,-2 1 0 0 0,-2 5 3 0 0,2 2-10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6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0,'18'6'453'0'0,"6"8"932"0"0,-22-13-1368 0 0,25 12 1813 0 0,-26-13-1720 0 0,0 1 1 0 0,0-1-1 0 0,-1 0 0 0 0,1 0 0 0 0,0 1 0 0 0,0-1 0 0 0,0 0 0 0 0,0 0 1 0 0,-1 0-1 0 0,1 0 0 0 0,0 0 0 0 0,0 0 0 0 0,0 0 0 0 0,-1 0 1 0 0,1-1-1 0 0,0 1 0 0 0,0 0 0 0 0,0 0 0 0 0,-1-1 0 0 0,1 1 0 0 0,0 0 1 0 0,1-2-1 0 0,10-2 1112 0 0,2 2-676 0 0,1 0 0 0 0,0 1-1 0 0,0 1 1 0 0,1 1 0 0 0,18 2-1 0 0,-28-2-394 0 0,0 0 1 0 0,0 0-1 0 0,0 1 0 0 0,0 0 0 0 0,-1 0 0 0 0,1 0 0 0 0,0 1 0 0 0,-1-1 0 0 0,1 1 0 0 0,-1 1 0 0 0,0-1 0 0 0,0 1 0 0 0,-1 0 0 0 0,1 0 0 0 0,-1 0 1 0 0,6 8-1 0 0,-8-10-4 0 0,0 1 1 0 0,0 0-1 0 0,0 0 1 0 0,-1 0 0 0 0,0 0-1 0 0,1 0 1 0 0,-1 0-1 0 0,0 0 1 0 0,-1 1 0 0 0,1-1-1 0 0,-1 0 1 0 0,1 1-1 0 0,-1-1 1 0 0,0 0-1 0 0,0 1 1 0 0,0-1 0 0 0,-1 0-1 0 0,0 5 1 0 0,0-5-88 0 0,-1 1 1 0 0,1 0-1 0 0,-1-1 1 0 0,0 0-1 0 0,0 1 1 0 0,0-1-1 0 0,-1 0 1 0 0,1 0-1 0 0,-1 0 1 0 0,0 0-1 0 0,0-1 1 0 0,0 1-1 0 0,0-1 1 0 0,0 0-1 0 0,-5 3 0 0 0,-21 12 216 0 0,1 2 0 0 0,1 1 0 0 0,-38 35 0 0 0,-11 13 256 0 0,73-66-505 0 0,1 0 0 0 0,-1 0 0 0 0,1 1 0 0 0,0-1 0 0 0,0 1 0 0 0,0-1 0 0 0,0 1-1 0 0,1 0 1 0 0,-1 0 0 0 0,1 0 0 0 0,-1-1 0 0 0,0 7 0 0 0,1-8 4 0 0,1 1 0 0 0,0 0 0 0 0,0 0-1 0 0,0-1 1 0 0,0 1 0 0 0,0 0 0 0 0,0 0 0 0 0,0-1 0 0 0,1 1 0 0 0,-1 0 0 0 0,0-1 0 0 0,1 1-1 0 0,0 0 1 0 0,-1-1 0 0 0,1 1 0 0 0,0-1 0 0 0,0 1 0 0 0,0-1 0 0 0,0 1 0 0 0,0-1 0 0 0,0 0-1 0 0,0 1 1 0 0,0-1 0 0 0,1 0 0 0 0,-1 0 0 0 0,1 0 0 0 0,-1 0 0 0 0,3 1 0 0 0,6 4 88 0 0,0-1 0 0 0,0 0 1 0 0,0-1-1 0 0,1-1 1 0 0,0 1-1 0 0,0-1 0 0 0,0-1 1 0 0,0 0-1 0 0,0-1 0 0 0,14 0 1 0 0,-15 0-43 0 0,-1-2 1 0 0,0 1 0 0 0,1-1-1 0 0,-1-1 1 0 0,0 0 0 0 0,0 0-1 0 0,0 0 1 0 0,0-1 0 0 0,0-1-1 0 0,0 0 1 0 0,-1 0-1 0 0,0 0 1 0 0,9-7 0 0 0,-7 4-64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7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949 228 9240 0 0,'-3'-11'-2'0'0,"0"0"-4"0"0,2 6 1 0 0,0 2 12 0 0,1 0 19 0 0,-1 0 6 0 0,1 3-19 0 0,0 0-1 0 0,-1-1 1 0 0,1 1 0 0 0,0-1 0 0 0,0 1 0 0 0,0 0 0 0 0,0-1 0 0 0,0 1 0 0 0,0 0 0 0 0,0-1 0 0 0,0 1-1 0 0,0-1 1 0 0,0 1 0 0 0,0 0 0 0 0,0-1 0 0 0,0 1 0 0 0,0-1 0 0 0,0 1 0 0 0,0 0 0 0 0,0-1-1 0 0,0 1 1 0 0,1 0 0 0 0,-1-1 0 0 0,0 1 0 0 0,0 0 0 0 0,0-1 0 0 0,1 1 0 0 0,-1 0 0 0 0,0-1-1 0 0,0 1 1 0 0,1-1 0 0 0,0 1 1 0 0,-1 0 0 0 0,0 0-1 0 0,0-1 1 0 0,1 1 0 0 0,-1 0-1 0 0,0 0 1 0 0,0-1 0 0 0,0 1-1 0 0,0 0 1 0 0,1 0 0 0 0,-1-1-1 0 0,0 1 1 0 0,0 0 0 0 0,0-1-1 0 0,0 1 1 0 0,0 0 0 0 0,0-1-1 0 0,0 1 1 0 0,0 0 0 0 0,0-1-1 0 0,0 1 1 0 0,0 0 0 0 0,0-1-1 0 0,0 1 1 0 0,0 0 0 0 0,0-1-1 0 0,0 1 1 0 0,0 0 0 0 0,0-1-1 0 0,0 1 1 0 0,0 0 0 0 0,0-1-1 0 0,-1 1 1 0 0,0-4 49 0 0,-1 0 0 0 0,1 0 1 0 0,-1 0-1 0 0,0 0 0 0 0,0 0 0 0 0,0 0 1 0 0,0 1-1 0 0,-1-1 0 0 0,0 1 0 0 0,1 0 0 0 0,-7-6 1 0 0,3 3-9 0 0,-8-7 55 0 0,-29-11 59 0 0,15 10-158 0 0,-7 0-6 0 0,12 5-3 0 0,0 1 0 0 0,-1 1 0 0 0,-40-6 0 0 0,28 9 8 0 0,8 0 134 0 0,0 2 0 0 0,0 1 1 0 0,-36 2-1 0 0,14 12 555 0 0,27-6-303 0 0,9-3-184 0 0,1 1 0 0 0,0 1 0 0 0,0 0 1 0 0,0 1-1 0 0,0 0 0 0 0,1 1 0 0 0,1 0 1 0 0,-14 12-1 0 0,-2 5 295 0 0,2 1 0 0 0,-24 30 1 0 0,14-14 232 0 0,-40 64 1 0 0,67-92-592 0 0,0 0 0 0 0,1 1 0 0 0,0 0 0 0 0,1 0 1 0 0,1 0-1 0 0,0 1 0 0 0,1 0 0 0 0,1 0 1 0 0,-2 20-1 0 0,5-22-83 0 0,1-1 0 0 0,0 1-1 0 0,1-1 1 0 0,0 0 0 0 0,6 20 0 0 0,27 65 170 0 0,-3-11-7 0 0,-25-64-125 0 0,0-1 1 0 0,2 0 0 0 0,0-1 0 0 0,1 0-1 0 0,1 0 1 0 0,1-1 0 0 0,1-1 0 0 0,23 27-1 0 0,-24-34 60 0 0,0 1-1 0 0,1-2 0 0 0,1 1 0 0 0,21 13 0 0 0,-14-12 108 0 0,42 19-1 0 0,-54-29-210 0 0,1 1-1 0 0,0-1 1 0 0,0-1-1 0 0,0 1 1 0 0,1-2-1 0 0,-1 1 1 0 0,12-1 0 0 0,18-1 124 0 0,0-2 0 0 0,0-1 0 0 0,0-3 0 0 0,75-19 0 0 0,-105 23-121 0 0,1-1 1 0 0,-1-1 0 0 0,1 0 0 0 0,-1-1 0 0 0,0 0 0 0 0,-1 0 0 0 0,1-1 0 0 0,-1 0-1 0 0,11-10 1 0 0,10-10 88 0 0,-19 18-124 0 0,0-1 0 0 0,-1 0 0 0 0,-1 0 0 0 0,1-1 0 0 0,-2 0 0 0 0,1 0 0 0 0,-1-1 0 0 0,-1 0 0 0 0,8-16 0 0 0,-7 5 14 0 0,-1-1-1 0 0,-1 1 0 0 0,6-44 1 0 0,-1-72 80 0 0,-10 127-104 0 0,-2-1-1 0 0,1 1 1 0 0,-2-1 0 0 0,0 1-1 0 0,0 0 1 0 0,-4-13-1 0 0,-29-63 147 0 0,30 74-153 0 0,-1-3 4 0 0,2 0 0 0 0,0-1 0 0 0,0 1 0 0 0,2-1 0 0 0,0 0 0 0 0,1-29 1 0 0,1 29-5 0 0,-1 0 1 0 0,0 0 0 0 0,-1-1 0 0 0,-1 1 0 0 0,0 0 0 0 0,-9-23 0 0 0,12 37-11 0 0,0 3 0 0 0,-1-1 0 0 0,1 0-1 0 0,0 1 1 0 0,0-1-1 0 0,0 0 1 0 0,0 1-1 0 0,-1-1 1 0 0,1 0-1 0 0,0 1 1 0 0,-1-1-1 0 0,1 1 1 0 0,0-1-1 0 0,-1 0 1 0 0,1 1-1 0 0,-1-1 1 0 0,1 1 0 0 0,-1-1-1 0 0,1 1 1 0 0,-1 0-1 0 0,1-1 1 0 0,-1 1-1 0 0,0-1 1 0 0,1 1-1 0 0,-1 0 1 0 0,1 0-1 0 0,-2-1 1 0 0,-10-4 7 0 0,0 4-7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9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329 153 4032 0 0,'2'-10'110'0'0,"0"1"368"0"0,-2 8-454 0 0,-1 1 0 0 0,1 0 0 0 0,0 0 1 0 0,0 0-1 0 0,0 0 0 0 0,0 0 0 0 0,0 0 0 0 0,0-1 1 0 0,0 1-1 0 0,0 0 0 0 0,0 0 0 0 0,0 0 0 0 0,0 0 1 0 0,0 0-1 0 0,0-1 0 0 0,0 1 0 0 0,0 0 1 0 0,0 0-1 0 0,0 0 0 0 0,1 0 0 0 0,-1 0 0 0 0,0 0 1 0 0,0 0-1 0 0,0-1 0 0 0,0 1 0 0 0,0 0 0 0 0,0 0 1 0 0,0 0-1 0 0,0 0 0 0 0,0 0 0 0 0,0 0 0 0 0,1 0 1 0 0,-1 0-1 0 0,0-1 0 0 0,0 1 0 0 0,0 0 0 0 0,0 0 1 0 0,0 0-1 0 0,0 0 0 0 0,1 0 0 0 0,-1 0 0 0 0,0 0 1 0 0,0 0-1 0 0,0 0 0 0 0,0 0 0 0 0,0 0 1 0 0,0 0-1 0 0,1 0 0 0 0,-1 0 0 0 0,0 0 0 0 0,0 0 1 0 0,0 0-1 0 0,0 0 0 0 0,0 0 0 0 0,1 0 0 0 0,3 0 520 0 0,-4-1-233 0 0,0-1-1 0 0,0 0 1 0 0,0 1 0 0 0,0-1 0 0 0,0 0-1 0 0,0 1 1 0 0,0-1 0 0 0,-1 0-1 0 0,1 1 1 0 0,-1-1 0 0 0,0-2 0 0 0,-4-2 196 0 0,0 0 1 0 0,0-1-1 0 0,1 0 0 0 0,0 0 1 0 0,-5-12-1 0 0,-4-5 353 0 0,12 21-701 0 0,0 1 1 0 0,-1 0-1 0 0,1 0 1 0 0,-1-1-1 0 0,1 1 1 0 0,-1 0-1 0 0,0 0 1 0 0,0 1-1 0 0,0-1 1 0 0,0 0-1 0 0,-1 1 1 0 0,-3-3-1 0 0,4 3-111 0 0,0 1-1 0 0,0-1 1 0 0,0 1-1 0 0,0 0 1 0 0,0 0-1 0 0,1 0 1 0 0,-1 0-1 0 0,0 0 0 0 0,0 0 1 0 0,0 0-1 0 0,0 1 1 0 0,0-1-1 0 0,0 1 1 0 0,1 0-1 0 0,-1-1 1 0 0,0 1-1 0 0,-3 2 0 0 0,-5 3 136 0 0,-1 0 0 0 0,1 1 0 0 0,1 1 0 0 0,-1-1-1 0 0,-11 13 1 0 0,-41 51 325 0 0,41-46-399 0 0,12-11-77 0 0,0-1 1 0 0,1 2-1 0 0,0-1 1 0 0,1 1-1 0 0,0 0 0 0 0,2 0 1 0 0,0 1-1 0 0,0 0 1 0 0,2 0-1 0 0,0 0 1 0 0,-2 33-1 0 0,5-13 42 0 0,1 0 1 0 0,2 0-1 0 0,9 45 0 0 0,-11-78-44 0 0,0 0 0 0 0,0 0-1 0 0,0-1 1 0 0,0 1 0 0 0,0 0 0 0 0,1-1-1 0 0,-1 1 1 0 0,1-1 0 0 0,0 0-1 0 0,0 1 1 0 0,-1-1 0 0 0,1 0-1 0 0,1 0 1 0 0,-1 0 0 0 0,0 0-1 0 0,0-1 1 0 0,1 1 0 0 0,2 1-1 0 0,-4-3-16 0 0,0 1-1 0 0,0-1 0 0 0,0 0 0 0 0,-1 0 0 0 0,1 0 1 0 0,0 0-1 0 0,0 0 0 0 0,0 0 0 0 0,0 0 0 0 0,-1 0 0 0 0,1 0 1 0 0,0-1-1 0 0,0 1 0 0 0,0 0 0 0 0,-1-1 0 0 0,1 1 1 0 0,0 0-1 0 0,0-1 0 0 0,-1 1 0 0 0,2-1 0 0 0,13-10 135 0 0,-3 0-57 0 0,-1-1 0 0 0,-1 1 1 0 0,0-2-1 0 0,-1 1 0 0 0,13-22 0 0 0,32-76 272 0 0,-19 37-126 0 0,14-35 148 0 0,-26 61-132 0 0,-9 28-267 0 0,-12 17-16 0 0,-5 10 1 0 0,-7 10 27 0 0,2 1 1 0 0,1 0-1 0 0,-8 28 1 0 0,13-38 2 0 0,0 0 0 0 0,1 0 0 0 0,0 0 0 0 0,1 1 0 0 0,0-1 0 0 0,0 0 0 0 0,1 1 0 0 0,0-1 0 0 0,0 0 0 0 0,4 10 0 0 0,17 80 60 0 0,-10-38-21 0 0,-11-59-26 0 0,-1 0-1 0 0,0 0 1 0 0,0-1-1 0 0,1 1 1 0 0,0 0 0 0 0,-1 0-1 0 0,1-1 1 0 0,0 1-1 0 0,-1-1 1 0 0,1 1 0 0 0,0 0-1 0 0,0-1 1 0 0,0 1-1 0 0,1-1 1 0 0,-1 0 0 0 0,0 1-1 0 0,1-1 1 0 0,-1 0-1 0 0,2 2 1 0 0,0-4 29 0 0,-1-1 0 0 0,1 1 0 0 0,-1 0 1 0 0,0-1-1 0 0,1 1 0 0 0,-1-1 0 0 0,0 1 0 0 0,0-1 0 0 0,0 0 0 0 0,-1 0 1 0 0,1 0-1 0 0,0 0 0 0 0,1-3 0 0 0,-1 2 3 0 0,7-7 104 0 0,0-1 0 0 0,12-21 1 0 0,-14 16-56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0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 59 11760 0 0,'0'0'4903'0'0,"0"-1"-4781"0"0,0 1-116 0 0,-1-1 1 0 0,1 0-1 0 0,0 1 0 0 0,-1-1 1 0 0,1 1-1 0 0,-1-1 0 0 0,1 1 1 0 0,-1-1-1 0 0,1 1 0 0 0,-1-1 1 0 0,1 1-1 0 0,-1-1 0 0 0,1 1 1 0 0,-1 0-1 0 0,1-1 0 0 0,-1 1 1 0 0,0 0-1 0 0,1 0 0 0 0,-1-1 1 0 0,0 1-1 0 0,1 0 0 0 0,-1 0 1 0 0,0 0-1 0 0,-14-8-14 0 0,13 5-4 0 0,-1-1 1 0 0,-1 1 0 0 0,1 0-1 0 0,0 0 1 0 0,-1 0 0 0 0,0 0-1 0 0,1 1 1 0 0,-1-1-1 0 0,0 1 1 0 0,0 0 0 0 0,-1 0-1 0 0,1 1 1 0 0,0-1-1 0 0,-1 1 1 0 0,1 0 0 0 0,-1 0-1 0 0,1 1 1 0 0,-1-1 0 0 0,1 1-1 0 0,-1 0 1 0 0,1 0-1 0 0,-1 0 1 0 0,1 1 0 0 0,-1-1-1 0 0,-6 3 1 0 0,-35 17-127 0 0,6 2 5 0 0,32-17 113 0 0,-4 2-15 0 0,0 0 0 0 0,1 1-1 0 0,-13 11 1 0 0,16-9 27 0 0,6-9 8 0 0,1 1 1 0 0,0-1 0 0 0,0 0-1 0 0,0 1 1 0 0,0-1 0 0 0,0 1-1 0 0,1-1 1 0 0,-1 1 0 0 0,0 0-1 0 0,1-1 1 0 0,-1 1 0 0 0,1 0-1 0 0,-1 2 1 0 0,8 10 47 0 0,-2-7 36 0 0,-5-6-64 0 0,1 1 0 0 0,0-1 0 0 0,0 1 1 0 0,0-1-1 0 0,0 0 0 0 0,0 0 0 0 0,0 1 0 0 0,1-1 0 0 0,-1 0 0 0 0,3 1 0 0 0,6 7 138 0 0,28 29 224 0 0,-18-18-146 0 0,-4-10-24 0 0,36 29 556 0 0,-49-36-717 0 0,0-1-1 0 0,0 0 1 0 0,0 0-1 0 0,0 0 0 0 0,0-1 1 0 0,1 1-1 0 0,-1-1 1 0 0,1 0-1 0 0,-1 0 1 0 0,5 1-1 0 0,-5-2-30 0 0,59 29 757 0 0,-60-27-734 0 0,-1 0 0 0 0,1 0-1 0 0,-1 1 1 0 0,0-1 0 0 0,0 1-1 0 0,0-1 1 0 0,0 1 0 0 0,0-1-1 0 0,-1 1 1 0 0,1 4 0 0 0,0-2 20 0 0,0 0 0 0 0,0-1 0 0 0,-1 1-1 0 0,0 0 1 0 0,0 0 0 0 0,0 0 0 0 0,-1 0 0 0 0,1-1 0 0 0,-1 1 0 0 0,0 0 0 0 0,-3 8 0 0 0,1-5 4 0 0,0 0 0 0 0,-1 0 0 0 0,1 0 0 0 0,-1 0 0 0 0,-8 10 0 0 0,6-12 0 0 0,0 0 0 0 0,0 0 0 0 0,-1 0 1 0 0,0-1-1 0 0,0 0 0 0 0,-1 0 0 0 0,1-1 0 0 0,-1 0 0 0 0,0 0 1 0 0,-14 4-1 0 0,18-7-40 0 0,0 0 0 0 0,0 0 0 0 0,0-1 0 0 0,0 1 0 0 0,0-1 0 0 0,-1 0-1 0 0,1 0 1 0 0,0-1 0 0 0,0 1 0 0 0,-6-2 0 0 0,-27-2 167 0 0,21 4-170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0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72 12664 0 0,'6'2'27'0'0,"6"4"97"0"0,7 7 317 0 0,-5-4 7 0 0,-13-8-336 0 0,1 0 0 0 0,-1 0-1 0 0,1 0 1 0 0,0-1 0 0 0,-1 1 0 0 0,1-1 0 0 0,0 1 0 0 0,-1-1 0 0 0,1 1-1 0 0,3-1 1 0 0,19-19 2404 0 0,9-7-2112 0 0,-32 26-401 0 0,-1 0 0 0 0,1-1 1 0 0,-1 1-1 0 0,0-1 0 0 0,1 1 0 0 0,-1 0 0 0 0,0-1 0 0 0,1 1 1 0 0,-1-1-1 0 0,0 1 0 0 0,1-1 0 0 0,-1 1 0 0 0,0-1 0 0 0,0 1 0 0 0,0-1 1 0 0,0 1-1 0 0,1-1 0 0 0,-1 1 0 0 0,0-1 0 0 0,0 0 0 0 0,0 0-1 0 0,0 1-1 0 0,-1 0 0 0 0,1-1 0 0 0,0 1 0 0 0,0-1 0 0 0,-1 1 0 0 0,1 0 0 0 0,0-1 0 0 0,0 1 0 0 0,-1 0 0 0 0,1 0 1 0 0,0-1-1 0 0,-1 1 0 0 0,1 0 0 0 0,0 0 0 0 0,-1-1 0 0 0,1 1 0 0 0,0 0 0 0 0,-1 0 0 0 0,1 0 0 0 0,-1-1 0 0 0,1 1 0 0 0,-1 0 1 0 0,1 0-1 0 0,0 0 0 0 0,-1 0 0 0 0,1 0 0 0 0,-1 0 0 0 0,1 0 0 0 0,0 0 0 0 0,-1 0 0 0 0,1 0 0 0 0,-1 0 0 0 0,1 0 1 0 0,-1 1-1 0 0,1-1 0 0 0,0 0 0 0 0,-1 0 0 0 0,1 0 0 0 0,0 0 0 0 0,-1 1 0 0 0,0-1-1 0 0,1 0 0 0 0,-1 0 0 0 0,1 1 0 0 0,-1-1 0 0 0,1 0 0 0 0,-1 0 1 0 0,1 1-1 0 0,0-1 0 0 0,-1 0 0 0 0,1 1 0 0 0,-1-1 0 0 0,1 0 0 0 0,0 1 0 0 0,-1-1 0 0 0,1 0 0 0 0,0 1 0 0 0,0-1 0 0 0,-1 1 0 0 0,1-1 0 0 0,0 1 0 0 0,0-1 0 0 0,-1 1 0 0 0,1 5-1 0 0,-5 10-2 0 0,2 0 0 0 0,-1 0 0 0 0,2 0 0 0 0,1 1 0 0 0,0-1 0 0 0,0 1 0 0 0,4 20 0 0 0,21 111 12 0 0,-23-147-9 0 0,0 9 19 0 0,1-1-1 0 0,0 1 1 0 0,1-1-1 0 0,0 0 0 0 0,1 0 1 0 0,0 0-1 0 0,0 0 0 0 0,10 14 1 0 0,-13-23-11 0 0,-1 1 0 0 0,1-1 0 0 0,0 0 0 0 0,-1 0 1 0 0,1 0-1 0 0,-1 0 0 0 0,1 0 0 0 0,0 0 0 0 0,-1 0 0 0 0,1 0 0 0 0,0 0 1 0 0,-1-1-1 0 0,1 1 0 0 0,-1 0 0 0 0,1 0 0 0 0,0 0 0 0 0,-1-1 0 0 0,1 1 1 0 0,-1 0-1 0 0,1-1 0 0 0,-1 1 0 0 0,1 0 0 0 0,-1-1 0 0 0,1 1 0 0 0,0-1 1 0 0,15-12 120 0 0,-15 13-114 0 0,13-15 87 0 0,0 0 0 0 0,-1-1 0 0 0,-1 0 0 0 0,0-1 0 0 0,14-27 0 0 0,-1 3 68 0 0,-12 21-56 0 0,-1 0-1 0 0,0-1 1 0 0,-2-1-1 0 0,0 0 1 0 0,-2 0 0 0 0,9-32-1 0 0,-14 42-62 0 0,-1 2 69 0 0,0 0 1 0 0,0 0 0 0 0,1-19-1 0 0,-3 22-98 0 0,0 6-12 0 0,1-1 0 0 0,-1 1 1 0 0,0 0-1 0 0,0 0 1 0 0,0 0-1 0 0,0-1 0 0 0,0 1 1 0 0,0 0-1 0 0,0 0 1 0 0,0 0-1 0 0,-1-1 0 0 0,1 1 1 0 0,0 0-1 0 0,-2-2 1 0 0,1 5-7 0 0,-1-1 0 0 0,1 1 0 0 0,0-1 1 0 0,-1 1-1 0 0,1-1 0 0 0,0 1 0 0 0,0 0 0 0 0,0 0 1 0 0,0 0-1 0 0,0 0 0 0 0,0 0 0 0 0,1 0 1 0 0,-1 0-1 0 0,1 0 0 0 0,-1 0 0 0 0,1 0 1 0 0,0 0-1 0 0,0 3 0 0 0,0 48 55 0 0,1-31-30 0 0,-4 67 87 0 0,-1 26 24 0 0,10 8 11 0 0,1 114 363 0 0,-7-154-120 0 0,-4 1 0 0 0,-18 105-1 0 0,21-179-319 0 0,-1-1 0 0 0,-1 1 0 0 0,0 0 0 0 0,0-1 0 0 0,-1 0 0 0 0,0 0 0 0 0,-1 0 0 0 0,1-1 0 0 0,-2 1 0 0 0,-10 13 0 0 0,12-20-17 0 0,-1 1 1 0 0,1-1 0 0 0,-1 0 0 0 0,0 0 0 0 0,0 0-1 0 0,0-1 1 0 0,0 1 0 0 0,0-1 0 0 0,0 0 0 0 0,0-1-1 0 0,0 1 1 0 0,-9-1 0 0 0,-4 1 73 0 0,-7 0 27 0 0,0 0 0 0 0,0-2 0 0 0,0-1-1 0 0,0-1 1 0 0,-32-9 0 0 0,37 8-60 0 0,0-1-1 0 0,-22-10 1 0 0,33 11-74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1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11952 0 0,'2'3'409'0'0,"2"-1"135"0"0,3 3 480 0 0,-1-2 356 0 0,-14-9-712 0 0,6 5-352 0 0,4 4-193 0 0,11 6-77 0 0,3 0-31 0 0,1 11-13 0 0,-13-15-2 0 0,-3-3-1 0 0,0-1 1 0 0,0 1-1 0 0,0 0 1 0 0,0 0 0 0 0,0-1-1 0 0,0 1 1 0 0,-1 0-1 0 0,1 0 1 0 0,0 0-1 0 0,-1 0 1 0 0,0 0-1 0 0,1 2 1 0 0,5 51-2 0 0,-7-43 2 0 0,-6 75 0 0 0,0-7 0 0 0,8-58 10 0 0,-2-1 0 0 0,0 0-1 0 0,-1 0 1 0 0,-6 24-1 0 0,5-36 46 0 0,1 1 0 0 0,0 0-1 0 0,0 17 1 0 0,2-25 170 0 0,2-5-26 0 0,1-7-50 0 0,4-50-16 0 0,-4 29-103 0 0,1 0 1 0 0,2 1-1 0 0,1-1 0 0 0,1 1 1 0 0,20-48-1 0 0,-22 64-24 0 0,1-2-7 0 0,1-1 0 0 0,0 1 1 0 0,1 1-1 0 0,1 0 0 0 0,0 0 0 0 0,1 1 0 0 0,0 0 1 0 0,20-18-1 0 0,-1 8-178 0 0,-16 43 3 0 0,-8 0 166 0 0,-1 0 0 0 0,0 1 0 0 0,-2-1 0 0 0,0 1 0 0 0,-1 0 1 0 0,-1 28-1 0 0,2 7 16 0 0,-1-20 166 0 0,1 0 0 0 0,2 0 0 0 0,2 0 0 0 0,19 60 0 0 0,-15-77 542 0 0,-11-17-687 0 0,1-1 0 0 0,0 1 1 0 0,0-1-1 0 0,0 0 1 0 0,0 1-1 0 0,0-1 1 0 0,0 0-1 0 0,-1 0 1 0 0,1 0-1 0 0,0 1 1 0 0,0-1-1 0 0,0 0 0 0 0,0 0 1 0 0,0 0-1 0 0,0-1 1 0 0,0 1-1 0 0,0 0 1 0 0,1-1-1 0 0,5 0 75 0 0,-1-1-1 0 0,0-1 1 0 0,1 1-1 0 0,-1-1 1 0 0,7-5 0 0 0,-5 4-23 0 0,17-11 145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2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10 11856 0 0,'0'-2'-1'0'0,"-1"0"-3"0"0,0 0-1 0 0,0 1-1 0 0,-1 1 52 0 0,2 0-11 0 0,-14-3 5759 0 0,10 3-5732 0 0,1 0 1 0 0,-1 1 0 0 0,1-1 0 0 0,-1 1 0 0 0,1 0 0 0 0,-1-1 0 0 0,1 2 0 0 0,-7 2 0 0 0,7-3-52 0 0,-2 1 14 0 0,-1 1 0 0 0,0-1 0 0 0,1 1-1 0 0,-1 0 1 0 0,1 1 0 0 0,0-1 0 0 0,0 1 0 0 0,0 0 0 0 0,0 1-1 0 0,1-1 1 0 0,-7 9 0 0 0,6-7-11 0 0,3-3-6 0 0,1-1 0 0 0,-1 0-1 0 0,0 1 1 0 0,1-1 0 0 0,0 1-1 0 0,-1-1 1 0 0,1 1-1 0 0,0 0 1 0 0,-1 4 0 0 0,-6 18 56 0 0,1-1 0 0 0,2 1 0 0 0,0 1 0 0 0,2-1 0 0 0,0 1 0 0 0,2-1 1 0 0,1 1-1 0 0,1-1 0 0 0,1 1 0 0 0,8 38 0 0 0,12 10 573 0 0,-19-72-570 0 0,0 0 0 0 0,0 0 0 0 0,1-1-1 0 0,-1 0 1 0 0,0 1 0 0 0,0-1 0 0 0,1 0 0 0 0,-1-1-1 0 0,1 1 1 0 0,-1 0 0 0 0,7-1 0 0 0,-5 0-2 0 0,0-1 0 0 0,1 0 0 0 0,-1 0 1 0 0,0 0-1 0 0,0-1 0 0 0,0 0 0 0 0,0 0 1 0 0,0 0-1 0 0,0-1 0 0 0,-1 1 0 0 0,1-1 1 0 0,6-5-1 0 0,-2 0 33 0 0,0 0-1 0 0,0 0 1 0 0,-1-1 0 0 0,12-15 0 0 0,-8 5 19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2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 14368 0 0,'5'10'60'0'0,"3"3"205"0"0,19 8 643 0 0,-21-17-796 0 0,-5-4-21 0 0,0 1-1 0 0,0 0 1 0 0,1-1 0 0 0,-1 1 0 0 0,0-1 0 0 0,0 0-1 0 0,1 1 1 0 0,-1-1 0 0 0,0 0 0 0 0,1 0 0 0 0,-1 0-1 0 0,0 0 1 0 0,1 0 0 0 0,-1 0 0 0 0,0 0 0 0 0,1 0-1 0 0,-1 0 1 0 0,0-1 0 0 0,1 1 0 0 0,-1-1 0 0 0,0 1-1 0 0,0-1 1 0 0,1 1 0 0 0,-1-1 0 0 0,0 0-1 0 0,0 1 1 0 0,0-1 0 0 0,0 0 0 0 0,0 0 0 0 0,1-1-1 0 0,61-38 65 0 0,-33 24-118 0 0,-11 5 30 0 0,35-24 0 0 0,-73 61-467 0 0,13-14 349 0 0,-3 3 37 0 0,2 1 0 0 0,0 0 0 0 0,0 0 0 0 0,2 0 0 0 0,0 1-1 0 0,-3 20 1 0 0,-13 254 93 0 0,21-287-74 0 0,0 44 63 0 0,1-44-32 0 0,-1 0 0 0 0,1 0 0 0 0,-1 0-1 0 0,1 1 1 0 0,0-1 0 0 0,1 0 0 0 0,-1 0 0 0 0,5 7 0 0 0,-6-10-2 0 0,1 0 0 0 0,0 0 0 0 0,0 0 0 0 0,0-1 0 0 0,0 1 0 0 0,0 0 0 0 0,0 0 0 0 0,0-1 0 0 0,0 1 0 0 0,0 0 0 0 0,0-1 0 0 0,0 1 0 0 0,0-1 0 0 0,0 0 0 0 0,1 1 0 0 0,-1-1 0 0 0,0 0 0 0 0,0 0 0 0 0,0 1 0 0 0,1-1 0 0 0,-1 0 0 0 0,0 0 0 0 0,0-1 0 0 0,1 1 0 0 0,-1 0 0 0 0,0 0 0 0 0,0 0 0 0 0,0-1-1 0 0,1 1 1 0 0,-1-1 0 0 0,0 1 0 0 0,0-1 0 0 0,0 1 0 0 0,1-2 0 0 0,5-2 71 0 0,0 0-1 0 0,0-1 1 0 0,11-10-1 0 0,-13 11-8 0 0,3-3-15 0 0,-1 0 0 0 0,0-1 0 0 0,-1 0-1 0 0,1 0 1 0 0,-2 0 0 0 0,1-1 0 0 0,-1 0 0 0 0,4-10 0 0 0,-1 0 71 0 0,0 0 0 0 0,8-40 0 0 0,-9 28-50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3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13968 0 0,'-1'0'0'0'0,"-7"3"288"0"0,11 6 304 0 0,2-5 192 0 0,-1 2 215 0 0,1-1-231 0 0,-1-1-496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6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29 96 0 0,'-4'2'-46'0'0,"0"3"90"0"0,-10 21 11165 0 0,31-27-10766 0 0,286-10 2389 0 0,-76 1-313 0 0,-181 9-2034 0 0,130 1 1058 0 0,42-2-141 0 0,-170 2-1034 0 0,66 9-1 0 0,-3 0 28 0 0,3-10 225 0 0,148-19 0 0 0,-150 14-262 0 0,-21 2-103 0 0,-70 3-201 0 0,285-18 597 0 0,-274 19-548 0 0,43 7 1 0 0,-51-4-39 0 0,0 0 1 0 0,0-2 0 0 0,46-3 0 0 0,21-3 105 0 0,-21 2-45 0 0,221-5 396 0 0,-227 8-425 0 0,60 10 65 0 0,-88-6-95 0 0,1-1 1 0 0,55-3 0 0 0,273-6 349 0 0,-222 7-266 0 0,-7 7 26 0 0,-71-3-105 0 0,-37-2-30 0 0,0 1-1 0 0,30 10 1 0 0,-27-6-1 0 0,41 4 1 0 0,-40-8-10 0 0,-1-2 0 0 0,1-1-1 0 0,0-1 1 0 0,51-8 0 0 0,-69 6-25 0 0,19-5 66 0 0,-27 4-41 0 0,-8 3-23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3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50 12360 0 0,'-2'0'38'0'0,"0"2"6"0"0,1 0-13 0 0,2 3-3 0 0,1 2 3 0 0,-1-6 2 0 0,1 8 490 0 0,0 0 1 0 0,-1 0 0 0 0,0 1-1 0 0,0-1 1 0 0,-1 0-1 0 0,-2 17 1 0 0,1-4-490 0 0,16 158 1091 0 0,-4-83-528 0 0,-11-90-496 0 0,1 0-1 0 0,0 0 1 0 0,0 1-1 0 0,1-1 1 0 0,0 0 0 0 0,0 0-1 0 0,1-1 1 0 0,4 10-1 0 0,-5-14-67 0 0,-1-1-1 0 0,0 0 1 0 0,0 1-1 0 0,1-1 0 0 0,-1 0 1 0 0,1 0-1 0 0,-1 0 1 0 0,1 0-1 0 0,0 0 1 0 0,-1 0-1 0 0,1 0 0 0 0,0 0 1 0 0,0-1-1 0 0,-1 1 1 0 0,1-1-1 0 0,0 1 0 0 0,0-1 1 0 0,0 0-1 0 0,0 0 1 0 0,0 1-1 0 0,0-1 0 0 0,-1-1 1 0 0,1 1-1 0 0,0 0 1 0 0,3-1-1 0 0,2 0 43 0 0,-1-1-1 0 0,1 1 0 0 0,0-2 1 0 0,-1 1-1 0 0,9-5 1 0 0,-5 1-11 0 0,-1 0 1 0 0,1 0 0 0 0,-2-1 0 0 0,1-1 0 0 0,-1 1-1 0 0,0-2 1 0 0,0 1 0 0 0,-1-1 0 0 0,0 0-1 0 0,-1 0 1 0 0,0-1 0 0 0,6-12 0 0 0,-5 8 14 0 0,-1-1 0 0 0,0 0 1 0 0,-1-1-1 0 0,-1 0 1 0 0,0 1-1 0 0,-1-1 1 0 0,1-32-1 0 0,-1 7 51 0 0,-2 31-103 0 0,0 0-1 0 0,0 0 1 0 0,-1 0-1 0 0,0-1 1 0 0,-1 1-1 0 0,0 0 1 0 0,-1 0-1 0 0,0 0 1 0 0,0 0-1 0 0,-1 0 0 0 0,-4-9 1 0 0,5 15-20 0 0,-1 1 1 0 0,1 0-1 0 0,-1-1 0 0 0,1 1 1 0 0,-1 0-1 0 0,0 0 1 0 0,0 1-1 0 0,-1-1 0 0 0,1 0 1 0 0,0 1-1 0 0,-1 0 0 0 0,-5-3 1 0 0,-7-2 20 0 0,-28-9 0 0 0,18 8 0 0 0,20 6-20 0 0,1 1 0 0 0,-1 0 0 0 0,1 0 0 0 0,-1 1 0 0 0,1 0 0 0 0,-1 0 0 0 0,0 0 0 0 0,1 1 0 0 0,-1-1 0 0 0,1 1 0 0 0,-1 1 0 0 0,1-1 0 0 0,0 1 0 0 0,0 0 0 0 0,-8 3 0 0 0,12-4-5 0 0,-1 0 0 0 0,1 0 0 0 0,-1 0 0 0 0,1 0-1 0 0,-1 0 1 0 0,1 0 0 0 0,0 0 0 0 0,-1 0 0 0 0,1 1 0 0 0,0-1 0 0 0,-2 3 0 0 0,-1 2 3 0 0,-5 3 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4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15176 0 0,'1'4'13'0'0,"0"1"48"0"0,-1 0 39 0 0,5 10 4568 0 0,-3-16-4408 0 0,24-20 1573 0 0,-21 16-1638 0 0,1 0 1 0 0,-1 1-1 0 0,1 0 0 0 0,8-5 0 0 0,-5 5-11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6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1296 0 0,'10'2'218'0'0,"2"5"639"0"0,-11-5-722 0 0,1-1 0 0 0,0 1 0 0 0,0-1 0 0 0,0 0 0 0 0,0 0 0 0 0,0 0-1 0 0,0 0 1 0 0,3 1 0 0 0,0 0 223 0 0,-4-1-82 0 0,1-1 1 0 0,-1 1-1 0 0,0 0 1 0 0,1-1-1 0 0,-1 1 1 0 0,0-1 0 0 0,1 1-1 0 0,-1-1 1 0 0,1 0-1 0 0,-1 0 1 0 0,2 1-1 0 0,-1 25 4847 0 0,1-3-4558 0 0,-3-19-418 0 0,0-1 0 0 0,1 1 0 0 0,-1 0 0 0 0,1-1 0 0 0,0 1 0 0 0,1 3 0 0 0,-1-4-24 0 0,0 0-1 0 0,0 0 0 0 0,-1 1 0 0 0,1-1 1 0 0,-1 0-1 0 0,0 0 0 0 0,0 5 1 0 0,0-3 56 0 0,0 8 192 0 0,-1 0 1 0 0,0 0 0 0 0,0 0 0 0 0,-2-1 0 0 0,1 1-1 0 0,-7 17 1 0 0,6-18-82 0 0,2-1 1 0 0,-1 1-1 0 0,2-1 0 0 0,-1 1 0 0 0,3 17 1 0 0,-1 2 220 0 0,1-6-254 0 0,0 4 1190 0 0,14-47-1144 0 0,-7-5-232 0 0,-3-2-3 0 0,-3 17-51 0 0,5-26 62 0 0,-8 25-64 0 0,6-25 58 0 0,2 3 49 0 0,17-43 1 0 0,-24 72-111 0 0,0-1 3 0 0,0 1 0 0 0,0-1-1 0 0,1 1 1 0 0,-1 0 0 0 0,0-1 0 0 0,1 1 0 0 0,0 0-1 0 0,0 0 1 0 0,0 0 0 0 0,3-3 0 0 0,-4 4-10 0 0,0 0 0 0 0,-1 1 0 0 0,1-1 0 0 0,0 0 1 0 0,0 0-1 0 0,-1 0 0 0 0,1 0 0 0 0,-1 0 0 0 0,1 0 0 0 0,-1 0 1 0 0,1 0-1 0 0,0-2 0 0 0,7-12 41 0 0,-1 7-28 0 0,-1 1 1 0 0,1 1-1 0 0,1-1 1 0 0,-1 1-1 0 0,1 0 0 0 0,0 1 1 0 0,1 0-1 0 0,-1 0 1 0 0,12-4-1 0 0,-18 8-12 0 0,0 0 0 0 0,0 0 0 0 0,0 0 0 0 0,0-1 0 0 0,0 1 0 0 0,-1-1 0 0 0,1 1 0 0 0,0-1 0 0 0,-1 1 0 0 0,3-4 1 0 0,-3 4-2 0 0,0-1 0 0 0,0 1 0 0 0,0 0 1 0 0,0 0-1 0 0,0 0 0 0 0,1 0 1 0 0,-1 0-1 0 0,0 0 0 0 0,1 0 0 0 0,-1 0 1 0 0,0 0-1 0 0,1 1 0 0 0,-1-1 0 0 0,1 0 1 0 0,-1 1-1 0 0,1-1 0 0 0,-1 1 1 0 0,1 0-1 0 0,0 0 0 0 0,-1-1 0 0 0,1 1 1 0 0,-1 0-1 0 0,3 1 0 0 0,65-4 147 0 0,-39 27-24 0 0,-27-22-58 0 0,0-1 1 0 0,0 0-1 0 0,0 0 0 0 0,0 0 0 0 0,0 0 0 0 0,0 0 0 0 0,1-1 0 0 0,-1 0 0 0 0,0 1 0 0 0,0-1 0 0 0,4-1 31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7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1 147 13264 0 0,'2'0'16'0'0,"2"2"35"0"0,0 0 28 0 0,3 3 87 0 0,1 0 82 0 0,-3-2-55 0 0,14 4 1606 0 0,-9-8-1405 0 0,-6-4-363 0 0,6-7-23 0 0,4-4-3 0 0,6-8-3 0 0,-19 23-2 0 0,25-19-8 0 0,-16 10 0 0 0,6-5-21 0 0,-16 15 28 0 0,0 0 0 0 0,0 0 0 0 0,0-1 0 0 0,0 1 0 0 0,0 0 0 0 0,1 0 0 0 0,-1 0 0 0 0,0 0 0 0 0,0 0 0 0 0,0-1 0 0 0,0 1 0 0 0,0 0 0 0 0,0 0 0 0 0,1 0 0 0 0,-1 0 0 0 0,0 0 0 0 0,0 0 0 0 0,0 0 0 0 0,0 0 0 0 0,1-1 0 0 0,-1 1 0 0 0,0 0 0 0 0,0 0 0 0 0,0 0 0 0 0,1 0 0 0 0,-1 0 0 0 0,0 0 0 0 0,0 0 0 0 0,0 0 0 0 0,0 0 0 0 0,1 0 0 0 0,-1 0 0 0 0,0 0 0 0 0,0 0 0 0 0,0 0 0 0 0,1 1 0 0 0,-1-1 0 0 0,0 0 0 0 0,0 0 0 0 0,0 0 0 0 0,0 0 0 0 0,0 0 0 0 0,1 0 0 0 0,-1 0 0 0 0,0 0 0 0 0,0 1 0 0 0,0-1 0 0 0,0 0 0 0 0,0 0 0 0 0,0 0 0 0 0,1 0 0 0 0,-1 0 0 0 0,0 1 0 0 0,0-1 0 0 0,0 0 0 0 0,0 0 0 0 0,0 0 0 0 0,0 0 0 0 0,0 1 0 0 0,0-1 0 0 0,0 0 1 0 0,0 0-1 0 0,0 0 0 0 0,0 1 0 0 0,0-1 0 0 0,0 0 0 0 0,0 0 0 0 0,-1 8-6 0 0,0-1 1 0 0,0 1 0 0 0,-1-1 0 0 0,-4 13 0 0 0,-9 37-26 0 0,12-38 27 0 0,-3 19-3 0 0,1-1 1 0 0,3 1 0 0 0,2 64-1 0 0,2-84 104 0 0,9 33-1 0 0,-11-50-70 0 0,0 0 0 0 0,0-1 0 0 0,1 1 0 0 0,-1 0 0 0 0,0 0-1 0 0,0 0 1 0 0,1-1 0 0 0,-1 1 0 0 0,0 0 0 0 0,1 0 0 0 0,-1-1 0 0 0,1 1 0 0 0,-1 0 0 0 0,1-1 0 0 0,-1 1 0 0 0,1-1 0 0 0,-1 1 0 0 0,1-1 0 0 0,0 1 0 0 0,-1-1-1 0 0,1 1 1 0 0,0-1 0 0 0,-1 1 0 0 0,1-1 0 0 0,0 0 0 0 0,0 1 0 0 0,0-1 0 0 0,-1 0 0 0 0,1 0 0 0 0,0 0 0 0 0,0 0 0 0 0,0 1 0 0 0,-1-1 0 0 0,1 0 0 0 0,0 0-1 0 0,0-1 1 0 0,0 1 0 0 0,-1 0 0 0 0,1 0 0 0 0,0 0 0 0 0,0 0 0 0 0,0-1 0 0 0,-1 1 0 0 0,1 0 0 0 0,0-1 0 0 0,0 1 0 0 0,-1-1 0 0 0,1 1 0 0 0,0-1 0 0 0,-1 1 0 0 0,1-1-1 0 0,0 0 1 0 0,4-3 58 0 0,-1 1-1 0 0,0-1 0 0 0,0 0 0 0 0,0-1 0 0 0,5-7 0 0 0,8-17 184 0 0,-1-1 0 0 0,-2-1 0 0 0,20-62 0 0 0,-24 59-126 0 0,3 1 0 0 0,0 0 0 0 0,27-43 0 0 0,-27 49-101 0 0,-9 19-32 0 0,0 0-1 0 0,1 0 1 0 0,10-15 0 0 0,-5 4 52 0 0,-8 13-223 0 0,-5 13-823 0 0,-2 6 842 0 0,0 1 0 0 0,1 0 1 0 0,0 0-1 0 0,1 1 0 0 0,-2 21 1 0 0,1 76-49 0 0,4-96 180 0 0,2 3 1 0 0,0 0 0 0 0,1 0 0 0 0,0-1-1 0 0,8 20 1 0 0,1 12 16 0 0,-10-44 27 0 0,0 1-1 0 0,0-1 0 0 0,1 0 1 0 0,0 0-1 0 0,0 0 0 0 0,1 0 1 0 0,-1-1-1 0 0,6 8 0 0 0,-7-12 12 0 0,1 1 0 0 0,-1-1 0 0 0,0 0 0 0 0,0 1 0 0 0,1-1 0 0 0,-1 0 0 0 0,1 0 0 0 0,-1 0 0 0 0,1-1 0 0 0,-1 1 0 0 0,1-1-1 0 0,-1 1 1 0 0,1-1 0 0 0,0 0 0 0 0,2 0 0 0 0,1-2 10 0 0,-1 0 1 0 0,-1 0-1 0 0,1 0 0 0 0,0 0 1 0 0,0-1-1 0 0,-1 0 0 0 0,0 0 1 0 0,1 0-1 0 0,-1 0 0 0 0,0-1 1 0 0,6-7-1 0 0,2-1 57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8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10656 0 0,'0'1'176'0'0,"0"1"-126"0"0,0 1-13 0 0,0 7 756 0 0,7-15-620 0 0,1 1 1 0 0,-1 1 0 0 0,1-1 0 0 0,-1 1 0 0 0,16-4-1 0 0,-18 6-156 0 0,27-6 306 0 0,-31 8-318 0 0,0 0-1 0 0,-1-1 0 0 0,1 1 1 0 0,-1 0-1 0 0,1 0 0 0 0,-1-1 1 0 0,0 1-1 0 0,1 0 1 0 0,-1 0-1 0 0,0 0 0 0 0,1 0 1 0 0,-1 0-1 0 0,0 0 0 0 0,0-1 1 0 0,0 1-1 0 0,0 0 0 0 0,0 0 1 0 0,0 0-1 0 0,0 0 1 0 0,0 0-1 0 0,0 0 0 0 0,0 1 1 0 0,0 8 40 0 0,1 4 1 0 0,0 1 1 0 0,-1-1 0 0 0,-1 1-1 0 0,0-1 1 0 0,-1 1 0 0 0,-1-1-1 0 0,-6 22 1 0 0,-1 8 60 0 0,-38 196 978 0 0,39-223-680 0 0,6-12 167 0 0,6-13 680 0 0,16-39-697 0 0,22-89-1 0 0,-28 83-86 0 0,31-75 0 0 0,-42 124-391 0 0,1 0 0 0 0,-1 0 0 0 0,0 1 0 0 0,1-1 0 0 0,0 1 0 0 0,0 0 0 0 0,0 0 0 0 0,0 0 0 0 0,0 0-1 0 0,1 0 1 0 0,4-2 0 0 0,22-20 224 0 0,-24 19-272 0 0,-4 4-11 0 0,1-1-1 0 0,0 1 0 0 0,-1-1 0 0 0,1 0 0 0 0,-1 0 1 0 0,0 0-1 0 0,0 0 0 0 0,2-5 0 0 0,-4 8-14 0 0,5-4 56 0 0,18 3-3 0 0,-15 1-54 0 0,-3 0-2 0 0,0 0 0 0 0,0 1 0 0 0,2 2 0 0 0,-1 5 2 0 0,-1-2 4 0 0,-4-6-4 0 0,0 1 0 0 0,0 0 0 0 0,-1 0 0 0 0,1 0 0 0 0,0-1 0 0 0,-1 1 0 0 0,1 0 0 0 0,0 0 0 0 0,-1 0 0 0 0,1 0 0 0 0,-1 0 0 0 0,0 0 0 0 0,1 0 0 0 0,-1 0 0 0 0,0 0-1 0 0,1 0 1 0 0,-1 1 0 0 0,0-1 0 0 0,0 0 0 0 0,0 0 0 0 0,0 0 0 0 0,0 0 0 0 0,0 0 0 0 0,0 0 0 0 0,-1 0 0 0 0,1 0 0 0 0,0 0 0 0 0,-1 0 0 0 0,1 1 0 0 0,0-1 0 0 0,-1 0 0 0 0,1-1 0 0 0,-1 1-1 0 0,0 0 1 0 0,0 1 0 0 0,-5 13 19 0 0,-2 62 58 0 0,1-34-4 0 0,2 0 0 0 0,2 1 1 0 0,5 85-1 0 0,-1-118-46 0 0,1-1 1 0 0,0 1-1 0 0,1-1 0 0 0,0 1 1 0 0,1-1-1 0 0,5 11 0 0 0,-6-15 6 0 0,-1-4-8 0 0,0 0 0 0 0,1 0 0 0 0,-1-1 1 0 0,0 1-1 0 0,1-1 0 0 0,-1 0 0 0 0,1 1 0 0 0,0-1 0 0 0,-1-1 1 0 0,4 2-1 0 0,-1-2 20 0 0,1 0 1 0 0,-1 0 0 0 0,0-1-1 0 0,0 1 1 0 0,0-1 0 0 0,0-1 0 0 0,1 1-1 0 0,4-3 1 0 0,-3 2 19 0 0,0-1 0 0 0,-1-1-1 0 0,1 1 1 0 0,-1-1 0 0 0,0-1 0 0 0,7-4 0 0 0,5-5 89 0 0,-10 7-66 0 0,-1 2-32 0 0,-4 4-21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2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87 96 0 0,'3'1'46'0'0,"1"1"53"0"0,1 1 38 0 0,1 3 137 0 0,3 3 185 0 0,-2-4-83 0 0,-2-2-312 0 0,2 1 832 0 0,-6-12 1854 0 0,-2-22 3269 0 0,-2 30-5607 0 0,2-1-314 0 0,1 1 0 0 0,-1 0 0 0 0,0-1 0 0 0,0 1 1 0 0,1 0-1 0 0,-1-1 0 0 0,0 1 0 0 0,0 0 1 0 0,1 0-1 0 0,-1 0 0 0 0,0 0 0 0 0,0 0 1 0 0,0 0-1 0 0,1 0 0 0 0,-1 0 0 0 0,0 0 1 0 0,0 0-1 0 0,0 1 0 0 0,1-1 0 0 0,-1 0 1 0 0,0 0-1 0 0,0 1 0 0 0,1-1 0 0 0,-1 0 1 0 0,0 1-1 0 0,1-1 0 0 0,-2 2 0 0 0,0 18 805 0 0,1-1 0 0 0,1 24 0 0 0,0-18-280 0 0,0-24-588 0 0,0 0 0 0 0,0 1 0 0 0,-1-1 0 0 0,1 0 0 0 0,0 0 0 0 0,-1-1 0 0 0,1 1 0 0 0,-1 0 0 0 0,1 0 0 0 0,-1 0 0 0 0,0 0 0 0 0,1 0 0 0 0,-1 0 0 0 0,-1 0 0 0 0,1 0 0 0 0,0 0 0 0 0,1 0 0 0 0,-1 0 0 0 0,0 0 0 0 0,1 0 0 0 0,-1 0 0 0 0,0-1 0 0 0,1 1 1 0 0,-1 1-1 0 0,1-1 0 0 0,0 0 0 0 0,-1 0 0 0 0,1 0 0 0 0,-1 2 0 0 0,1 42 727 0 0,-10 79 0 0 0,0-25-196 0 0,7-74-442 0 0,4-5-4 0 0,-2 97 518 0 0,1-113-609 0 0,-1 1-1 0 0,0-1 1 0 0,-1 0 0 0 0,1 0 0 0 0,-1 1 0 0 0,-1 3 0 0 0,1-4 5 0 0,0 0-1 0 0,0 0 1 0 0,1 0-1 0 0,0 1 1 0 0,-2 6 0 0 0,2 11 100 0 0,2-18-98 0 0,-1 1-1 0 0,-1-1 1 0 0,1 0-1 0 0,-1 1 1 0 0,1-1-1 0 0,-1 0 1 0 0,0 1-1 0 0,-1-1 1 0 0,1 0-1 0 0,-4 6 1 0 0,4-8-11 0 0,0 1-1 0 0,0-1 1 0 0,0 1 0 0 0,0-1 0 0 0,0 1-1 0 0,0-1 1 0 0,1 1 0 0 0,-1-1 0 0 0,1 1-1 0 0,0-1 1 0 0,0 1 0 0 0,0 0 0 0 0,0 3-1 0 0,1-3-4 0 0,-1-1 0 0 0,0 0 0 0 0,0 1 0 0 0,0-1 0 0 0,-1 1 0 0 0,1-1 0 0 0,-1 1 0 0 0,1-1 0 0 0,-1 0-1 0 0,0 1 1 0 0,0 1 0 0 0,-2 2 11 0 0,0 0-1 0 0,1 0 0 0 0,0 1 1 0 0,1-1-1 0 0,-1 1 0 0 0,1-1 1 0 0,0 8-1 0 0,-3 28 89 0 0,2-10-6 0 0,2 1 0 0 0,1-1 1 0 0,9 57-1 0 0,8 32 151 0 0,-14-51 24 0 0,2-23-39 0 0,9-25-79 0 0,-14-21-164 0 0,1 4 41 0 0,0 0 0 0 0,1-1 0 0 0,0 1 0 0 0,0-1 0 0 0,7 8 0 0 0,-6-6 33 0 0,0 0 1 0 0,0 0 0 0 0,5 13 0 0 0,-7-16-43 0 0,28 75 407 0 0,-27-73-403 0 0,1-1-1 0 0,0 0 1 0 0,-1-1-1 0 0,1 1 0 0 0,1-1 1 0 0,5 4-1 0 0,-5-3-17 0 0,6 8 52 0 0,-5-8-22 0 0,-1 1-1 0 0,0 0 1 0 0,-1 1-1 0 0,1-1 0 0 0,6 12 1 0 0,-8-12-32 0 0,1-1 1 0 0,0 0-1 0 0,-1 0 1 0 0,1 0-1 0 0,1 0 1 0 0,-1-1-1 0 0,1 1 0 0 0,-1-1 1 0 0,1 0-1 0 0,0-1 1 0 0,6 4-1 0 0,8 4 40 0 0,7 11 103 0 0,-21-18-123 0 0,1 0 1 0 0,-1 1-1 0 0,0-1 1 0 0,0 1-1 0 0,5 5 1 0 0,14 11 58 0 0,-18-15-83 0 0,-4-3-5 0 0,1 0 0 0 0,0 0 0 0 0,0 0 0 0 0,-1 0 0 0 0,1 1 0 0 0,3 4 0 0 0,-5-6-9 0 0,-1 0 0 0 0,1 0-1 0 0,0 0 1 0 0,0 0 0 0 0,0-1 0 0 0,0 1-1 0 0,0 0 1 0 0,0-1 0 0 0,0 1 0 0 0,0-1 0 0 0,0 1-1 0 0,0-1 1 0 0,1 0 0 0 0,-1 1 0 0 0,2-1-1 0 0,-1 1 5 0 0,0-1 0 0 0,0 1-1 0 0,0 0 1 0 0,0 0-1 0 0,0-1 1 0 0,0 2 0 0 0,0-1-1 0 0,0 0 1 0 0,0 0 0 0 0,1 2-1 0 0,4 3 29 0 0,0 0 0 0 0,1-1 0 0 0,-1 0 0 0 0,1 0 0 0 0,14 6 0 0 0,-20-10 4 0 0,27 12 152 0 0,4-4-87 0 0,-1-7-62 0 0,-17-3-23 0 0,-6 2-11 0 0,3 1 5 0 0,0 3-5 0 0,1-3-1 0 0,2 0 13 0 0,-1-1-1 0 0,0-1 1 0 0,1 0-1 0 0,15-3 1 0 0,21-1 155 0 0,-15 7-118 0 0,0 1 1 0 0,-1 1-1 0 0,43 13 1 0 0,18 3 21 0 0,4 5 95 0 0,-36-8-103 0 0,-43-13-42 0 0,-6-1-13 0 0,0-1-1 0 0,0 0 0 0 0,1-1 1 0 0,-1-1-1 0 0,29-2 0 0 0,17 12 8 0 0,-47-11-17 0 0,1 0-3 0 0,292 0 48 0 0,-300 0-51 0 0,1 1 1 0 0,-1 0 0 0 0,0 0-1 0 0,13 3 1 0 0,-6 0 4 0 0,0-1 1 0 0,0-1-1 0 0,0 0 0 0 0,27-1 1 0 0,-26-1-5 0 0,-2 0 5 0 0,-1 0-1 0 0,0 1 0 0 0,15 2 1 0 0,-11 0-1 0 0,197 20 34 0 0,-188-20-33 0 0,1-2 0 0 0,38-1 0 0 0,-1-1 4 0 0,34 1 20 0 0,1 0-8 0 0,-83 0-21 0 0,0 0 13 0 0,0 0-1 0 0,22 5 0 0 0,3-1 7 0 0,325-4 203 0 0,-201 1-192 0 0,2 1 48 0 0,-7 4-6 0 0,-72-6-46 0 0,-47 5-23 0 0,-26-2 0 0 0,0-1 0 0 0,1 0-1 0 0,22-1 1 0 0,-27-1-4 0 0,-4-1 0 0 0,-1 1 0 0 0,1 1-1 0 0,-1-1 1 0 0,0 1 0 0 0,1 0 0 0 0,-1 0-1 0 0,7 3 1 0 0,-2-1 1 0 0,1-1-1 0 0,-1 0 1 0 0,1 0 0 0 0,0-1-1 0 0,0-1 1 0 0,19 0-1 0 0,-16 0 5 0 0,1 0-2 0 0,188-1 53 0 0,50 0 3 0 0,55 6 21 0 0,-218 1-24 0 0,-21 1-14 0 0,37 1-7 0 0,-25 8-4 0 0,-74-16-27 0 0,-1 0-1 0 0,0 1 0 0 0,0 0 1 0 0,1 0-1 0 0,-1 1 0 0 0,0 0 0 0 0,0 0 1 0 0,0 0-1 0 0,0 1 0 0 0,7 4 1 0 0,-3-1 2 0 0,18 7 5 0 0,0-1-1 0 0,0-1 1 0 0,1-1 0 0 0,0-2-1 0 0,1-1 1 0 0,41 5-1 0 0,-21-4 12 0 0,16 2 0 0 0,110 4 1 0 0,-126-14-17 0 0,-3-1 14 0 0,56 7 0 0 0,3 2 50 0 0,-88-6-51 0 0,32 0 0 0 0,-32-1 4 0 0,33 3 1 0 0,122 26 38 0 0,-141-27-49 0 0,36 1-1 0 0,23 1 18 0 0,-46-1-17 0 0,0-3 0 0 0,86-7 0 0 0,-116 5-10 0 0,64-3 18 0 0,-37 3-13 0 0,54-9 0 0 0,112-35 0 0 0,-63 31-9 0 0,-112 11 11 0 0,42 0 0 0 0,-50 3 0 0 0,0-1-1 0 0,1-1 1 0 0,28-6-1 0 0,-35 5 3 0 0,1 1 0 0 0,-1 1 0 0 0,30 2 0 0 0,-15-1-1 0 0,105 8 52 0 0,-29-5 32 0 0,-27-2-61 0 0,-44 0-29 0 0,1-3 1 0 0,42-6 0 0 0,-50 5-6 0 0,111-7-1 0 0,78-16-4 0 0,-105 11 1 0 0,-87 12-5 0 0,32 2 0 0 0,-32 2 6 0 0,406-11-21 0 0,-202 15 46 0 0,-143-13 10 0 0,-38 8-21 0 0,98 13 0 0 0,-132-11-8 0 0,0-1 0 0 0,22-1 0 0 0,-26-1 0 0 0,-1 1-1 0 0,1 0 0 0 0,0 1 0 0 0,-1 1 1 0 0,24 5-1 0 0,1 3 5 0 0,58 9 0 0 0,29 1-8 0 0,-38-9 15 0 0,134 7 50 0 0,-2-18 50 0 0,-85 12-94 0 0,-82-9-21 0 0,95 17 0 0 0,-98-10 0 0 0,-12-3 0 0 0,0-1 0 0 0,56 1 0 0 0,124-7 0 0 0,-187-5 1 0 0,-6 2 7 0 0,34-7-1 0 0,-51 8-7 0 0,55-5 11 0 0,-47 6-6 0 0,1 0-1 0 0,19-5 0 0 0,-13 3-6 0 0,0 2 0 0 0,37 2-1 0 0,-24 0 1 0 0,-15-2-4 0 0,0-1 0 0 0,-1-1 0 0 0,22-6 0 0 0,-36 8 0 0 0,35 1-3 0 0,45-6-40 0 0,-7 3 5 0 0,-61 4 36 0 0,22-9 5 0 0,-23 5 3 0 0,18 0 0 0 0,-14 4 0 0 0,-5-1 0 0 0,0-1 0 0 0,0 0 0 0 0,-1-2 0 0 0,0-1 0 0 0,1 3 0 0 0,-1 1 0 0 0,-4 0 0 0 0,1-4 0 0 0,-2-1 0 0 0,1-1 0 0 0,-1 1 0 0 0,2 1 0 0 0,-2 0 0 0 0,2 0 0 0 0,3-2 0 0 0,-1-1 0 0 0,-2-2 0 0 0,-1-1 0 0 0,0 0 0 0 0,-1 0 0 0 0,1 0 0 0 0,-7 7 0 0 0,12-15 0 0 0,-12 8 0 0 0,26-36 0 0 0,-21 35 0 0 0,-3 2 0 0 0,0-2 0 0 0,3 1 0 0 0,1-4 0 0 0,1-1 0 0 0,8-22 0 0 0,-14 25 0 0 0,14-40 0 0 0,25-98 0 0 0,-28 104-5 0 0,-8 26 0 0 0,0-1 0 0 0,-2 0 0 0 0,4-30 0 0 0,-8-36-18 0 0,-2 59 16 0 0,-1 0 0 0 0,-1 0 0 0 0,-2 0 0 0 0,0 1 0 0 0,-2-1 0 0 0,-1 1 0 0 0,-14-31 0 0 0,-47-82-1 0 0,59 121 8 0 0,-1 2 0 0 0,-1 0 0 0 0,-20-24 0 0 0,28 36 0 0 0,-9-8 0 0 0,0 1 0 0 0,-1 0 0 0 0,0 1 0 0 0,-1 1 0 0 0,0 0 0 0 0,-25-12 0 0 0,-16-10 0 0 0,36 21 0 0 0,0 1 0 0 0,-1 1 0 0 0,0 1 0 0 0,-1 1 0 0 0,-34-7 0 0 0,11 2 0 0 0,43 12 0 0 0,-9-3-4 0 0,0-1 0 0 0,0 0 0 0 0,0 0 0 0 0,1-1 0 0 0,-17-10 0 0 0,-78-63-52 0 0,100 75 51 0 0,0-1-3 0 0,-14-14 5 0 0,-65-54-19 0 0,14 14-5 0 0,42 34 23 0 0,-62-36 1 0 0,41 28 3 0 0,15 11 0 0 0,0 0 0 0 0,-67-27 0 0 0,27 16 0 0 0,40 17 0 0 0,-1 0 0 0 0,0 3 0 0 0,-51-12 0 0 0,36 14-10 0 0,-1 3 0 0 0,-70-1-1 0 0,86 8-1 0 0,-48-7-1 0 0,44 3 6 0 0,-65 3 1 0 0,-24-2-13 0 0,-26-14 2 0 0,42 12-13 0 0,-51-2-4 0 0,111 6 26 0 0,-74 8 0 0 0,57-2 9 0 0,-129-5-1 0 0,37-4 0 0 0,58-9 0 0 0,57 7-3 0 0,-58-2-1 0 0,85 8 4 0 0,-29-7-1 0 0,34 5 0 0 0,-1 0-1 0 0,1 1 0 0 0,0 0 1 0 0,-15 1-1 0 0,-97 9 2 0 0,64-3 0 0 0,-29 0 0 0 0,6-4 0 0 0,-70-2 0 0 0,85-10 0 0 0,47 6 0 0 0,-47-2 0 0 0,-3 1 0 0 0,-17-1 0 0 0,21-1 0 0 0,47 6 0 0 0,0-1 0 0 0,-41-10 0 0 0,41 7 0 0 0,1 1 0 0 0,-43-3 0 0 0,-78 3 0 0 0,50-4-9 0 0,-177 8-46 0 0,222 6 55 0 0,27-2 0 0 0,-8 0 0 0 0,16-1 0 0 0,0-2 0 0 0,-20 1 0 0 0,-58-2 0 0 0,76 0 0 0 0,-93 0 0 0 0,97 0 0 0 0,-3 0 0 0 0,-157 0-8 0 0,155 0 8 0 0,-52-1 0 0 0,42 0 0 0 0,-1 1 0 0 0,-44 6 0 0 0,69-5 0 0 0,-16 0 0 0 0,-28-2 0 0 0,30 1 0 0 0,0 0 0 0 0,1 0 0 0 0,-1 0 0 0 0,1 0 0 0 0,-1 0 0 0 0,0 0 0 0 0,1 0 0 0 0,3 0 0 0 0,0 0 0 0 0,1 0 0 0 0,-46 0-8 0 0,46 0 8 0 0,1 0 0 0 0,-1 0 0 0 0,0 0 0 0 0,0 0 0 0 0,0-1 0 0 0,0-3 0 0 0,1 1 0 0 0,-1 0 0 0 0,1 1 0 0 0,-2-1 0 0 0,2 1 0 0 0,-2-1 0 0 0,-3-1 0 0 0,0-1 0 0 0,2 2 0 0 0,2 2 0 0 0,1 0 0 0 0,1-2 0 0 0,-3 0 0 0 0,-3 2 0 0 0,2 1-3 0 0,1 0 0 0 0,-21-4 0 0 0,23 3 4 0 0,-4-2-1 0 0,-9 0 0 0 0,-37-2 0 0 0,48 4 0 0 0,6 0 0 0 0,1 0 0 0 0,-1 0 0 0 0,1 0 0 0 0,-1 1 0 0 0,0 0 0 0 0,-8 1 0 0 0,0-1 0 0 0,2 0 0 0 0,0 0 0 0 0,-95-2 0 0 0,96 2 0 0 0,1-1 0 0 0,-2-3 0 0 0,-3-1 0 0 0,0 4 0 0 0,2 1 0 0 0,1-1 0 0 0,-3-3 0 0 0,-1 0 0 0 0,0 0 0 0 0,2 3 0 0 0,2 1 0 0 0,-18 0-8 0 0,-5 0-15 0 0,-173 0-26 0 0,192 0 49 0 0,0 0 0 0 0,1 0 0 0 0,-1 0 0 0 0,1 0 0 0 0,-12 2 0 0 0,19 0 0 0 0,-55-1 0 0 0,47-1 0 0 0,5 0 0 0 0,0 0 0 0 0,-5 0 0 0 0,2 0 0 0 0,1 0 0 0 0,1 0 0 0 0,-12 0 0 0 0,-13 1 0 0 0,1 1 0 0 0,-196 0-52 0 0,0 1 40 0 0,160 6 12 0 0,29-4 0 0 0,19-1 0 0 0,-1-2 0 0 0,-41-1 0 0 0,50-1 0 0 0,-170 0 0 0 0,176 0 0 0 0,-1 0 0 0 0,-2 0 0 0 0,-2 0 0 0 0,-1 0 0 0 0,4 0 0 0 0,-1 0 0 0 0,-2 0 0 0 0,0 0 0 0 0,4 0 0 0 0,0 0 0 0 0,0-3 0 0 0,0 2 0 0 0,1 1 0 0 0,-1 0 0 0 0,0-1 0 0 0,-1-2 0 0 0,-2-1 0 0 0,-2 0 0 0 0,3 3 0 0 0,3 1 0 0 0,-4-1 0 0 0,0-2 1 0 0,4 3 5 0 0,-2-1-5 0 0,-3-3-1 0 0,0 1 0 0 0,-1 3 0 0 0,1 0 0 0 0,4 0 0 0 0,-36 0-15 0 0,4 0-2 0 0,31 0 17 0 0,-2 2 0 0 0,1 0-4 0 0,1-2 0 0 0,-20-1 1 0 0,23 1-1 0 0,-3 0 3 0 0,1 0 1 0 0,0 0 0 0 0,0 2 0 0 0,1 1 0 0 0,-2 0 0 0 0,2-2 0 0 0,-1-1 0 0 0,0 0 0 0 0,-4 0 0 0 0,-1 0 0 0 0,0 0 0 0 0,2 0 0 0 0,2 0 0 0 0,1 0 0 0 0,0 0 0 0 0,0 0 0 0 0,-3 0 0 0 0,-2 0 0 0 0,5 0 0 0 0,0 0 0 0 0,-97 0 0 0 0,96 0 0 0 0,-3 0 0 0 0,-1 0 0 0 0,-77 0 0 0 0,77 0 0 0 0,1 0 0 0 0,-1 0 0 0 0,0 0 0 0 0,1 0 0 0 0,-1 0 0 0 0,0 0 0 0 0,2 0 0 0 0,2 0 0 0 0,1 0 0 0 0,1 0 0 0 0,-1 0 0 0 0,0 0 0 0 0,0 0 0 0 0,1 0 0 0 0,-2 0 0 0 0,-3 0 0 0 0,1 0 0 0 0,1 0 0 0 0,3 0 0 0 0,0 0 0 0 0,-2 0 0 0 0,-3-3 0 0 0,1-2 0 0 0,-1 1 0 0 0,-1-1 0 0 0,1 0 0 0 0,-1 2 0 0 0,-17-1 0 0 0,-3-4 0 0 0,22 4 0 0 0,-1 3 0 0 0,-1 1 0 0 0,5 0 0 0 0,0 0 0 0 0,0 0 0 0 0,0 0 0 0 0,-2 0 0 0 0,0 0 0 0 0,1 0 0 0 0,-2 0 0 0 0,1 0 0 0 0,2 0 0 0 0,-4 0-4 0 0,-16 7 0 0 0,25-6 4 0 0,-18 6-4 0 0,13-1-1 0 0,7-5-1 0 0,-34-1-3 0 0,5 0 1 0 0,-158 11 8 0 0,177-10 0 0 0,0 1 0 0 0,0 0 0 0 0,0 0 0 0 0,-20 9 0 0 0,-18 2 0 0 0,-19 3 0 0 0,34-8 0 0 0,-51 7 0 0 0,23-15 15 0 0,3 1-11 0 0,-15-2 1 0 0,-5-13-5 0 0,67 14 0 0 0,0 0 0 0 0,0 0 0 0 0,3 0 0 0 0,2 0 0 0 0,-2 0 0 0 0,2 0 0 0 0,-1 0 0 0 0,0-1 0 0 0,-8-2 0 0 0,0-1 0 0 0,-25-8 0 0 0,-2-2 0 0 0,30 9 0 0 0,1 0 0 0 0,-1-1 0 0 0,1 1 0 0 0,-1 2 0 0 0,0 2 0 0 0,2 1 0 0 0,2 0 0 0 0,0-1 0 0 0,-2-3 0 0 0,-49-17-15 0 0,50 17 13 0 0,-1 1 0 0 0,-19-4 0 0 0,0 0-1 0 0,3 0 3 0 0,18 6 0 0 0,-3 1 0 0 0,-1 0 0 0 0,0 0 0 0 0,1 0 0 0 0,0 0 0 0 0,-1 0 0 0 0,2 0 0 0 0,4 0 0 0 0,-2 0 0 0 0,-3 0 0 0 0,0 0 0 0 0,-1 0 0 0 0,0 1 0 0 0,1 2 0 0 0,-1 0 0 0 0,0-2 0 0 0,0-1 0 0 0,1 1 0 0 0,1 1 0 0 0,-1 0 0 0 0,-1 1 0 0 0,1-1 0 0 0,0 0 0 0 0,-1-1 0 0 0,0-1 0 0 0,0 0 0 0 0,1 0 0 0 0,0 0 0 0 0,-1 2 0 0 0,0-1 0 0 0,-7-3-4 0 0,15 3 1 0 0,-5 1 2 0 0,-20 1-22 0 0,4-3 14 0 0,-5 6-6 0 0,30-5 14 0 0,0 0 0 0 0,0 0-1 0 0,1 0 1 0 0,-1 0 0 0 0,0 0-1 0 0,-1-1 1 0 0,1 0-1 0 0,0 1 1 0 0,-4-1 0 0 0,-8 0-3 0 0,5 2 4 0 0,0 2 0 0 0,-4 0 0 0 0,-1-1 0 0 0,0-2 0 0 0,1-1 0 0 0,0 0 0 0 0,1 2 0 0 0,-2-1 0 0 0,1 0 0 0 0,-1-1 0 0 0,4 0 0 0 0,0 1 0 0 0,1 3 0 0 0,1-1 0 0 0,-1 2 0 0 0,0-2 0 0 0,0-1 0 0 0,1 1 0 0 0,-1 1 0 0 0,5-4 0 0 0,0 0 0 0 0,0 0 0 0 0,0 1 0 0 0,-4 1 0 0 0,-1 0 0 0 0,0-2 0 0 0,1 0 0 0 0,4 0 0 0 0,0 0 0 0 0,-1 0 0 0 0,1 1 0 0 0,-4 3 0 0 0,0 1 0 0 0,-2-4 0 0 0,2-1 0 0 0,4 0 0 0 0,0 0 0 0 0,1 0 0 0 0,-1 0 0 0 0,0 0 0 0 0,-29 0-8 0 0,5 0-25 0 0,28 0 26 0 0,-2 0-64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4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1962 96 0 0,'-1'6'0'0'0,"11"5"0"0"0,9-2 0 0 0,-10-3 1002 0 0,-17-4 2028 0 0,-25-4 3093 0 0,26 1-5832 0 0,33-17 1407 0 0,7-6-970 0 0,-23 19-612 0 0,-5 2-18 0 0,0 1 0 0 0,-1-2-1 0 0,1 1 1 0 0,-1 0 0 0 0,7-7-1 0 0,-5 4 17 0 0,-3 3-43 0 0,-1 0 1 0 0,1 0-1 0 0,0 1 0 0 0,0-1 0 0 0,0 1 0 0 0,1 0 0 0 0,6-4 0 0 0,32-19 609 0 0,41-32 715 0 0,132-116 0 0 0,-190 150-1069 0 0,31-20-1 0 0,-28 22-54 0 0,25-23 1 0 0,-40 33-189 0 0,1 2 0 0 0,-1 0 0 0 0,1 0 1 0 0,1 2-1 0 0,0 0 0 0 0,0 0 0 0 0,0 1 1 0 0,24-5-1 0 0,7-5 78 0 0,48-10 123 0 0,-71 21-209 0 0,-1 0 1 0 0,1-2-1 0 0,-1-1 1 0 0,-1 0-1 0 0,24-14 0 0 0,5-7 92 0 0,-23 14-20 0 0,0-2-1 0 0,48-37 1 0 0,-10 1 71 0 0,1 3 1 0 0,3 3-1 0 0,125-63 0 0 0,-105 56-35 0 0,-66 39-112 0 0,0 1-1 0 0,0 0 0 0 0,2 2 1 0 0,32-12-1 0 0,54-10 159 0 0,153-53 180 0 0,-207 64-303 0 0,-1-1-1 0 0,82-51 1 0 0,90-45 206 0 0,-94 54-95 0 0,-32 5-10 0 0,-57 33-55 0 0,59-26 1 0 0,118-32 268 0 0,-85 32-150 0 0,-105 44-207 0 0,-25 8-47 0 0,1 0 0 0 0,-1 0 0 0 0,0-1 1 0 0,0 0-1 0 0,0 0 0 0 0,0-1 0 0 0,10-7 0 0 0,-10 6 6 0 0,-1 1-1 0 0,1-1 0 0 0,0 1 1 0 0,0 0-1 0 0,0 1 0 0 0,1 0 1 0 0,-1 0-1 0 0,10-2 1 0 0,23-14 167 0 0,-16 9-37 0 0,-4 4 97 0 0,-29 6-229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5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14776 0 0,'3'5'69'0'0,"1"0"255"0"0,0-1 193 0 0,1 0 443 0 0,2 2 319 0 0,-4-1-870 0 0,-1-3-345 0 0,-1 0 1 0 0,0 1-1 0 0,1-1 0 0 0,-1-1 1 0 0,1 1-1 0 0,0 0 0 0 0,0 0 1 0 0,0 0-1 0 0,0-1 0 0 0,0 1 1 0 0,0-1-1 0 0,0 0 0 0 0,3 2 1 0 0,-3-2-29 0 0,1 1-34 0 0,0 0 0 0 0,1 0 0 0 0,-1-1-1 0 0,1 1 1 0 0,-1-1 0 0 0,1 0-1 0 0,-1 0 1 0 0,1 0 0 0 0,4 1 0 0 0,4 0-1 0 0,2 1-8 0 0,1 0-1 0 0,-1-2 0 0 0,1 1 1 0 0,30-3-1 0 0,58-11-60 0 0,-64 7 19 0 0,63-15-77 0 0,-69 13 40 0 0,-1 1-1 0 0,66-4 1 0 0,-23 8 38 0 0,-47 0 19 0 0,0 1 0 0 0,1 1 0 0 0,-1 2 0 0 0,1 1 0 0 0,47 11-1 0 0,-59-10 35 0 0,-12-2-1 0 0,0-1 0 0 0,1 1 0 0 0,-1-1 0 0 0,0 1 0 0 0,0 1 0 0 0,0-1 1 0 0,0 1-1 0 0,-1 0 0 0 0,1 0 0 0 0,5 6 0 0 0,2 2 8 0 0,-5 1-8 0 0,-5-1 1 0 0,0-3-6 0 0,0 0 0 0 0,-1 0 0 0 0,0 0 1 0 0,0 0-1 0 0,-1 0 0 0 0,0 0 0 0 0,0 0 0 0 0,-1 0 0 0 0,0 0 0 0 0,0 0 0 0 0,-5 15 1 0 0,0 4-10 0 0,-4 9 9 0 0,-1 0 1 0 0,-2 0-1 0 0,-1-1 0 0 0,-34 58 1 0 0,23-45 0 0 0,-24 65 0 0 0,-34 89 40 0 0,45-129 15 0 0,23-45 129 0 0,1-1 1 0 0,-12 34-1 0 0,26-60-167 0 0,0-1-1 0 0,0 1 1 0 0,0 0-1 0 0,0-1 1 0 0,1 1-1 0 0,-1-1 1 0 0,0 1-1 0 0,0-1 1 0 0,1 1-1 0 0,-1 0 1 0 0,0-1-1 0 0,0 1 1 0 0,1-1-1 0 0,-1 1 1 0 0,1-1-1 0 0,-1 0 1 0 0,0 1-1 0 0,1-1 1 0 0,-1 1-1 0 0,1-1 1 0 0,-1 0-1 0 0,1 1 1 0 0,-1-1-1 0 0,1 0 1 0 0,-1 1-1 0 0,1-1 1 0 0,0 0-1 0 0,-1 0 1 0 0,1 0-1 0 0,-1 0 1 0 0,1 1-1 0 0,0-1 1 0 0,-1 0-1 0 0,1 0 1 0 0,-1 0-1 0 0,1 0 1 0 0,0 0-1 0 0,-1 0 1 0 0,1-1-1 0 0,-1 1 1 0 0,1 0-1 0 0,0 0 1 0 0,-1 0-1 0 0,1 0 1 0 0,-1-1-1 0 0,1 1 1 0 0,0-1-1 0 0,48-35 288 0 0,-30 22-248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59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1800 0 0,'3'0'1'0'0,"0"0"2"0"0,-1 1 5 0 0,0 2 9 0 0,9 6 35 0 0,-4-4 3 0 0,1-1-1 0 0,0 1 1 0 0,0-1-1 0 0,1-1 1 0 0,-1 1 0 0 0,1-1-1 0 0,-1-1 1 0 0,1 0-1 0 0,0 0 1 0 0,11 0-1 0 0,19-1 972 0 0,70-7 0 0 0,-65 2-211 0 0,47 2-1 0 0,-4 4-194 0 0,-5 0-50 0 0,108 17 0 0 0,195 23 461 0 0,-53 0 224 0 0,-247-29-894 0 0,464 60 1690 0 0,-22-4-438 0 0,-446-57-1357 0 0,661 122 1543 0 0,-106 5-412 0 0,-296-68-753 0 0,-169-36-319 0 0,139 33 262 0 0,831 197 1328 0 0,-832-197-1418 0 0,-206-45-319 0 0,602 154 1069 0 0,-666-166-1139 0 0,-14-4 34 0 0,0 1 0 0 0,0 1-1 0 0,38 19 1 0 0,-55-23-44 0 0,-1 1 0 0 0,0 0 0 0 0,0 0 0 0 0,10 11-1 0 0,-4-4 126 0 0,-12-12-170 0 0,-1 2-10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59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13968 0 0,'5'-1'23'0'0,"-2"1"12"0"0,0 0 40 0 0,1 1 98 0 0,0 4 138 0 0,0-1-56 0 0,-1-1-134 0 0,22 12 851 0 0,36 29 1 0 0,-38-26-760 0 0,43 26 1 0 0,-42-32-202 0 0,74 42 35 0 0,130 92 0 0 0,-205-128-42 0 0,10 6 43 0 0,-1 1 0 0 0,-2 1 0 0 0,29 32 0 0 0,-51-48-34 0 0,-1-1 1 0 0,0 1-1 0 0,0 0 0 0 0,-1 0 1 0 0,0 1-1 0 0,-1-1 0 0 0,0 2 0 0 0,0-1 1 0 0,-1 0-1 0 0,-1 1 0 0 0,0 0 0 0 0,-1-1 1 0 0,0 1-1 0 0,0 21 0 0 0,-1-8 178 0 0,-2-1 0 0 0,-1 0 0 0 0,-8 42 0 0 0,8-58-120 0 0,0 0-1 0 0,-1-1 1 0 0,0 1 0 0 0,0-1 0 0 0,-1 1 0 0 0,0-1 0 0 0,0 0 0 0 0,0-1-1 0 0,-1 1 1 0 0,0-1 0 0 0,-1 1 0 0 0,1-2 0 0 0,-1 1 0 0 0,0-1 0 0 0,-8 6-1 0 0,1-2 38 0 0,-1 0 0 0 0,0-1-1 0 0,0-1 1 0 0,-1 0-1 0 0,0-1 1 0 0,-1 0 0 0 0,1-2-1 0 0,-21 5 1 0 0,-94 5 284 0 0,94-12-313 0 0,0 1-1 0 0,1 2 0 0 0,-63 17 0 0 0,65-10-55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17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13464 0 0,'-6'11'73'0'0,"5"-4"30"0"0,0 5 105 0 0,1-9-135 0 0,1 1 0 0 0,-1-1 0 0 0,1 1 0 0 0,0-1 0 0 0,0 0 0 0 0,0 1 0 0 0,1-1 0 0 0,-1 0 1 0 0,2 4-1 0 0,3 1 12 0 0,-5-7-53 0 0,1 1 1 0 0,-1-1 0 0 0,1 1 0 0 0,0-1 0 0 0,-1 0 0 0 0,1 0 0 0 0,0 1-1 0 0,0-1 1 0 0,0-1 0 0 0,0 1 0 0 0,0 0 0 0 0,0 0 0 0 0,0-1 0 0 0,2 1-1 0 0,36 4 72 0 0,-29-5-99 0 0,26 3 20 0 0,77 8 7 0 0,-98-8-31 0 0,-1 0 0 0 0,0 2 0 0 0,0-1 0 0 0,0 2 0 0 0,18 9 0 0 0,81 35-2 0 0,-15-7 10 0 0,43 23 458 0 0,3-6 0 0 0,216 59 0 0 0,-340-114-191 0 0,-1 1 1 0 0,0 1-1 0 0,-1 1 1 0 0,37 21-1 0 0,-55-28-226 0 0,0 0 0 0 0,0 0 0 0 0,0 0 0 0 0,-1 0-1 0 0,1 1 1 0 0,0-1 0 0 0,-1 0 0 0 0,1 0-1 0 0,-1 1 1 0 0,1-1 0 0 0,-1 0 0 0 0,0 1-1 0 0,0-1 1 0 0,1 0 0 0 0,-1 1 0 0 0,0-1-1 0 0,0 1 1 0 0,0-1 0 0 0,0 0 0 0 0,-1 3 0 0 0,1-1-17 0 0,-1 1 1 0 0,0-1-1 0 0,1 0 1 0 0,-1 1-1 0 0,0-1 1 0 0,-3 6-1 0 0,-8 10 27 0 0,-1-1 0 0 0,0 0-1 0 0,-1-1 1 0 0,-1-1-1 0 0,-1 0 1 0 0,0-2-1 0 0,-1 1 1 0 0,-35 21-1 0 0,-128 89 248 0 0,102-70-183 0 0,-105 57 113 0 0,34-23-7 0 0,133-78-195 0 0,2 1 0 0 0,-16 16 0 0 0,18-16-3 0 0,-1-1-1 0 0,0 0 1 0 0,-16 9 0 0 0,25-16-19 0 0,-1-1 1 0 0,1 1 0 0 0,0-1-1 0 0,0 1 1 0 0,-6 8 0 0 0,7-8 3 0 0,0-1 1 0 0,-1 1-1 0 0,1 0 1 0 0,-1-1 0 0 0,0 1-1 0 0,0-1 1 0 0,-7 4-1 0 0,8-6-9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14064 0 0,'-1'3'-6'0'0,"4"3"-3"0"0,1-1 82 0 0,-4-4-60 0 0,17 20 487 0 0,-2-7-1 0 0,-11-11-344 0 0,-2-2-71 0 0,-1 0 0 0 0,0 0-1 0 0,0 0 1 0 0,1 0 0 0 0,-1 0 0 0 0,0 1 0 0 0,0-1-1 0 0,0 0 1 0 0,0 0 0 0 0,0 1 0 0 0,0-1 0 0 0,-1 1-1 0 0,2 1 1 0 0,-6-4 1340 0 0,-5-2-463 0 0,16 12-583 0 0,-3-5-342 0 0,1-1 1 0 0,0 0-1 0 0,-1 0 1 0 0,1 0 0 0 0,0 0-1 0 0,1-1 1 0 0,-1 0-1 0 0,0 0 1 0 0,1-1 0 0 0,-1 1-1 0 0,1-1 1 0 0,-1 0-1 0 0,1-1 1 0 0,8 1-1 0 0,13-1 213 0 0,48-6 0 0 0,-68 5-201 0 0,18-2 120 0 0,-15 1-80 0 0,0 1-1 0 0,0 0 1 0 0,0 0-1 0 0,0 1 1 0 0,0 1-1 0 0,0-1 1 0 0,0 1-1 0 0,0 1 1 0 0,13 4-1 0 0,-18-5 22 0 0,-1 0 0 0 0,0-1 1 0 0,1 1-1 0 0,-1-1 0 0 0,7 0 0 0 0,-6 0 161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24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1904 600 0 0,'7'0'16'0'0,"-5"1"-26"0"0,0 0-7 0 0,3 3 77 0 0,5-2 123 0 0,-4 0-108 0 0,-4-1-45 0 0,0-1 1 0 0,1 1-1 0 0,-1 0 0 0 0,0-1 0 0 0,0 0 0 0 0,1 1 0 0 0,-1-1 0 0 0,0 0 0 0 0,0 0 0 0 0,1-1 0 0 0,-1 1 1 0 0,2-1-1 0 0,23-2 200 0 0,-25 3-213 0 0,0 0 0 0 0,-1 0 0 0 0,1 0 0 0 0,-1 0 1 0 0,1-1-1 0 0,0 1 0 0 0,-1-1 0 0 0,1 1 0 0 0,-1-1 0 0 0,1 0 0 0 0,-1 1 0 0 0,0-1 0 0 0,1 0 0 0 0,-1 0 0 0 0,0 0 0 0 0,3-2 0 0 0,0 0 36 0 0,10-5 161 0 0,-13 8-197 0 0,1-1 0 0 0,0 0 0 0 0,-1 0 1 0 0,1 0-1 0 0,-1 0 0 0 0,0 0 0 0 0,1-1 1 0 0,-1 1-1 0 0,0 0 0 0 0,2-2 0 0 0,3-4 140 0 0,40-36 512 0 0,-10 14-46 0 0,1 1 0 0 0,52-29 0 0 0,82-33-91 0 0,-23 14-68 0 0,32-28 221 0 0,145-78 453 0 0,-226 132-822 0 0,217-102 868 0 0,-65 51-149 0 0,225-106 1290 0 0,-79 23-705 0 0,-142 73-606 0 0,85-33-34 0 0,180-55 268 0 0,-234 110-389 0 0,-159 67-291 0 0,-87 20 4 0 0,-39 2-497 0 0,-2 1-57 0 0,-1 5-14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24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12160 0 0,'45'2'-4'0'0,"21"10"186"0"0,-46-7-74 0 0,-1-2 0 0 0,1 0-1 0 0,27 0 1 0 0,259-26 851 0 0,-62 2-833 0 0,-211 19-124 0 0,81-1 8 0 0,-98 3-9 0 0,0 1 0 0 0,0 1 0 0 0,-1 1 0 0 0,30 8 1 0 0,-41-9-2 0 0,-1-1 0 0 0,1 1 0 0 0,-1 0 0 0 0,0 0 0 0 0,0 0 0 0 0,0 0 0 0 0,0 0 0 0 0,0 1 0 0 0,0-1 0 0 0,-1 1 0 0 0,1 0 0 0 0,-1 0 0 0 0,0 0 0 0 0,0 0 0 0 0,0 0 0 0 0,0 0 0 0 0,-1 1 0 0 0,1-1 0 0 0,-1 1 0 0 0,0-1 0 0 0,0 1 0 0 0,0 0 0 0 0,0-1 0 0 0,-1 1 0 0 0,1 3 0 0 0,0 6 0 0 0,-1 0 0 0 0,0 0 0 0 0,-1 0 0 0 0,-1 0 0 0 0,-4 22 0 0 0,-14 49 21 0 0,-27 112 122 0 0,33-151-102 0 0,-1-1 0 0 0,-27 54 1 0 0,31-79 61 0 0,-1 0 1 0 0,-25 29 0 0 0,13-17 66 0 0,18-23-112 0 0,0-1 0 0 0,-1 0 1 0 0,0 0-1 0 0,0-1 0 0 0,-14 9 0 0 0,4-3-8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8:11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 96 0 0,'15'9'1'0'0,"35"21"109"0"0,-50-30-58 0 0,0 0 1 0 0,0 0 0 0 0,0 1 0 0 0,0-1 0 0 0,1 0-1 0 0,-1 0 1 0 0,0 0 0 0 0,0 0 0 0 0,0 0-1 0 0,0 0 1 0 0,1 0 0 0 0,-1 1 0 0 0,0-1 0 0 0,0 0-1 0 0,0 0 1 0 0,0 0 0 0 0,0 0 0 0 0,0 0-1 0 0,0 1 1 0 0,0-1 0 0 0,1 0 0 0 0,-1 0-1 0 0,0 0 1 0 0,0 1 0 0 0,0-1 0 0 0,0 0 0 0 0,0 0-1 0 0,0 0 1 0 0,0 1 0 0 0,0-1 0 0 0,0 0-1 0 0,0 0 1 0 0,0 0 0 0 0,0 0 0 0 0,0 1 0 0 0,0-1-1 0 0,0 0 1 0 0,-1 0 0 0 0,1 0 0 0 0,0 1-1 0 0,0-1 1 0 0,0 0 0 0 0,0 0 0 0 0,0 0 0 0 0,0 0-1 0 0,0 0 1 0 0,0 1 0 0 0,-1-1 0 0 0,1 0-1 0 0,0 0 1 0 0,0 0 0 0 0,0 0 0 0 0,0 0-1 0 0,-1 0 1 0 0,-12 4 5670 0 0,0-1-4208 0 0,11 5-623 0 0,2-7-855 0 0,1 1 0 0 0,-2 0 1 0 0,1-1-1 0 0,0 1 1 0 0,0 0-1 0 0,0-1 1 0 0,-1 1-1 0 0,1 0 0 0 0,-1-1 1 0 0,1 1-1 0 0,-2 2 1 0 0,-30 80 1774 0 0,31-83-1779 0 0,1 0 0 0 0,-1 1-1 0 0,1-1 1 0 0,0 0 0 0 0,-1 0 0 0 0,1 1 0 0 0,0-1 0 0 0,0 0 0 0 0,0 1 0 0 0,0-1 0 0 0,0 0 0 0 0,0 3 0 0 0,-2 14 309 0 0,-4 3 42 0 0,0 0-1 0 0,2 1 0 0 0,1 0 1 0 0,0-1-1 0 0,1 26 0 0 0,2-39-272 0 0,-1 0-1 0 0,-1 0 1 0 0,1 0-1 0 0,-1 0 1 0 0,0-1-1 0 0,-5 10 1 0 0,-10 40 610 0 0,15-38-458 0 0,1 0 0 0 0,1 32 1 0 0,1-18 16 0 0,-1-28-222 0 0,0-1 0 0 0,1 1-1 0 0,0 0 1 0 0,-1-1 0 0 0,4 9-1 0 0,1 12 277 0 0,-4-14-159 0 0,0 0-1 0 0,1-1 0 0 0,1 1 0 0 0,0-1 1 0 0,0 1-1 0 0,1-1 0 0 0,7 16 0 0 0,8 22 406 0 0,-18-47-548 0 0,0 1 1 0 0,-1 0 0 0 0,1-1-1 0 0,0 1 1 0 0,0 0 0 0 0,0-1 0 0 0,0 1-1 0 0,0-1 1 0 0,2 3 0 0 0,-1-3-17 0 0,-1 1 1 0 0,0-1-1 0 0,0 0 1 0 0,0 0-1 0 0,0 1 1 0 0,-1-1-1 0 0,1 1 1 0 0,0-1-1 0 0,-1 1 1 0 0,1-1-1 0 0,0 3 1 0 0,1 6 17 0 0,2 5 114 0 0,3 30 1 0 0,-6-41-127 0 0,-1-1 1 0 0,1 0-1 0 0,0 0 1 0 0,0 0-1 0 0,0 0 0 0 0,0 1 1 0 0,0-1-1 0 0,1-1 1 0 0,-1 1-1 0 0,1 0 1 0 0,0 0-1 0 0,3 2 1 0 0,0 4 54 0 0,-1 4 100 0 0,-4-13-173 0 0,0 0-1 0 0,0 0 1 0 0,0 1 0 0 0,0-1 0 0 0,0 0-1 0 0,0 1 1 0 0,0-1 0 0 0,-1 0 0 0 0,1 0 0 0 0,0 1-1 0 0,0-1 1 0 0,0 0 0 0 0,0 0 0 0 0,0 0 0 0 0,-1 1-1 0 0,1-1 1 0 0,0 0 0 0 0,0 0 0 0 0,0 0 0 0 0,-1 1-1 0 0,1-1 1 0 0,0 0 0 0 0,0 0 0 0 0,-1 0 0 0 0,1 0-1 0 0,0 0 1 0 0,0 0 0 0 0,-1 0 0 0 0,1 1 0 0 0,0-1-1 0 0,0 0 1 0 0,-1 0 0 0 0,1 0 0 0 0,0 0-1 0 0,-1 0 1 0 0,18 29 228 0 0,4 4-85 0 0,-18-28-87 0 0,0-1 0 0 0,0 1-1 0 0,0-1 1 0 0,0 1 0 0 0,5 4 0 0 0,2 1 79 0 0,-1 1 1 0 0,0 0 0 0 0,8 16 0 0 0,1 0-18 0 0,-16-25-91 0 0,1 1 1 0 0,-1-1-1 0 0,1 0 0 0 0,-1 0 1 0 0,1 0-1 0 0,0 0 0 0 0,0 0 0 0 0,0 0 1 0 0,0-1-1 0 0,5 2 0 0 0,1 1 48 0 0,2 3 3 0 0,-9-5-60 0 0,0-1 0 0 0,0 0 0 0 0,0 0 0 0 0,0 1 0 0 0,0-1 0 0 0,0-1 0 0 0,1 1 0 0 0,-1 0 0 0 0,3 0 0 0 0,-4 0-14 0 0,0 0 0 0 0,0-1 0 0 0,0 1 0 0 0,0 0 0 0 0,0 0 0 0 0,-1 0 0 0 0,1 0 0 0 0,0 0 0 0 0,0 0-1 0 0,-1 1 1 0 0,1-1 0 0 0,0 2 0 0 0,10 11 80 0 0,5-5 5 0 0,-9-6-46 0 0,-1 1 1 0 0,1 0-1 0 0,-1 0 1 0 0,10 9 0 0 0,-15-12-41 0 0,0-1 0 0 0,1 1 0 0 0,-1-1 0 0 0,0 0 0 0 0,0 1 0 0 0,0-1 0 0 0,0 0 0 0 0,0 0 0 0 0,0 1 1 0 0,0-1-1 0 0,0 0 0 0 0,1 0 0 0 0,-1-1 0 0 0,0 1 0 0 0,1 0 0 0 0,12 0 64 0 0,9 8 13 0 0,-19-6-56 0 0,0 0 0 0 0,0 0 0 0 0,1-1 0 0 0,-1 1 0 0 0,0-1 0 0 0,1-1 0 0 0,-1 1 0 0 0,8 0 0 0 0,-7-1-19 0 0,-1-1 15 0 0,1 1-1 0 0,0 0 1 0 0,-1 1 0 0 0,1-1 0 0 0,-1 1 0 0 0,1 0 0 0 0,4 1 0 0 0,-4 0 7 0 0,1-1 1 0 0,-1 0 0 0 0,0 0 0 0 0,1 0 0 0 0,-1-1 0 0 0,1 0 0 0 0,9 0 0 0 0,0-1 43 0 0,-14 1-70 0 0,0 0 0 0 0,-1 0 0 0 0,1 0 0 0 0,0 0 0 0 0,0 1 0 0 0,-1-1 0 0 0,1 0 0 0 0,-1 0 0 0 0,1 1 0 0 0,0-1 0 0 0,-1 0 0 0 0,1 0 0 0 0,0 1 0 0 0,-1-1 0 0 0,1 1 0 0 0,-1-1 0 0 0,1 1 0 0 0,0 0 0 0 0,-1-1-2 0 0,1 1 0 0 0,-1-1 0 0 0,1 1 0 0 0,-1-1-1 0 0,1 0 1 0 0,-1 1 0 0 0,1-1 0 0 0,-1 0-1 0 0,1 1 1 0 0,-1-1 0 0 0,1 0 0 0 0,-1 0 0 0 0,1 1-1 0 0,0-1 1 0 0,-1 0 0 0 0,1 0 0 0 0,0 0-1 0 0,0 0 1 0 0,3 0 24 0 0,0 0 1 0 0,0 1-1 0 0,1 0 0 0 0,-1-1 0 0 0,0 2 0 0 0,0-1 1 0 0,0 0-1 0 0,-1 1 0 0 0,5 1 0 0 0,-6-2-18 0 0,0 0 0 0 0,0-1 1 0 0,0 1-1 0 0,0-1 0 0 0,0 0 0 0 0,0 0 0 0 0,0 0 0 0 0,0 0 0 0 0,0 0 1 0 0,3-1-1 0 0,12 1 37 0 0,6 4 30 0 0,24 1 53 0 0,-6 4 6 0 0,9-8 42 0 0,-32-2-113 0 0,25 10 83 0 0,338-9 618 0 0,-90 0-501 0 0,-244 1-216 0 0,-17 5-36 0 0,9-2 7 0 0,-16-4-15 0 0,2 0 6 0 0,1 0-6 0 0,2 0 2 0 0,1 0-4 0 0,-1 0 4 0 0,-1 0-4 0 0,-2 0 5 0 0,-1 0 1 0 0,-4 0 0 0 0,0 0 0 0 0,0 0 1 0 0,2 0 5 0 0,-6 0-5 0 0,0 0-1 0 0,5 0-1 0 0,0 0-5 0 0,2-2 4 0 0,2 1-4 0 0,4 1 4 0 0,-2 0-4 0 0,2 0 5 0 0,-20 1-2 0 0,-1-1-1 0 0,1 0 1 0 0,0-1-1 0 0,-1 0 1 0 0,10-2 0 0 0,-10 2 0 0 0,1-1 1 0 0,-1 1 0 0 0,1 0-1 0 0,13 1 1 0 0,12-1 10 0 0,1-5-5 0 0,6 4 18 0 0,74 2 51 0 0,-90 2-69 0 0,7-5 10 0 0,-20 1-15 0 0,-1 0 9 0 0,0 1-1 0 0,0 0 1 0 0,13 1-1 0 0,-4 0-6 0 0,4 0 1 0 0,1 0 5 0 0,-2 0-5 0 0,3 0-1 0 0,37 0 16 0 0,134 0 160 0 0,-162 3-143 0 0,-11 0-10 0 0,47-1 1 0 0,4-2 16 0 0,-2 0 15 0 0,-54 0-54 0 0,-3 0-1 0 0,0 1 0 0 0,7 2-1 0 0,1-2-5 0 0,5-1 4 0 0,0 0-4 0 0,-4 0 5 0 0,-2 0 1 0 0,0 1 1 0 0,1 2 5 0 0,1-3-5 0 0,-2 0-1 0 0,-2 0 0 0 0,-1 1 0 0 0,-17-1-7 0 0,-1 0 0 0 0,0-1 0 0 0,1 2 0 0 0,-1-1 0 0 0,1 0-1 0 0,-1 0 1 0 0,0 1 0 0 0,1-1 0 0 0,-1 1 0 0 0,0 0 0 0 0,4 1 0 0 0,20 0 27 0 0,10 1-3 0 0,4-3-1 0 0,4 0 8 0 0,-22 0-24 0 0,-11 0 0 0 0,-1 0 0 0 0,4 0 3 0 0,18 4 17 0 0,-7-3-19 0 0,-1-1-1 0 0,1 0 0 0 0,4 0-1 0 0,1 0-5 0 0,-1 0 5 0 0,-3 0 1 0 0,-2 0 1 0 0,30 0 22 0 0,-10 0-7 0 0,-19 0-16 0 0,0 1 0 0 0,-2 1 1 0 0,2-2 5 0 0,-2 0-5 0 0,-7 0-1 0 0,0 0 0 0 0,7 0-1 0 0,2 0-5 0 0,2 0 4 0 0,1 0-4 0 0,-4 0 5 0 0,1 0 2 0 0,-1 0 5 0 0,-4 0-5 0 0,53 0 23 0 0,-22 0-1 0 0,-22 0-22 0 0,1 0-1 0 0,0 0 0 0 0,-1 0-1 0 0,-3 0-5 0 0,-1 0 4 0 0,-1 0-4 0 0,1 0 4 0 0,-2 0-4 0 0,-7 0 4 0 0,-1 0-2 0 0,5 0 6 0 0,2 0-6 0 0,-7 0 2 0 0,-4 0-4 0 0,0 0 4 0 0,2 0-4 0 0,1 0 4 0 0,2 0-4 0 0,5 0 4 0 0,-3 0-4 0 0,95 0 94 0 0,-33 6-33 0 0,-30-5-22 0 0,-19 5-22 0 0,1-2 1 0 0,-13-4-11 0 0,-4 0 3 0 0,2 1-8 0 0,6 0 2 0 0,-1 3-5 0 0,-5-4-1 0 0,-3 0 0 0 0,1 0 0 0 0,0 0 0 0 0,-1 0 0 0 0,3 0 0 0 0,5 0 0 0 0,2 1 0 0 0,-2 1 0 0 0,-1 0 0 0 0,-5-2 0 0 0,52 0 24 0 0,-45 0-16 0 0,1 0 0 0 0,101 0 97 0 0,72 0 157 0 0,-181 0-260 0 0,6 0 4 0 0,0 0-2 0 0,-2 0 6 0 0,-1 0-7 0 0,-4 0-3 0 0,0 0 0 0 0,4 0 0 0 0,1 0 0 0 0,-1 0 0 0 0,-1 0 0 0 0,2 0 0 0 0,0 0 0 0 0,-4 0 0 0 0,-1 0 1 0 0,8 0 5 0 0,-2 0-4 0 0,31 0 21 0 0,137 0 137 0 0,-168 0-151 0 0,0 0 5 0 0,1 1-6 0 0,-1 4-6 0 0,1-3 4 0 0,-4-2-4 0 0,-2 0 4 0 0,-1 0-4 0 0,4 0 4 0 0,0 0-5 0 0,-1 0-1 0 0,1 0 0 0 0,-4 0 0 0 0,0 0 0 0 0,-1 0 0 0 0,-1 0 1 0 0,1 0 5 0 0,2 0-4 0 0,2 0 5 0 0,2 0 1 0 0,33 0 32 0 0,-6 0-1 0 0,-32 0-35 0 0,-1 0 6 0 0,0 0-6 0 0,1 0 2 0 0,-2 0-5 0 0,-3 0-1 0 0,-1 0 0 0 0,1 0 0 0 0,5 0 0 0 0,4 0 0 0 0,0 0 0 0 0,-5 0 0 0 0,-1 0 0 0 0,0 0 0 0 0,-1 0 0 0 0,2 0 0 0 0,1 0 0 0 0,-1 0 0 0 0,-2 0 0 0 0,-2 0 0 0 0,0 0 0 0 0,0 0 0 0 0,0 0 0 0 0,-1 0 0 0 0,-1 0 0 0 0,2 0 0 0 0,0 0 0 0 0,0 0 0 0 0,-1-2 0 0 0,0-3 0 0 0,2 4 0 0 0,-2 1 0 0 0,1 0 0 0 0,-1-1 0 0 0,2 0 0 0 0,-2-2 0 0 0,1-1 0 0 0,0 3 0 0 0,0 0 0 0 0,-1-2 0 0 0,1-2 0 0 0,0 1 0 0 0,0-1 0 0 0,-1-1 0 0 0,1 1 0 0 0,0 1 0 0 0,0-1 0 0 0,3 0 0 0 0,-2 0 0 0 0,-1 0 0 0 0,1-1 0 0 0,6-3 0 0 0,-1-1 0 0 0,-1-4 0 0 0,-1-1 0 0 0,0-1 0 0 0,1-2 0 0 0,0-2 0 0 0,0 0 0 0 0,-2 2 0 0 0,-7 10-3 0 0,-1 1-1 0 0,0-1 1 0 0,-1 0-1 0 0,5-12 1 0 0,-6 12-1 0 0,5-10 1 0 0,2-5 3 0 0,-1 4 0 0 0,-3 4 0 0 0,-1 2 0 0 0,-1-1 0 0 0,2-1 0 0 0,2-5 0 0 0,2-2 0 0 0,-4 10 0 0 0,1-2-2 0 0,-7 13-2 0 0,1-13 2 0 0,9-14-7 0 0,-9 25 3 0 0,1 0 5 0 0,0 0 0 0 0,-1 0 0 0 0,1 0 0 0 0,-1-1-1 0 0,0 1 1 0 0,0 0 0 0 0,-1-1 0 0 0,1 1 0 0 0,-1 0-1 0 0,1-1 1 0 0,-1 1 0 0 0,0-5 0 0 0,1-6-8 0 0,2-8-4 0 0,-1 0-1 0 0,-1 0 0 0 0,-2-32 1 0 0,0 7-5 0 0,-1 24 1 0 0,-7-39 0 0 0,9 53 10 0 0,2 6 2 0 0,-5-17 2 0 0,-12-19-5 0 0,10 25 8 0 0,-5-5 0 0 0,-3 2 0 0 0,2 6 0 0 0,2 0 0 0 0,-2 2 0 0 0,1-2 0 0 0,-4-3 0 0 0,-1 0 0 0 0,-4-1 0 0 0,1 2 0 0 0,7 6 0 0 0,0 2 0 0 0,-3 0 0 0 0,-2-1 0 0 0,-7-1 0 0 0,-1 1 1 0 0,0 0 5 0 0,-1 2-4 0 0,2 2 4 0 0,0 2-4 0 0,0 0 4 0 0,1 0-2 0 0,1 0 6 0 0,1-1-6 0 0,-4-3 2 0 0,-1-2-4 0 0,-1 1 4 0 0,-2 1-5 0 0,-10 1-1 0 0,-3 2 0 0 0,-1 1 0 0 0,2 0 0 0 0,1 0 0 0 0,2 0 0 0 0,2 0 0 0 0,3 0 0 0 0,-1 0 0 0 0,-45 0 0 0 0,-26 1 0 0 0,17 1 0 0 0,-1-4 0 0 0,-125-18 0 0 0,148 6 0 0 0,29 6 0 0 0,-37-4 0 0 0,-188-10 0 0 0,168 13 11 0 0,-44-2 11 0 0,-66-6 10 0 0,52 1-8 0 0,137 15-18 0 0,-1-1 1 0 0,-22-6-1 0 0,-36-6 23 0 0,59 13-22 0 0,-1 1 1 0 0,0 0 0 0 0,1 0 0 0 0,-1 0 0 0 0,0-3 0 0 0,1 2-1 0 0,-1 1-3 0 0,1 0 6 0 0,-1 0-6 0 0,0 0 2 0 0,1 0-5 0 0,-1 0-1 0 0,1 0 0 0 0,1 0 0 0 0,0 0 0 0 0,1 0 0 0 0,2 0 0 0 0,5 0 0 0 0,-1 0 0 0 0,1 0 0 0 0,0-1 0 0 0,-1 1 0 0 0,-9-4 0 0 0,-16-2 0 0 0,-20 4 0 0 0,46 2 0 0 0,0 0 0 0 0,0 0 0 0 0,0 0 0 0 0,0-1 0 0 0,-6-1 0 0 0,1 0 0 0 0,-1 1 0 0 0,1 0 0 0 0,-1 1 0 0 0,1-1 0 0 0,-12 3 0 0 0,-31 0 0 0 0,39-2 0 0 0,-1 0 0 0 0,0 0 0 0 0,1 0 0 0 0,4 0 0 0 0,0 0 0 0 0,-3 0 0 0 0,0 0 0 0 0,2 0 0 0 0,2 0 0 0 0,-1 0 0 0 0,0 0 0 0 0,-4 0 0 0 0,-29 0-8 0 0,-63 0-56 0 0,70 0 43 0 0,-4 0 10 0 0,11 0 3 0 0,0 0 0 0 0,-1 0 0 0 0,-14 0 0 0 0,30 0 8 0 0,-1 0 0 0 0,1 0 0 0 0,-84 0 0 0 0,-11 0 7 0 0,98 0-5 0 0,2 0 4 0 0,-1 0-5 0 0,2 0-1 0 0,-1 0 0 0 0,0 0 0 0 0,-2 0 0 0 0,2 0 0 0 0,-1 0 0 0 0,1 0 0 0 0,-2 0 0 0 0,2 0 0 0 0,-1 0 0 0 0,1 0 0 0 0,-2 0 0 0 0,2 0 0 0 0,-21 0-8 0 0,-1 0-7 0 0,-25 0 6 0 0,45 0 9 0 0,2 0 0 0 0,0 0 0 0 0,-1 0 0 0 0,-1 0 0 0 0,-3 0 0 0 0,1 0 0 0 0,0 0 0 0 0,2 0 0 0 0,1 0 0 0 0,-4 0 0 0 0,-58 0 0 0 0,59 0 0 0 0,1 0 0 0 0,2 0 0 0 0,0 0 0 0 0,0 0 0 0 0,0 0 0 0 0,-2 0 0 0 0,0-1 1 0 0,2-2 5 0 0,-1-1-4 0 0,0 1 4 0 0,0 3-5 0 0,0 0-1 0 0,-1 0 0 0 0,-2 0 0 0 0,0 0 1 0 0,4 0 5 0 0,0 0-4 0 0,0 0 4 0 0,0 0-4 0 0,1 0 4 0 0,-2 0-5 0 0,2 0-1 0 0,-1 0 0 0 0,1 0 0 0 0,-2 0 0 0 0,2 0 0 0 0,-2 0 0 0 0,-2 0 0 0 0,0 0 0 0 0,-84 0 0 0 0,82 0 0 0 0,0 0 0 0 0,-1 0 0 0 0,0-1 0 0 0,-21-3 0 0 0,17 1 0 0 0,1 1 0 0 0,-26 1 0 0 0,15-3 0 0 0,18 1 0 0 0,0 1 0 0 0,0 1 0 0 0,0 0 0 0 0,1 0 0 0 0,-14 2 0 0 0,9-1 0 0 0,2 0 0 0 0,-1 0 0 0 0,1 0 0 0 0,-537 0 79 0 0,419-5-47 0 0,118 5-30 0 0,-2 0 4 0 0,2 0-4 0 0,-8 0 6 0 0,-30-4-1 0 0,24 1 2 0 0,-38 1-1 0 0,39 1 7 0 0,-52-9 0 0 0,60 8-8 0 0,0 1 1 0 0,-22 1-1 0 0,22 0 2 0 0,0 0-1 0 0,-22-4 1 0 0,29 1-5 0 0,8 2-1 0 0,-1 0 0 0 0,1 0 1 0 0,-1 0-1 0 0,0 0 0 0 0,1 1 0 0 0,-1 0 1 0 0,1 0-1 0 0,-6 1 0 0 0,-1-1 5 0 0,-3 0 0 0 0,-1 0 0 0 0,-80 0 89 0 0,85 0-83 0 0,6 0-13 0 0,0 0 1 0 0,0 0 0 0 0,0 0 0 0 0,0-1-1 0 0,0 1 1 0 0,-7-3 0 0 0,-20-2 3 0 0,17 5-5 0 0,-1-1 0 0 0,-5-1 0 0 0,-31-8 0 0 0,17 3 0 0 0,24 6 0 0 0,-4 1 0 0 0,-1 0 0 0 0,-17-6 0 0 0,26 5 0 0 0,0 0 0 0 0,0 0 0 0 0,0 1 0 0 0,0-1 0 0 0,-12 2 0 0 0,-50-1 0 0 0,53 0 0 0 0,1 0 0 0 0,-1 0 0 0 0,1 0 0 0 0,1 0 0 0 0,3 0 0 0 0,0 0 1 0 0,-4 0 5 0 0,-1 0-4 0 0,-82 0 21 0 0,82 0-23 0 0,0 0 0 0 0,-5 1 0 0 0,-1 0 0 0 0,-36 8 0 0 0,42-7 0 0 0,0 1-1 0 0,-25 0 1 0 0,19-3-8 0 0,-36 7-1 0 0,-4 1 3 0 0,46-8 6 0 0,1 0 0 0 0,0 1 0 0 0,-1 0 0 0 0,0-1 0 0 0,0 0 0 0 0,1 3 0 0 0,0 2 0 0 0,1-1 0 0 0,1 0 0 0 0,2-3 0 0 0,0-1 0 0 0,0 0 0 0 0,0 1 0 0 0,-1 4 0 0 0,-1-1 0 0 0,2-3 0 0 0,0-1 0 0 0,0 0 0 0 0,1 0 0 0 0,4 0 0 0 0,0 0 0 0 0,0 0 0 0 0,3 0-4 0 0,-1 0 1 0 0,1 0-1 0 0,-1 0 0 0 0,1 0 0 0 0,-1 0 1 0 0,1 1-1 0 0,0 0 0 0 0,-1-1 0 0 0,1 1 1 0 0,-4 1-1 0 0,-10 2-26 0 0,-69-4-132 0 0,84 0 155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02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96 0 0,'4'6'121'0'0,"4"4"1249"0"0,6 10 2550 0 0,-13-15-3433 0 0,8 44 4521 0 0,-9-47-4857 0 0,0-1-1 0 0,0 1 1 0 0,1 0-1 0 0,-1 0 0 0 0,0 0 1 0 0,1 0-1 0 0,0-1 1 0 0,-1 1-1 0 0,1 0 0 0 0,0-1 1 0 0,0 1-1 0 0,0 0 1 0 0,0-1-1 0 0,0 1 1 0 0,0-1-1 0 0,0 0 0 0 0,1 1 1 0 0,-1-1-1 0 0,0 0 1 0 0,1 0-1 0 0,-1 1 0 0 0,1-1 1 0 0,0 0-1 0 0,-1-1 1 0 0,1 1-1 0 0,0 0 0 0 0,-1 0 1 0 0,1-1-1 0 0,0 1 1 0 0,0-1-1 0 0,2 1 1 0 0,30 3 1159 0 0,1-1 0 0 0,66-4 0 0 0,-36 0-545 0 0,3 1-285 0 0,187 0 1191 0 0,-236 1-1589 0 0,5-3-14 0 0,-18 1-39 0 0,49-12 145 0 0,-44 10-116 0 0,0 1 0 0 0,0 0-1 0 0,0 1 1 0 0,1 1 0 0 0,-1-1-1 0 0,14 3 1 0 0,4-2 132 0 0,-5 0-83 0 0,181-4 534 0 0,-154 4-528 0 0,6 0-6 0 0,20-3 26 0 0,8-6-5 0 0,-61 4-88 0 0,-22 5-35 0 0,0-1-1 0 0,0 1 0 0 0,0 0 1 0 0,0 0-1 0 0,0 0 0 0 0,1 0 1 0 0,-1 0-1 0 0,0 0 0 0 0,0 0 1 0 0,2 1-1 0 0,50 3 83 0 0,-43-3-70 0 0,8-2 4 0 0,3-1 15 0 0,41-4 36 0 0,-20 0 2 0 0,3 1 42 0 0,70 2 0 0 0,-87 4-63 0 0,-9-1 2 0 0,0 2 0 0 0,29 5 1 0 0,-34-5-43 0 0,2 0 20 0 0,1-1 1 0 0,27-2-1 0 0,-2 0 41 0 0,261-4 454 0 0,-244 5-473 0 0,-40-1-30 0 0,0 3-7 0 0,27 10 35 0 0,-2-3 2 0 0,-42-9-48 0 0,1 0 1 0 0,0 0 0 0 0,0 0 0 0 0,-1-1 0 0 0,1 1 0 0 0,6-2 0 0 0,-3 0 1 0 0,116-2 225 0 0,-70-7-164 0 0,-40 7-32 0 0,-8 2 22 0 0,-21 2-34 0 0,-10 0-12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21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81 96 0 0,'1'20'9035'0'0,"-20"-22"-6886"0"0,16 3-1867 0 0,0-1 0 0 0,0 1 0 0 0,0-1 0 0 0,-1 0 0 0 0,1 1 0 0 0,0-2 0 0 0,0 1 0 0 0,-6-1 1 0 0,-1 1 714 0 0,-2-1 2947 0 0,30-1-2553 0 0,20-3-924 0 0,35-6 99 0 0,-38 6-206 0 0,36-8 1 0 0,-60 10-259 0 0,0 0-1 0 0,0 2 1 0 0,0-1 0 0 0,14 1 0 0 0,-1 0-8 0 0,0-1-1 0 0,1-1 1 0 0,-1-1-1 0 0,28-8 1 0 0,-6-9 55 0 0,-26 17-88 0 0,1 1-1 0 0,-1 1 1 0 0,1 1-1 0 0,33 2 1 0 0,-15 8-2 0 0,212-8 280 0 0,-114-3-160 0 0,-128 3-158 0 0,0-1 0 0 0,1 2 0 0 0,-1-1-1 0 0,18 6 1 0 0,-22-5-14 0 0,1 0 0 0 0,0-1 0 0 0,0 0 0 0 0,0 0 0 0 0,10 0 0 0 0,-5 0-1 0 0,0 0 4 0 0,1 0-1 0 0,0-1 1 0 0,0-1-1 0 0,-1 0 1 0 0,1 0-1 0 0,0-1 0 0 0,13-5 1 0 0,18-2 25 0 0,40 5 24 0 0,-80 5-54 0 0,0-1 0 0 0,0 1 0 0 0,0-1 0 0 0,0 1 0 0 0,0 0 1 0 0,0 0-1 0 0,-1 1 0 0 0,5 1 0 0 0,-4-1 4 0 0,1 0 1 0 0,-1-1-1 0 0,1 1 1 0 0,0-1-1 0 0,7 2 0 0 0,38-3 33 0 0,-2-1 6 0 0,8-3-4 0 0,-52 4-40 0 0,0 0 1 0 0,0-1-1 0 0,-1 1 1 0 0,1-1 0 0 0,-1 1-1 0 0,1-1 1 0 0,0 0 0 0 0,3-2-1 0 0,15-3 29 0 0,5 4 7 0 0,0 0 0 0 0,0 2 0 0 0,25 4 0 0 0,1 10 31 0 0,101 3 41 0 0,-151-16-111 0 0,0-1 0 0 0,0 0 1 0 0,-1 0-1 0 0,1 0 0 0 0,0 0 0 0 0,0 0 1 0 0,0 0-1 0 0,0-1 0 0 0,0 1 0 0 0,0-1 1 0 0,0 1-1 0 0,-1-1 0 0 0,4-1 0 0 0,-3 1 1 0 0,-1 1-1 0 0,1-1 1 0 0,0 0-1 0 0,0 0 1 0 0,0 1-1 0 0,0 0 0 0 0,0-1 1 0 0,0 1-1 0 0,0 0 1 0 0,0 0-1 0 0,3 0 1 0 0,52-4 46 0 0,-4 0 24 0 0,-41 2-52 0 0,0 1 0 0 0,0 1 0 0 0,14 1 1 0 0,2 0 10 0 0,-15 0-15 0 0,-1 0 0 0 0,1 1 0 0 0,16 4 0 0 0,-12-1 10 0 0,0-2 0 0 0,0 0 0 0 0,30 1 0 0 0,138 2 218 0 0,-184-6-243 0 0,0 0 0 0 0,0-1 0 0 0,-1 1 1 0 0,1 0-1 0 0,0 0 0 0 0,0 0 1 0 0,0 0-1 0 0,0 0 0 0 0,-1 1 0 0 0,1-1 1 0 0,0 0-1 0 0,0 0 0 0 0,0 1 0 0 0,-1-1 1 0 0,1 0-1 0 0,0 1 0 0 0,1 0 1 0 0,10 4 9 0 0,36 2 13 0 0,-37-5-21 0 0,16-2 10 0 0,0 0 3 0 0,24 0 7 0 0,-31 0-20 0 0,-5 0 2 0 0,0 0-2 0 0,2-1 2 0 0,-2 0-2 0 0,4-1 5 0 0,2 2 5 0 0,7 3-5 0 0,5 0-5 0 0,7-2 2 0 0,3-1-2 0 0,-4-3 2 0 0,-1 2-2 0 0,-3 0 2 0 0,0 1-2 0 0,-1 0 2 0 0,-1-2-2 0 0,-3-1 3 0 0,-3 1 4 0 0,1 2 3 0 0,0 0-4 0 0,2 0-2 0 0,0 0-4 0 0,242 0 49 0 0,-99-8 8 0 0,-57 2-15 0 0,-77 5-28 0 0,64 6-1 0 0,-64-2 5 0 0,65-4 0 0 0,-36-1-5 0 0,194 2-2 0 0,-246 1-14 0 0,-2 0 0 0 0,2-1 0 0 0,0 0 0 0 0,-1 0 0 0 0,-2 0 0 0 0,1 0 0 0 0,0 0 0 0 0,-4 0 0 0 0,0 0 0 0 0,-1 0 0 0 0,1 0 0 0 0,-5 0 0 0 0,1 1 0 0 0,2 3 0 0 0,-3 1 3 0 0,1-2 8 0 0,2 4-8 0 0,-6-3-17 0 0,2 0 11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25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0,'52'34'10015'0'0,"-47"-35"-10436"0"0,23 6 1373 0 0,-21-3-691 0 0,-1-1 0 0 0,1 1 0 0 0,-1-1 0 0 0,1-1 0 0 0,7 1 0 0 0,117-1 3336 0 0,-125 1-3473 0 0,0 0 0 0 0,0 1 0 0 0,0 0 0 0 0,0 0 0 0 0,6 3 0 0 0,0 0 30 0 0,6-2 112 0 0,1 0 0 0 0,-1-1 0 0 0,1-1 0 0 0,29-2 0 0 0,-11 0-26 0 0,-33 1-220 0 0,-1 0 1 0 0,0 1-1 0 0,0 0 0 0 0,1-1 1 0 0,-1 1-1 0 0,0 0 0 0 0,0 0 1 0 0,4 3-1 0 0,-5-3-1 0 0,1 0-1 0 0,0 0 0 0 0,-1 1 1 0 0,1-2-1 0 0,0 1 1 0 0,0 0-1 0 0,0-1 1 0 0,-1 1-1 0 0,1-1 0 0 0,0 0 1 0 0,0 0-1 0 0,0 0 1 0 0,4-1-1 0 0,39-5 123 0 0,0 2 0 0 0,72 2 0 0 0,-72 3-87 0 0,63-5 98 0 0,236 4 567 0 0,-338 0-694 0 0,1-1 0 0 0,-1 0 0 0 0,1 0-1 0 0,-1-1 1 0 0,12-3 0 0 0,-17 4-22 0 0,1 0 21 0 0,1 0 0 0 0,-1 0 0 0 0,1 1 0 0 0,-1-1-1 0 0,1 1 1 0 0,7 0 0 0 0,9-1 169 0 0,-17 0-161 0 0,0 0 0 0 0,0 1 0 0 0,1 0 0 0 0,-1-1 0 0 0,0 1 0 0 0,1 0-1 0 0,-1 0 1 0 0,0 1 0 0 0,0-1 0 0 0,1 1 0 0 0,-1 0 0 0 0,0 0 0 0 0,6 2 0 0 0,-4-1 11 0 0,0-1 1 0 0,0 1-1 0 0,0-1 1 0 0,0 0-1 0 0,8 0 1 0 0,-8-1-29 0 0,1 0 31 0 0,-1 0-1 0 0,1 0 0 0 0,-1 0 0 0 0,1-1 1 0 0,-1 0-1 0 0,6-1 0 0 0,-9 1-40 0 0,-1 1 0 0 0,1-1 0 0 0,-1 1 0 0 0,1 0 0 0 0,-1 0 1 0 0,1-1-1 0 0,0 1 0 0 0,-1 0 0 0 0,1 0 0 0 0,-1 1 0 0 0,4-1 0 0 0,6 1 23 0 0,-2-1-17 0 0,34 0 66 0 0,-18-3 73 0 0,45 1 0 0 0,-54 2-99 0 0,13 7 51 0 0,-26-6-91 0 0,0 0-1 0 0,0 0 1 0 0,1 0-1 0 0,-1-1 1 0 0,0 1 0 0 0,0-1-1 0 0,0 1 1 0 0,1-1-1 0 0,4-1 1 0 0,-2 1 2 0 0,31-6 69 0 0,1 3 0 0 0,39 0 0 0 0,170 0 662 0 0,-201 5-546 0 0,-33-1-153 0 0,-1 0-1 0 0,1-1 1 0 0,-1-1-1 0 0,17-2 1 0 0,-14 0-17 0 0,0 1 1 0 0,0 0-1 0 0,18 2 0 0 0,198 0 340 0 0,-229 0-360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21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1006 72 96 0 0,'-4'3'0'0'0,"12"7"0"0"0,16 8 0 0 0,-5-4 27 0 0,-19-14-19 0 0,1 0 0 0 0,-1 0 0 0 0,0 0 0 0 0,0 0 0 0 0,0 0 0 0 0,0 0 0 0 0,1 0 0 0 0,-1 0 0 0 0,0 0 0 0 0,0 0 1 0 0,0 1-1 0 0,0-1 0 0 0,0 0 0 0 0,0 0 0 0 0,1 0 0 0 0,-1 0 0 0 0,0 0 0 0 0,0 1 0 0 0,0-1 0 0 0,0 0 0 0 0,0 0 0 0 0,0 0 1 0 0,0 0-1 0 0,0 1 0 0 0,0-1 0 0 0,0 0 0 0 0,0 0 0 0 0,0 0 0 0 0,0 0 0 0 0,0 1 0 0 0,0-1 0 0 0,0 0 0 0 0,0 0 0 0 0,0 0 1 0 0,0 0-1 0 0,0 1 0 0 0,0-1 0 0 0,0 0 0 0 0,0 0 0 0 0,0 0 0 0 0,0 0 0 0 0,0 1 0 0 0,-1-1 0 0 0,1 0 0 0 0,0 0 0 0 0,0 0 1 0 0,0 0-1 0 0,0 0 0 0 0,0 0 0 0 0,-1 1 0 0 0,-8 3 246 0 0,7-3-58 0 0,-9 4 625 0 0,0-2-1 0 0,-19 5 0 0 0,0 0 686 0 0,26-8-1233 0 0,0 0-1 0 0,-1 1 1 0 0,1-1 0 0 0,-1-1 0 0 0,1 1-1 0 0,-1-1 1 0 0,1 0 0 0 0,0 0 0 0 0,-1 0 0 0 0,1 0-1 0 0,0-1 1 0 0,0 1 0 0 0,0-1 0 0 0,-5-3-1 0 0,-23-8 798 0 0,25 10-915 0 0,1 1 0 0 0,0-1 0 0 0,1 0 0 0 0,-1-1 0 0 0,0 1 0 0 0,-5-5 1 0 0,5 2 159 0 0,-1 2 1 0 0,0-1 0 0 0,0 1 0 0 0,0 0-1 0 0,-1 1 1 0 0,-11-5 0 0 0,-5 5 348 0 0,0 0 0 0 0,0 2 0 0 0,-44 2 0 0 0,29 0-166 0 0,-80-6 1346 0 0,114 7-1790 0 0,0-1-1 0 0,0 1 1 0 0,1 0-1 0 0,-1 1 1 0 0,1-1-1 0 0,0 1 0 0 0,-1 0 1 0 0,1 0-1 0 0,-4 4 1 0 0,-5 3 107 0 0,-4 0 141 0 0,0-1-1 0 0,-33 14 0 0 0,44-20-212 0 0,1 0 1 0 0,-1 1-1 0 0,1-1 0 0 0,-10 9 0 0 0,-8 6 104 0 0,19-15-147 0 0,0 0 0 0 0,1 1 0 0 0,0-1 0 0 0,0 1 0 0 0,0-1 0 0 0,0 1 0 0 0,1 0 1 0 0,0 0-1 0 0,-4 8 0 0 0,-5 8 128 0 0,10-19-164 0 0,1 0 0 0 0,-1 1-1 0 0,1-1 1 0 0,-1 0 0 0 0,1 0 0 0 0,0 1 0 0 0,-1-1 0 0 0,1 0 0 0 0,0 1 0 0 0,0-1 0 0 0,0 0 0 0 0,0 1 0 0 0,0-1 0 0 0,1 2 0 0 0,-1 7 38 0 0,0-6-30 0 0,-1-1-1 0 0,0 1 1 0 0,0 0 0 0 0,0-1-1 0 0,0 0 1 0 0,-1 1-1 0 0,0-1 1 0 0,1 0 0 0 0,-3 4-1 0 0,0 0 8 0 0,-3 6 26 0 0,1 0-1 0 0,1 0 0 0 0,0 0 0 0 0,0 1 1 0 0,2 0-1 0 0,-3 16 0 0 0,4-14 64 0 0,2 1-1 0 0,0 17 0 0 0,1-4-29 0 0,-10 21 71 0 0,9 100 313 0 0,0-145-457 0 0,-1-1 1 0 0,0 1-1 0 0,0-1 0 0 0,0 1 1 0 0,-1-1-1 0 0,-3 7 0 0 0,2-2 7 0 0,-10 22 90 0 0,11-29-93 0 0,1 1-1 0 0,-1 0 1 0 0,1 0-1 0 0,0 0 1 0 0,0 0-1 0 0,0 0 0 0 0,0 0 1 0 0,1 0-1 0 0,-1 0 1 0 0,1 0-1 0 0,1 6 1 0 0,-1 4 4 0 0,0 1 34 0 0,0 1 0 0 0,-1 0 1 0 0,0-1-1 0 0,-6 21 0 0 0,7-35-51 0 0,-1 0 1 0 0,1 0-1 0 0,0 0 1 0 0,-1 1-1 0 0,1-1 1 0 0,0 0 0 0 0,0 0-1 0 0,0 0 1 0 0,0 1-1 0 0,0-1 1 0 0,0 0-1 0 0,0 0 1 0 0,0 0-1 0 0,1 2 1 0 0,1 15 40 0 0,-2-11-26 0 0,-1 0 0 0 0,0 0 0 0 0,0 0 0 0 0,-1 0-1 0 0,0 0 1 0 0,0-1 0 0 0,-4 9 0 0 0,5-11-7 0 0,-1-1 0 0 0,1 1 0 0 0,-1-1 0 0 0,1 1 0 0 0,0 0-1 0 0,0-1 1 0 0,1 1 0 0 0,-1 7 0 0 0,0-3 5 0 0,-3 30 79 0 0,4-33-84 0 0,0 0 0 0 0,-1 0-1 0 0,1-1 1 0 0,-1 1 0 0 0,-1 0 0 0 0,-1 7 0 0 0,-2-1 15 0 0,1-1 1 0 0,1 1 0 0 0,0 0 0 0 0,-2 14 0 0 0,0-3 5 0 0,5-15-14 0 0,-1-1 1 0 0,0 0 0 0 0,1 0 0 0 0,1 9 0 0 0,0 1 19 0 0,-1-5-5 0 0,1-9-24 0 0,-1 1-1 0 0,0-1 1 0 0,1 1-1 0 0,-1-1 1 0 0,0 1-1 0 0,-1-1 1 0 0,1 1-1 0 0,0-1 1 0 0,-1 1-1 0 0,1-1 1 0 0,-1 1-1 0 0,0-1 1 0 0,0 0-1 0 0,0 1 1 0 0,0-1-1 0 0,0 0 1 0 0,0 0-1 0 0,-3 3 1 0 0,3-4-2 0 0,-1 1 0 0 0,1-1 0 0 0,-1 1 0 0 0,1 0-1 0 0,-1 0 1 0 0,1-1 0 0 0,0 1 0 0 0,0 0 0 0 0,0 0 0 0 0,0 0 0 0 0,0 0 0 0 0,1 0 0 0 0,-1 0 0 0 0,1 0-1 0 0,-1 0 1 0 0,1 1 0 0 0,0-1 0 0 0,-1 0 0 0 0,1 0 0 0 0,1 4 0 0 0,0 0 21 0 0,0 1 1 0 0,0-1-1 0 0,1 0 0 0 0,0 0 1 0 0,0 0-1 0 0,1-1 0 0 0,0 1 1 0 0,0 0-1 0 0,4 5 0 0 0,4 10 73 0 0,2 5 26 0 0,-6-11-59 0 0,0-2 0 0 0,9 15 0 0 0,-7-16-32 0 0,0 2 1 0 0,2 0 1 0 0,15 16-1 0 0,-12-16 8 0 0,-2 2 1 0 0,0 0-1 0 0,13 23 1 0 0,-9-14 1 0 0,16 9 53 0 0,-22-20-69 0 0,-1-1 1 0 0,2-1 0 0 0,0 0 0 0 0,19 17-1 0 0,1 2 57 0 0,-25-26-71 0 0,0 1 9 0 0,0 1 0 0 0,1-1 1 0 0,13 9-1 0 0,-15-11-5 0 0,0 0 0 0 0,0 0 0 0 0,0 1 1 0 0,-1 0-1 0 0,5 6 0 0 0,9 9 27 0 0,29 22 49 0 0,-45-39-92 0 0,21 17 17 0 0,6 0 3 0 0,0-1 8 0 0,9-1 0 0 0,35 10 48 0 0,-56-15-51 0 0,-15-11-25 0 0,1 0 1 0 0,0 0-1 0 0,-1 1 1 0 0,1-2-1 0 0,0 1 0 0 0,1 0 1 0 0,2 1-1 0 0,20 5 22 0 0,-16-3-13 0 0,0 0-4 0 0,0 0-1 0 0,0 0 0 0 0,0 1 0 0 0,5 3 0 0 0,2 0 0 0 0,2-1 2 0 0,0-1 3 0 0,-4-2-4 0 0,0 0-1 0 0,4 0 0 0 0,0 0 0 0 0,-6 0 0 0 0,1 0 0 0 0,-4 0 2 0 0,0-1 3 0 0,5 1-4 0 0,-2 0-1 0 0,-2 1 0 0 0,0-1 0 0 0,2 4-1 0 0,1 1-4 0 0,2-1 2 0 0,-3-2-2 0 0,-2-1 2 0 0,-1-1-1 0 0,0 0 7 0 0,3 0-7 0 0,5-1 1 0 0,2 1-2 0 0,1 1 3 0 0,-1 0 2 0 0,-1-1-1 0 0,-3 1-4 0 0,3-1 2 0 0,1 0-2 0 0,3-1 2 0 0,5 2-4 0 0,10 3-1 0 0,0-4 2 0 0,-11 0 3 0 0,-1-3-2 0 0,-3 1 2 0 0,-3 1-1 0 0,-2-4 7 0 0,3 1-7 0 0,47 6 12 0 0,-59-5-14 0 0,0-1 0 0 0,0-1 0 0 0,16 0 0 0 0,130-1 112 0 0,-56 2-63 0 0,19 6-26 0 0,219-1-17 0 0,-199-8 8 0 0,-124 3-10 0 0,0 1 0 0 0,0 1 0 0 0,25 6 0 0 0,1 1 15 0 0,4 0-8 0 0,82 12 9 0 0,76-15-22 0 0,-156-7 0 0 0,105 12 27 0 0,3-12 11 0 0,-67 7-22 0 0,89-7 62 0 0,-159 0-76 0 0,-3 0 4 0 0,-1 0-4 0 0,-1 0 4 0 0,45-1 6 0 0,11 2 9 0 0,-64-1-21 0 0,-1 1 0 0 0,1-1 0 0 0,0 1 0 0 0,0 0 0 0 0,0 0 0 0 0,0 0 0 0 0,5 3 0 0 0,-5-2 0 0 0,0-1 0 0 0,-1 1 0 0 0,1-1 0 0 0,0 0 0 0 0,0-1 0 0 0,-1 1 0 0 0,1 0 0 0 0,5-1 0 0 0,70 3 3 0 0,-57-3-2 0 0,1 1 1 0 0,41 8 0 0 0,-48-7-2 0 0,0 0 0 0 0,0-1 0 0 0,18-1 0 0 0,-16 0 0 0 0,1 0 0 0 0,28 5 0 0 0,-9 2 0 0 0,1-3 0 0 0,47 1 0 0 0,119 1 25 0 0,-172-4-11 0 0,59 12-1 0 0,-55-8-9 0 0,-21-3-4 0 0,74 7 0 0 0,47-1 0 0 0,70 1 1 0 0,-154-6 7 0 0,84-4-1 0 0,-86-4-7 0 0,81-3 0 0 0,-113 6 0 0 0,32-5 0 0 0,-32 2 0 0 0,35 0 0 0 0,131-8 0 0 0,-156 10 0 0 0,-1 2 0 0 0,53 6 0 0 0,17 0 0 0 0,-54-4 2 0 0,77 14 1 0 0,-1 1 1 0 0,-17 1 11 0 0,72 4-15 0 0,-112-17 0 0 0,113-4 0 0 0,-130-2 4 0 0,87 11 0 0 0,-109-8-4 0 0,39-2 0 0 0,15 1 0 0 0,150 3 23 0 0,-124-6-15 0 0,284 7 9 0 0,273-5 55 0 0,-535 7-72 0 0,-1 1 0 0 0,136-8 0 0 0,-254-1 0 0 0,-2-1 0 0 0,27 0 0 0 0,-18 2 0 0 0,-1 0 0 0 0,1 0 0 0 0,48 0 4 0 0,-21-1 7 0 0,54 7-1 0 0,-55-3 2 0 0,1-2-1 0 0,41-5 0 0 0,9 1 1 0 0,-51-1-11 0 0,-33 3-1 0 0,0-1 0 0 0,0 2 0 0 0,0-1 0 0 0,0 1 0 0 0,1 0 0 0 0,-1 1 0 0 0,12 1 0 0 0,-6 1 0 0 0,0-1 0 0 0,1 0 0 0 0,18-1 0 0 0,-19-1 0 0 0,0 1 0 0 0,-1 0 0 0 0,1 0 0 0 0,16 5 0 0 0,-12-1 0 0 0,1 0 0 0 0,0-2 0 0 0,0-1 0 0 0,0 0 0 0 0,1-1 0 0 0,-1-1 0 0 0,26-2 0 0 0,-18-2 0 0 0,0 2 0 0 0,0 2 0 0 0,1 0 0 0 0,-1 2 0 0 0,40 6 0 0 0,-43-5 0 0 0,0-1 0 0 0,30-2 0 0 0,-34 0 0 0 0,244-9 32 0 0,-203 4-22 0 0,65-2 20 0 0,-44-1-30 0 0,350 8 63 0 0,-338 1-54 0 0,-78-1-9 0 0,0 0 0 0 0,-1 0 0 0 0,1 0 0 0 0,0 0 0 0 0,0 0 0 0 0,-1 1 0 0 0,1 1 0 0 0,1-2 0 0 0,-1 0 0 0 0,-1 0 0 0 0,-4 0 0 0 0,1 0 0 0 0,-2 0 0 0 0,1 0 0 0 0,-1 0 0 0 0,0 0 0 0 0,5 0 0 0 0,0 0 0 0 0,0 0 0 0 0,-3 0 0 0 0,-2 0 0 0 0,1 0 0 0 0,-1 0 0 0 0,2 0 0 0 0,-2 0 0 0 0,1 0 0 0 0,0 0 0 0 0,0 0 0 0 0,-1 0 0 0 0,1 0 0 0 0,0 0 0 0 0,0 0 0 0 0,38 0-8 0 0,-9 0 0 0 0,-28 0 8 0 0,-2 0 0 0 0,0 0 0 0 0,2 0 0 0 0,3 0 0 0 0,-2 0 0 0 0,-2-2 0 0 0,0 0 0 0 0,0 2 0 0 0,0 0 0 0 0,-2 0 0 0 0,-2-1 0 0 0,-2-2 0 0 0,1 0 0 0 0,1 1 0 0 0,0-2 0 0 0,2 0 0 0 0,1-1 0 0 0,-3 0 0 0 0,0-1 0 0 0,3 1 0 0 0,0 1 0 0 0,1-1 0 0 0,0-1 0 0 0,0-3 0 0 0,-1 0 0 0 0,1 1 0 0 0,0 1 0 0 0,0 1 0 0 0,-1 1 0 0 0,2-4 0 0 0,-2-1 0 0 0,0 0 0 0 0,1 0 0 0 0,-2 1 0 0 0,1-1 0 0 0,2 0 0 0 0,-2 0 0 0 0,0 0 0 0 0,1-2 0 0 0,19-18 0 0 0,-19 18 0 0 0,27-44 0 0 0,-28 41 0 0 0,-4 0 0 0 0,1 1 0 0 0,-1 0 0 0 0,-1 3 0 0 0,-2 0 0 0 0,-2-3 0 0 0,1 0 0 0 0,4-1 0 0 0,-3 0 0 0 0,1 1 0 0 0,-2 0 0 0 0,0 3 0 0 0,-1 0 0 0 0,-1 6 0 0 0,2-1 0 0 0,-1 1 0 0 0,1 0 0 0 0,-1 0 0 0 0,1-1 0 0 0,4-9 0 0 0,0-6 0 0 0,-3-141 0 0 0,3-27 0 0 0,-2 155 0 0 0,-3-56 0 0 0,-2 9 0 0 0,2 68 0 0 0,-1-2 0 0 0,-1 0 0 0 0,-8-40 0 0 0,2-3 0 0 0,5 29 1 0 0,-3 1 0 0 0,0-1 1 0 0,-1 1-1 0 0,-2 1 0 0 0,-1-1 0 0 0,-23-43 0 0 0,-18-28-1 0 0,47 89 0 0 0,-22-34 0 0 0,16 29 0 0 0,0 1 0 0 0,-2-1 0 0 0,-2 0 0 0 0,0 1 0 0 0,3 4 0 0 0,0 0 0 0 0,-2-1 0 0 0,-2-2 0 0 0,1 0 0 0 0,-1 0 0 0 0,1-1 0 0 0,1-1 0 0 0,3 2 0 0 0,0 1 0 0 0,-4-2 0 0 0,0 2 0 0 0,3 2 0 0 0,-3 0 0 0 0,-1 0 0 0 0,0 0 0 0 0,1-4 0 0 0,0 1 0 0 0,3 4 0 0 0,2-1 0 0 0,-1 0 0 0 0,2 0 0 0 0,0 2 0 0 0,-1-1 0 0 0,0-1 0 0 0,0 0 0 0 0,-2 0 0 0 0,2 1 0 0 0,-1-2 0 0 0,1 2 0 0 0,-2-1 0 0 0,2 0 0 0 0,-1 0 0 0 0,0 1 0 0 0,0-2 0 0 0,1 0 0 0 0,-1-2 0 0 0,0-2 0 0 0,0 1 0 0 0,1-1 0 0 0,-1 0 0 0 0,0 1 0 0 0,0 1 0 0 0,1 3 0 0 0,-2 1 0 0 0,2-2 0 0 0,-1 2 0 0 0,1-1 0 0 0,1 1 0 0 0,-31-31-8 0 0,29 30 8 0 0,-4 1 0 0 0,-1-2 0 0 0,0 2 0 0 0,-9-6 0 0 0,-1 2 0 0 0,0 1 0 0 0,-1 1 0 0 0,-1 1 0 0 0,1 2 0 0 0,-2 0 0 0 0,-39-5 0 0 0,-16-5 0 0 0,-115-21 13 0 0,113 24-10 0 0,-1-7-3 0 0,52 15-7 0 0,-54-19-1 0 0,75 22 8 0 0,-1 0 0 0 0,1 2-1 0 0,-16-2 1 0 0,5 1 0 0 0,0-1 0 0 0,-44-13 0 0 0,54 13 0 0 0,-1 1 0 0 0,-21-2 0 0 0,-6-1 0 0 0,-63-9 0 0 0,-31-2 0 0 0,77 13 0 0 0,42 4 0 0 0,0-1 0 0 0,0-1 0 0 0,-17-3 0 0 0,22 2 0 0 0,0 1 0 0 0,-1 0 0 0 0,1 1 0 0 0,0 0 0 0 0,-19 2 0 0 0,-29 0 0 0 0,-13-4 0 0 0,58 3 0 0 0,1 0 0 0 0,0 0 0 0 0,-1 0 0 0 0,0 0 0 0 0,0 0 0 0 0,1 0 0 0 0,0 0 0 0 0,-1 0 0 0 0,0 0 0 0 0,1 0 0 0 0,3 0 0 0 0,-1 0 0 0 0,-2 0 0 0 0,-1-1 0 0 0,0-2 0 0 0,1-1 0 0 0,-1 3 0 0 0,1 0 0 0 0,-1-2 0 0 0,0-1 0 0 0,1 1 0 0 0,-1 3 1 0 0,0 0 5 0 0,0 0-5 0 0,1 0-1 0 0,-1-2 0 0 0,1 2 0 0 0,-1 0 0 0 0,0 0 0 0 0,1 0 0 0 0,1-1 0 0 0,0-2 0 0 0,0 2 0 0 0,3-1 0 0 0,0 1 0 0 0,-172-2 0 0 0,101-1 0 0 0,71 4 0 0 0,-5 0 0 0 0,2 0 0 0 0,3 0 0 0 0,-1 0 0 0 0,2 0 0 0 0,-1 0 0 0 0,0 0 0 0 0,0 0 0 0 0,1 0 0 0 0,-2 0 0 0 0,-3 0 0 0 0,1 0 1 0 0,2 0 5 0 0,1 0-4 0 0,0 0 4 0 0,-2 0-5 0 0,3 0-1 0 0,-1 0 0 0 0,0 0 0 0 0,0 0 0 0 0,1 0 0 0 0,0 0 0 0 0,0 0 0 0 0,0-1 0 0 0,-2-3 0 0 0,-3-1 0 0 0,-1 1 0 0 0,1 1 0 0 0,-1 3 0 0 0,1 0 0 0 0,4 0 0 0 0,0 0 0 0 0,-112-7 0 0 0,119 7 0 0 0,-17 1 6 0 0,0-2 1 0 0,0 0-1 0 0,0-1 0 0 0,0-1 0 0 0,-27-8 0 0 0,37 9-3 0 0,1 0 0 0 0,-1 1-1 0 0,1 1 1 0 0,-1-1 0 0 0,-16 3-1 0 0,-17-1 8 0 0,30-1-9 0 0,-2 0-1 0 0,0 0 0 0 0,1 0 0 0 0,1 0 1 0 0,-1 0 5 0 0,4 0-4 0 0,0 0 4 0 0,0 0-4 0 0,-4 0 4 0 0,-1 0-4 0 0,0 0 4 0 0,2 0-5 0 0,2 0-1 0 0,1 0 0 0 0,0 0 0 0 0,0 0 0 0 0,-3 0 0 0 0,-1 0 3 0 0,3 0 7 0 0,1 0-7 0 0,-4 0-3 0 0,0 0 1 0 0,4 0 5 0 0,-1 0-4 0 0,2 0 4 0 0,-1 0-4 0 0,-1 0 4 0 0,-2 2-4 0 0,-2 1 4 0 0,0 1-4 0 0,1-4 4 0 0,-1 0-4 0 0,5 1 4 0 0,0 2-5 0 0,-5 1-1 0 0,1-1 0 0 0,0-2 0 0 0,2 0 1 0 0,1-1 5 0 0,1 0-5 0 0,-4 0-1 0 0,-1 1 0 0 0,1 3 0 0 0,0-1 0 0 0,6-1 0 0 0,1-1 0 0 0,-1-1 0 0 0,0 0 0 0 0,-12 0 0 0 0,17-1 0 0 0,0 1 0 0 0,0 0 0 0 0,0 0 0 0 0,0 0 0 0 0,0 0 0 0 0,0 1 0 0 0,-4 0 0 0 0,-15 4 0 0 0,0-2 0 0 0,-24 2 0 0 0,2-1 0 0 0,5-1 0 0 0,27-3 0 0 0,0 1 0 0 0,1 1 0 0 0,-24 5 0 0 0,18-3 0 0 0,-1-1 0 0 0,1-1 0 0 0,-1-1 0 0 0,1 0 0 0 0,-32-3 0 0 0,-8 1 0 0 0,-126 2 0 0 0,168-1 0 0 0,0 0 0 0 0,1 0 0 0 0,0 0 0 0 0,-1 0 0 0 0,0 0 0 0 0,-48 0 23 0 0,-18 0-6 0 0,66 0-17 0 0,0 0 1 0 0,-82-1 14 0 0,59 1-15 0 0,25-1 0 0 0,0-1 0 0 0,-1 0 0 0 0,-1-1 0 0 0,1 2 0 0 0,-1-2 0 0 0,1 2 0 0 0,1 1 0 0 0,-1-2 0 0 0,-1 1 0 0 0,1 1 0 0 0,-1 0 0 0 0,0-1 0 0 0,1 1 0 0 0,-1 0 0 0 0,0-1 0 0 0,0-1 0 0 0,1 1 0 0 0,0 1 0 0 0,-1 0 0 0 0,0 0 0 0 0,0 0 0 0 0,1-3 0 0 0,-1 2 0 0 0,1 0 1 0 0,-16-3 6 0 0,21 4-6 0 0,-60 0 46 0 0,55 0-39 0 0,-59 0 47 0 0,-357-3-38 0 0,415 3-17 0 0,1 0 1 0 0,-1 0 5 0 0,1 0-5 0 0,-1 0-1 0 0,0 0 0 0 0,1 0 0 0 0,0 0 0 0 0,3 0 0 0 0,-1 0 0 0 0,2 0 0 0 0,1 0 0 0 0,-2 0 0 0 0,2 0 0 0 0,0 0 0 0 0,-1 0 0 0 0,3 0 0 0 0,1 0 0 0 0,-3 0 0 0 0,-1-1 0 0 0,0-2 0 0 0,1-1 0 0 0,1 0 0 0 0,0-1 0 0 0,-1 1 0 0 0,0 3 0 0 0,4 1 0 0 0,-1 0 0 0 0,-3-3 0 0 0,-1-1 0 0 0,1 3 0 0 0,-2 1 0 0 0,2-2 0 0 0,-30-10-16 0 0,8 4 1 0 0,19 5 14 0 0,12 3 1 0 0,0 0 0 0 0,0 0 0 0 0,0 0 0 0 0,0 0 0 0 0,0 0 0 0 0,0 0 0 0 0,0 0 0 0 0,0 0 0 0 0,0 0 0 0 0,0 0 0 0 0,0 0 0 0 0,0 0 0 0 0,-1 0 0 0 0,1 0 0 0 0,0 0 0 0 0,0 0 0 0 0,0 0 0 0 0,0 0 0 0 0,0 0 0 0 0,0 0 0 0 0,0 0 0 0 0,0 0 0 0 0,0 0 0 0 0,0 0 0 0 0,0 0 0 0 0,0 0 0 0 0,0 1 0 0 0,0-1 0 0 0,-1 0 0 0 0,1 0 0 0 0,0 0 0 0 0,0 0 0 0 0,0 0 0 0 0,0 0 0 0 0,0 0 0 0 0,0 0 0 0 0,0 0 0 0 0,0 0 0 0 0,0 0 0 0 0,0 0 0 0 0,0 0 0 0 0,0 0 0 0 0,0 0 0 0 0,0 0 0 0 0,0 1 0 0 0,0-1 0 0 0,0 0 0 0 0,0 0 0 0 0,0 0 0 0 0,0 0 0 0 0,0 0 0 0 0,0 0 0 0 0,0 0 0 0 0,-33-7-16 0 0,23 3 16 0 0,0 0 0 0 0,0 1 0 0 0,0 2 0 0 0,-4 0 0 0 0,0 1 0 0 0,4 0 0 0 0,-1 0 0 0 0,2 0 0 0 0,-1 0 0 0 0,-4 0 0 0 0,0 0 0 0 0,3 0 0 0 0,-1 0 0 0 0,-2 0 0 0 0,0 0 0 0 0,3 0 0 0 0,1 0 0 0 0,-4 0 0 0 0,-1 0 0 0 0,0 0 0 0 0,1 0 0 0 0,0 0 0 0 0,-6 2 1 0 0,18 0-3 0 0,-11 1-5 0 0,-7-1-22 0 0,-34-2-1 0 0,-35-1 1 0 0,79 1 29 0 0,0 0 0 0 0,1 0 0 0 0,-30 1-8 0 0,-30 4-16 0 0,-25 3 16 0 0,89-8 8 0 0,-1 0 0 0 0,1 1 0 0 0,0 0 0 0 0,0 0 0 0 0,-1 0 0 0 0,-8 4 0 0 0,-2 0 0 0 0,-171 27-24 0 0,153-31 19 0 0,23-1 2 0 0,0 1 0 0 0,0 0 0 0 0,-18 4 0 0 0,10-4-4 0 0,12-1 5 0 0,0 0 1 0 0,0 0-1 0 0,0 0 1 0 0,-12 4-1 0 0,3-2 1 0 0,11-1-2 0 0,-18-3-1 0 0,-20 2-4 0 0,-30 0-8 0 0,62 0 16 0 0,1 0 0 0 0,-2 0 0 0 0,-2 0 0 0 0,0 0 0 0 0,-1-4 0 0 0,0 0 0 0 0,0 3 0 0 0,1-1 0 0 0,1-1 0 0 0,-1-1 0 0 0,0 0 0 0 0,4 3 0 0 0,-1 1 0 0 0,-3 0 0 0 0,2 0 0 0 0,2 0 0 0 0,0 0 0 0 0,-179-3-32 0 0,141 3 32 0 0,-50-2 0 0 0,23 2 0 0 0,61 0 0 0 0,0 0 0 0 0,-1 0 0 0 0,0 0 0 0 0,-7-1-4 0 0,1-3 0 0 0,-8 3-4 0 0,9 1 0 0 0,-17 0-8 0 0,27 0 16 0 0,0 0 0 0 0,1 0 0 0 0,-1 0 0 0 0,0 0 0 0 0,1 0 0 0 0,3 0 0 0 0,2 0 0 0 0,-1 0 0 0 0,-1 0 0 0 0,-3 0 0 0 0,-1 0 0 0 0,1 0 0 0 0,-2 0 0 0 0,0 0 0 0 0,0 0 0 0 0,-3 0 0 0 0,-49 3 0 0 0,-137 11 0 0 0,154-3-6 0 0,32-7 2 0 0,0 0 0 0 0,-23 2 1 0 0,33-5-3 0 0,-6 3 5 0 0,-4 2 1 0 0,-1-1 0 0 0,1-1 0 0 0,1-4 0 0 0,-1 1 0 0 0,-1 0 0 0 0,0-1 0 0 0,1 0 0 0 0,2 0 0 0 0,1 0 0 0 0,-3 0 0 0 0,-1 0 1 0 0,10 0 1 0 0,0 0 0 0 0,0 0 0 0 0,-1 1-1 0 0,1-1 1 0 0,-10 4 0 0 0,-2-1 2 0 0,-3-1 1 0 0,0 0-1 0 0,0 2 0 0 0,-27 8 1 0 0,-2 0 1 0 0,29-7-6 0 0,11-2 0 0 0,0-1 0 0 0,0-1 0 0 0,0 1 0 0 0,0-1 0 0 0,-12-1 0 0 0,7 0 0 0 0,0 0 0 0 0,3 0 0 0 0,-1 0 0 0 0,3 0 0 0 0,-1 0 0 0 0,0 0 0 0 0,0 0 0 0 0,1 0 0 0 0,-2 0 0 0 0,-3 0 0 0 0,0 0 0 0 0,-2 0 0 0 0,2 0 0 0 0,0 0 0 0 0,-1 0 0 0 0,0 0 0 0 0,0 0 0 0 0,-120 3 0 0 0,124-3 0 0 0,2 0 0 0 0,-1 0 0 0 0,-3 0 0 0 0,-2 0 0 0 0,1 0 0 0 0,0 0 0 0 0,-1 0 0 0 0,0 0 0 0 0,1 0 0 0 0,-32-2 0 0 0,1-3 0 0 0,31 5 0 0 0,0 0 0 0 0,-1 0 0 0 0,2 0 0 0 0,-1 0 0 0 0,0 0 0 0 0,2 0 0 0 0,1 0 0 0 0,0 0 0 0 0,0 0 0 0 0,1 0 0 0 0,-4 0 0 0 0,0 0 0 0 0,4 0 0 0 0,0 0 0 0 0,0 0 0 0 0,0 0 0 0 0,1 0 0 0 0,1 0 0 0 0,-1 0 0 0 0,-1 0 0 0 0,0 0 0 0 0,1 0 0 0 0,3 0 0 0 0,1 0 0 0 0,-3 0 0 0 0,0 0 0 0 0,0 0 0 0 0,-2 0 0 0 0,1 0 0 0 0,-2 0 0 0 0,1 0 0 0 0,-1 0 0 0 0,1 0 0 0 0,1 0 0 0 0,-2 0 0 0 0,2 0 0 0 0,4 0 0 0 0,0 0 0 0 0,1 0 0 0 0,-1 0 0 0 0,-1 0 0 0 0,1 0 0 0 0,0 0 0 0 0,1 0 0 0 0,-3 0-3 0 0,8 0-4 0 0,-26 0 1 0 0,17-1 6 0 0,-2-1 0 0 0,0 2 0 0 0,1 0 0 0 0,3 0 0 0 0,-3 0 0 0 0,-1 0 0 0 0,5 0 0 0 0,0 0 0 0 0,0 0 0 0 0,1 0 0 0 0,-1 0 0 0 0,0 0 0 0 0,0 0 0 0 0,0 0 0 0 0,0 0 0 0 0,-9 0-17 0 0,14 0 10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24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0 845 4008 0 0,'8'0'0'0'0,"2"1"-2"0"0,-3 1 1 0 0,3 1-3 0 0,4 1-1 0 0,1-3 2 0 0,17-2 422 0 0,1-3 1 0 0,-1 0-1 0 0,1-2 0 0 0,40-13 0 0 0,-50 12-78 0 0,21-6 280 0 0,55-9 0 0 0,263-55 1992 0 0,-163 31-1832 0 0,-153 36-575 0 0,232-44 1098 0 0,13 3-48 0 0,-146 22-692 0 0,54-12 73 0 0,101-7 87 0 0,-193 35-493 0 0,35-7 131 0 0,120-15 106 0 0,-36 14-27 0 0,51-5 285 0 0,115-10 335 0 0,200-27 288 0 0,-484 53-1185 0 0,127-12 75 0 0,155-15-70 0 0,-194 10-115 0 0,118-10 171 0 0,-60 11-56 0 0,-122 16-91 0 0,-6 2-28 0 0,-9 5-8 0 0,-80 1-24 0 0,52 1 1 0 0,-27 3-8 0 0,-57-3-6 0 0,2-2-2 0 0,-2-1 2 0 0,0-1-4 0 0,-1 0-1 0 0,-4 5 0 0 0,1 0 0 0 0,-1 0 0 0 0,0 0 0 0 0,0 0 0 0 0,0 0 0 0 0,1-1-1 0 0,-1 1 1 0 0,0 0 0 0 0,0 0 0 0 0,0 0 0 0 0,1 0 0 0 0,-1 0 0 0 0,0 0 0 0 0,0-1-1 0 0,0 1 1 0 0,0 0 0 0 0,0 0 0 0 0,1 0 0 0 0,-1-1 0 0 0,0 1 0 0 0,0 0-1 0 0,0 0 1 0 0,0 0 0 0 0,0 0 0 0 0,0-1 0 0 0,0 1 0 0 0,0 0 0 0 0,0 0-1 0 0,0-1 1 0 0,0 1 0 0 0,0 0 0 0 0,0 0 0 0 0,0 0 0 0 0,0-1 0 0 0,0 1-1 0 0,0 0 1 0 0,0 0 0 0 0,0-1 0 0 0,0 1 0 0 0,0 0 0 0 0,0 0 0 0 0,0 0-1 0 0,0-1 1 0 0,0 1 0 0 0,-1 0 0 0 0,1 0 0 0 0,0 0 0 0 0,0 0 0 0 0,0-1-1 0 0,0 1 1 0 0,0 0 0 0 0,-1 0 0 0 0,1 0 0 0 0,0 0 0 0 0,0 0 0 0 0,0 0-1 0 0,-1-1 1 0 0,-32 1-8 0 0,6 0 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34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808 1 8936 0 0,'1'0'4'0'0,"0"0"256"0"0,3 20 2532 0 0,8-17-1596 0 0,-10 4-335 0 0,-3-4-753 0 0,0-1-1 0 0,0 0 1 0 0,-1 1-1 0 0,1-1 1 0 0,-1 0 0 0 0,0 0-1 0 0,1 0 1 0 0,-4 3-1 0 0,-39 31 545 0 0,44-36-619 0 0,-1 1-11 0 0,0 0 1 0 0,0 0-1 0 0,0 0 0 0 0,0 0 1 0 0,-1 0-1 0 0,1-1 0 0 0,0 1 0 0 0,0 0 1 0 0,-1-1-1 0 0,1 1 0 0 0,0-1 1 0 0,-1 1-1 0 0,1-1 0 0 0,0 0 0 0 0,-1 0 1 0 0,1 0-1 0 0,-2 1 0 0 0,1-1-1 0 0,1 0 0 0 0,-1 0 0 0 0,1 0-1 0 0,0 0 1 0 0,-1 1 0 0 0,1-1 0 0 0,0 0 0 0 0,0 1-1 0 0,-1-1 1 0 0,1 1 0 0 0,0 0 0 0 0,0-1-1 0 0,0 1 1 0 0,0 0 0 0 0,-1 0 0 0 0,1-1 0 0 0,0 1-1 0 0,-1 2 1 0 0,-24 18 433 0 0,-104 73 1195 0 0,61-51-1135 0 0,-130 85 942 0 0,160-96-1044 0 0,30-23-250 0 0,-1-1 0 0 0,0 0 0 0 0,-22 12 0 0 0,-11 3 256 0 0,27-13-214 0 0,1-2 1 0 0,-2 0-1 0 0,1-1 1 0 0,-20 5-1 0 0,36-11-194 0 0,-33 10 237 0 0,32-10-194 0 0,0-1-1 0 0,0 1 1 0 0,0-1 0 0 0,-1 1-1 0 0,1 0 1 0 0,0 0-1 0 0,0 0 1 0 0,0 0-1 0 0,1-1 1 0 0,-1 1 0 0 0,0 0-1 0 0,0 0 1 0 0,0 1-1 0 0,1-1 1 0 0,-1 0-1 0 0,1 0 1 0 0,-1 0 0 0 0,1 0-1 0 0,-1 1 1 0 0,1-1-1 0 0,-1 0 1 0 0,1 0-1 0 0,0 3 1 0 0,0-4-35 0 0,1 0 1 0 0,0 0-1 0 0,-1 0 1 0 0,1 0-1 0 0,0 0 1 0 0,-1 0-1 0 0,1 0 1 0 0,-1 0-1 0 0,1 0 1 0 0,0 0-1 0 0,-1 1 1 0 0,1-1-1 0 0,-1 0 0 0 0,1 0 1 0 0,-1 1-1 0 0,1-1 1 0 0,-1 1-1 0 0,1-1 1 0 0,-1 0-1 0 0,1 1 1 0 0,-1-1-1 0 0,1 1 1 0 0,-1-1-1 0 0,0 1 1 0 0,1-1-1 0 0,0 2 1 0 0,0 0 13 0 0,1 1 1 0 0,-1-1 0 0 0,1 1-1 0 0,0-1 1 0 0,0 0 0 0 0,0 0 0 0 0,0 0-1 0 0,0 0 1 0 0,0 0 0 0 0,1 0 0 0 0,-1-1-1 0 0,0 1 1 0 0,4 1 0 0 0,44 17 299 0 0,-3 0-106 0 0,75 46 219 0 0,-113-61-409 0 0,-3-2-5 0 0,1 0-1 0 0,-1 1 1 0 0,0 0 0 0 0,0 0-1 0 0,-1 0 1 0 0,9 8 0 0 0,61 52 347 0 0,-66-56-324 0 0,0 0-1 0 0,0-1 0 0 0,0-1 1 0 0,1 1-1 0 0,0-2 1 0 0,0 1-1 0 0,11 3 0 0 0,3 0 97 0 0,-1-1 0 0 0,30 5 0 0 0,-47-12-95 0 0,-1 1 0 0 0,1 0 0 0 0,-1 1 0 0 0,0-1-1 0 0,0 1 1 0 0,0 0 0 0 0,0 0 0 0 0,-1 1-1 0 0,1-1 1 0 0,-1 1 0 0 0,0 0 0 0 0,5 6-1 0 0,-1-3 67 0 0,-8-7-104 0 0,1 1 1 0 0,0-1-1 0 0,0 1 0 0 0,-1 0 0 0 0,1-1 1 0 0,0 1-1 0 0,-1 0 0 0 0,1-1 0 0 0,-1 1 1 0 0,1 0-1 0 0,-1-1 0 0 0,1 1 0 0 0,-1 0 1 0 0,0 0-1 0 0,1 0 0 0 0,-1 0 0 0 0,0-1 1 0 0,0 1-1 0 0,1 0 0 0 0,-1 0 0 0 0,0 0 1 0 0,0 2-1 0 0,-12-3 48 0 0,-3 0-49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10:21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1532 181 96 0 0,'10'4'0'0'0,"22"-3"11736"0"0,-33-6-10679 0 0,-36-12 414 0 0,-6-5-215 0 0,32 15-957 0 0,-1 1 1 0 0,-1 1 0 0 0,1 0 0 0 0,-1 1-1 0 0,-17-4 1 0 0,19 5-49 0 0,-1-1 70 0 0,1 1 0 0 0,0-2 1 0 0,1 1-1 0 0,-1-2 0 0 0,-12-7 1 0 0,-55-24 908 0 0,68 33-1063 0 0,0 0 0 0 0,-1 0-1 0 0,0 1 1 0 0,-21-4 0 0 0,-26 1 255 0 0,-15 5 96 0 0,62 1-476 0 0,-16-2 154 0 0,24 2-177 0 0,1 0 0 0 0,-1 0 0 0 0,1 0 0 0 0,-1 0 0 0 0,1 0 0 0 0,-1 1 0 0 0,1-1 0 0 0,-1 1 0 0 0,-3 1 0 0 0,-95 24 914 0 0,86-23-770 0 0,-1 0 0 0 0,0-1 0 0 0,-31 0 0 0 0,8-2 101 0 0,21 1-161 0 0,-1-1-1 0 0,0-1 1 0 0,-24-4 0 0 0,18 2-32 0 0,3 4 3 0 0,-102-2 230 0 0,102 4-261 0 0,5 3-13 0 0,-30 8 68 0 0,0 3 0 0 0,-49 24 0 0 0,48-18 2 0 0,42-19-72 0 0,1 0 1 0 0,-1 1 0 0 0,1 0-1 0 0,0 0 1 0 0,-4 6 0 0 0,-2 0 21 0 0,-37 25 69 0 0,45-33-113 0 0,0 1 1 0 0,1-1-1 0 0,-1 1 0 0 0,1 0 1 0 0,0 0-1 0 0,-3 5 0 0 0,-7 12 23 0 0,4-8-21 0 0,-2 2 0 0 0,1-1 0 0 0,1-1 0 0 0,3-3-1 0 0,1-1-3 0 0,-1 2 8 0 0,2-1-3 0 0,2 1 7 0 0,0 1 0 0 0,0 0 0 0 0,3 17 0 0 0,-1-1 26 0 0,-1 5 27 0 0,0-31-65 0 0,0-1 0 0 0,1 1 1 0 0,-1-1-1 0 0,0 1 0 0 0,1-1 1 0 0,0 0-1 0 0,-1 1 0 0 0,1-1 1 0 0,0 0-1 0 0,-1 0 0 0 0,3 2 1 0 0,5 13 42 0 0,-7-11-36 0 0,1 0 0 0 0,0 0 0 0 0,0 0 1 0 0,0-1-1 0 0,1 1 0 0 0,-1-1 0 0 0,1 1 1 0 0,4 4-1 0 0,-4-4 1 0 0,-1 0-1 0 0,1 0 1 0 0,-1 0 0 0 0,0 0 0 0 0,1 9 0 0 0,1-3 6 0 0,4 5 5 0 0,-6-12-14 0 0,0 0 0 0 0,0 0-1 0 0,0 0 1 0 0,0 0 0 0 0,1-1-1 0 0,0 1 1 0 0,0-1 0 0 0,0 1-1 0 0,0-1 1 0 0,0 0 0 0 0,1 0-1 0 0,5 3 1 0 0,-3-2 14 0 0,-1 1 0 0 0,1 0 1 0 0,-1 0-1 0 0,0 0 0 0 0,0 0 0 0 0,0 1 0 0 0,6 9 0 0 0,-9-12-7 0 0,0 0-1 0 0,1 0 1 0 0,-1-1-1 0 0,1 1 1 0 0,0-1-1 0 0,0 1 1 0 0,0-1-1 0 0,5 3 1 0 0,3 2 50 0 0,1 4 74 0 0,-10-9-126 0 0,-1 0 0 0 0,1 0 1 0 0,0-1-1 0 0,0 1 0 0 0,0-1 0 0 0,0 1 1 0 0,0-1-1 0 0,0 1 0 0 0,0-1 0 0 0,1 0 1 0 0,-1 0-1 0 0,0 0 0 0 0,1-1 0 0 0,-1 1 1 0 0,5 0-1 0 0,9 14 98 0 0,0-6-46 0 0,-1-1 1 0 0,1 0-1 0 0,0-2 0 0 0,26 8 1 0 0,108 28 263 0 0,-134-36-310 0 0,-9-3-9 0 0,1 0-1 0 0,0-1 1 0 0,-1 0-1 0 0,1 0 1 0 0,10 1-1 0 0,1-3-2 0 0,0 0 0 0 0,0 0 0 0 0,-4 0 0 0 0,-1 0 1 0 0,1 0 5 0 0,391 0 619 0 0,-395 0-625 0 0,4 0 1 0 0,0 0 5 0 0,-1 0-5 0 0,1 0-1 0 0,-1 0 0 0 0,0 0-1 0 0,-1 0-5 0 0,-2 0 4 0 0,-1 0-4 0 0,3-4 4 0 0,2 0-4 0 0,0 0 4 0 0,0 2-5 0 0,4-4-1 0 0,1 1 0 0 0,-1 1 0 0 0,2-1 0 0 0,-6 2 0 0 0,-5-2 3 0 0,-2 1 9 0 0,3-1-3 0 0,20-5 6 0 0,-20 7 3 0 0,0-1 0 0 0,-1 0-1 0 0,1-1 1 0 0,-1 0 0 0 0,12-8-1 0 0,9-3 30 0 0,-23 12-39 0 0,0-2 0 0 0,-2-3 1 0 0,0-1 5 0 0,-1 1-5 0 0,0 1-1 0 0,4-1-1 0 0,-1-2-5 0 0,-2 2 4 0 0,0-1-4 0 0,-1-1 4 0 0,-1 1-4 0 0,1-1 4 0 0,0 0-4 0 0,-1-3 4 0 0,1 1-5 0 0,1 2-1 0 0,-1 1 0 0 0,-1 0 0 0 0,1 1 0 0 0,0-2 0 0 0,-1-1 0 0 0,1 1 0 0 0,-2-1 0 0 0,-3 0 0 0 0,0 0 0 0 0,0 1 0 0 0,0 0 0 0 0,0-1 0 0 0,0 0 0 0 0,0 2 0 0 0,0 1 0 0 0,0-1 0 0 0,0 0 0 0 0,0 0 0 0 0,0 1 0 0 0,0 1 0 0 0,0 3 0 0 0,0 0 0 0 0,0 0 0 0 0,0-1 0 0 0,0-1 0 0 0,-3-2 0 0 0,-2 1 1 0 0,1 2 5 0 0,-1 0-2 0 0,0-4 6 0 0,2 1-7 0 0,1 4-3 0 0,-1 0 0 0 0,-1-1 0 0 0,-1 1 0 0 0,1-4 0 0 0,-1-1 0 0 0,-1 0 0 0 0,-3-3-7 0 0,8 9 0 0 0,-2-8 5 0 0,2 6-6 0 0,1 2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0 12664 0 0,'6'21'122'0'0,"15"7"309"0"0,-5-7-124 0 0,-16-19-257 0 0,0-1 1 0 0,0 0 0 0 0,0 1 0 0 0,0-1 0 0 0,0 0 0 0 0,0 1-1 0 0,0-1 1 0 0,0 0 0 0 0,0 0 0 0 0,-1 1 0 0 0,1-1 0 0 0,0 0-1 0 0,-1 1 1 0 0,1-1 0 0 0,-1 0 0 0 0,-1 2 0 0 0,-3 13 170 0 0,3 19-68 0 0,-1-1 0 0 0,-9 39 0 0 0,2-16-85 0 0,-6 41 65 0 0,-9 69 740 0 0,24-111 2872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9536 0 0,'-1'10'46'0'0,"9"5"159"0"0,18 5 315 0 0,-22-18-443 0 0,-1 1 0 0 0,1-1-1 0 0,-1 1 1 0 0,0-1 0 0 0,5 7 0 0 0,-5-8 124 0 0,-1 0 0 0 0,1 0 0 0 0,-1-1 0 0 0,1 1 0 0 0,-1 0 0 0 0,1-1 0 0 0,-1 0 0 0 0,1 1 0 0 0,-1-1 0 0 0,1 0 0 0 0,-1-1 0 0 0,6 0 0 0 0,7 1-14 0 0,14 3 115 0 0,-15-1-107 0 0,0-1 0 0 0,0-1 0 0 0,-1 0 0 0 0,25-3 0 0 0,93-14 2473 0 0,-79 21-1022 0 0,-13 0-536 0 0,-20-10 206 0 0,-14 6-1118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8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0 13864 0 0,'5'3'34'0'0,"3"6"120"0"0,4 10 394 0 0,4 0 861 0 0,-17-18-1318 0 0,0-1 0 0 0,0 1 0 0 0,0-1 0 0 0,0 1 1 0 0,0-1-1 0 0,1 1 0 0 0,-1 0 0 0 0,0-1 0 0 0,0 1 0 0 0,0 0 0 0 0,1 0 0 0 0,-1-1 1 0 0,0 1-1 0 0,1 0 0 0 0,-2 2 0 0 0,2-3-93 0 0,-27 35 57 0 0,2 1 1 0 0,1 1-1 0 0,2 1 0 0 0,1 1 1 0 0,-20 54-1 0 0,-60 218 786 0 0,97-300-782 0 0,-13 55 288 0 0,6-24 263 0 0,-22 55 1 0 0,32-94-470 0 0,0-1 0 0 0,0 1 0 0 0,0 0 0 0 0,0 0-1 0 0,0 0 1 0 0,0 0 0 0 0,1 0 0 0 0,-1 0 0 0 0,1 0 0 0 0,0 0 0 0 0,0 0 0 0 0,0 0 0 0 0,1 6 0 0 0,0-9-120 0 0,-1 0 0 0 0,0 0-1 0 0,0 0 1 0 0,0 1 0 0 0,1-1 0 0 0,-1 0-1 0 0,0 0 1 0 0,0 0 0 0 0,1 0 0 0 0,-1 1-1 0 0,0-1 1 0 0,0 0 0 0 0,1 0 0 0 0,-1 0 0 0 0,0 0-1 0 0,1 0 1 0 0,-1 0 0 0 0,0 0 0 0 0,0 0-1 0 0,1 0 1 0 0,-1 0 0 0 0,0 0 0 0 0,1 0-1 0 0,-1 0 1 0 0,0 0 0 0 0,0 0 0 0 0,1 0 0 0 0,-1 0-1 0 0,0-1 1 0 0,0 1 0 0 0,1 0 0 0 0,-1 0-1 0 0,0 0 1 0 0,0 0 0 0 0,1 0 0 0 0,-1-1 0 0 0,0 1-1 0 0,0 0 1 0 0,1 0 0 0 0,-1-1 0 0 0,0 1-1 0 0,0 0 1 0 0,0 0 0 0 0,0-1 0 0 0,0 1-1 0 0,1 0 1 0 0,9-16 157 0 0,-8 13-116 0 0,8-11 51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8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32 13264 0 0,'-1'3'-11'0'0,"1"-2"42"0"0,1 1 63 0 0,1 1 172 0 0,4 2 331 0 0,-3-3-124 0 0,-2-1-137 0 0,1 6 2128 0 0,-3 11-2294 0 0,0-3 51 0 0,-4 17-114 0 0,-1-1 1 0 0,-15 45-1 0 0,1-2 91 0 0,-19 65 306 0 0,35-125-389 0 0,1-1 0 0 0,1 1 0 0 0,0-1 0 0 0,0 1 0 0 0,1 0 0 0 0,1 0 0 0 0,2 16 0 0 0,-2-28-53 0 0,1 1 0 0 0,-1-1 0 0 0,1 0 0 0 0,-1 0 0 0 0,1 1 0 0 0,0-1 0 0 0,0 0 0 0 0,0 0 0 0 0,0 0 0 0 0,0 0 1 0 0,1 0-1 0 0,-1 0 0 0 0,1 0 0 0 0,-1-1 0 0 0,1 1 0 0 0,-1 0 0 0 0,1-1 0 0 0,4 3 0 0 0,-3-2 7 0 0,1 0-1 0 0,0 0 1 0 0,0-1-1 0 0,-1 0 1 0 0,1 0 0 0 0,0 0-1 0 0,0 0 1 0 0,0-1-1 0 0,0 1 1 0 0,5-1-1 0 0,5-1 82 0 0,0 0-1 0 0,-1-1 1 0 0,1 0-1 0 0,-1-1 1 0 0,21-8-1 0 0,5-6 297 0 0,-1-2-1 0 0,69-45 0 0 0,-83 48-267 0 0,18-11 135 0 0,-1-3 1 0 0,-2-1 0 0 0,42-43-1 0 0,-42 38-143 0 0,-27 26-112 0 0,1-1 0 0 0,-2-1-1 0 0,0 0 1 0 0,0 0 0 0 0,-1-1-1 0 0,0 0 1 0 0,-1-1 0 0 0,8-17 0 0 0,-14 23-47 0 0,-1 5 5 0 0,0-1 0 0 0,-1 1 0 0 0,1-1 0 0 0,-1 0-1 0 0,0 1 1 0 0,0-1 0 0 0,0 0 0 0 0,0 0-1 0 0,-1 0 1 0 0,0 0 0 0 0,0 0 0 0 0,0 1-1 0 0,0-1 1 0 0,0 0 0 0 0,-1 0 0 0 0,-1-5 0 0 0,1 7-10 0 0,1 0-1 0 0,-1 1 1 0 0,0-1 0 0 0,1 1 0 0 0,-1-1 0 0 0,0 1 0 0 0,0-1 0 0 0,0 1 0 0 0,0 0 0 0 0,0-1 0 0 0,-1 1 0 0 0,1 0 0 0 0,0 0 0 0 0,-1 0 0 0 0,1 0 0 0 0,-3-2 0 0 0,-29-8 23 0 0,32 11-27 0 0,-160-29 35 0 0,87 17-17 0 0,58 10-17 0 0,0 2 1 0 0,-1 0 0 0 0,1 0-1 0 0,0 2 1 0 0,-25 4 0 0 0,18-2 1 0 0,-40 2 1 0 0,57-6-6 0 0,1 1 1 0 0,-1-1-1 0 0,0 1 0 0 0,1 1 0 0 0,-1-1 0 0 0,1 1 0 0 0,-1 0 1 0 0,1 0-1 0 0,0 1 0 0 0,0-1 0 0 0,0 1 0 0 0,-8 6 0 0 0,-16 9 0 0 0,27-18-2 0 0,1 0 1 0 0,0 1 0 0 0,0-1-1 0 0,0 1 1 0 0,0 0 0 0 0,0-1-1 0 0,0 1 1 0 0,1 0 0 0 0,-1 0-1 0 0,0 0 1 0 0,0-1 0 0 0,0 1 0 0 0,1 0-1 0 0,-1 0 1 0 0,0 0 0 0 0,0 2-1 0 0,1-2 0 0 0,0-1 0 0 0,0 0 0 0 0,0 0 0 0 0,0 1-1 0 0,0-1 1 0 0,1 0 0 0 0,-1 1 0 0 0,0-1 0 0 0,0 0-1 0 0,0 0 1 0 0,0 0 0 0 0,1 1 0 0 0,-1-1 0 0 0,0 0 0 0 0,0 0-1 0 0,1 0 1 0 0,-1 1 0 0 0,0-1 0 0 0,0 0 0 0 0,1 0-1 0 0,-1 0 1 0 0,0 0 0 0 0,1 0 0 0 0,-1 0 0 0 0,0 0 0 0 0,0 1-1 0 0,1-1 1 0 0,-1 0 0 0 0,0 0 0 0 0,1 0 0 0 0,-1 0-1 0 0,0 0 1 0 0,1 0 0 0 0,-1-1 0 0 0,8 1-29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2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 96 0 0,'7'1'22'0'0,"-3"1"-61"0"0,12 4 387 0 0,53 7 1545 0 0,-66-13-1468 0 0,0 0 0 0 0,1 0 0 0 0,-1 0 0 0 0,0 0 0 0 0,1-1 1 0 0,-1 1-1 0 0,0-1 0 0 0,0 0 0 0 0,0 1 0 0 0,1-2 0 0 0,-1 1 0 0 0,0 0 0 0 0,0-1 0 0 0,-1 1 0 0 0,1-1 1 0 0,3-2-1 0 0,8-6 18 0 0,24-23 0 0 0,-17 13 228 0 0,-11 13-370 0 0,1 0 1 0 0,-1 0 0 0 0,1 1 0 0 0,0 1 0 0 0,19-8-1 0 0,-30 13-264 0 0,1 0 0 0 0,-1 0 0 0 0,0-1 0 0 0,1 1 0 0 0,-1 0 0 0 0,0 0 0 0 0,1 0 0 0 0,-1 0-1 0 0,0 0 1 0 0,1-1 0 0 0,-1 1 0 0 0,0 0 0 0 0,1 0 0 0 0,-1 0 0 0 0,0 0 0 0 0,1 0 0 0 0,-1 0 0 0 0,1 0 0 0 0,-1 0-1 0 0,0 0 1 0 0,1 0 0 0 0,-1 0 0 0 0,0 1 0 0 0,1-1 0 0 0,-1 0 0 0 0,0 0 0 0 0,1 0 0 0 0,-1 0 0 0 0,0 1 0 0 0,1-1-1 0 0,-1 0 1 0 0,0 0 0 0 0,1 0 0 0 0,-1 1 0 0 0,0-1 0 0 0,0 0 0 0 0,1 1 0 0 0,-1-1 0 0 0,0 0 0 0 0,0 1 0 0 0,0-1-1 0 0,1 0 1 0 0,-1 1 0 0 0,0-1 0 0 0,0 0 0 0 0,0 1 0 0 0,0-1 0 0 0,0 0 0 0 0,0 1 0 0 0,0-1 0 0 0,0 0 0 0 0,0 1-1 0 0,0-1 1 0 0,0 1 0 0 0,0-1 0 0 0,0 0 0 0 0,0 1 0 0 0,0-1 0 0 0,0 0 0 0 0,0 1 0 0 0,0-1 0 0 0,0 0 0 0 0,-1 1-1 0 0,1-1 1 0 0,0 0 0 0 0,0 1 0 0 0,-1-1 0 0 0,-17 33 158 0 0,11-21-2 0 0,-17 43 306 0 0,1 2 1 0 0,-26 108-1 0 0,-7 24 622 0 0,56-188-1102 0 0,0 0 0 0 0,0 0-1 0 0,-1 0 1 0 0,1 0-1 0 0,0 0 1 0 0,0 0-1 0 0,0 0 1 0 0,0 0-1 0 0,1 0 1 0 0,-1-1-1 0 0,0 1 1 0 0,0 0-1 0 0,0 0 1 0 0,1 0 0 0 0,-1 0-1 0 0,1 0 1 0 0,-1 0-1 0 0,1 0 1 0 0,-1 0-9 0 0,1-1-1 0 0,-1 0 1 0 0,1 0 0 0 0,-1 1 0 0 0,1-1 0 0 0,-1 0-1 0 0,0 0 1 0 0,1 0 0 0 0,-1 1 0 0 0,1-1 0 0 0,-1 0-1 0 0,1 0 1 0 0,-1 0 0 0 0,1 0 0 0 0,-1 0 0 0 0,1 0 0 0 0,-1 0-1 0 0,1 0 1 0 0,-1 0 0 0 0,1 0 0 0 0,-1-1 0 0 0,1 1-1 0 0,-1 0 1 0 0,0 0 0 0 0,1 0 0 0 0,-1-1 0 0 0,1 1-1 0 0,-1 0 1 0 0,1 0 0 0 0,-1-1 0 0 0,0 1 0 0 0,1 0-1 0 0,-1-1 1 0 0,0 1 0 0 0,1 0 0 0 0,-1-1 0 0 0,0 1 0 0 0,0 0-1 0 0,1-1 1 0 0,-1 1 0 0 0,0-1 0 0 0,0 1 0 0 0,1-1-1 0 0,11-16 33 0 0,0-1-1 0 0,0 0 0 0 0,-2-1 1 0 0,9-21-1 0 0,29-86 152 0 0,-42 110-162 0 0,6-19 84 0 0,3 0 1 0 0,26-45-1 0 0,-31 63-37 0 0,0 1-1 0 0,1 0 1 0 0,1 1 0 0 0,1 0-1 0 0,0 1 1 0 0,22-18-1 0 0,-26 25 18 0 0,0 2-1 0 0,19-10 0 0 0,8-5 231 0 0,-34 19-294 0 0,1-1 1 0 0,-1 1-1 0 0,1 0 0 0 0,-1 0 0 0 0,1 1 0 0 0,0-1 0 0 0,-1 0 0 0 0,1 1 0 0 0,0 0 0 0 0,0 0 0 0 0,-1-1 1 0 0,1 2-1 0 0,0-1 0 0 0,0 0 0 0 0,-1 0 0 0 0,1 1 0 0 0,3 1 0 0 0,0-1 34 0 0,0 1 1 0 0,-1 1-1 0 0,1-1 0 0 0,-1 1 0 0 0,1 0 0 0 0,7 6 0 0 0,-9-5-19 0 0,0 0 0 0 0,0 0 0 0 0,0 0 0 0 0,-1 1 0 0 0,0 0-1 0 0,0 0 1 0 0,0 0 0 0 0,-1 0 0 0 0,1 0 0 0 0,1 7 0 0 0,-1-3 30 0 0,0 1 0 0 0,-1-1 0 0 0,0 0 0 0 0,0 1 0 0 0,0 11 1 0 0,1-25 24 0 0,1-1-84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2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109 403 13560 0 0,'5'5'27'0'0,"2"2"102"0"0,1-1 82 0 0,5 0 193 0 0,-11-5-348 0 0,-1-1 0 0 0,1 0 1 0 0,0 1-1 0 0,-1-1 0 0 0,1 0 0 0 0,0 0 0 0 0,0 0 0 0 0,-1 0 0 0 0,1-1 0 0 0,0 1 0 0 0,2-1 1 0 0,5-3 128 0 0,-2 0-110 0 0,7-11 175 0 0,-1 0 0 0 0,0 0 1 0 0,-1-1-1 0 0,0-1 0 0 0,-1 0 1 0 0,12-26-1 0 0,9-14 21 0 0,-20 39-136 0 0,0-1-1 0 0,-2-1 1 0 0,0 0-1 0 0,-2 0 1 0 0,13-42-1 0 0,-19 22 306 0 0,-3 39-427 0 0,1 0 0 0 0,-1 1 0 0 0,0-1 0 0 0,1 0-1 0 0,-1 0 1 0 0,0 0 0 0 0,0 1 0 0 0,0-1-1 0 0,0 0 1 0 0,1 1 0 0 0,-1-1 0 0 0,0 0 0 0 0,0 1-1 0 0,0 0 1 0 0,0-1 0 0 0,-3 0 0 0 0,-16-6 73 0 0,4 5-72 0 0,0 0-1 0 0,0 1 1 0 0,0 1-1 0 0,-24 2 0 0 0,13-1-8 0 0,20 0-4 0 0,1 1-1 0 0,-1-1 0 0 0,1 1 0 0 0,0 0 1 0 0,0 0-1 0 0,0 1 0 0 0,0 0 0 0 0,0 0 1 0 0,0 0-1 0 0,1 1 0 0 0,-1 0 0 0 0,1 0 1 0 0,0 0-1 0 0,0 1 0 0 0,-7 8 0 0 0,1 1 1 0 0,0 0 0 0 0,1 0 0 0 0,0 1 0 0 0,-13 27-1 0 0,14-21 0 0 0,1 0 0 0 0,1 0 0 0 0,1 1 0 0 0,-4 29 0 0 0,-2 89 2 0 0,12-125-2 0 0,0-1 0 0 0,1 1 1 0 0,1-1-1 0 0,0 1 0 0 0,1-1 0 0 0,1 0 1 0 0,0 0-1 0 0,0 0 0 0 0,2-1 0 0 0,0 1 1 0 0,13 21-1 0 0,-13-26 3 0 0,0 0 0 0 0,1 0 0 0 0,0-1 0 0 0,0 0 0 0 0,1-1 0 0 0,0 0 0 0 0,0 0 0 0 0,1 0 0 0 0,0-1 0 0 0,0 0 0 0 0,0-1 0 0 0,1 0 0 0 0,-1-1 0 0 0,1 0 0 0 0,1 0 0 0 0,16 3 0 0 0,-21-6 10 0 0,0 0-1 0 0,1-1 1 0 0,-1 1 0 0 0,1-2-1 0 0,-1 1 1 0 0,0-1-1 0 0,1 0 1 0 0,-1 0-1 0 0,0 0 1 0 0,0-1-1 0 0,1 0 1 0 0,-2-1-1 0 0,1 1 1 0 0,6-4 0 0 0,8-6 94 0 0,-1-1 0 0 0,29-24 0 0 0,-29 21 51 0 0,27-17 0 0 0,-25 21-32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4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443 128 13560 0 0,'-2'-7'-2'0'0,"1"3"0"0"0,0 1-1 0 0,0-1-1 0 0,1 3 9 0 0,-1-1 17 0 0,1 0 6 0 0,-3-7 546 0 0,2 6-416 0 0,0 0 0 0 0,0 0 0 0 0,0 0 0 0 0,0 0 0 0 0,0 0 0 0 0,-1 1 0 0 0,1-1 0 0 0,-1 0 0 0 0,0 1 0 0 0,0-1 0 0 0,-3-2 0 0 0,-3-6 241 0 0,5 6-191 0 0,-1 0 0 0 0,1 0 0 0 0,-1 1 0 0 0,-1-1 1 0 0,1 1-1 0 0,-1 0 0 0 0,-5-4 0 0 0,9 7-190 0 0,0 0-12 0 0,0 0 1 0 0,0 1-1 0 0,0-1 0 0 0,0 0 0 0 0,0 1 0 0 0,0-1 0 0 0,-1 1 0 0 0,1-1 0 0 0,0 1 0 0 0,0-1 0 0 0,0 1 0 0 0,-1 0 0 0 0,1-1 0 0 0,0 1 0 0 0,0 0 1 0 0,-1 0-1 0 0,1 0 0 0 0,0 0 0 0 0,0 0 0 0 0,-1 0 0 0 0,1 1 0 0 0,0-1 0 0 0,-2 1 0 0 0,-9 3 10 0 0,-1 1-1 0 0,1 0 1 0 0,0 1-1 0 0,0 0 1 0 0,1 1-1 0 0,0 0 0 0 0,-20 17 1 0 0,17-10 2 0 0,0 1 1 0 0,0 0-1 0 0,2 0 1 0 0,-20 31-1 0 0,14-13 13 0 0,1 1 0 0 0,1 1 1 0 0,2 0-1 0 0,2 1 0 0 0,-11 47 0 0 0,21-74-21 0 0,0 0 0 0 0,0 0 0 0 0,1 0 0 0 0,0 0-1 0 0,1 0 1 0 0,0 0 0 0 0,0 0 0 0 0,1 0 0 0 0,0 0 0 0 0,5 15 0 0 0,-3-8 13 0 0,-3-14-15 0 0,1 0 0 0 0,-1 0 0 0 0,0 1 1 0 0,1-1-1 0 0,-1 0 0 0 0,1 0 0 0 0,0-1 0 0 0,0 1 0 0 0,0 0 1 0 0,0 0-1 0 0,0 0 0 0 0,0 0 0 0 0,0-1 0 0 0,3 4 0 0 0,-3-5-3 0 0,0 1 0 0 0,0-1 0 0 0,0 0 0 0 0,0 1 0 0 0,1-1 0 0 0,-1 0-1 0 0,0 0 1 0 0,0 0 0 0 0,0 0 0 0 0,0 0 0 0 0,0 0 0 0 0,1 0 0 0 0,-1 0 0 0 0,0 0-1 0 0,0-1 1 0 0,0 1 0 0 0,2-1 0 0 0,22-9 37 0 0,-21 8-26 0 0,8-3 13 0 0,0-1 0 0 0,0 0 0 0 0,-1-1 0 0 0,1 0 0 0 0,-2-1-1 0 0,1 0 1 0 0,-1-1 0 0 0,-1 0 0 0 0,1 0 0 0 0,-2-1 0 0 0,1 0 0 0 0,-1-1 0 0 0,11-20 0 0 0,83-194 473 0 0,-46 89-25 0 0,-54 132-346 0 0,-4 3-53 0 0,-8 11-36 0 0,-14 19-40 0 0,14-12 5 0 0,2 0-1 0 0,0 1 1 0 0,0 0-1 0 0,-7 32 1 0 0,-10 78 41 0 0,18-81-7 0 0,-19 64 1 0 0,-21 40 140 0 0,-30 178 0 0 0,66-272-110 0 0,-3 0 0 0 0,-31 80 0 0 0,27-88-21 0 0,3 2 0 0 0,1 0 0 0 0,3 1 0 0 0,1 0-1 0 0,-2 72 1 0 0,12-115-34 0 0,0 0 1 0 0,0 0-1 0 0,1 0 0 0 0,0-1 0 0 0,1 1 0 0 0,0 0 0 0 0,5 12 0 0 0,-7-19-11 0 0,1 0 0 0 0,0 0-1 0 0,0 0 1 0 0,0 0-1 0 0,0-1 1 0 0,0 1 0 0 0,1 0-1 0 0,-1 0 1 0 0,0-1-1 0 0,1 1 1 0 0,-1-1 0 0 0,1 1-1 0 0,0-1 1 0 0,-1 0-1 0 0,1 0 1 0 0,0 1-1 0 0,0-1 1 0 0,0 0 0 0 0,0-1-1 0 0,0 1 1 0 0,0 0-1 0 0,0-1 1 0 0,0 1 0 0 0,0-1-1 0 0,0 1 1 0 0,0-1-1 0 0,0 0 1 0 0,1 0 0 0 0,-1 0-1 0 0,0 0 1 0 0,0 0-1 0 0,0-1 1 0 0,0 1 0 0 0,0-1-1 0 0,0 1 1 0 0,3-2-1 0 0,1 0 7 0 0,0-1-1 0 0,0 0 0 0 0,0 0 0 0 0,-1 0 1 0 0,1-1-1 0 0,-1 0 0 0 0,1 0 0 0 0,-1-1 1 0 0,6-6-1 0 0,6-8 26 0 0,16-24 0 0 0,-22 28-18 0 0,116-175 152 0 0,-14 20-10 0 0,-93 140-125 0 0,-1 0 0 0 0,-2-2 0 0 0,15-35 0 0 0,31-101 53 0 0,-11 25-28 0 0,-21 59-37 0 0,25-107 0 0 0,4-87 16 0 0,-59 271-40 0 0,3-14-3 0 0,13-51-40 0 0,-15 66 37 0 0,1 0 1 0 0,-1-1 0 0 0,1 1-1 0 0,0 0 1 0 0,1 1 0 0 0,-1-1-1 0 0,1 0 1 0 0,7-7 0 0 0,-14 18-42 0 0,-1 1 1 0 0,1 0 0 0 0,0 0 0 0 0,0 0-1 0 0,1 0 1 0 0,0 0 0 0 0,-3 14-1 0 0,-2 2 2 0 0,-16 55-116 0 0,4 1 1 0 0,-18 148-1 0 0,34-201 138 0 0,0-10 6 0 0,1 1-1 0 0,1 0 1 0 0,0 1 0 0 0,1-1 0 0 0,3 22 0 0 0,-1-25 13 0 0,9 37-14 0 0,-10-46 17 0 0,1 0 0 0 0,-1-1 0 0 0,1 1 0 0 0,0-1-1 0 0,0 1 1 0 0,0-1 0 0 0,0 0 0 0 0,1 0 0 0 0,-1 0 0 0 0,6 6 0 0 0,-6-9 1 0 0,-1 1 0 0 0,0 0 1 0 0,0-1-1 0 0,0 1 0 0 0,1-1 0 0 0,-1 0 0 0 0,0 1 0 0 0,1-1 0 0 0,-1 0 0 0 0,0 0 0 0 0,1 0 0 0 0,-1 0 0 0 0,1 0 0 0 0,-1 0 0 0 0,0 0 1 0 0,1 0-1 0 0,-1 0 0 0 0,0-1 0 0 0,1 1 0 0 0,-1 0 0 0 0,0-1 0 0 0,0 1 0 0 0,1-1 0 0 0,-1 0 0 0 0,0 1 0 0 0,0-1 0 0 0,0 0 0 0 0,0 0 0 0 0,0 0 1 0 0,2-1-1 0 0,3-4 1 0 0,0 1 0 0 0,-1-1 0 0 0,9-11 0 0 0,8-13 4 0 0,54-77 39 0 0,-64 87-28 0 0,0-1-1 0 0,-2 0 1 0 0,14-37 0 0 0,-11 10 8 0 0,-3-1 0 0 0,-1 0 0 0 0,2-59 0 0 0,9-23 35 0 0,-19 121-46 0 0,-1 5-4 0 0,0 5-1 0 0,-1 18-4 0 0,-1 0 0 0 0,-1 1 1 0 0,-8 31-1 0 0,-3 15-5 0 0,11-26 9 0 0,1 0 0 0 0,7 62 0 0 0,-1 1 7 0 0,-4-81 3 0 0,1 0 1 0 0,1 0-1 0 0,1-1 1 0 0,8 32-1 0 0,-9-45 5 0 0,1 0 1 0 0,0 0-1 0 0,0 0 1 0 0,0 0-1 0 0,1 0 1 0 0,9 11-1 0 0,-11-15-2 0 0,1 0-1 0 0,0 0 0 0 0,0 0 1 0 0,0-1-1 0 0,0 1 0 0 0,0-1 1 0 0,0 0-1 0 0,1 0 0 0 0,-1 0 1 0 0,1 0-1 0 0,-1-1 0 0 0,1 1 1 0 0,0-1-1 0 0,4 1 0 0 0,0-1 8 0 0,-1-1 0 0 0,1 0 0 0 0,-1 0-1 0 0,0-1 1 0 0,1 0 0 0 0,-1 0 0 0 0,0-1-1 0 0,0 1 1 0 0,0-2 0 0 0,12-4 0 0 0,13-6 34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4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0 370 14968 0 0,'8'11'39'0'0,"2"0"131"0"0,-7-9-106 0 0,-1 1 0 0 0,1-1-1 0 0,0 0 1 0 0,0-1 0 0 0,0 1-1 0 0,5 1 1 0 0,1 1 11 0 0,-8-3-75 0 0,2 0 118 0 0,0 1 0 0 0,-1-1 0 0 0,1 0 0 0 0,0 1-1 0 0,0-1 1 0 0,0-1 0 0 0,0 1 0 0 0,0 0-1 0 0,0-1 1 0 0,0 1 0 0 0,0-1 0 0 0,0 0-1 0 0,0 0 1 0 0,3-1 0 0 0,52-25 1050 0 0,-53 24-1100 0 0,-1 0 0 0 0,0 0 0 0 0,-1 0 0 0 0,1-1 0 0 0,0 0 0 0 0,-1 1 0 0 0,6-7-1 0 0,-2 2 22 0 0,-1 3-44 0 0,-1 0 0 0 0,-1 0 0 0 0,1 0 0 0 0,0-1 0 0 0,6-9 0 0 0,-1 2 3 0 0,7-9 53 0 0,0-1 0 0 0,-1-1 0 0 0,-2-1 0 0 0,0 0 0 0 0,10-26-1 0 0,-21 44-81 0 0,1-5 20 0 0,0 0 0 0 0,-1-1-1 0 0,0 1 1 0 0,0-1 0 0 0,0-12-1 0 0,0 2 12 0 0,-3 19-21 0 0,0 2-27 0 0,0-1-1 0 0,0 1 1 0 0,0 0-1 0 0,0 0 1 0 0,0 0-1 0 0,0 0 1 0 0,0-1-1 0 0,0 1 1 0 0,-1 0-1 0 0,1 0 1 0 0,0 0-1 0 0,-1 0 1 0 0,1 0-1 0 0,-1 0 1 0 0,1 0-1 0 0,-1 0 1 0 0,1 0-1 0 0,-1 0 1 0 0,0 0-1 0 0,-1-1 1 0 0,-1-2 9 0 0,-4-1 1 0 0,6 4-12 0 0,1 0 0 0 0,-1 1 0 0 0,1-1 0 0 0,-1 1 0 0 0,0-1 0 0 0,1 1 0 0 0,-1-1 0 0 0,0 1 0 0 0,0 0 0 0 0,0-1 0 0 0,1 1 0 0 0,-1 0 0 0 0,0-1 0 0 0,0 1 0 0 0,0 0 0 0 0,1 0 0 0 0,-1 0 0 0 0,0 0 1 0 0,0 0-1 0 0,0 0 0 0 0,0 0 0 0 0,0 0 0 0 0,1 0 0 0 0,-1 0 0 0 0,0 0 0 0 0,-1 1 0 0 0,0 0-1 0 0,-5-1-2 0 0,1 1-1 0 0,0 0 1 0 0,0 1 0 0 0,0 0 0 0 0,0 0 0 0 0,0 0-1 0 0,0 0 1 0 0,0 1 0 0 0,1 0 0 0 0,-1 0 0 0 0,1 1-1 0 0,0-1 1 0 0,0 1 0 0 0,-9 9 0 0 0,1 0-6 0 0,1 0 0 0 0,0 1 1 0 0,-19 30-1 0 0,15-17 6 0 0,1 0 0 0 0,1 1 0 0 0,1 0-1 0 0,-12 43 1 0 0,19-50 10 0 0,2 1 0 0 0,0-1-1 0 0,1 1 1 0 0,1 0-1 0 0,1 0 1 0 0,1 0 0 0 0,3 23-1 0 0,13 66 138 0 0,-13-93-96 0 0,2 0 1 0 0,0-1-1 0 0,1 0 0 0 0,8 18 1 0 0,-12-31-30 0 0,0 0 1 0 0,1 0 0 0 0,-1 0 0 0 0,1 0-1 0 0,-1 0 1 0 0,1-1 0 0 0,0 0 0 0 0,0 1-1 0 0,1-1 1 0 0,-1 0 0 0 0,1-1-1 0 0,-1 1 1 0 0,1-1 0 0 0,0 1 0 0 0,0-1-1 0 0,0 0 1 0 0,0-1 0 0 0,0 1 0 0 0,1-1-1 0 0,-1 1 1 0 0,1-1 0 0 0,5 0 0 0 0,-1-1 20 0 0,0 0 0 0 0,0 0 0 0 0,0-1 1 0 0,0-1-1 0 0,0 1 0 0 0,-1-1 1 0 0,1-1-1 0 0,-1 0 0 0 0,1 0 1 0 0,10-6-1 0 0,20-12 191 0 0,48-35 0 0 0,-1 0-14 0 0,-42 30-139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5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96 13464 0 0,'-3'-16'-2'0'0,"1"9"0"0"0,0 0 0 0 0,0 3 0 0 0,0 3 7 0 0,1-1 10 0 0,-1 0 3 0 0,0-1 121 0 0,0 1 0 0 0,0-1-1 0 0,0 1 1 0 0,-1-1 0 0 0,1 1-1 0 0,0 0 1 0 0,-1 0 0 0 0,-5-3 0 0 0,5 3-60 0 0,-23-24 915 0 0,23 25-946 0 0,0 0 0 0 0,0 0 0 0 0,1 1 0 0 0,-1 0 0 0 0,0-1 0 0 0,0 1 0 0 0,1 0 0 0 0,-1 0 0 0 0,0 1 0 0 0,-3 0 0 0 0,-12-2 46 0 0,10 0-82 0 0,0 1 1 0 0,1 0-1 0 0,-1 0 0 0 0,0 1 0 0 0,0 0 1 0 0,0 0-1 0 0,0 1 0 0 0,1 0 1 0 0,-13 5-1 0 0,-18 12 41 0 0,30-16-44 0 0,5-2-7 0 0,0 0 1 0 0,0 0 0 0 0,1 0 0 0 0,-1 1 0 0 0,0-1 0 0 0,1 1 0 0 0,-1-1-1 0 0,1 1 1 0 0,-1 0 0 0 0,1 0 0 0 0,-3 3 0 0 0,-3 0 4 0 0,4-2-4 0 0,1-1 1 0 0,-1 1-1 0 0,1-1 1 0 0,0 1-1 0 0,0 0 1 0 0,0 0-1 0 0,1 0 1 0 0,-5 6-1 0 0,0-1 3 0 0,-17 26 14 0 0,18-26-16 0 0,-12 25 29 0 0,17-31-34 0 0,-3 5 27 0 0,1 0 0 0 0,0 1 0 0 0,0-1 0 0 0,1 1 0 0 0,0-1 0 0 0,0 1 0 0 0,1 0 0 0 0,0 0 0 0 0,0 14 0 0 0,13 36 210 0 0,-6-48-130 0 0,-3-4-69 0 0,-1-4-19 0 0,-1 0 0 0 0,1 0 0 0 0,-1 0-1 0 0,1 0 1 0 0,0-1 0 0 0,-1 1 0 0 0,1 0-1 0 0,0-1 1 0 0,0 1 0 0 0,3 0-1 0 0,1 3 24 0 0,20 13 192 0 0,-18-13-181 0 0,-6-3-23 0 0,2 0 1 0 0,-1 0 0 0 0,0 0-1 0 0,0-1 1 0 0,1 1 0 0 0,-1-1-1 0 0,0 1 1 0 0,5 0-1 0 0,145 44 1533 0 0,-147-44-1492 0 0,-1 0 0 0 0,1 1 0 0 0,-1-1 0 0 0,1 1 0 0 0,-1 0 0 0 0,0 1 0 0 0,6 4 0 0 0,-11-8-70 0 0,2 2 30 0 0,-1 0 1 0 0,1-1-1 0 0,-1 1 1 0 0,0 0-1 0 0,0-1 1 0 0,0 1-1 0 0,0 0 1 0 0,0 0-1 0 0,0 0 1 0 0,0 0-1 0 0,-1 0 1 0 0,1 0 0 0 0,0 0-1 0 0,-1 0 1 0 0,0 0-1 0 0,0 0 1 0 0,1 0-1 0 0,-1 1 1 0 0,-1-1-1 0 0,1 0 1 0 0,0 0-1 0 0,0 0 1 0 0,-1 0-1 0 0,1 0 1 0 0,-1 0-1 0 0,0 0 1 0 0,1 0-1 0 0,-1 0 1 0 0,0 0-1 0 0,-2 3 1 0 0,3-5-31 0 0,-4 5 54 0 0,0 1 1 0 0,0 0-1 0 0,0-1 0 0 0,-1 0 0 0 0,1 0 0 0 0,-1-1 0 0 0,-11 9 0 0 0,11-9-32 0 0,-7 5 92 0 0,0 1 1 0 0,-23 13-1 0 0,26-18-84 0 0,-12 12 121 0 0,2-4 12 0 0,16-11-127 0 0,-1-1 0 0 0,1 1-1 0 0,0-1 1 0 0,-1 0 0 0 0,1 0 0 0 0,-1 0 0 0 0,1-1 0 0 0,0 1 0 0 0,-1-1 0 0 0,0 0 0 0 0,1 0 0 0 0,-1 0 0 0 0,1-1 0 0 0,-1 1 0 0 0,1-1 0 0 0,-1 0-1 0 0,1 0 1 0 0,0 0 0 0 0,-5-2 0 0 0,-74-43 565 0 0,71 40-528 0 0,11 6-70 0 0,-1 0 0 0 0,1-1 1 0 0,0 1-1 0 0,-1 0 1 0 0,1 0-1 0 0,0 0 0 0 0,0-1 1 0 0,-1 1-1 0 0,1 0 0 0 0,0 0 1 0 0,0-1-1 0 0,-1 1 1 0 0,1 0-1 0 0,0-1 0 0 0,0 1 1 0 0,0 0-1 0 0,0-1 0 0 0,-1 1 1 0 0,1 0-1 0 0,0-1 1 0 0,0 1-1 0 0,0 0 0 0 0,0-1 1 0 0,0 1-1 0 0,0 0 0 0 0,0-1 1 0 0,0 1-1 0 0,2-8 13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0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61 696 0 0,'2'0'18'0'0,"1"1"-22"0"0,-1 1-16 0 0,1 1 20 0 0,5 8 277 0 0,33 34 589 0 0,-29-29 4823 0 0,-4-7-4323 0 0,12-7-205 0 0,-17-2-1087 0 0,-1 0 1 0 0,0 0-1 0 0,0 0 1 0 0,1-1-1 0 0,-1 1 0 0 0,0 0 1 0 0,0-1-1 0 0,0 0 1 0 0,0 0-1 0 0,0 0 1 0 0,0 0-1 0 0,0 0 0 0 0,0 0 1 0 0,0 0-1 0 0,0 0 1 0 0,2-3-1 0 0,0 0 34 0 0,0-1 0 0 0,-1 0 0 0 0,1 0 0 0 0,4-8 0 0 0,-6 8-33 0 0,1 0 1 0 0,0 0-1 0 0,0 0 1 0 0,0 1-1 0 0,1-1 0 0 0,-1 1 1 0 0,1 0-1 0 0,0 0 1 0 0,0 1-1 0 0,1-1 0 0 0,-1 1 1 0 0,7-4-1 0 0,2 0 529 0 0,-1 0-1 0 0,1 0 0 0 0,10-10 1 0 0,-23 17-590 0 0,1 0 1 0 0,-1-1 0 0 0,0 1 0 0 0,0 0-1 0 0,1-1 1 0 0,-1 1 0 0 0,0 0 0 0 0,1 0-1 0 0,-1 0 1 0 0,0-1 0 0 0,1 1-1 0 0,-1 0 1 0 0,1 0 0 0 0,-1 0 0 0 0,0 0-1 0 0,1 0 1 0 0,-1 0 0 0 0,0 0 0 0 0,1 0-1 0 0,-1 0 1 0 0,1 0 0 0 0,-1 0 0 0 0,0 0-1 0 0,1 0 1 0 0,-1 0 0 0 0,1 0 0 0 0,-1 0-1 0 0,0 0 1 0 0,1 0 0 0 0,-1 0 0 0 0,0 0-1 0 0,1 1 1 0 0,-1-1 0 0 0,0 0 0 0 0,1 0-1 0 0,-1 0 1 0 0,0 1 0 0 0,1-1 0 0 0,-1 0-1 0 0,0 1 1 0 0,0-1 0 0 0,1 0 0 0 0,-1 0-1 0 0,0 1 1 0 0,0-1 0 0 0,0 1 0 0 0,1-1-1 0 0,-1 0 1 0 0,0 1 0 0 0,0-1 0 0 0,0 0-1 0 0,0 1 1 0 0,0-1 0 0 0,0 1 0 0 0,0-1-1 0 0,0 0 1 0 0,0 1 0 0 0,0 0 0 0 0,4 21 158 0 0,-4-22-146 0 0,6 92 311 0 0,-3-67-215 0 0,-1 1 0 0 0,-2 36 0 0 0,-3-23 70 0 0,1 0 125 0 0,-2-1 0 0 0,-2 0 0 0 0,-17 66 0 0 0,8-55 534 0 0,13-47-762 0 0,1-1 0 0 0,-1 1 1 0 0,0 0-1 0 0,0 0 0 0 0,0-1 0 0 0,1 0 0 0 0,-2 1 0 0 0,1-1 0 0 0,0 0 1 0 0,0 0-1 0 0,0 0 0 0 0,-3 1 0 0 0,5-2-72 0 0,-1-1 0 0 0,1 1 0 0 0,0-1 1 0 0,0 1-1 0 0,0-1 0 0 0,0 1 0 0 0,0-1 0 0 0,0 1 0 0 0,0-1 0 0 0,0 0 0 0 0,0 1 1 0 0,0-1-1 0 0,0 1 0 0 0,0-1 0 0 0,0 1 0 0 0,0-1 0 0 0,1 1 0 0 0,-1-1 1 0 0,0 1-1 0 0,0-1 0 0 0,1 1 0 0 0,-1 0 0 0 0,0-1 0 0 0,0 1 0 0 0,1-1 0 0 0,-1 1 1 0 0,0 0-1 0 0,1-1 0 0 0,0 0 0 0 0,23-40 168 0 0,-2 0 1 0 0,18-51-1 0 0,-12 28-48 0 0,0 1-16 0 0,47-101 248 0 0,-71 157-347 0 0,0 0 1 0 0,1 1-1 0 0,-1-1 0 0 0,1 1 0 0 0,1 0 0 0 0,-1 0 0 0 0,1 0 0 0 0,0 1 1 0 0,0 0-1 0 0,1 0 0 0 0,0 1 0 0 0,-1-1 0 0 0,10-3 0 0 0,-12 7-7 0 0,0 0 1 0 0,0 0-1 0 0,0 1 0 0 0,0-1 0 0 0,0 1 0 0 0,0 0 0 0 0,0 0 0 0 0,-1 0 1 0 0,1 1-1 0 0,0-1 0 0 0,0 1 0 0 0,0 0 0 0 0,0 0 0 0 0,0 0 1 0 0,-1 1-1 0 0,1-1 0 0 0,6 5 0 0 0,9 9 24 0 0,-17-13-32 0 0,0 0 0 0 0,0 0 1 0 0,0 0-1 0 0,1 0 0 0 0,-1-1 0 0 0,1 1 0 0 0,5 2 0 0 0,-7-4 4 0 0,1 1 0 0 0,-1 0 0 0 0,1 0 0 0 0,-1 0 0 0 0,0-1 0 0 0,0 1 0 0 0,1 0 0 0 0,-1 0 0 0 0,0 1 0 0 0,1 1 0 0 0,-1-3 2 0 0,0 1 0 0 0,-1 0 0 0 0,1 0 0 0 0,0-1 1 0 0,-1 1-1 0 0,1 0 0 0 0,0-1 0 0 0,0 1 0 0 0,-1-1 0 0 0,1 1 0 0 0,0-1 1 0 0,0 1-1 0 0,0-1 0 0 0,0 0 0 0 0,0 1 0 0 0,0-1 0 0 0,0 0 0 0 0,-1 0 1 0 0,1 0-1 0 0,0 0 0 0 0,2 0 45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5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0 12864 0 0,'8'0'228'0'0,"-3"0"86"0"0,1 0 314 0 0,13 0 1407 0 0,-13 0-1895 0 0,-6 6-37 0 0,-2 12-70 0 0,0 0 1 0 0,-2 1-1 0 0,0-1 1 0 0,-13 33 0 0 0,-1 6 35 0 0,-59 293 687 0 0,65-300-541 0 0,9-39-117 0 0,0 0 0 0 0,0 1-1 0 0,2-1 1 0 0,-1 1 0 0 0,1-1 0 0 0,1 13 0 0 0,2-14 55 0 0,1-1 0 0 0,0 1 1 0 0,1-1-1 0 0,0 0 1 0 0,0 0-1 0 0,12 16 0 0 0,-6-7 64 0 0,-8-15-175 0 0,-1-1-1 0 0,0 1 0 0 0,1 0 0 0 0,0-1 1 0 0,-1 1-1 0 0,1-1 0 0 0,0 0 0 0 0,0 1 1 0 0,1-1-1 0 0,-1 0 0 0 0,0 0 1 0 0,1 0-1 0 0,-1-1 0 0 0,1 1 0 0 0,0-1 1 0 0,-1 1-1 0 0,1-1 0 0 0,0 0 0 0 0,0 0 1 0 0,0 0-1 0 0,0 0 0 0 0,0-1 0 0 0,0 1 1 0 0,0-1-1 0 0,0 0 0 0 0,0 0 0 0 0,0 0 1 0 0,0 0-1 0 0,0 0 0 0 0,0-1 0 0 0,0 1 1 0 0,0-1-1 0 0,0 0 0 0 0,0 0 1 0 0,0 0-1 0 0,3-2 0 0 0,9-5 83 0 0,0-1 0 0 0,-1 0 0 0 0,0-1 0 0 0,14-13 0 0 0,-13 10-3 0 0,1 1 1 0 0,30-18-1 0 0,-32 23-46 0 0,-5-1-9 0 0,-4-3-46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6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13768 0 0,'45'0'187'0'0,"7"0"427"0"0,-19 0-85 0 0,-2-1 148 0 0,1-2-1 0 0,35-7 1 0 0,-26 0-430 0 0,-23 5 57 0 0,-1 1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6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11552 0 0,'2'0'0'0'0,"-1"0"0"0"0,0 0 0 0 0,1 0 0 0 0,-1 0 0 0 0,1 0 0 0 0,-1 0 0 0 0,0 1 0 0 0,1-1 1 0 0,-1 0-1 0 0,0 1 0 0 0,0-1 0 0 0,1 1 0 0 0,-1-1 0 0 0,0 1 0 0 0,0-1 0 0 0,0 1 0 0 0,0 0 0 0 0,2 1 1 0 0,0 0 63 0 0,17 7 425 0 0,4 5-7 0 0,-18-11-289 0 0,73 41 3567 0 0,-71-38-3480 0 0,-1 1-1 0 0,0 0 1 0 0,0 0-1 0 0,6 8 1 0 0,15 15 403 0 0,-27-29-629 0 0,0 1 0 0 0,0-1 0 0 0,0 1-1 0 0,1 0 1 0 0,-1-1 0 0 0,-1 1 0 0 0,1 0-1 0 0,0 0 1 0 0,0-1 0 0 0,-1 1 0 0 0,1 0-1 0 0,-1 0 1 0 0,1 0 0 0 0,-1 0 0 0 0,0 0-1 0 0,0 0 1 0 0,0 0 0 0 0,0 2-1 0 0,0-2 26 0 0,0 4 25 0 0,-1 0 0 0 0,0 0 0 0 0,0 0 0 0 0,-1 0 0 0 0,0 0 0 0 0,0 0-1 0 0,-5 10 1 0 0,-23 36 97 0 0,25-44-123 0 0,-16 22 244 0 0,-26 30 0 0 0,6-9 358 0 0,33-45-60 0 0,16-17-203 0 0,1 2-348 0 0,1 0 1 0 0,0 1-1 0 0,0 0 1 0 0,0 0-1 0 0,1 1 0 0 0,0 0 1 0 0,14-5-1 0 0,-21 10-49 0 0,1 0-1 0 0,-1 1 0 0 0,1 0 0 0 0,0 0 1 0 0,-1 0-1 0 0,1 0 0 0 0,0 1 0 0 0,0 0 1 0 0,0 0-1 0 0,-1 0 0 0 0,1 0 1 0 0,0 1-1 0 0,0 0 0 0 0,-1 0 0 0 0,1 0 1 0 0,0 1-1 0 0,-1-1 0 0 0,1 1 0 0 0,-1 0 1 0 0,0 0-1 0 0,1 1 0 0 0,6 5 1 0 0,12 11 35 0 0,-1 2 0 0 0,-1 0 1 0 0,31 42-1 0 0,-45-54-40 0 0,-2 0 0 0 0,1 0 1 0 0,-1 0-1 0 0,0 1 0 0 0,-1 0 0 0 0,0 0 1 0 0,2 11-1 0 0,-5-16-7 0 0,1 1 1 0 0,-1-1 0 0 0,-1 0-1 0 0,1 0 1 0 0,-1 1-1 0 0,0-1 1 0 0,0 1-1 0 0,0-1 1 0 0,-1 0-1 0 0,0 0 1 0 0,0 1-1 0 0,0-1 1 0 0,-1 0-1 0 0,1 0 1 0 0,-5 8 0 0 0,-7 9 51 0 0,-1 0 0 0 0,0-1 0 0 0,-2 0 0 0 0,0-1 1 0 0,-22 20-1 0 0,6-7 66 0 0,26-25-56 0 0,0-1 1 0 0,-1 0 0 0 0,0-1-1 0 0,0 0 1 0 0,0 0-1 0 0,-16 9 1 0 0,20-15 13 0 0,-1 0 0 0 0,1-1 0 0 0,0 0 0 0 0,-1 0 0 0 0,1 0 0 0 0,0 0 0 0 0,-6-3 0 0 0,4 2-32 0 0,-6-3 49 0 0,1-2-5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2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4720 0 0,'1'0'26'0'0,"1"1"-38"0"0,-1 2 15 0 0,0 2 356 0 0,0-3 83 0 0,12 24 5403 0 0,4-32 1362 0 0,-17 25-7192 0 0,0-12 357 0 0,9 68 773 0 0,-10-62-600 0 0,2-1 0 0 0,0 0 0 0 0,4 23 0 0 0,-4-31-489 0 0,0 0 1 0 0,-1 0-1 0 0,0 0 1 0 0,0 1-1 0 0,0-1 1 0 0,0 4-1 0 0,-1 2 113 0 0,7 8 244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2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11352 0 0,'2'0'39'0'0,"1"1"0"0"0,-1-1 0 0 0,0 0 1 0 0,0 1-1 0 0,1-1 0 0 0,-1 1 0 0 0,0 0 1 0 0,0 0-1 0 0,0 0 0 0 0,1 0 0 0 0,-1 0 1 0 0,3 3-1 0 0,11 6 412 0 0,-10-8-319 0 0,-5-2-65 0 0,1 1 0 0 0,0 0 0 0 0,-1-1 1 0 0,1 1-1 0 0,0 0 0 0 0,-1 0 0 0 0,0 0 0 0 0,1 0 0 0 0,-1 0 0 0 0,2 2 1 0 0,-1 1 395 0 0,-1-3-216 0 0,3-1 225 0 0,-2 2-470 0 0,-1 4-2 0 0,-1 28 163 0 0,-1-14 227 0 0,1-1 1 0 0,1 1-1 0 0,0 0 0 0 0,2-1 0 0 0,5 22 1 0 0,-6-35 94 0 0,-1 0 0 0 0,-1 0 0 0 0,1 0 0 0 0,-1 7 0 0 0,0-10 260 0 0,3 18-565 0 0,-3-15-124 0 0,2-2-40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3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8936 0 0,'4'1'65'0'0,"0"1"242"0"0,0 3 185 0 0,0 4 433 0 0,0 10 498 0 0,-3-8-1041 0 0,-1-2-350 0 0,1 0 0 0 0,-1-1 0 0 0,-1 1 0 0 0,1 0 0 0 0,-2 0 0 0 0,1 0 0 0 0,-1-1 0 0 0,0 1 0 0 0,-5 12 0 0 0,6-19-12 0 0,-1 1 0 0 0,2 0 1 0 0,-1 0-1 0 0,0 0 0 0 0,1 0 0 0 0,-1 0 0 0 0,1 5 0 0 0,0-7-7 0 0,0-1-1 0 0,0 1 1 0 0,0 0-1 0 0,0 0 1 0 0,0-1 0 0 0,0 1-1 0 0,0 0 1 0 0,0-1-1 0 0,0 1 1 0 0,1 0-1 0 0,-1-1 1 0 0,0 1 0 0 0,1 0-1 0 0,-1-1 1 0 0,0 1-1 0 0,1 0 1 0 0,-1-1-1 0 0,1 1 1 0 0,-1-1 0 0 0,1 1-1 0 0,-1-1 1 0 0,1 1-1 0 0,-1-1 1 0 0,1 1-1 0 0,-1-1 1 0 0,1 0 0 0 0,0 1-1 0 0,-1-1 1 0 0,1 0-1 0 0,0 1 1 0 0,-1-1-1 0 0,1 0 1 0 0,0 0 0 0 0,-1 0-1 0 0,1 0 1 0 0,0 0-1 0 0,1 0 1 0 0,-2 0 74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5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0 2608 0 0,'11'24'15270'0'0,"-24"22"-14525"0"0,5-7-383 0 0,6-31-316 0 0,-1 2 112 0 0,1 0 1 0 0,0 1 0 0 0,0 16 0 0 0,4 8 587 0 0,1-17 94 0 0,-3-18-823 0 0,1 0 0 0 0,-1-1 0 0 0,0 1 0 0 0,0 0 0 0 0,0 0 0 0 0,0 0 0 0 0,0 0 1 0 0,0 0-1 0 0,0 0 0 0 0,0 0 0 0 0,0 0 0 0 0,0 0 0 0 0,0 0 0 0 0,1 0 0 0 0,-1 0 0 0 0,0 0 0 0 0,0 0 0 0 0,0 0 0 0 0,0 0 0 0 0,0 0 0 0 0,0 0 1 0 0,0 0-1 0 0,0 0 0 0 0,1 0 0 0 0,-1 0 0 0 0,0 0 0 0 0,0 0 0 0 0,0 0 0 0 0,0 0 0 0 0,0 0 0 0 0,0 0 0 0 0,0 0 0 0 0,0 0 0 0 0,1 0 0 0 0,-1 0 0 0 0,0 0 1 0 0,0 0-1 0 0,0 0 0 0 0,0 0 0 0 0,0 0 0 0 0,0 0 0 0 0,0 0 0 0 0,0 0 0 0 0,0 1 0 0 0,0-1 0 0 0,0 0 0 0 0,0 0 0 0 0,0 0 0 0 0,0 0 0 0 0,1 0 1 0 0,-1 0-1 0 0,0 0 0 0 0,0 0 0 0 0,0 0 0 0 0,0 1 0 0 0,0-1 0 0 0,0 0 0 0 0,12-26 422 0 0,-12 22-401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5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12256 0 0,'3'0'46'0'0,"-3"0"-17"0"0,0 0 0 0 0,0 0 0 0 0,1 0 0 0 0,-1 0 0 0 0,0 0 0 0 0,1 1 0 0 0,-1-1 0 0 0,0 0 1 0 0,0 0-1 0 0,1 0 0 0 0,-1 0 0 0 0,0 1 0 0 0,0-1 0 0 0,0 0 0 0 0,1 0 0 0 0,-1 0 0 0 0,0 1 0 0 0,0-1 0 0 0,0 0 0 0 0,1 0 0 0 0,-1 1 0 0 0,0-1 0 0 0,0 0 0 0 0,0 0 0 0 0,0 1 0 0 0,0-1 0 0 0,0 0 0 0 0,0 1 0 0 0,0-1 0 0 0,0 0 0 0 0,0 0 0 0 0,0 1 0 0 0,0-1 0 0 0,0 0 0 0 0,0 1 0 0 0,1 28 1433 0 0,-1-27-1390 0 0,0 8-73 0 0,0 1 1 0 0,0-10 3 0 0,0 1 1 0 0,0-1 0 0 0,0 1 0 0 0,-1 0 0 0 0,1-1 0 0 0,0 1-1 0 0,-1-1 1 0 0,1 1 0 0 0,-1-1 0 0 0,0 1 0 0 0,1-1 0 0 0,-1 0 0 0 0,-1 2-1 0 0,1-2 4 0 0,0 0-1 0 0,1 0 0 0 0,-1 1 1 0 0,0-1-1 0 0,1 0 0 0 0,-1 0 1 0 0,1 0-1 0 0,0 1 0 0 0,-1-1 1 0 0,1 0-1 0 0,0 1 0 0 0,0 1 1 0 0,3 172 2592 0 0,-3-165-1996 0 0,1 0 0 0 0,1 0-1 0 0,3 12 1 0 0,2 21-68 0 0,0-18-273 0 0,-7-21-246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1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1 207 2704 0 0,'3'0'757'0'0,"3"1"-296"0"0,-1 1-455 0 0,26 7 11232 0 0,-28-9-11183 0 0,-2-1 57 0 0,0 1 0 0 0,0 0 0 0 0,0 0 0 0 0,0 0 0 0 0,0 0-1 0 0,1 0 1 0 0,-1 0 0 0 0,0 0 0 0 0,0 0 0 0 0,0 0 0 0 0,0 0-1 0 0,0 1 1 0 0,0-1 0 0 0,0 0 0 0 0,0 1 0 0 0,1-1 0 0 0,-1 1-1 0 0,0-1 1 0 0,-1 1 0 0 0,1 0 0 0 0,0-1 0 0 0,0 1-1 0 0,0 0 1 0 0,0 0 0 0 0,0-1 0 0 0,1 3 0 0 0,-2-3-68 0 0,1-1-1 0 0,0 1 1 0 0,0 0 0 0 0,0-1 0 0 0,0 1 0 0 0,0-1 0 0 0,0 1 0 0 0,0-1-1 0 0,-1 1 1 0 0,1-1 0 0 0,0 0 0 0 0,-1 1 0 0 0,1-1 0 0 0,0 0 0 0 0,-1 0-1 0 0,1 1 1 0 0,0-2 0 0 0,22-26 340 0 0,-14 18-211 0 0,-1-1 0 0 0,0 1 0 0 0,12-23 0 0 0,3-19 48 0 0,-9 24-87 0 0,-13 26-118 0 0,0 0 1 0 0,1 0 0 0 0,-1 0 0 0 0,1 0 0 0 0,-1 0-1 0 0,1 1 1 0 0,0-1 0 0 0,0 0 0 0 0,0 1 0 0 0,0 0-1 0 0,0-1 1 0 0,5-1 0 0 0,-5 2 9 0 0,0 0 0 0 0,0-1 0 0 0,1 1 0 0 0,-1-1 0 0 0,0 1 0 0 0,0-1 0 0 0,3-3 0 0 0,0-1 9 0 0,-1 11 1 0 0,0 17-11 0 0,-2 2-11 0 0,-2 0 1 0 0,-1 0-1 0 0,-5 35 0 0 0,2-29 21 0 0,0 53 0 0 0,4-53-4 0 0,-1 0-1 0 0,-1-1 1 0 0,-6 31 0 0 0,-25 85 193 0 0,33-143-219 0 0,-3 14 68 0 0,1 1-1 0 0,0-1 1 0 0,2 1-1 0 0,1 19 1 0 0,-1-6 119 0 0,0-30-187 0 0,0 0 0 0 0,0 0 0 0 0,0 0 0 0 0,0 0 0 0 0,0 0 0 0 0,0 0 0 0 0,0 0 0 0 0,0 0 0 0 0,1 0 0 0 0,-1 0 0 0 0,0 0 0 0 0,0 0 0 0 0,0 0 0 0 0,0 0 0 0 0,0 0 0 0 0,0-1 0 0 0,0 1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0,5-11 78 0 0,5-16-32 0 0,34-80 132 0 0,-26 68-106 0 0,-2-1 0 0 0,13-53 1 0 0,-23 68-56 0 0,1-1 1 0 0,1 1 0 0 0,1 1 0 0 0,1 0 0 0 0,1 0 0 0 0,1 1-1 0 0,23-33 1 0 0,-21 41-3 0 0,-11 12-15 0 0,0 0 0 0 0,0 0 1 0 0,0 0-1 0 0,-1 0 0 0 0,1 0 0 0 0,1-4 0 0 0,-2 4 3 0 0,5-1-1 0 0,-1 2-3 0 0,1 2 7 0 0,-5 0-11 0 0,-1 0 1 0 0,1 0-1 0 0,0 0 1 0 0,0 0 0 0 0,0 1-1 0 0,-1-1 1 0 0,1 1-1 0 0,0-1 1 0 0,-1 1-1 0 0,1 0 1 0 0,0 0 0 0 0,-1-1-1 0 0,1 1 1 0 0,-1 0-1 0 0,1 1 1 0 0,-1-1-1 0 0,0 0 1 0 0,1 0 0 0 0,1 3-1 0 0,7 5 6 0 0,8 0 39 0 0,0-1 1 0 0,30 10-1 0 0,-25-16 342 0 0,-23 4-365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1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54 505 14064 0 0,'5'0'10'0'0,"2"0"39"0"0,-2 1 31 0 0,2 1 80 0 0,1 0 74 0 0,-2-2-97 0 0,2 0 131 0 0,1 0-1 0 0,-1-1 1 0 0,0 0-1 0 0,0-1 1 0 0,0 0-1 0 0,0 0 1 0 0,-1-1-1 0 0,1 0 1 0 0,0 0-1 0 0,-1-1 1 0 0,0 1-1 0 0,0-2 1 0 0,11-7-1 0 0,-7 2-192 0 0,-1 0 0 0 0,0 0 0 0 0,0-1 0 0 0,-1 0 0 0 0,-1 0 0 0 0,0-1 0 0 0,7-13 0 0 0,-6 8-27 0 0,-1 5 2 0 0,-1-1 0 0 0,0-1 1 0 0,-1 1-1 0 0,0-1 1 0 0,-1 0-1 0 0,3-18 0 0 0,3-14 89 0 0,-8 34-74 0 0,1-1-1 0 0,-2 0 1 0 0,0-1-1 0 0,0-13 1 0 0,-1 21-41 0 0,-1 0 1 0 0,0 0 0 0 0,0 1-1 0 0,-1-1 1 0 0,1 0 0 0 0,-1 0-1 0 0,0 1 1 0 0,-1-1 0 0 0,0 0-1 0 0,1 1 1 0 0,-2-1 0 0 0,1 1-1 0 0,-4-6 1 0 0,4 10-8 0 0,0-1-1 0 0,0 0 1 0 0,0 1-1 0 0,0 0 1 0 0,0-1-1 0 0,0 1 1 0 0,-5-2-1 0 0,-1 0 20 0 0,3 0-14 0 0,-1 1-1 0 0,0 0 1 0 0,1 0-1 0 0,-1 1 1 0 0,0-1-1 0 0,0 1 1 0 0,0 1-1 0 0,0-1 1 0 0,0 1-1 0 0,0 0 1 0 0,0 0-1 0 0,0 1 1 0 0,0 0-1 0 0,-7 2 1 0 0,8-2-9 0 0,1 0 1 0 0,-1 1 0 0 0,1-1 0 0 0,0 1-1 0 0,0 0 1 0 0,0 0 0 0 0,0 0-1 0 0,0 1 1 0 0,0 0 0 0 0,1-1 0 0 0,-1 1-1 0 0,1 0 1 0 0,0 1 0 0 0,-4 4-1 0 0,-4 6 21 0 0,2 1-1 0 0,-13 22 1 0 0,9-13-8 0 0,-5 9 16 0 0,2 1-1 0 0,1 0 1 0 0,1 1 0 0 0,-16 66 0 0 0,29-94-37 0 0,-5 14 27 0 0,2 0-1 0 0,0 1 1 0 0,2 0 0 0 0,0 0-1 0 0,2 23 1 0 0,1-41-16 0 0,0 1-1 0 0,0 0 1 0 0,0 0 0 0 0,1-1 0 0 0,0 1 0 0 0,0-1-1 0 0,0 1 1 0 0,1-1 0 0 0,-1 0 0 0 0,1 0 0 0 0,5 6 0 0 0,4 3 109 0 0,27 21 0 0 0,-6-4 48 0 0,-28-26-125 0 0,-1 1 1 0 0,1-1-1 0 0,0 0 0 0 0,0 0 0 0 0,1 0 1 0 0,-1-1-1 0 0,1 0 0 0 0,0 0 0 0 0,11 4 1 0 0,-12-6-9 0 0,-1 0 1 0 0,0-1 0 0 0,1 1 0 0 0,-1-1 0 0 0,1 0 0 0 0,-1 0 0 0 0,0 0 0 0 0,1-1 0 0 0,-1 0 0 0 0,1 0 0 0 0,-1 0 0 0 0,0 0 0 0 0,0-1-1 0 0,0 1 1 0 0,7-5 0 0 0,4-3 131 0 0,0 0 0 0 0,24-23 0 0 0,-30 24-71 0 0,0 0 0 0 0,0 1 1 0 0,1 0-1 0 0,0 0 1 0 0,0 1-1 0 0,1 1 0 0 0,0 0 1 0 0,14-5-1 0 0,-23 8-23 0 0,5-3-8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0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38 351 12664 0 0,'6'8'34'0'0,"1"0"125"0"0,0-2 87 0 0,3 1 187 0 0,8 4 7 0 0,-9-2-141 0 0,12 10 2664 0 0,-17-20-2885 0 0,-1-1 0 0 0,0 0 1 0 0,1 0-1 0 0,-1-1 0 0 0,0 1 0 0 0,0-1 0 0 0,4-5 0 0 0,22-21 27 0 0,39-52 0 0 0,-10 10-40 0 0,-38 49-4 0 0,-2 0-1 0 0,0-2 1 0 0,24-43 0 0 0,-41 66-54 0 0,-1 0 0 0 0,1-1 0 0 0,-1 1 0 0 0,1 0 0 0 0,-1 0 1 0 0,0 0-1 0 0,1 0 0 0 0,-1-1 0 0 0,0 1 0 0 0,0 0 0 0 0,0 0 0 0 0,0-1 0 0 0,0 1 1 0 0,0 0-1 0 0,0 0 0 0 0,0 0 0 0 0,-1-1 0 0 0,1 1 0 0 0,0 0 0 0 0,-1 0 1 0 0,1 0-1 0 0,-2-2 0 0 0,1 1-6 0 0,-1 0 1 0 0,0 0-1 0 0,0 0 1 0 0,0 0-1 0 0,0 0 1 0 0,0 0-1 0 0,0 1 1 0 0,0-1-1 0 0,0 1 1 0 0,-1-1-1 0 0,1 1 1 0 0,-1 0-1 0 0,1 0 1 0 0,-1 0-1 0 0,1 0 1 0 0,-1 1-1 0 0,0-1 1 0 0,-4 0-1 0 0,-2-1 1 0 0,-8-3-3 0 0,0 1-1 0 0,-1 0 1 0 0,1 2-1 0 0,-34-2 0 0 0,33 4 1 0 0,14-1 0 0 0,0 0 0 0 0,0 1 0 0 0,-1 0 0 0 0,1 0 0 0 0,0 0 0 0 0,0 1 0 0 0,0-1 0 0 0,0 1 0 0 0,0 0 0 0 0,0 0 0 0 0,0 0 0 0 0,1 1 0 0 0,-1-1 0 0 0,-5 4 0 0 0,-4 5-1 0 0,4-4-5 0 0,1 1-1 0 0,-1-1 0 0 0,1 1 0 0 0,0 1 0 0 0,1 0 0 0 0,0 0 1 0 0,0 0-1 0 0,1 1 0 0 0,0 0 0 0 0,-8 15 0 0 0,6-3-16 0 0,1 1 0 0 0,1-1-1 0 0,1 1 1 0 0,0 1-1 0 0,2-1 1 0 0,1 1 0 0 0,0 34-1 0 0,5-8-3 0 0,1 0 0 0 0,15 68-1 0 0,-16-109 71 0 0,-1 0-1 0 0,1 0 1 0 0,1-1-1 0 0,-1 1 1 0 0,1-1-1 0 0,0 0 0 0 0,1 0 1 0 0,0 0-1 0 0,0-1 1 0 0,1 0-1 0 0,-1 0 0 0 0,1 0 1 0 0,0-1-1 0 0,1 1 1 0 0,0-1-1 0 0,8 4 0 0 0,-6-6 59 0 0,0 0-1 0 0,0-1 1 0 0,0 0-1 0 0,0-1 0 0 0,0 0 1 0 0,0 0-1 0 0,1-1 1 0 0,16-2-1 0 0,-14 2 0 0 0,-3 0-21 0 0,-1-1-1 0 0,0 0 1 0 0,0 0 0 0 0,0-1 0 0 0,-1 0 0 0 0,1 0-1 0 0,0-1 1 0 0,-1 0 0 0 0,1 0 0 0 0,-1-1 0 0 0,0 0 0 0 0,0 0-1 0 0,-1-1 1 0 0,1 0 0 0 0,-1 0 0 0 0,0 0 0 0 0,0-1 0 0 0,7-9-1 0 0,-5 4 59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3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83 6632 0 0,'-1'-1'461'0'0,"0"2"-85"0"0,1 2 287 0 0,-2 2 607 0 0,1-5-818 0 0,-12-13 1254 0 0,9 11-1504 0 0,1 0 0 0 0,1-1 0 0 0,-1 1 0 0 0,0-1 0 0 0,0 0 1 0 0,1 0-1 0 0,-3-4 0 0 0,-21-33 817 0 0,25 39-984 0 0,0 0 1 0 0,0 0-1 0 0,0 0 1 0 0,0 0 0 0 0,0 1-1 0 0,0-1 1 0 0,0 0-1 0 0,0 0 1 0 0,0 1 0 0 0,-1-1-1 0 0,1 0 1 0 0,0 1-1 0 0,0-1 1 0 0,-1 1 0 0 0,1 0-1 0 0,0-1 1 0 0,-1 1-1 0 0,1 0 1 0 0,0 0 0 0 0,-1 0-1 0 0,1 0 1 0 0,0 0 0 0 0,-1 0-1 0 0,-1 1 1 0 0,-1-1 32 0 0,1 1 0 0 0,0 0 1 0 0,0 0-1 0 0,-1 0 0 0 0,1 0 1 0 0,0 1-1 0 0,0-1 0 0 0,0 1 1 0 0,-5 4-1 0 0,0-2 2 0 0,5-2-35 0 0,1-1 1 0 0,-1 1-1 0 0,0 0 0 0 0,1 0 1 0 0,-1 1-1 0 0,1-1 1 0 0,0 0-1 0 0,-1 1 0 0 0,-2 4 1 0 0,-7 9 94 0 0,0 1 0 0 0,1 0 0 0 0,1 1 1 0 0,1 0-1 0 0,0 0 0 0 0,1 1 0 0 0,2 0 0 0 0,-1 1 0 0 0,2-1 1 0 0,-3 22-1 0 0,2-2 129 0 0,-8 82 331 0 0,13-105-454 0 0,1-1-1 0 0,1 1 0 0 0,0 0 0 0 0,1-1 1 0 0,6 24-1 0 0,-8-38-97 0 0,0 1 0 0 0,1 0 0 0 0,-1-1 0 0 0,1 1 0 0 0,-1-1-1 0 0,1 1 1 0 0,0-1 0 0 0,0 1 0 0 0,-1-1 0 0 0,1 0 0 0 0,0 1 0 0 0,0-1 0 0 0,0 0 0 0 0,0 0 0 0 0,1 0-1 0 0,-1 0 1 0 0,0 0 0 0 0,0 0 0 0 0,1 0 0 0 0,-1 0 0 0 0,1 0 0 0 0,-1 0 0 0 0,2 0 0 0 0,-1-1-14 0 0,0 0 1 0 0,1 0-1 0 0,-1 0 1 0 0,0 0-1 0 0,0 0 1 0 0,0 0-1 0 0,0-1 1 0 0,0 1 0 0 0,0-1-1 0 0,1 0 1 0 0,-1 1-1 0 0,-1-1 1 0 0,1 0-1 0 0,0 0 1 0 0,2-2-1 0 0,7-4 35 0 0,-1-1 0 0 0,1-1 0 0 0,-2 1 0 0 0,13-15 0 0 0,6-12 48 0 0,-2-1 0 0 0,-1-1-1 0 0,-2-1 1 0 0,20-46 0 0 0,-38 73-66 0 0,0 0-1 0 0,-1-1 1 0 0,-1 1 0 0 0,0-1 0 0 0,2-13 0 0 0,-5 27-22 0 0,-1-4-17 0 0,1 2-1 0 0,-1 0 0 0 0,1 0 0 0 0,-1 0-1 0 0,1 0 1 0 0,-1 0 0 0 0,1 0 0 0 0,-1 0-1 0 0,1 0 1 0 0,-1 1 0 0 0,1-1 0 0 0,-1 0-1 0 0,1 0 1 0 0,-1 0 0 0 0,1 1 0 0 0,-1-1-1 0 0,1 0 1 0 0,0 0 0 0 0,-1 1 0 0 0,1-1-1 0 0,-1 0 1 0 0,1 1 0 0 0,0-1-1 0 0,-1 1 1 0 0,1 0 0 0 0,-8 6 0 0 0,2 0 0 0 0,-1 1 0 0 0,1 0 0 0 0,0 1 1 0 0,1-1-1 0 0,0 1 0 0 0,0 0 0 0 0,-5 14 0 0 0,-2 9-5 0 0,-9 41 1 0 0,-1 38-32 0 0,-8 115 0 0 0,26-194 31 0 0,-8 155-14 0 0,6-79 12 0 0,0 65 12 0 0,7-139-3 0 0,1 0 0 0 0,2 0 0 0 0,9 35 0 0 0,-11-59 17 0 0,1 0 1 0 0,0 0-1 0 0,1 0 1 0 0,6 12-1 0 0,-9-22-16 0 0,-1 0-1 0 0,0 0 0 0 0,0 0 1 0 0,1 1-1 0 0,-1-1 0 0 0,0 0 1 0 0,1 0-1 0 0,-1 0 0 0 0,0 0 1 0 0,1 0-1 0 0,-1 0 0 0 0,0 0 1 0 0,1 0-1 0 0,-1 0 0 0 0,0 0 1 0 0,1 0-1 0 0,-1 0 0 0 0,0 0 1 0 0,0 0-1 0 0,1 0 1 0 0,-1 0-1 0 0,0 0 0 0 0,1 0 1 0 0,-1 0-1 0 0,0-1 0 0 0,1 1 1 0 0,-1 0-1 0 0,0 0 0 0 0,0 0 1 0 0,1 0-1 0 0,-1-1 0 0 0,0 1 1 0 0,0 0-1 0 0,1-1 0 0 0,7-6 64 0 0,-1-2-32 0 0,0 0 0 0 0,-1 0 0 0 0,0-1 1 0 0,0 0-1 0 0,7-19 0 0 0,1-3 33 0 0,19-35 133 0 0,-4-2 0 0 0,34-119 0 0 0,16-148 98 0 0,-62 256-248 0 0,2-26-18 0 0,4-134-1 0 0,-13 118-41 0 0,-6 65-237 0 0,-4 56 155 0 0,2 4-269 0 0,-1 1 302 0 0,0-1 0 0 0,0 0 0 0 0,0 1 1 0 0,-1-1-1 0 0,1 1 0 0 0,-1-1 0 0 0,0 7 1 0 0,0-9 36 0 0,2 94-317 0 0,-5 1-1 0 0,-20 137 0 0 0,21-223 318 0 0,0 1-1 0 0,2-1 0 0 0,-1 0 0 0 0,1 0 0 0 0,0 1 1 0 0,1-1-1 0 0,1 0 0 0 0,3 16 0 0 0,-3-23 16 0 0,6 4 4 0 0,1-2 2 0 0,-6-4 2 0 0,-1 0 0 0 0,0 0 0 0 0,1 0-1 0 0,-1-1 1 0 0,1 1 0 0 0,-1-1 0 0 0,1 1 0 0 0,0-1-1 0 0,-1 0 1 0 0,1 0 0 0 0,-1 0 0 0 0,1 0 0 0 0,0-1-1 0 0,-1 1 1 0 0,1-1 0 0 0,-1 1 0 0 0,1-1-1 0 0,-1 0 1 0 0,0 0 0 0 0,1 0 0 0 0,3-3 0 0 0,-1 1 6 0 0,0-1 0 0 0,-1-1-1 0 0,1 1 1 0 0,-1 0 0 0 0,0-1 0 0 0,4-6 0 0 0,-6 9-5 0 0,10-14 21 0 0,-1 0 1 0 0,0-1-1 0 0,-1 1 1 0 0,-1-2-1 0 0,-1 0 1 0 0,0 0-1 0 0,-2 0 1 0 0,0-1-1 0 0,-1 0 1 0 0,5-30-1 0 0,26-257 35 0 0,-35 305-68 0 0,-1-1-1 0 0,0 1 1 0 0,0 0 0 0 0,0 0 0 0 0,0 0 0 0 0,0 0 0 0 0,0 0 0 0 0,0 0-1 0 0,0 0 1 0 0,-1-1 0 0 0,1 1 0 0 0,0 0 0 0 0,-1 0 0 0 0,1 0 0 0 0,-1 0-1 0 0,1 0 1 0 0,-1 0 0 0 0,1 0 0 0 0,-1 0 0 0 0,-1-1 0 0 0,-2 11-133 0 0,1-1 1 0 0,0 1-1 0 0,1 1 0 0 0,0-1 1 0 0,-1 10-1 0 0,0 43 82 0 0,1 0-1 0 0,4 0 0 0 0,2 0 0 0 0,16 83 0 0 0,9-41 108 0 0,-29-102-36 0 0,1 0 0 0 0,-1 0 0 0 0,1 0 0 0 0,0 0 0 0 0,0-1 0 0 0,0 1-1 0 0,0 0 1 0 0,0 0 0 0 0,0-1 0 0 0,0 1 0 0 0,1-1 0 0 0,-1 1 0 0 0,1-1 0 0 0,-1 1 0 0 0,1-1 0 0 0,-1 0 0 0 0,1 0 0 0 0,2 1 0 0 0,0 0 24 0 0,0 0 0 0 0,0-1 0 0 0,0 1 0 0 0,0-1 0 0 0,0-1 0 0 0,1 1 0 0 0,-1 0 0 0 0,6-1 1 0 0,0 0 50 0 0,0 0-1 0 0,0-1 1 0 0,0-1 0 0 0,0 0 0 0 0,0 0 0 0 0,17-7 0 0 0,-5-3 54 0 0,2-3-4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3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0 420 13768 0 0,'12'15'-9'0'0,"-4"-7"12"0"0,-3-3 60 0 0,7 4 222 0 0,1-2-120 0 0,0 1 205 0 0,1-1 1 0 0,-1-1-1 0 0,1 0 1 0 0,27 7 0 0 0,-38-13-255 0 0,0 0 0 0 0,1 0 1 0 0,-1 0-1 0 0,0-1 1 0 0,1 1-1 0 0,-1-1 1 0 0,0 0-1 0 0,0 0 1 0 0,0 0-1 0 0,0-1 0 0 0,0 1 1 0 0,0-1-1 0 0,0 1 1 0 0,0-1-1 0 0,4-3 1 0 0,38-37 375 0 0,-38 36-430 0 0,6-9 16 0 0,0-1 0 0 0,0 1 0 0 0,-2-2 0 0 0,0 0 0 0 0,11-23 0 0 0,36-96 287 0 0,-31 67-190 0 0,-24 62-142 0 0,0-1 0 0 0,0 1 1 0 0,-1-1-1 0 0,-1 1 0 0 0,1-1 1 0 0,0-15-1 0 0,-3 21-28 0 0,0 0-1 0 0,0 0 1 0 0,0 0-1 0 0,0 0 1 0 0,0 1 0 0 0,0-1-1 0 0,-1 0 1 0 0,1 1-1 0 0,-1-1 1 0 0,1 1 0 0 0,-1-1-1 0 0,0 1 1 0 0,0 0-1 0 0,1 0 1 0 0,-1-1-1 0 0,0 1 1 0 0,-3-1 0 0 0,1 0-3 0 0,-1-1-1 0 0,-1 1-1 0 0,1 0 1 0 0,0 1-1 0 0,-1-1 0 0 0,0 1 1 0 0,1 0-1 0 0,-1 0 1 0 0,0 1-1 0 0,-8 0 0 0 0,1 0 2 0 0,-1 1-1 0 0,-26 4 0 0 0,32-3-1 0 0,0 0 0 0 0,0 1 0 0 0,0 0 0 0 0,1 0 0 0 0,-1 1 0 0 0,1 0 0 0 0,-1 0 0 0 0,1 1 0 0 0,1 0 0 0 0,-13 11 0 0 0,10-7 0 0 0,1 1 0 0 0,0-1 0 0 0,1 2 0 0 0,0-1 0 0 0,1 1 0 0 0,-9 19 0 0 0,4-1 0 0 0,2 0 0 0 0,0 0 0 0 0,3 1 0 0 0,0 0 0 0 0,-2 38 0 0 0,2 73 15 0 0,7-120-10 0 0,1-1-1 0 0,0 1 1 0 0,1-1-1 0 0,12 36 1 0 0,-14-50 4 0 0,1-1-1 0 0,1 0 1 0 0,-1 0 0 0 0,1 0 0 0 0,0 0 0 0 0,0-1-1 0 0,0 1 1 0 0,0-1 0 0 0,1 1 0 0 0,0-1 0 0 0,0 0-1 0 0,0-1 1 0 0,5 4 0 0 0,-6-5 6 0 0,0 0 0 0 0,0-1 1 0 0,0 1-1 0 0,0-1 0 0 0,0 0 0 0 0,0 0 0 0 0,1 0 1 0 0,-1-1-1 0 0,0 1 0 0 0,1-1 0 0 0,-1 1 1 0 0,0-1-1 0 0,1 0 0 0 0,-1 0 0 0 0,1-1 0 0 0,-1 1 1 0 0,0-1-1 0 0,1 0 0 0 0,-1 0 0 0 0,0 0 1 0 0,0 0-1 0 0,4-2 0 0 0,63-27 313 0 0,-43 19-215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4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0 15272 0 0,'-4'1'-8'0'0,"-2"2"58"0"0,1 2 52 0 0,-4 4 103 0 0,-2 4 101 0 0,9-10-267 0 0,-6 6 224 0 0,0-2 0 0 0,-1 1 1 0 0,0-1-1 0 0,0 0 0 0 0,-16 8 0 0 0,18-11-183 0 0,-42 23 1153 0 0,46-25-1196 0 0,0 0 41 0 0,-1-1 0 0 0,1 1-1 0 0,0 0 1 0 0,0 0 0 0 0,0 0 0 0 0,0 0 0 0 0,0 1 0 0 0,1-1 0 0 0,-1 1 0 0 0,-4 5-1 0 0,7-5-62 0 0,0-1 0 0 0,0 1-1 0 0,0 0 1 0 0,0-1-1 0 0,0 1 1 0 0,1-1-1 0 0,-1 1 1 0 0,1 0 0 0 0,0-1-1 0 0,-1 1 1 0 0,1-1-1 0 0,0 1 1 0 0,1-1-1 0 0,1 4 1 0 0,-3-6-11 0 0,6 15 3 0 0,-1-1 1 0 0,2-1-1 0 0,0 1 1 0 0,1-1-1 0 0,0 0 0 0 0,18 21 1 0 0,2-4 5 0 0,36 31 1 0 0,-49-47-5 0 0,-4-6 5 0 0,1 0 1 0 0,0 0-1 0 0,0-1 0 0 0,0-1 1 0 0,16 6-1 0 0,13 8 124 0 0,-39-19-128 0 0,-1 0-1 0 0,0 0 1 0 0,0 0 0 0 0,0 0 0 0 0,0 0-1 0 0,-1 0 1 0 0,1 0 0 0 0,0 0 0 0 0,0 0-1 0 0,-1 1 1 0 0,1-1 0 0 0,0 0-1 0 0,-1 1 1 0 0,0-1 0 0 0,1 0 0 0 0,-1 1-1 0 0,0-1 1 0 0,1 1 0 0 0,-1-1-1 0 0,0 0 1 0 0,0 1 0 0 0,0-1 0 0 0,-1 3-1 0 0,1-1 14 0 0,0 0 0 0 0,-1 0-1 0 0,1 0 1 0 0,-1 0 0 0 0,0-1-1 0 0,0 1 1 0 0,0 0 0 0 0,0 0-1 0 0,0-1 1 0 0,-1 1 0 0 0,-1 2-1 0 0,-9 8 104 0 0,-1-1-1 0 0,1-1 1 0 0,-2 0-1 0 0,0 0 1 0 0,0-2-1 0 0,-1 0 1 0 0,0 0-1 0 0,0-2 1 0 0,-25 10-1 0 0,0 5 272 0 0,33-17-304 0 0,0-1 0 0 0,0 0 1 0 0,-1 0-1 0 0,1-1 1 0 0,-13 4-1 0 0,19-6-73 0 0,-1-1 0 0 0,0 0 0 0 0,1 1 0 0 0,-1-1 1 0 0,0 0-1 0 0,0 0 0 0 0,1 0 0 0 0,-1-1 0 0 0,0 1 0 0 0,1 0 0 0 0,-1-1 0 0 0,0 1 0 0 0,1-1 0 0 0,-1 1 0 0 0,1-1 0 0 0,-1 0 0 0 0,1 1 0 0 0,-1-1 0 0 0,1 0 0 0 0,-1 0 0 0 0,1 0 0 0 0,0 0 0 0 0,0-1 0 0 0,-1 1 0 0 0,1 0 0 0 0,0 0 0 0 0,0-1 0 0 0,0 1 1 0 0,0-1-1 0 0,0 1 0 0 0,0-3 0 0 0,-2-3 30 0 0,0 1-1 0 0,1-1 1 0 0,0 0 0 0 0,1 0 0 0 0,-1-1 0 0 0,1-6 0 0 0,0-1-13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4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 14368 0 0,'-3'14'-9'0'0,"7"-3"27"0"0,-3-10 18 0 0,6 17 320 0 0,-2 4 61 0 0,-3-2-141 0 0,-4-11-4 0 0,-23 38 539 0 0,20-36-678 0 0,0 0 0 0 0,0 0 0 0 0,1 0 0 0 0,0 0 1 0 0,1 1-1 0 0,-2 14 0 0 0,-4 67 194 0 0,8-73-277 0 0,1-17-40 0 0,-4 157 358 0 0,5-134-237 0 0,1-1 0 0 0,1 1 0 0 0,1-1-1 0 0,10 31 1 0 0,-12-50-79 0 0,0-1-1 0 0,0 1 1 0 0,1 0-1 0 0,0-1 1 0 0,0 0 0 0 0,1 1-1 0 0,-1-1 1 0 0,6 6-1 0 0,-6-9-7 0 0,0 1 0 0 0,-1-1 0 0 0,1 1 0 0 0,0-1 0 0 0,0 0 0 0 0,1 0 0 0 0,-1 0-1 0 0,0 0 1 0 0,1-1 0 0 0,-1 1 0 0 0,1-1 0 0 0,-1 0 0 0 0,1 0 0 0 0,6 1 0 0 0,0-1 91 0 0,10 1 400 0 0,36-1-1 0 0,-50-2-462 0 0,-1 1 1 0 0,1-1-1 0 0,-1 0 0 0 0,0 0 1 0 0,1-1-1 0 0,-1 0 0 0 0,0 0 0 0 0,0 0 1 0 0,0 0-1 0 0,0-1 0 0 0,7-4 1 0 0,11-11 205 0 0,-13 9-182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1 196 16280 0 0,'7'6'-86'0'0,"4"0"231"0"0,0-3 252 0 0,5-3 491 0 0,-9-1-461 0 0,-1 0 0 0 0,0-1 0 0 0,0 0 0 0 0,11-5 0 0 0,-12 5-415 0 0,112-55 944 0 0,-67 32-761 0 0,0 1 0 0 0,60-18-1 0 0,25 4 1 0 0,-101 29-166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5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13672 0 0,'0'6'32'0'0,"-1"3"126"0"0,-2 0 101 0 0,-1 6 251 0 0,-4 15 543 0 0,6-7-633 0 0,2-16-265 0 0,1 22 505 0 0,14 74 473 0 0,-3-29-640 0 0,2 88 0 0 0,6 29 298 0 0,-7-96-229 0 0,-12-85-378 0 0,1 0 0 0 0,1 0 0 0 0,0 0 0 0 0,0 0 0 0 0,7 12 0 0 0,-5-10 152 0 0,-4-9-246 0 0,-1 1-4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6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5 12160 0 0,'3'4'153'0'0,"1"0"227"0"0,2 2 361 0 0,-17-11 102 0 0,7 1-759 0 0,3 3-71 0 0,0 0 1 0 0,1 1 0 0 0,-1-1-1 0 0,0 0 1 0 0,0 0-1 0 0,0 1 1 0 0,0-1 0 0 0,0 1-1 0 0,0-1 1 0 0,0 0-1 0 0,0 1 1 0 0,0 0 0 0 0,0-1-1 0 0,-1 1 1 0 0,1 0-1 0 0,0 0 1 0 0,0-1 0 0 0,0 1-1 0 0,0 0 1 0 0,0 0-1 0 0,-1 0 1 0 0,1 0 0 0 0,0 1-1 0 0,0-1 1 0 0,0 0-1 0 0,0 0 1 0 0,0 1 0 0 0,0-1-1 0 0,0 1 1 0 0,0-1-1 0 0,-1 1 1 0 0,1-1-1 0 0,1 1 1 0 0,-1-1 0 0 0,0 1-1 0 0,0 0 1 0 0,0 0-1 0 0,0 0 1 0 0,0-1 0 0 0,-1 3-1 0 0,-53 47 351 0 0,-13 15 153 0 0,-39 40 774 0 0,100-97-1200 0 0,0 1 0 0 0,0 0-1 0 0,1 1 1 0 0,0-1 0 0 0,1 1-1 0 0,0 0 1 0 0,-3 13 0 0 0,0 0 45 0 0,1 0 0 0 0,-4 30 1 0 0,6-21 54 0 0,2 1-1 0 0,3 60 1 0 0,14 65 323 0 0,-13-152-492 0 0,1 9 75 0 0,0 0-1 0 0,1 0 1 0 0,0 0 0 0 0,2 0 0 0 0,6 16-1 0 0,-7-22 25 0 0,1-1-1 0 0,-1 0 1 0 0,2 0-1 0 0,-1-1 1 0 0,1 1-1 0 0,0-1 1 0 0,0 0-1 0 0,1-1 1 0 0,12 10-1 0 0,-16-13-67 0 0,0-1-1 0 0,1 0 1 0 0,0 1 0 0 0,-1-1 0 0 0,1-1-1 0 0,0 1 1 0 0,0 0 0 0 0,0-1 0 0 0,0 0-1 0 0,0 0 1 0 0,0 0 0 0 0,5 0 0 0 0,-2-1 20 0 0,-1-1 1 0 0,1 1 0 0 0,0-1 0 0 0,0 0 0 0 0,-1-1 0 0 0,12-4 0 0 0,55-21 502 0 0,-52 21-418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7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0 14272 0 0,'1'2'146'0'0,"2"1"31"0"0,-1 0-27 0 0,1 3 83 0 0,-3 2 400 0 0,-3-5 138 0 0,1-2-702 0 0,1 0-1 0 0,0 0 1 0 0,-1-1-1 0 0,1 1 1 0 0,0 0-1 0 0,0 0 1 0 0,0 0 0 0 0,0 1-1 0 0,0-1 1 0 0,0 0-1 0 0,0 0 1 0 0,0 1-1 0 0,1-1 1 0 0,-1 0-1 0 0,0 1 1 0 0,1-1 0 0 0,-1 2-1 0 0,-5 9 219 0 0,-12 23 32 0 0,-7 14-194 0 0,10-20-55 0 0,1 1 1 0 0,1 0-1 0 0,1 1 0 0 0,-8 37 0 0 0,-10 104 154 0 0,-14 73 168 0 0,38-224-288 0 0,1 0-1 0 0,2 1 1 0 0,0 0-1 0 0,1 0 1 0 0,1 0 0 0 0,1 0-1 0 0,2 0 1 0 0,0 0-1 0 0,6 29 1 0 0,-7-48-65 0 0,0 1 1 0 0,0 0-1 0 0,1-1 1 0 0,-1 1-1 0 0,1-1 0 0 0,0 0 1 0 0,0 0-1 0 0,0 1 1 0 0,0-1-1 0 0,1 0 0 0 0,-1-1 1 0 0,1 1-1 0 0,-1 0 1 0 0,7 3-1 0 0,-7-4-10 0 0,0-1 0 0 0,1 0 0 0 0,-1 0 0 0 0,0 0 0 0 0,1-1-1 0 0,-1 1 1 0 0,1 0 0 0 0,-1-1 0 0 0,1 0 0 0 0,-1 1 0 0 0,1-1 0 0 0,-1 0 0 0 0,1 0 0 0 0,0-1 0 0 0,-1 1 0 0 0,1 0 0 0 0,-1-1-1 0 0,1 0 1 0 0,-1 1 0 0 0,0-1 0 0 0,1 0 0 0 0,2-2 0 0 0,11-6 85 0 0,0-2-1 0 0,0 0 1 0 0,-1-1 0 0 0,0 0 0 0 0,-1-1-1 0 0,-1-1 1 0 0,0 0 0 0 0,0-1 0 0 0,16-26-1 0 0,-17 23-25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15376 0 0,'2'0'21'0'0,"3"0"80"0"0,0 0 65 0 0,2 2 160 0 0,8-1 305 0 0,-6 0-371 0 0,79 5 1164 0 0,-60-3-1265 0 0,-1-2 1 0 0,54-2-1 0 0,-55-2-45 0 0,0 0-1 0 0,0-1 0 0 0,0-2 1 0 0,-1-1-1 0 0,0 0 0 0 0,32-15 1 0 0,-25 5 150 0 0,50-17 1 0 0,-58 27-148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8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0 12160 0 0,'10'4'29'0'0,"5"9"159"0"0,-1 3 19 0 0,9 12 251 0 0,-18-18-108 0 0,3 43 493 0 0,1 91 0 0 0,-7-85-708 0 0,-4 0-1 0 0,-2 0 0 0 0,-17 86 1 0 0,-37 64-21 0 0,27-106-46 0 0,5-17-2 0 0,8-30 66 0 0,-19 106 0 0 0,37-109 458 0 0,1-53-561 0 0,0 0 0 0 0,0-1 0 0 0,0 1 1 0 0,0 0-1 0 0,-1 0 0 0 0,1-1 0 0 0,0 1 0 0 0,0-1 0 0 0,0 1 0 0 0,0-1 0 0 0,0 0 0 0 0,0 1 1 0 0,-1-1-1 0 0,1 0 0 0 0,0 1 0 0 0,-1-1 0 0 0,2-1 0 0 0,22-45 196 0 0,-1 0 0 0 0,-3-1 0 0 0,-2-1-1 0 0,21-94 1 0 0,-31 107-37 0 0,3 0 0 0 0,0 1 0 0 0,33-68 0 0 0,-42 100-168 0 0,-1 0 0 0 0,1-1 0 0 0,0 1-1 0 0,0 0 1 0 0,0 0 0 0 0,1 1 0 0 0,-1-1 0 0 0,1 0 0 0 0,-1 1-1 0 0,1-1 1 0 0,0 1 0 0 0,0 0 0 0 0,0 0 0 0 0,0 0-1 0 0,0 0 1 0 0,1 1 0 0 0,-1-1 0 0 0,0 1 0 0 0,1 0 0 0 0,-1 0-1 0 0,1 0 1 0 0,4 0 0 0 0,-8 11-3 0 0,-17 212 31 0 0,2-62-13 0 0,18-63 34 0 0,-3-93-59 0 0,4 5 2 0 0,3-4-10 0 0,-6-4-2 0 0,1 0 0 0 0,-1 0 0 0 0,1 0 0 0 0,0-1 0 0 0,-1 1 0 0 0,1 0 0 0 0,0-1 0 0 0,0 0 0 0 0,-1 1 0 0 0,1-1 0 0 0,0 0 0 0 0,0 0 0 0 0,0 0 0 0 0,-1 0 0 0 0,1 0 0 0 0,0 0 0 0 0,0-1 0 0 0,-1 1 0 0 0,4-1 0 0 0,0-1 0 0 0,10-1-3 0 0,-1-1 0 0 0,22-9-1 0 0,-20 7 1 0 0,3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2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76 13264 0 0,'0'-2'21'0'0,"1"0"-33"0"0,0 2-12 0 0,1 2 69 0 0,0 0 229 0 0,7 2 92 0 0,-6-7 478 0 0,-4 1-752 0 0,1 0 0 0 0,-1 0 0 0 0,0 0 0 0 0,0 0 0 0 0,0 0-1 0 0,0 0 1 0 0,0 1 0 0 0,0-1 0 0 0,-2-2 0 0 0,-4-9 122 0 0,7 11-210 0 0,-1 0-1 0 0,1 0 1 0 0,-1-1-1 0 0,0 1 1 0 0,0 0-1 0 0,0 0 1 0 0,0 0-1 0 0,-1 0 1 0 0,1 1-1 0 0,0-1 1 0 0,-1 0-1 0 0,-3-3 1 0 0,-4-3-1 0 0,-2 4-3 0 0,-8 3 0 0 0,14 2-1 0 0,3-1 1 0 0,0 0-1 0 0,0 1 1 0 0,0-1-1 0 0,0 1 1 0 0,0 0-1 0 0,0-1 1 0 0,0 1-1 0 0,1 0 1 0 0,-1 0-1 0 0,0 1 1 0 0,0-1-1 0 0,-2 3 1 0 0,-26 18-1 0 0,-9 16-6 0 0,12-9 6 0 0,18-17 16 0 0,0 1 1 0 0,1 0-1 0 0,1 0 1 0 0,0 1 0 0 0,1 0-1 0 0,1 0 1 0 0,0 1-1 0 0,0 0 1 0 0,-3 25 0 0 0,3-4 46 0 0,1 1 1 0 0,3 70 0 0 0,1-102-12 0 0,0-1 0 0 0,0 1 0 0 0,1-1 1 0 0,0 1-1 0 0,2 8 0 0 0,-2-12-18 0 0,0 0 0 0 0,-1 1 0 0 0,1-1-1 0 0,0 0 1 0 0,0 0 0 0 0,0 1 0 0 0,0-1 0 0 0,0 0-1 0 0,0 0 1 0 0,0 0 0 0 0,0 0 0 0 0,0 0-1 0 0,0 0 1 0 0,0 0 0 0 0,1-1 0 0 0,-1 1-1 0 0,0 0 1 0 0,1-1 0 0 0,-1 1 0 0 0,3 0-1 0 0,-3-1-18 0 0,0 0 0 0 0,0 0-1 0 0,0 0 1 0 0,0-1 0 0 0,0 1-1 0 0,0 0 1 0 0,0 0 0 0 0,0-1-1 0 0,0 1 1 0 0,0 0-1 0 0,-1-1 1 0 0,1 1 0 0 0,0-1-1 0 0,0 1 1 0 0,0-1 0 0 0,-1 0-1 0 0,1 1 1 0 0,0-1 0 0 0,0 0-1 0 0,0-1 1 0 0,15-18 114 0 0,-14 16-87 0 0,72-103 882 0 0,84-159 0 0 0,-155 255-839 0 0,-4 5-32 0 0,0 5-40 0 0,0 1-12 0 0,-1 0-1 0 0,0-1 1 0 0,0 1 0 0 0,1 0 0 0 0,-1 1 0 0 0,0-1 0 0 0,0 0-1 0 0,0 0 1 0 0,1 1 0 0 0,-1-1 0 0 0,0 1 0 0 0,1-1 0 0 0,-1 1-1 0 0,0 0 1 0 0,1 0 0 0 0,-1 0 0 0 0,1 0 0 0 0,-1 0 0 0 0,1 0-1 0 0,0 0 1 0 0,-1 0 0 0 0,0 2 0 0 0,-2 1-2 0 0,0 0 1 0 0,1 1-1 0 0,0-1 0 0 0,-6 11 1 0 0,-6 18-21 0 0,2 1 0 0 0,-14 56 0 0 0,20-63 10 0 0,-40 217-176 0 0,28-124 102 0 0,1 1 30 0 0,4 0 0 0 0,5 177 0 0 0,9-280 55 0 0,1 0 0 0 0,5 23 1 0 0,-5-36 0 0 0,0 0 1 0 0,0-1-1 0 0,0 1 1 0 0,1 0-1 0 0,0-1 1 0 0,0 0-1 0 0,0 1 1 0 0,0-1-1 0 0,1 0 1 0 0,0 0-1 0 0,0 0 1 0 0,0 0 0 0 0,5 5-1 0 0,-6-8 3 0 0,0 0-1 0 0,0 0 1 0 0,0 0-1 0 0,0 0 1 0 0,0-1-1 0 0,0 1 1 0 0,1-1-1 0 0,-1 1 1 0 0,0-1-1 0 0,0 0 1 0 0,0 1-1 0 0,0-1 1 0 0,1 0-1 0 0,-1 0 1 0 0,0-1-1 0 0,0 1 1 0 0,0 0-1 0 0,0-1 1 0 0,1 0-1 0 0,-1 1 1 0 0,0-1-1 0 0,0 0 1 0 0,0 0-1 0 0,3-2 1 0 0,6-3 19 0 0,0-1 1 0 0,-1 0-1 0 0,11-10 0 0 0,-13 10-10 0 0,8-6 23 0 0,-1-1-1 0 0,0 0 0 0 0,0-1 1 0 0,-2-1-1 0 0,0-1 1 0 0,0 0-1 0 0,-2 0 1 0 0,0-1-1 0 0,-1-1 1 0 0,-1 1-1 0 0,13-40 0 0 0,3-34 131 0 0,19-129 0 0 0,-3 8 123 0 0,-2-3-47 0 0,-29 153-153 0 0,-9 57-80 0 0,-1 1 1 0 0,1 0 0 0 0,0 0 1 0 0,0 0-1 0 0,0 0 0 0 0,1 0 0 0 0,-1 0 1 0 0,1 0-1 0 0,1 0 0 0 0,-1 1 0 0 0,3-5 0 0 0,-4 8 18 0 0,-1 2-28 0 0,1 0 0 0 0,0 1 0 0 0,-1-1 0 0 0,1 0 0 0 0,-1 0 0 0 0,1 1-1 0 0,-1-1 1 0 0,0 0 0 0 0,1 0 0 0 0,-1 1 0 0 0,0-1 0 0 0,0 0 0 0 0,0 1 0 0 0,0-1 0 0 0,0 0 0 0 0,-1 2 0 0 0,1 1-6 0 0,7 272-472 0 0,-7-233 257 0 0,-7 54 1 0 0,5-79 149 0 0,1-15 56 0 0,1-1 9 0 0,0 0-1 0 0,-1-1 1 0 0,1 1-1 0 0,0 0 0 0 0,0 0 1 0 0,0 0-1 0 0,0 0 1 0 0,1-1-1 0 0,-1 1 1 0 0,0 0-1 0 0,1 0 0 0 0,-1 0 1 0 0,1-1-1 0 0,0 1 1 0 0,0 0-1 0 0,-1-1 1 0 0,1 1-1 0 0,0-1 1 0 0,0 1-1 0 0,1-1 0 0 0,-1 1 1 0 0,0-1-1 0 0,0 0 1 0 0,2 2-1 0 0,6 2 5 0 0,-1 1 6 0 0,-5-5 6 0 0,1-3-5 0 0,6-3 19 0 0,-1 0-1 0 0,1-1 0 0 0,-1 0 0 0 0,0-1 0 0 0,0 0 0 0 0,-1 0 0 0 0,0-1 0 0 0,0 0 0 0 0,-1 0 1 0 0,0-1-1 0 0,0 0 0 0 0,5-10 0 0 0,-2 2 9 0 0,-2-1 0 0 0,0 1 0 0 0,-1-2 0 0 0,-1 1 0 0 0,-1-1-1 0 0,4-22 1 0 0,50-254 217 0 0,-52 274-219 0 0,-5 21-49 0 0,-1 11-13 0 0,8 160-424 0 0,-10-102 423 0 0,-1-22-5 0 0,3 1 0 0 0,10 78 0 0 0,-10-123 42 0 0,0-1 0 0 0,1 1-1 0 0,-1-1 1 0 0,0 0 0 0 0,1 1-1 0 0,-1-1 1 0 0,1 0 0 0 0,0 0-1 0 0,0 0 1 0 0,-1 0 0 0 0,1 0-1 0 0,1 0 1 0 0,-1 0 0 0 0,0-1-1 0 0,4 3 1 0 0,2-1 35 0 0,1 0 0 0 0,-1 0 0 0 0,1-1 0 0 0,-1 0-1 0 0,1-1 1 0 0,0 1 0 0 0,-1-2 0 0 0,17 0 0 0 0,-9-1 98 0 0,0-1-1 0 0,0 0 1 0 0,29-9 0 0 0,-29 6-23 0 0,-2-1-1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8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10656 0 0,'9'4'-7'0'0,"-2"4"34"0"0,-7-8-17 0 0,38 35 537 0 0,-23-19-332 0 0,-14-15-173 0 0,-1 0 1 0 0,1 0-1 0 0,0 0 0 0 0,-1 0 1 0 0,1 0-1 0 0,-1 0 1 0 0,0 0-1 0 0,1 0 1 0 0,-1 1-1 0 0,0-1 1 0 0,0 0-1 0 0,1 0 1 0 0,-1 0-1 0 0,0 0 0 0 0,0 1 1 0 0,0-1-1 0 0,0 0 1 0 0,-1 0-1 0 0,1 0 1 0 0,0 0-1 0 0,0 1 1 0 0,-1-1-1 0 0,0 1 1 0 0,-1 13 314 0 0,2 34 87 0 0,1 20-147 0 0,-10 79 0 0 0,2-91-179 0 0,4-24 135 0 0,-1 1-1 0 0,-2-2 0 0 0,-2 1 1 0 0,-12 35-1 0 0,12-46 194 0 0,-5 11 1204 0 0,33-69-1088 0 0,-1-1 0 0 0,-2-1 0 0 0,-1 0 0 0 0,15-62-1 0 0,-19 57-436 0 0,3 0 0 0 0,1 1-1 0 0,38-70 1 0 0,-37 85 25 0 0,31-37-1 0 0,-39 54-84 0 0,0-1 0 0 0,1 2 0 0 0,1-1 0 0 0,0 1 0 0 0,21-13 0 0 0,-30 21-46 0 0,1 0-1 0 0,-1 0 1 0 0,1 0 0 0 0,-1 0-1 0 0,1 0 1 0 0,-1 0-1 0 0,1 1 1 0 0,-1 0-1 0 0,1-1 1 0 0,0 1-1 0 0,-1 0 1 0 0,1 0 0 0 0,-1 0-1 0 0,1 0 1 0 0,0 1-1 0 0,3 0 1 0 0,2 2 43 0 0,-1 0 1 0 0,0 0-1 0 0,14 8 1 0 0,-5-2 18 0 0,-14-8-64 0 0,0 1 1 0 0,0 0-1 0 0,0 0 1 0 0,0-1-1 0 0,-1 1 1 0 0,1 1-1 0 0,-1-1 1 0 0,1 0-1 0 0,-1 0 1 0 0,0 0-1 0 0,0 1 1 0 0,2 4-1 0 0,1 3 45 0 0,0-3-30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9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125 498 14272 0 0,'7'5'2'0'0,"1"1"79"0"0,-2-1 109 0 0,14 6 1273 0 0,-13-9-865 0 0,-5-3-480 0 0,1 0 0 0 0,-1 0-1 0 0,0 0 1 0 0,0 0 0 0 0,0-1 0 0 0,0 1-1 0 0,0-1 1 0 0,-1 0 0 0 0,1 1 0 0 0,0-1-1 0 0,-1 0 1 0 0,3-3 0 0 0,25-29 249 0 0,32-50 0 0 0,-42 56-255 0 0,32-47 85 0 0,36-50 126 0 0,-83 120-308 0 0,-1 0 0 0 0,1 0-1 0 0,-1 0 1 0 0,-1 0-1 0 0,1 0 1 0 0,-1-1 0 0 0,0 1-1 0 0,0-1 1 0 0,0 0-1 0 0,-1 0 1 0 0,0 0 0 0 0,0 1-1 0 0,-1-1 1 0 0,0 0-1 0 0,0 0 1 0 0,0 0-1 0 0,-1-7 1 0 0,0 11-14 0 0,0 0 0 0 0,0 0 0 0 0,0 0 1 0 0,0 0-1 0 0,-1 0 0 0 0,1 0 0 0 0,-1 1 0 0 0,1-1 0 0 0,-1 1 0 0 0,1-1 0 0 0,-1 1 0 0 0,0-1 1 0 0,-3-1-1 0 0,-26-14 8 0 0,24 15-12 0 0,-1 0 0 0 0,1 1 0 0 0,0-1-1 0 0,-1 2 1 0 0,1-1 0 0 0,-1 1-1 0 0,1 0 1 0 0,-1 0 0 0 0,1 1 0 0 0,-1 0-1 0 0,1 0 1 0 0,0 1 0 0 0,0 0 0 0 0,-1 0-1 0 0,-7 5 1 0 0,-2 0-10 0 0,0 2 0 0 0,1 0-1 0 0,0 1 1 0 0,-28 22 0 0 0,29-18-12 0 0,0 1 1 0 0,1 0-1 0 0,0 1 0 0 0,1 0 1 0 0,1 1-1 0 0,1 1 1 0 0,1-1-1 0 0,0 2 0 0 0,1 0 1 0 0,-11 34-1 0 0,9-16 10 0 0,1 0 0 0 0,3 0 0 0 0,1 1 0 0 0,-3 75 0 0 0,9-97 16 0 0,1 1-1 0 0,0-1 0 0 0,7 30 0 0 0,-7-40 9 0 0,0-1 0 0 0,1 0 0 0 0,0 1 0 0 0,0-1 0 0 0,0 0 0 0 0,0 0 0 0 0,1 0 0 0 0,0-1 0 0 0,0 1 0 0 0,0-1 0 0 0,1 0 0 0 0,0 1 0 0 0,0-1-1 0 0,0-1 1 0 0,4 5 0 0 0,-3-6 18 0 0,-1 0-1 0 0,1-1 0 0 0,-1 1 0 0 0,1-1 0 0 0,-1 0 0 0 0,1 0 0 0 0,0 0 0 0 0,0 0 1 0 0,-1-1-1 0 0,1 0 0 0 0,0 0 0 0 0,0 0 0 0 0,0-1 0 0 0,5-1 0 0 0,9-2 108 0 0,0 0 0 0 0,19-8 0 0 0,62-28 330 0 0,-63 25-322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9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96 12456 0 0,'-10'-17'532'0'0,"-8"3"1329"0"0,-5-3-494 0 0,20 13-1304 0 0,-1 0 1 0 0,0 0 0 0 0,0 0 0 0 0,-1 1 0 0 0,1-1 0 0 0,-1 1 0 0 0,0 0 0 0 0,0 1 0 0 0,0-1 0 0 0,0 1 0 0 0,0 0 0 0 0,0 0-1 0 0,-1 1 1 0 0,1-1 0 0 0,-1 1 0 0 0,-7 0 0 0 0,9 0-54 0 0,3 1-9 0 0,0-1 1 0 0,0 1-1 0 0,-1 0 0 0 0,1 0 1 0 0,0 0-1 0 0,0 0 1 0 0,0 0-1 0 0,-1 0 1 0 0,1 0-1 0 0,0 0 1 0 0,0 0-1 0 0,-1 0 0 0 0,1 1 1 0 0,0-1-1 0 0,0 1 1 0 0,0-1-1 0 0,0 1 1 0 0,-1-1-1 0 0,1 1 1 0 0,0 0-1 0 0,-1 1 0 0 0,-21 13 13 0 0,11-3-12 0 0,1 0 0 0 0,0 1 1 0 0,0 0-1 0 0,2 0 0 0 0,-1 1 1 0 0,2 0-1 0 0,0 1 0 0 0,0 0 0 0 0,2 0 1 0 0,-6 17-1 0 0,-4 21 55 0 0,-16 91-1 0 0,26-109-23 0 0,-3 6 79 0 0,3 1 0 0 0,-3 77 1 0 0,9-114-65 0 0,0-1-1 0 0,0 0 1 0 0,0 0 0 0 0,1 1 0 0 0,0-1-1 0 0,0 0 1 0 0,0 0 0 0 0,0 0 0 0 0,0 0-1 0 0,4 7 1 0 0,-4-11-23 0 0,0 0 0 0 0,-1 0 0 0 0,1 0 0 0 0,0 1 0 0 0,0-1 0 0 0,0 0 0 0 0,-1 0 0 0 0,1 0 0 0 0,0 0 0 0 0,0-1-1 0 0,0 1 1 0 0,0 0 0 0 0,-1 0 0 0 0,1 0 0 0 0,0-1 0 0 0,0 1 0 0 0,-1 0 0 0 0,1-1 0 0 0,0 1 0 0 0,1-1 0 0 0,-1 0-13 0 0,22-10 108 0 0,-2-1 1 0 0,1-1-1 0 0,-2-1 0 0 0,0-1 1 0 0,0-1-1 0 0,-2 0 0 0 0,0-1 1 0 0,-1-1-1 0 0,18-24 0 0 0,-4-2 16 0 0,-1-1 0 0 0,-2-2 0 0 0,25-56 0 0 0,-43 80-88 0 0,12-34 0 0 0,-20 50-36 0 0,0 0 0 0 0,-1-1 0 0 0,1 1-1 0 0,-1 0 1 0 0,-1 0 0 0 0,1-1 0 0 0,-1 1 0 0 0,0 0 0 0 0,-2-11-1 0 0,0 14 5 0 0,1 0-7 0 0,-1 0 1 0 0,1 5-9 0 0,-12 10 26 0 0,8-8-27 0 0,0 1 0 0 0,0 0 0 0 0,0-1 0 0 0,1 2 1 0 0,-1-1-1 0 0,1 0 0 0 0,0 1 0 0 0,0 0 0 0 0,1 0 0 0 0,0 0 0 0 0,-1 0 0 0 0,2 1 0 0 0,-1-1 1 0 0,-2 8-1 0 0,-3 8 0 0 0,2 1-1 0 0,-7 35 1 0 0,8-33 13 0 0,2 1-1 0 0,1-1 1 0 0,1 1 0 0 0,1-1-1 0 0,1 1 1 0 0,1 0-1 0 0,1-1 1 0 0,1 0-1 0 0,2 0 1 0 0,0 0-1 0 0,15 35 1 0 0,-21-58-6 0 0,1 1-1 0 0,0 0 1 0 0,0 0-1 0 0,0 0 1 0 0,0 0-1 0 0,1-1 1 0 0,-1 1 0 0 0,0-1-1 0 0,1 1 1 0 0,-1-1-1 0 0,1 1 1 0 0,-1-1-1 0 0,1 0 1 0 0,0 0 0 0 0,0 0-1 0 0,-1 0 1 0 0,3 1-1 0 0,1-1 25 0 0,-1 0-1 0 0,1 0 0 0 0,-1 0 1 0 0,0-1-1 0 0,1 0 0 0 0,5-1 1 0 0,4 1 23 0 0,-1 0 10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0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239 660 14168 0 0,'-2'-3'22'0'0,"-1"0"83"0"0,-1 1 58 0 0,-4 0 129 0 0,-1-1 38 0 0,1-5 154 0 0,0 0 1 0 0,1-1-1 0 0,-12-16 1 0 0,19 24-445 0 0,-1 0 1 0 0,0 0-1 0 0,0 1 0 0 0,1-1 1 0 0,-1 0-1 0 0,0 0 0 0 0,0 0 0 0 0,0 1 1 0 0,0-1-1 0 0,1 0 0 0 0,-1 1 1 0 0,0-1-1 0 0,-1 1 0 0 0,1-1 1 0 0,0 1-1 0 0,0-1 0 0 0,0 1 0 0 0,0 0 1 0 0,0 0-1 0 0,0-1 0 0 0,0 1 1 0 0,0 0-1 0 0,-1 0 0 0 0,1 0 0 0 0,0 0 1 0 0,0 0-1 0 0,0 1 0 0 0,0-1 1 0 0,0 0-1 0 0,0 0 0 0 0,-2 1 0 0 0,-21 14 136 0 0,24-15-173 0 0,-8 11 48 0 0,-6 19-8 0 0,1 0 1 0 0,1 2-1 0 0,1-1 1 0 0,-11 63-1 0 0,-8 144 168 0 0,29-234-206 0 0,0 18 30 0 0,0-1 1 0 0,2 27 0 0 0,-1-43-20 0 0,1 1 0 0 0,0-1-1 0 0,0 0 1 0 0,0 0 0 0 0,0 1-1 0 0,1-1 1 0 0,0 0 0 0 0,0 0 0 0 0,1-1-1 0 0,-1 1 1 0 0,1 0 0 0 0,0-1-1 0 0,0 0 1 0 0,6 7 0 0 0,-7-10-1 0 0,1 1 0 0 0,-1-1 1 0 0,0 0-1 0 0,1 0 1 0 0,-1 0-1 0 0,0 0 0 0 0,1-1 1 0 0,-1 1-1 0 0,1-1 0 0 0,0 1 1 0 0,-1-1-1 0 0,1 0 1 0 0,-1 0-1 0 0,1 0 0 0 0,-1 0 1 0 0,1 0-1 0 0,0-1 0 0 0,-1 1 1 0 0,1-1-1 0 0,3-1 0 0 0,5-2 36 0 0,0 0 0 0 0,0-1 0 0 0,13-6 0 0 0,-8 2-11 0 0,-1-1 0 0 0,1 0 1 0 0,-1 0-1 0 0,-1-2 0 0 0,0 0 0 0 0,17-19 0 0 0,-18 14-23 0 0,-1 0 1 0 0,-1 0-1 0 0,0-1 1 0 0,-1 0-1 0 0,-1-1 1 0 0,7-23-1 0 0,76-253 14 0 0,-72 201-179 0 0,12-125 0 0 0,-5-141-1662 0 0,-28 346 1048 0 0,-4 23 114 0 0,-5 26 305 0 0,-4 31 269 0 0,2 1 0 0 0,-4 86 0 0 0,7 37 108 0 0,0-9 569 0 0,14 185-1 0 0,-5-364-595 0 0,1 11 92 0 0,0 1 1 0 0,1 0-1 0 0,1-1 0 0 0,4 16 0 0 0,-6-27-66 0 0,0 1 0 0 0,0-1 0 0 0,0 0 0 0 0,0 1 0 0 0,0-1 0 0 0,0 0 1 0 0,1 1-1 0 0,-1-1 0 0 0,1 0 0 0 0,-1 0 0 0 0,1 0 0 0 0,0 0 0 0 0,0-1 0 0 0,0 1 1 0 0,0 0-1 0 0,0-1 0 0 0,0 1 0 0 0,0-1 0 0 0,1 0 0 0 0,-1 0 0 0 0,0 0 0 0 0,1 0 1 0 0,-1 0-1 0 0,1 0 0 0 0,-1-1 0 0 0,1 1 0 0 0,0-1 0 0 0,-1 0 0 0 0,4 0 0 0 0,8-1 160 0 0,0 0-1 0 0,19-6 1 0 0,-8 0-27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12960 0 0,'4'13'252'0'0,"-1"6"233"0"0,-3 0 39 0 0,-1 8 120 0 0,0-3-465 0 0,-11 297 1363 0 0,12-316-1520 0 0,-21 311 1859 0 0,21-304-1752 0 0,-1-8 201 0 0,1 1 1 0 0,0 0-1 0 0,0 0 1 0 0,0 0-1 0 0,1-1 1 0 0,0 6-1 0 0,0-10-303 0 0,-1 0-1 0 0,0 0 0 0 0,1 1 0 0 0,-1-1 1 0 0,1 0-1 0 0,-1 0 0 0 0,0 0 0 0 0,1 0 1 0 0,-1 0-1 0 0,1 0 0 0 0,-1 0 0 0 0,0 0 1 0 0,1 0-1 0 0,-1 0 0 0 0,1 0 0 0 0,-1 0 1 0 0,1 0-1 0 0,-1 0 0 0 0,0 0 0 0 0,1 0 1 0 0,-1 0-1 0 0,1 0 0 0 0,-1-1 0 0 0,0 1 0 0 0,1 0 1 0 0,-1 0-1 0 0,0-1 0 0 0,1 1 0 0 0,-1 0 1 0 0,0 0-1 0 0,1-1 0 0 0,-1 1 0 0 0,0 0 1 0 0,0-1-1 0 0,1 1 0 0 0,-1 0 0 0 0,0-1 1 0 0,10-9 115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1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14368 0 0,'4'4'36'0'0,"1"0"134"0"0,0-1 103 0 0,0-2 237 0 0,4 2 99 0 0,0 1-337 0 0,42 24 1344 0 0,-49-26-1558 0 0,1-1-1 0 0,-1 0 1 0 0,0 0 0 0 0,0 1 0 0 0,1-1-1 0 0,-1 1 1 0 0,0 0 0 0 0,0 0-1 0 0,-1 0 1 0 0,3 2 0 0 0,1 2 60 0 0,9 9 65 0 0,0 1-1 0 0,-1 0 0 0 0,-1 1 0 0 0,0 0 0 0 0,16 35 0 0 0,-1-5 56 0 0,-13-23-126 0 0,-2 1 0 0 0,0 1 0 0 0,-1 0 0 0 0,-2 0 0 0 0,0 1 0 0 0,-2 1 0 0 0,-1-1 0 0 0,4 47 0 0 0,-8-35 49 0 0,-2-1 0 0 0,-2 1-1 0 0,-1-1 1 0 0,-2 0 0 0 0,-16 67 0 0 0,8-65 81 0 0,-1 1 0 0 0,-29 57 1 0 0,-51 70 672 0 0,34-72 79 0 0,58-94-855 0 0,-2-1-18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3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5120 0 0,'0'2'40'0'0,"9"9"167"0"0,-5-8-56 0 0,0 2 166 0 0,1-1 0 0 0,0 1 0 0 0,1-1-1 0 0,-1 0 1 0 0,1-1 0 0 0,8 5 5324 0 0,-13-7-5593 0 0,0 1 1 0 0,0-1 0 0 0,-1 1 0 0 0,1 0 0 0 0,0-1 0 0 0,-1 1 0 0 0,1 0-1 0 0,-1-1 1 0 0,1 1 0 0 0,-1 0 0 0 0,0 0 0 0 0,1 2 0 0 0,0 7 120 0 0,17 76 1131 0 0,-10-34-33 0 0,5 18-243 0 0,-4-20-191 0 0,7 88-1 0 0,-3-15 230 0 0,3 45 781 0 0,-13-125-1443 0 0,-6 78 0 0 0,-7-61-114 0 0,7-47-60 0 0,0 0 1 0 0,1-1-1 0 0,0 16 1 0 0,3-47-98 0 0,1 0 0 0 0,1 0-1 0 0,1 0 1 0 0,8-22 0 0 0,-6 19-55 0 0,-5 16-56 0 0,1-1 0 0 0,0 0 0 0 0,0 1 0 0 0,4-8 0 0 0,2 3 12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4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13264 0 0,'6'2'10'0'0,"6"7"60"0"0,7 10 74 0 0,-17-17-86 0 0,0 0 0 0 0,-1 0 1 0 0,2-1-1 0 0,-1 0 1 0 0,0 1-1 0 0,0-1 0 0 0,0 0 1 0 0,1 0-1 0 0,-1 0 0 0 0,0 0 1 0 0,1 0-1 0 0,-1-1 1 0 0,1 1-1 0 0,-1-1 0 0 0,1 1 1 0 0,-1-1-1 0 0,1 0 1 0 0,-1 0-1 0 0,1 0 0 0 0,-1-1 1 0 0,1 1-1 0 0,-1 0 0 0 0,1-1 1 0 0,-1 0-1 0 0,1 1 1 0 0,-1-1-1 0 0,4-2 0 0 0,17-4-19 0 0,3 2 15 0 0,-1 2 1 0 0,1 1-1 0 0,27 1 1 0 0,54-6 279 0 0,208-35 1536 0 0,-301 41-1649 0 0,1 2 0 0 0,-1-1 0 0 0,1 2 0 0 0,-1 0 0 0 0,0 1-1 0 0,1 0 1 0 0,-2 1 0 0 0,19 7 0 0 0,-30-10-190 0 0,19 5 275 0 0,1-2 0 0 0,-1 0 0 0 0,29 1 0 0 0,22 3 122 0 0,-40-4-213 0 0,1-1 0 0 0,60-3-1 0 0,-82-1-166 0 0,118 7 591 0 0,-66-1-266 0 0,-45-2-189 0 0,35 0 1 0 0,100-18 311 0 0,-118 10-409 0 0,110-14 282 0 0,-131 17-303 0 0,1 1-1 0 0,0 0 0 0 0,26 3 1 0 0,16-1 150 0 0,151-18 649 0 0,-178 13-801 0 0,-11 2 8 0 0,-1 0 1 0 0,32-9-1 0 0,-42 9 7 0 0,0 0 0 0 0,1 0 0 0 0,-1 1 0 0 0,1 0 0 0 0,16 1 0 0 0,-20 0-65 0 0,-3 29 58 0 0,0 12 19 0 0,8 41 0 0 0,-4-39-70 0 0,0 46 0 0 0,2 198 114 0 0,-6-207-47 0 0,-2-46 97 0 0,6 48 0 0 0,-3-50-58 0 0,-1 53 0 0 0,-1 4 59 0 0,5-49-85 0 0,0 18 300 0 0,-6-58-397 0 0,0 0 0 0 0,0 0 0 0 0,0 0 0 0 0,0 0 0 0 0,0 0 0 0 0,0 1 0 0 0,0-1 0 0 0,0 0 0 0 0,0 0 1 0 0,0 0-1 0 0,1 0 0 0 0,-1 0 0 0 0,0 0 0 0 0,0 1 0 0 0,0-1 0 0 0,0 0 0 0 0,0 0 0 0 0,0 0 0 0 0,0 0 0 0 0,0 0 0 0 0,0 0 0 0 0,1 0 0 0 0,-1 0 0 0 0,0 0 1 0 0,0 1-1 0 0,0-1 0 0 0,0 0 0 0 0,0 0 0 0 0,1 0 0 0 0,-1 0 0 0 0,0 0 0 0 0,0 0 0 0 0,0 0 0 0 0,0 0 0 0 0,0 0 0 0 0,1 0 0 0 0,-1 0 0 0 0,0 0 1 0 0,0 0-1 0 0,0 0 0 0 0,0 0 0 0 0,0 0 0 0 0,1 0 0 0 0,-1 0 0 0 0,0 0 0 0 0,0-1 0 0 0,0 1 0 0 0,0 0 0 0 0,0 0 0 0 0,0 0 0 0 0,1 0 0 0 0,-1 0 1 0 0,0 0-1 0 0,0 0 0 0 0,6-8 148 0 0,-5 2-104 0 0,2-18 60 0 0,-3 24-127 0 0,-1 2-5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5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13360 0 0,'3'1'14'0'0,"-1"1"54"0"0,1 1 40 0 0,-1 3 88 0 0,2 2 53 0 0,0-6-204 0 0,-4 0-76 0 0,0-1 1 0 0,0 0-1 0 0,1 0 1 0 0,-1 0 0 0 0,0 0-1 0 0,1 0 1 0 0,-1 0-1 0 0,0 0 1 0 0,1 0-1 0 0,-1 0 1 0 0,1 0 0 0 0,0-1-1 0 0,-1 1 1 0 0,1 0-1 0 0,0 0 1 0 0,-1 0 0 0 0,1-1-1 0 0,0 1 1 0 0,0 0-1 0 0,1 0 1 0 0,5 4-8 0 0,0-1 4 0 0,-1 0 0 0 0,1 0 0 0 0,0-1 0 0 0,12 4 0 0 0,5 0 56 0 0,0-1 1 0 0,0-1-1 0 0,1-2 1 0 0,36 2-1 0 0,108-10 1295 0 0,-53 1 290 0 0,18-1 131 0 0,-38-1-755 0 0,-49 5-310 0 0,52-9-1 0 0,108-21 952 0 0,-152 24-984 0 0,0 3 0 0 0,99 6 0 0 0,47 9 375 0 0,-176-10-792 0 0,29-2-1 0 0,-4-1 32 0 0,-1 2-79 0 0,94-2 280 0 0,-120 0-376 0 0,-1-1-1 0 0,0-1 0 0 0,0 0 1 0 0,27-10-1 0 0,-36 10-28 0 0,-11 3-16 0 0,0 1 0 0 0,0-1 0 0 0,1 0 0 0 0,-1 0 0 0 0,0 1 0 0 0,0-1 0 0 0,-1-1 0 0 0,1 1 0 0 0,0 0 0 0 0,3-2 0 0 0,-38-5 254 0 0,20 6-272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14168 0 0,'7'2'26'0'0,"2"1"99"0"0,0 0 72 0 0,3 1 159 0 0,3 0 1820 0 0,-16-6-2047 0 0,-1 1-1 0 0,1-1 1 0 0,-1 1-1 0 0,1 0 0 0 0,-1 0 1 0 0,1 0-1 0 0,-1 0 1 0 0,0 0-1 0 0,0 0 1 0 0,1 0-1 0 0,-1 0 1 0 0,0 1-1 0 0,0-1 1 0 0,-3 0-1 0 0,-1 2-109 0 0,0 0 0 0 0,0 0-1 0 0,0 1 1 0 0,0 0 0 0 0,1 0-1 0 0,-1 0 1 0 0,1 1-1 0 0,-1 0 1 0 0,1 0 0 0 0,-9 7-1 0 0,3-4-13 0 0,2 1 3 0 0,0 0 0 0 0,0 0 0 0 0,0 1 0 0 0,1 0 0 0 0,0 0 0 0 0,1 1 0 0 0,-10 14 0 0 0,-38 74 63 0 0,26-41-30 0 0,21-43-6 0 0,1 1 1 0 0,0 0-1 0 0,1 1 0 0 0,0-1 1 0 0,1 1-1 0 0,-3 20 1 0 0,7-31-17 0 0,2 0 0 0 0,-1 1 1 0 0,0-1-1 0 0,1 0 0 0 0,0 0 1 0 0,0 0-1 0 0,0 0 0 0 0,0 0 1 0 0,1 0-1 0 0,0 0 0 0 0,-1 0 1 0 0,1 0-1 0 0,1 0 0 0 0,-1-1 1 0 0,1 1-1 0 0,4 5 0 0 0,3 1 67 0 0,0 0-1 0 0,0 0 0 0 0,23 15 0 0 0,-17-16 15 0 0,0 0 0 0 0,1 0-1 0 0,1-2 1 0 0,19 7 0 0 0,-31-13-62 0 0,0 0 0 0 0,-1 0 1 0 0,1 0-1 0 0,0-1 1 0 0,0 0-1 0 0,0 0 0 0 0,0-1 1 0 0,0 0-1 0 0,0 0 1 0 0,-1 0-1 0 0,1-1 0 0 0,0 1 1 0 0,7-4-1 0 0,10-5 217 0 0,38-24 0 0 0,-46 25-152 0 0,15-8 95 0 0,70-37 556 0 0,-85 48-706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5A2B-F18F-28FC-88FB-AEBE48BE8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72483-4AE8-75B5-561A-608499783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F6E0-394E-CF78-4646-67275303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DA1D-C4F7-0C96-6FCF-B7AAF9AA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D29B-FC5F-BB0A-7AB1-FDA9AD2D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E601-FDAA-22A1-BC93-9FE402B7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C5F17-D5B6-5896-5269-D81A26575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CFD48-0902-2097-6799-721B8982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1F65-1706-3C3E-1D80-9E720025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E3DD-1BFB-F4EE-9B5A-67FA93D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19863-468A-ABC8-44DA-DD136F139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FDE40-728B-E028-616B-563ACC2CA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8855-6C4A-39ED-3307-6DD2E07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5E37-BD70-020B-A4C6-A45D4D08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8337-E8E5-3206-E0ED-261C2ED2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1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0B0F-1C87-692C-7D2D-29D74199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755D-107E-B49B-894F-47272A993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F4C2-F0CC-D665-108C-8A1C05C7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64F9-164B-62E1-112A-1532A5E6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1D7D4-4F48-958D-5476-6D6038D9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5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993C-9E4C-5F0B-D9FF-FE16089D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B7501-FE25-2019-74DA-392668D0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2388-5EEA-D715-DE02-B4D1E2B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4A93-0931-9F1B-1DC1-58EB1126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8B427-3A93-9CBF-1B4C-5A8ECE1E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A083-0CBA-3B28-6AB3-D3A1811E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A0C4-0BE5-6BFD-5780-5B64DE85D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F933F-2CC5-848B-406F-DC598E78D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30C3A-BEC6-FB53-EEFE-27BF1B5F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899A2-EEE1-0EDA-ACFB-CBD0267A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6E6CE-3F88-7868-51AF-5407BAF5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878E-2790-7C18-313E-4815E72A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8923C-4B2D-AD3C-DDE8-3B8A9550E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5FE96-CD71-459F-20DF-25D892935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0FEBA-7F4B-79AD-5816-8E3571D5D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69CC-D15D-217B-9219-79C3032C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01076-D614-DBDE-209A-5ED0DFCD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7B02F-2D01-B5C0-61FB-7942ADF1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4594D-6BF9-15CE-EC70-D8F1878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9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D72F-4064-30BB-ED7F-F99984D3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5FFEC-3E6C-A32D-53E7-CA9FAF5E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2A19B-BC5B-6C9B-BBE2-031D957F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0C9F9-2917-FD31-DDA0-66A67BA3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7B997-C648-3497-4FB1-486C1751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619FA-0D54-73B9-29A5-E8AD07B3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6E0A0-B5DD-2598-D541-B8C2C073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2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23D2-5BBF-309D-45BA-A381E111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2F44-CED6-036E-EBD6-7E4B3DC5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910BB-1D1C-5B0E-863D-2875F22D9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BE3CB-A821-4229-1CB3-400D1489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C32D7-6AE1-A46B-4CDF-47BC42F3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0B692-4B92-DB75-4200-6A6D89DA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92C6-9419-019A-326C-7A86548E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3B9C8-92D4-5D7D-972A-64446B845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9927A-CC83-4A45-CD30-E7D09360C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C204F-A3EA-FD48-A579-E2CB7911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80C9-5106-59B8-0499-39B36D24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C6EC2-42CB-E312-7AC0-BCEDB861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3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D3C33-8FD5-86AC-01C4-4E754E6B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DC2A8-EAE4-9F97-F242-E755D155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8311-D63B-2199-A3C6-86781567F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C433-1EAE-688C-6B87-E7E8BEF23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26F65-F010-A1B4-33F3-2F79C4892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9.xml"/><Relationship Id="rId21" Type="http://schemas.openxmlformats.org/officeDocument/2006/relationships/customXml" Target="../ink/ink221.xml"/><Relationship Id="rId42" Type="http://schemas.openxmlformats.org/officeDocument/2006/relationships/image" Target="../media/image235.png"/><Relationship Id="rId63" Type="http://schemas.openxmlformats.org/officeDocument/2006/relationships/customXml" Target="../ink/ink242.xml"/><Relationship Id="rId84" Type="http://schemas.openxmlformats.org/officeDocument/2006/relationships/image" Target="../media/image256.png"/><Relationship Id="rId138" Type="http://schemas.openxmlformats.org/officeDocument/2006/relationships/image" Target="../media/image283.png"/><Relationship Id="rId159" Type="http://schemas.openxmlformats.org/officeDocument/2006/relationships/customXml" Target="../ink/ink290.xml"/><Relationship Id="rId170" Type="http://schemas.openxmlformats.org/officeDocument/2006/relationships/image" Target="../media/image299.png"/><Relationship Id="rId191" Type="http://schemas.openxmlformats.org/officeDocument/2006/relationships/customXml" Target="../ink/ink306.xml"/><Relationship Id="rId107" Type="http://schemas.openxmlformats.org/officeDocument/2006/relationships/customXml" Target="../ink/ink264.xml"/><Relationship Id="rId11" Type="http://schemas.openxmlformats.org/officeDocument/2006/relationships/customXml" Target="../ink/ink216.xml"/><Relationship Id="rId32" Type="http://schemas.openxmlformats.org/officeDocument/2006/relationships/image" Target="../media/image230.png"/><Relationship Id="rId53" Type="http://schemas.openxmlformats.org/officeDocument/2006/relationships/customXml" Target="../ink/ink237.xml"/><Relationship Id="rId74" Type="http://schemas.openxmlformats.org/officeDocument/2006/relationships/image" Target="../media/image251.png"/><Relationship Id="rId128" Type="http://schemas.openxmlformats.org/officeDocument/2006/relationships/image" Target="../media/image278.png"/><Relationship Id="rId149" Type="http://schemas.openxmlformats.org/officeDocument/2006/relationships/customXml" Target="../ink/ink285.xml"/><Relationship Id="rId5" Type="http://schemas.openxmlformats.org/officeDocument/2006/relationships/customXml" Target="../ink/ink213.xml"/><Relationship Id="rId95" Type="http://schemas.openxmlformats.org/officeDocument/2006/relationships/customXml" Target="../ink/ink258.xml"/><Relationship Id="rId160" Type="http://schemas.openxmlformats.org/officeDocument/2006/relationships/image" Target="../media/image294.png"/><Relationship Id="rId181" Type="http://schemas.openxmlformats.org/officeDocument/2006/relationships/customXml" Target="../ink/ink301.xml"/><Relationship Id="rId22" Type="http://schemas.openxmlformats.org/officeDocument/2006/relationships/image" Target="../media/image225.png"/><Relationship Id="rId43" Type="http://schemas.openxmlformats.org/officeDocument/2006/relationships/customXml" Target="../ink/ink232.xml"/><Relationship Id="rId64" Type="http://schemas.openxmlformats.org/officeDocument/2006/relationships/image" Target="../media/image246.png"/><Relationship Id="rId118" Type="http://schemas.openxmlformats.org/officeDocument/2006/relationships/image" Target="../media/image273.png"/><Relationship Id="rId139" Type="http://schemas.openxmlformats.org/officeDocument/2006/relationships/customXml" Target="../ink/ink280.xml"/><Relationship Id="rId85" Type="http://schemas.openxmlformats.org/officeDocument/2006/relationships/customXml" Target="../ink/ink253.xml"/><Relationship Id="rId150" Type="http://schemas.openxmlformats.org/officeDocument/2006/relationships/image" Target="../media/image289.png"/><Relationship Id="rId171" Type="http://schemas.openxmlformats.org/officeDocument/2006/relationships/customXml" Target="../ink/ink296.xml"/><Relationship Id="rId192" Type="http://schemas.openxmlformats.org/officeDocument/2006/relationships/image" Target="../media/image310.png"/><Relationship Id="rId12" Type="http://schemas.openxmlformats.org/officeDocument/2006/relationships/image" Target="../media/image220.png"/><Relationship Id="rId33" Type="http://schemas.openxmlformats.org/officeDocument/2006/relationships/customXml" Target="../ink/ink227.xml"/><Relationship Id="rId108" Type="http://schemas.openxmlformats.org/officeDocument/2006/relationships/image" Target="../media/image268.png"/><Relationship Id="rId129" Type="http://schemas.openxmlformats.org/officeDocument/2006/relationships/customXml" Target="../ink/ink275.xml"/><Relationship Id="rId54" Type="http://schemas.openxmlformats.org/officeDocument/2006/relationships/image" Target="../media/image241.png"/><Relationship Id="rId75" Type="http://schemas.openxmlformats.org/officeDocument/2006/relationships/customXml" Target="../ink/ink248.xml"/><Relationship Id="rId96" Type="http://schemas.openxmlformats.org/officeDocument/2006/relationships/image" Target="../media/image262.png"/><Relationship Id="rId140" Type="http://schemas.openxmlformats.org/officeDocument/2006/relationships/image" Target="../media/image284.png"/><Relationship Id="rId161" Type="http://schemas.openxmlformats.org/officeDocument/2006/relationships/customXml" Target="../ink/ink291.xml"/><Relationship Id="rId182" Type="http://schemas.openxmlformats.org/officeDocument/2006/relationships/image" Target="../media/image305.png"/><Relationship Id="rId6" Type="http://schemas.openxmlformats.org/officeDocument/2006/relationships/image" Target="../media/image217.png"/><Relationship Id="rId23" Type="http://schemas.openxmlformats.org/officeDocument/2006/relationships/customXml" Target="../ink/ink222.xml"/><Relationship Id="rId119" Type="http://schemas.openxmlformats.org/officeDocument/2006/relationships/customXml" Target="../ink/ink270.xml"/><Relationship Id="rId44" Type="http://schemas.openxmlformats.org/officeDocument/2006/relationships/image" Target="../media/image236.png"/><Relationship Id="rId65" Type="http://schemas.openxmlformats.org/officeDocument/2006/relationships/customXml" Target="../ink/ink243.xml"/><Relationship Id="rId86" Type="http://schemas.openxmlformats.org/officeDocument/2006/relationships/image" Target="../media/image257.png"/><Relationship Id="rId130" Type="http://schemas.openxmlformats.org/officeDocument/2006/relationships/image" Target="../media/image279.png"/><Relationship Id="rId151" Type="http://schemas.openxmlformats.org/officeDocument/2006/relationships/customXml" Target="../ink/ink286.xml"/><Relationship Id="rId172" Type="http://schemas.openxmlformats.org/officeDocument/2006/relationships/image" Target="../media/image300.png"/><Relationship Id="rId193" Type="http://schemas.openxmlformats.org/officeDocument/2006/relationships/image" Target="../media/image215.png"/><Relationship Id="rId13" Type="http://schemas.openxmlformats.org/officeDocument/2006/relationships/customXml" Target="../ink/ink217.xml"/><Relationship Id="rId18" Type="http://schemas.openxmlformats.org/officeDocument/2006/relationships/image" Target="../media/image223.png"/><Relationship Id="rId39" Type="http://schemas.openxmlformats.org/officeDocument/2006/relationships/customXml" Target="../ink/ink230.xml"/><Relationship Id="rId109" Type="http://schemas.openxmlformats.org/officeDocument/2006/relationships/customXml" Target="../ink/ink265.xml"/><Relationship Id="rId34" Type="http://schemas.openxmlformats.org/officeDocument/2006/relationships/image" Target="../media/image231.png"/><Relationship Id="rId50" Type="http://schemas.openxmlformats.org/officeDocument/2006/relationships/image" Target="../media/image239.png"/><Relationship Id="rId55" Type="http://schemas.openxmlformats.org/officeDocument/2006/relationships/customXml" Target="../ink/ink238.xml"/><Relationship Id="rId76" Type="http://schemas.openxmlformats.org/officeDocument/2006/relationships/image" Target="../media/image252.png"/><Relationship Id="rId97" Type="http://schemas.openxmlformats.org/officeDocument/2006/relationships/customXml" Target="../ink/ink259.xml"/><Relationship Id="rId104" Type="http://schemas.openxmlformats.org/officeDocument/2006/relationships/image" Target="../media/image266.png"/><Relationship Id="rId120" Type="http://schemas.openxmlformats.org/officeDocument/2006/relationships/image" Target="../media/image274.png"/><Relationship Id="rId125" Type="http://schemas.openxmlformats.org/officeDocument/2006/relationships/customXml" Target="../ink/ink273.xml"/><Relationship Id="rId141" Type="http://schemas.openxmlformats.org/officeDocument/2006/relationships/customXml" Target="../ink/ink281.xml"/><Relationship Id="rId146" Type="http://schemas.openxmlformats.org/officeDocument/2006/relationships/image" Target="../media/image287.png"/><Relationship Id="rId167" Type="http://schemas.openxmlformats.org/officeDocument/2006/relationships/customXml" Target="../ink/ink294.xml"/><Relationship Id="rId188" Type="http://schemas.openxmlformats.org/officeDocument/2006/relationships/image" Target="../media/image308.png"/><Relationship Id="rId7" Type="http://schemas.openxmlformats.org/officeDocument/2006/relationships/customXml" Target="../ink/ink214.xml"/><Relationship Id="rId71" Type="http://schemas.openxmlformats.org/officeDocument/2006/relationships/customXml" Target="../ink/ink246.xml"/><Relationship Id="rId92" Type="http://schemas.openxmlformats.org/officeDocument/2006/relationships/image" Target="../media/image260.png"/><Relationship Id="rId162" Type="http://schemas.openxmlformats.org/officeDocument/2006/relationships/image" Target="../media/image295.png"/><Relationship Id="rId183" Type="http://schemas.openxmlformats.org/officeDocument/2006/relationships/customXml" Target="../ink/ink302.xml"/><Relationship Id="rId2" Type="http://schemas.openxmlformats.org/officeDocument/2006/relationships/customXml" Target="../ink/ink212.xml"/><Relationship Id="rId29" Type="http://schemas.openxmlformats.org/officeDocument/2006/relationships/customXml" Target="../ink/ink225.xml"/><Relationship Id="rId24" Type="http://schemas.openxmlformats.org/officeDocument/2006/relationships/image" Target="../media/image226.png"/><Relationship Id="rId40" Type="http://schemas.openxmlformats.org/officeDocument/2006/relationships/image" Target="../media/image234.png"/><Relationship Id="rId45" Type="http://schemas.openxmlformats.org/officeDocument/2006/relationships/customXml" Target="../ink/ink233.xml"/><Relationship Id="rId66" Type="http://schemas.openxmlformats.org/officeDocument/2006/relationships/image" Target="../media/image247.png"/><Relationship Id="rId87" Type="http://schemas.openxmlformats.org/officeDocument/2006/relationships/customXml" Target="../ink/ink254.xml"/><Relationship Id="rId110" Type="http://schemas.openxmlformats.org/officeDocument/2006/relationships/image" Target="../media/image269.png"/><Relationship Id="rId115" Type="http://schemas.openxmlformats.org/officeDocument/2006/relationships/customXml" Target="../ink/ink268.xml"/><Relationship Id="rId131" Type="http://schemas.openxmlformats.org/officeDocument/2006/relationships/customXml" Target="../ink/ink276.xml"/><Relationship Id="rId136" Type="http://schemas.openxmlformats.org/officeDocument/2006/relationships/image" Target="../media/image282.png"/><Relationship Id="rId157" Type="http://schemas.openxmlformats.org/officeDocument/2006/relationships/customXml" Target="../ink/ink289.xml"/><Relationship Id="rId178" Type="http://schemas.openxmlformats.org/officeDocument/2006/relationships/image" Target="../media/image303.png"/><Relationship Id="rId61" Type="http://schemas.openxmlformats.org/officeDocument/2006/relationships/customXml" Target="../ink/ink241.xml"/><Relationship Id="rId82" Type="http://schemas.openxmlformats.org/officeDocument/2006/relationships/image" Target="../media/image255.png"/><Relationship Id="rId152" Type="http://schemas.openxmlformats.org/officeDocument/2006/relationships/image" Target="../media/image290.png"/><Relationship Id="rId173" Type="http://schemas.openxmlformats.org/officeDocument/2006/relationships/customXml" Target="../ink/ink297.xml"/><Relationship Id="rId19" Type="http://schemas.openxmlformats.org/officeDocument/2006/relationships/customXml" Target="../ink/ink220.xml"/><Relationship Id="rId14" Type="http://schemas.openxmlformats.org/officeDocument/2006/relationships/image" Target="../media/image221.png"/><Relationship Id="rId30" Type="http://schemas.openxmlformats.org/officeDocument/2006/relationships/image" Target="../media/image229.png"/><Relationship Id="rId35" Type="http://schemas.openxmlformats.org/officeDocument/2006/relationships/customXml" Target="../ink/ink228.xml"/><Relationship Id="rId56" Type="http://schemas.openxmlformats.org/officeDocument/2006/relationships/image" Target="../media/image242.png"/><Relationship Id="rId77" Type="http://schemas.openxmlformats.org/officeDocument/2006/relationships/customXml" Target="../ink/ink249.xml"/><Relationship Id="rId100" Type="http://schemas.openxmlformats.org/officeDocument/2006/relationships/image" Target="../media/image264.png"/><Relationship Id="rId105" Type="http://schemas.openxmlformats.org/officeDocument/2006/relationships/customXml" Target="../ink/ink263.xml"/><Relationship Id="rId126" Type="http://schemas.openxmlformats.org/officeDocument/2006/relationships/image" Target="../media/image277.png"/><Relationship Id="rId147" Type="http://schemas.openxmlformats.org/officeDocument/2006/relationships/customXml" Target="../ink/ink284.xml"/><Relationship Id="rId168" Type="http://schemas.openxmlformats.org/officeDocument/2006/relationships/image" Target="../media/image298.png"/><Relationship Id="rId8" Type="http://schemas.openxmlformats.org/officeDocument/2006/relationships/image" Target="../media/image218.png"/><Relationship Id="rId51" Type="http://schemas.openxmlformats.org/officeDocument/2006/relationships/customXml" Target="../ink/ink236.xml"/><Relationship Id="rId72" Type="http://schemas.openxmlformats.org/officeDocument/2006/relationships/image" Target="../media/image250.png"/><Relationship Id="rId93" Type="http://schemas.openxmlformats.org/officeDocument/2006/relationships/customXml" Target="../ink/ink257.xml"/><Relationship Id="rId98" Type="http://schemas.openxmlformats.org/officeDocument/2006/relationships/image" Target="../media/image263.png"/><Relationship Id="rId121" Type="http://schemas.openxmlformats.org/officeDocument/2006/relationships/customXml" Target="../ink/ink271.xml"/><Relationship Id="rId142" Type="http://schemas.openxmlformats.org/officeDocument/2006/relationships/image" Target="../media/image285.png"/><Relationship Id="rId163" Type="http://schemas.openxmlformats.org/officeDocument/2006/relationships/customXml" Target="../ink/ink292.xml"/><Relationship Id="rId184" Type="http://schemas.openxmlformats.org/officeDocument/2006/relationships/image" Target="../media/image306.png"/><Relationship Id="rId189" Type="http://schemas.openxmlformats.org/officeDocument/2006/relationships/customXml" Target="../ink/ink305.xml"/><Relationship Id="rId25" Type="http://schemas.openxmlformats.org/officeDocument/2006/relationships/customXml" Target="../ink/ink223.xml"/><Relationship Id="rId46" Type="http://schemas.openxmlformats.org/officeDocument/2006/relationships/image" Target="../media/image237.png"/><Relationship Id="rId67" Type="http://schemas.openxmlformats.org/officeDocument/2006/relationships/customXml" Target="../ink/ink244.xml"/><Relationship Id="rId116" Type="http://schemas.openxmlformats.org/officeDocument/2006/relationships/image" Target="../media/image272.png"/><Relationship Id="rId137" Type="http://schemas.openxmlformats.org/officeDocument/2006/relationships/customXml" Target="../ink/ink279.xml"/><Relationship Id="rId158" Type="http://schemas.openxmlformats.org/officeDocument/2006/relationships/image" Target="../media/image293.png"/><Relationship Id="rId20" Type="http://schemas.openxmlformats.org/officeDocument/2006/relationships/image" Target="../media/image224.png"/><Relationship Id="rId41" Type="http://schemas.openxmlformats.org/officeDocument/2006/relationships/customXml" Target="../ink/ink231.xml"/><Relationship Id="rId62" Type="http://schemas.openxmlformats.org/officeDocument/2006/relationships/image" Target="../media/image245.png"/><Relationship Id="rId83" Type="http://schemas.openxmlformats.org/officeDocument/2006/relationships/customXml" Target="../ink/ink252.xml"/><Relationship Id="rId88" Type="http://schemas.openxmlformats.org/officeDocument/2006/relationships/image" Target="../media/image258.png"/><Relationship Id="rId111" Type="http://schemas.openxmlformats.org/officeDocument/2006/relationships/customXml" Target="../ink/ink266.xml"/><Relationship Id="rId132" Type="http://schemas.openxmlformats.org/officeDocument/2006/relationships/image" Target="../media/image280.png"/><Relationship Id="rId153" Type="http://schemas.openxmlformats.org/officeDocument/2006/relationships/customXml" Target="../ink/ink287.xml"/><Relationship Id="rId174" Type="http://schemas.openxmlformats.org/officeDocument/2006/relationships/image" Target="../media/image301.png"/><Relationship Id="rId179" Type="http://schemas.openxmlformats.org/officeDocument/2006/relationships/customXml" Target="../ink/ink300.xml"/><Relationship Id="rId190" Type="http://schemas.openxmlformats.org/officeDocument/2006/relationships/image" Target="../media/image309.png"/><Relationship Id="rId15" Type="http://schemas.openxmlformats.org/officeDocument/2006/relationships/customXml" Target="../ink/ink218.xml"/><Relationship Id="rId36" Type="http://schemas.openxmlformats.org/officeDocument/2006/relationships/image" Target="../media/image232.png"/><Relationship Id="rId57" Type="http://schemas.openxmlformats.org/officeDocument/2006/relationships/customXml" Target="../ink/ink239.xml"/><Relationship Id="rId106" Type="http://schemas.openxmlformats.org/officeDocument/2006/relationships/image" Target="../media/image267.png"/><Relationship Id="rId127" Type="http://schemas.openxmlformats.org/officeDocument/2006/relationships/customXml" Target="../ink/ink274.xml"/><Relationship Id="rId10" Type="http://schemas.openxmlformats.org/officeDocument/2006/relationships/image" Target="../media/image219.png"/><Relationship Id="rId31" Type="http://schemas.openxmlformats.org/officeDocument/2006/relationships/customXml" Target="../ink/ink226.xml"/><Relationship Id="rId52" Type="http://schemas.openxmlformats.org/officeDocument/2006/relationships/image" Target="../media/image240.png"/><Relationship Id="rId73" Type="http://schemas.openxmlformats.org/officeDocument/2006/relationships/customXml" Target="../ink/ink247.xml"/><Relationship Id="rId78" Type="http://schemas.openxmlformats.org/officeDocument/2006/relationships/image" Target="../media/image253.png"/><Relationship Id="rId94" Type="http://schemas.openxmlformats.org/officeDocument/2006/relationships/image" Target="../media/image261.png"/><Relationship Id="rId99" Type="http://schemas.openxmlformats.org/officeDocument/2006/relationships/customXml" Target="../ink/ink260.xml"/><Relationship Id="rId101" Type="http://schemas.openxmlformats.org/officeDocument/2006/relationships/customXml" Target="../ink/ink261.xml"/><Relationship Id="rId122" Type="http://schemas.openxmlformats.org/officeDocument/2006/relationships/image" Target="../media/image275.png"/><Relationship Id="rId143" Type="http://schemas.openxmlformats.org/officeDocument/2006/relationships/customXml" Target="../ink/ink282.xml"/><Relationship Id="rId148" Type="http://schemas.openxmlformats.org/officeDocument/2006/relationships/image" Target="../media/image288.png"/><Relationship Id="rId164" Type="http://schemas.openxmlformats.org/officeDocument/2006/relationships/image" Target="../media/image296.png"/><Relationship Id="rId169" Type="http://schemas.openxmlformats.org/officeDocument/2006/relationships/customXml" Target="../ink/ink295.xml"/><Relationship Id="rId185" Type="http://schemas.openxmlformats.org/officeDocument/2006/relationships/customXml" Target="../ink/ink303.xml"/><Relationship Id="rId4" Type="http://schemas.openxmlformats.org/officeDocument/2006/relationships/image" Target="../media/image216.png"/><Relationship Id="rId9" Type="http://schemas.openxmlformats.org/officeDocument/2006/relationships/customXml" Target="../ink/ink215.xml"/><Relationship Id="rId180" Type="http://schemas.openxmlformats.org/officeDocument/2006/relationships/image" Target="../media/image304.png"/><Relationship Id="rId26" Type="http://schemas.openxmlformats.org/officeDocument/2006/relationships/image" Target="../media/image227.png"/><Relationship Id="rId47" Type="http://schemas.openxmlformats.org/officeDocument/2006/relationships/customXml" Target="../ink/ink234.xml"/><Relationship Id="rId68" Type="http://schemas.openxmlformats.org/officeDocument/2006/relationships/image" Target="../media/image248.png"/><Relationship Id="rId89" Type="http://schemas.openxmlformats.org/officeDocument/2006/relationships/customXml" Target="../ink/ink255.xml"/><Relationship Id="rId112" Type="http://schemas.openxmlformats.org/officeDocument/2006/relationships/image" Target="../media/image270.png"/><Relationship Id="rId133" Type="http://schemas.openxmlformats.org/officeDocument/2006/relationships/customXml" Target="../ink/ink277.xml"/><Relationship Id="rId154" Type="http://schemas.openxmlformats.org/officeDocument/2006/relationships/image" Target="../media/image291.png"/><Relationship Id="rId175" Type="http://schemas.openxmlformats.org/officeDocument/2006/relationships/customXml" Target="../ink/ink298.xml"/><Relationship Id="rId16" Type="http://schemas.openxmlformats.org/officeDocument/2006/relationships/image" Target="../media/image222.png"/><Relationship Id="rId37" Type="http://schemas.openxmlformats.org/officeDocument/2006/relationships/customXml" Target="../ink/ink229.xml"/><Relationship Id="rId58" Type="http://schemas.openxmlformats.org/officeDocument/2006/relationships/image" Target="../media/image243.png"/><Relationship Id="rId79" Type="http://schemas.openxmlformats.org/officeDocument/2006/relationships/customXml" Target="../ink/ink250.xml"/><Relationship Id="rId102" Type="http://schemas.openxmlformats.org/officeDocument/2006/relationships/image" Target="../media/image265.png"/><Relationship Id="rId123" Type="http://schemas.openxmlformats.org/officeDocument/2006/relationships/customXml" Target="../ink/ink272.xml"/><Relationship Id="rId144" Type="http://schemas.openxmlformats.org/officeDocument/2006/relationships/image" Target="../media/image286.png"/><Relationship Id="rId90" Type="http://schemas.openxmlformats.org/officeDocument/2006/relationships/image" Target="../media/image259.png"/><Relationship Id="rId165" Type="http://schemas.openxmlformats.org/officeDocument/2006/relationships/customXml" Target="../ink/ink293.xml"/><Relationship Id="rId186" Type="http://schemas.openxmlformats.org/officeDocument/2006/relationships/image" Target="../media/image307.png"/><Relationship Id="rId27" Type="http://schemas.openxmlformats.org/officeDocument/2006/relationships/customXml" Target="../ink/ink224.xml"/><Relationship Id="rId48" Type="http://schemas.openxmlformats.org/officeDocument/2006/relationships/image" Target="../media/image238.png"/><Relationship Id="rId69" Type="http://schemas.openxmlformats.org/officeDocument/2006/relationships/customXml" Target="../ink/ink245.xml"/><Relationship Id="rId113" Type="http://schemas.openxmlformats.org/officeDocument/2006/relationships/customXml" Target="../ink/ink267.xml"/><Relationship Id="rId134" Type="http://schemas.openxmlformats.org/officeDocument/2006/relationships/image" Target="../media/image281.png"/><Relationship Id="rId80" Type="http://schemas.openxmlformats.org/officeDocument/2006/relationships/image" Target="../media/image254.png"/><Relationship Id="rId155" Type="http://schemas.openxmlformats.org/officeDocument/2006/relationships/customXml" Target="../ink/ink288.xml"/><Relationship Id="rId176" Type="http://schemas.openxmlformats.org/officeDocument/2006/relationships/image" Target="../media/image302.png"/><Relationship Id="rId17" Type="http://schemas.openxmlformats.org/officeDocument/2006/relationships/customXml" Target="../ink/ink219.xml"/><Relationship Id="rId38" Type="http://schemas.openxmlformats.org/officeDocument/2006/relationships/image" Target="../media/image233.png"/><Relationship Id="rId59" Type="http://schemas.openxmlformats.org/officeDocument/2006/relationships/customXml" Target="../ink/ink240.xml"/><Relationship Id="rId103" Type="http://schemas.openxmlformats.org/officeDocument/2006/relationships/customXml" Target="../ink/ink262.xml"/><Relationship Id="rId124" Type="http://schemas.openxmlformats.org/officeDocument/2006/relationships/image" Target="../media/image276.png"/><Relationship Id="rId70" Type="http://schemas.openxmlformats.org/officeDocument/2006/relationships/image" Target="../media/image249.png"/><Relationship Id="rId91" Type="http://schemas.openxmlformats.org/officeDocument/2006/relationships/customXml" Target="../ink/ink256.xml"/><Relationship Id="rId145" Type="http://schemas.openxmlformats.org/officeDocument/2006/relationships/customXml" Target="../ink/ink283.xml"/><Relationship Id="rId166" Type="http://schemas.openxmlformats.org/officeDocument/2006/relationships/image" Target="../media/image297.png"/><Relationship Id="rId187" Type="http://schemas.openxmlformats.org/officeDocument/2006/relationships/customXml" Target="../ink/ink304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28.png"/><Relationship Id="rId49" Type="http://schemas.openxmlformats.org/officeDocument/2006/relationships/customXml" Target="../ink/ink235.xml"/><Relationship Id="rId114" Type="http://schemas.openxmlformats.org/officeDocument/2006/relationships/image" Target="../media/image271.png"/><Relationship Id="rId60" Type="http://schemas.openxmlformats.org/officeDocument/2006/relationships/image" Target="../media/image244.png"/><Relationship Id="rId81" Type="http://schemas.openxmlformats.org/officeDocument/2006/relationships/customXml" Target="../ink/ink251.xml"/><Relationship Id="rId135" Type="http://schemas.openxmlformats.org/officeDocument/2006/relationships/customXml" Target="../ink/ink278.xml"/><Relationship Id="rId156" Type="http://schemas.openxmlformats.org/officeDocument/2006/relationships/image" Target="../media/image292.png"/><Relationship Id="rId177" Type="http://schemas.openxmlformats.org/officeDocument/2006/relationships/customXml" Target="../ink/ink299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64.xml"/><Relationship Id="rId21" Type="http://schemas.openxmlformats.org/officeDocument/2006/relationships/customXml" Target="../ink/ink316.xml"/><Relationship Id="rId42" Type="http://schemas.openxmlformats.org/officeDocument/2006/relationships/image" Target="../media/image330.png"/><Relationship Id="rId63" Type="http://schemas.openxmlformats.org/officeDocument/2006/relationships/customXml" Target="../ink/ink337.xml"/><Relationship Id="rId84" Type="http://schemas.openxmlformats.org/officeDocument/2006/relationships/image" Target="../media/image351.png"/><Relationship Id="rId138" Type="http://schemas.openxmlformats.org/officeDocument/2006/relationships/image" Target="../media/image378.png"/><Relationship Id="rId107" Type="http://schemas.openxmlformats.org/officeDocument/2006/relationships/customXml" Target="../ink/ink359.xml"/><Relationship Id="rId11" Type="http://schemas.openxmlformats.org/officeDocument/2006/relationships/customXml" Target="../ink/ink311.xml"/><Relationship Id="rId32" Type="http://schemas.openxmlformats.org/officeDocument/2006/relationships/image" Target="../media/image325.png"/><Relationship Id="rId53" Type="http://schemas.openxmlformats.org/officeDocument/2006/relationships/customXml" Target="../ink/ink332.xml"/><Relationship Id="rId74" Type="http://schemas.openxmlformats.org/officeDocument/2006/relationships/image" Target="../media/image346.png"/><Relationship Id="rId128" Type="http://schemas.openxmlformats.org/officeDocument/2006/relationships/image" Target="../media/image373.png"/><Relationship Id="rId5" Type="http://schemas.openxmlformats.org/officeDocument/2006/relationships/customXml" Target="../ink/ink308.xml"/><Relationship Id="rId90" Type="http://schemas.openxmlformats.org/officeDocument/2006/relationships/image" Target="../media/image354.png"/><Relationship Id="rId95" Type="http://schemas.openxmlformats.org/officeDocument/2006/relationships/customXml" Target="../ink/ink353.xml"/><Relationship Id="rId22" Type="http://schemas.openxmlformats.org/officeDocument/2006/relationships/image" Target="../media/image320.png"/><Relationship Id="rId27" Type="http://schemas.openxmlformats.org/officeDocument/2006/relationships/customXml" Target="../ink/ink319.xml"/><Relationship Id="rId43" Type="http://schemas.openxmlformats.org/officeDocument/2006/relationships/customXml" Target="../ink/ink327.xml"/><Relationship Id="rId48" Type="http://schemas.openxmlformats.org/officeDocument/2006/relationships/image" Target="../media/image333.png"/><Relationship Id="rId64" Type="http://schemas.openxmlformats.org/officeDocument/2006/relationships/image" Target="../media/image341.png"/><Relationship Id="rId69" Type="http://schemas.openxmlformats.org/officeDocument/2006/relationships/customXml" Target="../ink/ink340.xml"/><Relationship Id="rId113" Type="http://schemas.openxmlformats.org/officeDocument/2006/relationships/customXml" Target="../ink/ink362.xml"/><Relationship Id="rId118" Type="http://schemas.openxmlformats.org/officeDocument/2006/relationships/image" Target="../media/image368.png"/><Relationship Id="rId134" Type="http://schemas.openxmlformats.org/officeDocument/2006/relationships/image" Target="../media/image376.png"/><Relationship Id="rId139" Type="http://schemas.openxmlformats.org/officeDocument/2006/relationships/customXml" Target="../ink/ink375.xml"/><Relationship Id="rId80" Type="http://schemas.openxmlformats.org/officeDocument/2006/relationships/image" Target="../media/image349.png"/><Relationship Id="rId85" Type="http://schemas.openxmlformats.org/officeDocument/2006/relationships/customXml" Target="../ink/ink348.xml"/><Relationship Id="rId12" Type="http://schemas.openxmlformats.org/officeDocument/2006/relationships/image" Target="../media/image315.png"/><Relationship Id="rId17" Type="http://schemas.openxmlformats.org/officeDocument/2006/relationships/customXml" Target="../ink/ink314.xml"/><Relationship Id="rId33" Type="http://schemas.openxmlformats.org/officeDocument/2006/relationships/customXml" Target="../ink/ink322.xml"/><Relationship Id="rId38" Type="http://schemas.openxmlformats.org/officeDocument/2006/relationships/image" Target="../media/image328.png"/><Relationship Id="rId59" Type="http://schemas.openxmlformats.org/officeDocument/2006/relationships/customXml" Target="../ink/ink335.xml"/><Relationship Id="rId103" Type="http://schemas.openxmlformats.org/officeDocument/2006/relationships/customXml" Target="../ink/ink357.xml"/><Relationship Id="rId108" Type="http://schemas.openxmlformats.org/officeDocument/2006/relationships/image" Target="../media/image363.png"/><Relationship Id="rId124" Type="http://schemas.openxmlformats.org/officeDocument/2006/relationships/image" Target="../media/image371.png"/><Relationship Id="rId129" Type="http://schemas.openxmlformats.org/officeDocument/2006/relationships/customXml" Target="../ink/ink370.xml"/><Relationship Id="rId54" Type="http://schemas.openxmlformats.org/officeDocument/2006/relationships/image" Target="../media/image336.png"/><Relationship Id="rId70" Type="http://schemas.openxmlformats.org/officeDocument/2006/relationships/image" Target="../media/image344.png"/><Relationship Id="rId75" Type="http://schemas.openxmlformats.org/officeDocument/2006/relationships/customXml" Target="../ink/ink343.xml"/><Relationship Id="rId91" Type="http://schemas.openxmlformats.org/officeDocument/2006/relationships/customXml" Target="../ink/ink351.xml"/><Relationship Id="rId96" Type="http://schemas.openxmlformats.org/officeDocument/2006/relationships/image" Target="../media/image357.png"/><Relationship Id="rId140" Type="http://schemas.openxmlformats.org/officeDocument/2006/relationships/image" Target="../media/image379.png"/><Relationship Id="rId145" Type="http://schemas.openxmlformats.org/officeDocument/2006/relationships/customXml" Target="../ink/ink3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23" Type="http://schemas.openxmlformats.org/officeDocument/2006/relationships/customXml" Target="../ink/ink317.xml"/><Relationship Id="rId28" Type="http://schemas.openxmlformats.org/officeDocument/2006/relationships/image" Target="../media/image323.png"/><Relationship Id="rId49" Type="http://schemas.openxmlformats.org/officeDocument/2006/relationships/customXml" Target="../ink/ink330.xml"/><Relationship Id="rId114" Type="http://schemas.openxmlformats.org/officeDocument/2006/relationships/image" Target="../media/image366.png"/><Relationship Id="rId119" Type="http://schemas.openxmlformats.org/officeDocument/2006/relationships/customXml" Target="../ink/ink365.xml"/><Relationship Id="rId44" Type="http://schemas.openxmlformats.org/officeDocument/2006/relationships/image" Target="../media/image331.png"/><Relationship Id="rId60" Type="http://schemas.openxmlformats.org/officeDocument/2006/relationships/image" Target="../media/image339.png"/><Relationship Id="rId65" Type="http://schemas.openxmlformats.org/officeDocument/2006/relationships/customXml" Target="../ink/ink338.xml"/><Relationship Id="rId81" Type="http://schemas.openxmlformats.org/officeDocument/2006/relationships/customXml" Target="../ink/ink346.xml"/><Relationship Id="rId86" Type="http://schemas.openxmlformats.org/officeDocument/2006/relationships/image" Target="../media/image352.png"/><Relationship Id="rId130" Type="http://schemas.openxmlformats.org/officeDocument/2006/relationships/image" Target="../media/image374.png"/><Relationship Id="rId135" Type="http://schemas.openxmlformats.org/officeDocument/2006/relationships/customXml" Target="../ink/ink373.xml"/><Relationship Id="rId13" Type="http://schemas.openxmlformats.org/officeDocument/2006/relationships/customXml" Target="../ink/ink312.xml"/><Relationship Id="rId18" Type="http://schemas.openxmlformats.org/officeDocument/2006/relationships/image" Target="../media/image318.png"/><Relationship Id="rId39" Type="http://schemas.openxmlformats.org/officeDocument/2006/relationships/customXml" Target="../ink/ink325.xml"/><Relationship Id="rId109" Type="http://schemas.openxmlformats.org/officeDocument/2006/relationships/customXml" Target="../ink/ink360.xml"/><Relationship Id="rId34" Type="http://schemas.openxmlformats.org/officeDocument/2006/relationships/image" Target="../media/image326.png"/><Relationship Id="rId50" Type="http://schemas.openxmlformats.org/officeDocument/2006/relationships/image" Target="../media/image334.png"/><Relationship Id="rId55" Type="http://schemas.openxmlformats.org/officeDocument/2006/relationships/customXml" Target="../ink/ink333.xml"/><Relationship Id="rId76" Type="http://schemas.openxmlformats.org/officeDocument/2006/relationships/image" Target="../media/image347.png"/><Relationship Id="rId97" Type="http://schemas.openxmlformats.org/officeDocument/2006/relationships/customXml" Target="../ink/ink354.xml"/><Relationship Id="rId104" Type="http://schemas.openxmlformats.org/officeDocument/2006/relationships/image" Target="../media/image361.png"/><Relationship Id="rId120" Type="http://schemas.openxmlformats.org/officeDocument/2006/relationships/image" Target="../media/image369.png"/><Relationship Id="rId125" Type="http://schemas.openxmlformats.org/officeDocument/2006/relationships/customXml" Target="../ink/ink368.xml"/><Relationship Id="rId141" Type="http://schemas.openxmlformats.org/officeDocument/2006/relationships/customXml" Target="../ink/ink376.xml"/><Relationship Id="rId146" Type="http://schemas.openxmlformats.org/officeDocument/2006/relationships/image" Target="../media/image382.png"/><Relationship Id="rId7" Type="http://schemas.openxmlformats.org/officeDocument/2006/relationships/customXml" Target="../ink/ink309.xml"/><Relationship Id="rId71" Type="http://schemas.openxmlformats.org/officeDocument/2006/relationships/customXml" Target="../ink/ink341.xml"/><Relationship Id="rId92" Type="http://schemas.openxmlformats.org/officeDocument/2006/relationships/image" Target="../media/image355.png"/><Relationship Id="rId2" Type="http://schemas.openxmlformats.org/officeDocument/2006/relationships/image" Target="../media/image215.png"/><Relationship Id="rId29" Type="http://schemas.openxmlformats.org/officeDocument/2006/relationships/customXml" Target="../ink/ink320.xml"/><Relationship Id="rId24" Type="http://schemas.openxmlformats.org/officeDocument/2006/relationships/image" Target="../media/image321.png"/><Relationship Id="rId40" Type="http://schemas.openxmlformats.org/officeDocument/2006/relationships/image" Target="../media/image329.png"/><Relationship Id="rId45" Type="http://schemas.openxmlformats.org/officeDocument/2006/relationships/customXml" Target="../ink/ink328.xml"/><Relationship Id="rId66" Type="http://schemas.openxmlformats.org/officeDocument/2006/relationships/image" Target="../media/image342.png"/><Relationship Id="rId87" Type="http://schemas.openxmlformats.org/officeDocument/2006/relationships/customXml" Target="../ink/ink349.xml"/><Relationship Id="rId110" Type="http://schemas.openxmlformats.org/officeDocument/2006/relationships/image" Target="../media/image364.png"/><Relationship Id="rId115" Type="http://schemas.openxmlformats.org/officeDocument/2006/relationships/customXml" Target="../ink/ink363.xml"/><Relationship Id="rId131" Type="http://schemas.openxmlformats.org/officeDocument/2006/relationships/customXml" Target="../ink/ink371.xml"/><Relationship Id="rId136" Type="http://schemas.openxmlformats.org/officeDocument/2006/relationships/image" Target="../media/image377.png"/><Relationship Id="rId61" Type="http://schemas.openxmlformats.org/officeDocument/2006/relationships/customXml" Target="../ink/ink336.xml"/><Relationship Id="rId82" Type="http://schemas.openxmlformats.org/officeDocument/2006/relationships/image" Target="../media/image350.png"/><Relationship Id="rId19" Type="http://schemas.openxmlformats.org/officeDocument/2006/relationships/customXml" Target="../ink/ink315.xml"/><Relationship Id="rId14" Type="http://schemas.openxmlformats.org/officeDocument/2006/relationships/image" Target="../media/image316.png"/><Relationship Id="rId30" Type="http://schemas.openxmlformats.org/officeDocument/2006/relationships/image" Target="../media/image324.png"/><Relationship Id="rId35" Type="http://schemas.openxmlformats.org/officeDocument/2006/relationships/customXml" Target="../ink/ink323.xml"/><Relationship Id="rId56" Type="http://schemas.openxmlformats.org/officeDocument/2006/relationships/image" Target="../media/image337.png"/><Relationship Id="rId77" Type="http://schemas.openxmlformats.org/officeDocument/2006/relationships/customXml" Target="../ink/ink344.xml"/><Relationship Id="rId100" Type="http://schemas.openxmlformats.org/officeDocument/2006/relationships/image" Target="../media/image359.png"/><Relationship Id="rId105" Type="http://schemas.openxmlformats.org/officeDocument/2006/relationships/customXml" Target="../ink/ink358.xml"/><Relationship Id="rId126" Type="http://schemas.openxmlformats.org/officeDocument/2006/relationships/image" Target="../media/image372.png"/><Relationship Id="rId147" Type="http://schemas.openxmlformats.org/officeDocument/2006/relationships/customXml" Target="../ink/ink379.xml"/><Relationship Id="rId8" Type="http://schemas.openxmlformats.org/officeDocument/2006/relationships/image" Target="../media/image313.png"/><Relationship Id="rId51" Type="http://schemas.openxmlformats.org/officeDocument/2006/relationships/customXml" Target="../ink/ink331.xml"/><Relationship Id="rId72" Type="http://schemas.openxmlformats.org/officeDocument/2006/relationships/image" Target="../media/image345.png"/><Relationship Id="rId93" Type="http://schemas.openxmlformats.org/officeDocument/2006/relationships/customXml" Target="../ink/ink352.xml"/><Relationship Id="rId98" Type="http://schemas.openxmlformats.org/officeDocument/2006/relationships/image" Target="../media/image358.png"/><Relationship Id="rId121" Type="http://schemas.openxmlformats.org/officeDocument/2006/relationships/customXml" Target="../ink/ink366.xml"/><Relationship Id="rId142" Type="http://schemas.openxmlformats.org/officeDocument/2006/relationships/image" Target="../media/image380.png"/><Relationship Id="rId3" Type="http://schemas.openxmlformats.org/officeDocument/2006/relationships/customXml" Target="../ink/ink307.xml"/><Relationship Id="rId25" Type="http://schemas.openxmlformats.org/officeDocument/2006/relationships/customXml" Target="../ink/ink318.xml"/><Relationship Id="rId46" Type="http://schemas.openxmlformats.org/officeDocument/2006/relationships/image" Target="../media/image332.png"/><Relationship Id="rId67" Type="http://schemas.openxmlformats.org/officeDocument/2006/relationships/customXml" Target="../ink/ink339.xml"/><Relationship Id="rId116" Type="http://schemas.openxmlformats.org/officeDocument/2006/relationships/image" Target="../media/image367.png"/><Relationship Id="rId137" Type="http://schemas.openxmlformats.org/officeDocument/2006/relationships/customXml" Target="../ink/ink374.xml"/><Relationship Id="rId20" Type="http://schemas.openxmlformats.org/officeDocument/2006/relationships/image" Target="../media/image319.png"/><Relationship Id="rId41" Type="http://schemas.openxmlformats.org/officeDocument/2006/relationships/customXml" Target="../ink/ink326.xml"/><Relationship Id="rId62" Type="http://schemas.openxmlformats.org/officeDocument/2006/relationships/image" Target="../media/image340.png"/><Relationship Id="rId83" Type="http://schemas.openxmlformats.org/officeDocument/2006/relationships/customXml" Target="../ink/ink347.xml"/><Relationship Id="rId88" Type="http://schemas.openxmlformats.org/officeDocument/2006/relationships/image" Target="../media/image353.png"/><Relationship Id="rId111" Type="http://schemas.openxmlformats.org/officeDocument/2006/relationships/customXml" Target="../ink/ink361.xml"/><Relationship Id="rId132" Type="http://schemas.openxmlformats.org/officeDocument/2006/relationships/image" Target="../media/image375.png"/><Relationship Id="rId15" Type="http://schemas.openxmlformats.org/officeDocument/2006/relationships/customXml" Target="../ink/ink313.xml"/><Relationship Id="rId36" Type="http://schemas.openxmlformats.org/officeDocument/2006/relationships/image" Target="../media/image327.png"/><Relationship Id="rId57" Type="http://schemas.openxmlformats.org/officeDocument/2006/relationships/customXml" Target="../ink/ink334.xml"/><Relationship Id="rId106" Type="http://schemas.openxmlformats.org/officeDocument/2006/relationships/image" Target="../media/image362.png"/><Relationship Id="rId127" Type="http://schemas.openxmlformats.org/officeDocument/2006/relationships/customXml" Target="../ink/ink369.xml"/><Relationship Id="rId10" Type="http://schemas.openxmlformats.org/officeDocument/2006/relationships/image" Target="../media/image314.png"/><Relationship Id="rId31" Type="http://schemas.openxmlformats.org/officeDocument/2006/relationships/customXml" Target="../ink/ink321.xml"/><Relationship Id="rId52" Type="http://schemas.openxmlformats.org/officeDocument/2006/relationships/image" Target="../media/image335.png"/><Relationship Id="rId73" Type="http://schemas.openxmlformats.org/officeDocument/2006/relationships/customXml" Target="../ink/ink342.xml"/><Relationship Id="rId78" Type="http://schemas.openxmlformats.org/officeDocument/2006/relationships/image" Target="../media/image348.png"/><Relationship Id="rId94" Type="http://schemas.openxmlformats.org/officeDocument/2006/relationships/image" Target="../media/image356.png"/><Relationship Id="rId99" Type="http://schemas.openxmlformats.org/officeDocument/2006/relationships/customXml" Target="../ink/ink355.xml"/><Relationship Id="rId101" Type="http://schemas.openxmlformats.org/officeDocument/2006/relationships/customXml" Target="../ink/ink356.xml"/><Relationship Id="rId122" Type="http://schemas.openxmlformats.org/officeDocument/2006/relationships/image" Target="../media/image370.png"/><Relationship Id="rId143" Type="http://schemas.openxmlformats.org/officeDocument/2006/relationships/customXml" Target="../ink/ink377.xml"/><Relationship Id="rId148" Type="http://schemas.openxmlformats.org/officeDocument/2006/relationships/image" Target="../media/image383.png"/><Relationship Id="rId4" Type="http://schemas.openxmlformats.org/officeDocument/2006/relationships/image" Target="../media/image311.png"/><Relationship Id="rId9" Type="http://schemas.openxmlformats.org/officeDocument/2006/relationships/customXml" Target="../ink/ink310.xml"/><Relationship Id="rId26" Type="http://schemas.openxmlformats.org/officeDocument/2006/relationships/image" Target="../media/image322.png"/><Relationship Id="rId47" Type="http://schemas.openxmlformats.org/officeDocument/2006/relationships/customXml" Target="../ink/ink329.xml"/><Relationship Id="rId68" Type="http://schemas.openxmlformats.org/officeDocument/2006/relationships/image" Target="../media/image343.png"/><Relationship Id="rId89" Type="http://schemas.openxmlformats.org/officeDocument/2006/relationships/customXml" Target="../ink/ink350.xml"/><Relationship Id="rId112" Type="http://schemas.openxmlformats.org/officeDocument/2006/relationships/image" Target="../media/image365.png"/><Relationship Id="rId133" Type="http://schemas.openxmlformats.org/officeDocument/2006/relationships/customXml" Target="../ink/ink372.xml"/><Relationship Id="rId16" Type="http://schemas.openxmlformats.org/officeDocument/2006/relationships/image" Target="../media/image317.png"/><Relationship Id="rId37" Type="http://schemas.openxmlformats.org/officeDocument/2006/relationships/customXml" Target="../ink/ink324.xml"/><Relationship Id="rId58" Type="http://schemas.openxmlformats.org/officeDocument/2006/relationships/image" Target="../media/image338.png"/><Relationship Id="rId79" Type="http://schemas.openxmlformats.org/officeDocument/2006/relationships/customXml" Target="../ink/ink345.xml"/><Relationship Id="rId102" Type="http://schemas.openxmlformats.org/officeDocument/2006/relationships/image" Target="../media/image360.png"/><Relationship Id="rId123" Type="http://schemas.openxmlformats.org/officeDocument/2006/relationships/customXml" Target="../ink/ink367.xml"/><Relationship Id="rId144" Type="http://schemas.openxmlformats.org/officeDocument/2006/relationships/image" Target="../media/image38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0.xml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4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225.png"/><Relationship Id="rId42" Type="http://schemas.openxmlformats.org/officeDocument/2006/relationships/customXml" Target="../ink/ink401.xml"/><Relationship Id="rId63" Type="http://schemas.openxmlformats.org/officeDocument/2006/relationships/image" Target="../media/image246.png"/><Relationship Id="rId84" Type="http://schemas.openxmlformats.org/officeDocument/2006/relationships/customXml" Target="../ink/ink422.xml"/><Relationship Id="rId138" Type="http://schemas.openxmlformats.org/officeDocument/2006/relationships/customXml" Target="../ink/ink449.xml"/><Relationship Id="rId159" Type="http://schemas.openxmlformats.org/officeDocument/2006/relationships/image" Target="../media/image294.png"/><Relationship Id="rId170" Type="http://schemas.openxmlformats.org/officeDocument/2006/relationships/customXml" Target="../ink/ink465.xml"/><Relationship Id="rId191" Type="http://schemas.openxmlformats.org/officeDocument/2006/relationships/image" Target="../media/image310.png"/><Relationship Id="rId107" Type="http://schemas.openxmlformats.org/officeDocument/2006/relationships/image" Target="../media/image268.png"/><Relationship Id="rId11" Type="http://schemas.openxmlformats.org/officeDocument/2006/relationships/image" Target="../media/image220.png"/><Relationship Id="rId32" Type="http://schemas.openxmlformats.org/officeDocument/2006/relationships/customXml" Target="../ink/ink396.xml"/><Relationship Id="rId53" Type="http://schemas.openxmlformats.org/officeDocument/2006/relationships/image" Target="../media/image241.png"/><Relationship Id="rId74" Type="http://schemas.openxmlformats.org/officeDocument/2006/relationships/customXml" Target="../ink/ink417.xml"/><Relationship Id="rId128" Type="http://schemas.openxmlformats.org/officeDocument/2006/relationships/customXml" Target="../ink/ink444.xml"/><Relationship Id="rId149" Type="http://schemas.openxmlformats.org/officeDocument/2006/relationships/image" Target="../media/image289.png"/><Relationship Id="rId5" Type="http://schemas.openxmlformats.org/officeDocument/2006/relationships/image" Target="../media/image217.png"/><Relationship Id="rId95" Type="http://schemas.openxmlformats.org/officeDocument/2006/relationships/image" Target="../media/image262.png"/><Relationship Id="rId160" Type="http://schemas.openxmlformats.org/officeDocument/2006/relationships/customXml" Target="../ink/ink460.xml"/><Relationship Id="rId181" Type="http://schemas.openxmlformats.org/officeDocument/2006/relationships/image" Target="../media/image305.png"/><Relationship Id="rId22" Type="http://schemas.openxmlformats.org/officeDocument/2006/relationships/customXml" Target="../ink/ink391.xml"/><Relationship Id="rId43" Type="http://schemas.openxmlformats.org/officeDocument/2006/relationships/image" Target="../media/image236.png"/><Relationship Id="rId64" Type="http://schemas.openxmlformats.org/officeDocument/2006/relationships/customXml" Target="../ink/ink412.xml"/><Relationship Id="rId118" Type="http://schemas.openxmlformats.org/officeDocument/2006/relationships/customXml" Target="../ink/ink439.xml"/><Relationship Id="rId139" Type="http://schemas.openxmlformats.org/officeDocument/2006/relationships/image" Target="../media/image284.png"/><Relationship Id="rId85" Type="http://schemas.openxmlformats.org/officeDocument/2006/relationships/image" Target="../media/image257.png"/><Relationship Id="rId150" Type="http://schemas.openxmlformats.org/officeDocument/2006/relationships/customXml" Target="../ink/ink455.xml"/><Relationship Id="rId171" Type="http://schemas.openxmlformats.org/officeDocument/2006/relationships/image" Target="../media/image300.png"/><Relationship Id="rId12" Type="http://schemas.openxmlformats.org/officeDocument/2006/relationships/customXml" Target="../ink/ink386.xml"/><Relationship Id="rId33" Type="http://schemas.openxmlformats.org/officeDocument/2006/relationships/image" Target="../media/image231.png"/><Relationship Id="rId108" Type="http://schemas.openxmlformats.org/officeDocument/2006/relationships/customXml" Target="../ink/ink434.xml"/><Relationship Id="rId129" Type="http://schemas.openxmlformats.org/officeDocument/2006/relationships/image" Target="../media/image279.png"/><Relationship Id="rId54" Type="http://schemas.openxmlformats.org/officeDocument/2006/relationships/customXml" Target="../ink/ink407.xml"/><Relationship Id="rId75" Type="http://schemas.openxmlformats.org/officeDocument/2006/relationships/image" Target="../media/image252.png"/><Relationship Id="rId96" Type="http://schemas.openxmlformats.org/officeDocument/2006/relationships/customXml" Target="../ink/ink428.xml"/><Relationship Id="rId140" Type="http://schemas.openxmlformats.org/officeDocument/2006/relationships/customXml" Target="../ink/ink450.xml"/><Relationship Id="rId161" Type="http://schemas.openxmlformats.org/officeDocument/2006/relationships/image" Target="../media/image295.png"/><Relationship Id="rId182" Type="http://schemas.openxmlformats.org/officeDocument/2006/relationships/customXml" Target="../ink/ink471.xml"/><Relationship Id="rId6" Type="http://schemas.openxmlformats.org/officeDocument/2006/relationships/customXml" Target="../ink/ink383.xml"/><Relationship Id="rId23" Type="http://schemas.openxmlformats.org/officeDocument/2006/relationships/image" Target="../media/image226.png"/><Relationship Id="rId119" Type="http://schemas.openxmlformats.org/officeDocument/2006/relationships/image" Target="../media/image274.png"/><Relationship Id="rId44" Type="http://schemas.openxmlformats.org/officeDocument/2006/relationships/customXml" Target="../ink/ink402.xml"/><Relationship Id="rId65" Type="http://schemas.openxmlformats.org/officeDocument/2006/relationships/image" Target="../media/image247.png"/><Relationship Id="rId86" Type="http://schemas.openxmlformats.org/officeDocument/2006/relationships/customXml" Target="../ink/ink423.xml"/><Relationship Id="rId130" Type="http://schemas.openxmlformats.org/officeDocument/2006/relationships/customXml" Target="../ink/ink445.xml"/><Relationship Id="rId151" Type="http://schemas.openxmlformats.org/officeDocument/2006/relationships/image" Target="../media/image290.png"/><Relationship Id="rId172" Type="http://schemas.openxmlformats.org/officeDocument/2006/relationships/customXml" Target="../ink/ink466.xml"/><Relationship Id="rId13" Type="http://schemas.openxmlformats.org/officeDocument/2006/relationships/image" Target="../media/image221.png"/><Relationship Id="rId18" Type="http://schemas.openxmlformats.org/officeDocument/2006/relationships/customXml" Target="../ink/ink389.xml"/><Relationship Id="rId39" Type="http://schemas.openxmlformats.org/officeDocument/2006/relationships/image" Target="../media/image234.png"/><Relationship Id="rId109" Type="http://schemas.openxmlformats.org/officeDocument/2006/relationships/image" Target="../media/image269.png"/><Relationship Id="rId34" Type="http://schemas.openxmlformats.org/officeDocument/2006/relationships/customXml" Target="../ink/ink397.xml"/><Relationship Id="rId50" Type="http://schemas.openxmlformats.org/officeDocument/2006/relationships/customXml" Target="../ink/ink405.xml"/><Relationship Id="rId55" Type="http://schemas.openxmlformats.org/officeDocument/2006/relationships/image" Target="../media/image242.png"/><Relationship Id="rId76" Type="http://schemas.openxmlformats.org/officeDocument/2006/relationships/customXml" Target="../ink/ink418.xml"/><Relationship Id="rId97" Type="http://schemas.openxmlformats.org/officeDocument/2006/relationships/image" Target="../media/image263.png"/><Relationship Id="rId104" Type="http://schemas.openxmlformats.org/officeDocument/2006/relationships/customXml" Target="../ink/ink432.xml"/><Relationship Id="rId120" Type="http://schemas.openxmlformats.org/officeDocument/2006/relationships/customXml" Target="../ink/ink440.xml"/><Relationship Id="rId125" Type="http://schemas.openxmlformats.org/officeDocument/2006/relationships/image" Target="../media/image277.png"/><Relationship Id="rId141" Type="http://schemas.openxmlformats.org/officeDocument/2006/relationships/image" Target="../media/image285.png"/><Relationship Id="rId146" Type="http://schemas.openxmlformats.org/officeDocument/2006/relationships/customXml" Target="../ink/ink453.xml"/><Relationship Id="rId167" Type="http://schemas.openxmlformats.org/officeDocument/2006/relationships/image" Target="../media/image298.png"/><Relationship Id="rId188" Type="http://schemas.openxmlformats.org/officeDocument/2006/relationships/customXml" Target="../ink/ink474.xml"/><Relationship Id="rId7" Type="http://schemas.openxmlformats.org/officeDocument/2006/relationships/image" Target="../media/image218.png"/><Relationship Id="rId71" Type="http://schemas.openxmlformats.org/officeDocument/2006/relationships/image" Target="../media/image250.png"/><Relationship Id="rId92" Type="http://schemas.openxmlformats.org/officeDocument/2006/relationships/customXml" Target="../ink/ink426.xml"/><Relationship Id="rId162" Type="http://schemas.openxmlformats.org/officeDocument/2006/relationships/customXml" Target="../ink/ink461.xml"/><Relationship Id="rId183" Type="http://schemas.openxmlformats.org/officeDocument/2006/relationships/image" Target="../media/image306.png"/><Relationship Id="rId2" Type="http://schemas.openxmlformats.org/officeDocument/2006/relationships/customXml" Target="../ink/ink381.xml"/><Relationship Id="rId29" Type="http://schemas.openxmlformats.org/officeDocument/2006/relationships/image" Target="../media/image229.png"/><Relationship Id="rId24" Type="http://schemas.openxmlformats.org/officeDocument/2006/relationships/customXml" Target="../ink/ink392.xml"/><Relationship Id="rId40" Type="http://schemas.openxmlformats.org/officeDocument/2006/relationships/customXml" Target="../ink/ink400.xml"/><Relationship Id="rId45" Type="http://schemas.openxmlformats.org/officeDocument/2006/relationships/image" Target="../media/image237.png"/><Relationship Id="rId66" Type="http://schemas.openxmlformats.org/officeDocument/2006/relationships/customXml" Target="../ink/ink413.xml"/><Relationship Id="rId87" Type="http://schemas.openxmlformats.org/officeDocument/2006/relationships/image" Target="../media/image258.png"/><Relationship Id="rId110" Type="http://schemas.openxmlformats.org/officeDocument/2006/relationships/customXml" Target="../ink/ink435.xml"/><Relationship Id="rId115" Type="http://schemas.openxmlformats.org/officeDocument/2006/relationships/image" Target="../media/image272.png"/><Relationship Id="rId131" Type="http://schemas.openxmlformats.org/officeDocument/2006/relationships/image" Target="../media/image280.png"/><Relationship Id="rId136" Type="http://schemas.openxmlformats.org/officeDocument/2006/relationships/customXml" Target="../ink/ink448.xml"/><Relationship Id="rId157" Type="http://schemas.openxmlformats.org/officeDocument/2006/relationships/image" Target="../media/image293.png"/><Relationship Id="rId178" Type="http://schemas.openxmlformats.org/officeDocument/2006/relationships/customXml" Target="../ink/ink469.xml"/><Relationship Id="rId61" Type="http://schemas.openxmlformats.org/officeDocument/2006/relationships/image" Target="../media/image245.png"/><Relationship Id="rId82" Type="http://schemas.openxmlformats.org/officeDocument/2006/relationships/customXml" Target="../ink/ink421.xml"/><Relationship Id="rId152" Type="http://schemas.openxmlformats.org/officeDocument/2006/relationships/customXml" Target="../ink/ink456.xml"/><Relationship Id="rId173" Type="http://schemas.openxmlformats.org/officeDocument/2006/relationships/image" Target="../media/image301.png"/><Relationship Id="rId19" Type="http://schemas.openxmlformats.org/officeDocument/2006/relationships/image" Target="../media/image224.png"/><Relationship Id="rId14" Type="http://schemas.openxmlformats.org/officeDocument/2006/relationships/customXml" Target="../ink/ink387.xml"/><Relationship Id="rId30" Type="http://schemas.openxmlformats.org/officeDocument/2006/relationships/customXml" Target="../ink/ink395.xml"/><Relationship Id="rId35" Type="http://schemas.openxmlformats.org/officeDocument/2006/relationships/image" Target="../media/image232.png"/><Relationship Id="rId56" Type="http://schemas.openxmlformats.org/officeDocument/2006/relationships/customXml" Target="../ink/ink408.xml"/><Relationship Id="rId77" Type="http://schemas.openxmlformats.org/officeDocument/2006/relationships/image" Target="../media/image253.png"/><Relationship Id="rId100" Type="http://schemas.openxmlformats.org/officeDocument/2006/relationships/customXml" Target="../ink/ink430.xml"/><Relationship Id="rId105" Type="http://schemas.openxmlformats.org/officeDocument/2006/relationships/image" Target="../media/image267.png"/><Relationship Id="rId126" Type="http://schemas.openxmlformats.org/officeDocument/2006/relationships/customXml" Target="../ink/ink443.xml"/><Relationship Id="rId147" Type="http://schemas.openxmlformats.org/officeDocument/2006/relationships/image" Target="../media/image288.png"/><Relationship Id="rId168" Type="http://schemas.openxmlformats.org/officeDocument/2006/relationships/customXml" Target="../ink/ink464.xml"/><Relationship Id="rId8" Type="http://schemas.openxmlformats.org/officeDocument/2006/relationships/customXml" Target="../ink/ink384.xml"/><Relationship Id="rId51" Type="http://schemas.openxmlformats.org/officeDocument/2006/relationships/image" Target="../media/image240.png"/><Relationship Id="rId72" Type="http://schemas.openxmlformats.org/officeDocument/2006/relationships/customXml" Target="../ink/ink416.xml"/><Relationship Id="rId93" Type="http://schemas.openxmlformats.org/officeDocument/2006/relationships/image" Target="../media/image261.png"/><Relationship Id="rId98" Type="http://schemas.openxmlformats.org/officeDocument/2006/relationships/customXml" Target="../ink/ink429.xml"/><Relationship Id="rId121" Type="http://schemas.openxmlformats.org/officeDocument/2006/relationships/image" Target="../media/image275.png"/><Relationship Id="rId142" Type="http://schemas.openxmlformats.org/officeDocument/2006/relationships/customXml" Target="../ink/ink451.xml"/><Relationship Id="rId163" Type="http://schemas.openxmlformats.org/officeDocument/2006/relationships/image" Target="../media/image296.png"/><Relationship Id="rId184" Type="http://schemas.openxmlformats.org/officeDocument/2006/relationships/customXml" Target="../ink/ink472.xml"/><Relationship Id="rId189" Type="http://schemas.openxmlformats.org/officeDocument/2006/relationships/image" Target="../media/image309.png"/><Relationship Id="rId3" Type="http://schemas.openxmlformats.org/officeDocument/2006/relationships/image" Target="../media/image216.png"/><Relationship Id="rId25" Type="http://schemas.openxmlformats.org/officeDocument/2006/relationships/image" Target="../media/image227.png"/><Relationship Id="rId46" Type="http://schemas.openxmlformats.org/officeDocument/2006/relationships/customXml" Target="../ink/ink403.xml"/><Relationship Id="rId67" Type="http://schemas.openxmlformats.org/officeDocument/2006/relationships/image" Target="../media/image248.png"/><Relationship Id="rId116" Type="http://schemas.openxmlformats.org/officeDocument/2006/relationships/customXml" Target="../ink/ink438.xml"/><Relationship Id="rId137" Type="http://schemas.openxmlformats.org/officeDocument/2006/relationships/image" Target="../media/image283.png"/><Relationship Id="rId158" Type="http://schemas.openxmlformats.org/officeDocument/2006/relationships/customXml" Target="../ink/ink459.xml"/><Relationship Id="rId20" Type="http://schemas.openxmlformats.org/officeDocument/2006/relationships/customXml" Target="../ink/ink390.xml"/><Relationship Id="rId41" Type="http://schemas.openxmlformats.org/officeDocument/2006/relationships/image" Target="../media/image235.png"/><Relationship Id="rId62" Type="http://schemas.openxmlformats.org/officeDocument/2006/relationships/customXml" Target="../ink/ink411.xml"/><Relationship Id="rId83" Type="http://schemas.openxmlformats.org/officeDocument/2006/relationships/image" Target="../media/image256.png"/><Relationship Id="rId88" Type="http://schemas.openxmlformats.org/officeDocument/2006/relationships/customXml" Target="../ink/ink424.xml"/><Relationship Id="rId111" Type="http://schemas.openxmlformats.org/officeDocument/2006/relationships/image" Target="../media/image270.png"/><Relationship Id="rId132" Type="http://schemas.openxmlformats.org/officeDocument/2006/relationships/customXml" Target="../ink/ink446.xml"/><Relationship Id="rId153" Type="http://schemas.openxmlformats.org/officeDocument/2006/relationships/image" Target="../media/image291.png"/><Relationship Id="rId174" Type="http://schemas.openxmlformats.org/officeDocument/2006/relationships/customXml" Target="../ink/ink467.xml"/><Relationship Id="rId179" Type="http://schemas.openxmlformats.org/officeDocument/2006/relationships/image" Target="../media/image304.png"/><Relationship Id="rId190" Type="http://schemas.openxmlformats.org/officeDocument/2006/relationships/customXml" Target="../ink/ink475.xml"/><Relationship Id="rId15" Type="http://schemas.openxmlformats.org/officeDocument/2006/relationships/image" Target="../media/image222.png"/><Relationship Id="rId36" Type="http://schemas.openxmlformats.org/officeDocument/2006/relationships/customXml" Target="../ink/ink398.xml"/><Relationship Id="rId57" Type="http://schemas.openxmlformats.org/officeDocument/2006/relationships/image" Target="../media/image243.png"/><Relationship Id="rId106" Type="http://schemas.openxmlformats.org/officeDocument/2006/relationships/customXml" Target="../ink/ink433.xml"/><Relationship Id="rId127" Type="http://schemas.openxmlformats.org/officeDocument/2006/relationships/image" Target="../media/image278.png"/><Relationship Id="rId10" Type="http://schemas.openxmlformats.org/officeDocument/2006/relationships/customXml" Target="../ink/ink385.xml"/><Relationship Id="rId31" Type="http://schemas.openxmlformats.org/officeDocument/2006/relationships/image" Target="../media/image230.png"/><Relationship Id="rId52" Type="http://schemas.openxmlformats.org/officeDocument/2006/relationships/customXml" Target="../ink/ink406.xml"/><Relationship Id="rId73" Type="http://schemas.openxmlformats.org/officeDocument/2006/relationships/image" Target="../media/image251.png"/><Relationship Id="rId78" Type="http://schemas.openxmlformats.org/officeDocument/2006/relationships/customXml" Target="../ink/ink419.xml"/><Relationship Id="rId94" Type="http://schemas.openxmlformats.org/officeDocument/2006/relationships/customXml" Target="../ink/ink427.xml"/><Relationship Id="rId99" Type="http://schemas.openxmlformats.org/officeDocument/2006/relationships/image" Target="../media/image264.png"/><Relationship Id="rId101" Type="http://schemas.openxmlformats.org/officeDocument/2006/relationships/image" Target="../media/image265.png"/><Relationship Id="rId122" Type="http://schemas.openxmlformats.org/officeDocument/2006/relationships/customXml" Target="../ink/ink441.xml"/><Relationship Id="rId143" Type="http://schemas.openxmlformats.org/officeDocument/2006/relationships/image" Target="../media/image286.png"/><Relationship Id="rId148" Type="http://schemas.openxmlformats.org/officeDocument/2006/relationships/customXml" Target="../ink/ink454.xml"/><Relationship Id="rId164" Type="http://schemas.openxmlformats.org/officeDocument/2006/relationships/customXml" Target="../ink/ink462.xml"/><Relationship Id="rId169" Type="http://schemas.openxmlformats.org/officeDocument/2006/relationships/image" Target="../media/image299.png"/><Relationship Id="rId185" Type="http://schemas.openxmlformats.org/officeDocument/2006/relationships/image" Target="../media/image307.png"/><Relationship Id="rId4" Type="http://schemas.openxmlformats.org/officeDocument/2006/relationships/customXml" Target="../ink/ink382.xml"/><Relationship Id="rId9" Type="http://schemas.openxmlformats.org/officeDocument/2006/relationships/image" Target="../media/image219.png"/><Relationship Id="rId180" Type="http://schemas.openxmlformats.org/officeDocument/2006/relationships/customXml" Target="../ink/ink470.xml"/><Relationship Id="rId26" Type="http://schemas.openxmlformats.org/officeDocument/2006/relationships/customXml" Target="../ink/ink393.xml"/><Relationship Id="rId47" Type="http://schemas.openxmlformats.org/officeDocument/2006/relationships/image" Target="../media/image238.png"/><Relationship Id="rId68" Type="http://schemas.openxmlformats.org/officeDocument/2006/relationships/customXml" Target="../ink/ink414.xml"/><Relationship Id="rId89" Type="http://schemas.openxmlformats.org/officeDocument/2006/relationships/image" Target="../media/image259.png"/><Relationship Id="rId112" Type="http://schemas.openxmlformats.org/officeDocument/2006/relationships/customXml" Target="../ink/ink436.xml"/><Relationship Id="rId133" Type="http://schemas.openxmlformats.org/officeDocument/2006/relationships/image" Target="../media/image281.png"/><Relationship Id="rId154" Type="http://schemas.openxmlformats.org/officeDocument/2006/relationships/customXml" Target="../ink/ink457.xml"/><Relationship Id="rId175" Type="http://schemas.openxmlformats.org/officeDocument/2006/relationships/image" Target="../media/image302.png"/><Relationship Id="rId16" Type="http://schemas.openxmlformats.org/officeDocument/2006/relationships/customXml" Target="../ink/ink388.xml"/><Relationship Id="rId37" Type="http://schemas.openxmlformats.org/officeDocument/2006/relationships/image" Target="../media/image233.png"/><Relationship Id="rId58" Type="http://schemas.openxmlformats.org/officeDocument/2006/relationships/customXml" Target="../ink/ink409.xml"/><Relationship Id="rId79" Type="http://schemas.openxmlformats.org/officeDocument/2006/relationships/image" Target="../media/image254.png"/><Relationship Id="rId102" Type="http://schemas.openxmlformats.org/officeDocument/2006/relationships/customXml" Target="../ink/ink431.xml"/><Relationship Id="rId123" Type="http://schemas.openxmlformats.org/officeDocument/2006/relationships/image" Target="../media/image276.png"/><Relationship Id="rId144" Type="http://schemas.openxmlformats.org/officeDocument/2006/relationships/customXml" Target="../ink/ink452.xml"/><Relationship Id="rId90" Type="http://schemas.openxmlformats.org/officeDocument/2006/relationships/customXml" Target="../ink/ink425.xml"/><Relationship Id="rId165" Type="http://schemas.openxmlformats.org/officeDocument/2006/relationships/image" Target="../media/image297.png"/><Relationship Id="rId186" Type="http://schemas.openxmlformats.org/officeDocument/2006/relationships/customXml" Target="../ink/ink473.xml"/><Relationship Id="rId27" Type="http://schemas.openxmlformats.org/officeDocument/2006/relationships/image" Target="../media/image228.png"/><Relationship Id="rId48" Type="http://schemas.openxmlformats.org/officeDocument/2006/relationships/customXml" Target="../ink/ink404.xml"/><Relationship Id="rId69" Type="http://schemas.openxmlformats.org/officeDocument/2006/relationships/image" Target="../media/image249.png"/><Relationship Id="rId113" Type="http://schemas.openxmlformats.org/officeDocument/2006/relationships/image" Target="../media/image271.png"/><Relationship Id="rId134" Type="http://schemas.openxmlformats.org/officeDocument/2006/relationships/customXml" Target="../ink/ink447.xml"/><Relationship Id="rId80" Type="http://schemas.openxmlformats.org/officeDocument/2006/relationships/customXml" Target="../ink/ink420.xml"/><Relationship Id="rId155" Type="http://schemas.openxmlformats.org/officeDocument/2006/relationships/image" Target="../media/image292.png"/><Relationship Id="rId176" Type="http://schemas.openxmlformats.org/officeDocument/2006/relationships/customXml" Target="../ink/ink468.xml"/><Relationship Id="rId17" Type="http://schemas.openxmlformats.org/officeDocument/2006/relationships/image" Target="../media/image223.png"/><Relationship Id="rId38" Type="http://schemas.openxmlformats.org/officeDocument/2006/relationships/customXml" Target="../ink/ink399.xml"/><Relationship Id="rId59" Type="http://schemas.openxmlformats.org/officeDocument/2006/relationships/image" Target="../media/image244.png"/><Relationship Id="rId103" Type="http://schemas.openxmlformats.org/officeDocument/2006/relationships/image" Target="../media/image266.png"/><Relationship Id="rId124" Type="http://schemas.openxmlformats.org/officeDocument/2006/relationships/customXml" Target="../ink/ink442.xml"/><Relationship Id="rId70" Type="http://schemas.openxmlformats.org/officeDocument/2006/relationships/customXml" Target="../ink/ink415.xml"/><Relationship Id="rId91" Type="http://schemas.openxmlformats.org/officeDocument/2006/relationships/image" Target="../media/image260.png"/><Relationship Id="rId145" Type="http://schemas.openxmlformats.org/officeDocument/2006/relationships/image" Target="../media/image287.png"/><Relationship Id="rId166" Type="http://schemas.openxmlformats.org/officeDocument/2006/relationships/customXml" Target="../ink/ink463.xml"/><Relationship Id="rId187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394.xml"/><Relationship Id="rId49" Type="http://schemas.openxmlformats.org/officeDocument/2006/relationships/image" Target="../media/image239.png"/><Relationship Id="rId114" Type="http://schemas.openxmlformats.org/officeDocument/2006/relationships/customXml" Target="../ink/ink437.xml"/><Relationship Id="rId60" Type="http://schemas.openxmlformats.org/officeDocument/2006/relationships/customXml" Target="../ink/ink410.xml"/><Relationship Id="rId81" Type="http://schemas.openxmlformats.org/officeDocument/2006/relationships/image" Target="../media/image255.png"/><Relationship Id="rId135" Type="http://schemas.openxmlformats.org/officeDocument/2006/relationships/image" Target="../media/image282.png"/><Relationship Id="rId156" Type="http://schemas.openxmlformats.org/officeDocument/2006/relationships/customXml" Target="../ink/ink458.xml"/><Relationship Id="rId177" Type="http://schemas.openxmlformats.org/officeDocument/2006/relationships/image" Target="../media/image303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225.png"/><Relationship Id="rId42" Type="http://schemas.openxmlformats.org/officeDocument/2006/relationships/customXml" Target="../ink/ink496.xml"/><Relationship Id="rId63" Type="http://schemas.openxmlformats.org/officeDocument/2006/relationships/image" Target="../media/image246.png"/><Relationship Id="rId84" Type="http://schemas.openxmlformats.org/officeDocument/2006/relationships/customXml" Target="../ink/ink517.xml"/><Relationship Id="rId138" Type="http://schemas.openxmlformats.org/officeDocument/2006/relationships/customXml" Target="../ink/ink544.xml"/><Relationship Id="rId159" Type="http://schemas.openxmlformats.org/officeDocument/2006/relationships/image" Target="../media/image294.png"/><Relationship Id="rId170" Type="http://schemas.openxmlformats.org/officeDocument/2006/relationships/customXml" Target="../ink/ink560.xml"/><Relationship Id="rId191" Type="http://schemas.openxmlformats.org/officeDocument/2006/relationships/image" Target="../media/image310.png"/><Relationship Id="rId205" Type="http://schemas.openxmlformats.org/officeDocument/2006/relationships/image" Target="../media/image391.png"/><Relationship Id="rId226" Type="http://schemas.openxmlformats.org/officeDocument/2006/relationships/customXml" Target="../ink/ink588.xml"/><Relationship Id="rId107" Type="http://schemas.openxmlformats.org/officeDocument/2006/relationships/image" Target="../media/image268.png"/><Relationship Id="rId11" Type="http://schemas.openxmlformats.org/officeDocument/2006/relationships/image" Target="../media/image220.png"/><Relationship Id="rId32" Type="http://schemas.openxmlformats.org/officeDocument/2006/relationships/customXml" Target="../ink/ink491.xml"/><Relationship Id="rId53" Type="http://schemas.openxmlformats.org/officeDocument/2006/relationships/image" Target="../media/image241.png"/><Relationship Id="rId74" Type="http://schemas.openxmlformats.org/officeDocument/2006/relationships/customXml" Target="../ink/ink512.xml"/><Relationship Id="rId128" Type="http://schemas.openxmlformats.org/officeDocument/2006/relationships/customXml" Target="../ink/ink539.xml"/><Relationship Id="rId149" Type="http://schemas.openxmlformats.org/officeDocument/2006/relationships/image" Target="../media/image289.png"/><Relationship Id="rId5" Type="http://schemas.openxmlformats.org/officeDocument/2006/relationships/image" Target="../media/image217.png"/><Relationship Id="rId95" Type="http://schemas.openxmlformats.org/officeDocument/2006/relationships/image" Target="../media/image262.png"/><Relationship Id="rId160" Type="http://schemas.openxmlformats.org/officeDocument/2006/relationships/customXml" Target="../ink/ink555.xml"/><Relationship Id="rId181" Type="http://schemas.openxmlformats.org/officeDocument/2006/relationships/image" Target="../media/image305.png"/><Relationship Id="rId216" Type="http://schemas.openxmlformats.org/officeDocument/2006/relationships/customXml" Target="../ink/ink583.xml"/><Relationship Id="rId237" Type="http://schemas.openxmlformats.org/officeDocument/2006/relationships/image" Target="../media/image407.png"/><Relationship Id="rId22" Type="http://schemas.openxmlformats.org/officeDocument/2006/relationships/customXml" Target="../ink/ink486.xml"/><Relationship Id="rId43" Type="http://schemas.openxmlformats.org/officeDocument/2006/relationships/image" Target="../media/image236.png"/><Relationship Id="rId64" Type="http://schemas.openxmlformats.org/officeDocument/2006/relationships/customXml" Target="../ink/ink507.xml"/><Relationship Id="rId118" Type="http://schemas.openxmlformats.org/officeDocument/2006/relationships/customXml" Target="../ink/ink534.xml"/><Relationship Id="rId139" Type="http://schemas.openxmlformats.org/officeDocument/2006/relationships/image" Target="../media/image284.png"/><Relationship Id="rId85" Type="http://schemas.openxmlformats.org/officeDocument/2006/relationships/image" Target="../media/image257.png"/><Relationship Id="rId150" Type="http://schemas.openxmlformats.org/officeDocument/2006/relationships/customXml" Target="../ink/ink550.xml"/><Relationship Id="rId171" Type="http://schemas.openxmlformats.org/officeDocument/2006/relationships/image" Target="../media/image300.png"/><Relationship Id="rId192" Type="http://schemas.openxmlformats.org/officeDocument/2006/relationships/customXml" Target="../ink/ink571.xml"/><Relationship Id="rId206" Type="http://schemas.openxmlformats.org/officeDocument/2006/relationships/customXml" Target="../ink/ink578.xml"/><Relationship Id="rId227" Type="http://schemas.openxmlformats.org/officeDocument/2006/relationships/image" Target="../media/image402.png"/><Relationship Id="rId12" Type="http://schemas.openxmlformats.org/officeDocument/2006/relationships/customXml" Target="../ink/ink481.xml"/><Relationship Id="rId33" Type="http://schemas.openxmlformats.org/officeDocument/2006/relationships/image" Target="../media/image231.png"/><Relationship Id="rId108" Type="http://schemas.openxmlformats.org/officeDocument/2006/relationships/customXml" Target="../ink/ink529.xml"/><Relationship Id="rId129" Type="http://schemas.openxmlformats.org/officeDocument/2006/relationships/image" Target="../media/image279.png"/><Relationship Id="rId54" Type="http://schemas.openxmlformats.org/officeDocument/2006/relationships/customXml" Target="../ink/ink502.xml"/><Relationship Id="rId75" Type="http://schemas.openxmlformats.org/officeDocument/2006/relationships/image" Target="../media/image252.png"/><Relationship Id="rId96" Type="http://schemas.openxmlformats.org/officeDocument/2006/relationships/customXml" Target="../ink/ink523.xml"/><Relationship Id="rId140" Type="http://schemas.openxmlformats.org/officeDocument/2006/relationships/customXml" Target="../ink/ink545.xml"/><Relationship Id="rId161" Type="http://schemas.openxmlformats.org/officeDocument/2006/relationships/image" Target="../media/image295.png"/><Relationship Id="rId182" Type="http://schemas.openxmlformats.org/officeDocument/2006/relationships/customXml" Target="../ink/ink566.xml"/><Relationship Id="rId217" Type="http://schemas.openxmlformats.org/officeDocument/2006/relationships/image" Target="../media/image397.png"/><Relationship Id="rId6" Type="http://schemas.openxmlformats.org/officeDocument/2006/relationships/customXml" Target="../ink/ink478.xml"/><Relationship Id="rId238" Type="http://schemas.openxmlformats.org/officeDocument/2006/relationships/customXml" Target="../ink/ink594.xml"/><Relationship Id="rId23" Type="http://schemas.openxmlformats.org/officeDocument/2006/relationships/image" Target="../media/image226.png"/><Relationship Id="rId119" Type="http://schemas.openxmlformats.org/officeDocument/2006/relationships/image" Target="../media/image274.png"/><Relationship Id="rId44" Type="http://schemas.openxmlformats.org/officeDocument/2006/relationships/customXml" Target="../ink/ink497.xml"/><Relationship Id="rId65" Type="http://schemas.openxmlformats.org/officeDocument/2006/relationships/image" Target="../media/image247.png"/><Relationship Id="rId86" Type="http://schemas.openxmlformats.org/officeDocument/2006/relationships/customXml" Target="../ink/ink518.xml"/><Relationship Id="rId130" Type="http://schemas.openxmlformats.org/officeDocument/2006/relationships/customXml" Target="../ink/ink540.xml"/><Relationship Id="rId151" Type="http://schemas.openxmlformats.org/officeDocument/2006/relationships/image" Target="../media/image290.png"/><Relationship Id="rId172" Type="http://schemas.openxmlformats.org/officeDocument/2006/relationships/customXml" Target="../ink/ink561.xml"/><Relationship Id="rId193" Type="http://schemas.openxmlformats.org/officeDocument/2006/relationships/image" Target="../media/image385.png"/><Relationship Id="rId207" Type="http://schemas.openxmlformats.org/officeDocument/2006/relationships/image" Target="../media/image392.png"/><Relationship Id="rId228" Type="http://schemas.openxmlformats.org/officeDocument/2006/relationships/customXml" Target="../ink/ink589.xml"/><Relationship Id="rId13" Type="http://schemas.openxmlformats.org/officeDocument/2006/relationships/image" Target="../media/image221.png"/><Relationship Id="rId109" Type="http://schemas.openxmlformats.org/officeDocument/2006/relationships/image" Target="../media/image269.png"/><Relationship Id="rId34" Type="http://schemas.openxmlformats.org/officeDocument/2006/relationships/customXml" Target="../ink/ink492.xml"/><Relationship Id="rId55" Type="http://schemas.openxmlformats.org/officeDocument/2006/relationships/image" Target="../media/image242.png"/><Relationship Id="rId76" Type="http://schemas.openxmlformats.org/officeDocument/2006/relationships/customXml" Target="../ink/ink513.xml"/><Relationship Id="rId97" Type="http://schemas.openxmlformats.org/officeDocument/2006/relationships/image" Target="../media/image263.png"/><Relationship Id="rId120" Type="http://schemas.openxmlformats.org/officeDocument/2006/relationships/customXml" Target="../ink/ink535.xml"/><Relationship Id="rId141" Type="http://schemas.openxmlformats.org/officeDocument/2006/relationships/image" Target="../media/image285.png"/><Relationship Id="rId7" Type="http://schemas.openxmlformats.org/officeDocument/2006/relationships/image" Target="../media/image218.png"/><Relationship Id="rId162" Type="http://schemas.openxmlformats.org/officeDocument/2006/relationships/customXml" Target="../ink/ink556.xml"/><Relationship Id="rId183" Type="http://schemas.openxmlformats.org/officeDocument/2006/relationships/image" Target="../media/image306.png"/><Relationship Id="rId218" Type="http://schemas.openxmlformats.org/officeDocument/2006/relationships/customXml" Target="../ink/ink584.xml"/><Relationship Id="rId239" Type="http://schemas.openxmlformats.org/officeDocument/2006/relationships/image" Target="../media/image408.png"/><Relationship Id="rId24" Type="http://schemas.openxmlformats.org/officeDocument/2006/relationships/customXml" Target="../ink/ink487.xml"/><Relationship Id="rId45" Type="http://schemas.openxmlformats.org/officeDocument/2006/relationships/image" Target="../media/image237.png"/><Relationship Id="rId66" Type="http://schemas.openxmlformats.org/officeDocument/2006/relationships/customXml" Target="../ink/ink508.xml"/><Relationship Id="rId87" Type="http://schemas.openxmlformats.org/officeDocument/2006/relationships/image" Target="../media/image258.png"/><Relationship Id="rId110" Type="http://schemas.openxmlformats.org/officeDocument/2006/relationships/customXml" Target="../ink/ink530.xml"/><Relationship Id="rId131" Type="http://schemas.openxmlformats.org/officeDocument/2006/relationships/image" Target="../media/image280.png"/><Relationship Id="rId152" Type="http://schemas.openxmlformats.org/officeDocument/2006/relationships/customXml" Target="../ink/ink551.xml"/><Relationship Id="rId173" Type="http://schemas.openxmlformats.org/officeDocument/2006/relationships/image" Target="../media/image301.png"/><Relationship Id="rId194" Type="http://schemas.openxmlformats.org/officeDocument/2006/relationships/customXml" Target="../ink/ink572.xml"/><Relationship Id="rId208" Type="http://schemas.openxmlformats.org/officeDocument/2006/relationships/customXml" Target="../ink/ink579.xml"/><Relationship Id="rId229" Type="http://schemas.openxmlformats.org/officeDocument/2006/relationships/image" Target="../media/image403.png"/><Relationship Id="rId14" Type="http://schemas.openxmlformats.org/officeDocument/2006/relationships/customXml" Target="../ink/ink482.xml"/><Relationship Id="rId35" Type="http://schemas.openxmlformats.org/officeDocument/2006/relationships/image" Target="../media/image232.png"/><Relationship Id="rId56" Type="http://schemas.openxmlformats.org/officeDocument/2006/relationships/customXml" Target="../ink/ink503.xml"/><Relationship Id="rId77" Type="http://schemas.openxmlformats.org/officeDocument/2006/relationships/image" Target="../media/image253.png"/><Relationship Id="rId100" Type="http://schemas.openxmlformats.org/officeDocument/2006/relationships/customXml" Target="../ink/ink525.xml"/><Relationship Id="rId8" Type="http://schemas.openxmlformats.org/officeDocument/2006/relationships/customXml" Target="../ink/ink479.xml"/><Relationship Id="rId98" Type="http://schemas.openxmlformats.org/officeDocument/2006/relationships/customXml" Target="../ink/ink524.xml"/><Relationship Id="rId121" Type="http://schemas.openxmlformats.org/officeDocument/2006/relationships/image" Target="../media/image275.png"/><Relationship Id="rId142" Type="http://schemas.openxmlformats.org/officeDocument/2006/relationships/customXml" Target="../ink/ink546.xml"/><Relationship Id="rId163" Type="http://schemas.openxmlformats.org/officeDocument/2006/relationships/image" Target="../media/image296.png"/><Relationship Id="rId184" Type="http://schemas.openxmlformats.org/officeDocument/2006/relationships/customXml" Target="../ink/ink567.xml"/><Relationship Id="rId219" Type="http://schemas.openxmlformats.org/officeDocument/2006/relationships/image" Target="../media/image398.png"/><Relationship Id="rId230" Type="http://schemas.openxmlformats.org/officeDocument/2006/relationships/customXml" Target="../ink/ink590.xml"/><Relationship Id="rId25" Type="http://schemas.openxmlformats.org/officeDocument/2006/relationships/image" Target="../media/image227.png"/><Relationship Id="rId46" Type="http://schemas.openxmlformats.org/officeDocument/2006/relationships/customXml" Target="../ink/ink498.xml"/><Relationship Id="rId67" Type="http://schemas.openxmlformats.org/officeDocument/2006/relationships/image" Target="../media/image248.png"/><Relationship Id="rId88" Type="http://schemas.openxmlformats.org/officeDocument/2006/relationships/customXml" Target="../ink/ink519.xml"/><Relationship Id="rId111" Type="http://schemas.openxmlformats.org/officeDocument/2006/relationships/image" Target="../media/image270.png"/><Relationship Id="rId132" Type="http://schemas.openxmlformats.org/officeDocument/2006/relationships/customXml" Target="../ink/ink541.xml"/><Relationship Id="rId153" Type="http://schemas.openxmlformats.org/officeDocument/2006/relationships/image" Target="../media/image291.png"/><Relationship Id="rId174" Type="http://schemas.openxmlformats.org/officeDocument/2006/relationships/customXml" Target="../ink/ink562.xml"/><Relationship Id="rId195" Type="http://schemas.openxmlformats.org/officeDocument/2006/relationships/image" Target="../media/image386.png"/><Relationship Id="rId209" Type="http://schemas.openxmlformats.org/officeDocument/2006/relationships/image" Target="../media/image393.png"/><Relationship Id="rId190" Type="http://schemas.openxmlformats.org/officeDocument/2006/relationships/customXml" Target="../ink/ink570.xml"/><Relationship Id="rId204" Type="http://schemas.openxmlformats.org/officeDocument/2006/relationships/customXml" Target="../ink/ink577.xml"/><Relationship Id="rId220" Type="http://schemas.openxmlformats.org/officeDocument/2006/relationships/customXml" Target="../ink/ink585.xml"/><Relationship Id="rId225" Type="http://schemas.openxmlformats.org/officeDocument/2006/relationships/image" Target="../media/image401.png"/><Relationship Id="rId15" Type="http://schemas.openxmlformats.org/officeDocument/2006/relationships/image" Target="../media/image222.png"/><Relationship Id="rId36" Type="http://schemas.openxmlformats.org/officeDocument/2006/relationships/customXml" Target="../ink/ink493.xml"/><Relationship Id="rId57" Type="http://schemas.openxmlformats.org/officeDocument/2006/relationships/image" Target="../media/image243.png"/><Relationship Id="rId106" Type="http://schemas.openxmlformats.org/officeDocument/2006/relationships/customXml" Target="../ink/ink528.xml"/><Relationship Id="rId127" Type="http://schemas.openxmlformats.org/officeDocument/2006/relationships/image" Target="../media/image278.png"/><Relationship Id="rId10" Type="http://schemas.openxmlformats.org/officeDocument/2006/relationships/customXml" Target="../ink/ink480.xml"/><Relationship Id="rId31" Type="http://schemas.openxmlformats.org/officeDocument/2006/relationships/image" Target="../media/image230.png"/><Relationship Id="rId52" Type="http://schemas.openxmlformats.org/officeDocument/2006/relationships/customXml" Target="../ink/ink501.xml"/><Relationship Id="rId73" Type="http://schemas.openxmlformats.org/officeDocument/2006/relationships/image" Target="../media/image251.png"/><Relationship Id="rId78" Type="http://schemas.openxmlformats.org/officeDocument/2006/relationships/customXml" Target="../ink/ink514.xml"/><Relationship Id="rId94" Type="http://schemas.openxmlformats.org/officeDocument/2006/relationships/customXml" Target="../ink/ink522.xml"/><Relationship Id="rId99" Type="http://schemas.openxmlformats.org/officeDocument/2006/relationships/image" Target="../media/image264.png"/><Relationship Id="rId101" Type="http://schemas.openxmlformats.org/officeDocument/2006/relationships/image" Target="../media/image265.png"/><Relationship Id="rId122" Type="http://schemas.openxmlformats.org/officeDocument/2006/relationships/customXml" Target="../ink/ink536.xml"/><Relationship Id="rId143" Type="http://schemas.openxmlformats.org/officeDocument/2006/relationships/image" Target="../media/image286.png"/><Relationship Id="rId148" Type="http://schemas.openxmlformats.org/officeDocument/2006/relationships/customXml" Target="../ink/ink549.xml"/><Relationship Id="rId164" Type="http://schemas.openxmlformats.org/officeDocument/2006/relationships/customXml" Target="../ink/ink557.xml"/><Relationship Id="rId169" Type="http://schemas.openxmlformats.org/officeDocument/2006/relationships/image" Target="../media/image299.png"/><Relationship Id="rId185" Type="http://schemas.openxmlformats.org/officeDocument/2006/relationships/image" Target="../media/image307.png"/><Relationship Id="rId4" Type="http://schemas.openxmlformats.org/officeDocument/2006/relationships/customXml" Target="../ink/ink477.xml"/><Relationship Id="rId9" Type="http://schemas.openxmlformats.org/officeDocument/2006/relationships/image" Target="../media/image219.png"/><Relationship Id="rId180" Type="http://schemas.openxmlformats.org/officeDocument/2006/relationships/customXml" Target="../ink/ink565.xml"/><Relationship Id="rId210" Type="http://schemas.openxmlformats.org/officeDocument/2006/relationships/customXml" Target="../ink/ink580.xml"/><Relationship Id="rId215" Type="http://schemas.openxmlformats.org/officeDocument/2006/relationships/image" Target="../media/image396.png"/><Relationship Id="rId236" Type="http://schemas.openxmlformats.org/officeDocument/2006/relationships/customXml" Target="../ink/ink593.xml"/><Relationship Id="rId26" Type="http://schemas.openxmlformats.org/officeDocument/2006/relationships/customXml" Target="../ink/ink488.xml"/><Relationship Id="rId231" Type="http://schemas.openxmlformats.org/officeDocument/2006/relationships/image" Target="../media/image404.png"/><Relationship Id="rId47" Type="http://schemas.openxmlformats.org/officeDocument/2006/relationships/image" Target="../media/image238.png"/><Relationship Id="rId68" Type="http://schemas.openxmlformats.org/officeDocument/2006/relationships/customXml" Target="../ink/ink509.xml"/><Relationship Id="rId89" Type="http://schemas.openxmlformats.org/officeDocument/2006/relationships/image" Target="../media/image259.png"/><Relationship Id="rId112" Type="http://schemas.openxmlformats.org/officeDocument/2006/relationships/customXml" Target="../ink/ink531.xml"/><Relationship Id="rId133" Type="http://schemas.openxmlformats.org/officeDocument/2006/relationships/image" Target="../media/image281.png"/><Relationship Id="rId154" Type="http://schemas.openxmlformats.org/officeDocument/2006/relationships/customXml" Target="../ink/ink552.xml"/><Relationship Id="rId175" Type="http://schemas.openxmlformats.org/officeDocument/2006/relationships/image" Target="../media/image302.png"/><Relationship Id="rId196" Type="http://schemas.openxmlformats.org/officeDocument/2006/relationships/customXml" Target="../ink/ink573.xml"/><Relationship Id="rId200" Type="http://schemas.openxmlformats.org/officeDocument/2006/relationships/customXml" Target="../ink/ink575.xml"/><Relationship Id="rId16" Type="http://schemas.openxmlformats.org/officeDocument/2006/relationships/customXml" Target="../ink/ink483.xml"/><Relationship Id="rId221" Type="http://schemas.openxmlformats.org/officeDocument/2006/relationships/image" Target="../media/image399.png"/><Relationship Id="rId37" Type="http://schemas.openxmlformats.org/officeDocument/2006/relationships/image" Target="../media/image233.png"/><Relationship Id="rId58" Type="http://schemas.openxmlformats.org/officeDocument/2006/relationships/customXml" Target="../ink/ink504.xml"/><Relationship Id="rId79" Type="http://schemas.openxmlformats.org/officeDocument/2006/relationships/image" Target="../media/image254.png"/><Relationship Id="rId102" Type="http://schemas.openxmlformats.org/officeDocument/2006/relationships/customXml" Target="../ink/ink526.xml"/><Relationship Id="rId123" Type="http://schemas.openxmlformats.org/officeDocument/2006/relationships/image" Target="../media/image276.png"/><Relationship Id="rId144" Type="http://schemas.openxmlformats.org/officeDocument/2006/relationships/customXml" Target="../ink/ink547.xml"/><Relationship Id="rId90" Type="http://schemas.openxmlformats.org/officeDocument/2006/relationships/customXml" Target="../ink/ink520.xml"/><Relationship Id="rId165" Type="http://schemas.openxmlformats.org/officeDocument/2006/relationships/image" Target="../media/image297.png"/><Relationship Id="rId186" Type="http://schemas.openxmlformats.org/officeDocument/2006/relationships/customXml" Target="../ink/ink568.xml"/><Relationship Id="rId211" Type="http://schemas.openxmlformats.org/officeDocument/2006/relationships/image" Target="../media/image394.png"/><Relationship Id="rId232" Type="http://schemas.openxmlformats.org/officeDocument/2006/relationships/customXml" Target="../ink/ink591.xml"/><Relationship Id="rId27" Type="http://schemas.openxmlformats.org/officeDocument/2006/relationships/image" Target="../media/image228.png"/><Relationship Id="rId48" Type="http://schemas.openxmlformats.org/officeDocument/2006/relationships/customXml" Target="../ink/ink499.xml"/><Relationship Id="rId69" Type="http://schemas.openxmlformats.org/officeDocument/2006/relationships/image" Target="../media/image249.png"/><Relationship Id="rId113" Type="http://schemas.openxmlformats.org/officeDocument/2006/relationships/image" Target="../media/image271.png"/><Relationship Id="rId134" Type="http://schemas.openxmlformats.org/officeDocument/2006/relationships/customXml" Target="../ink/ink542.xml"/><Relationship Id="rId80" Type="http://schemas.openxmlformats.org/officeDocument/2006/relationships/customXml" Target="../ink/ink515.xml"/><Relationship Id="rId155" Type="http://schemas.openxmlformats.org/officeDocument/2006/relationships/image" Target="../media/image292.png"/><Relationship Id="rId176" Type="http://schemas.openxmlformats.org/officeDocument/2006/relationships/customXml" Target="../ink/ink563.xml"/><Relationship Id="rId197" Type="http://schemas.openxmlformats.org/officeDocument/2006/relationships/image" Target="../media/image387.png"/><Relationship Id="rId201" Type="http://schemas.openxmlformats.org/officeDocument/2006/relationships/image" Target="../media/image389.png"/><Relationship Id="rId222" Type="http://schemas.openxmlformats.org/officeDocument/2006/relationships/customXml" Target="../ink/ink586.xml"/><Relationship Id="rId17" Type="http://schemas.openxmlformats.org/officeDocument/2006/relationships/image" Target="../media/image223.png"/><Relationship Id="rId38" Type="http://schemas.openxmlformats.org/officeDocument/2006/relationships/customXml" Target="../ink/ink494.xml"/><Relationship Id="rId59" Type="http://schemas.openxmlformats.org/officeDocument/2006/relationships/image" Target="../media/image244.png"/><Relationship Id="rId103" Type="http://schemas.openxmlformats.org/officeDocument/2006/relationships/image" Target="../media/image266.png"/><Relationship Id="rId124" Type="http://schemas.openxmlformats.org/officeDocument/2006/relationships/customXml" Target="../ink/ink537.xml"/><Relationship Id="rId70" Type="http://schemas.openxmlformats.org/officeDocument/2006/relationships/customXml" Target="../ink/ink510.xml"/><Relationship Id="rId91" Type="http://schemas.openxmlformats.org/officeDocument/2006/relationships/image" Target="../media/image260.png"/><Relationship Id="rId145" Type="http://schemas.openxmlformats.org/officeDocument/2006/relationships/image" Target="../media/image287.png"/><Relationship Id="rId166" Type="http://schemas.openxmlformats.org/officeDocument/2006/relationships/customXml" Target="../ink/ink558.xml"/><Relationship Id="rId187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81.xml"/><Relationship Id="rId233" Type="http://schemas.openxmlformats.org/officeDocument/2006/relationships/image" Target="../media/image405.png"/><Relationship Id="rId28" Type="http://schemas.openxmlformats.org/officeDocument/2006/relationships/customXml" Target="../ink/ink489.xml"/><Relationship Id="rId49" Type="http://schemas.openxmlformats.org/officeDocument/2006/relationships/image" Target="../media/image239.png"/><Relationship Id="rId114" Type="http://schemas.openxmlformats.org/officeDocument/2006/relationships/customXml" Target="../ink/ink532.xml"/><Relationship Id="rId60" Type="http://schemas.openxmlformats.org/officeDocument/2006/relationships/customXml" Target="../ink/ink505.xml"/><Relationship Id="rId81" Type="http://schemas.openxmlformats.org/officeDocument/2006/relationships/image" Target="../media/image255.png"/><Relationship Id="rId135" Type="http://schemas.openxmlformats.org/officeDocument/2006/relationships/image" Target="../media/image282.png"/><Relationship Id="rId156" Type="http://schemas.openxmlformats.org/officeDocument/2006/relationships/customXml" Target="../ink/ink553.xml"/><Relationship Id="rId177" Type="http://schemas.openxmlformats.org/officeDocument/2006/relationships/image" Target="../media/image303.png"/><Relationship Id="rId198" Type="http://schemas.openxmlformats.org/officeDocument/2006/relationships/customXml" Target="../ink/ink574.xml"/><Relationship Id="rId202" Type="http://schemas.openxmlformats.org/officeDocument/2006/relationships/customXml" Target="../ink/ink576.xml"/><Relationship Id="rId223" Type="http://schemas.openxmlformats.org/officeDocument/2006/relationships/image" Target="../media/image400.png"/><Relationship Id="rId18" Type="http://schemas.openxmlformats.org/officeDocument/2006/relationships/customXml" Target="../ink/ink484.xml"/><Relationship Id="rId39" Type="http://schemas.openxmlformats.org/officeDocument/2006/relationships/image" Target="../media/image234.png"/><Relationship Id="rId50" Type="http://schemas.openxmlformats.org/officeDocument/2006/relationships/customXml" Target="../ink/ink500.xml"/><Relationship Id="rId104" Type="http://schemas.openxmlformats.org/officeDocument/2006/relationships/customXml" Target="../ink/ink527.xml"/><Relationship Id="rId125" Type="http://schemas.openxmlformats.org/officeDocument/2006/relationships/image" Target="../media/image277.png"/><Relationship Id="rId146" Type="http://schemas.openxmlformats.org/officeDocument/2006/relationships/customXml" Target="../ink/ink548.xml"/><Relationship Id="rId167" Type="http://schemas.openxmlformats.org/officeDocument/2006/relationships/image" Target="../media/image298.png"/><Relationship Id="rId188" Type="http://schemas.openxmlformats.org/officeDocument/2006/relationships/customXml" Target="../ink/ink569.xml"/><Relationship Id="rId71" Type="http://schemas.openxmlformats.org/officeDocument/2006/relationships/image" Target="../media/image250.png"/><Relationship Id="rId92" Type="http://schemas.openxmlformats.org/officeDocument/2006/relationships/customXml" Target="../ink/ink521.xml"/><Relationship Id="rId213" Type="http://schemas.openxmlformats.org/officeDocument/2006/relationships/image" Target="../media/image395.png"/><Relationship Id="rId234" Type="http://schemas.openxmlformats.org/officeDocument/2006/relationships/customXml" Target="../ink/ink592.xml"/><Relationship Id="rId2" Type="http://schemas.openxmlformats.org/officeDocument/2006/relationships/customXml" Target="../ink/ink476.xml"/><Relationship Id="rId29" Type="http://schemas.openxmlformats.org/officeDocument/2006/relationships/image" Target="../media/image229.png"/><Relationship Id="rId40" Type="http://schemas.openxmlformats.org/officeDocument/2006/relationships/customXml" Target="../ink/ink495.xml"/><Relationship Id="rId115" Type="http://schemas.openxmlformats.org/officeDocument/2006/relationships/image" Target="../media/image272.png"/><Relationship Id="rId136" Type="http://schemas.openxmlformats.org/officeDocument/2006/relationships/customXml" Target="../ink/ink543.xml"/><Relationship Id="rId157" Type="http://schemas.openxmlformats.org/officeDocument/2006/relationships/image" Target="../media/image293.png"/><Relationship Id="rId178" Type="http://schemas.openxmlformats.org/officeDocument/2006/relationships/customXml" Target="../ink/ink564.xml"/><Relationship Id="rId61" Type="http://schemas.openxmlformats.org/officeDocument/2006/relationships/image" Target="../media/image245.png"/><Relationship Id="rId82" Type="http://schemas.openxmlformats.org/officeDocument/2006/relationships/customXml" Target="../ink/ink516.xml"/><Relationship Id="rId199" Type="http://schemas.openxmlformats.org/officeDocument/2006/relationships/image" Target="../media/image388.png"/><Relationship Id="rId203" Type="http://schemas.openxmlformats.org/officeDocument/2006/relationships/image" Target="../media/image390.png"/><Relationship Id="rId19" Type="http://schemas.openxmlformats.org/officeDocument/2006/relationships/image" Target="../media/image224.png"/><Relationship Id="rId224" Type="http://schemas.openxmlformats.org/officeDocument/2006/relationships/customXml" Target="../ink/ink587.xml"/><Relationship Id="rId30" Type="http://schemas.openxmlformats.org/officeDocument/2006/relationships/customXml" Target="../ink/ink490.xml"/><Relationship Id="rId105" Type="http://schemas.openxmlformats.org/officeDocument/2006/relationships/image" Target="../media/image267.png"/><Relationship Id="rId126" Type="http://schemas.openxmlformats.org/officeDocument/2006/relationships/customXml" Target="../ink/ink538.xml"/><Relationship Id="rId147" Type="http://schemas.openxmlformats.org/officeDocument/2006/relationships/image" Target="../media/image288.png"/><Relationship Id="rId168" Type="http://schemas.openxmlformats.org/officeDocument/2006/relationships/customXml" Target="../ink/ink559.xml"/><Relationship Id="rId51" Type="http://schemas.openxmlformats.org/officeDocument/2006/relationships/image" Target="../media/image240.png"/><Relationship Id="rId72" Type="http://schemas.openxmlformats.org/officeDocument/2006/relationships/customXml" Target="../ink/ink511.xml"/><Relationship Id="rId93" Type="http://schemas.openxmlformats.org/officeDocument/2006/relationships/image" Target="../media/image261.png"/><Relationship Id="rId189" Type="http://schemas.openxmlformats.org/officeDocument/2006/relationships/image" Target="../media/image309.png"/><Relationship Id="rId3" Type="http://schemas.openxmlformats.org/officeDocument/2006/relationships/image" Target="../media/image216.png"/><Relationship Id="rId214" Type="http://schemas.openxmlformats.org/officeDocument/2006/relationships/customXml" Target="../ink/ink582.xml"/><Relationship Id="rId235" Type="http://schemas.openxmlformats.org/officeDocument/2006/relationships/image" Target="../media/image406.png"/><Relationship Id="rId116" Type="http://schemas.openxmlformats.org/officeDocument/2006/relationships/customXml" Target="../ink/ink533.xml"/><Relationship Id="rId137" Type="http://schemas.openxmlformats.org/officeDocument/2006/relationships/image" Target="../media/image283.png"/><Relationship Id="rId158" Type="http://schemas.openxmlformats.org/officeDocument/2006/relationships/customXml" Target="../ink/ink554.xml"/><Relationship Id="rId20" Type="http://schemas.openxmlformats.org/officeDocument/2006/relationships/customXml" Target="../ink/ink485.xml"/><Relationship Id="rId41" Type="http://schemas.openxmlformats.org/officeDocument/2006/relationships/image" Target="../media/image235.png"/><Relationship Id="rId62" Type="http://schemas.openxmlformats.org/officeDocument/2006/relationships/customXml" Target="../ink/ink506.xml"/><Relationship Id="rId83" Type="http://schemas.openxmlformats.org/officeDocument/2006/relationships/image" Target="../media/image256.png"/><Relationship Id="rId179" Type="http://schemas.openxmlformats.org/officeDocument/2006/relationships/image" Target="../media/image30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png"/><Relationship Id="rId3" Type="http://schemas.openxmlformats.org/officeDocument/2006/relationships/customXml" Target="../ink/ink595.xml"/><Relationship Id="rId7" Type="http://schemas.openxmlformats.org/officeDocument/2006/relationships/customXml" Target="../ink/ink597.xml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5" Type="http://schemas.openxmlformats.org/officeDocument/2006/relationships/customXml" Target="../ink/ink596.xml"/><Relationship Id="rId4" Type="http://schemas.openxmlformats.org/officeDocument/2006/relationships/image" Target="../media/image4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png"/><Relationship Id="rId3" Type="http://schemas.openxmlformats.org/officeDocument/2006/relationships/customXml" Target="../ink/ink598.xml"/><Relationship Id="rId7" Type="http://schemas.openxmlformats.org/officeDocument/2006/relationships/customXml" Target="../ink/ink600.xml"/><Relationship Id="rId12" Type="http://schemas.openxmlformats.org/officeDocument/2006/relationships/image" Target="../media/image418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5.png"/><Relationship Id="rId11" Type="http://schemas.openxmlformats.org/officeDocument/2006/relationships/customXml" Target="../ink/ink602.xml"/><Relationship Id="rId5" Type="http://schemas.openxmlformats.org/officeDocument/2006/relationships/customXml" Target="../ink/ink599.xml"/><Relationship Id="rId10" Type="http://schemas.openxmlformats.org/officeDocument/2006/relationships/image" Target="../media/image417.png"/><Relationship Id="rId4" Type="http://schemas.openxmlformats.org/officeDocument/2006/relationships/image" Target="../media/image414.png"/><Relationship Id="rId9" Type="http://schemas.openxmlformats.org/officeDocument/2006/relationships/customXml" Target="../ink/ink60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png"/><Relationship Id="rId3" Type="http://schemas.openxmlformats.org/officeDocument/2006/relationships/customXml" Target="../ink/ink603.xml"/><Relationship Id="rId7" Type="http://schemas.openxmlformats.org/officeDocument/2006/relationships/customXml" Target="../ink/ink605.xml"/><Relationship Id="rId2" Type="http://schemas.openxmlformats.org/officeDocument/2006/relationships/image" Target="../media/image4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customXml" Target="../ink/ink604.xml"/><Relationship Id="rId4" Type="http://schemas.openxmlformats.org/officeDocument/2006/relationships/image" Target="../media/image4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png"/><Relationship Id="rId3" Type="http://schemas.openxmlformats.org/officeDocument/2006/relationships/customXml" Target="../ink/ink606.xml"/><Relationship Id="rId7" Type="http://schemas.openxmlformats.org/officeDocument/2006/relationships/customXml" Target="../ink/ink608.xml"/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5.png"/><Relationship Id="rId5" Type="http://schemas.openxmlformats.org/officeDocument/2006/relationships/customXml" Target="../ink/ink607.xml"/><Relationship Id="rId4" Type="http://schemas.openxmlformats.org/officeDocument/2006/relationships/image" Target="../media/image4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9.xml"/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coroutines-overview.html" TargetMode="External"/><Relationship Id="rId7" Type="http://schemas.openxmlformats.org/officeDocument/2006/relationships/hyperlink" Target="https://developer.mozilla.org/en-US/docs/Web/JavaScript/Reference/Statements/async_function" TargetMode="External"/><Relationship Id="rId2" Type="http://schemas.openxmlformats.org/officeDocument/2006/relationships/hyperlink" Target="https://docs.python.org/3/library/asyncio-tas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wift.org/swift-book/documentation/the-swift-programming-language/concurrency/" TargetMode="External"/><Relationship Id="rId5" Type="http://schemas.openxmlformats.org/officeDocument/2006/relationships/hyperlink" Target="https://learn.microsoft.com/en-us/dotnet/csharp/asynchronous-programming/" TargetMode="External"/><Relationship Id="rId4" Type="http://schemas.openxmlformats.org/officeDocument/2006/relationships/hyperlink" Target="https://tokio.r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.png"/><Relationship Id="rId21" Type="http://schemas.openxmlformats.org/officeDocument/2006/relationships/image" Target="../media/image18.png"/><Relationship Id="rId42" Type="http://schemas.openxmlformats.org/officeDocument/2006/relationships/customXml" Target="../ink/ink27.xml"/><Relationship Id="rId63" Type="http://schemas.openxmlformats.org/officeDocument/2006/relationships/image" Target="../media/image39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22.xml"/><Relationship Id="rId37" Type="http://schemas.openxmlformats.org/officeDocument/2006/relationships/image" Target="../media/image26.png"/><Relationship Id="rId53" Type="http://schemas.openxmlformats.org/officeDocument/2006/relationships/image" Target="../media/image34.png"/><Relationship Id="rId58" Type="http://schemas.openxmlformats.org/officeDocument/2006/relationships/customXml" Target="../ink/ink35.xml"/><Relationship Id="rId74" Type="http://schemas.openxmlformats.org/officeDocument/2006/relationships/customXml" Target="../ink/ink43.xml"/><Relationship Id="rId79" Type="http://schemas.openxmlformats.org/officeDocument/2006/relationships/image" Target="../media/image47.png"/><Relationship Id="rId102" Type="http://schemas.openxmlformats.org/officeDocument/2006/relationships/customXml" Target="../ink/ink57.xml"/><Relationship Id="rId123" Type="http://schemas.openxmlformats.org/officeDocument/2006/relationships/image" Target="../media/image69.png"/><Relationship Id="rId128" Type="http://schemas.openxmlformats.org/officeDocument/2006/relationships/customXml" Target="../ink/ink70.xml"/><Relationship Id="rId5" Type="http://schemas.openxmlformats.org/officeDocument/2006/relationships/image" Target="../media/image10.png"/><Relationship Id="rId90" Type="http://schemas.openxmlformats.org/officeDocument/2006/relationships/customXml" Target="../ink/ink51.xml"/><Relationship Id="rId95" Type="http://schemas.openxmlformats.org/officeDocument/2006/relationships/image" Target="../media/image55.png"/><Relationship Id="rId22" Type="http://schemas.openxmlformats.org/officeDocument/2006/relationships/customXml" Target="../ink/ink17.xml"/><Relationship Id="rId27" Type="http://schemas.openxmlformats.org/officeDocument/2006/relationships/image" Target="../media/image21.png"/><Relationship Id="rId43" Type="http://schemas.openxmlformats.org/officeDocument/2006/relationships/image" Target="../media/image29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42.png"/><Relationship Id="rId113" Type="http://schemas.openxmlformats.org/officeDocument/2006/relationships/image" Target="../media/image64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77.png"/><Relationship Id="rId80" Type="http://schemas.openxmlformats.org/officeDocument/2006/relationships/customXml" Target="../ink/ink46.xml"/><Relationship Id="rId85" Type="http://schemas.openxmlformats.org/officeDocument/2006/relationships/image" Target="../media/image50.png"/><Relationship Id="rId12" Type="http://schemas.openxmlformats.org/officeDocument/2006/relationships/customXml" Target="../ink/ink12.xml"/><Relationship Id="rId17" Type="http://schemas.openxmlformats.org/officeDocument/2006/relationships/image" Target="../media/image16.png"/><Relationship Id="rId33" Type="http://schemas.openxmlformats.org/officeDocument/2006/relationships/image" Target="../media/image24.png"/><Relationship Id="rId38" Type="http://schemas.openxmlformats.org/officeDocument/2006/relationships/customXml" Target="../ink/ink25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72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45.png"/><Relationship Id="rId91" Type="http://schemas.openxmlformats.org/officeDocument/2006/relationships/image" Target="../media/image53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9.png"/><Relationship Id="rId28" Type="http://schemas.openxmlformats.org/officeDocument/2006/relationships/customXml" Target="../ink/ink20.xml"/><Relationship Id="rId49" Type="http://schemas.openxmlformats.org/officeDocument/2006/relationships/image" Target="../media/image32.png"/><Relationship Id="rId114" Type="http://schemas.openxmlformats.org/officeDocument/2006/relationships/customXml" Target="../ink/ink63.xml"/><Relationship Id="rId119" Type="http://schemas.openxmlformats.org/officeDocument/2006/relationships/image" Target="../media/image67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40.png"/><Relationship Id="rId81" Type="http://schemas.openxmlformats.org/officeDocument/2006/relationships/image" Target="../media/image48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75.png"/><Relationship Id="rId13" Type="http://schemas.openxmlformats.org/officeDocument/2006/relationships/image" Target="../media/image14.png"/><Relationship Id="rId18" Type="http://schemas.openxmlformats.org/officeDocument/2006/relationships/customXml" Target="../ink/ink15.xml"/><Relationship Id="rId39" Type="http://schemas.openxmlformats.org/officeDocument/2006/relationships/image" Target="../media/image27.png"/><Relationship Id="rId109" Type="http://schemas.openxmlformats.org/officeDocument/2006/relationships/image" Target="../media/image62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35.png"/><Relationship Id="rId76" Type="http://schemas.openxmlformats.org/officeDocument/2006/relationships/customXml" Target="../ink/ink44.xml"/><Relationship Id="rId97" Type="http://schemas.openxmlformats.org/officeDocument/2006/relationships/image" Target="../media/image56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70.png"/><Relationship Id="rId141" Type="http://schemas.openxmlformats.org/officeDocument/2006/relationships/image" Target="../media/image78.png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22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30.png"/><Relationship Id="rId66" Type="http://schemas.openxmlformats.org/officeDocument/2006/relationships/customXml" Target="../ink/ink39.xml"/><Relationship Id="rId87" Type="http://schemas.openxmlformats.org/officeDocument/2006/relationships/image" Target="../media/image51.png"/><Relationship Id="rId110" Type="http://schemas.openxmlformats.org/officeDocument/2006/relationships/customXml" Target="../ink/ink61.xml"/><Relationship Id="rId115" Type="http://schemas.openxmlformats.org/officeDocument/2006/relationships/image" Target="../media/image65.png"/><Relationship Id="rId131" Type="http://schemas.openxmlformats.org/officeDocument/2006/relationships/image" Target="../media/image73.png"/><Relationship Id="rId136" Type="http://schemas.openxmlformats.org/officeDocument/2006/relationships/customXml" Target="../ink/ink74.xml"/><Relationship Id="rId61" Type="http://schemas.openxmlformats.org/officeDocument/2006/relationships/image" Target="../media/image38.png"/><Relationship Id="rId82" Type="http://schemas.openxmlformats.org/officeDocument/2006/relationships/customXml" Target="../ink/ink47.xml"/><Relationship Id="rId19" Type="http://schemas.openxmlformats.org/officeDocument/2006/relationships/image" Target="../media/image17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25.png"/><Relationship Id="rId56" Type="http://schemas.openxmlformats.org/officeDocument/2006/relationships/customXml" Target="../ink/ink34.xml"/><Relationship Id="rId77" Type="http://schemas.openxmlformats.org/officeDocument/2006/relationships/image" Target="../media/image46.png"/><Relationship Id="rId100" Type="http://schemas.openxmlformats.org/officeDocument/2006/relationships/customXml" Target="../ink/ink56.xml"/><Relationship Id="rId105" Type="http://schemas.openxmlformats.org/officeDocument/2006/relationships/image" Target="../media/image60.png"/><Relationship Id="rId126" Type="http://schemas.openxmlformats.org/officeDocument/2006/relationships/customXml" Target="../ink/ink69.xml"/><Relationship Id="rId8" Type="http://schemas.openxmlformats.org/officeDocument/2006/relationships/customXml" Target="../ink/ink10.xml"/><Relationship Id="rId51" Type="http://schemas.openxmlformats.org/officeDocument/2006/relationships/image" Target="../media/image33.png"/><Relationship Id="rId72" Type="http://schemas.openxmlformats.org/officeDocument/2006/relationships/customXml" Target="../ink/ink42.xml"/><Relationship Id="rId93" Type="http://schemas.openxmlformats.org/officeDocument/2006/relationships/image" Target="../media/image54.png"/><Relationship Id="rId98" Type="http://schemas.openxmlformats.org/officeDocument/2006/relationships/customXml" Target="../ink/ink55.xml"/><Relationship Id="rId121" Type="http://schemas.openxmlformats.org/officeDocument/2006/relationships/image" Target="../media/image68.png"/><Relationship Id="rId142" Type="http://schemas.openxmlformats.org/officeDocument/2006/relationships/customXml" Target="../ink/ink77.xml"/><Relationship Id="rId3" Type="http://schemas.openxmlformats.org/officeDocument/2006/relationships/image" Target="../media/image9.png"/><Relationship Id="rId25" Type="http://schemas.openxmlformats.org/officeDocument/2006/relationships/image" Target="../media/image20.png"/><Relationship Id="rId46" Type="http://schemas.openxmlformats.org/officeDocument/2006/relationships/customXml" Target="../ink/ink29.xml"/><Relationship Id="rId67" Type="http://schemas.openxmlformats.org/officeDocument/2006/relationships/image" Target="../media/image41.png"/><Relationship Id="rId116" Type="http://schemas.openxmlformats.org/officeDocument/2006/relationships/customXml" Target="../ink/ink64.xml"/><Relationship Id="rId137" Type="http://schemas.openxmlformats.org/officeDocument/2006/relationships/image" Target="../media/image76.png"/><Relationship Id="rId20" Type="http://schemas.openxmlformats.org/officeDocument/2006/relationships/customXml" Target="../ink/ink16.xml"/><Relationship Id="rId41" Type="http://schemas.openxmlformats.org/officeDocument/2006/relationships/image" Target="../media/image28.png"/><Relationship Id="rId62" Type="http://schemas.openxmlformats.org/officeDocument/2006/relationships/customXml" Target="../ink/ink37.xml"/><Relationship Id="rId83" Type="http://schemas.openxmlformats.org/officeDocument/2006/relationships/image" Target="../media/image49.png"/><Relationship Id="rId88" Type="http://schemas.openxmlformats.org/officeDocument/2006/relationships/customXml" Target="../ink/ink50.xml"/><Relationship Id="rId111" Type="http://schemas.openxmlformats.org/officeDocument/2006/relationships/image" Target="../media/image63.png"/><Relationship Id="rId132" Type="http://schemas.openxmlformats.org/officeDocument/2006/relationships/customXml" Target="../ink/ink72.xml"/><Relationship Id="rId15" Type="http://schemas.openxmlformats.org/officeDocument/2006/relationships/image" Target="../media/image15.png"/><Relationship Id="rId36" Type="http://schemas.openxmlformats.org/officeDocument/2006/relationships/customXml" Target="../ink/ink24.xml"/><Relationship Id="rId57" Type="http://schemas.openxmlformats.org/officeDocument/2006/relationships/image" Target="../media/image36.png"/><Relationship Id="rId106" Type="http://schemas.openxmlformats.org/officeDocument/2006/relationships/customXml" Target="../ink/ink59.xml"/><Relationship Id="rId127" Type="http://schemas.openxmlformats.org/officeDocument/2006/relationships/image" Target="../media/image71.png"/><Relationship Id="rId10" Type="http://schemas.openxmlformats.org/officeDocument/2006/relationships/customXml" Target="../ink/ink11.xml"/><Relationship Id="rId31" Type="http://schemas.openxmlformats.org/officeDocument/2006/relationships/image" Target="../media/image23.png"/><Relationship Id="rId52" Type="http://schemas.openxmlformats.org/officeDocument/2006/relationships/customXml" Target="../ink/ink32.xml"/><Relationship Id="rId73" Type="http://schemas.openxmlformats.org/officeDocument/2006/relationships/image" Target="../media/image44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122" Type="http://schemas.openxmlformats.org/officeDocument/2006/relationships/customXml" Target="../ink/ink67.xml"/><Relationship Id="rId143" Type="http://schemas.openxmlformats.org/officeDocument/2006/relationships/image" Target="../media/image79.png"/><Relationship Id="rId4" Type="http://schemas.openxmlformats.org/officeDocument/2006/relationships/customXml" Target="../ink/ink8.xml"/><Relationship Id="rId9" Type="http://schemas.openxmlformats.org/officeDocument/2006/relationships/image" Target="../media/image12.png"/><Relationship Id="rId26" Type="http://schemas.openxmlformats.org/officeDocument/2006/relationships/customXml" Target="../ink/ink19.xml"/><Relationship Id="rId47" Type="http://schemas.openxmlformats.org/officeDocument/2006/relationships/image" Target="../media/image31.png"/><Relationship Id="rId68" Type="http://schemas.openxmlformats.org/officeDocument/2006/relationships/customXml" Target="../ink/ink40.xml"/><Relationship Id="rId89" Type="http://schemas.openxmlformats.org/officeDocument/2006/relationships/image" Target="../media/image52.png"/><Relationship Id="rId112" Type="http://schemas.openxmlformats.org/officeDocument/2006/relationships/customXml" Target="../ink/ink62.xml"/><Relationship Id="rId133" Type="http://schemas.openxmlformats.org/officeDocument/2006/relationships/image" Target="../media/image74.png"/><Relationship Id="rId16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7.png"/><Relationship Id="rId21" Type="http://schemas.openxmlformats.org/officeDocument/2006/relationships/image" Target="../media/image89.png"/><Relationship Id="rId63" Type="http://schemas.openxmlformats.org/officeDocument/2006/relationships/image" Target="../media/image110.png"/><Relationship Id="rId159" Type="http://schemas.openxmlformats.org/officeDocument/2006/relationships/image" Target="../media/image158.png"/><Relationship Id="rId170" Type="http://schemas.openxmlformats.org/officeDocument/2006/relationships/customXml" Target="../ink/ink162.xml"/><Relationship Id="rId226" Type="http://schemas.openxmlformats.org/officeDocument/2006/relationships/customXml" Target="../ink/ink190.xml"/><Relationship Id="rId268" Type="http://schemas.openxmlformats.org/officeDocument/2006/relationships/customXml" Target="../ink/ink211.xml"/><Relationship Id="rId11" Type="http://schemas.openxmlformats.org/officeDocument/2006/relationships/image" Target="../media/image84.png"/><Relationship Id="rId32" Type="http://schemas.openxmlformats.org/officeDocument/2006/relationships/customXml" Target="../ink/ink93.xml"/><Relationship Id="rId53" Type="http://schemas.openxmlformats.org/officeDocument/2006/relationships/image" Target="../media/image105.png"/><Relationship Id="rId74" Type="http://schemas.openxmlformats.org/officeDocument/2006/relationships/customXml" Target="../ink/ink114.xml"/><Relationship Id="rId128" Type="http://schemas.openxmlformats.org/officeDocument/2006/relationships/customXml" Target="../ink/ink141.xml"/><Relationship Id="rId149" Type="http://schemas.openxmlformats.org/officeDocument/2006/relationships/image" Target="../media/image153.png"/><Relationship Id="rId5" Type="http://schemas.openxmlformats.org/officeDocument/2006/relationships/image" Target="../media/image81.png"/><Relationship Id="rId95" Type="http://schemas.openxmlformats.org/officeDocument/2006/relationships/image" Target="../media/image126.png"/><Relationship Id="rId160" Type="http://schemas.openxmlformats.org/officeDocument/2006/relationships/customXml" Target="../ink/ink157.xml"/><Relationship Id="rId181" Type="http://schemas.openxmlformats.org/officeDocument/2006/relationships/image" Target="../media/image169.png"/><Relationship Id="rId216" Type="http://schemas.openxmlformats.org/officeDocument/2006/relationships/customXml" Target="../ink/ink185.xml"/><Relationship Id="rId237" Type="http://schemas.openxmlformats.org/officeDocument/2006/relationships/image" Target="../media/image197.png"/><Relationship Id="rId258" Type="http://schemas.openxmlformats.org/officeDocument/2006/relationships/customXml" Target="../ink/ink206.xml"/><Relationship Id="rId22" Type="http://schemas.openxmlformats.org/officeDocument/2006/relationships/customXml" Target="../ink/ink88.xml"/><Relationship Id="rId43" Type="http://schemas.openxmlformats.org/officeDocument/2006/relationships/image" Target="../media/image100.png"/><Relationship Id="rId64" Type="http://schemas.openxmlformats.org/officeDocument/2006/relationships/customXml" Target="../ink/ink109.xml"/><Relationship Id="rId118" Type="http://schemas.openxmlformats.org/officeDocument/2006/relationships/customXml" Target="../ink/ink136.xml"/><Relationship Id="rId139" Type="http://schemas.openxmlformats.org/officeDocument/2006/relationships/image" Target="../media/image148.png"/><Relationship Id="rId85" Type="http://schemas.openxmlformats.org/officeDocument/2006/relationships/image" Target="../media/image121.png"/><Relationship Id="rId150" Type="http://schemas.openxmlformats.org/officeDocument/2006/relationships/customXml" Target="../ink/ink152.xml"/><Relationship Id="rId171" Type="http://schemas.openxmlformats.org/officeDocument/2006/relationships/image" Target="../media/image164.png"/><Relationship Id="rId192" Type="http://schemas.openxmlformats.org/officeDocument/2006/relationships/customXml" Target="../ink/ink173.xml"/><Relationship Id="rId206" Type="http://schemas.openxmlformats.org/officeDocument/2006/relationships/customXml" Target="../ink/ink180.xml"/><Relationship Id="rId227" Type="http://schemas.openxmlformats.org/officeDocument/2006/relationships/image" Target="../media/image192.png"/><Relationship Id="rId248" Type="http://schemas.openxmlformats.org/officeDocument/2006/relationships/customXml" Target="../ink/ink201.xml"/><Relationship Id="rId269" Type="http://schemas.openxmlformats.org/officeDocument/2006/relationships/image" Target="../media/image213.png"/><Relationship Id="rId12" Type="http://schemas.openxmlformats.org/officeDocument/2006/relationships/customXml" Target="../ink/ink83.xml"/><Relationship Id="rId33" Type="http://schemas.openxmlformats.org/officeDocument/2006/relationships/image" Target="../media/image95.png"/><Relationship Id="rId108" Type="http://schemas.openxmlformats.org/officeDocument/2006/relationships/customXml" Target="../ink/ink131.xml"/><Relationship Id="rId129" Type="http://schemas.openxmlformats.org/officeDocument/2006/relationships/image" Target="../media/image143.png"/><Relationship Id="rId54" Type="http://schemas.openxmlformats.org/officeDocument/2006/relationships/customXml" Target="../ink/ink104.xml"/><Relationship Id="rId75" Type="http://schemas.openxmlformats.org/officeDocument/2006/relationships/image" Target="../media/image116.png"/><Relationship Id="rId96" Type="http://schemas.openxmlformats.org/officeDocument/2006/relationships/customXml" Target="../ink/ink125.xml"/><Relationship Id="rId140" Type="http://schemas.openxmlformats.org/officeDocument/2006/relationships/customXml" Target="../ink/ink147.xml"/><Relationship Id="rId161" Type="http://schemas.openxmlformats.org/officeDocument/2006/relationships/image" Target="../media/image159.png"/><Relationship Id="rId182" Type="http://schemas.openxmlformats.org/officeDocument/2006/relationships/customXml" Target="../ink/ink168.xml"/><Relationship Id="rId217" Type="http://schemas.openxmlformats.org/officeDocument/2006/relationships/image" Target="../media/image187.png"/><Relationship Id="rId6" Type="http://schemas.openxmlformats.org/officeDocument/2006/relationships/customXml" Target="../ink/ink80.xml"/><Relationship Id="rId238" Type="http://schemas.openxmlformats.org/officeDocument/2006/relationships/customXml" Target="../ink/ink196.xml"/><Relationship Id="rId259" Type="http://schemas.openxmlformats.org/officeDocument/2006/relationships/image" Target="../media/image208.png"/><Relationship Id="rId23" Type="http://schemas.openxmlformats.org/officeDocument/2006/relationships/image" Target="../media/image90.png"/><Relationship Id="rId119" Type="http://schemas.openxmlformats.org/officeDocument/2006/relationships/image" Target="../media/image138.png"/><Relationship Id="rId270" Type="http://schemas.openxmlformats.org/officeDocument/2006/relationships/image" Target="../media/image214.png"/><Relationship Id="rId44" Type="http://schemas.openxmlformats.org/officeDocument/2006/relationships/customXml" Target="../ink/ink99.xml"/><Relationship Id="rId65" Type="http://schemas.openxmlformats.org/officeDocument/2006/relationships/image" Target="../media/image111.png"/><Relationship Id="rId86" Type="http://schemas.openxmlformats.org/officeDocument/2006/relationships/customXml" Target="../ink/ink120.xml"/><Relationship Id="rId130" Type="http://schemas.openxmlformats.org/officeDocument/2006/relationships/customXml" Target="../ink/ink142.xml"/><Relationship Id="rId151" Type="http://schemas.openxmlformats.org/officeDocument/2006/relationships/image" Target="../media/image154.png"/><Relationship Id="rId172" Type="http://schemas.openxmlformats.org/officeDocument/2006/relationships/customXml" Target="../ink/ink163.xml"/><Relationship Id="rId193" Type="http://schemas.openxmlformats.org/officeDocument/2006/relationships/image" Target="../media/image175.png"/><Relationship Id="rId207" Type="http://schemas.openxmlformats.org/officeDocument/2006/relationships/image" Target="../media/image182.png"/><Relationship Id="rId228" Type="http://schemas.openxmlformats.org/officeDocument/2006/relationships/customXml" Target="../ink/ink191.xml"/><Relationship Id="rId249" Type="http://schemas.openxmlformats.org/officeDocument/2006/relationships/image" Target="../media/image203.png"/><Relationship Id="rId13" Type="http://schemas.openxmlformats.org/officeDocument/2006/relationships/image" Target="../media/image85.png"/><Relationship Id="rId109" Type="http://schemas.openxmlformats.org/officeDocument/2006/relationships/image" Target="../media/image133.png"/><Relationship Id="rId260" Type="http://schemas.openxmlformats.org/officeDocument/2006/relationships/customXml" Target="../ink/ink207.xml"/><Relationship Id="rId34" Type="http://schemas.openxmlformats.org/officeDocument/2006/relationships/customXml" Target="../ink/ink94.xml"/><Relationship Id="rId55" Type="http://schemas.openxmlformats.org/officeDocument/2006/relationships/image" Target="../media/image106.png"/><Relationship Id="rId76" Type="http://schemas.openxmlformats.org/officeDocument/2006/relationships/customXml" Target="../ink/ink115.xml"/><Relationship Id="rId97" Type="http://schemas.openxmlformats.org/officeDocument/2006/relationships/image" Target="../media/image127.png"/><Relationship Id="rId120" Type="http://schemas.openxmlformats.org/officeDocument/2006/relationships/customXml" Target="../ink/ink137.xml"/><Relationship Id="rId141" Type="http://schemas.openxmlformats.org/officeDocument/2006/relationships/image" Target="../media/image149.png"/><Relationship Id="rId7" Type="http://schemas.openxmlformats.org/officeDocument/2006/relationships/image" Target="../media/image82.png"/><Relationship Id="rId162" Type="http://schemas.openxmlformats.org/officeDocument/2006/relationships/customXml" Target="../ink/ink158.xml"/><Relationship Id="rId183" Type="http://schemas.openxmlformats.org/officeDocument/2006/relationships/image" Target="../media/image170.png"/><Relationship Id="rId218" Type="http://schemas.openxmlformats.org/officeDocument/2006/relationships/customXml" Target="../ink/ink186.xml"/><Relationship Id="rId239" Type="http://schemas.openxmlformats.org/officeDocument/2006/relationships/image" Target="../media/image198.png"/><Relationship Id="rId250" Type="http://schemas.openxmlformats.org/officeDocument/2006/relationships/customXml" Target="../ink/ink202.xml"/><Relationship Id="rId24" Type="http://schemas.openxmlformats.org/officeDocument/2006/relationships/customXml" Target="../ink/ink89.xml"/><Relationship Id="rId45" Type="http://schemas.openxmlformats.org/officeDocument/2006/relationships/image" Target="../media/image101.png"/><Relationship Id="rId66" Type="http://schemas.openxmlformats.org/officeDocument/2006/relationships/customXml" Target="../ink/ink110.xml"/><Relationship Id="rId87" Type="http://schemas.openxmlformats.org/officeDocument/2006/relationships/image" Target="../media/image122.png"/><Relationship Id="rId110" Type="http://schemas.openxmlformats.org/officeDocument/2006/relationships/customXml" Target="../ink/ink132.xml"/><Relationship Id="rId131" Type="http://schemas.openxmlformats.org/officeDocument/2006/relationships/image" Target="../media/image144.png"/><Relationship Id="rId152" Type="http://schemas.openxmlformats.org/officeDocument/2006/relationships/customXml" Target="../ink/ink153.xml"/><Relationship Id="rId173" Type="http://schemas.openxmlformats.org/officeDocument/2006/relationships/image" Target="../media/image165.png"/><Relationship Id="rId194" Type="http://schemas.openxmlformats.org/officeDocument/2006/relationships/customXml" Target="../ink/ink174.xml"/><Relationship Id="rId208" Type="http://schemas.openxmlformats.org/officeDocument/2006/relationships/customXml" Target="../ink/ink181.xml"/><Relationship Id="rId229" Type="http://schemas.openxmlformats.org/officeDocument/2006/relationships/image" Target="../media/image193.png"/><Relationship Id="rId240" Type="http://schemas.openxmlformats.org/officeDocument/2006/relationships/customXml" Target="../ink/ink197.xml"/><Relationship Id="rId261" Type="http://schemas.openxmlformats.org/officeDocument/2006/relationships/image" Target="../media/image209.png"/><Relationship Id="rId14" Type="http://schemas.openxmlformats.org/officeDocument/2006/relationships/customXml" Target="../ink/ink84.xml"/><Relationship Id="rId35" Type="http://schemas.openxmlformats.org/officeDocument/2006/relationships/image" Target="../media/image96.png"/><Relationship Id="rId56" Type="http://schemas.openxmlformats.org/officeDocument/2006/relationships/customXml" Target="../ink/ink105.xml"/><Relationship Id="rId77" Type="http://schemas.openxmlformats.org/officeDocument/2006/relationships/image" Target="../media/image117.png"/><Relationship Id="rId100" Type="http://schemas.openxmlformats.org/officeDocument/2006/relationships/customXml" Target="../ink/ink127.xml"/><Relationship Id="rId8" Type="http://schemas.openxmlformats.org/officeDocument/2006/relationships/customXml" Target="../ink/ink81.xml"/><Relationship Id="rId98" Type="http://schemas.openxmlformats.org/officeDocument/2006/relationships/customXml" Target="../ink/ink126.xml"/><Relationship Id="rId121" Type="http://schemas.openxmlformats.org/officeDocument/2006/relationships/image" Target="../media/image139.png"/><Relationship Id="rId142" Type="http://schemas.openxmlformats.org/officeDocument/2006/relationships/customXml" Target="../ink/ink148.xml"/><Relationship Id="rId163" Type="http://schemas.openxmlformats.org/officeDocument/2006/relationships/image" Target="../media/image160.png"/><Relationship Id="rId184" Type="http://schemas.openxmlformats.org/officeDocument/2006/relationships/customXml" Target="../ink/ink169.xml"/><Relationship Id="rId219" Type="http://schemas.openxmlformats.org/officeDocument/2006/relationships/image" Target="../media/image188.png"/><Relationship Id="rId230" Type="http://schemas.openxmlformats.org/officeDocument/2006/relationships/customXml" Target="../ink/ink192.xml"/><Relationship Id="rId251" Type="http://schemas.openxmlformats.org/officeDocument/2006/relationships/image" Target="../media/image204.png"/><Relationship Id="rId25" Type="http://schemas.openxmlformats.org/officeDocument/2006/relationships/image" Target="../media/image91.png"/><Relationship Id="rId46" Type="http://schemas.openxmlformats.org/officeDocument/2006/relationships/customXml" Target="../ink/ink100.xml"/><Relationship Id="rId67" Type="http://schemas.openxmlformats.org/officeDocument/2006/relationships/image" Target="../media/image112.png"/><Relationship Id="rId88" Type="http://schemas.openxmlformats.org/officeDocument/2006/relationships/customXml" Target="../ink/ink121.xml"/><Relationship Id="rId111" Type="http://schemas.openxmlformats.org/officeDocument/2006/relationships/image" Target="../media/image134.png"/><Relationship Id="rId132" Type="http://schemas.openxmlformats.org/officeDocument/2006/relationships/customXml" Target="../ink/ink143.xml"/><Relationship Id="rId153" Type="http://schemas.openxmlformats.org/officeDocument/2006/relationships/image" Target="../media/image155.png"/><Relationship Id="rId174" Type="http://schemas.openxmlformats.org/officeDocument/2006/relationships/customXml" Target="../ink/ink164.xml"/><Relationship Id="rId195" Type="http://schemas.openxmlformats.org/officeDocument/2006/relationships/image" Target="../media/image176.png"/><Relationship Id="rId209" Type="http://schemas.openxmlformats.org/officeDocument/2006/relationships/image" Target="../media/image183.png"/><Relationship Id="rId220" Type="http://schemas.openxmlformats.org/officeDocument/2006/relationships/customXml" Target="../ink/ink187.xml"/><Relationship Id="rId241" Type="http://schemas.openxmlformats.org/officeDocument/2006/relationships/image" Target="../media/image199.png"/><Relationship Id="rId15" Type="http://schemas.openxmlformats.org/officeDocument/2006/relationships/image" Target="../media/image86.png"/><Relationship Id="rId36" Type="http://schemas.openxmlformats.org/officeDocument/2006/relationships/customXml" Target="../ink/ink95.xml"/><Relationship Id="rId57" Type="http://schemas.openxmlformats.org/officeDocument/2006/relationships/image" Target="../media/image107.png"/><Relationship Id="rId262" Type="http://schemas.openxmlformats.org/officeDocument/2006/relationships/customXml" Target="../ink/ink208.xml"/><Relationship Id="rId78" Type="http://schemas.openxmlformats.org/officeDocument/2006/relationships/customXml" Target="../ink/ink116.xml"/><Relationship Id="rId99" Type="http://schemas.openxmlformats.org/officeDocument/2006/relationships/image" Target="../media/image128.png"/><Relationship Id="rId101" Type="http://schemas.openxmlformats.org/officeDocument/2006/relationships/image" Target="../media/image129.png"/><Relationship Id="rId122" Type="http://schemas.openxmlformats.org/officeDocument/2006/relationships/customXml" Target="../ink/ink138.xml"/><Relationship Id="rId143" Type="http://schemas.openxmlformats.org/officeDocument/2006/relationships/image" Target="../media/image150.png"/><Relationship Id="rId164" Type="http://schemas.openxmlformats.org/officeDocument/2006/relationships/customXml" Target="../ink/ink159.xml"/><Relationship Id="rId185" Type="http://schemas.openxmlformats.org/officeDocument/2006/relationships/image" Target="../media/image171.png"/><Relationship Id="rId9" Type="http://schemas.openxmlformats.org/officeDocument/2006/relationships/image" Target="../media/image83.png"/><Relationship Id="rId210" Type="http://schemas.openxmlformats.org/officeDocument/2006/relationships/customXml" Target="../ink/ink182.xml"/><Relationship Id="rId26" Type="http://schemas.openxmlformats.org/officeDocument/2006/relationships/customXml" Target="../ink/ink90.xml"/><Relationship Id="rId231" Type="http://schemas.openxmlformats.org/officeDocument/2006/relationships/image" Target="../media/image194.png"/><Relationship Id="rId252" Type="http://schemas.openxmlformats.org/officeDocument/2006/relationships/customXml" Target="../ink/ink203.xml"/><Relationship Id="rId47" Type="http://schemas.openxmlformats.org/officeDocument/2006/relationships/image" Target="../media/image102.png"/><Relationship Id="rId68" Type="http://schemas.openxmlformats.org/officeDocument/2006/relationships/customXml" Target="../ink/ink111.xml"/><Relationship Id="rId89" Type="http://schemas.openxmlformats.org/officeDocument/2006/relationships/image" Target="../media/image123.png"/><Relationship Id="rId112" Type="http://schemas.openxmlformats.org/officeDocument/2006/relationships/customXml" Target="../ink/ink133.xml"/><Relationship Id="rId133" Type="http://schemas.openxmlformats.org/officeDocument/2006/relationships/image" Target="../media/image145.png"/><Relationship Id="rId154" Type="http://schemas.openxmlformats.org/officeDocument/2006/relationships/customXml" Target="../ink/ink154.xml"/><Relationship Id="rId175" Type="http://schemas.openxmlformats.org/officeDocument/2006/relationships/image" Target="../media/image166.png"/><Relationship Id="rId196" Type="http://schemas.openxmlformats.org/officeDocument/2006/relationships/customXml" Target="../ink/ink175.xml"/><Relationship Id="rId200" Type="http://schemas.openxmlformats.org/officeDocument/2006/relationships/customXml" Target="../ink/ink177.xml"/><Relationship Id="rId16" Type="http://schemas.openxmlformats.org/officeDocument/2006/relationships/customXml" Target="../ink/ink85.xml"/><Relationship Id="rId221" Type="http://schemas.openxmlformats.org/officeDocument/2006/relationships/image" Target="../media/image189.png"/><Relationship Id="rId242" Type="http://schemas.openxmlformats.org/officeDocument/2006/relationships/customXml" Target="../ink/ink198.xml"/><Relationship Id="rId263" Type="http://schemas.openxmlformats.org/officeDocument/2006/relationships/image" Target="../media/image210.png"/><Relationship Id="rId37" Type="http://schemas.openxmlformats.org/officeDocument/2006/relationships/image" Target="../media/image97.png"/><Relationship Id="rId58" Type="http://schemas.openxmlformats.org/officeDocument/2006/relationships/customXml" Target="../ink/ink106.xml"/><Relationship Id="rId79" Type="http://schemas.openxmlformats.org/officeDocument/2006/relationships/image" Target="../media/image118.png"/><Relationship Id="rId102" Type="http://schemas.openxmlformats.org/officeDocument/2006/relationships/customXml" Target="../ink/ink128.xml"/><Relationship Id="rId123" Type="http://schemas.openxmlformats.org/officeDocument/2006/relationships/image" Target="../media/image140.png"/><Relationship Id="rId144" Type="http://schemas.openxmlformats.org/officeDocument/2006/relationships/customXml" Target="../ink/ink149.xml"/><Relationship Id="rId90" Type="http://schemas.openxmlformats.org/officeDocument/2006/relationships/customXml" Target="../ink/ink122.xml"/><Relationship Id="rId165" Type="http://schemas.openxmlformats.org/officeDocument/2006/relationships/image" Target="../media/image161.png"/><Relationship Id="rId186" Type="http://schemas.openxmlformats.org/officeDocument/2006/relationships/customXml" Target="../ink/ink170.xml"/><Relationship Id="rId211" Type="http://schemas.openxmlformats.org/officeDocument/2006/relationships/image" Target="../media/image184.png"/><Relationship Id="rId232" Type="http://schemas.openxmlformats.org/officeDocument/2006/relationships/customXml" Target="../ink/ink193.xml"/><Relationship Id="rId253" Type="http://schemas.openxmlformats.org/officeDocument/2006/relationships/image" Target="../media/image205.png"/><Relationship Id="rId27" Type="http://schemas.openxmlformats.org/officeDocument/2006/relationships/image" Target="../media/image92.png"/><Relationship Id="rId48" Type="http://schemas.openxmlformats.org/officeDocument/2006/relationships/customXml" Target="../ink/ink101.xml"/><Relationship Id="rId69" Type="http://schemas.openxmlformats.org/officeDocument/2006/relationships/image" Target="../media/image113.png"/><Relationship Id="rId113" Type="http://schemas.openxmlformats.org/officeDocument/2006/relationships/image" Target="../media/image135.png"/><Relationship Id="rId134" Type="http://schemas.openxmlformats.org/officeDocument/2006/relationships/customXml" Target="../ink/ink144.xml"/><Relationship Id="rId80" Type="http://schemas.openxmlformats.org/officeDocument/2006/relationships/customXml" Target="../ink/ink117.xml"/><Relationship Id="rId155" Type="http://schemas.openxmlformats.org/officeDocument/2006/relationships/image" Target="../media/image156.png"/><Relationship Id="rId176" Type="http://schemas.openxmlformats.org/officeDocument/2006/relationships/customXml" Target="../ink/ink165.xml"/><Relationship Id="rId197" Type="http://schemas.openxmlformats.org/officeDocument/2006/relationships/image" Target="../media/image177.png"/><Relationship Id="rId201" Type="http://schemas.openxmlformats.org/officeDocument/2006/relationships/image" Target="../media/image179.png"/><Relationship Id="rId222" Type="http://schemas.openxmlformats.org/officeDocument/2006/relationships/customXml" Target="../ink/ink188.xml"/><Relationship Id="rId243" Type="http://schemas.openxmlformats.org/officeDocument/2006/relationships/image" Target="../media/image200.png"/><Relationship Id="rId264" Type="http://schemas.openxmlformats.org/officeDocument/2006/relationships/customXml" Target="../ink/ink209.xml"/><Relationship Id="rId17" Type="http://schemas.openxmlformats.org/officeDocument/2006/relationships/image" Target="../media/image87.png"/><Relationship Id="rId38" Type="http://schemas.openxmlformats.org/officeDocument/2006/relationships/customXml" Target="../ink/ink96.xml"/><Relationship Id="rId59" Type="http://schemas.openxmlformats.org/officeDocument/2006/relationships/image" Target="../media/image108.png"/><Relationship Id="rId103" Type="http://schemas.openxmlformats.org/officeDocument/2006/relationships/image" Target="../media/image130.png"/><Relationship Id="rId124" Type="http://schemas.openxmlformats.org/officeDocument/2006/relationships/customXml" Target="../ink/ink139.xml"/><Relationship Id="rId70" Type="http://schemas.openxmlformats.org/officeDocument/2006/relationships/customXml" Target="../ink/ink112.xml"/><Relationship Id="rId91" Type="http://schemas.openxmlformats.org/officeDocument/2006/relationships/image" Target="../media/image124.png"/><Relationship Id="rId145" Type="http://schemas.openxmlformats.org/officeDocument/2006/relationships/image" Target="../media/image151.png"/><Relationship Id="rId166" Type="http://schemas.openxmlformats.org/officeDocument/2006/relationships/customXml" Target="../ink/ink160.xml"/><Relationship Id="rId187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3.xml"/><Relationship Id="rId233" Type="http://schemas.openxmlformats.org/officeDocument/2006/relationships/image" Target="../media/image195.png"/><Relationship Id="rId254" Type="http://schemas.openxmlformats.org/officeDocument/2006/relationships/customXml" Target="../ink/ink204.xml"/><Relationship Id="rId28" Type="http://schemas.openxmlformats.org/officeDocument/2006/relationships/customXml" Target="../ink/ink91.xml"/><Relationship Id="rId49" Type="http://schemas.openxmlformats.org/officeDocument/2006/relationships/image" Target="../media/image103.png"/><Relationship Id="rId114" Type="http://schemas.openxmlformats.org/officeDocument/2006/relationships/customXml" Target="../ink/ink134.xml"/><Relationship Id="rId60" Type="http://schemas.openxmlformats.org/officeDocument/2006/relationships/customXml" Target="../ink/ink107.xml"/><Relationship Id="rId81" Type="http://schemas.openxmlformats.org/officeDocument/2006/relationships/image" Target="../media/image119.png"/><Relationship Id="rId135" Type="http://schemas.openxmlformats.org/officeDocument/2006/relationships/image" Target="../media/image146.png"/><Relationship Id="rId156" Type="http://schemas.openxmlformats.org/officeDocument/2006/relationships/customXml" Target="../ink/ink155.xml"/><Relationship Id="rId177" Type="http://schemas.openxmlformats.org/officeDocument/2006/relationships/image" Target="../media/image167.png"/><Relationship Id="rId198" Type="http://schemas.openxmlformats.org/officeDocument/2006/relationships/customXml" Target="../ink/ink176.xml"/><Relationship Id="rId202" Type="http://schemas.openxmlformats.org/officeDocument/2006/relationships/customXml" Target="../ink/ink178.xml"/><Relationship Id="rId223" Type="http://schemas.openxmlformats.org/officeDocument/2006/relationships/image" Target="../media/image190.png"/><Relationship Id="rId244" Type="http://schemas.openxmlformats.org/officeDocument/2006/relationships/customXml" Target="../ink/ink199.xml"/><Relationship Id="rId18" Type="http://schemas.openxmlformats.org/officeDocument/2006/relationships/customXml" Target="../ink/ink86.xml"/><Relationship Id="rId39" Type="http://schemas.openxmlformats.org/officeDocument/2006/relationships/image" Target="../media/image98.png"/><Relationship Id="rId265" Type="http://schemas.openxmlformats.org/officeDocument/2006/relationships/image" Target="../media/image211.png"/><Relationship Id="rId50" Type="http://schemas.openxmlformats.org/officeDocument/2006/relationships/customXml" Target="../ink/ink102.xml"/><Relationship Id="rId104" Type="http://schemas.openxmlformats.org/officeDocument/2006/relationships/customXml" Target="../ink/ink129.xml"/><Relationship Id="rId125" Type="http://schemas.openxmlformats.org/officeDocument/2006/relationships/image" Target="../media/image141.png"/><Relationship Id="rId146" Type="http://schemas.openxmlformats.org/officeDocument/2006/relationships/customXml" Target="../ink/ink150.xml"/><Relationship Id="rId167" Type="http://schemas.openxmlformats.org/officeDocument/2006/relationships/image" Target="../media/image162.png"/><Relationship Id="rId188" Type="http://schemas.openxmlformats.org/officeDocument/2006/relationships/customXml" Target="../ink/ink171.xml"/><Relationship Id="rId71" Type="http://schemas.openxmlformats.org/officeDocument/2006/relationships/image" Target="../media/image114.png"/><Relationship Id="rId92" Type="http://schemas.openxmlformats.org/officeDocument/2006/relationships/customXml" Target="../ink/ink123.xml"/><Relationship Id="rId213" Type="http://schemas.openxmlformats.org/officeDocument/2006/relationships/image" Target="../media/image185.png"/><Relationship Id="rId234" Type="http://schemas.openxmlformats.org/officeDocument/2006/relationships/customXml" Target="../ink/ink194.xml"/><Relationship Id="rId2" Type="http://schemas.openxmlformats.org/officeDocument/2006/relationships/customXml" Target="../ink/ink78.xml"/><Relationship Id="rId29" Type="http://schemas.openxmlformats.org/officeDocument/2006/relationships/image" Target="../media/image93.png"/><Relationship Id="rId255" Type="http://schemas.openxmlformats.org/officeDocument/2006/relationships/image" Target="../media/image206.png"/><Relationship Id="rId40" Type="http://schemas.openxmlformats.org/officeDocument/2006/relationships/customXml" Target="../ink/ink97.xml"/><Relationship Id="rId115" Type="http://schemas.openxmlformats.org/officeDocument/2006/relationships/image" Target="../media/image136.png"/><Relationship Id="rId136" Type="http://schemas.openxmlformats.org/officeDocument/2006/relationships/customXml" Target="../ink/ink145.xml"/><Relationship Id="rId157" Type="http://schemas.openxmlformats.org/officeDocument/2006/relationships/image" Target="../media/image157.png"/><Relationship Id="rId178" Type="http://schemas.openxmlformats.org/officeDocument/2006/relationships/customXml" Target="../ink/ink166.xml"/><Relationship Id="rId61" Type="http://schemas.openxmlformats.org/officeDocument/2006/relationships/image" Target="../media/image109.png"/><Relationship Id="rId82" Type="http://schemas.openxmlformats.org/officeDocument/2006/relationships/customXml" Target="../ink/ink118.xml"/><Relationship Id="rId199" Type="http://schemas.openxmlformats.org/officeDocument/2006/relationships/image" Target="../media/image178.png"/><Relationship Id="rId203" Type="http://schemas.openxmlformats.org/officeDocument/2006/relationships/image" Target="../media/image180.png"/><Relationship Id="rId19" Type="http://schemas.openxmlformats.org/officeDocument/2006/relationships/image" Target="../media/image88.png"/><Relationship Id="rId224" Type="http://schemas.openxmlformats.org/officeDocument/2006/relationships/customXml" Target="../ink/ink189.xml"/><Relationship Id="rId245" Type="http://schemas.openxmlformats.org/officeDocument/2006/relationships/image" Target="../media/image201.png"/><Relationship Id="rId266" Type="http://schemas.openxmlformats.org/officeDocument/2006/relationships/customXml" Target="../ink/ink210.xml"/><Relationship Id="rId30" Type="http://schemas.openxmlformats.org/officeDocument/2006/relationships/customXml" Target="../ink/ink92.xml"/><Relationship Id="rId105" Type="http://schemas.openxmlformats.org/officeDocument/2006/relationships/image" Target="../media/image131.png"/><Relationship Id="rId126" Type="http://schemas.openxmlformats.org/officeDocument/2006/relationships/customXml" Target="../ink/ink140.xml"/><Relationship Id="rId147" Type="http://schemas.openxmlformats.org/officeDocument/2006/relationships/image" Target="../media/image152.png"/><Relationship Id="rId168" Type="http://schemas.openxmlformats.org/officeDocument/2006/relationships/customXml" Target="../ink/ink161.xml"/><Relationship Id="rId51" Type="http://schemas.openxmlformats.org/officeDocument/2006/relationships/image" Target="../media/image104.png"/><Relationship Id="rId72" Type="http://schemas.openxmlformats.org/officeDocument/2006/relationships/customXml" Target="../ink/ink113.xml"/><Relationship Id="rId93" Type="http://schemas.openxmlformats.org/officeDocument/2006/relationships/image" Target="../media/image125.png"/><Relationship Id="rId189" Type="http://schemas.openxmlformats.org/officeDocument/2006/relationships/image" Target="../media/image173.png"/><Relationship Id="rId3" Type="http://schemas.openxmlformats.org/officeDocument/2006/relationships/image" Target="../media/image80.png"/><Relationship Id="rId214" Type="http://schemas.openxmlformats.org/officeDocument/2006/relationships/customXml" Target="../ink/ink184.xml"/><Relationship Id="rId235" Type="http://schemas.openxmlformats.org/officeDocument/2006/relationships/image" Target="../media/image196.png"/><Relationship Id="rId256" Type="http://schemas.openxmlformats.org/officeDocument/2006/relationships/customXml" Target="../ink/ink205.xml"/><Relationship Id="rId116" Type="http://schemas.openxmlformats.org/officeDocument/2006/relationships/customXml" Target="../ink/ink135.xml"/><Relationship Id="rId137" Type="http://schemas.openxmlformats.org/officeDocument/2006/relationships/image" Target="../media/image147.png"/><Relationship Id="rId158" Type="http://schemas.openxmlformats.org/officeDocument/2006/relationships/customXml" Target="../ink/ink156.xml"/><Relationship Id="rId20" Type="http://schemas.openxmlformats.org/officeDocument/2006/relationships/customXml" Target="../ink/ink87.xml"/><Relationship Id="rId41" Type="http://schemas.openxmlformats.org/officeDocument/2006/relationships/image" Target="../media/image99.png"/><Relationship Id="rId62" Type="http://schemas.openxmlformats.org/officeDocument/2006/relationships/customXml" Target="../ink/ink108.xml"/><Relationship Id="rId83" Type="http://schemas.openxmlformats.org/officeDocument/2006/relationships/image" Target="../media/image120.png"/><Relationship Id="rId179" Type="http://schemas.openxmlformats.org/officeDocument/2006/relationships/image" Target="../media/image168.png"/><Relationship Id="rId190" Type="http://schemas.openxmlformats.org/officeDocument/2006/relationships/customXml" Target="../ink/ink172.xml"/><Relationship Id="rId204" Type="http://schemas.openxmlformats.org/officeDocument/2006/relationships/customXml" Target="../ink/ink179.xml"/><Relationship Id="rId225" Type="http://schemas.openxmlformats.org/officeDocument/2006/relationships/image" Target="../media/image191.png"/><Relationship Id="rId246" Type="http://schemas.openxmlformats.org/officeDocument/2006/relationships/customXml" Target="../ink/ink200.xml"/><Relationship Id="rId267" Type="http://schemas.openxmlformats.org/officeDocument/2006/relationships/image" Target="../media/image212.png"/><Relationship Id="rId106" Type="http://schemas.openxmlformats.org/officeDocument/2006/relationships/customXml" Target="../ink/ink130.xml"/><Relationship Id="rId127" Type="http://schemas.openxmlformats.org/officeDocument/2006/relationships/image" Target="../media/image142.png"/><Relationship Id="rId10" Type="http://schemas.openxmlformats.org/officeDocument/2006/relationships/customXml" Target="../ink/ink82.xml"/><Relationship Id="rId31" Type="http://schemas.openxmlformats.org/officeDocument/2006/relationships/image" Target="../media/image94.png"/><Relationship Id="rId52" Type="http://schemas.openxmlformats.org/officeDocument/2006/relationships/customXml" Target="../ink/ink103.xml"/><Relationship Id="rId73" Type="http://schemas.openxmlformats.org/officeDocument/2006/relationships/image" Target="../media/image115.png"/><Relationship Id="rId94" Type="http://schemas.openxmlformats.org/officeDocument/2006/relationships/customXml" Target="../ink/ink124.xml"/><Relationship Id="rId148" Type="http://schemas.openxmlformats.org/officeDocument/2006/relationships/customXml" Target="../ink/ink151.xml"/><Relationship Id="rId169" Type="http://schemas.openxmlformats.org/officeDocument/2006/relationships/image" Target="../media/image163.png"/><Relationship Id="rId4" Type="http://schemas.openxmlformats.org/officeDocument/2006/relationships/customXml" Target="../ink/ink79.xml"/><Relationship Id="rId180" Type="http://schemas.openxmlformats.org/officeDocument/2006/relationships/customXml" Target="../ink/ink167.xml"/><Relationship Id="rId215" Type="http://schemas.openxmlformats.org/officeDocument/2006/relationships/image" Target="../media/image186.png"/><Relationship Id="rId236" Type="http://schemas.openxmlformats.org/officeDocument/2006/relationships/customXml" Target="../ink/ink195.xml"/><Relationship Id="rId257" Type="http://schemas.openxmlformats.org/officeDocument/2006/relationships/image" Target="../media/image207.png"/><Relationship Id="rId42" Type="http://schemas.openxmlformats.org/officeDocument/2006/relationships/customXml" Target="../ink/ink98.xml"/><Relationship Id="rId84" Type="http://schemas.openxmlformats.org/officeDocument/2006/relationships/customXml" Target="../ink/ink119.xml"/><Relationship Id="rId138" Type="http://schemas.openxmlformats.org/officeDocument/2006/relationships/customXml" Target="../ink/ink146.xml"/><Relationship Id="rId191" Type="http://schemas.openxmlformats.org/officeDocument/2006/relationships/image" Target="../media/image174.png"/><Relationship Id="rId205" Type="http://schemas.openxmlformats.org/officeDocument/2006/relationships/image" Target="../media/image181.png"/><Relationship Id="rId247" Type="http://schemas.openxmlformats.org/officeDocument/2006/relationships/image" Target="../media/image202.png"/><Relationship Id="rId107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C1F3-B7B8-CE6C-D109-9E6BC05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I/O, Asynchrony, and Coroutines (I)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D383B-7236-371E-25C1-6A20066CC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Zhenbang You</a:t>
            </a:r>
          </a:p>
        </p:txBody>
      </p:sp>
    </p:spTree>
    <p:extLst>
      <p:ext uri="{BB962C8B-B14F-4D97-AF65-F5344CB8AC3E}">
        <p14:creationId xmlns:p14="http://schemas.microsoft.com/office/powerpoint/2010/main" val="300883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Asynchronous programming is only advantageous when there’re many I/O requests</a:t>
            </a:r>
          </a:p>
          <a:p>
            <a:pPr lvl="2"/>
            <a:r>
              <a:rPr lang="en-US" dirty="0"/>
              <a:t>Thus, Milestone one is useless in real scenarios, but it’s a cornerstone for further optimization</a:t>
            </a:r>
          </a:p>
          <a:p>
            <a:pPr lvl="1"/>
            <a:r>
              <a:rPr lang="en-US" dirty="0"/>
              <a:t>Unfortunately, this is the hardest milestone due to new concepts</a:t>
            </a:r>
          </a:p>
        </p:txBody>
      </p:sp>
    </p:spTree>
    <p:extLst>
      <p:ext uri="{BB962C8B-B14F-4D97-AF65-F5344CB8AC3E}">
        <p14:creationId xmlns:p14="http://schemas.microsoft.com/office/powerpoint/2010/main" val="115490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8E383F-4C60-6F75-54C7-2DB4B5AEB0F3}"/>
              </a:ext>
            </a:extLst>
          </p:cNvPr>
          <p:cNvGrpSpPr/>
          <p:nvPr/>
        </p:nvGrpSpPr>
        <p:grpSpPr>
          <a:xfrm>
            <a:off x="9461050" y="4030294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847E34-40D6-CC2F-8CB6-5FDF04804D73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847E34-40D6-CC2F-8CB6-5FDF04804D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4BD7F83-C1A0-B62C-1020-7162EA4E5B42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4BD7F83-C1A0-B62C-1020-7162EA4E5B4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C68ACF-2DBA-CA39-C5D3-D4EF33BB0B58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C68ACF-2DBA-CA39-C5D3-D4EF33BB0B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186F7A-5679-CCA4-7D07-B5FE438691DC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186F7A-5679-CCA4-7D07-B5FE438691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A19944-7932-6CA8-3AC8-38DD41C58E82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A19944-7932-6CA8-3AC8-38DD41C58E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DBCAD6E-B991-A28D-551B-7BDC4F9D6B3D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BCAD6E-B991-A28D-551B-7BDC4F9D6B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EE644D-9489-E09E-A71E-26B191BA4D00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EE644D-9489-E09E-A71E-26B191BA4D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C77E4D-595E-0576-A0F7-B58F1CAA67B6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C77E4D-595E-0576-A0F7-B58F1CAA67B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18F22F-8B64-52DB-3D51-39373C937F25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18F22F-8B64-52DB-3D51-39373C937F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468C34B-8D6D-27E4-D65D-F2F1A103A65E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468C34B-8D6D-27E4-D65D-F2F1A103A65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ECB2E0-5562-C192-3296-573BCDD784A2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ECB2E0-5562-C192-3296-573BCDD784A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113548C-3D2A-AC59-295B-2D88C8779B7F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113548C-3D2A-AC59-295B-2D88C8779B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906C7C6-38D8-65A7-0101-3ECF39D1DD89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906C7C6-38D8-65A7-0101-3ECF39D1DD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06CCA89-ACC5-92F0-5197-2633AE4CAF2A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06CCA89-ACC5-92F0-5197-2633AE4CAF2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DCB15A0-45A9-BECB-9FC2-3A29F6E0A22E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DCB15A0-45A9-BECB-9FC2-3A29F6E0A2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FDEEFD1-574C-98CC-5720-A9ECF13739D3}"/>
              </a:ext>
            </a:extLst>
          </p:cNvPr>
          <p:cNvGrpSpPr/>
          <p:nvPr/>
        </p:nvGrpSpPr>
        <p:grpSpPr>
          <a:xfrm>
            <a:off x="9587144" y="5263654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A2546A-D5BE-4075-FD4C-0AB1EB4C7C48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A2546A-D5BE-4075-FD4C-0AB1EB4C7C4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C7C4085-8330-3150-C53D-8E0D6CF2A588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C7C4085-8330-3150-C53D-8E0D6CF2A58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8083FC2-FB1E-D394-D2E5-BBA271F1C052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8083FC2-FB1E-D394-D2E5-BBA271F1C05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AE866F1-845C-8379-C804-FA0503BC4A73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AE866F1-845C-8379-C804-FA0503BC4A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0A9518F-3173-98EE-1BA4-3D7FDFA8AC2E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0A9518F-3173-98EE-1BA4-3D7FDFA8AC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A643BCE-B23D-77C1-9A1F-6D55BD8D397F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A643BCE-B23D-77C1-9A1F-6D55BD8D39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5028E56-17F9-31C6-7BC3-77FCCB17E6D6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5028E56-17F9-31C6-7BC3-77FCCB17E6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064B0B6-3073-9864-6B81-BCDFBBA76E60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064B0B6-3073-9864-6B81-BCDFBBA76E6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7AA6FC-573F-8ED9-AAD5-BF0AD210AC03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7AA6FC-573F-8ED9-AAD5-BF0AD210AC0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C09C39-752F-4641-95BA-72F006051A74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C09C39-752F-4641-95BA-72F006051A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1F96281-7FD9-2BE0-D056-1FC89F4204F8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1F96281-7FD9-2BE0-D056-1FC89F4204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F88651C-DDC2-33FC-208D-C44CB377DEA7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F88651C-DDC2-33FC-208D-C44CB377DE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DC625BB-2F61-33F3-F0CD-7039B6849B3D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DC625BB-2F61-33F3-F0CD-7039B6849B3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A2915B9-5F08-D62B-A3E8-507ACC2EBF57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A2915B9-5F08-D62B-A3E8-507ACC2EBF5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BA260A7-A1E9-6D9D-D330-744B5F551433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BA260A7-A1E9-6D9D-D330-744B5F55143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6DE041D-DF55-EF5C-9F15-F358CDE6299F}"/>
              </a:ext>
            </a:extLst>
          </p:cNvPr>
          <p:cNvGrpSpPr/>
          <p:nvPr/>
        </p:nvGrpSpPr>
        <p:grpSpPr>
          <a:xfrm>
            <a:off x="9498490" y="1216534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37619D-D874-0C60-EBC9-D2F880673B69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37619D-D874-0C60-EBC9-D2F880673B6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91426E-8BE0-F378-155A-0A52ABA5E38B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91426E-8BE0-F378-155A-0A52ABA5E38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2F643E-3467-7516-0E26-0AEC82D4B284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2F643E-3467-7516-0E26-0AEC82D4B28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6E0FDD-65D1-1D51-289F-34E8EA3BE801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6E0FDD-65D1-1D51-289F-34E8EA3BE80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1997F1-CE7C-25B2-5357-B4FFB60DD89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1997F1-CE7C-25B2-5357-B4FFB60DD89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D69431-C835-2877-7B39-9A1F9EC7C73C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D69431-C835-2877-7B39-9A1F9EC7C73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0BEBD6-09ED-605F-4EE6-380CC7121023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0BEBD6-09ED-605F-4EE6-380CC712102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CADB74-57E9-C325-147A-D140E445FF67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CADB74-57E9-C325-147A-D140E445FF6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C5966D-A4B4-049B-C87C-732E6456D78E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C5966D-A4B4-049B-C87C-732E6456D78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4CF1C0-AD25-2C5D-8E51-B7C46C290932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4CF1C0-AD25-2C5D-8E51-B7C46C29093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28B569-C436-FC9A-459F-8932DE1F31B2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28B569-C436-FC9A-459F-8932DE1F31B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D45DE7-0C97-89D8-8CBE-6CFDFAC209AD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D45DE7-0C97-89D8-8CBE-6CFDFAC209A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F0439B-C170-9E99-399D-81E3D6E95011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F0439B-C170-9E99-399D-81E3D6E9501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8B146E9-E181-0DEC-FA6C-30D6927E3A3D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B146E9-E181-0DEC-FA6C-30D6927E3A3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3CABDC-ABFB-A6DA-4674-6E0BC40013B7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3CABDC-ABFB-A6DA-4674-6E0BC40013B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5167C9-96EE-DD31-209D-05D5421CFBB4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5167C9-96EE-DD31-209D-05D5421CFBB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C8DB26-8514-D72F-7E44-D0E2A91E95CD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C8DB26-8514-D72F-7E44-D0E2A91E95C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C49310-7EB9-4026-347A-2D12E4189CC4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C49310-7EB9-4026-347A-2D12E4189C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972E4C-8C58-E63B-093E-B31CFF53A408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972E4C-8C58-E63B-093E-B31CFF53A40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066850-5F0A-585B-06E9-925292349154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066850-5F0A-585B-06E9-92529234915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66A26B5-B227-F2AA-5830-C855ADA64C19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66A26B5-B227-F2AA-5830-C855ADA64C1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8B833C-AE57-F434-026C-84C78EDDFFFE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8B833C-AE57-F434-026C-84C78EDDFF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7020778-206E-5CB6-A5C9-28518A6FF4C9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7020778-206E-5CB6-A5C9-28518A6FF4C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B54CE0-EEDC-0D6E-E246-37A3A93401AF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B54CE0-EEDC-0D6E-E246-37A3A93401A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FB5743-D158-3253-69D1-35A44023EBE0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FB5743-D158-3253-69D1-35A44023EBE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47AE32A-5DC5-93FF-26B3-33048DE221FE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47AE32A-5DC5-93FF-26B3-33048DE221F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A196DCA-6986-B081-0821-9F45659E32F5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A196DCA-6986-B081-0821-9F45659E32F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DC2CC61-135B-A2D4-F430-8EB3943EE2BE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DC2CC61-135B-A2D4-F430-8EB3943EE2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09C8B1B-36B4-5A37-6AB1-EFE844579AC5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09C8B1B-36B4-5A37-6AB1-EFE844579A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72D6846-9704-DCE4-5B50-873AC3A5984D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72D6846-9704-DCE4-5B50-873AC3A5984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9534FE3-74B9-12A6-9C01-3223C4F34D95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534FE3-74B9-12A6-9C01-3223C4F34D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166E4B-8F14-DC19-5191-026102A32DDB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166E4B-8F14-DC19-5191-026102A32DD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D98894D-09B5-C7EB-B3A1-E5024E2E10FA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D98894D-09B5-C7EB-B3A1-E5024E2E10F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F43FBA7-DBEC-D89D-4BB0-814AC5A18524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43FBA7-DBEC-D89D-4BB0-814AC5A1852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4A37A1E-7DCE-ECBE-2882-A66F57FF2232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4A37A1E-7DCE-ECBE-2882-A66F57FF223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3313110-B5F2-CAF0-4FEE-50F9F5F8B5CE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3313110-B5F2-CAF0-4FEE-50F9F5F8B5C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130471A-7F0C-4E5D-0A38-C40D38E28A1A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130471A-7F0C-4E5D-0A38-C40D38E28A1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93DF0FE-2276-DBD3-71AA-A39447BAE41B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93DF0FE-2276-DBD3-71AA-A39447BAE4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9F23FDE-D5CA-ACC0-C9C5-0254A4F11142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F23FDE-D5CA-ACC0-C9C5-0254A4F1114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0B86778-1F57-172A-9C1B-9BDD6604AF03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0B86778-1F57-172A-9C1B-9BDD6604AF0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18D8A3B-342E-1C98-27EB-ECC7BCBAAFDA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18D8A3B-342E-1C98-27EB-ECC7BCBAAFD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856CD41-34EB-2772-AF89-F34352E7044F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856CD41-34EB-2772-AF89-F34352E7044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191508B-947D-AA52-8B5F-E92797C804DC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191508B-947D-AA52-8B5F-E92797C804D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3511F5E-BF13-A637-30E6-8CF2033663F1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3511F5E-BF13-A637-30E6-8CF2033663F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7BD8D6D-3A2F-333F-6FA5-89C43ADD10DB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7BD8D6D-3A2F-333F-6FA5-89C43ADD10D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54BA598-97E2-321E-3A00-CFC32DE54208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54BA598-97E2-321E-3A00-CFC32DE5420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BD2EB61-A8D7-CC5C-CD25-3D2189CBA37A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BD2EB61-A8D7-CC5C-CD25-3D2189CBA3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6EAE3A1-C830-0FA9-011E-76C803B2F314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6EAE3A1-C830-0FA9-011E-76C803B2F31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9624340-D893-E21D-02BF-830E65DA7D05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9624340-D893-E21D-02BF-830E65DA7D0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AD988B2-ECDB-D2F1-923D-AB7A3F3D2023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AD988B2-ECDB-D2F1-923D-AB7A3F3D202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336B69E-725E-40DA-E73D-52896328F297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336B69E-725E-40DA-E73D-52896328F29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5587EEE-0135-A4DE-0D42-A0C54CA82F9A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5587EEE-0135-A4DE-0D42-A0C54CA82F9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387A054-F87C-6B65-F36B-70D0D9A3630A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387A054-F87C-6B65-F36B-70D0D9A363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8DDF5DA-15A6-93AB-7370-1CA500CA3996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8DDF5DA-15A6-93AB-7370-1CA500CA399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13F1874-B603-43EF-294A-985DC6D805FE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13F1874-B603-43EF-294A-985DC6D805F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C10ABBC-D456-E2A5-A8AD-9A17A2095101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C10ABBC-D456-E2A5-A8AD-9A17A209510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633857A-072D-9250-AD59-BC7B89690D99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633857A-072D-9250-AD59-BC7B89690D9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9A2FCCF-E5AE-6ACC-B365-476F2EFC86DF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9A2FCCF-E5AE-6ACC-B365-476F2EFC86D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E4438C7-D0B5-2BA0-7890-40192295B0CB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E4438C7-D0B5-2BA0-7890-40192295B0C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767BC77-CD30-A23F-A24E-2B90F07F33CA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767BC77-CD30-A23F-A24E-2B90F07F33C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F1E1A8F-6D67-CA6C-1C74-5F99C52CE42A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F1E1A8F-6D67-CA6C-1C74-5F99C52CE4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AA915B1-F030-E037-83CD-CC91FD320B20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AA915B1-F030-E037-83CD-CC91FD320B2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35B19D-3A4F-01D5-7771-1EB5F40D7BF1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35B19D-3A4F-01D5-7771-1EB5F40D7BF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D428B78-64F9-3EC6-C993-0BA46C94C1D1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D428B78-64F9-3EC6-C993-0BA46C94C1D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3EDA1FA-35B0-50D2-7D85-DCEE9D51163A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3EDA1FA-35B0-50D2-7D85-DCEE9D51163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C7C23DD-0786-55BA-E412-0FD2A47A88CA}"/>
              </a:ext>
            </a:extLst>
          </p:cNvPr>
          <p:cNvPicPr>
            <a:picLocks noChangeAspect="1"/>
          </p:cNvPicPr>
          <p:nvPr/>
        </p:nvPicPr>
        <p:blipFill>
          <a:blip r:embed="rId1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1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131CF0B-838B-9525-BBEC-6D4536EE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4495D-6AF8-AEBB-8F6D-9BDF25B09E81}"/>
              </a:ext>
            </a:extLst>
          </p:cNvPr>
          <p:cNvSpPr txBox="1"/>
          <p:nvPr/>
        </p:nvSpPr>
        <p:spPr>
          <a:xfrm>
            <a:off x="8977024" y="3066881"/>
            <a:ext cx="2592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many coroutines (abbr. </a:t>
            </a:r>
            <a:r>
              <a:rPr lang="en-US" sz="2800" dirty="0" err="1"/>
              <a:t>coros</a:t>
            </a:r>
            <a:r>
              <a:rPr lang="en-US" sz="2800" dirty="0"/>
              <a:t>)?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845E5B-0EA0-E519-3F2C-A2E1831F3FF8}"/>
                  </a:ext>
                </a:extLst>
              </p14:cNvPr>
              <p14:cNvContentPartPr/>
              <p14:nvPr/>
            </p14:nvContentPartPr>
            <p14:xfrm>
              <a:off x="2472730" y="4007648"/>
              <a:ext cx="1703880" cy="47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845E5B-0EA0-E519-3F2C-A2E1831F3F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4726" y="3989648"/>
                <a:ext cx="1739528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89E19B-9684-9805-5EC4-353A2E3FF6A9}"/>
                  </a:ext>
                </a:extLst>
              </p14:cNvPr>
              <p14:cNvContentPartPr/>
              <p14:nvPr/>
            </p14:nvContentPartPr>
            <p14:xfrm>
              <a:off x="3932890" y="6305168"/>
              <a:ext cx="913680" cy="43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89E19B-9684-9805-5EC4-353A2E3FF6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4890" y="6287317"/>
                <a:ext cx="949320" cy="78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285E96-2C3C-6C16-1DFE-EBC93418C8A4}"/>
                  </a:ext>
                </a:extLst>
              </p14:cNvPr>
              <p14:cNvContentPartPr/>
              <p14:nvPr/>
            </p14:nvContentPartPr>
            <p14:xfrm>
              <a:off x="5052850" y="3714248"/>
              <a:ext cx="375840" cy="373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285E96-2C3C-6C16-1DFE-EBC93418C8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4850" y="3696248"/>
                <a:ext cx="4114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F5C4B7A-601A-E6E9-D3C6-3FFFC242171A}"/>
                  </a:ext>
                </a:extLst>
              </p14:cNvPr>
              <p14:cNvContentPartPr/>
              <p14:nvPr/>
            </p14:nvContentPartPr>
            <p14:xfrm>
              <a:off x="5275330" y="3076688"/>
              <a:ext cx="599760" cy="645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F5C4B7A-601A-E6E9-D3C6-3FFFC24217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7330" y="3058688"/>
                <a:ext cx="63540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041311-79CA-296C-82DC-C4CAD93A60D4}"/>
                  </a:ext>
                </a:extLst>
              </p14:cNvPr>
              <p14:cNvContentPartPr/>
              <p14:nvPr/>
            </p14:nvContentPartPr>
            <p14:xfrm>
              <a:off x="5688970" y="2983448"/>
              <a:ext cx="305280" cy="227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041311-79CA-296C-82DC-C4CAD93A60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70970" y="2965448"/>
                <a:ext cx="34092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13513C0-ADAA-951E-FBB2-836AECE74383}"/>
              </a:ext>
            </a:extLst>
          </p:cNvPr>
          <p:cNvGrpSpPr/>
          <p:nvPr/>
        </p:nvGrpSpPr>
        <p:grpSpPr>
          <a:xfrm>
            <a:off x="6197290" y="2454968"/>
            <a:ext cx="2747520" cy="943200"/>
            <a:chOff x="6197290" y="2720974"/>
            <a:chExt cx="2747520" cy="94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35494F4-8A69-8022-761D-01204DB09572}"/>
                    </a:ext>
                  </a:extLst>
                </p14:cNvPr>
                <p14:cNvContentPartPr/>
                <p14:nvPr/>
              </p14:nvContentPartPr>
              <p14:xfrm>
                <a:off x="6207010" y="2762374"/>
                <a:ext cx="217080" cy="225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35494F4-8A69-8022-761D-01204DB095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89370" y="2744374"/>
                  <a:ext cx="252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61C7E0F-FFF5-5CC2-DF6F-E51E4D92929B}"/>
                    </a:ext>
                  </a:extLst>
                </p14:cNvPr>
                <p14:cNvContentPartPr/>
                <p14:nvPr/>
              </p14:nvContentPartPr>
              <p14:xfrm>
                <a:off x="6475210" y="2771374"/>
                <a:ext cx="104040" cy="201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61C7E0F-FFF5-5CC2-DF6F-E51E4D9292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57570" y="2753734"/>
                  <a:ext cx="139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C25B1DC-C0F5-5AE3-E6E7-5EBCD88C1E14}"/>
                    </a:ext>
                  </a:extLst>
                </p14:cNvPr>
                <p14:cNvContentPartPr/>
                <p14:nvPr/>
              </p14:nvContentPartPr>
              <p14:xfrm>
                <a:off x="6598330" y="2768134"/>
                <a:ext cx="164160" cy="393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C25B1DC-C0F5-5AE3-E6E7-5EBCD88C1E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80690" y="2750134"/>
                  <a:ext cx="1998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E5153B6-885C-8EA2-782E-D0010D5804DB}"/>
                    </a:ext>
                  </a:extLst>
                </p14:cNvPr>
                <p14:cNvContentPartPr/>
                <p14:nvPr/>
              </p14:nvContentPartPr>
              <p14:xfrm>
                <a:off x="6829450" y="2768854"/>
                <a:ext cx="167400" cy="191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E5153B6-885C-8EA2-782E-D0010D5804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11450" y="2750854"/>
                  <a:ext cx="203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5C224E0-D5C9-7FB4-7FCE-4CEF42E38279}"/>
                    </a:ext>
                  </a:extLst>
                </p14:cNvPr>
                <p14:cNvContentPartPr/>
                <p14:nvPr/>
              </p14:nvContentPartPr>
              <p14:xfrm>
                <a:off x="7032130" y="2770654"/>
                <a:ext cx="110880" cy="204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5C224E0-D5C9-7FB4-7FCE-4CEF42E382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4490" y="2753014"/>
                  <a:ext cx="146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4E5FE04-DC49-E44F-E631-1AF6B787F3CB}"/>
                    </a:ext>
                  </a:extLst>
                </p14:cNvPr>
                <p14:cNvContentPartPr/>
                <p14:nvPr/>
              </p14:nvContentPartPr>
              <p14:xfrm>
                <a:off x="7342810" y="2720974"/>
                <a:ext cx="183960" cy="388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4E5FE04-DC49-E44F-E631-1AF6B787F3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25170" y="2702974"/>
                  <a:ext cx="2196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543F661-7DCB-F770-18D5-E7FF7CB91CE4}"/>
                    </a:ext>
                  </a:extLst>
                </p14:cNvPr>
                <p14:cNvContentPartPr/>
                <p14:nvPr/>
              </p14:nvContentPartPr>
              <p14:xfrm>
                <a:off x="7383490" y="2783614"/>
                <a:ext cx="135360" cy="28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543F661-7DCB-F770-18D5-E7FF7CB91CE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65850" y="2765614"/>
                  <a:ext cx="171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E49A557-6306-93C1-A5C4-151400566766}"/>
                    </a:ext>
                  </a:extLst>
                </p14:cNvPr>
                <p14:cNvContentPartPr/>
                <p14:nvPr/>
              </p14:nvContentPartPr>
              <p14:xfrm>
                <a:off x="7540450" y="2791174"/>
                <a:ext cx="215280" cy="174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E49A557-6306-93C1-A5C4-1514005667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22810" y="2773534"/>
                  <a:ext cx="250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F33A831-359C-A073-185A-7C6881C2D13D}"/>
                    </a:ext>
                  </a:extLst>
                </p14:cNvPr>
                <p14:cNvContentPartPr/>
                <p14:nvPr/>
              </p14:nvContentPartPr>
              <p14:xfrm>
                <a:off x="7765090" y="2777494"/>
                <a:ext cx="145440" cy="18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F33A831-359C-A073-185A-7C6881C2D13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47090" y="2759854"/>
                  <a:ext cx="181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27633D-7E07-02EC-205E-2263CDF3F15C}"/>
                    </a:ext>
                  </a:extLst>
                </p14:cNvPr>
                <p14:cNvContentPartPr/>
                <p14:nvPr/>
              </p14:nvContentPartPr>
              <p14:xfrm>
                <a:off x="7985050" y="2768134"/>
                <a:ext cx="59040" cy="182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27633D-7E07-02EC-205E-2263CDF3F15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67410" y="2750494"/>
                  <a:ext cx="94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94E2707-E53B-C434-4059-F83D7A6FBD20}"/>
                    </a:ext>
                  </a:extLst>
                </p14:cNvPr>
                <p14:cNvContentPartPr/>
                <p14:nvPr/>
              </p14:nvContentPartPr>
              <p14:xfrm>
                <a:off x="8124730" y="2735734"/>
                <a:ext cx="62280" cy="236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94E2707-E53B-C434-4059-F83D7A6FBD2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06730" y="2717734"/>
                  <a:ext cx="97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1F435AB-56AD-3D64-7B5E-9A75EBD893EE}"/>
                    </a:ext>
                  </a:extLst>
                </p14:cNvPr>
                <p14:cNvContentPartPr/>
                <p14:nvPr/>
              </p14:nvContentPartPr>
              <p14:xfrm>
                <a:off x="8088010" y="2773534"/>
                <a:ext cx="132120" cy="7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1F435AB-56AD-3D64-7B5E-9A75EBD893E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70370" y="2755894"/>
                  <a:ext cx="167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A3B358B-83B3-042F-2B1B-C83AAB9FF3A6}"/>
                    </a:ext>
                  </a:extLst>
                </p14:cNvPr>
                <p14:cNvContentPartPr/>
                <p14:nvPr/>
              </p14:nvContentPartPr>
              <p14:xfrm>
                <a:off x="8241370" y="2786494"/>
                <a:ext cx="86760" cy="176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A3B358B-83B3-042F-2B1B-C83AAB9FF3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23370" y="2768494"/>
                  <a:ext cx="122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66E83E3-2457-4EB5-0377-262E0C6E7429}"/>
                    </a:ext>
                  </a:extLst>
                </p14:cNvPr>
                <p14:cNvContentPartPr/>
                <p14:nvPr/>
              </p14:nvContentPartPr>
              <p14:xfrm>
                <a:off x="8365930" y="2729614"/>
                <a:ext cx="1800" cy="12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66E83E3-2457-4EB5-0377-262E0C6E742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48290" y="2711974"/>
                  <a:ext cx="37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E4D14F1-3A75-7A98-31B4-AB3C63ED7268}"/>
                    </a:ext>
                  </a:extLst>
                </p14:cNvPr>
                <p14:cNvContentPartPr/>
                <p14:nvPr/>
              </p14:nvContentPartPr>
              <p14:xfrm>
                <a:off x="8408410" y="2786134"/>
                <a:ext cx="120240" cy="163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E4D14F1-3A75-7A98-31B4-AB3C63ED726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90410" y="2768494"/>
                  <a:ext cx="155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87F0B32-0962-9A24-7719-985070945AC9}"/>
                    </a:ext>
                  </a:extLst>
                </p14:cNvPr>
                <p14:cNvContentPartPr/>
                <p14:nvPr/>
              </p14:nvContentPartPr>
              <p14:xfrm>
                <a:off x="8561050" y="2775334"/>
                <a:ext cx="127800" cy="176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87F0B32-0962-9A24-7719-985070945AC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43050" y="2757334"/>
                  <a:ext cx="163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0305874-5828-971C-F85A-EB95A895CBFA}"/>
                    </a:ext>
                  </a:extLst>
                </p14:cNvPr>
                <p14:cNvContentPartPr/>
                <p14:nvPr/>
              </p14:nvContentPartPr>
              <p14:xfrm>
                <a:off x="6197290" y="3348814"/>
                <a:ext cx="63720" cy="241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0305874-5828-971C-F85A-EB95A895CBF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79290" y="3331174"/>
                  <a:ext cx="99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B865BA0-20CA-3A0B-E36C-09F390984BF5}"/>
                    </a:ext>
                  </a:extLst>
                </p14:cNvPr>
                <p14:cNvContentPartPr/>
                <p14:nvPr/>
              </p14:nvContentPartPr>
              <p14:xfrm>
                <a:off x="6399970" y="3186454"/>
                <a:ext cx="302760" cy="398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B865BA0-20CA-3A0B-E36C-09F390984BF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82330" y="3168454"/>
                  <a:ext cx="338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A598B2B-7F38-0D35-D883-54D1E2BA445F}"/>
                    </a:ext>
                  </a:extLst>
                </p14:cNvPr>
                <p14:cNvContentPartPr/>
                <p14:nvPr/>
              </p14:nvContentPartPr>
              <p14:xfrm>
                <a:off x="6733330" y="3191854"/>
                <a:ext cx="152640" cy="472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A598B2B-7F38-0D35-D883-54D1E2BA445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15690" y="3174214"/>
                  <a:ext cx="1882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74D6932-FFCC-55D2-A771-EBE25D3280CE}"/>
                    </a:ext>
                  </a:extLst>
                </p14:cNvPr>
                <p14:cNvContentPartPr/>
                <p14:nvPr/>
              </p14:nvContentPartPr>
              <p14:xfrm>
                <a:off x="6724330" y="3355294"/>
                <a:ext cx="133560" cy="25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74D6932-FFCC-55D2-A771-EBE25D3280C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06330" y="3337654"/>
                  <a:ext cx="169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5EBD43D-A4A1-E67F-0929-BAE82714A2E9}"/>
                    </a:ext>
                  </a:extLst>
                </p14:cNvPr>
                <p14:cNvContentPartPr/>
                <p14:nvPr/>
              </p14:nvContentPartPr>
              <p14:xfrm>
                <a:off x="6874090" y="3369334"/>
                <a:ext cx="79560" cy="136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5EBD43D-A4A1-E67F-0929-BAE82714A2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56450" y="3351334"/>
                  <a:ext cx="115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B8A032B-EB27-265B-9F7F-051E98042469}"/>
                    </a:ext>
                  </a:extLst>
                </p14:cNvPr>
                <p14:cNvContentPartPr/>
                <p14:nvPr/>
              </p14:nvContentPartPr>
              <p14:xfrm>
                <a:off x="6992170" y="3176374"/>
                <a:ext cx="19080" cy="15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B8A032B-EB27-265B-9F7F-051E980424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74170" y="3158734"/>
                  <a:ext cx="54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81E72F2-6A21-B370-A599-B43F46511F25}"/>
                    </a:ext>
                  </a:extLst>
                </p14:cNvPr>
                <p14:cNvContentPartPr/>
                <p14:nvPr/>
              </p14:nvContentPartPr>
              <p14:xfrm>
                <a:off x="7005490" y="3370774"/>
                <a:ext cx="194400" cy="159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81E72F2-6A21-B370-A599-B43F46511F2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87850" y="3353134"/>
                  <a:ext cx="230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01391F1-97AB-4749-A262-43F5B621F4CC}"/>
                    </a:ext>
                  </a:extLst>
                </p14:cNvPr>
                <p14:cNvContentPartPr/>
                <p14:nvPr/>
              </p14:nvContentPartPr>
              <p14:xfrm>
                <a:off x="7178650" y="3344494"/>
                <a:ext cx="113040" cy="154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01391F1-97AB-4749-A262-43F5B621F4C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60650" y="3326854"/>
                  <a:ext cx="148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6AB8486-7B0A-B57B-B552-A7B019B7E642}"/>
                    </a:ext>
                  </a:extLst>
                </p14:cNvPr>
                <p14:cNvContentPartPr/>
                <p14:nvPr/>
              </p14:nvContentPartPr>
              <p14:xfrm>
                <a:off x="7368010" y="3147934"/>
                <a:ext cx="172080" cy="329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6AB8486-7B0A-B57B-B552-A7B019B7E64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50010" y="3129934"/>
                  <a:ext cx="2077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84E7418-0329-8817-0A9A-F225617658FB}"/>
                    </a:ext>
                  </a:extLst>
                </p14:cNvPr>
                <p14:cNvContentPartPr/>
                <p14:nvPr/>
              </p14:nvContentPartPr>
              <p14:xfrm>
                <a:off x="7654210" y="3315694"/>
                <a:ext cx="142920" cy="181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84E7418-0329-8817-0A9A-F225617658F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36210" y="3298054"/>
                  <a:ext cx="178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3CD404E-801E-7148-0DC8-0D74356704DE}"/>
                    </a:ext>
                  </a:extLst>
                </p14:cNvPr>
                <p14:cNvContentPartPr/>
                <p14:nvPr/>
              </p14:nvContentPartPr>
              <p14:xfrm>
                <a:off x="7830970" y="3160894"/>
                <a:ext cx="8280" cy="10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3CD404E-801E-7148-0DC8-0D74356704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12970" y="3142894"/>
                  <a:ext cx="43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4738751-5360-1D81-1BBD-2C9998500589}"/>
                    </a:ext>
                  </a:extLst>
                </p14:cNvPr>
                <p14:cNvContentPartPr/>
                <p14:nvPr/>
              </p14:nvContentPartPr>
              <p14:xfrm>
                <a:off x="7818010" y="3349534"/>
                <a:ext cx="206640" cy="163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4738751-5360-1D81-1BBD-2C999850058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00370" y="3331894"/>
                  <a:ext cx="242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D7FD8B1-74C3-616C-13C4-5AA6E035DE3A}"/>
                    </a:ext>
                  </a:extLst>
                </p14:cNvPr>
                <p14:cNvContentPartPr/>
                <p14:nvPr/>
              </p14:nvContentPartPr>
              <p14:xfrm>
                <a:off x="8197450" y="3156934"/>
                <a:ext cx="141120" cy="312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D7FD8B1-74C3-616C-13C4-5AA6E035DE3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79810" y="3139294"/>
                  <a:ext cx="1767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7E7F728-FFF3-B503-99F7-7EAFA426D726}"/>
                    </a:ext>
                  </a:extLst>
                </p14:cNvPr>
                <p14:cNvContentPartPr/>
                <p14:nvPr/>
              </p14:nvContentPartPr>
              <p14:xfrm>
                <a:off x="8385370" y="3230374"/>
                <a:ext cx="34200" cy="235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7E7F728-FFF3-B503-99F7-7EAFA426D72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67730" y="3212734"/>
                  <a:ext cx="698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142A04B-2438-433A-7F6F-247E22A42002}"/>
                    </a:ext>
                  </a:extLst>
                </p14:cNvPr>
                <p14:cNvContentPartPr/>
                <p14:nvPr/>
              </p14:nvContentPartPr>
              <p14:xfrm>
                <a:off x="8497330" y="3201574"/>
                <a:ext cx="59040" cy="271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142A04B-2438-433A-7F6F-247E22A4200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79690" y="3183934"/>
                  <a:ext cx="946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FE7CC81-8AFB-1EDD-1466-428A31BF392B}"/>
                    </a:ext>
                  </a:extLst>
                </p14:cNvPr>
                <p14:cNvContentPartPr/>
                <p14:nvPr/>
              </p14:nvContentPartPr>
              <p14:xfrm>
                <a:off x="8304010" y="3301294"/>
                <a:ext cx="227520" cy="40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FE7CC81-8AFB-1EDD-1466-428A31BF392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86010" y="3283294"/>
                  <a:ext cx="263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3B5EDD-7515-9964-DC71-4EC0A6F74F86}"/>
                    </a:ext>
                  </a:extLst>
                </p14:cNvPr>
                <p14:cNvContentPartPr/>
                <p14:nvPr/>
              </p14:nvContentPartPr>
              <p14:xfrm>
                <a:off x="8577250" y="3267094"/>
                <a:ext cx="20160" cy="337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3B5EDD-7515-9964-DC71-4EC0A6F74F8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59250" y="3249094"/>
                  <a:ext cx="558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D261A1F-273C-E39F-5C0B-3C5AD6BF5B4C}"/>
                    </a:ext>
                  </a:extLst>
                </p14:cNvPr>
                <p14:cNvContentPartPr/>
                <p14:nvPr/>
              </p14:nvContentPartPr>
              <p14:xfrm>
                <a:off x="8567170" y="3213454"/>
                <a:ext cx="112680" cy="214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D261A1F-273C-E39F-5C0B-3C5AD6BF5B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549530" y="3195454"/>
                  <a:ext cx="148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A27DB97-6306-942C-45EA-D08165154B3D}"/>
                    </a:ext>
                  </a:extLst>
                </p14:cNvPr>
                <p14:cNvContentPartPr/>
                <p14:nvPr/>
              </p14:nvContentPartPr>
              <p14:xfrm>
                <a:off x="8693890" y="3210214"/>
                <a:ext cx="150480" cy="17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A27DB97-6306-942C-45EA-D08165154B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75890" y="3192214"/>
                  <a:ext cx="186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14990F0-F7F3-2BC0-3150-5A5772618149}"/>
                    </a:ext>
                  </a:extLst>
                </p14:cNvPr>
                <p14:cNvContentPartPr/>
                <p14:nvPr/>
              </p14:nvContentPartPr>
              <p14:xfrm>
                <a:off x="8853370" y="3127054"/>
                <a:ext cx="91440" cy="378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14990F0-F7F3-2BC0-3150-5A577261814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35730" y="3109414"/>
                  <a:ext cx="127080" cy="41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24CDB44-7C7E-A901-15FF-32103DD59F2A}"/>
              </a:ext>
            </a:extLst>
          </p:cNvPr>
          <p:cNvGrpSpPr/>
          <p:nvPr/>
        </p:nvGrpSpPr>
        <p:grpSpPr>
          <a:xfrm>
            <a:off x="5112610" y="5997368"/>
            <a:ext cx="1258560" cy="439920"/>
            <a:chOff x="5112610" y="6263374"/>
            <a:chExt cx="125856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AA6D266-0326-D418-9B1B-A9F7D56D9FFF}"/>
                    </a:ext>
                  </a:extLst>
                </p14:cNvPr>
                <p14:cNvContentPartPr/>
                <p14:nvPr/>
              </p14:nvContentPartPr>
              <p14:xfrm>
                <a:off x="5112610" y="6472174"/>
                <a:ext cx="168840" cy="231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AA6D266-0326-D418-9B1B-A9F7D56D9FF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94610" y="6454534"/>
                  <a:ext cx="204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091CBAE-FE06-F339-AAE1-716BC2FEB78E}"/>
                    </a:ext>
                  </a:extLst>
                </p14:cNvPr>
                <p14:cNvContentPartPr/>
                <p14:nvPr/>
              </p14:nvContentPartPr>
              <p14:xfrm>
                <a:off x="5358490" y="6475774"/>
                <a:ext cx="321480" cy="208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091CBAE-FE06-F339-AAE1-716BC2FEB78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40490" y="6457774"/>
                  <a:ext cx="357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C6DB3E6-6AE7-C2DC-A8BF-B73645DC1D00}"/>
                    </a:ext>
                  </a:extLst>
                </p14:cNvPr>
                <p14:cNvContentPartPr/>
                <p14:nvPr/>
              </p14:nvContentPartPr>
              <p14:xfrm>
                <a:off x="5749450" y="6390094"/>
                <a:ext cx="83160" cy="296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C6DB3E6-6AE7-C2DC-A8BF-B73645DC1D0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31810" y="6372454"/>
                  <a:ext cx="1188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FF2BCF8-641C-4DFD-88EA-E941597669B2}"/>
                    </a:ext>
                  </a:extLst>
                </p14:cNvPr>
                <p14:cNvContentPartPr/>
                <p14:nvPr/>
              </p14:nvContentPartPr>
              <p14:xfrm>
                <a:off x="5705890" y="6441574"/>
                <a:ext cx="159840" cy="36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FF2BCF8-641C-4DFD-88EA-E941597669B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688250" y="6423934"/>
                  <a:ext cx="1954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E509E9E-21AA-D3B3-7D67-CDDCB4D3DE55}"/>
                    </a:ext>
                  </a:extLst>
                </p14:cNvPr>
                <p14:cNvContentPartPr/>
                <p14:nvPr/>
              </p14:nvContentPartPr>
              <p14:xfrm>
                <a:off x="5884450" y="6263374"/>
                <a:ext cx="154080" cy="416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E509E9E-21AA-D3B3-7D67-CDDCB4D3DE5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66450" y="6245374"/>
                  <a:ext cx="1897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9773068-6E00-6473-633D-2631BE3B60F8}"/>
                    </a:ext>
                  </a:extLst>
                </p14:cNvPr>
                <p14:cNvContentPartPr/>
                <p14:nvPr/>
              </p14:nvContentPartPr>
              <p14:xfrm>
                <a:off x="6074890" y="6441214"/>
                <a:ext cx="86760" cy="248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9773068-6E00-6473-633D-2631BE3B60F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56890" y="6423214"/>
                  <a:ext cx="122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06C0107-E1DA-11FA-6F06-6CE924837D43}"/>
                    </a:ext>
                  </a:extLst>
                </p14:cNvPr>
                <p14:cNvContentPartPr/>
                <p14:nvPr/>
              </p14:nvContentPartPr>
              <p14:xfrm>
                <a:off x="6222850" y="6426814"/>
                <a:ext cx="148320" cy="211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06C0107-E1DA-11FA-6F06-6CE924837D4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05210" y="6408814"/>
                  <a:ext cx="18396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594856F-2F87-BE75-1A91-973217439519}"/>
              </a:ext>
            </a:extLst>
          </p:cNvPr>
          <p:cNvGrpSpPr/>
          <p:nvPr/>
        </p:nvGrpSpPr>
        <p:grpSpPr>
          <a:xfrm>
            <a:off x="6586090" y="5715128"/>
            <a:ext cx="3916440" cy="828720"/>
            <a:chOff x="6586090" y="5981134"/>
            <a:chExt cx="391644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CAFC674-C794-5086-C33F-BACF27BEA4A0}"/>
                    </a:ext>
                  </a:extLst>
                </p14:cNvPr>
                <p14:cNvContentPartPr/>
                <p14:nvPr/>
              </p14:nvContentPartPr>
              <p14:xfrm>
                <a:off x="6586090" y="6437974"/>
                <a:ext cx="182160" cy="239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CAFC674-C794-5086-C33F-BACF27BEA4A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568090" y="6419974"/>
                  <a:ext cx="217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54F3603-A874-1EAD-8BE9-009D51205069}"/>
                    </a:ext>
                  </a:extLst>
                </p14:cNvPr>
                <p14:cNvContentPartPr/>
                <p14:nvPr/>
              </p14:nvContentPartPr>
              <p14:xfrm>
                <a:off x="6772930" y="6451294"/>
                <a:ext cx="158400" cy="253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54F3603-A874-1EAD-8BE9-009D5120506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5290" y="6433294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80D0C42-6569-3A13-C3A6-065D50931466}"/>
                    </a:ext>
                  </a:extLst>
                </p14:cNvPr>
                <p14:cNvContentPartPr/>
                <p14:nvPr/>
              </p14:nvContentPartPr>
              <p14:xfrm>
                <a:off x="6963730" y="6427894"/>
                <a:ext cx="148680" cy="3819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80D0C42-6569-3A13-C3A6-065D5093146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45730" y="6410254"/>
                  <a:ext cx="1843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6A21D75-D74C-0EA4-B73E-0E08A9233502}"/>
                    </a:ext>
                  </a:extLst>
                </p14:cNvPr>
                <p14:cNvContentPartPr/>
                <p14:nvPr/>
              </p14:nvContentPartPr>
              <p14:xfrm>
                <a:off x="7168210" y="6443734"/>
                <a:ext cx="146160" cy="180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6A21D75-D74C-0EA4-B73E-0E08A923350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50570" y="6425734"/>
                  <a:ext cx="181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8214BB6-A4E4-206E-2F83-84E593BA7780}"/>
                    </a:ext>
                  </a:extLst>
                </p14:cNvPr>
                <p14:cNvContentPartPr/>
                <p14:nvPr/>
              </p14:nvContentPartPr>
              <p14:xfrm>
                <a:off x="7366210" y="6426814"/>
                <a:ext cx="99360" cy="217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8214BB6-A4E4-206E-2F83-84E593BA778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8210" y="6408814"/>
                  <a:ext cx="135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5C828F-871C-809F-C8D1-3745D687F55B}"/>
                    </a:ext>
                  </a:extLst>
                </p14:cNvPr>
                <p14:cNvContentPartPr/>
                <p14:nvPr/>
              </p14:nvContentPartPr>
              <p14:xfrm>
                <a:off x="7580410" y="6348694"/>
                <a:ext cx="194760" cy="379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5C828F-871C-809F-C8D1-3745D687F5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62410" y="6330694"/>
                  <a:ext cx="2304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5374A38-CD00-AEDB-6620-38356637F44B}"/>
                    </a:ext>
                  </a:extLst>
                </p14:cNvPr>
                <p14:cNvContentPartPr/>
                <p14:nvPr/>
              </p14:nvContentPartPr>
              <p14:xfrm>
                <a:off x="7594090" y="6426814"/>
                <a:ext cx="116640" cy="18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5374A38-CD00-AEDB-6620-38356637F44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76450" y="6408814"/>
                  <a:ext cx="152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E4AAC56-4680-48F3-667D-F8E576D9B420}"/>
                    </a:ext>
                  </a:extLst>
                </p14:cNvPr>
                <p14:cNvContentPartPr/>
                <p14:nvPr/>
              </p14:nvContentPartPr>
              <p14:xfrm>
                <a:off x="7752130" y="6426454"/>
                <a:ext cx="362520" cy="174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E4AAC56-4680-48F3-667D-F8E576D9B42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34490" y="6408814"/>
                  <a:ext cx="398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04300E5-BA9C-3DAE-03D5-08145DD8CC36}"/>
                    </a:ext>
                  </a:extLst>
                </p14:cNvPr>
                <p14:cNvContentPartPr/>
                <p14:nvPr/>
              </p14:nvContentPartPr>
              <p14:xfrm>
                <a:off x="8205730" y="6417454"/>
                <a:ext cx="84600" cy="191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04300E5-BA9C-3DAE-03D5-08145DD8CC3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187730" y="6399814"/>
                  <a:ext cx="120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423F0BE-A902-AB0E-FBB3-C573EB1E41CC}"/>
                    </a:ext>
                  </a:extLst>
                </p14:cNvPr>
                <p14:cNvContentPartPr/>
                <p14:nvPr/>
              </p14:nvContentPartPr>
              <p14:xfrm>
                <a:off x="8396170" y="6297214"/>
                <a:ext cx="59040" cy="327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423F0BE-A902-AB0E-FBB3-C573EB1E41C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78530" y="6279214"/>
                  <a:ext cx="946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7CA647B-F41E-BDA2-5755-8BE78114C1F0}"/>
                    </a:ext>
                  </a:extLst>
                </p14:cNvPr>
                <p14:cNvContentPartPr/>
                <p14:nvPr/>
              </p14:nvContentPartPr>
              <p14:xfrm>
                <a:off x="8372770" y="6401614"/>
                <a:ext cx="82080" cy="111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7CA647B-F41E-BDA2-5755-8BE78114C1F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354770" y="6383614"/>
                  <a:ext cx="117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B414E27-2ADD-2C51-0831-4DCADA9C1A9B}"/>
                    </a:ext>
                  </a:extLst>
                </p14:cNvPr>
                <p14:cNvContentPartPr/>
                <p14:nvPr/>
              </p14:nvContentPartPr>
              <p14:xfrm>
                <a:off x="8457010" y="6211894"/>
                <a:ext cx="174960" cy="363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B414E27-2ADD-2C51-0831-4DCADA9C1A9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439370" y="6193894"/>
                  <a:ext cx="2106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1E96254-7B8E-DA74-A5FE-1A174DE3D736}"/>
                    </a:ext>
                  </a:extLst>
                </p14:cNvPr>
                <p14:cNvContentPartPr/>
                <p14:nvPr/>
              </p14:nvContentPartPr>
              <p14:xfrm>
                <a:off x="8603890" y="6394774"/>
                <a:ext cx="324000" cy="1936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1E96254-7B8E-DA74-A5FE-1A174DE3D73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585890" y="6376774"/>
                  <a:ext cx="359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D16866C-D9D4-51A3-2B58-A77A56F73E8F}"/>
                    </a:ext>
                  </a:extLst>
                </p14:cNvPr>
                <p14:cNvContentPartPr/>
                <p14:nvPr/>
              </p14:nvContentPartPr>
              <p14:xfrm>
                <a:off x="9035170" y="6223774"/>
                <a:ext cx="75240" cy="379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D16866C-D9D4-51A3-2B58-A77A56F73E8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17530" y="6205774"/>
                  <a:ext cx="1108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34C73EB-2201-286A-A448-AA5902A2E89F}"/>
                    </a:ext>
                  </a:extLst>
                </p14:cNvPr>
                <p14:cNvContentPartPr/>
                <p14:nvPr/>
              </p14:nvContentPartPr>
              <p14:xfrm>
                <a:off x="9203290" y="6000214"/>
                <a:ext cx="341280" cy="485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34C73EB-2201-286A-A448-AA5902A2E89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185650" y="5982574"/>
                  <a:ext cx="3769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9C92124-F2AA-8B40-E544-7D9078EE40B6}"/>
                    </a:ext>
                  </a:extLst>
                </p14:cNvPr>
                <p14:cNvContentPartPr/>
                <p14:nvPr/>
              </p14:nvContentPartPr>
              <p14:xfrm>
                <a:off x="9574090" y="6084454"/>
                <a:ext cx="191520" cy="552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9C92124-F2AA-8B40-E544-7D9078EE40B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556090" y="6066454"/>
                  <a:ext cx="2271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E40C8FC-DE32-5DFF-8EBE-3CD87809F176}"/>
                    </a:ext>
                  </a:extLst>
                </p14:cNvPr>
                <p14:cNvContentPartPr/>
                <p14:nvPr/>
              </p14:nvContentPartPr>
              <p14:xfrm>
                <a:off x="9575530" y="6212974"/>
                <a:ext cx="163080" cy="20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E40C8FC-DE32-5DFF-8EBE-3CD87809F17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557890" y="6195334"/>
                  <a:ext cx="1987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D0C391F-2822-2B51-25CE-6D8C253777A0}"/>
                    </a:ext>
                  </a:extLst>
                </p14:cNvPr>
                <p14:cNvContentPartPr/>
                <p14:nvPr/>
              </p14:nvContentPartPr>
              <p14:xfrm>
                <a:off x="9759130" y="6089854"/>
                <a:ext cx="171360" cy="3387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D0C391F-2822-2B51-25CE-6D8C253777A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741490" y="6071854"/>
                  <a:ext cx="2070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0B21610-6ADB-19C9-63E1-307D2BDEED25}"/>
                    </a:ext>
                  </a:extLst>
                </p14:cNvPr>
                <p14:cNvContentPartPr/>
                <p14:nvPr/>
              </p14:nvContentPartPr>
              <p14:xfrm>
                <a:off x="9933370" y="6220534"/>
                <a:ext cx="315000" cy="209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0B21610-6ADB-19C9-63E1-307D2BDEED2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915370" y="6202534"/>
                  <a:ext cx="3506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79ABDEA-E51B-8ED3-A305-493EE2BF8C65}"/>
                    </a:ext>
                  </a:extLst>
                </p14:cNvPr>
                <p14:cNvContentPartPr/>
                <p14:nvPr/>
              </p14:nvContentPartPr>
              <p14:xfrm>
                <a:off x="10289770" y="5981134"/>
                <a:ext cx="212760" cy="4780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79ABDEA-E51B-8ED3-A305-493EE2BF8C6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72130" y="5963494"/>
                  <a:ext cx="24840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4D694C4-B857-F8A9-7394-CCC934E18181}"/>
              </a:ext>
            </a:extLst>
          </p:cNvPr>
          <p:cNvGrpSpPr/>
          <p:nvPr/>
        </p:nvGrpSpPr>
        <p:grpSpPr>
          <a:xfrm>
            <a:off x="10744090" y="5775248"/>
            <a:ext cx="375480" cy="660960"/>
            <a:chOff x="10744090" y="6041254"/>
            <a:chExt cx="375480" cy="6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82CDDB9-03C1-48D7-4739-80DEAEC979FA}"/>
                    </a:ext>
                  </a:extLst>
                </p14:cNvPr>
                <p14:cNvContentPartPr/>
                <p14:nvPr/>
              </p14:nvContentPartPr>
              <p14:xfrm>
                <a:off x="10744090" y="6041254"/>
                <a:ext cx="219600" cy="419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82CDDB9-03C1-48D7-4739-80DEAEC979F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26090" y="6023614"/>
                  <a:ext cx="2552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ABDEACE-FA27-404F-6016-193D50511318}"/>
                    </a:ext>
                  </a:extLst>
                </p14:cNvPr>
                <p14:cNvContentPartPr/>
                <p14:nvPr/>
              </p14:nvContentPartPr>
              <p14:xfrm>
                <a:off x="10937770" y="6260494"/>
                <a:ext cx="181800" cy="441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ABDEACE-FA27-404F-6016-193D5051131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919770" y="6242494"/>
                  <a:ext cx="217440" cy="47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2F2E945-8ED5-F17A-B42E-DBE40BB8D145}"/>
              </a:ext>
            </a:extLst>
          </p:cNvPr>
          <p:cNvGrpSpPr/>
          <p:nvPr/>
        </p:nvGrpSpPr>
        <p:grpSpPr>
          <a:xfrm>
            <a:off x="11333410" y="5847968"/>
            <a:ext cx="657000" cy="493200"/>
            <a:chOff x="11333410" y="6113974"/>
            <a:chExt cx="65700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1146134-E5ED-074B-00D5-835356E7BFEF}"/>
                    </a:ext>
                  </a:extLst>
                </p14:cNvPr>
                <p14:cNvContentPartPr/>
                <p14:nvPr/>
              </p14:nvContentPartPr>
              <p14:xfrm>
                <a:off x="11333410" y="6256174"/>
                <a:ext cx="325440" cy="250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1146134-E5ED-074B-00D5-835356E7BFE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315770" y="6238174"/>
                  <a:ext cx="361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C66CC96-5735-C00E-3C4A-CC7178AE316F}"/>
                    </a:ext>
                  </a:extLst>
                </p14:cNvPr>
                <p14:cNvContentPartPr/>
                <p14:nvPr/>
              </p14:nvContentPartPr>
              <p14:xfrm>
                <a:off x="11676850" y="6277774"/>
                <a:ext cx="143280" cy="237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C66CC96-5735-C00E-3C4A-CC7178AE316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659210" y="6259774"/>
                  <a:ext cx="178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7E28C4F-ED2E-FCDC-F6FC-A4C50DA3A49B}"/>
                    </a:ext>
                  </a:extLst>
                </p14:cNvPr>
                <p14:cNvContentPartPr/>
                <p14:nvPr/>
              </p14:nvContentPartPr>
              <p14:xfrm>
                <a:off x="11855770" y="6113974"/>
                <a:ext cx="134640" cy="493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7E28C4F-ED2E-FCDC-F6FC-A4C50DA3A49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838130" y="6095974"/>
                  <a:ext cx="170280" cy="52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033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7228A-0F73-A964-AAD3-951501AEF21D}"/>
              </a:ext>
            </a:extLst>
          </p:cNvPr>
          <p:cNvSpPr txBox="1"/>
          <p:nvPr/>
        </p:nvSpPr>
        <p:spPr>
          <a:xfrm>
            <a:off x="8977023" y="3066881"/>
            <a:ext cx="29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many tasks?</a:t>
            </a: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61D65B72-47DF-67FA-5579-2E2D76BDA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14:cNvPr>
              <p14:cNvContentPartPr/>
              <p14:nvPr/>
            </p14:nvContentPartPr>
            <p14:xfrm>
              <a:off x="2518069" y="4663669"/>
              <a:ext cx="438120" cy="43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0429" y="4646029"/>
                <a:ext cx="473760" cy="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54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9908" cy="5032375"/>
          </a:xfrm>
        </p:spPr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How to create a coroutine?</a:t>
            </a:r>
          </a:p>
          <a:p>
            <a:pPr lvl="2"/>
            <a:r>
              <a:rPr lang="en-US" dirty="0"/>
              <a:t>Return value of an async function</a:t>
            </a:r>
          </a:p>
          <a:p>
            <a:pPr lvl="1"/>
            <a:r>
              <a:rPr lang="en-US" altLang="zh-CN" dirty="0"/>
              <a:t>Difference between sync functions (`def`) and async functions (`async def`)</a:t>
            </a:r>
          </a:p>
          <a:p>
            <a:pPr lvl="2"/>
            <a:r>
              <a:rPr lang="en-US" dirty="0"/>
              <a:t>Laziness</a:t>
            </a:r>
          </a:p>
          <a:p>
            <a:pPr lvl="3"/>
            <a:r>
              <a:rPr lang="en-US" dirty="0"/>
              <a:t>Sync functions will </a:t>
            </a:r>
            <a:r>
              <a:rPr lang="en-US" b="1" dirty="0">
                <a:solidFill>
                  <a:srgbClr val="FF0000"/>
                </a:solidFill>
              </a:rPr>
              <a:t>start immediately </a:t>
            </a:r>
            <a:r>
              <a:rPr lang="en-US" dirty="0"/>
              <a:t>when called; async functions </a:t>
            </a:r>
            <a:r>
              <a:rPr lang="en-US" b="1" dirty="0">
                <a:solidFill>
                  <a:srgbClr val="FF0000"/>
                </a:solidFill>
              </a:rPr>
              <a:t>won’t start </a:t>
            </a:r>
            <a:r>
              <a:rPr lang="en-US" dirty="0"/>
              <a:t>when called</a:t>
            </a:r>
          </a:p>
          <a:p>
            <a:pPr lvl="3"/>
            <a:r>
              <a:rPr lang="en-US" dirty="0"/>
              <a:t>When sync functions return, the result is </a:t>
            </a:r>
            <a:r>
              <a:rPr lang="en-US" b="1" dirty="0">
                <a:solidFill>
                  <a:srgbClr val="FF0000"/>
                </a:solidFill>
              </a:rPr>
              <a:t>ready</a:t>
            </a:r>
            <a:r>
              <a:rPr lang="en-US" dirty="0"/>
              <a:t>; when async functions return, we will get a `</a:t>
            </a:r>
            <a:r>
              <a:rPr lang="en-US" b="1" dirty="0">
                <a:solidFill>
                  <a:srgbClr val="FF0000"/>
                </a:solidFill>
              </a:rPr>
              <a:t>Coroutine</a:t>
            </a:r>
            <a:r>
              <a:rPr lang="en-US" dirty="0"/>
              <a:t>` (we can get the result by running the </a:t>
            </a:r>
            <a:r>
              <a:rPr lang="en-US" dirty="0" err="1"/>
              <a:t>coro</a:t>
            </a:r>
            <a:r>
              <a:rPr lang="en-US" dirty="0"/>
              <a:t> and wait for its completion)</a:t>
            </a:r>
          </a:p>
          <a:p>
            <a:pPr lvl="2"/>
            <a:r>
              <a:rPr lang="en-US" dirty="0"/>
              <a:t>Return type</a:t>
            </a:r>
          </a:p>
          <a:p>
            <a:pPr lvl="3"/>
            <a:r>
              <a:rPr lang="en-US" dirty="0"/>
              <a:t>Suppose the return type of a function is `T`</a:t>
            </a:r>
          </a:p>
          <a:p>
            <a:pPr lvl="3"/>
            <a:r>
              <a:rPr lang="en-US" dirty="0"/>
              <a:t>When it is transformed into an async function, the result will be `Coroutine[Any, Any, Response]`</a:t>
            </a:r>
          </a:p>
          <a:p>
            <a:pPr lvl="3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7A98A9-ACDA-5139-45E5-56552DF16CBC}"/>
              </a:ext>
            </a:extLst>
          </p:cNvPr>
          <p:cNvGrpSpPr/>
          <p:nvPr/>
        </p:nvGrpSpPr>
        <p:grpSpPr>
          <a:xfrm>
            <a:off x="8347868" y="3680363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9D4C96-94A2-37C1-97CD-DD689B95B04F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9D4C96-94A2-37C1-97CD-DD689B95B0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D9B467-EA10-D144-7F64-574283B1E7E9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D9B467-EA10-D144-7F64-574283B1E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084B62-1DEF-7FB5-97A3-569B41EB66C8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084B62-1DEF-7FB5-97A3-569B41EB66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6DB890-C98B-7B73-3C0E-7172BDC131C0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6DB890-C98B-7B73-3C0E-7172BDC131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8C205F-4107-D256-077B-7D9E1DA50905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8C205F-4107-D256-077B-7D9E1DA509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190FFB-157B-3D84-305F-72AECF944E1C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190FFB-157B-3D84-305F-72AECF944E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2DDC56-D9AF-B885-0C5A-F5A4FADC9D13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2DDC56-D9AF-B885-0C5A-F5A4FADC9D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83F643-94B7-A1C0-055A-3EC094C2A5ED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83F643-94B7-A1C0-055A-3EC094C2A5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905F1A-3AC4-349B-0992-2317603A0F2E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905F1A-3AC4-349B-0992-2317603A0F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2490AB-25BB-9116-3850-4FEA5D84304D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2490AB-25BB-9116-3850-4FEA5D8430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EB7B66E-9F05-346C-E835-248C3C7D95BC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EB7B66E-9F05-346C-E835-248C3C7D95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2D7E14-8D50-1DD1-C015-96162D3F0847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2D7E14-8D50-1DD1-C015-96162D3F08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356C0F-3BF6-03A3-E2B9-1AABEFD2972D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356C0F-3BF6-03A3-E2B9-1AABEFD297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B1F5831-42D9-CC9E-D26F-6F5ABF1EE294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B1F5831-42D9-CC9E-D26F-6F5ABF1EE2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8569AC-440B-9FA5-FD81-AB811599E78C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8569AC-440B-9FA5-FD81-AB811599E7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11E6D-60BD-0A64-5712-630A31393922}"/>
              </a:ext>
            </a:extLst>
          </p:cNvPr>
          <p:cNvGrpSpPr/>
          <p:nvPr/>
        </p:nvGrpSpPr>
        <p:grpSpPr>
          <a:xfrm>
            <a:off x="8473962" y="4913723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90C3CC-C152-E0BF-699A-9316EE74BA25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90C3CC-C152-E0BF-699A-9316EE74BA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1DF14A-3866-AB08-D31B-3265249FDB5E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1DF14A-3866-AB08-D31B-3265249FDB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73BB16-3ED1-066A-2C9B-E7A2958B9AAE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73BB16-3ED1-066A-2C9B-E7A2958B9A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30A637-A6E8-2617-C111-5805E21DB53A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30A637-A6E8-2617-C111-5805E21DB5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9401F5-7362-8A6F-9B0C-C2776984D99C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9401F5-7362-8A6F-9B0C-C2776984D9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F70020-2554-F708-AD00-AA0BC0839AF0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F70020-2554-F708-AD00-AA0BC0839A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BF08B3-5179-091A-F39C-B5ED6F0428CA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BF08B3-5179-091A-F39C-B5ED6F0428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927902-94D1-2190-3221-4A0D7F0A47CC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927902-94D1-2190-3221-4A0D7F0A4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6692E0-5210-E89D-CF7F-908DF7AEF22B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6692E0-5210-E89D-CF7F-908DF7AEF2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1683EF-8267-04B2-C04B-7728A1303143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1683EF-8267-04B2-C04B-7728A13031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87FA407-5BBD-1E80-F943-A60D11A33C00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87FA407-5BBD-1E80-F943-A60D11A33C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2918FC-7A83-2C66-6F19-002FD685FAEE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2918FC-7A83-2C66-6F19-002FD685FA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A1F874E-3355-BEA0-1AF3-05444190CD87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A1F874E-3355-BEA0-1AF3-05444190CD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B2A4CC0-F4B1-5FCC-279B-6B0FCEEF7AB5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B2A4CC0-F4B1-5FCC-279B-6B0FCEEF7A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CE047-E023-D183-43E0-FCCA4E1328AD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CE047-E023-D183-43E0-FCCA4E1328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9A3D9C-E3A6-5634-00E4-2DB46D54DFCB}"/>
              </a:ext>
            </a:extLst>
          </p:cNvPr>
          <p:cNvGrpSpPr/>
          <p:nvPr/>
        </p:nvGrpSpPr>
        <p:grpSpPr>
          <a:xfrm>
            <a:off x="8385308" y="866603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D2CE95-0070-67A6-829E-398D711E6D75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D2CE95-0070-67A6-829E-398D711E6D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350046-B812-698D-82AA-D43479B26AB5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350046-B812-698D-82AA-D43479B26A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06287D-6456-CB79-0243-36B491A4BF5F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06287D-6456-CB79-0243-36B491A4BF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032481-4CE6-7B45-A258-0ED742A39591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3032481-4CE6-7B45-A258-0ED742A395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7D4768-F763-A028-5DCB-CDCAE36FCCD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7D4768-F763-A028-5DCB-CDCAE36FCC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51BCDB-55E4-110C-DA98-F1563467E993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51BCDB-55E4-110C-DA98-F1563467E9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C94CD1E-185B-9E09-B30F-AAC4929A1685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C94CD1E-185B-9E09-B30F-AAC4929A16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1F8C7D-8C79-E193-1652-E2A1DE4C6B34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1F8C7D-8C79-E193-1652-E2A1DE4C6B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B018499-6CED-6ECB-BED2-95D7E8C8AF37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B018499-6CED-6ECB-BED2-95D7E8C8AF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3A7B73-78BD-3B87-867A-2BB62F89D977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3A7B73-78BD-3B87-867A-2BB62F89D9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28AAC7-0D8C-D0BE-A681-86038227336A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28AAC7-0D8C-D0BE-A681-8603822733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6E39CF1-03DD-588C-071A-CF1CD2815557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6E39CF1-03DD-588C-071A-CF1CD281555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0B9A7C-6941-F6FE-A5AC-78460A7712A1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0B9A7C-6941-F6FE-A5AC-78460A7712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348225-D5C4-95EA-5C14-B17D97A29B8A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348225-D5C4-95EA-5C14-B17D97A29B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36E8D39-9317-D449-6FAA-55B39979C917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36E8D39-9317-D449-6FAA-55B39979C9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9835750-D143-94ED-6C17-6EFBFD08F2EF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9835750-D143-94ED-6C17-6EFBFD08F2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07C863-9213-EBE5-C9BC-C52297068EE4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07C863-9213-EBE5-C9BC-C52297068EE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5F1E509-3C3F-6897-8232-4B9E47772E34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5F1E509-3C3F-6897-8232-4B9E47772E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FC0C3E-DEE7-8AB7-A3E7-948FD6282958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FC0C3E-DEE7-8AB7-A3E7-948FD62829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2BBBB9-16CB-B5BB-FBD1-1B7B3C7A0EA0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2BBBB9-16CB-B5BB-FBD1-1B7B3C7A0EA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21A4CD7-54C4-9FAA-DFE7-C725ABCD2DC0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21A4CD7-54C4-9FAA-DFE7-C725ABCD2D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FF7395-9847-4645-4949-B6AA992FABA7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FF7395-9847-4645-4949-B6AA992FABA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E5B0C0-2F4F-756E-DFF8-1D1914A96EB2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E5B0C0-2F4F-756E-DFF8-1D1914A96EB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F4634F-962A-5758-702C-365B5352F307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F4634F-962A-5758-702C-365B5352F30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47C23D1-D70F-F373-03DF-0B24021F1198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47C23D1-D70F-F373-03DF-0B24021F11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08B3597-FE2D-1C7B-33BB-6036FB4DB682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08B3597-FE2D-1C7B-33BB-6036FB4DB6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F7C7D2-36EB-F85A-35B1-2537CDC2895E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F7C7D2-36EB-F85A-35B1-2537CDC2895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CF4740-BF6F-1A98-E3B9-C5936CE4F92D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CF4740-BF6F-1A98-E3B9-C5936CE4F92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E7C7B68-49CF-9408-EE59-65B5C20085E2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E7C7B68-49CF-9408-EE59-65B5C20085E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187EC68-F221-5452-CE08-D5E893161C42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187EC68-F221-5452-CE08-D5E893161C4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0E5618A-5EB6-FCDE-EF2D-B813F16F4B04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0E5618A-5EB6-FCDE-EF2D-B813F16F4B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ADF5A83-B48E-21B9-0313-13018E7B99C6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ADF5A83-B48E-21B9-0313-13018E7B99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329A41-01CE-6F1D-2138-62EF22FD75DE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329A41-01CE-6F1D-2138-62EF22FD75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AEB75B2-8FC6-2F4E-B1B4-D19269859C8B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AEB75B2-8FC6-2F4E-B1B4-D19269859C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1CF5FC7-A01A-247D-639C-8A6149CFFE10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1CF5FC7-A01A-247D-639C-8A6149CFFE1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F58D6DA-0101-7EEF-C28A-9254C5B5C06E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F58D6DA-0101-7EEF-C28A-9254C5B5C06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C38DB0-2A24-2CF7-C8AA-D61DCE8D63E8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C38DB0-2A24-2CF7-C8AA-D61DCE8D63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4A930D1-6546-360D-5AA0-AA04D6B37E76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4A930D1-6546-360D-5AA0-AA04D6B37E7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24E165-2124-A4F6-60CE-F613E5EBACF6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24E165-2124-A4F6-60CE-F613E5EBAC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5C5DDF2-B9D4-4CFC-846D-4F2397DBDB6C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5C5DDF2-B9D4-4CFC-846D-4F2397DBDB6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062B08-B701-0C13-2DC7-30BDFCC2AF77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062B08-B701-0C13-2DC7-30BDFCC2AF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5D187B9-57B5-892B-531B-81F08272BF8C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5D187B9-57B5-892B-531B-81F08272BF8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5C5EADB-E38E-EB83-CD82-9FAAA3E860A3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5C5EADB-E38E-EB83-CD82-9FAAA3E860A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E14322-7C9A-963E-A2AA-81FD60D0D145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E14322-7C9A-963E-A2AA-81FD60D0D14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53B5B73-9A1C-61DF-BB40-984C1EC86BA8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53B5B73-9A1C-61DF-BB40-984C1EC86BA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66C4AB-C74C-F38E-68DB-7DACBAEF17B6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66C4AB-C74C-F38E-68DB-7DACBAEF17B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6142938-EBA9-DFCB-10A9-7E9896688CF1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6142938-EBA9-DFCB-10A9-7E9896688C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9C64F0F-104A-ECB5-3268-F850EE698ECC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9C64F0F-104A-ECB5-3268-F850EE698E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4806848-BC8A-3196-AF92-9982FF16A43C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4806848-BC8A-3196-AF92-9982FF16A43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74A937C-DFC1-4C60-BAC1-3D52AFD09888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74A937C-DFC1-4C60-BAC1-3D52AFD098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BB25896-3402-A6D0-1283-0E4EC33E23C2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BB25896-3402-A6D0-1283-0E4EC33E23C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7E598E-B101-532F-0324-481A4A447DF1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7E598E-B101-532F-0324-481A4A447DF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D317CA6-A872-88F3-E547-090369CCD16E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D317CA6-A872-88F3-E547-090369CCD16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313639-9D5E-6908-DE2B-C7FF898B6B03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313639-9D5E-6908-DE2B-C7FF898B6B0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CACB6FB-F107-ED25-39BA-87D233FAD244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CACB6FB-F107-ED25-39BA-87D233FAD24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DC10B9D-AD69-01EA-48DE-6595D023AD71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DC10B9D-AD69-01EA-48DE-6595D023AD7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6DDA7AC-24CA-9CFD-761E-81575161FB54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6DDA7AC-24CA-9CFD-761E-81575161FB5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17E5E6-D292-6B97-A6FD-0CF07E563C30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17E5E6-D292-6B97-A6FD-0CF07E563C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D6E195F-DC63-BDD1-AA7E-2C1E994E4B9E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D6E195F-DC63-BDD1-AA7E-2C1E994E4B9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A271547-AB4D-0AC9-9D39-285D82582D30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A271547-AB4D-0AC9-9D39-285D82582D3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792D47-84F6-F149-EBF7-F2136220EBA9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792D47-84F6-F149-EBF7-F2136220EBA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610DA59-B3E7-17BA-2984-90A4FE13B409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610DA59-B3E7-17BA-2984-90A4FE13B40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43CF498-E9CE-F3B0-49A4-12EC85B45E58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43CF498-E9CE-F3B0-49A4-12EC85B45E5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3E579ED-215D-5C2A-973C-8EBEAEBBD279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3E579ED-215D-5C2A-973C-8EBEAEBBD27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2A1488E-ACE8-13C4-0FEE-C426F451814D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2A1488E-ACE8-13C4-0FEE-C426F451814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853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4280" cy="4351338"/>
          </a:xfrm>
        </p:spPr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How many way are there to start a coroutine?</a:t>
            </a:r>
          </a:p>
          <a:p>
            <a:pPr lvl="2"/>
            <a:r>
              <a:rPr lang="en-US" dirty="0" err="1"/>
              <a:t>asyncio.create_task</a:t>
            </a:r>
            <a:endParaRPr lang="en-US" dirty="0"/>
          </a:p>
          <a:p>
            <a:pPr lvl="3"/>
            <a:r>
              <a:rPr lang="en-US" dirty="0"/>
              <a:t>The </a:t>
            </a:r>
            <a:r>
              <a:rPr lang="en-US" dirty="0" err="1"/>
              <a:t>coro</a:t>
            </a:r>
            <a:r>
              <a:rPr lang="en-US" dirty="0"/>
              <a:t> starts running. `</a:t>
            </a:r>
            <a:r>
              <a:rPr lang="en-US" dirty="0" err="1"/>
              <a:t>create_task</a:t>
            </a:r>
            <a:r>
              <a:rPr lang="en-US" dirty="0"/>
              <a:t>` can return regardless of if the task is complete</a:t>
            </a:r>
          </a:p>
          <a:p>
            <a:pPr lvl="4"/>
            <a:r>
              <a:rPr lang="en-US" dirty="0"/>
              <a:t>Similar to start a new thread</a:t>
            </a:r>
          </a:p>
          <a:p>
            <a:pPr lvl="2"/>
            <a:r>
              <a:rPr lang="en-US" dirty="0"/>
              <a:t>await (keyword)</a:t>
            </a:r>
          </a:p>
          <a:p>
            <a:pPr lvl="3"/>
            <a:r>
              <a:rPr lang="en-US" dirty="0"/>
              <a:t>Start a </a:t>
            </a:r>
            <a:r>
              <a:rPr lang="en-US" dirty="0" err="1"/>
              <a:t>coro</a:t>
            </a:r>
            <a:r>
              <a:rPr lang="en-US" dirty="0"/>
              <a:t> and wait for its completion</a:t>
            </a:r>
          </a:p>
          <a:p>
            <a:pPr lvl="3"/>
            <a:r>
              <a:rPr lang="en-US" dirty="0"/>
              <a:t>Will lose asynchrony when applying this to a </a:t>
            </a:r>
            <a:r>
              <a:rPr lang="en-US" dirty="0" err="1"/>
              <a:t>coro</a:t>
            </a:r>
            <a:endParaRPr lang="en-US" dirty="0"/>
          </a:p>
          <a:p>
            <a:pPr lvl="4"/>
            <a:r>
              <a:rPr lang="en-US" dirty="0"/>
              <a:t>`await` can be applied to </a:t>
            </a:r>
            <a:r>
              <a:rPr lang="en-US" dirty="0" err="1"/>
              <a:t>coros</a:t>
            </a:r>
            <a:r>
              <a:rPr lang="en-US" dirty="0"/>
              <a:t> and tasks</a:t>
            </a:r>
          </a:p>
          <a:p>
            <a:pPr lvl="4"/>
            <a:r>
              <a:rPr lang="en-US" dirty="0"/>
              <a:t>`await` is only allowed in async functions (`async def`)</a:t>
            </a:r>
          </a:p>
          <a:p>
            <a:pPr lvl="2"/>
            <a:r>
              <a:rPr lang="en-US" dirty="0" err="1"/>
              <a:t>asyncio.run</a:t>
            </a:r>
            <a:endParaRPr lang="en-US" dirty="0"/>
          </a:p>
          <a:p>
            <a:pPr lvl="3"/>
            <a:r>
              <a:rPr lang="en-US" dirty="0"/>
              <a:t>The only bridge between the sync world and the async world</a:t>
            </a:r>
          </a:p>
          <a:p>
            <a:pPr lvl="3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3F817F-1E6B-81AA-35EA-040DE9F8492B}"/>
              </a:ext>
            </a:extLst>
          </p:cNvPr>
          <p:cNvGrpSpPr/>
          <p:nvPr/>
        </p:nvGrpSpPr>
        <p:grpSpPr>
          <a:xfrm>
            <a:off x="9254317" y="3823486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AA584D-DCF9-7162-4501-FA56CCC511BC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AA584D-DCF9-7162-4501-FA56CCC511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2658F0-A99E-EAD9-10FA-66C3AA3B6D43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2658F0-A99E-EAD9-10FA-66C3AA3B6D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8D7E50-22DA-C0E0-3593-59DDD0D38CC1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8D7E50-22DA-C0E0-3593-59DDD0D38C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CC6D8A-3F00-2DF9-71DD-3BE6B287B9C8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CC6D8A-3F00-2DF9-71DD-3BE6B287B9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999975-A750-948D-5279-618E29622F10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999975-A750-948D-5279-618E29622F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8B3673-84C4-FC3C-558D-4F938871EA21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8B3673-84C4-FC3C-558D-4F938871EA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BA09B5-C54C-9D7A-B17C-298C47BDC990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BA09B5-C54C-9D7A-B17C-298C47BDC9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7A66D8-AFB6-1476-2759-89F44BF6B3FE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7A66D8-AFB6-1476-2759-89F44BF6B3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7E7929-6969-2078-A450-66F1DAFBC89E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7E7929-6969-2078-A450-66F1DAFBC8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FA9DE2-0A54-4300-8A79-5070F9D4B616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FA9DE2-0A54-4300-8A79-5070F9D4B6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AAB5BA-D212-6ABA-9A22-70B38C6668AC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AAB5BA-D212-6ABA-9A22-70B38C6668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68DC44-A784-0870-D39C-C322FF2A01F3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68DC44-A784-0870-D39C-C322FF2A01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1B3D4C-B07C-5362-0A3C-B5A231156AB8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1B3D4C-B07C-5362-0A3C-B5A231156A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5F7682-C8E9-EB35-26B6-C064A7869554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5F7682-C8E9-EB35-26B6-C064A78695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EA76A8-7BCF-7B28-29AB-B459A40F6CB4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EA76A8-7BCF-7B28-29AB-B459A40F6C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1E9F07-3C7B-BD76-E6CB-99607125744C}"/>
              </a:ext>
            </a:extLst>
          </p:cNvPr>
          <p:cNvGrpSpPr/>
          <p:nvPr/>
        </p:nvGrpSpPr>
        <p:grpSpPr>
          <a:xfrm>
            <a:off x="9380411" y="5056846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3D1001-9BD5-1CA9-8BF0-8C5AA8549348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3D1001-9BD5-1CA9-8BF0-8C5AA85493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987F2A-E9C0-776D-2624-95ABB7AFF158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987F2A-E9C0-776D-2624-95ABB7AFF15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4665AE-EA4B-F6A0-B8D4-477A57A5C655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4665AE-EA4B-F6A0-B8D4-477A57A5C6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CC2155-99AB-5557-9CAF-4FAB536071EE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CC2155-99AB-5557-9CAF-4FAB536071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B5CAF4-C258-E912-0F8B-3915B16C7733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B5CAF4-C258-E912-0F8B-3915B16C77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884DE2-E809-E409-DD28-2402B12E2D79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884DE2-E809-E409-DD28-2402B12E2D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AB6A57-B106-BD89-9A88-727F5466F73D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AB6A57-B106-BD89-9A88-727F5466F7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018033-324E-6FC8-43C3-21BC0EC3860D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018033-324E-6FC8-43C3-21BC0EC386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BE5455-D3F9-944A-65BF-6569A2F81A7A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BE5455-D3F9-944A-65BF-6569A2F81A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7D79F18-D000-1EE5-24E2-7E4E0FFB8AA5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7D79F18-D000-1EE5-24E2-7E4E0FFB8A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D34879-4008-A8FA-22EE-81D65444FCCD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D34879-4008-A8FA-22EE-81D65444FC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AB8223-4079-4BD2-7864-A1FC55A6676E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AB8223-4079-4BD2-7864-A1FC55A667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E1A9EA-F7F8-338A-ACA5-E1686E38244F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E1A9EA-F7F8-338A-ACA5-E1686E3824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11C023-FD21-C508-63DB-F508CD519E15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11C023-FD21-C508-63DB-F508CD519E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E397E5-4758-11F9-6031-0BE9E1D55B2A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E397E5-4758-11F9-6031-0BE9E1D55B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122E14-7742-371B-5BC7-0C6F626BB199}"/>
              </a:ext>
            </a:extLst>
          </p:cNvPr>
          <p:cNvGrpSpPr/>
          <p:nvPr/>
        </p:nvGrpSpPr>
        <p:grpSpPr>
          <a:xfrm>
            <a:off x="9291757" y="1009726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066B4D7-4E1B-0469-8626-31116B9012FF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066B4D7-4E1B-0469-8626-31116B9012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DE1F1E-310A-EF07-9195-0F859AF35092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DE1F1E-310A-EF07-9195-0F859AF350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942295-2B28-D700-BDE3-A0F408F90A93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942295-2B28-D700-BDE3-A0F408F90A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6C3805E-9A1D-4B2A-39AC-0571B9DFB826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6C3805E-9A1D-4B2A-39AC-0571B9DFB8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D2B19C-5A1B-F414-10E2-E96D7EEDB59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D2B19C-5A1B-F414-10E2-E96D7EEDB5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B12402-89CD-B593-256C-9CC6091EBFA6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B12402-89CD-B593-256C-9CC6091EBF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B504678-CB44-43ED-CBD9-DA73DE8CB9DF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B504678-CB44-43ED-CBD9-DA73DE8CB9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D20AE3-663B-9A74-20D9-AB047B96AE28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D20AE3-663B-9A74-20D9-AB047B96AE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E7732A1-CEF0-FABD-93A1-4ADC97E63C05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E7732A1-CEF0-FABD-93A1-4ADC97E63C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528D17C-552D-33C1-B8B8-2144DD0A81E7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528D17C-552D-33C1-B8B8-2144DD0A81E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D6D561-E258-7E26-40F7-2602C2D2F21D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D6D561-E258-7E26-40F7-2602C2D2F2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B6610A-2FF1-AC08-B3E9-6C5568905B01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B6610A-2FF1-AC08-B3E9-6C5568905B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D9BDA1D-7494-93DB-3088-85FB3CEDA18E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D9BDA1D-7494-93DB-3088-85FB3CEDA1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F758BD5-5286-00CC-3E1B-36E3042FDDE8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F758BD5-5286-00CC-3E1B-36E3042FDD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03F279-EA49-BC18-37F0-DE078441D143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03F279-EA49-BC18-37F0-DE078441D14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278766-AE65-1799-FE28-CC9883645975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278766-AE65-1799-FE28-CC98836459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56F31F-5691-9013-6277-6325E5EB8331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56F31F-5691-9013-6277-6325E5EB83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75A92BA-05CC-2DFB-4C32-B51FF6DBCE0E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75A92BA-05CC-2DFB-4C32-B51FF6DBCE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BB4441-45F4-6B8A-06F5-407A68730264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BB4441-45F4-6B8A-06F5-407A6873026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DCDC50-72C1-F50E-BB81-89EBDF8A340F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DCDC50-72C1-F50E-BB81-89EBDF8A34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9880E4-1DCC-6CC7-20B9-61719F629BB4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9880E4-1DCC-6CC7-20B9-61719F629BB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832031-9063-FB8D-2F5B-8C831B9A4D83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832031-9063-FB8D-2F5B-8C831B9A4D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F851EF-723F-FEA0-C1A3-A8244FE42E06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F851EF-723F-FEA0-C1A3-A8244FE42E0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705654-E573-1627-7895-2DD218DD1646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705654-E573-1627-7895-2DD218DD16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AC35E3-BCF7-95BF-2719-0E1D1F6AFCFA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AC35E3-BCF7-95BF-2719-0E1D1F6AFCF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B4CA4D-C081-89B6-3B29-20ECA50BCE5A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B4CA4D-C081-89B6-3B29-20ECA50BCE5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70E7983-DA90-2FEE-5F6F-321C2D2A8138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70E7983-DA90-2FEE-5F6F-321C2D2A81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552FCDE-E21C-11E7-E75D-F401748998DD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552FCDE-E21C-11E7-E75D-F401748998D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1C04955-66F5-F364-C8AB-8BE4455E5E9C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1C04955-66F5-F364-C8AB-8BE4455E5E9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5768EC1-D3A8-52A5-5E67-54E85E30FE6C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5768EC1-D3A8-52A5-5E67-54E85E30FE6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69BF2BD-8B5A-BE84-0326-CCC924EE79FC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69BF2BD-8B5A-BE84-0326-CCC924EE79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0984FEE-CF29-951D-181E-7D923466E7FA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0984FEE-CF29-951D-181E-7D923466E7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3454CF8-7801-2158-DCB2-AA569530ECF9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3454CF8-7801-2158-DCB2-AA569530ECF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4C6321-B05D-E458-CD8B-A3AFFA3026D1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4C6321-B05D-E458-CD8B-A3AFFA3026D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EC8BFE-64C6-7702-1F71-46F3AF5FDCF3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EC8BFE-64C6-7702-1F71-46F3AF5FDCF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2D9EAAE-533B-399E-6987-24E5137F462A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2D9EAAE-533B-399E-6987-24E5137F462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264DDC-8762-7235-DE51-F7C825016A5A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264DDC-8762-7235-DE51-F7C825016A5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F9841E3-CD7C-E86A-8489-9A9FFD7D351F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F9841E3-CD7C-E86A-8489-9A9FFD7D35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7CC745C-2AF2-72E3-8683-F5EF2A49D3B2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7CC745C-2AF2-72E3-8683-F5EF2A49D3B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4F0D4AF-B292-0454-89FC-BC5C9EA3BCF2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4F0D4AF-B292-0454-89FC-BC5C9EA3BCF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3F14C5-A2B8-5F46-31FD-FC39E0B0E960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3F14C5-A2B8-5F46-31FD-FC39E0B0E9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0E082DB-B66E-6F2A-D685-2DB0D2FB3FA5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0E082DB-B66E-6F2A-D685-2DB0D2FB3FA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0646F7-C760-E387-8C45-D6D785DFC696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0646F7-C760-E387-8C45-D6D785DFC69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A2085A5-0F2C-B817-7E06-B8B8D8D7C962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A2085A5-0F2C-B817-7E06-B8B8D8D7C96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7DCAFF6-DEF1-1C04-E9D1-B53805945B6C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7DCAFF6-DEF1-1C04-E9D1-B53805945B6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7CB7A23-8618-9D18-A4B7-41C4F9F9DE1F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7CB7A23-8618-9D18-A4B7-41C4F9F9DE1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FC15CFE-713B-21DD-CADC-21A76DCBDF41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FC15CFE-713B-21DD-CADC-21A76DCBDF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2E21F91-8C52-933F-78AF-86BA0BE8B48B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2E21F91-8C52-933F-78AF-86BA0BE8B4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7612BDB-3F98-7911-C26A-88407DB79FD4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7612BDB-3F98-7911-C26A-88407DB79FD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8FE96BD-CBB6-9EE4-EDFB-3D4885D43978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8FE96BD-CBB6-9EE4-EDFB-3D4885D4397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77A6597-73F4-B7EB-EA72-CABE630DC6BA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77A6597-73F4-B7EB-EA72-CABE630DC6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4155434-5923-645F-631D-0E5A5547388F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4155434-5923-645F-631D-0E5A554738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B10167-D9F9-DE64-ADB5-57FAC6F17EF6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B10167-D9F9-DE64-ADB5-57FAC6F17EF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0A8473B-F334-AB96-9E77-22692A2F6A76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0A8473B-F334-AB96-9E77-22692A2F6A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CC27900-B932-FC56-731B-82B0600632FB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CC27900-B932-FC56-731B-82B0600632F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76B474-D3A1-A68D-1E45-AD73A3B59096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76B474-D3A1-A68D-1E45-AD73A3B5909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E59B992-B479-AD37-56E0-434347E7842B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E59B992-B479-AD37-56E0-434347E7842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5945E27-36D7-5B94-74AE-F9EDFF422EC1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945E27-36D7-5B94-74AE-F9EDFF422E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E84763D-9547-D275-FF54-E65112857C3E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E84763D-9547-D275-FF54-E65112857C3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3F2E847-E3C1-E200-A9EF-6DC252BBC7EC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3F2E847-E3C1-E200-A9EF-6DC252BBC7E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9E3883F-D229-1EEE-DAEA-56EACF24D73A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9E3883F-D229-1EEE-DAEA-56EACF24D73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E6D30DE-3E3E-5026-0DA4-7419820040D2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E6D30DE-3E3E-5026-0DA4-7419820040D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C4D7951-63C0-4BA5-9D2B-A5E2F9CBB56C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C4D7951-63C0-4BA5-9D2B-A5E2F9CBB56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B548F18-9C4A-2637-EC9F-1CF799AA620A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B548F18-9C4A-2637-EC9F-1CF799AA620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EFAD013-1491-2A4B-1C2C-3AA1BF197B58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EFAD013-1491-2A4B-1C2C-3AA1BF197B5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1C60AE1-551C-92CE-6D17-DE96D5BC4C20}"/>
              </a:ext>
            </a:extLst>
          </p:cNvPr>
          <p:cNvGrpSpPr/>
          <p:nvPr/>
        </p:nvGrpSpPr>
        <p:grpSpPr>
          <a:xfrm>
            <a:off x="8850130" y="2761654"/>
            <a:ext cx="546480" cy="3038400"/>
            <a:chOff x="8850130" y="2761654"/>
            <a:chExt cx="546480" cy="30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E54F534-11C4-BC99-305A-B4D6EFA92BB1}"/>
                    </a:ext>
                  </a:extLst>
                </p14:cNvPr>
                <p14:cNvContentPartPr/>
                <p14:nvPr/>
              </p14:nvContentPartPr>
              <p14:xfrm>
                <a:off x="8850130" y="2761654"/>
                <a:ext cx="498960" cy="2989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E54F534-11C4-BC99-305A-B4D6EFA92BB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832130" y="2744014"/>
                  <a:ext cx="534600" cy="30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6786A9C-B6C0-93A0-EAA9-A34134D4980F}"/>
                    </a:ext>
                  </a:extLst>
                </p14:cNvPr>
                <p14:cNvContentPartPr/>
                <p14:nvPr/>
              </p14:nvContentPartPr>
              <p14:xfrm>
                <a:off x="9089170" y="5471734"/>
                <a:ext cx="307440" cy="328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6786A9C-B6C0-93A0-EAA9-A34134D4980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71170" y="5453734"/>
                  <a:ext cx="34308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5384B37-3BD5-8C7C-ADDF-11302B8BF365}"/>
              </a:ext>
            </a:extLst>
          </p:cNvPr>
          <p:cNvGrpSpPr/>
          <p:nvPr/>
        </p:nvGrpSpPr>
        <p:grpSpPr>
          <a:xfrm>
            <a:off x="6622090" y="3449974"/>
            <a:ext cx="2181960" cy="1215720"/>
            <a:chOff x="6622090" y="3449974"/>
            <a:chExt cx="2181960" cy="12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EC8B1C8-D5B7-A669-7250-9614F93D2C9C}"/>
                    </a:ext>
                  </a:extLst>
                </p14:cNvPr>
                <p14:cNvContentPartPr/>
                <p14:nvPr/>
              </p14:nvContentPartPr>
              <p14:xfrm>
                <a:off x="7439290" y="3574894"/>
                <a:ext cx="218880" cy="255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EC8B1C8-D5B7-A669-7250-9614F93D2C9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21290" y="3556894"/>
                  <a:ext cx="2545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F6B49DB-E959-3587-4C0F-93D0A0D1BB6D}"/>
                    </a:ext>
                  </a:extLst>
                </p14:cNvPr>
                <p14:cNvContentPartPr/>
                <p14:nvPr/>
              </p14:nvContentPartPr>
              <p14:xfrm>
                <a:off x="7670770" y="3605134"/>
                <a:ext cx="302400" cy="200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F6B49DB-E959-3587-4C0F-93D0A0D1BB6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53130" y="3587494"/>
                  <a:ext cx="338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7854B7F-503E-38FE-B7F5-FB60C0A4CD09}"/>
                    </a:ext>
                  </a:extLst>
                </p14:cNvPr>
                <p14:cNvContentPartPr/>
                <p14:nvPr/>
              </p14:nvContentPartPr>
              <p14:xfrm>
                <a:off x="8024290" y="3592894"/>
                <a:ext cx="299160" cy="222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7854B7F-503E-38FE-B7F5-FB60C0A4CD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650" y="3574894"/>
                  <a:ext cx="334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392AF6E-9220-AF73-7F21-95D482CB6EAB}"/>
                    </a:ext>
                  </a:extLst>
                </p14:cNvPr>
                <p14:cNvContentPartPr/>
                <p14:nvPr/>
              </p14:nvContentPartPr>
              <p14:xfrm>
                <a:off x="8287450" y="3470494"/>
                <a:ext cx="32040" cy="18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392AF6E-9220-AF73-7F21-95D482CB6EA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69450" y="3452494"/>
                  <a:ext cx="67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2C27658-12C4-CF88-CE55-47DFFF09E95A}"/>
                    </a:ext>
                  </a:extLst>
                </p14:cNvPr>
                <p14:cNvContentPartPr/>
                <p14:nvPr/>
              </p14:nvContentPartPr>
              <p14:xfrm>
                <a:off x="8445130" y="3449974"/>
                <a:ext cx="86760" cy="351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2C27658-12C4-CF88-CE55-47DFFF09E95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27490" y="3432334"/>
                  <a:ext cx="1224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0467563-4194-A2B6-091C-6629D1E52AFD}"/>
                    </a:ext>
                  </a:extLst>
                </p14:cNvPr>
                <p14:cNvContentPartPr/>
                <p14:nvPr/>
              </p14:nvContentPartPr>
              <p14:xfrm>
                <a:off x="8365570" y="3573814"/>
                <a:ext cx="202680" cy="20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0467563-4194-A2B6-091C-6629D1E52AF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47570" y="3556174"/>
                  <a:ext cx="238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8B55CF0-0021-2381-59D9-218A3FA82B78}"/>
                    </a:ext>
                  </a:extLst>
                </p14:cNvPr>
                <p14:cNvContentPartPr/>
                <p14:nvPr/>
              </p14:nvContentPartPr>
              <p14:xfrm>
                <a:off x="7176850" y="3610534"/>
                <a:ext cx="26640" cy="21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8B55CF0-0021-2381-59D9-218A3FA82B7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59210" y="3592894"/>
                  <a:ext cx="62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46D29B3-4811-D6CB-1D37-74BE6470B750}"/>
                    </a:ext>
                  </a:extLst>
                </p14:cNvPr>
                <p14:cNvContentPartPr/>
                <p14:nvPr/>
              </p14:nvContentPartPr>
              <p14:xfrm>
                <a:off x="6984250" y="3456814"/>
                <a:ext cx="362160" cy="478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46D29B3-4811-D6CB-1D37-74BE6470B75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66250" y="3439174"/>
                  <a:ext cx="3978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D701299-E7DB-B942-FFD2-9071B7E022A0}"/>
                    </a:ext>
                  </a:extLst>
                </p14:cNvPr>
                <p14:cNvContentPartPr/>
                <p14:nvPr/>
              </p14:nvContentPartPr>
              <p14:xfrm>
                <a:off x="6765370" y="4208134"/>
                <a:ext cx="117000" cy="177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D701299-E7DB-B942-FFD2-9071B7E022A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47730" y="4190134"/>
                  <a:ext cx="152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AA613B9-3D29-AE1C-53EE-1DFC8B1D9310}"/>
                    </a:ext>
                  </a:extLst>
                </p14:cNvPr>
                <p14:cNvContentPartPr/>
                <p14:nvPr/>
              </p14:nvContentPartPr>
              <p14:xfrm>
                <a:off x="6622090" y="4086454"/>
                <a:ext cx="365400" cy="416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AA613B9-3D29-AE1C-53EE-1DFC8B1D931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04090" y="4068814"/>
                  <a:ext cx="4010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4A7BEA9-2C7D-F95E-098E-93455F579682}"/>
                    </a:ext>
                  </a:extLst>
                </p14:cNvPr>
                <p14:cNvContentPartPr/>
                <p14:nvPr/>
              </p14:nvContentPartPr>
              <p14:xfrm>
                <a:off x="7081090" y="4215694"/>
                <a:ext cx="154080" cy="218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4A7BEA9-2C7D-F95E-098E-93455F57968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63450" y="4198054"/>
                  <a:ext cx="189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2FDB5AD-0A9C-F00B-824C-6149A6D9592C}"/>
                    </a:ext>
                  </a:extLst>
                </p14:cNvPr>
                <p14:cNvContentPartPr/>
                <p14:nvPr/>
              </p14:nvContentPartPr>
              <p14:xfrm>
                <a:off x="7273330" y="4230454"/>
                <a:ext cx="113040" cy="19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2FDB5AD-0A9C-F00B-824C-6149A6D9592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55330" y="4212814"/>
                  <a:ext cx="148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7F3FE08-67B7-BC45-4FE8-FF1EC7F0E2B3}"/>
                    </a:ext>
                  </a:extLst>
                </p14:cNvPr>
                <p14:cNvContentPartPr/>
                <p14:nvPr/>
              </p14:nvContentPartPr>
              <p14:xfrm>
                <a:off x="7369090" y="4244854"/>
                <a:ext cx="163080" cy="420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7F3FE08-67B7-BC45-4FE8-FF1EC7F0E2B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51450" y="4226854"/>
                  <a:ext cx="1987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66515F9-1C8E-E8B8-E7CF-3C11D8CC42C2}"/>
                    </a:ext>
                  </a:extLst>
                </p14:cNvPr>
                <p14:cNvContentPartPr/>
                <p14:nvPr/>
              </p14:nvContentPartPr>
              <p14:xfrm>
                <a:off x="7583290" y="4244494"/>
                <a:ext cx="159840" cy="180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66515F9-1C8E-E8B8-E7CF-3C11D8CC42C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65650" y="4226494"/>
                  <a:ext cx="195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A78374D-918F-1A12-FD3A-9C2C1FA44888}"/>
                    </a:ext>
                  </a:extLst>
                </p14:cNvPr>
                <p14:cNvContentPartPr/>
                <p14:nvPr/>
              </p14:nvContentPartPr>
              <p14:xfrm>
                <a:off x="7791370" y="4253854"/>
                <a:ext cx="79200" cy="180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A78374D-918F-1A12-FD3A-9C2C1FA4488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773370" y="4235854"/>
                  <a:ext cx="114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FDE14C0-4F41-5B54-042A-D75F6C5E270B}"/>
                    </a:ext>
                  </a:extLst>
                </p14:cNvPr>
                <p14:cNvContentPartPr/>
                <p14:nvPr/>
              </p14:nvContentPartPr>
              <p14:xfrm>
                <a:off x="7875970" y="4256374"/>
                <a:ext cx="126720" cy="2055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FDE14C0-4F41-5B54-042A-D75F6C5E270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57970" y="4238734"/>
                  <a:ext cx="162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2A07453-FAE8-A2CC-714A-7ACB6547FC2C}"/>
                    </a:ext>
                  </a:extLst>
                </p14:cNvPr>
                <p14:cNvContentPartPr/>
                <p14:nvPr/>
              </p14:nvContentPartPr>
              <p14:xfrm>
                <a:off x="7985770" y="4131094"/>
                <a:ext cx="7920" cy="11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2A07453-FAE8-A2CC-714A-7ACB6547FC2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967770" y="4113094"/>
                  <a:ext cx="43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245F803-B79E-3E84-3377-E3ACD716A9F1}"/>
                    </a:ext>
                  </a:extLst>
                </p14:cNvPr>
                <p14:cNvContentPartPr/>
                <p14:nvPr/>
              </p14:nvContentPartPr>
              <p14:xfrm>
                <a:off x="8045170" y="4241614"/>
                <a:ext cx="108720" cy="193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245F803-B79E-3E84-3377-E3ACD716A9F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27170" y="4223974"/>
                  <a:ext cx="144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E0D9312-3848-73D8-060B-04D9A0598ED1}"/>
                    </a:ext>
                  </a:extLst>
                </p14:cNvPr>
                <p14:cNvContentPartPr/>
                <p14:nvPr/>
              </p14:nvContentPartPr>
              <p14:xfrm>
                <a:off x="8221930" y="4451854"/>
                <a:ext cx="29160" cy="1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E0D9312-3848-73D8-060B-04D9A0598ED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04290" y="4433854"/>
                  <a:ext cx="64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08C9550-977C-AA34-F9CA-72945E880BB1}"/>
                    </a:ext>
                  </a:extLst>
                </p14:cNvPr>
                <p14:cNvContentPartPr/>
                <p14:nvPr/>
              </p14:nvContentPartPr>
              <p14:xfrm>
                <a:off x="8273770" y="4230094"/>
                <a:ext cx="168120" cy="151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08C9550-977C-AA34-F9CA-72945E880BB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56130" y="4212094"/>
                  <a:ext cx="203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5756154-15C5-A812-6885-66C9F2DBEA4D}"/>
                    </a:ext>
                  </a:extLst>
                </p14:cNvPr>
                <p14:cNvContentPartPr/>
                <p14:nvPr/>
              </p14:nvContentPartPr>
              <p14:xfrm>
                <a:off x="8405530" y="4244854"/>
                <a:ext cx="201240" cy="178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5756154-15C5-A812-6885-66C9F2DBEA4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387890" y="4226854"/>
                  <a:ext cx="236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C175C27-5B96-B1C6-D0DE-CA2CA1E63F08}"/>
                    </a:ext>
                  </a:extLst>
                </p14:cNvPr>
                <p14:cNvContentPartPr/>
                <p14:nvPr/>
              </p14:nvContentPartPr>
              <p14:xfrm>
                <a:off x="8630530" y="4255294"/>
                <a:ext cx="173520" cy="184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C175C27-5B96-B1C6-D0DE-CA2CA1E63F0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12890" y="4237294"/>
                  <a:ext cx="209160" cy="21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028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F7CCD43-F883-CE89-7282-B05ECE7C3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1" y="2339947"/>
            <a:ext cx="5232669" cy="2527430"/>
          </a:xfrm>
          <a:prstGeom prst="rect">
            <a:avLst/>
          </a:prstGeom>
        </p:spPr>
      </p:pic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9947"/>
            <a:ext cx="5727994" cy="3930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C39B1C-150B-EDC5-3ACE-70640CB624B6}"/>
              </a:ext>
            </a:extLst>
          </p:cNvPr>
          <p:cNvSpPr txBox="1"/>
          <p:nvPr/>
        </p:nvSpPr>
        <p:spPr>
          <a:xfrm>
            <a:off x="1335640" y="5188449"/>
            <a:ext cx="285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7F138-C4AB-BF74-9535-6F25635731B1}"/>
              </a:ext>
            </a:extLst>
          </p:cNvPr>
          <p:cNvSpPr txBox="1"/>
          <p:nvPr/>
        </p:nvSpPr>
        <p:spPr>
          <a:xfrm>
            <a:off x="7594641" y="6334780"/>
            <a:ext cx="285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Multiple Pages</a:t>
            </a:r>
          </a:p>
        </p:txBody>
      </p:sp>
    </p:spTree>
    <p:extLst>
      <p:ext uri="{BB962C8B-B14F-4D97-AF65-F5344CB8AC3E}">
        <p14:creationId xmlns:p14="http://schemas.microsoft.com/office/powerpoint/2010/main" val="163418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928"/>
            <a:ext cx="5727994" cy="393085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331D480B-E13B-0B4B-678D-C8A6721140D2}"/>
              </a:ext>
            </a:extLst>
          </p:cNvPr>
          <p:cNvSpPr txBox="1"/>
          <p:nvPr/>
        </p:nvSpPr>
        <p:spPr>
          <a:xfrm>
            <a:off x="7921329" y="3665254"/>
            <a:ext cx="4431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1: Issue all requests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91102C3-6470-FD62-81F1-EA706DAFC183}"/>
              </a:ext>
            </a:extLst>
          </p:cNvPr>
          <p:cNvGrpSpPr/>
          <p:nvPr/>
        </p:nvGrpSpPr>
        <p:grpSpPr>
          <a:xfrm>
            <a:off x="2022709" y="3873109"/>
            <a:ext cx="5842440" cy="1402200"/>
            <a:chOff x="2022709" y="3873109"/>
            <a:chExt cx="5842440" cy="14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C219871-1968-B260-744A-EF0339972F0F}"/>
                    </a:ext>
                  </a:extLst>
                </p14:cNvPr>
                <p14:cNvContentPartPr/>
                <p14:nvPr/>
              </p14:nvContentPartPr>
              <p14:xfrm>
                <a:off x="2022709" y="4427509"/>
                <a:ext cx="4614480" cy="847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C219871-1968-B260-744A-EF0339972F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5069" y="4409509"/>
                  <a:ext cx="4650120" cy="8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302DA85-B068-6633-93C4-81E5B997A504}"/>
                    </a:ext>
                  </a:extLst>
                </p14:cNvPr>
                <p14:cNvContentPartPr/>
                <p14:nvPr/>
              </p14:nvContentPartPr>
              <p14:xfrm>
                <a:off x="6336949" y="3992269"/>
                <a:ext cx="1353600" cy="718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302DA85-B068-6633-93C4-81E5B997A50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19309" y="3974629"/>
                  <a:ext cx="138924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CD1826-2B1A-A5AD-7581-2A92D87ABAC7}"/>
                    </a:ext>
                  </a:extLst>
                </p14:cNvPr>
                <p14:cNvContentPartPr/>
                <p14:nvPr/>
              </p14:nvContentPartPr>
              <p14:xfrm>
                <a:off x="7499389" y="3873109"/>
                <a:ext cx="365760" cy="375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CD1826-2B1A-A5AD-7581-2A92D87ABA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81389" y="3855109"/>
                  <a:ext cx="401400" cy="41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0909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928"/>
            <a:ext cx="5727994" cy="3930852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B1609D47-ECFE-7882-53A5-24CA73F8BD38}"/>
              </a:ext>
            </a:extLst>
          </p:cNvPr>
          <p:cNvGrpSpPr/>
          <p:nvPr/>
        </p:nvGrpSpPr>
        <p:grpSpPr>
          <a:xfrm>
            <a:off x="5179570" y="5494054"/>
            <a:ext cx="2741760" cy="688680"/>
            <a:chOff x="5179570" y="5494054"/>
            <a:chExt cx="274176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0246C3-12EB-AD34-597F-5242E8C4676A}"/>
                    </a:ext>
                  </a:extLst>
                </p14:cNvPr>
                <p14:cNvContentPartPr/>
                <p14:nvPr/>
              </p14:nvContentPartPr>
              <p14:xfrm>
                <a:off x="5179570" y="5494054"/>
                <a:ext cx="2671200" cy="508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0246C3-12EB-AD34-597F-5242E8C467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61570" y="5476414"/>
                  <a:ext cx="270684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AA8961-8F41-9790-68B4-1A7DBCF2E0C6}"/>
                    </a:ext>
                  </a:extLst>
                </p14:cNvPr>
                <p14:cNvContentPartPr/>
                <p14:nvPr/>
              </p14:nvContentPartPr>
              <p14:xfrm>
                <a:off x="7632610" y="5802214"/>
                <a:ext cx="288720" cy="38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AA8961-8F41-9790-68B4-1A7DBCF2E0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14970" y="5784574"/>
                  <a:ext cx="324360" cy="41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2D9063C-E5F4-9D09-C686-74AA10AD7DC3}"/>
              </a:ext>
            </a:extLst>
          </p:cNvPr>
          <p:cNvGrpSpPr/>
          <p:nvPr/>
        </p:nvGrpSpPr>
        <p:grpSpPr>
          <a:xfrm>
            <a:off x="6087490" y="3966214"/>
            <a:ext cx="1770840" cy="820440"/>
            <a:chOff x="6087490" y="3966214"/>
            <a:chExt cx="1770840" cy="82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AD6CFF-269C-2061-EBB2-839E72F7F8ED}"/>
                    </a:ext>
                  </a:extLst>
                </p14:cNvPr>
                <p14:cNvContentPartPr/>
                <p14:nvPr/>
              </p14:nvContentPartPr>
              <p14:xfrm>
                <a:off x="6087490" y="4096174"/>
                <a:ext cx="1548000" cy="690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AD6CFF-269C-2061-EBB2-839E72F7F8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69490" y="4078534"/>
                  <a:ext cx="158364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F99FC8B-BD2B-22FD-BE45-7673B3AE4097}"/>
                    </a:ext>
                  </a:extLst>
                </p14:cNvPr>
                <p14:cNvContentPartPr/>
                <p14:nvPr/>
              </p14:nvContentPartPr>
              <p14:xfrm>
                <a:off x="7469530" y="3966214"/>
                <a:ext cx="388800" cy="302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F99FC8B-BD2B-22FD-BE45-7673B3AE40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1530" y="3948574"/>
                  <a:ext cx="424440" cy="338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31D480B-E13B-0B4B-678D-C8A6721140D2}"/>
              </a:ext>
            </a:extLst>
          </p:cNvPr>
          <p:cNvSpPr txBox="1"/>
          <p:nvPr/>
        </p:nvSpPr>
        <p:spPr>
          <a:xfrm>
            <a:off x="7921329" y="3665254"/>
            <a:ext cx="4431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1: Issue all requests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32109D-A899-AC3F-3612-895FE0595940}"/>
              </a:ext>
            </a:extLst>
          </p:cNvPr>
          <p:cNvSpPr txBox="1"/>
          <p:nvPr/>
        </p:nvSpPr>
        <p:spPr>
          <a:xfrm>
            <a:off x="7955517" y="5633138"/>
            <a:ext cx="4114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2: Wait for all requests to complete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3133FD-C35E-BA8C-A478-95469168287A}"/>
                  </a:ext>
                </a:extLst>
              </p14:cNvPr>
              <p14:cNvContentPartPr/>
              <p14:nvPr/>
            </p14:nvContentPartPr>
            <p14:xfrm>
              <a:off x="2001829" y="5123389"/>
              <a:ext cx="2920320" cy="51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3133FD-C35E-BA8C-A478-9546916828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84189" y="5105749"/>
                <a:ext cx="295596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021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928"/>
            <a:ext cx="5727994" cy="3930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1A57D2-F768-F5F3-5454-932725B3A41D}"/>
              </a:ext>
            </a:extLst>
          </p:cNvPr>
          <p:cNvSpPr txBox="1"/>
          <p:nvPr/>
        </p:nvSpPr>
        <p:spPr>
          <a:xfrm>
            <a:off x="7747462" y="2693324"/>
            <a:ext cx="3906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improvement over multithreading: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FC92DE-A3C4-134E-8E35-E7E8B02CC492}"/>
              </a:ext>
            </a:extLst>
          </p:cNvPr>
          <p:cNvSpPr/>
          <p:nvPr/>
        </p:nvSpPr>
        <p:spPr>
          <a:xfrm>
            <a:off x="8337069" y="4157625"/>
            <a:ext cx="1245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10X</a:t>
            </a:r>
          </a:p>
        </p:txBody>
      </p:sp>
    </p:spTree>
    <p:extLst>
      <p:ext uri="{BB962C8B-B14F-4D97-AF65-F5344CB8AC3E}">
        <p14:creationId xmlns:p14="http://schemas.microsoft.com/office/powerpoint/2010/main" val="185098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4E5D-0C00-B343-F732-C83B09E1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Optimizing I/O-bound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44FC9-4480-216F-E024-9F0162AC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Web server</a:t>
            </a:r>
          </a:p>
          <a:p>
            <a:pPr lvl="2"/>
            <a:r>
              <a:rPr lang="en-US" dirty="0"/>
              <a:t>E.g., course enrollment website (you must have seen its collapse before)</a:t>
            </a:r>
          </a:p>
          <a:p>
            <a:r>
              <a:rPr lang="en-US" dirty="0"/>
              <a:t>Example in this lecture</a:t>
            </a:r>
          </a:p>
          <a:p>
            <a:pPr lvl="1"/>
            <a:r>
              <a:rPr lang="en-US" dirty="0"/>
              <a:t>Fetching a large amount of web pages</a:t>
            </a:r>
          </a:p>
        </p:txBody>
      </p:sp>
    </p:spTree>
    <p:extLst>
      <p:ext uri="{BB962C8B-B14F-4D97-AF65-F5344CB8AC3E}">
        <p14:creationId xmlns:p14="http://schemas.microsoft.com/office/powerpoint/2010/main" val="1131147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394A-2CF5-E12D-BD5B-A42F5610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F859-B955-C89C-2B80-584F3D8F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90318"/>
          </a:xfrm>
        </p:spPr>
        <p:txBody>
          <a:bodyPr>
            <a:normAutofit/>
          </a:bodyPr>
          <a:lstStyle/>
          <a:p>
            <a:r>
              <a:rPr lang="en-US" dirty="0"/>
              <a:t>Before moving on, let’s draw an analogy between </a:t>
            </a:r>
            <a:r>
              <a:rPr lang="en-US" dirty="0" err="1"/>
              <a:t>coros</a:t>
            </a:r>
            <a:r>
              <a:rPr lang="en-US" dirty="0"/>
              <a:t> and threads</a:t>
            </a:r>
          </a:p>
          <a:p>
            <a:pPr lvl="1"/>
            <a:r>
              <a:rPr lang="en-US" dirty="0"/>
              <a:t>In PL (programming language) terminology, a `task` in Python is considered a running </a:t>
            </a:r>
            <a:r>
              <a:rPr lang="en-US" dirty="0" err="1"/>
              <a:t>coro</a:t>
            </a:r>
            <a:r>
              <a:rPr lang="en-US" dirty="0"/>
              <a:t>, which is similar to a running thread</a:t>
            </a:r>
          </a:p>
          <a:p>
            <a:pPr lvl="2"/>
            <a:r>
              <a:rPr lang="en-US" dirty="0"/>
              <a:t>Coroutines is </a:t>
            </a:r>
            <a:r>
              <a:rPr lang="en-US" b="1" dirty="0"/>
              <a:t>a technique of asynchronous programming</a:t>
            </a:r>
            <a:r>
              <a:rPr lang="en-US" dirty="0"/>
              <a:t> (probably the best one we have ever found)</a:t>
            </a:r>
          </a:p>
          <a:p>
            <a:pPr lvl="2"/>
            <a:r>
              <a:rPr lang="en-US" dirty="0"/>
              <a:t>There’re 2 kinds of </a:t>
            </a:r>
            <a:r>
              <a:rPr lang="en-US" dirty="0" err="1"/>
              <a:t>coros</a:t>
            </a:r>
            <a:r>
              <a:rPr lang="en-US" dirty="0"/>
              <a:t>, </a:t>
            </a:r>
            <a:r>
              <a:rPr lang="en-US" dirty="0" err="1"/>
              <a:t>stackful</a:t>
            </a:r>
            <a:r>
              <a:rPr lang="en-US" dirty="0"/>
              <a:t> and </a:t>
            </a:r>
            <a:r>
              <a:rPr lang="en-US" dirty="0" err="1"/>
              <a:t>stackless</a:t>
            </a:r>
            <a:r>
              <a:rPr lang="en-US" dirty="0"/>
              <a:t>; we’re talking about the latter</a:t>
            </a:r>
          </a:p>
          <a:p>
            <a:pPr lvl="1"/>
            <a:r>
              <a:rPr lang="en-US" dirty="0"/>
              <a:t>For threads, the most important APIs are `spawn` (starting a new thread) and `join` (wait for the thread to complete and get the result)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Spawn/join</a:t>
            </a:r>
          </a:p>
          <a:p>
            <a:pPr lvl="1"/>
            <a:r>
              <a:rPr lang="en-US" dirty="0"/>
              <a:t>For coroutines, the most important APIs are </a:t>
            </a:r>
            <a:r>
              <a:rPr lang="en-US" dirty="0" err="1"/>
              <a:t>coro</a:t>
            </a:r>
            <a:r>
              <a:rPr lang="en-US" dirty="0"/>
              <a:t> constructor (create a new </a:t>
            </a:r>
            <a:r>
              <a:rPr lang="en-US" dirty="0" err="1"/>
              <a:t>coro</a:t>
            </a:r>
            <a:r>
              <a:rPr lang="en-US" dirty="0"/>
              <a:t>, and optionally start it) and `await` (wait for the </a:t>
            </a:r>
            <a:r>
              <a:rPr lang="en-US" dirty="0" err="1"/>
              <a:t>coro</a:t>
            </a:r>
            <a:r>
              <a:rPr lang="en-US" dirty="0"/>
              <a:t> to complete and get the result)</a:t>
            </a:r>
          </a:p>
          <a:p>
            <a:pPr lvl="2"/>
            <a:r>
              <a:rPr lang="en-US" dirty="0"/>
              <a:t>Since </a:t>
            </a:r>
            <a:r>
              <a:rPr lang="en-US" dirty="0" err="1"/>
              <a:t>coro</a:t>
            </a:r>
            <a:r>
              <a:rPr lang="en-US" dirty="0"/>
              <a:t> construction always involve async functions, people often call this programming model as “</a:t>
            </a:r>
            <a:r>
              <a:rPr lang="en-US" b="1" dirty="0">
                <a:solidFill>
                  <a:srgbClr val="FF0000"/>
                </a:solidFill>
              </a:rPr>
              <a:t>async/await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33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  <a:p>
            <a:pPr lvl="1"/>
            <a:r>
              <a:rPr lang="en-US" dirty="0" err="1"/>
              <a:t>Coros</a:t>
            </a:r>
            <a:r>
              <a:rPr lang="en-US" dirty="0"/>
              <a:t> are similar to threads</a:t>
            </a:r>
          </a:p>
          <a:p>
            <a:pPr lvl="1"/>
            <a:r>
              <a:rPr lang="en-US" dirty="0"/>
              <a:t>Threads can have </a:t>
            </a:r>
            <a:r>
              <a:rPr lang="en-US" b="1" dirty="0">
                <a:solidFill>
                  <a:srgbClr val="FF0000"/>
                </a:solidFill>
              </a:rPr>
              <a:t>arbitrary entry functions</a:t>
            </a:r>
          </a:p>
          <a:p>
            <a:pPr lvl="1"/>
            <a:r>
              <a:rPr lang="en-US" dirty="0" err="1"/>
              <a:t>Coros</a:t>
            </a:r>
            <a:r>
              <a:rPr lang="en-US" dirty="0"/>
              <a:t> can do the same!</a:t>
            </a:r>
          </a:p>
          <a:p>
            <a:pPr lvl="2"/>
            <a:r>
              <a:rPr lang="en-US" dirty="0"/>
              <a:t>The only exception: the entry function should return a </a:t>
            </a:r>
            <a:r>
              <a:rPr lang="en-US" dirty="0" err="1"/>
              <a:t>coro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essentially being an async function</a:t>
            </a:r>
          </a:p>
          <a:p>
            <a:pPr lvl="2"/>
            <a:r>
              <a:rPr lang="en-US" dirty="0"/>
              <a:t>Previously, our </a:t>
            </a:r>
            <a:r>
              <a:rPr lang="en-US" dirty="0" err="1"/>
              <a:t>coro</a:t>
            </a:r>
            <a:r>
              <a:rPr lang="en-US" dirty="0"/>
              <a:t> entry function was just `</a:t>
            </a:r>
            <a:r>
              <a:rPr lang="en-US" dirty="0" err="1"/>
              <a:t>httpx.AsyncClient.get</a:t>
            </a:r>
            <a:r>
              <a:rPr lang="en-US" dirty="0"/>
              <a:t>` (async HTTP GET request). We’re to wrap it into a function</a:t>
            </a:r>
          </a:p>
        </p:txBody>
      </p:sp>
    </p:spTree>
    <p:extLst>
      <p:ext uri="{BB962C8B-B14F-4D97-AF65-F5344CB8AC3E}">
        <p14:creationId xmlns:p14="http://schemas.microsoft.com/office/powerpoint/2010/main" val="365539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3539" cy="4351338"/>
          </a:xfrm>
        </p:spPr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53BD8B4-3345-622A-27EA-90915745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82" y="1425315"/>
            <a:ext cx="6109014" cy="50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73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3539" cy="4351338"/>
          </a:xfrm>
        </p:spPr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  <a:p>
            <a:pPr lvl="1"/>
            <a:r>
              <a:rPr lang="en-US" dirty="0"/>
              <a:t>How many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53BD8B4-3345-622A-27EA-90915745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82" y="1425315"/>
            <a:ext cx="6109014" cy="50675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AEDA86-7EBF-24F6-A898-B3E55CED4D46}"/>
                  </a:ext>
                </a:extLst>
              </p14:cNvPr>
              <p14:cNvContentPartPr/>
              <p14:nvPr/>
            </p14:nvContentPartPr>
            <p14:xfrm>
              <a:off x="8072869" y="3275149"/>
              <a:ext cx="995400" cy="5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AEDA86-7EBF-24F6-A898-B3E55CED4D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4869" y="3257149"/>
                <a:ext cx="10310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2C0546-9A79-EE14-0E53-DD7A9F98EC37}"/>
                  </a:ext>
                </a:extLst>
              </p14:cNvPr>
              <p14:cNvContentPartPr/>
              <p14:nvPr/>
            </p14:nvContentPartPr>
            <p14:xfrm>
              <a:off x="7528549" y="5288989"/>
              <a:ext cx="1740960" cy="36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2C0546-9A79-EE14-0E53-DD7A9F98EC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0909" y="5270989"/>
                <a:ext cx="17766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0CC5EB-BB24-1A6B-A4A2-724D5EF69BF8}"/>
                  </a:ext>
                </a:extLst>
              </p14:cNvPr>
              <p14:cNvContentPartPr/>
              <p14:nvPr/>
            </p14:nvContentPartPr>
            <p14:xfrm>
              <a:off x="8317309" y="6437749"/>
              <a:ext cx="941040" cy="31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0CC5EB-BB24-1A6B-A4A2-724D5EF69B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99669" y="6420109"/>
                <a:ext cx="97668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120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D11C-38D3-B133-2FA5-41AF659E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F978-FFF9-32BA-C96B-65B0951D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3670" cy="4351338"/>
          </a:xfrm>
        </p:spPr>
        <p:txBody>
          <a:bodyPr/>
          <a:lstStyle/>
          <a:p>
            <a:r>
              <a:rPr lang="en-US" dirty="0"/>
              <a:t>Milestone 4 (bonus): Task groups (hierarchical structure)</a:t>
            </a:r>
          </a:p>
          <a:p>
            <a:pPr lvl="1"/>
            <a:r>
              <a:rPr lang="en-US" dirty="0"/>
              <a:t>New feature </a:t>
            </a:r>
            <a:r>
              <a:rPr lang="en-US"/>
              <a:t>in Python 3.11</a:t>
            </a:r>
            <a:endParaRPr lang="en-US" dirty="0"/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3D33180-AB72-4195-C396-7C1C897F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8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D11C-38D3-B133-2FA5-41AF659E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F978-FFF9-32BA-C96B-65B0951D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3670" cy="4351338"/>
          </a:xfrm>
        </p:spPr>
        <p:txBody>
          <a:bodyPr/>
          <a:lstStyle/>
          <a:p>
            <a:r>
              <a:rPr lang="en-US" dirty="0"/>
              <a:t>Milestone 4 (bonus): Task groups (</a:t>
            </a:r>
            <a:r>
              <a:rPr lang="en-US" b="1" dirty="0">
                <a:solidFill>
                  <a:srgbClr val="FF0000"/>
                </a:solidFill>
              </a:rPr>
              <a:t>hierarchical</a:t>
            </a:r>
            <a:r>
              <a:rPr lang="en-US" dirty="0"/>
              <a:t> structure)</a:t>
            </a:r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3D33180-AB72-4195-C396-7C1C897F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A41C63-6402-2656-D915-99C8E3C439D1}"/>
                  </a:ext>
                </a:extLst>
              </p14:cNvPr>
              <p14:cNvContentPartPr/>
              <p14:nvPr/>
            </p14:nvContentPartPr>
            <p14:xfrm>
              <a:off x="7045069" y="4849069"/>
              <a:ext cx="4504320" cy="101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A41C63-6402-2656-D915-99C8E3C439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7069" y="4831429"/>
                <a:ext cx="4539960" cy="10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08B952-36F9-BB17-FD97-567B927812D7}"/>
                  </a:ext>
                </a:extLst>
              </p14:cNvPr>
              <p14:cNvContentPartPr/>
              <p14:nvPr/>
            </p14:nvContentPartPr>
            <p14:xfrm>
              <a:off x="4813069" y="5238949"/>
              <a:ext cx="2283120" cy="30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08B952-36F9-BB17-FD97-567B927812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5069" y="5221309"/>
                <a:ext cx="23187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9B314D-FC23-F839-5561-D904742FF155}"/>
                  </a:ext>
                </a:extLst>
              </p14:cNvPr>
              <p14:cNvContentPartPr/>
              <p14:nvPr/>
            </p14:nvContentPartPr>
            <p14:xfrm>
              <a:off x="4717669" y="5354869"/>
              <a:ext cx="298080" cy="354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9B314D-FC23-F839-5561-D904742FF1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0029" y="5337229"/>
                <a:ext cx="333720" cy="3898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834F768-8633-202E-DC53-9EF3E414A6FF}"/>
              </a:ext>
            </a:extLst>
          </p:cNvPr>
          <p:cNvSpPr txBox="1"/>
          <p:nvPr/>
        </p:nvSpPr>
        <p:spPr>
          <a:xfrm>
            <a:off x="359869" y="5222856"/>
            <a:ext cx="4251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</a:t>
            </a:r>
            <a:r>
              <a:rPr lang="en-US" sz="2800" dirty="0" err="1"/>
              <a:t>coros</a:t>
            </a:r>
            <a:r>
              <a:rPr lang="en-US" sz="2800" dirty="0"/>
              <a:t> started by `</a:t>
            </a:r>
            <a:r>
              <a:rPr lang="en-US" sz="2800" dirty="0" err="1"/>
              <a:t>tg</a:t>
            </a:r>
            <a:r>
              <a:rPr lang="en-US" sz="2800" dirty="0"/>
              <a:t>` will complete within this scope</a:t>
            </a:r>
          </a:p>
        </p:txBody>
      </p:sp>
    </p:spTree>
    <p:extLst>
      <p:ext uri="{BB962C8B-B14F-4D97-AF65-F5344CB8AC3E}">
        <p14:creationId xmlns:p14="http://schemas.microsoft.com/office/powerpoint/2010/main" val="1063044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ED4D-89D6-8348-E535-754C5857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C86-F78B-E508-BB5A-FE9B2D4B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31080" cy="5042159"/>
          </a:xfrm>
        </p:spPr>
        <p:txBody>
          <a:bodyPr>
            <a:normAutofit/>
          </a:bodyPr>
          <a:lstStyle/>
          <a:p>
            <a:r>
              <a:rPr lang="en-US" dirty="0" err="1"/>
              <a:t>Coros</a:t>
            </a:r>
            <a:r>
              <a:rPr lang="en-US" dirty="0"/>
              <a:t> are similar to threads, what does context switch look like in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Every `await` is a suspension point</a:t>
            </a:r>
          </a:p>
          <a:p>
            <a:pPr lvl="2"/>
            <a:r>
              <a:rPr lang="en-US" dirty="0"/>
              <a:t>Compiler computes the minimal context by live-variable analysis</a:t>
            </a:r>
          </a:p>
          <a:p>
            <a:pPr lvl="2"/>
            <a:r>
              <a:rPr lang="en-US" dirty="0"/>
              <a:t>Context is saved to heap objects</a:t>
            </a:r>
          </a:p>
          <a:p>
            <a:pPr lvl="1"/>
            <a:r>
              <a:rPr lang="en-US" dirty="0"/>
              <a:t>Low level (system calls)</a:t>
            </a:r>
          </a:p>
          <a:p>
            <a:pPr lvl="2"/>
            <a:r>
              <a:rPr lang="en-US" dirty="0"/>
              <a:t>I/O Multiplexing (e.g., </a:t>
            </a:r>
            <a:r>
              <a:rPr lang="en-US" dirty="0" err="1"/>
              <a:t>epoll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Non-blocking I/O (e.g., non-blocking sockets)</a:t>
            </a:r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9CE08AB-118C-B8BC-B90E-7018E81BD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B9387C-3C90-3C27-5524-021C6F4D40E6}"/>
                  </a:ext>
                </a:extLst>
              </p14:cNvPr>
              <p14:cNvContentPartPr/>
              <p14:nvPr/>
            </p14:nvContentPartPr>
            <p14:xfrm>
              <a:off x="8522149" y="3446509"/>
              <a:ext cx="605520" cy="332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B9387C-3C90-3C27-5524-021C6F4D40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4149" y="3428869"/>
                <a:ext cx="641160" cy="3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96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ED4D-89D6-8348-E535-754C5857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C86-F78B-E508-BB5A-FE9B2D4B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31080" cy="5042159"/>
          </a:xfrm>
        </p:spPr>
        <p:txBody>
          <a:bodyPr>
            <a:normAutofit/>
          </a:bodyPr>
          <a:lstStyle/>
          <a:p>
            <a:r>
              <a:rPr lang="en-US" dirty="0" err="1"/>
              <a:t>Coros</a:t>
            </a:r>
            <a:r>
              <a:rPr lang="en-US" dirty="0"/>
              <a:t> are similar to threads, what does context switch look like in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Every `await` is a suspension point</a:t>
            </a:r>
          </a:p>
          <a:p>
            <a:pPr lvl="2"/>
            <a:r>
              <a:rPr lang="en-US" dirty="0"/>
              <a:t>Compiler computes the minimal context by live-variable analysis</a:t>
            </a:r>
          </a:p>
          <a:p>
            <a:pPr lvl="2"/>
            <a:r>
              <a:rPr lang="en-US" dirty="0"/>
              <a:t>Context is saved to heap objects</a:t>
            </a:r>
          </a:p>
          <a:p>
            <a:pPr lvl="1"/>
            <a:r>
              <a:rPr lang="en-US" dirty="0"/>
              <a:t>Low level (system calls)</a:t>
            </a:r>
          </a:p>
          <a:p>
            <a:pPr lvl="2"/>
            <a:r>
              <a:rPr lang="en-US" dirty="0"/>
              <a:t>I/O Multiplexing (e.g., </a:t>
            </a:r>
            <a:r>
              <a:rPr lang="en-US" dirty="0" err="1"/>
              <a:t>epoll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Non-blocking I/O (e.g., non-blocking sockets)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E8AB8A-2C17-7ACA-8AD8-9827C8D65832}"/>
              </a:ext>
            </a:extLst>
          </p:cNvPr>
          <p:cNvSpPr/>
          <p:nvPr/>
        </p:nvSpPr>
        <p:spPr>
          <a:xfrm>
            <a:off x="6841374" y="2460258"/>
            <a:ext cx="418684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Topics in future tutorials!</a:t>
            </a:r>
          </a:p>
        </p:txBody>
      </p:sp>
    </p:spTree>
    <p:extLst>
      <p:ext uri="{BB962C8B-B14F-4D97-AF65-F5344CB8AC3E}">
        <p14:creationId xmlns:p14="http://schemas.microsoft.com/office/powerpoint/2010/main" val="3809913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CF9B-790C-4145-B65C-F3A1CFC2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A9D0-3726-4864-776E-D5D3764A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Coroutines and Tasks in Python</a:t>
            </a:r>
          </a:p>
          <a:p>
            <a:pPr lvl="1"/>
            <a:r>
              <a:rPr lang="en-US" dirty="0">
                <a:hlinkClick r:id="rId2"/>
              </a:rPr>
              <a:t>https://docs.python.org/3/library/asyncio-task.html</a:t>
            </a:r>
            <a:endParaRPr lang="en-US" dirty="0"/>
          </a:p>
          <a:p>
            <a:r>
              <a:rPr lang="en-US" dirty="0"/>
              <a:t>Coroutines in other programming languages</a:t>
            </a:r>
          </a:p>
          <a:p>
            <a:pPr lvl="1"/>
            <a:r>
              <a:rPr lang="en-US" dirty="0"/>
              <a:t>Kotlin Coroutines: </a:t>
            </a:r>
            <a:r>
              <a:rPr lang="en-US" dirty="0">
                <a:hlinkClick r:id="rId3"/>
              </a:rPr>
              <a:t>https://kotlinlang.org/docs/coroutines-overview.html</a:t>
            </a:r>
            <a:endParaRPr lang="en-US" dirty="0"/>
          </a:p>
          <a:p>
            <a:pPr lvl="1"/>
            <a:r>
              <a:rPr lang="en-US" dirty="0"/>
              <a:t>Rust Tokio: </a:t>
            </a:r>
            <a:r>
              <a:rPr lang="en-US" dirty="0">
                <a:hlinkClick r:id="rId4"/>
              </a:rPr>
              <a:t>https://tokio.rs/</a:t>
            </a:r>
            <a:endParaRPr lang="en-US" dirty="0"/>
          </a:p>
          <a:p>
            <a:pPr lvl="1"/>
            <a:r>
              <a:rPr lang="en-US" dirty="0"/>
              <a:t>C# (F# has similar mechanisms): </a:t>
            </a:r>
            <a:r>
              <a:rPr lang="en-US" dirty="0">
                <a:hlinkClick r:id="rId5"/>
              </a:rPr>
              <a:t>https://learn.microsoft.com/en-us/dotnet/csharp/asynchronous-programming/</a:t>
            </a:r>
            <a:endParaRPr lang="en-US" dirty="0"/>
          </a:p>
          <a:p>
            <a:pPr lvl="1"/>
            <a:r>
              <a:rPr lang="en-US" dirty="0"/>
              <a:t>Swift Concurrency: </a:t>
            </a:r>
            <a:r>
              <a:rPr lang="en-US" dirty="0">
                <a:hlinkClick r:id="rId6"/>
              </a:rPr>
              <a:t>https://docs.swift.org/swift-book/documentation/the-swift-programming-language/concurrency/</a:t>
            </a:r>
            <a:endParaRPr lang="en-US" dirty="0"/>
          </a:p>
          <a:p>
            <a:pPr lvl="1"/>
            <a:r>
              <a:rPr lang="en-US" dirty="0"/>
              <a:t>JavaScript async function: </a:t>
            </a:r>
            <a:r>
              <a:rPr lang="en-US" dirty="0">
                <a:hlinkClick r:id="rId7"/>
              </a:rPr>
              <a:t>https://developer.mozilla.org/en-US/docs/Web/JavaScript/Reference/Statements/async_function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3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5215-9D56-B57F-D240-B91D02F9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Decomposition of Getting a Web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32DAE7-2994-DFC9-D32C-FBEDF3FFD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2" y="1226781"/>
            <a:ext cx="4381964" cy="54960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25561-8684-1AFF-39CC-411B26184720}"/>
              </a:ext>
            </a:extLst>
          </p:cNvPr>
          <p:cNvSpPr txBox="1"/>
          <p:nvPr/>
        </p:nvSpPr>
        <p:spPr>
          <a:xfrm>
            <a:off x="5581816" y="1607984"/>
            <a:ext cx="66101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obtain this waterfall graph?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Go to Chrome, press F12, then click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Most of time is spent in waiting for server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CPU utilization is </a:t>
            </a:r>
            <a:r>
              <a:rPr lang="en-US" sz="2800" b="1" dirty="0">
                <a:solidFill>
                  <a:srgbClr val="FF0000"/>
                </a:solidFill>
              </a:rPr>
              <a:t>LOW</a:t>
            </a:r>
            <a:r>
              <a:rPr lang="en-US" sz="28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Inspiration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 CPU core can handle a large amount of outstanding HTTP requests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do this?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Asynchronous programming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252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5215-9D56-B57F-D240-B91D02F9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Decomposition of Getting a Web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32DAE7-2994-DFC9-D32C-FBEDF3FFD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2" y="1226781"/>
            <a:ext cx="4381964" cy="54960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25561-8684-1AFF-39CC-411B26184720}"/>
              </a:ext>
            </a:extLst>
          </p:cNvPr>
          <p:cNvSpPr txBox="1"/>
          <p:nvPr/>
        </p:nvSpPr>
        <p:spPr>
          <a:xfrm>
            <a:off x="5581816" y="1607984"/>
            <a:ext cx="66101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compute-bound programs, we do </a:t>
            </a:r>
            <a:r>
              <a:rPr lang="en-US" sz="2800" b="1" dirty="0">
                <a:solidFill>
                  <a:srgbClr val="FF0000"/>
                </a:solidFill>
              </a:rPr>
              <a:t>parallel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I/O-bound programs, we do </a:t>
            </a:r>
            <a:r>
              <a:rPr lang="en-US" sz="2800" b="1" dirty="0">
                <a:solidFill>
                  <a:srgbClr val="FF0000"/>
                </a:solidFill>
              </a:rPr>
              <a:t>asynchronous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Coroutines is a technique of asynchronous programming (probably the best we’ve ever known)</a:t>
            </a:r>
          </a:p>
        </p:txBody>
      </p:sp>
    </p:spTree>
    <p:extLst>
      <p:ext uri="{BB962C8B-B14F-4D97-AF65-F5344CB8AC3E}">
        <p14:creationId xmlns:p14="http://schemas.microsoft.com/office/powerpoint/2010/main" val="372885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BE5B-1439-C250-AA0A-75DC493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Getting a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E32FB-AC43-0D9B-52B1-E5253AA8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HTTP GET request -&gt; response</a:t>
            </a:r>
          </a:p>
          <a:p>
            <a:pPr lvl="1"/>
            <a:r>
              <a:rPr lang="en-US"/>
              <a:t>Paired (request, response) is the common pattern of HTTP</a:t>
            </a:r>
          </a:p>
          <a:p>
            <a:pPr lvl="2"/>
            <a:r>
              <a:rPr lang="en-US"/>
              <a:t>Client </a:t>
            </a:r>
            <a:r>
              <a:rPr lang="en-US" dirty="0"/>
              <a:t>sends a request to server, and server sends back a response</a:t>
            </a:r>
          </a:p>
          <a:p>
            <a:pPr lvl="1"/>
            <a:r>
              <a:rPr lang="en-US"/>
              <a:t>There’re multiple types of requests, GET is one of them</a:t>
            </a:r>
          </a:p>
          <a:p>
            <a:r>
              <a:rPr lang="en-US"/>
              <a:t>We can do this in Python!</a:t>
            </a: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8716E6C-9FE1-7692-03D7-E7D3C8EBB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37" y="4001294"/>
            <a:ext cx="7211289" cy="21756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F11210-8E54-D520-B276-CE066CBBC471}"/>
                  </a:ext>
                </a:extLst>
              </p14:cNvPr>
              <p14:cNvContentPartPr/>
              <p14:nvPr/>
            </p14:nvContentPartPr>
            <p14:xfrm>
              <a:off x="3073930" y="5860894"/>
              <a:ext cx="2793240" cy="48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F11210-8E54-D520-B276-CE066CBBC4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5930" y="5843254"/>
                <a:ext cx="282888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5309DB3-1B85-1C57-7527-B8AAB342790C}"/>
              </a:ext>
            </a:extLst>
          </p:cNvPr>
          <p:cNvGrpSpPr/>
          <p:nvPr/>
        </p:nvGrpSpPr>
        <p:grpSpPr>
          <a:xfrm>
            <a:off x="5684650" y="5626894"/>
            <a:ext cx="3397320" cy="814320"/>
            <a:chOff x="5684650" y="5626894"/>
            <a:chExt cx="3397320" cy="81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FB5ADBC-CC7A-A5A4-13C1-56A4804279C8}"/>
                    </a:ext>
                  </a:extLst>
                </p14:cNvPr>
                <p14:cNvContentPartPr/>
                <p14:nvPr/>
              </p14:nvContentPartPr>
              <p14:xfrm>
                <a:off x="5684650" y="5632294"/>
                <a:ext cx="3314880" cy="808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FB5ADBC-CC7A-A5A4-13C1-56A4804279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6650" y="5614654"/>
                  <a:ext cx="335052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C60A53-C63A-2DC6-8717-52D62B5C1824}"/>
                    </a:ext>
                  </a:extLst>
                </p14:cNvPr>
                <p14:cNvContentPartPr/>
                <p14:nvPr/>
              </p14:nvContentPartPr>
              <p14:xfrm>
                <a:off x="8991610" y="5626894"/>
                <a:ext cx="90360" cy="47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C60A53-C63A-2DC6-8717-52D62B5C18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73970" y="5609254"/>
                  <a:ext cx="126000" cy="51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E4E128-42E9-B31C-0CCA-8385851FAA0F}"/>
              </a:ext>
            </a:extLst>
          </p:cNvPr>
          <p:cNvSpPr txBox="1"/>
          <p:nvPr/>
        </p:nvSpPr>
        <p:spPr>
          <a:xfrm>
            <a:off x="8492808" y="4537850"/>
            <a:ext cx="3699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HTML file can be opened by a browser!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0D54A0B-246B-4261-E617-04813AC937DF}"/>
                  </a:ext>
                </a:extLst>
              </p14:cNvPr>
              <p14:cNvContentPartPr/>
              <p14:nvPr/>
            </p14:nvContentPartPr>
            <p14:xfrm>
              <a:off x="3084370" y="4901134"/>
              <a:ext cx="1675800" cy="65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0D54A0B-246B-4261-E617-04813AC937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6370" y="4883134"/>
                <a:ext cx="171144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096EF92-73B7-9974-D959-E2BC92013097}"/>
              </a:ext>
            </a:extLst>
          </p:cNvPr>
          <p:cNvGrpSpPr/>
          <p:nvPr/>
        </p:nvGrpSpPr>
        <p:grpSpPr>
          <a:xfrm>
            <a:off x="4532650" y="3195094"/>
            <a:ext cx="4744440" cy="1484640"/>
            <a:chOff x="4532650" y="3195094"/>
            <a:chExt cx="4744440" cy="14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5C1E177-6936-F375-C315-B8FB8397DC38}"/>
                    </a:ext>
                  </a:extLst>
                </p14:cNvPr>
                <p14:cNvContentPartPr/>
                <p14:nvPr/>
              </p14:nvContentPartPr>
              <p14:xfrm>
                <a:off x="4532650" y="3405334"/>
                <a:ext cx="4616280" cy="127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5C1E177-6936-F375-C315-B8FB8397DC3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15010" y="3387334"/>
                  <a:ext cx="4651920" cy="13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8320241-90CE-38B0-2EC3-A196889E5598}"/>
                    </a:ext>
                  </a:extLst>
                </p14:cNvPr>
                <p14:cNvContentPartPr/>
                <p14:nvPr/>
              </p14:nvContentPartPr>
              <p14:xfrm>
                <a:off x="8786050" y="3195094"/>
                <a:ext cx="491040" cy="473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8320241-90CE-38B0-2EC3-A196889E55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68050" y="3177454"/>
                  <a:ext cx="526680" cy="50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3FD30A6-1C23-E924-47E8-4962701ECCBF}"/>
              </a:ext>
            </a:extLst>
          </p:cNvPr>
          <p:cNvSpPr txBox="1"/>
          <p:nvPr/>
        </p:nvSpPr>
        <p:spPr>
          <a:xfrm>
            <a:off x="9277090" y="2559684"/>
            <a:ext cx="2753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a web page with one line of Python!</a:t>
            </a:r>
          </a:p>
        </p:txBody>
      </p:sp>
    </p:spTree>
    <p:extLst>
      <p:ext uri="{BB962C8B-B14F-4D97-AF65-F5344CB8AC3E}">
        <p14:creationId xmlns:p14="http://schemas.microsoft.com/office/powerpoint/2010/main" val="146858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CE3D-83B6-6ECB-70A8-C148A42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9273-9554-A314-0E45-796B99E3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1: Naïve (sequential)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E5A873-4AB9-946C-7440-70BA685B9AA5}"/>
              </a:ext>
            </a:extLst>
          </p:cNvPr>
          <p:cNvGrpSpPr/>
          <p:nvPr/>
        </p:nvGrpSpPr>
        <p:grpSpPr>
          <a:xfrm>
            <a:off x="1350610" y="2379334"/>
            <a:ext cx="1651680" cy="632160"/>
            <a:chOff x="1350610" y="2379334"/>
            <a:chExt cx="165168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3F8A21-1A69-5E7E-3D4B-1A49374D5238}"/>
                    </a:ext>
                  </a:extLst>
                </p14:cNvPr>
                <p14:cNvContentPartPr/>
                <p14:nvPr/>
              </p14:nvContentPartPr>
              <p14:xfrm>
                <a:off x="1350610" y="2540254"/>
                <a:ext cx="247320" cy="204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3F8A21-1A69-5E7E-3D4B-1A49374D52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2970" y="2522614"/>
                  <a:ext cx="282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41FC7E-F6B7-06F6-FD87-88E97FC6327D}"/>
                    </a:ext>
                  </a:extLst>
                </p14:cNvPr>
                <p14:cNvContentPartPr/>
                <p14:nvPr/>
              </p14:nvContentPartPr>
              <p14:xfrm>
                <a:off x="1620970" y="2530534"/>
                <a:ext cx="145440" cy="244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41FC7E-F6B7-06F6-FD87-88E97FC632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2970" y="2512894"/>
                  <a:ext cx="181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5F2BB7-3B72-EC67-2638-2C9A95684DB3}"/>
                    </a:ext>
                  </a:extLst>
                </p14:cNvPr>
                <p14:cNvContentPartPr/>
                <p14:nvPr/>
              </p14:nvContentPartPr>
              <p14:xfrm>
                <a:off x="1827970" y="2520454"/>
                <a:ext cx="400320" cy="491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5F2BB7-3B72-EC67-2638-2C9A95684D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10330" y="2502814"/>
                  <a:ext cx="4359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032982-65AF-4CDC-6A22-A0B16922D395}"/>
                    </a:ext>
                  </a:extLst>
                </p14:cNvPr>
                <p14:cNvContentPartPr/>
                <p14:nvPr/>
              </p14:nvContentPartPr>
              <p14:xfrm>
                <a:off x="2257090" y="2519374"/>
                <a:ext cx="168120" cy="229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032982-65AF-4CDC-6A22-A0B16922D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9090" y="2501734"/>
                  <a:ext cx="203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259C05-9B83-335D-ABAB-9DE5F9AE5813}"/>
                    </a:ext>
                  </a:extLst>
                </p14:cNvPr>
                <p14:cNvContentPartPr/>
                <p14:nvPr/>
              </p14:nvContentPartPr>
              <p14:xfrm>
                <a:off x="2472010" y="2513974"/>
                <a:ext cx="117360" cy="236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259C05-9B83-335D-ABAB-9DE5F9AE58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4010" y="2495974"/>
                  <a:ext cx="1530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BF39BC-0AF7-7D21-A2E5-251911B9F463}"/>
                    </a:ext>
                  </a:extLst>
                </p14:cNvPr>
                <p14:cNvContentPartPr/>
                <p14:nvPr/>
              </p14:nvContentPartPr>
              <p14:xfrm>
                <a:off x="2682970" y="2404174"/>
                <a:ext cx="103680" cy="33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BF39BC-0AF7-7D21-A2E5-251911B9F4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64970" y="2386174"/>
                  <a:ext cx="1393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E01B95-FEBA-38C1-B537-33B217331DA0}"/>
                    </a:ext>
                  </a:extLst>
                </p14:cNvPr>
                <p14:cNvContentPartPr/>
                <p14:nvPr/>
              </p14:nvContentPartPr>
              <p14:xfrm>
                <a:off x="2588650" y="2524054"/>
                <a:ext cx="201240" cy="3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E01B95-FEBA-38C1-B537-33B217331D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70650" y="2506054"/>
                  <a:ext cx="236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10A829B-BD51-7189-7D06-F0B771E56D7C}"/>
                    </a:ext>
                  </a:extLst>
                </p14:cNvPr>
                <p14:cNvContentPartPr/>
                <p14:nvPr/>
              </p14:nvContentPartPr>
              <p14:xfrm>
                <a:off x="2959090" y="2379334"/>
                <a:ext cx="43200" cy="369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10A829B-BD51-7189-7D06-F0B771E56D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1450" y="2361694"/>
                  <a:ext cx="7884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5138AE-8A11-2B66-4818-497AB5D326F6}"/>
              </a:ext>
            </a:extLst>
          </p:cNvPr>
          <p:cNvGrpSpPr/>
          <p:nvPr/>
        </p:nvGrpSpPr>
        <p:grpSpPr>
          <a:xfrm>
            <a:off x="3719410" y="2357374"/>
            <a:ext cx="3251160" cy="427320"/>
            <a:chOff x="3719410" y="2357374"/>
            <a:chExt cx="325116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FF0829-A5A7-8613-45BB-813B6A21B9BF}"/>
                    </a:ext>
                  </a:extLst>
                </p14:cNvPr>
                <p14:cNvContentPartPr/>
                <p14:nvPr/>
              </p14:nvContentPartPr>
              <p14:xfrm>
                <a:off x="3719410" y="2425774"/>
                <a:ext cx="33120" cy="32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FF0829-A5A7-8613-45BB-813B6A21B9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01410" y="2407774"/>
                  <a:ext cx="687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65133B-5A45-EB7D-1831-70C62180B808}"/>
                    </a:ext>
                  </a:extLst>
                </p14:cNvPr>
                <p14:cNvContentPartPr/>
                <p14:nvPr/>
              </p14:nvContentPartPr>
              <p14:xfrm>
                <a:off x="3740290" y="2375014"/>
                <a:ext cx="760320" cy="409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65133B-5A45-EB7D-1831-70C62180B8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22290" y="2357374"/>
                  <a:ext cx="795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94030B-ACC3-3F34-C6C3-AE1ECABFE215}"/>
                    </a:ext>
                  </a:extLst>
                </p14:cNvPr>
                <p14:cNvContentPartPr/>
                <p14:nvPr/>
              </p14:nvContentPartPr>
              <p14:xfrm>
                <a:off x="3719770" y="2746174"/>
                <a:ext cx="780840" cy="3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94030B-ACC3-3F34-C6C3-AE1ECABFE2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02130" y="2728534"/>
                  <a:ext cx="816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C31806-2190-194F-7677-3F7EE5CFA905}"/>
                    </a:ext>
                  </a:extLst>
                </p14:cNvPr>
                <p14:cNvContentPartPr/>
                <p14:nvPr/>
              </p14:nvContentPartPr>
              <p14:xfrm>
                <a:off x="3843610" y="2470774"/>
                <a:ext cx="162000" cy="19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C31806-2190-194F-7677-3F7EE5CFA9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5610" y="2453134"/>
                  <a:ext cx="197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8B78A0-261B-3110-2445-45B059D3EAA9}"/>
                    </a:ext>
                  </a:extLst>
                </p14:cNvPr>
                <p14:cNvContentPartPr/>
                <p14:nvPr/>
              </p14:nvContentPartPr>
              <p14:xfrm>
                <a:off x="4067530" y="2474014"/>
                <a:ext cx="12960" cy="240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8B78A0-261B-3110-2445-45B059D3EA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49890" y="2456374"/>
                  <a:ext cx="48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83C751D-53A1-78B0-3CA5-E445881A6F8C}"/>
                    </a:ext>
                  </a:extLst>
                </p14:cNvPr>
                <p14:cNvContentPartPr/>
                <p14:nvPr/>
              </p14:nvContentPartPr>
              <p14:xfrm>
                <a:off x="4083370" y="2467894"/>
                <a:ext cx="93960" cy="122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83C751D-53A1-78B0-3CA5-E445881A6F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5730" y="2449894"/>
                  <a:ext cx="129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068545-E4C1-CBA0-F1AA-36EFD8029D79}"/>
                    </a:ext>
                  </a:extLst>
                </p14:cNvPr>
                <p14:cNvContentPartPr/>
                <p14:nvPr/>
              </p14:nvContentPartPr>
              <p14:xfrm>
                <a:off x="4229890" y="2450254"/>
                <a:ext cx="156600" cy="228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068545-E4C1-CBA0-F1AA-36EFD8029D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11890" y="2432254"/>
                  <a:ext cx="192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02CA02-3264-26CD-07BC-E573E0879DC5}"/>
                    </a:ext>
                  </a:extLst>
                </p14:cNvPr>
                <p14:cNvContentPartPr/>
                <p14:nvPr/>
              </p14:nvContentPartPr>
              <p14:xfrm>
                <a:off x="4479370" y="2357374"/>
                <a:ext cx="2491200" cy="425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02CA02-3264-26CD-07BC-E573E0879D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1730" y="2339734"/>
                  <a:ext cx="252684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53F98A-5DF3-1C15-76D6-2FDA03928DF4}"/>
                    </a:ext>
                  </a:extLst>
                </p14:cNvPr>
                <p14:cNvContentPartPr/>
                <p14:nvPr/>
              </p14:nvContentPartPr>
              <p14:xfrm>
                <a:off x="4535530" y="2714854"/>
                <a:ext cx="2394720" cy="68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53F98A-5DF3-1C15-76D6-2FDA03928D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7890" y="2697214"/>
                  <a:ext cx="2430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D8F8D7-E447-3A9C-0F24-E9A4C62CD1C2}"/>
                    </a:ext>
                  </a:extLst>
                </p14:cNvPr>
                <p14:cNvContentPartPr/>
                <p14:nvPr/>
              </p14:nvContentPartPr>
              <p14:xfrm>
                <a:off x="5346610" y="2483014"/>
                <a:ext cx="111240" cy="1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D8F8D7-E447-3A9C-0F24-E9A4C62C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28610" y="2465374"/>
                  <a:ext cx="146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8317FA-BCF2-BABC-D8AB-AF0FA8B2436F}"/>
                    </a:ext>
                  </a:extLst>
                </p14:cNvPr>
                <p14:cNvContentPartPr/>
                <p14:nvPr/>
              </p14:nvContentPartPr>
              <p14:xfrm>
                <a:off x="5393050" y="2503534"/>
                <a:ext cx="18720" cy="17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8317FA-BCF2-BABC-D8AB-AF0FA8B243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75410" y="2485894"/>
                  <a:ext cx="54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490B11-2CB9-7DA3-1DBB-8DAD298437AE}"/>
                    </a:ext>
                  </a:extLst>
                </p14:cNvPr>
                <p14:cNvContentPartPr/>
                <p14:nvPr/>
              </p14:nvContentPartPr>
              <p14:xfrm>
                <a:off x="5348770" y="2667334"/>
                <a:ext cx="136440" cy="13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490B11-2CB9-7DA3-1DBB-8DAD298437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30770" y="2649334"/>
                  <a:ext cx="172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92DCD2-CD42-D0E1-E218-43E81305DD89}"/>
                    </a:ext>
                  </a:extLst>
                </p14:cNvPr>
                <p14:cNvContentPartPr/>
                <p14:nvPr/>
              </p14:nvContentPartPr>
              <p14:xfrm>
                <a:off x="5537410" y="2413174"/>
                <a:ext cx="105480" cy="311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92DCD2-CD42-D0E1-E218-43E81305DD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19770" y="2395174"/>
                  <a:ext cx="1411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A45208B-16F7-1D14-5222-63230E77FFB3}"/>
                    </a:ext>
                  </a:extLst>
                </p14:cNvPr>
                <p14:cNvContentPartPr/>
                <p14:nvPr/>
              </p14:nvContentPartPr>
              <p14:xfrm>
                <a:off x="5658370" y="2510734"/>
                <a:ext cx="162720" cy="176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A45208B-16F7-1D14-5222-63230E77FF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40370" y="2492734"/>
                  <a:ext cx="19836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9089EB-C710-2D9B-3217-C376E4692FE2}"/>
              </a:ext>
            </a:extLst>
          </p:cNvPr>
          <p:cNvGrpSpPr/>
          <p:nvPr/>
        </p:nvGrpSpPr>
        <p:grpSpPr>
          <a:xfrm>
            <a:off x="6916930" y="3139654"/>
            <a:ext cx="2916360" cy="462240"/>
            <a:chOff x="6916930" y="3139654"/>
            <a:chExt cx="291636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385FBD-2971-2268-6FC1-0DDBDB17B4EF}"/>
                    </a:ext>
                  </a:extLst>
                </p14:cNvPr>
                <p14:cNvContentPartPr/>
                <p14:nvPr/>
              </p14:nvContentPartPr>
              <p14:xfrm>
                <a:off x="6980650" y="3161974"/>
                <a:ext cx="24840" cy="358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385FBD-2971-2268-6FC1-0DDBDB17B4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63010" y="3143974"/>
                  <a:ext cx="604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F2BE6A-1D33-1870-549F-BB8032EFC026}"/>
                    </a:ext>
                  </a:extLst>
                </p14:cNvPr>
                <p14:cNvContentPartPr/>
                <p14:nvPr/>
              </p14:nvContentPartPr>
              <p14:xfrm>
                <a:off x="7002970" y="3159094"/>
                <a:ext cx="655200" cy="395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F2BE6A-1D33-1870-549F-BB8032EFC0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84970" y="3141454"/>
                  <a:ext cx="6908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ADC256-EB05-C593-7A20-AC73218024E9}"/>
                    </a:ext>
                  </a:extLst>
                </p14:cNvPr>
                <p14:cNvContentPartPr/>
                <p14:nvPr/>
              </p14:nvContentPartPr>
              <p14:xfrm>
                <a:off x="6916930" y="3559774"/>
                <a:ext cx="785160" cy="40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ADC256-EB05-C593-7A20-AC73218024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99290" y="3542134"/>
                  <a:ext cx="820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EA3FA5-6843-E4E7-9CBD-741E09B80197}"/>
                    </a:ext>
                  </a:extLst>
                </p14:cNvPr>
                <p14:cNvContentPartPr/>
                <p14:nvPr/>
              </p14:nvContentPartPr>
              <p14:xfrm>
                <a:off x="7112050" y="3246934"/>
                <a:ext cx="128880" cy="214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EA3FA5-6843-E4E7-9CBD-741E09B801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94410" y="3228934"/>
                  <a:ext cx="164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BE4DDB-2DF1-C7D7-2F9A-57C6A21066E3}"/>
                    </a:ext>
                  </a:extLst>
                </p14:cNvPr>
                <p14:cNvContentPartPr/>
                <p14:nvPr/>
              </p14:nvContentPartPr>
              <p14:xfrm>
                <a:off x="7275850" y="3267094"/>
                <a:ext cx="24480" cy="254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BE4DDB-2DF1-C7D7-2F9A-57C6A21066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58210" y="3249094"/>
                  <a:ext cx="60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B99555-0BE2-0701-17E7-C7B37825AFEB}"/>
                    </a:ext>
                  </a:extLst>
                </p14:cNvPr>
                <p14:cNvContentPartPr/>
                <p14:nvPr/>
              </p14:nvContentPartPr>
              <p14:xfrm>
                <a:off x="7289530" y="3252694"/>
                <a:ext cx="102960" cy="154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B99555-0BE2-0701-17E7-C7B37825AF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71530" y="3234694"/>
                  <a:ext cx="138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E71D5A-159B-EC7D-6739-E3F43337330F}"/>
                    </a:ext>
                  </a:extLst>
                </p14:cNvPr>
                <p14:cNvContentPartPr/>
                <p14:nvPr/>
              </p14:nvContentPartPr>
              <p14:xfrm>
                <a:off x="7423090" y="3260614"/>
                <a:ext cx="138960" cy="212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E71D5A-159B-EC7D-6739-E3F4333733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05090" y="3242614"/>
                  <a:ext cx="174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E8F450-36DA-7CAA-12FE-65876438AD23}"/>
                    </a:ext>
                  </a:extLst>
                </p14:cNvPr>
                <p14:cNvContentPartPr/>
                <p14:nvPr/>
              </p14:nvContentPartPr>
              <p14:xfrm>
                <a:off x="7636930" y="3139654"/>
                <a:ext cx="2196360" cy="46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E8F450-36DA-7CAA-12FE-65876438AD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9290" y="3122014"/>
                  <a:ext cx="22320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8D90D5-FAC6-CE54-8A49-FECB17433E56}"/>
                    </a:ext>
                  </a:extLst>
                </p14:cNvPr>
                <p14:cNvContentPartPr/>
                <p14:nvPr/>
              </p14:nvContentPartPr>
              <p14:xfrm>
                <a:off x="7676530" y="3526294"/>
                <a:ext cx="2132280" cy="56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8D90D5-FAC6-CE54-8A49-FECB17433E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58890" y="3508294"/>
                  <a:ext cx="2167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0301BEF-7995-0A18-E8CE-4F23FA63477E}"/>
                    </a:ext>
                  </a:extLst>
                </p14:cNvPr>
                <p14:cNvContentPartPr/>
                <p14:nvPr/>
              </p14:nvContentPartPr>
              <p14:xfrm>
                <a:off x="8332810" y="3215974"/>
                <a:ext cx="124920" cy="20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0301BEF-7995-0A18-E8CE-4F23FA63477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15170" y="3198334"/>
                  <a:ext cx="160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CF7498-2897-DA0B-C308-796860B6CFEF}"/>
                    </a:ext>
                  </a:extLst>
                </p14:cNvPr>
                <p14:cNvContentPartPr/>
                <p14:nvPr/>
              </p14:nvContentPartPr>
              <p14:xfrm>
                <a:off x="8402290" y="3227854"/>
                <a:ext cx="26640" cy="184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CF7498-2897-DA0B-C308-796860B6CF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84650" y="3209854"/>
                  <a:ext cx="62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0BC75-3B97-F453-86AB-CF19B4764333}"/>
                    </a:ext>
                  </a:extLst>
                </p14:cNvPr>
                <p14:cNvContentPartPr/>
                <p14:nvPr/>
              </p14:nvContentPartPr>
              <p14:xfrm>
                <a:off x="8336050" y="3413614"/>
                <a:ext cx="127800" cy="7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0BC75-3B97-F453-86AB-CF19B47643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18050" y="3395974"/>
                  <a:ext cx="163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49EDB7E-7800-D795-ACC0-4857F07F978A}"/>
                    </a:ext>
                  </a:extLst>
                </p14:cNvPr>
                <p14:cNvContentPartPr/>
                <p14:nvPr/>
              </p14:nvContentPartPr>
              <p14:xfrm>
                <a:off x="8515330" y="3172774"/>
                <a:ext cx="150120" cy="330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49EDB7E-7800-D795-ACC0-4857F07F97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97690" y="3154774"/>
                  <a:ext cx="185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A23892-02C8-716E-78D7-F28B1AD5E4C1}"/>
                    </a:ext>
                  </a:extLst>
                </p14:cNvPr>
                <p14:cNvContentPartPr/>
                <p14:nvPr/>
              </p14:nvContentPartPr>
              <p14:xfrm>
                <a:off x="8660410" y="3266014"/>
                <a:ext cx="158400" cy="189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A23892-02C8-716E-78D7-F28B1AD5E4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42410" y="3248374"/>
                  <a:ext cx="1940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E97177-940C-001B-5446-566DFE9F4127}"/>
              </a:ext>
            </a:extLst>
          </p:cNvPr>
          <p:cNvGrpSpPr/>
          <p:nvPr/>
        </p:nvGrpSpPr>
        <p:grpSpPr>
          <a:xfrm>
            <a:off x="1460050" y="3140374"/>
            <a:ext cx="1692000" cy="627480"/>
            <a:chOff x="1460050" y="3140374"/>
            <a:chExt cx="1692000" cy="62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957569-A4F2-BD95-EBB9-F9B560DCA14A}"/>
                    </a:ext>
                  </a:extLst>
                </p14:cNvPr>
                <p14:cNvContentPartPr/>
                <p14:nvPr/>
              </p14:nvContentPartPr>
              <p14:xfrm>
                <a:off x="1460050" y="3248734"/>
                <a:ext cx="167400" cy="212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957569-A4F2-BD95-EBB9-F9B560DCA1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42050" y="3231094"/>
                  <a:ext cx="203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4275F22-433F-A247-AFA9-5A9706D5B107}"/>
                    </a:ext>
                  </a:extLst>
                </p14:cNvPr>
                <p14:cNvContentPartPr/>
                <p14:nvPr/>
              </p14:nvContentPartPr>
              <p14:xfrm>
                <a:off x="1649770" y="3255214"/>
                <a:ext cx="138600" cy="254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4275F22-433F-A247-AFA9-5A9706D5B1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31770" y="3237574"/>
                  <a:ext cx="1742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A8709DC-EE04-D37D-A62D-223037D06BEE}"/>
                    </a:ext>
                  </a:extLst>
                </p14:cNvPr>
                <p14:cNvContentPartPr/>
                <p14:nvPr/>
              </p14:nvContentPartPr>
              <p14:xfrm>
                <a:off x="1866130" y="3219214"/>
                <a:ext cx="388080" cy="548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A8709DC-EE04-D37D-A62D-223037D06B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48130" y="3201214"/>
                  <a:ext cx="4237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4096E0-F65E-F2B6-37B6-A6165024AA52}"/>
                    </a:ext>
                  </a:extLst>
                </p14:cNvPr>
                <p14:cNvContentPartPr/>
                <p14:nvPr/>
              </p14:nvContentPartPr>
              <p14:xfrm>
                <a:off x="2322250" y="3241894"/>
                <a:ext cx="150840" cy="233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4096E0-F65E-F2B6-37B6-A6165024AA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04610" y="3223894"/>
                  <a:ext cx="186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62B3CC4-D8BD-5FA3-5EA7-A53BC929CB1F}"/>
                    </a:ext>
                  </a:extLst>
                </p14:cNvPr>
                <p14:cNvContentPartPr/>
                <p14:nvPr/>
              </p14:nvContentPartPr>
              <p14:xfrm>
                <a:off x="2521690" y="3248734"/>
                <a:ext cx="132120" cy="220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62B3CC4-D8BD-5FA3-5EA7-A53BC929CB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04050" y="3231094"/>
                  <a:ext cx="167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EA4366-F48B-F71D-1FC5-7D6936D8F8A9}"/>
                    </a:ext>
                  </a:extLst>
                </p14:cNvPr>
                <p14:cNvContentPartPr/>
                <p14:nvPr/>
              </p14:nvContentPartPr>
              <p14:xfrm>
                <a:off x="2763250" y="3140374"/>
                <a:ext cx="124200" cy="356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EA4366-F48B-F71D-1FC5-7D6936D8F8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5250" y="3122734"/>
                  <a:ext cx="159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6C88F21-48D3-E85C-37F3-C01ABA2C85EC}"/>
                    </a:ext>
                  </a:extLst>
                </p14:cNvPr>
                <p14:cNvContentPartPr/>
                <p14:nvPr/>
              </p14:nvContentPartPr>
              <p14:xfrm>
                <a:off x="2677570" y="3289054"/>
                <a:ext cx="159840" cy="47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6C88F21-48D3-E85C-37F3-C01ABA2C85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59570" y="3271054"/>
                  <a:ext cx="195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533712E-964B-0A9A-1DA1-AD9194970BF6}"/>
                    </a:ext>
                  </a:extLst>
                </p14:cNvPr>
                <p14:cNvContentPartPr/>
                <p14:nvPr/>
              </p14:nvContentPartPr>
              <p14:xfrm>
                <a:off x="2935690" y="3204814"/>
                <a:ext cx="216360" cy="262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533712E-964B-0A9A-1DA1-AD9194970B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17690" y="3186814"/>
                  <a:ext cx="25200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6D05B35-3B2C-D0B7-29E1-2BC5B7C4E13F}"/>
              </a:ext>
            </a:extLst>
          </p:cNvPr>
          <p:cNvGrpSpPr/>
          <p:nvPr/>
        </p:nvGrpSpPr>
        <p:grpSpPr>
          <a:xfrm>
            <a:off x="9885850" y="3902494"/>
            <a:ext cx="2184120" cy="522360"/>
            <a:chOff x="9885850" y="3902494"/>
            <a:chExt cx="218412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18F8109-A317-1B09-4E36-F7EE39240335}"/>
                    </a:ext>
                  </a:extLst>
                </p14:cNvPr>
                <p14:cNvContentPartPr/>
                <p14:nvPr/>
              </p14:nvContentPartPr>
              <p14:xfrm>
                <a:off x="9885850" y="3902494"/>
                <a:ext cx="30600" cy="40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18F8109-A317-1B09-4E36-F7EE392403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67850" y="3884854"/>
                  <a:ext cx="662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53E200-9DCD-097F-C3A7-10A935DEF34C}"/>
                    </a:ext>
                  </a:extLst>
                </p14:cNvPr>
                <p14:cNvContentPartPr/>
                <p14:nvPr/>
              </p14:nvContentPartPr>
              <p14:xfrm>
                <a:off x="9913930" y="3925534"/>
                <a:ext cx="628200" cy="459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53E200-9DCD-097F-C3A7-10A935DEF3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96290" y="3907894"/>
                  <a:ext cx="6638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AEFE28-58EC-EA4D-427B-676A4EBE03DF}"/>
                    </a:ext>
                  </a:extLst>
                </p14:cNvPr>
                <p14:cNvContentPartPr/>
                <p14:nvPr/>
              </p14:nvContentPartPr>
              <p14:xfrm>
                <a:off x="9925810" y="4314694"/>
                <a:ext cx="596160" cy="31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AEFE28-58EC-EA4D-427B-676A4EBE03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08170" y="4296694"/>
                  <a:ext cx="631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7343BF-E05D-306D-8979-DBA35695733A}"/>
                    </a:ext>
                  </a:extLst>
                </p14:cNvPr>
                <p14:cNvContentPartPr/>
                <p14:nvPr/>
              </p14:nvContentPartPr>
              <p14:xfrm>
                <a:off x="9985210" y="4045774"/>
                <a:ext cx="141840" cy="174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7343BF-E05D-306D-8979-DBA3569573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67210" y="4027774"/>
                  <a:ext cx="177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28A102-4E57-B057-4279-444B81AFD3C8}"/>
                    </a:ext>
                  </a:extLst>
                </p14:cNvPr>
                <p14:cNvContentPartPr/>
                <p14:nvPr/>
              </p14:nvContentPartPr>
              <p14:xfrm>
                <a:off x="10159810" y="4028494"/>
                <a:ext cx="32400" cy="236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28A102-4E57-B057-4279-444B81AFD3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42170" y="4010854"/>
                  <a:ext cx="68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D003DE-ABDB-4E01-7848-E9F8F36B0418}"/>
                    </a:ext>
                  </a:extLst>
                </p14:cNvPr>
                <p14:cNvContentPartPr/>
                <p14:nvPr/>
              </p14:nvContentPartPr>
              <p14:xfrm>
                <a:off x="10181050" y="4034254"/>
                <a:ext cx="105120" cy="155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D003DE-ABDB-4E01-7848-E9F8F36B041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63050" y="4016254"/>
                  <a:ext cx="140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7FD2DA-A4DB-0BA0-2661-C0970959BAE1}"/>
                    </a:ext>
                  </a:extLst>
                </p14:cNvPr>
                <p14:cNvContentPartPr/>
                <p14:nvPr/>
              </p14:nvContentPartPr>
              <p14:xfrm>
                <a:off x="10312090" y="4012654"/>
                <a:ext cx="129960" cy="272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7FD2DA-A4DB-0BA0-2661-C0970959BAE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4450" y="3994654"/>
                  <a:ext cx="165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8FAA33C-9809-5127-9D20-3573B382757E}"/>
                    </a:ext>
                  </a:extLst>
                </p14:cNvPr>
                <p14:cNvContentPartPr/>
                <p14:nvPr/>
              </p14:nvContentPartPr>
              <p14:xfrm>
                <a:off x="10614850" y="3907534"/>
                <a:ext cx="1436400" cy="517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8FAA33C-9809-5127-9D20-3573B38275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97210" y="3889894"/>
                  <a:ext cx="14720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6294D8-ECC6-F4A8-D160-6FA8D51F2D16}"/>
                    </a:ext>
                  </a:extLst>
                </p14:cNvPr>
                <p14:cNvContentPartPr/>
                <p14:nvPr/>
              </p14:nvContentPartPr>
              <p14:xfrm>
                <a:off x="10482370" y="4376254"/>
                <a:ext cx="1587600" cy="26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6294D8-ECC6-F4A8-D160-6FA8D51F2D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64730" y="4358254"/>
                  <a:ext cx="1623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EA13D5-3234-C5A5-0426-C161E35BCDD8}"/>
                    </a:ext>
                  </a:extLst>
                </p14:cNvPr>
                <p14:cNvContentPartPr/>
                <p14:nvPr/>
              </p14:nvContentPartPr>
              <p14:xfrm>
                <a:off x="11006530" y="4050094"/>
                <a:ext cx="152640" cy="39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EA13D5-3234-C5A5-0426-C161E35BCDD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88530" y="4032094"/>
                  <a:ext cx="188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9C02DF-39EA-2399-0E87-FA411654DC8D}"/>
                    </a:ext>
                  </a:extLst>
                </p14:cNvPr>
                <p14:cNvContentPartPr/>
                <p14:nvPr/>
              </p14:nvContentPartPr>
              <p14:xfrm>
                <a:off x="11083930" y="4090774"/>
                <a:ext cx="28800" cy="226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9C02DF-39EA-2399-0E87-FA411654DC8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65930" y="4072774"/>
                  <a:ext cx="64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CFA88E-2F26-963E-BEBD-68D5191F47E8}"/>
                    </a:ext>
                  </a:extLst>
                </p14:cNvPr>
                <p14:cNvContentPartPr/>
                <p14:nvPr/>
              </p14:nvContentPartPr>
              <p14:xfrm>
                <a:off x="10996450" y="4276534"/>
                <a:ext cx="173160" cy="27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CFA88E-2F26-963E-BEBD-68D5191F47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78450" y="4258894"/>
                  <a:ext cx="208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BD24CD9-47AE-A1D1-DF72-421BF5468937}"/>
                    </a:ext>
                  </a:extLst>
                </p14:cNvPr>
                <p14:cNvContentPartPr/>
                <p14:nvPr/>
              </p14:nvContentPartPr>
              <p14:xfrm>
                <a:off x="11243770" y="4004014"/>
                <a:ext cx="125640" cy="330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BD24CD9-47AE-A1D1-DF72-421BF546893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26130" y="3986014"/>
                  <a:ext cx="1612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DC059C-450A-AA4C-A787-4DBF795FC96E}"/>
                    </a:ext>
                  </a:extLst>
                </p14:cNvPr>
                <p14:cNvContentPartPr/>
                <p14:nvPr/>
              </p14:nvContentPartPr>
              <p14:xfrm>
                <a:off x="11394970" y="4107694"/>
                <a:ext cx="268560" cy="222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DC059C-450A-AA4C-A787-4DBF795FC96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76970" y="4090054"/>
                  <a:ext cx="30420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7FBF212-6D71-8CC6-D864-CE288270AC08}"/>
              </a:ext>
            </a:extLst>
          </p:cNvPr>
          <p:cNvGrpSpPr/>
          <p:nvPr/>
        </p:nvGrpSpPr>
        <p:grpSpPr>
          <a:xfrm>
            <a:off x="1410010" y="3982774"/>
            <a:ext cx="1821240" cy="678960"/>
            <a:chOff x="1410010" y="3982774"/>
            <a:chExt cx="1821240" cy="67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E6A4A2-5398-CB6A-1D12-F4F0C649D05D}"/>
                    </a:ext>
                  </a:extLst>
                </p14:cNvPr>
                <p14:cNvContentPartPr/>
                <p14:nvPr/>
              </p14:nvContentPartPr>
              <p14:xfrm>
                <a:off x="1410010" y="4042894"/>
                <a:ext cx="249840" cy="213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E6A4A2-5398-CB6A-1D12-F4F0C649D05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92370" y="4024894"/>
                  <a:ext cx="285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8EC4E7C-1971-866B-FC0D-FF20054843BF}"/>
                    </a:ext>
                  </a:extLst>
                </p14:cNvPr>
                <p14:cNvContentPartPr/>
                <p14:nvPr/>
              </p14:nvContentPartPr>
              <p14:xfrm>
                <a:off x="1689730" y="4052974"/>
                <a:ext cx="174240" cy="266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8EC4E7C-1971-866B-FC0D-FF20054843B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72090" y="4035334"/>
                  <a:ext cx="209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E9F313A-2E2F-F721-62A0-4E075D0D1DE8}"/>
                    </a:ext>
                  </a:extLst>
                </p14:cNvPr>
                <p14:cNvContentPartPr/>
                <p14:nvPr/>
              </p14:nvContentPartPr>
              <p14:xfrm>
                <a:off x="1915450" y="4032454"/>
                <a:ext cx="454320" cy="629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E9F313A-2E2F-F721-62A0-4E075D0D1D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97810" y="4014454"/>
                  <a:ext cx="48996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DF3C46D-0811-17D5-B0F1-F6EE522DB2B8}"/>
                    </a:ext>
                  </a:extLst>
                </p14:cNvPr>
                <p14:cNvContentPartPr/>
                <p14:nvPr/>
              </p14:nvContentPartPr>
              <p14:xfrm>
                <a:off x="2388850" y="4076014"/>
                <a:ext cx="204480" cy="284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DF3C46D-0811-17D5-B0F1-F6EE522DB2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70850" y="4058374"/>
                  <a:ext cx="240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5BD234-F416-D2E1-042F-55C314794974}"/>
                    </a:ext>
                  </a:extLst>
                </p14:cNvPr>
                <p14:cNvContentPartPr/>
                <p14:nvPr/>
              </p14:nvContentPartPr>
              <p14:xfrm>
                <a:off x="2627170" y="4059454"/>
                <a:ext cx="149760" cy="246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5BD234-F416-D2E1-042F-55C3147949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09530" y="4041814"/>
                  <a:ext cx="185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7CAAB1C-180A-CA09-22B1-7B80DD8476F3}"/>
                    </a:ext>
                  </a:extLst>
                </p14:cNvPr>
                <p14:cNvContentPartPr/>
                <p14:nvPr/>
              </p14:nvContentPartPr>
              <p14:xfrm>
                <a:off x="2860810" y="4020214"/>
                <a:ext cx="121320" cy="295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7CAAB1C-180A-CA09-22B1-7B80DD8476F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43170" y="4002214"/>
                  <a:ext cx="156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EE736C4-B24C-94ED-B658-45D187F7948C}"/>
                    </a:ext>
                  </a:extLst>
                </p14:cNvPr>
                <p14:cNvContentPartPr/>
                <p14:nvPr/>
              </p14:nvContentPartPr>
              <p14:xfrm>
                <a:off x="2829490" y="4113094"/>
                <a:ext cx="121320" cy="1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EE736C4-B24C-94ED-B658-45D187F794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11850" y="4095454"/>
                  <a:ext cx="156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6FD87CD-D76E-9F7C-582A-5130F2D70B36}"/>
                    </a:ext>
                  </a:extLst>
                </p14:cNvPr>
                <p14:cNvContentPartPr/>
                <p14:nvPr/>
              </p14:nvContentPartPr>
              <p14:xfrm>
                <a:off x="3067450" y="3982774"/>
                <a:ext cx="163800" cy="334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6FD87CD-D76E-9F7C-582A-5130F2D70B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49450" y="3965134"/>
                  <a:ext cx="19944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ED47886-BD95-B32A-3ED9-81F539F8FA71}"/>
              </a:ext>
            </a:extLst>
          </p:cNvPr>
          <p:cNvGrpSpPr/>
          <p:nvPr/>
        </p:nvGrpSpPr>
        <p:grpSpPr>
          <a:xfrm>
            <a:off x="6964090" y="2780734"/>
            <a:ext cx="41760" cy="403200"/>
            <a:chOff x="6964090" y="2780734"/>
            <a:chExt cx="4176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0DF63EA-010B-AF25-DF74-CAAD0267160B}"/>
                    </a:ext>
                  </a:extLst>
                </p14:cNvPr>
                <p14:cNvContentPartPr/>
                <p14:nvPr/>
              </p14:nvContentPartPr>
              <p14:xfrm>
                <a:off x="6964090" y="2780734"/>
                <a:ext cx="21240" cy="95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0DF63EA-010B-AF25-DF74-CAAD026716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46450" y="2762734"/>
                  <a:ext cx="56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771896-9672-5198-8F78-632A01FFAB4D}"/>
                    </a:ext>
                  </a:extLst>
                </p14:cNvPr>
                <p14:cNvContentPartPr/>
                <p14:nvPr/>
              </p14:nvContentPartPr>
              <p14:xfrm>
                <a:off x="6968410" y="2947774"/>
                <a:ext cx="37440" cy="105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771896-9672-5198-8F78-632A01FFAB4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50770" y="2929774"/>
                  <a:ext cx="73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04099F-A84F-2E08-56E3-775B7D92D8E0}"/>
                    </a:ext>
                  </a:extLst>
                </p14:cNvPr>
                <p14:cNvContentPartPr/>
                <p14:nvPr/>
              </p14:nvContentPartPr>
              <p14:xfrm>
                <a:off x="6996490" y="3114094"/>
                <a:ext cx="7920" cy="69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04099F-A84F-2E08-56E3-775B7D92D8E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78490" y="3096454"/>
                  <a:ext cx="4356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7907C9-9997-5F27-1564-9EBAF0044768}"/>
              </a:ext>
            </a:extLst>
          </p:cNvPr>
          <p:cNvGrpSpPr/>
          <p:nvPr/>
        </p:nvGrpSpPr>
        <p:grpSpPr>
          <a:xfrm>
            <a:off x="9842650" y="3619534"/>
            <a:ext cx="24480" cy="324720"/>
            <a:chOff x="9842650" y="3619534"/>
            <a:chExt cx="2448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C11A819-4F31-8E16-CCC6-13880717B492}"/>
                    </a:ext>
                  </a:extLst>
                </p14:cNvPr>
                <p14:cNvContentPartPr/>
                <p14:nvPr/>
              </p14:nvContentPartPr>
              <p14:xfrm>
                <a:off x="9842650" y="3619534"/>
                <a:ext cx="11880" cy="82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C11A819-4F31-8E16-CCC6-13880717B49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25010" y="3601534"/>
                  <a:ext cx="47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FCF1566-06C4-7E4C-D6A0-4DCB6C0CD8C5}"/>
                    </a:ext>
                  </a:extLst>
                </p14:cNvPr>
                <p14:cNvContentPartPr/>
                <p14:nvPr/>
              </p14:nvContentPartPr>
              <p14:xfrm>
                <a:off x="9857770" y="3800254"/>
                <a:ext cx="9360" cy="144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FCF1566-06C4-7E4C-D6A0-4DCB6C0CD8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40130" y="3782614"/>
                  <a:ext cx="45000" cy="179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90A9577-EA15-5CF7-7B73-0B5287B35D56}"/>
              </a:ext>
            </a:extLst>
          </p:cNvPr>
          <p:cNvSpPr txBox="1"/>
          <p:nvPr/>
        </p:nvSpPr>
        <p:spPr>
          <a:xfrm>
            <a:off x="1689729" y="5160397"/>
            <a:ext cx="7740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waterfall graphs are just to show the basic idea. They are highly inaccurate (e.g., the portion of CPU time is way lower in HTTP requests)</a:t>
            </a:r>
          </a:p>
        </p:txBody>
      </p:sp>
    </p:spTree>
    <p:extLst>
      <p:ext uri="{BB962C8B-B14F-4D97-AF65-F5344CB8AC3E}">
        <p14:creationId xmlns:p14="http://schemas.microsoft.com/office/powerpoint/2010/main" val="213496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9456-C338-8B10-50AF-F78A27E9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2BB3-59CF-9E13-91D6-7B12469D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2: Multithreading (</a:t>
            </a:r>
            <a:r>
              <a:rPr lang="en-US"/>
              <a:t>assume single core)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865D62-EEA6-AF0B-30BF-A7B1CC230952}"/>
              </a:ext>
            </a:extLst>
          </p:cNvPr>
          <p:cNvGrpSpPr/>
          <p:nvPr/>
        </p:nvGrpSpPr>
        <p:grpSpPr>
          <a:xfrm>
            <a:off x="895210" y="2323894"/>
            <a:ext cx="6866640" cy="746640"/>
            <a:chOff x="895210" y="2323894"/>
            <a:chExt cx="6866640" cy="74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06366C-8B4F-30C0-52AC-769ADFE831C7}"/>
                    </a:ext>
                  </a:extLst>
                </p14:cNvPr>
                <p14:cNvContentPartPr/>
                <p14:nvPr/>
              </p14:nvContentPartPr>
              <p14:xfrm>
                <a:off x="895210" y="2558974"/>
                <a:ext cx="224640" cy="252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06366C-8B4F-30C0-52AC-769ADFE831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7570" y="2541334"/>
                  <a:ext cx="2602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91269DA-39A0-9E62-905D-CD69D97270FE}"/>
                    </a:ext>
                  </a:extLst>
                </p14:cNvPr>
                <p14:cNvContentPartPr/>
                <p14:nvPr/>
              </p14:nvContentPartPr>
              <p14:xfrm>
                <a:off x="1151530" y="2554654"/>
                <a:ext cx="156600" cy="256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91269DA-39A0-9E62-905D-CD69D97270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3890" y="2536654"/>
                  <a:ext cx="192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2EA584-BCA8-66CE-54A8-F9A92B851F84}"/>
                    </a:ext>
                  </a:extLst>
                </p14:cNvPr>
                <p14:cNvContentPartPr/>
                <p14:nvPr/>
              </p14:nvContentPartPr>
              <p14:xfrm>
                <a:off x="1383370" y="2540974"/>
                <a:ext cx="352440" cy="529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2EA584-BCA8-66CE-54A8-F9A92B851F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5370" y="2523334"/>
                  <a:ext cx="3880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AC9A3A-16B2-B614-411C-5130E8F759A9}"/>
                    </a:ext>
                  </a:extLst>
                </p14:cNvPr>
                <p14:cNvContentPartPr/>
                <p14:nvPr/>
              </p14:nvContentPartPr>
              <p14:xfrm>
                <a:off x="1733650" y="2540614"/>
                <a:ext cx="156600" cy="259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AC9A3A-16B2-B614-411C-5130E8F75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5650" y="2522974"/>
                  <a:ext cx="1922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7A0818-5F8C-DE1B-EBAF-63F1324686B9}"/>
                    </a:ext>
                  </a:extLst>
                </p14:cNvPr>
                <p14:cNvContentPartPr/>
                <p14:nvPr/>
              </p14:nvContentPartPr>
              <p14:xfrm>
                <a:off x="1898170" y="2553574"/>
                <a:ext cx="120240" cy="255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7A0818-5F8C-DE1B-EBAF-63F1324686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0170" y="2535574"/>
                  <a:ext cx="155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117269-A235-4CBC-A9C6-E7A597CD0B6D}"/>
                    </a:ext>
                  </a:extLst>
                </p14:cNvPr>
                <p14:cNvContentPartPr/>
                <p14:nvPr/>
              </p14:nvContentPartPr>
              <p14:xfrm>
                <a:off x="2133250" y="2478334"/>
                <a:ext cx="108000" cy="27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117269-A235-4CBC-A9C6-E7A597CD0B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15610" y="2460694"/>
                  <a:ext cx="1436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CE618C-F695-8E36-909C-EFADC156B557}"/>
                    </a:ext>
                  </a:extLst>
                </p14:cNvPr>
                <p14:cNvContentPartPr/>
                <p14:nvPr/>
              </p14:nvContentPartPr>
              <p14:xfrm>
                <a:off x="2025970" y="2544214"/>
                <a:ext cx="212040" cy="75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CE618C-F695-8E36-909C-EFADC156B5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08330" y="2526574"/>
                  <a:ext cx="24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457561-586C-5F3A-66A3-6C158F53ECD4}"/>
                    </a:ext>
                  </a:extLst>
                </p14:cNvPr>
                <p14:cNvContentPartPr/>
                <p14:nvPr/>
              </p14:nvContentPartPr>
              <p14:xfrm>
                <a:off x="2360050" y="2474014"/>
                <a:ext cx="37440" cy="30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457561-586C-5F3A-66A3-6C158F53EC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2410" y="2456374"/>
                  <a:ext cx="730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011760-85B4-E66A-D121-F80549F2935A}"/>
                    </a:ext>
                  </a:extLst>
                </p14:cNvPr>
                <p14:cNvContentPartPr/>
                <p14:nvPr/>
              </p14:nvContentPartPr>
              <p14:xfrm>
                <a:off x="2739490" y="2455294"/>
                <a:ext cx="134640" cy="34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011760-85B4-E66A-D121-F80549F293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21850" y="2437294"/>
                  <a:ext cx="1702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C420C0-A36C-C8D1-544C-98A53B7484FC}"/>
                    </a:ext>
                  </a:extLst>
                </p14:cNvPr>
                <p14:cNvContentPartPr/>
                <p14:nvPr/>
              </p14:nvContentPartPr>
              <p14:xfrm>
                <a:off x="3008770" y="2466814"/>
                <a:ext cx="100440" cy="380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C420C0-A36C-C8D1-544C-98A53B7484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90770" y="2448814"/>
                  <a:ext cx="136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09A857-227B-E865-BA80-E2E95C00DB42}"/>
                    </a:ext>
                  </a:extLst>
                </p14:cNvPr>
                <p14:cNvContentPartPr/>
                <p14:nvPr/>
              </p14:nvContentPartPr>
              <p14:xfrm>
                <a:off x="2923810" y="2570494"/>
                <a:ext cx="222120" cy="40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09A857-227B-E865-BA80-E2E95C00DB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06170" y="2552854"/>
                  <a:ext cx="257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52501E-D9CE-3341-ECEA-FEFBA6122370}"/>
                    </a:ext>
                  </a:extLst>
                </p14:cNvPr>
                <p14:cNvContentPartPr/>
                <p14:nvPr/>
              </p14:nvContentPartPr>
              <p14:xfrm>
                <a:off x="3169690" y="2326414"/>
                <a:ext cx="146520" cy="453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52501E-D9CE-3341-ECEA-FEFBA61223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52050" y="2308414"/>
                  <a:ext cx="1821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588D42-5102-3860-6792-2CE81CFDBACB}"/>
                    </a:ext>
                  </a:extLst>
                </p14:cNvPr>
                <p14:cNvContentPartPr/>
                <p14:nvPr/>
              </p14:nvContentPartPr>
              <p14:xfrm>
                <a:off x="3356170" y="2521174"/>
                <a:ext cx="174240" cy="246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588D42-5102-3860-6792-2CE81CFDBA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38530" y="2503534"/>
                  <a:ext cx="2098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843E5C-EAD8-413E-984B-7B9A242D1EC0}"/>
                    </a:ext>
                  </a:extLst>
                </p14:cNvPr>
                <p14:cNvContentPartPr/>
                <p14:nvPr/>
              </p14:nvContentPartPr>
              <p14:xfrm>
                <a:off x="3522850" y="2502454"/>
                <a:ext cx="172080" cy="270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843E5C-EAD8-413E-984B-7B9A242D1E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4850" y="2484814"/>
                  <a:ext cx="2077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EB3544-66B8-2E67-9199-4EEB3D4BBCB0}"/>
                    </a:ext>
                  </a:extLst>
                </p14:cNvPr>
                <p14:cNvContentPartPr/>
                <p14:nvPr/>
              </p14:nvContentPartPr>
              <p14:xfrm>
                <a:off x="3726970" y="2521894"/>
                <a:ext cx="158760" cy="244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EB3544-66B8-2E67-9199-4EEB3D4BBC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08970" y="2504254"/>
                  <a:ext cx="194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694778-5301-9881-435A-D109DDDDCC7F}"/>
                    </a:ext>
                  </a:extLst>
                </p14:cNvPr>
                <p14:cNvContentPartPr/>
                <p14:nvPr/>
              </p14:nvContentPartPr>
              <p14:xfrm>
                <a:off x="3949090" y="2323894"/>
                <a:ext cx="220320" cy="45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694778-5301-9881-435A-D109DDDDCC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1450" y="2305894"/>
                  <a:ext cx="2559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823BD1-4F1F-E07E-1B5E-427EC373F595}"/>
                    </a:ext>
                  </a:extLst>
                </p14:cNvPr>
                <p14:cNvContentPartPr/>
                <p14:nvPr/>
              </p14:nvContentPartPr>
              <p14:xfrm>
                <a:off x="4369570" y="2470054"/>
                <a:ext cx="13320" cy="286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823BD1-4F1F-E07E-1B5E-427EC373F5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51930" y="2452054"/>
                  <a:ext cx="489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0101C8-2558-AE28-4CD8-F8C5F10CF986}"/>
                    </a:ext>
                  </a:extLst>
                </p14:cNvPr>
                <p14:cNvContentPartPr/>
                <p14:nvPr/>
              </p14:nvContentPartPr>
              <p14:xfrm>
                <a:off x="4546330" y="2412454"/>
                <a:ext cx="119160" cy="46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0101C8-2558-AE28-4CD8-F8C5F10CF9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28690" y="2394814"/>
                  <a:ext cx="1548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4410E6-70A3-DCCB-6D97-0BAFB0262CA5}"/>
                    </a:ext>
                  </a:extLst>
                </p14:cNvPr>
                <p14:cNvContentPartPr/>
                <p14:nvPr/>
              </p14:nvContentPartPr>
              <p14:xfrm>
                <a:off x="4961410" y="2490214"/>
                <a:ext cx="68400" cy="387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4410E6-70A3-DCCB-6D97-0BAFB0262C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43770" y="2472574"/>
                  <a:ext cx="1040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43C28CF-65CE-0978-32E0-1FDAEDF70475}"/>
                    </a:ext>
                  </a:extLst>
                </p14:cNvPr>
                <p14:cNvContentPartPr/>
                <p14:nvPr/>
              </p14:nvContentPartPr>
              <p14:xfrm>
                <a:off x="4995610" y="2494894"/>
                <a:ext cx="862920" cy="38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43C28CF-65CE-0978-32E0-1FDAEDF704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77970" y="2477254"/>
                  <a:ext cx="8985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001C98C-32D8-B96F-43FD-E033F9F1D777}"/>
                    </a:ext>
                  </a:extLst>
                </p14:cNvPr>
                <p14:cNvContentPartPr/>
                <p14:nvPr/>
              </p14:nvContentPartPr>
              <p14:xfrm>
                <a:off x="5070850" y="2876854"/>
                <a:ext cx="745560" cy="42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001C98C-32D8-B96F-43FD-E033F9F1D7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52850" y="2859214"/>
                  <a:ext cx="781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3B9204-2785-8DB0-F8E1-3DC286125B8D}"/>
                    </a:ext>
                  </a:extLst>
                </p14:cNvPr>
                <p14:cNvContentPartPr/>
                <p14:nvPr/>
              </p14:nvContentPartPr>
              <p14:xfrm>
                <a:off x="5144290" y="2597494"/>
                <a:ext cx="190440" cy="204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3B9204-2785-8DB0-F8E1-3DC286125B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26290" y="2579494"/>
                  <a:ext cx="226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714B48-9C71-E2C0-E0F8-F9185D06D791}"/>
                    </a:ext>
                  </a:extLst>
                </p14:cNvPr>
                <p14:cNvContentPartPr/>
                <p14:nvPr/>
              </p14:nvContentPartPr>
              <p14:xfrm>
                <a:off x="5373970" y="2591014"/>
                <a:ext cx="21960" cy="248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714B48-9C71-E2C0-E0F8-F9185D06D7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55970" y="2573014"/>
                  <a:ext cx="57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C1FECD-6700-DCD2-B440-F40C1B2E1A1D}"/>
                    </a:ext>
                  </a:extLst>
                </p14:cNvPr>
                <p14:cNvContentPartPr/>
                <p14:nvPr/>
              </p14:nvContentPartPr>
              <p14:xfrm>
                <a:off x="5401330" y="2567254"/>
                <a:ext cx="118800" cy="182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C1FECD-6700-DCD2-B440-F40C1B2E1A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83330" y="2549614"/>
                  <a:ext cx="154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EAF4ED-499A-FFD4-5E1F-1470DF0B3BCA}"/>
                    </a:ext>
                  </a:extLst>
                </p14:cNvPr>
                <p14:cNvContentPartPr/>
                <p14:nvPr/>
              </p14:nvContentPartPr>
              <p14:xfrm>
                <a:off x="5562250" y="2573734"/>
                <a:ext cx="186480" cy="225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EAF4ED-499A-FFD4-5E1F-1470DF0B3B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44610" y="2556094"/>
                  <a:ext cx="222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6456E4-96FD-354E-E039-553425793ECF}"/>
                    </a:ext>
                  </a:extLst>
                </p14:cNvPr>
                <p14:cNvContentPartPr/>
                <p14:nvPr/>
              </p14:nvContentPartPr>
              <p14:xfrm>
                <a:off x="5885890" y="2472574"/>
                <a:ext cx="1869840" cy="447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6456E4-96FD-354E-E039-553425793E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68250" y="2454574"/>
                  <a:ext cx="19054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CA429C-8B9F-739B-2E2A-845466AFC416}"/>
                    </a:ext>
                  </a:extLst>
                </p14:cNvPr>
                <p14:cNvContentPartPr/>
                <p14:nvPr/>
              </p14:nvContentPartPr>
              <p14:xfrm>
                <a:off x="5864290" y="2868574"/>
                <a:ext cx="1897560" cy="60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CA429C-8B9F-739B-2E2A-845466AFC4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46650" y="2850934"/>
                  <a:ext cx="1933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18697A-8F8A-87EC-7709-E397774DC0CD}"/>
                    </a:ext>
                  </a:extLst>
                </p14:cNvPr>
                <p14:cNvContentPartPr/>
                <p14:nvPr/>
              </p14:nvContentPartPr>
              <p14:xfrm>
                <a:off x="6553330" y="2588854"/>
                <a:ext cx="163800" cy="24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18697A-8F8A-87EC-7709-E397774DC0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35330" y="2570854"/>
                  <a:ext cx="199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60F266E-F916-30BA-B5F0-7EF3F4F20411}"/>
                    </a:ext>
                  </a:extLst>
                </p14:cNvPr>
                <p14:cNvContentPartPr/>
                <p14:nvPr/>
              </p14:nvContentPartPr>
              <p14:xfrm>
                <a:off x="6634690" y="2601094"/>
                <a:ext cx="26640" cy="176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60F266E-F916-30BA-B5F0-7EF3F4F204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17050" y="2583454"/>
                  <a:ext cx="62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94F211-7F3E-E6D5-81DD-48A0DFA884CA}"/>
                    </a:ext>
                  </a:extLst>
                </p14:cNvPr>
                <p14:cNvContentPartPr/>
                <p14:nvPr/>
              </p14:nvContentPartPr>
              <p14:xfrm>
                <a:off x="6565210" y="2776774"/>
                <a:ext cx="182880" cy="30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94F211-7F3E-E6D5-81DD-48A0DFA884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47210" y="2759134"/>
                  <a:ext cx="218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91E113-6B13-CB99-7BC4-D5FD4976BD25}"/>
                    </a:ext>
                  </a:extLst>
                </p14:cNvPr>
                <p14:cNvContentPartPr/>
                <p14:nvPr/>
              </p14:nvContentPartPr>
              <p14:xfrm>
                <a:off x="6792730" y="2550334"/>
                <a:ext cx="118080" cy="352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91E113-6B13-CB99-7BC4-D5FD4976BD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74730" y="2532334"/>
                  <a:ext cx="1537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57E0B49-393E-1F86-2212-40A0CAC0C991}"/>
                    </a:ext>
                  </a:extLst>
                </p14:cNvPr>
                <p14:cNvContentPartPr/>
                <p14:nvPr/>
              </p14:nvContentPartPr>
              <p14:xfrm>
                <a:off x="6921250" y="2619094"/>
                <a:ext cx="142920" cy="191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57E0B49-393E-1F86-2212-40A0CAC0C9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03610" y="2601094"/>
                  <a:ext cx="17856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9F1D0B8-F2A9-8C2E-CB20-17225CF59DE4}"/>
                  </a:ext>
                </a:extLst>
              </p14:cNvPr>
              <p14:cNvContentPartPr/>
              <p14:nvPr/>
            </p14:nvContentPartPr>
            <p14:xfrm>
              <a:off x="6205930" y="3267094"/>
              <a:ext cx="35640" cy="387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9F1D0B8-F2A9-8C2E-CB20-17225CF59DE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87930" y="3249094"/>
                <a:ext cx="71280" cy="42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65000FF-6485-DA93-39E3-ED1A788B7DFB}"/>
              </a:ext>
            </a:extLst>
          </p:cNvPr>
          <p:cNvGrpSpPr/>
          <p:nvPr/>
        </p:nvGrpSpPr>
        <p:grpSpPr>
          <a:xfrm>
            <a:off x="6202690" y="3159094"/>
            <a:ext cx="2810160" cy="504000"/>
            <a:chOff x="6202690" y="3159094"/>
            <a:chExt cx="281016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D3210F-1D80-8213-CC40-7CCDF0FDE3C5}"/>
                    </a:ext>
                  </a:extLst>
                </p14:cNvPr>
                <p14:cNvContentPartPr/>
                <p14:nvPr/>
              </p14:nvContentPartPr>
              <p14:xfrm>
                <a:off x="6375850" y="3325054"/>
                <a:ext cx="198000" cy="213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D3210F-1D80-8213-CC40-7CCDF0FDE3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58210" y="3307414"/>
                  <a:ext cx="233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8D1A3CE-B311-CD26-6751-355DE149622E}"/>
                    </a:ext>
                  </a:extLst>
                </p14:cNvPr>
                <p14:cNvContentPartPr/>
                <p14:nvPr/>
              </p14:nvContentPartPr>
              <p14:xfrm>
                <a:off x="6636490" y="3334414"/>
                <a:ext cx="30240" cy="234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8D1A3CE-B311-CD26-6751-355DE14962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18850" y="3316774"/>
                  <a:ext cx="65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C2D4D8-8E0F-D36C-4BFD-2DC41995D7BA}"/>
                    </a:ext>
                  </a:extLst>
                </p14:cNvPr>
                <p14:cNvContentPartPr/>
                <p14:nvPr/>
              </p14:nvContentPartPr>
              <p14:xfrm>
                <a:off x="6669970" y="3296974"/>
                <a:ext cx="108720" cy="163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C2D4D8-8E0F-D36C-4BFD-2DC41995D7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51970" y="3278974"/>
                  <a:ext cx="144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84653C6-2ABA-6248-1574-53B32F68A9D3}"/>
                    </a:ext>
                  </a:extLst>
                </p14:cNvPr>
                <p14:cNvContentPartPr/>
                <p14:nvPr/>
              </p14:nvContentPartPr>
              <p14:xfrm>
                <a:off x="6835930" y="3341254"/>
                <a:ext cx="171360" cy="247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84653C6-2ABA-6248-1574-53B32F68A9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18290" y="3323254"/>
                  <a:ext cx="207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053528-2341-E450-95DD-22606208A917}"/>
                    </a:ext>
                  </a:extLst>
                </p14:cNvPr>
                <p14:cNvContentPartPr/>
                <p14:nvPr/>
              </p14:nvContentPartPr>
              <p14:xfrm>
                <a:off x="6233290" y="3215974"/>
                <a:ext cx="926280" cy="430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053528-2341-E450-95DD-22606208A9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5290" y="3197974"/>
                  <a:ext cx="9619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50464FD-BD87-54F9-3C85-BFB83A6D0B8A}"/>
                    </a:ext>
                  </a:extLst>
                </p14:cNvPr>
                <p14:cNvContentPartPr/>
                <p14:nvPr/>
              </p14:nvContentPartPr>
              <p14:xfrm>
                <a:off x="6202690" y="3638254"/>
                <a:ext cx="947520" cy="17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50464FD-BD87-54F9-3C85-BFB83A6D0B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85050" y="3620254"/>
                  <a:ext cx="983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207ECE-00DC-267C-C4F7-60931969383A}"/>
                    </a:ext>
                  </a:extLst>
                </p14:cNvPr>
                <p14:cNvContentPartPr/>
                <p14:nvPr/>
              </p14:nvContentPartPr>
              <p14:xfrm>
                <a:off x="7144090" y="3159094"/>
                <a:ext cx="1830240" cy="504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207ECE-00DC-267C-C4F7-6093196938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26090" y="3141454"/>
                  <a:ext cx="18658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E7621F-DCFD-8355-CD83-7E9157F42D81}"/>
                    </a:ext>
                  </a:extLst>
                </p14:cNvPr>
                <p14:cNvContentPartPr/>
                <p14:nvPr/>
              </p14:nvContentPartPr>
              <p14:xfrm>
                <a:off x="7163890" y="3590374"/>
                <a:ext cx="1848960" cy="4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E7621F-DCFD-8355-CD83-7E9157F42D8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46250" y="3572734"/>
                  <a:ext cx="1884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0AFC30-37FD-FEA6-BF0A-05F3A760EBCB}"/>
                    </a:ext>
                  </a:extLst>
                </p14:cNvPr>
                <p14:cNvContentPartPr/>
                <p14:nvPr/>
              </p14:nvContentPartPr>
              <p14:xfrm>
                <a:off x="7707850" y="3311014"/>
                <a:ext cx="158760" cy="30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0AFC30-37FD-FEA6-BF0A-05F3A760EB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89850" y="3293014"/>
                  <a:ext cx="194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2231AA4-B8C8-5193-7EA2-D2AA12397561}"/>
                    </a:ext>
                  </a:extLst>
                </p14:cNvPr>
                <p14:cNvContentPartPr/>
                <p14:nvPr/>
              </p14:nvContentPartPr>
              <p14:xfrm>
                <a:off x="7798210" y="3356374"/>
                <a:ext cx="25560" cy="194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2231AA4-B8C8-5193-7EA2-D2AA123975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80210" y="3338734"/>
                  <a:ext cx="61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3127C9C-ED41-E96A-285C-FE74F64A01D0}"/>
                    </a:ext>
                  </a:extLst>
                </p14:cNvPr>
                <p14:cNvContentPartPr/>
                <p14:nvPr/>
              </p14:nvContentPartPr>
              <p14:xfrm>
                <a:off x="7737730" y="3510094"/>
                <a:ext cx="180720" cy="3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3127C9C-ED41-E96A-285C-FE74F64A01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19730" y="3492094"/>
                  <a:ext cx="2163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D81D203-8515-2060-F746-3F0ED87B95C9}"/>
                    </a:ext>
                  </a:extLst>
                </p14:cNvPr>
                <p14:cNvContentPartPr/>
                <p14:nvPr/>
              </p14:nvContentPartPr>
              <p14:xfrm>
                <a:off x="7940050" y="3266014"/>
                <a:ext cx="104400" cy="348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D81D203-8515-2060-F746-3F0ED87B95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22410" y="3248374"/>
                  <a:ext cx="1400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FEA462-9D58-8AA7-5F86-E509C79C78D5}"/>
                    </a:ext>
                  </a:extLst>
                </p14:cNvPr>
                <p14:cNvContentPartPr/>
                <p14:nvPr/>
              </p14:nvContentPartPr>
              <p14:xfrm>
                <a:off x="8094490" y="3331174"/>
                <a:ext cx="191520" cy="234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FEA462-9D58-8AA7-5F86-E509C79C78D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76490" y="3313534"/>
                  <a:ext cx="2271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7DB00B9-C7BE-0DF6-728C-1AD8464DF95B}"/>
              </a:ext>
            </a:extLst>
          </p:cNvPr>
          <p:cNvGrpSpPr/>
          <p:nvPr/>
        </p:nvGrpSpPr>
        <p:grpSpPr>
          <a:xfrm>
            <a:off x="7423810" y="4033894"/>
            <a:ext cx="2589840" cy="482400"/>
            <a:chOff x="7423810" y="4033894"/>
            <a:chExt cx="2589840" cy="4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5E76180-F507-363E-B0D0-0B2CA4EAB1FB}"/>
                    </a:ext>
                  </a:extLst>
                </p14:cNvPr>
                <p14:cNvContentPartPr/>
                <p14:nvPr/>
              </p14:nvContentPartPr>
              <p14:xfrm>
                <a:off x="7423810" y="4075294"/>
                <a:ext cx="41760" cy="411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5E76180-F507-363E-B0D0-0B2CA4EAB1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06170" y="4057294"/>
                  <a:ext cx="774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0B2909-A5F1-D1F4-5AEB-F3EDD6AF5068}"/>
                    </a:ext>
                  </a:extLst>
                </p14:cNvPr>
                <p14:cNvContentPartPr/>
                <p14:nvPr/>
              </p14:nvContentPartPr>
              <p14:xfrm>
                <a:off x="7472410" y="4044694"/>
                <a:ext cx="1942560" cy="37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0B2909-A5F1-D1F4-5AEB-F3EDD6AF50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54770" y="4026694"/>
                  <a:ext cx="1978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20DBE4-EFC5-8897-BA26-C6612408AD70}"/>
                    </a:ext>
                  </a:extLst>
                </p14:cNvPr>
                <p14:cNvContentPartPr/>
                <p14:nvPr/>
              </p14:nvContentPartPr>
              <p14:xfrm>
                <a:off x="7591930" y="4186174"/>
                <a:ext cx="184320" cy="254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20DBE4-EFC5-8897-BA26-C6612408AD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73930" y="4168534"/>
                  <a:ext cx="219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8D01B54-C7A8-2DFB-2DAA-E602162D5910}"/>
                    </a:ext>
                  </a:extLst>
                </p14:cNvPr>
                <p14:cNvContentPartPr/>
                <p14:nvPr/>
              </p14:nvContentPartPr>
              <p14:xfrm>
                <a:off x="7823050" y="4208134"/>
                <a:ext cx="18360" cy="231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8D01B54-C7A8-2DFB-2DAA-E602162D59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05050" y="4190134"/>
                  <a:ext cx="54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DF1F81E-7953-F23B-539C-58B00CEF5CAA}"/>
                    </a:ext>
                  </a:extLst>
                </p14:cNvPr>
                <p14:cNvContentPartPr/>
                <p14:nvPr/>
              </p14:nvContentPartPr>
              <p14:xfrm>
                <a:off x="7833490" y="4135414"/>
                <a:ext cx="107280" cy="188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DF1F81E-7953-F23B-539C-58B00CEF5C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15850" y="4117414"/>
                  <a:ext cx="142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46D565-2BC9-D42D-5B94-9178F3654D4A}"/>
                    </a:ext>
                  </a:extLst>
                </p14:cNvPr>
                <p14:cNvContentPartPr/>
                <p14:nvPr/>
              </p14:nvContentPartPr>
              <p14:xfrm>
                <a:off x="7978210" y="4190854"/>
                <a:ext cx="152280" cy="195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46D565-2BC9-D42D-5B94-9178F3654D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60570" y="4173214"/>
                  <a:ext cx="187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BC8E5C-7D70-36C2-9022-BD8EAB493FD3}"/>
                    </a:ext>
                  </a:extLst>
                </p14:cNvPr>
                <p14:cNvContentPartPr/>
                <p14:nvPr/>
              </p14:nvContentPartPr>
              <p14:xfrm>
                <a:off x="8240290" y="4056574"/>
                <a:ext cx="15480" cy="428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BC8E5C-7D70-36C2-9022-BD8EAB493F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22290" y="4038574"/>
                  <a:ext cx="511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3E02501-055D-4788-7097-C272279FDDD3}"/>
                    </a:ext>
                  </a:extLst>
                </p14:cNvPr>
                <p14:cNvContentPartPr/>
                <p14:nvPr/>
              </p14:nvContentPartPr>
              <p14:xfrm>
                <a:off x="7430290" y="4447174"/>
                <a:ext cx="2255040" cy="6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3E02501-055D-4788-7097-C272279FDDD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12290" y="4429174"/>
                  <a:ext cx="2290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4E11046-EDA5-1098-31E9-8602DF9C66A4}"/>
                    </a:ext>
                  </a:extLst>
                </p14:cNvPr>
                <p14:cNvContentPartPr/>
                <p14:nvPr/>
              </p14:nvContentPartPr>
              <p14:xfrm>
                <a:off x="9405610" y="4033894"/>
                <a:ext cx="598320" cy="417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4E11046-EDA5-1098-31E9-8602DF9C66A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87970" y="4016254"/>
                  <a:ext cx="633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2669313-75C1-E83C-8AF7-DB1943786ADB}"/>
                    </a:ext>
                  </a:extLst>
                </p14:cNvPr>
                <p14:cNvContentPartPr/>
                <p14:nvPr/>
              </p14:nvContentPartPr>
              <p14:xfrm>
                <a:off x="9677410" y="4453294"/>
                <a:ext cx="336240" cy="1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2669313-75C1-E83C-8AF7-DB1943786A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59410" y="4435654"/>
                  <a:ext cx="371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95FC164-3073-1756-7D56-672613F09EA2}"/>
                    </a:ext>
                  </a:extLst>
                </p14:cNvPr>
                <p14:cNvContentPartPr/>
                <p14:nvPr/>
              </p14:nvContentPartPr>
              <p14:xfrm>
                <a:off x="8962090" y="4151614"/>
                <a:ext cx="174600" cy="27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95FC164-3073-1756-7D56-672613F09EA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44450" y="4133614"/>
                  <a:ext cx="210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BBACDC7-DD2F-12CE-1FF3-D13E1942D7D9}"/>
                    </a:ext>
                  </a:extLst>
                </p14:cNvPr>
                <p14:cNvContentPartPr/>
                <p14:nvPr/>
              </p14:nvContentPartPr>
              <p14:xfrm>
                <a:off x="9059290" y="4190854"/>
                <a:ext cx="20880" cy="166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BBACDC7-DD2F-12CE-1FF3-D13E1942D7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41290" y="4173214"/>
                  <a:ext cx="56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6249A8-3096-F728-1744-CDED93F76C82}"/>
                    </a:ext>
                  </a:extLst>
                </p14:cNvPr>
                <p14:cNvContentPartPr/>
                <p14:nvPr/>
              </p14:nvContentPartPr>
              <p14:xfrm>
                <a:off x="8957050" y="4322254"/>
                <a:ext cx="195840" cy="27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6249A8-3096-F728-1744-CDED93F76C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39410" y="4304254"/>
                  <a:ext cx="231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B55C8EA-7FB1-DD15-0046-0EDFA46F639B}"/>
                    </a:ext>
                  </a:extLst>
                </p14:cNvPr>
                <p14:cNvContentPartPr/>
                <p14:nvPr/>
              </p14:nvContentPartPr>
              <p14:xfrm>
                <a:off x="9144250" y="4108774"/>
                <a:ext cx="109440" cy="321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B55C8EA-7FB1-DD15-0046-0EDFA46F639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26250" y="4091134"/>
                  <a:ext cx="1450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731D03-9DD2-0F67-CEFF-3DD4CD245706}"/>
                    </a:ext>
                  </a:extLst>
                </p14:cNvPr>
                <p14:cNvContentPartPr/>
                <p14:nvPr/>
              </p14:nvContentPartPr>
              <p14:xfrm>
                <a:off x="9274570" y="4194094"/>
                <a:ext cx="142920" cy="211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731D03-9DD2-0F67-CEFF-3DD4CD2457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56570" y="4176454"/>
                  <a:ext cx="17856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384F47B-7B43-BAE6-D138-59D62C04D66E}"/>
              </a:ext>
            </a:extLst>
          </p:cNvPr>
          <p:cNvGrpSpPr/>
          <p:nvPr/>
        </p:nvGrpSpPr>
        <p:grpSpPr>
          <a:xfrm>
            <a:off x="917170" y="3140014"/>
            <a:ext cx="3820320" cy="780480"/>
            <a:chOff x="917170" y="3140014"/>
            <a:chExt cx="3820320" cy="78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ACA3D3-6EF6-B95A-4289-9B91225E8071}"/>
                    </a:ext>
                  </a:extLst>
                </p14:cNvPr>
                <p14:cNvContentPartPr/>
                <p14:nvPr/>
              </p14:nvContentPartPr>
              <p14:xfrm>
                <a:off x="917170" y="3405694"/>
                <a:ext cx="229680" cy="292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ACA3D3-6EF6-B95A-4289-9B91225E80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9530" y="3388054"/>
                  <a:ext cx="265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635E779-72A7-9659-E172-7A386044D9DC}"/>
                    </a:ext>
                  </a:extLst>
                </p14:cNvPr>
                <p14:cNvContentPartPr/>
                <p14:nvPr/>
              </p14:nvContentPartPr>
              <p14:xfrm>
                <a:off x="1139290" y="3401374"/>
                <a:ext cx="152280" cy="26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635E779-72A7-9659-E172-7A386044D9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1290" y="3383734"/>
                  <a:ext cx="1879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AA6E42E-1456-26AC-69F4-E74DC98334F0}"/>
                    </a:ext>
                  </a:extLst>
                </p14:cNvPr>
                <p14:cNvContentPartPr/>
                <p14:nvPr/>
              </p14:nvContentPartPr>
              <p14:xfrm>
                <a:off x="1363930" y="3373654"/>
                <a:ext cx="401400" cy="546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AA6E42E-1456-26AC-69F4-E74DC98334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45930" y="3355654"/>
                  <a:ext cx="43704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FE3A38-611E-B5AA-7AA6-ED9B82CDAF2A}"/>
                    </a:ext>
                  </a:extLst>
                </p14:cNvPr>
                <p14:cNvContentPartPr/>
                <p14:nvPr/>
              </p14:nvContentPartPr>
              <p14:xfrm>
                <a:off x="1792330" y="3393814"/>
                <a:ext cx="135000" cy="246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FE3A38-611E-B5AA-7AA6-ED9B82CDAF2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74690" y="3375814"/>
                  <a:ext cx="1706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6370C7F-5898-AF42-7E12-190D460A6301}"/>
                    </a:ext>
                  </a:extLst>
                </p14:cNvPr>
                <p14:cNvContentPartPr/>
                <p14:nvPr/>
              </p14:nvContentPartPr>
              <p14:xfrm>
                <a:off x="1969810" y="3402094"/>
                <a:ext cx="151560" cy="212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6370C7F-5898-AF42-7E12-190D460A630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51810" y="3384454"/>
                  <a:ext cx="187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A986413-33BC-00B9-6D62-CB7841836EED}"/>
                    </a:ext>
                  </a:extLst>
                </p14:cNvPr>
                <p14:cNvContentPartPr/>
                <p14:nvPr/>
              </p14:nvContentPartPr>
              <p14:xfrm>
                <a:off x="2195530" y="3303814"/>
                <a:ext cx="86760" cy="316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A986413-33BC-00B9-6D62-CB7841836E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77890" y="3286174"/>
                  <a:ext cx="1224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D874695-D7A0-DFD2-2B11-D599AA115FDF}"/>
                    </a:ext>
                  </a:extLst>
                </p14:cNvPr>
                <p14:cNvContentPartPr/>
                <p14:nvPr/>
              </p14:nvContentPartPr>
              <p14:xfrm>
                <a:off x="2143330" y="3401734"/>
                <a:ext cx="143280" cy="25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D874695-D7A0-DFD2-2B11-D599AA115FD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25690" y="3384094"/>
                  <a:ext cx="178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F5E411-A5D7-C860-5A14-0FD750170A46}"/>
                    </a:ext>
                  </a:extLst>
                </p14:cNvPr>
                <p14:cNvContentPartPr/>
                <p14:nvPr/>
              </p14:nvContentPartPr>
              <p14:xfrm>
                <a:off x="2388130" y="3333334"/>
                <a:ext cx="243360" cy="27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F5E411-A5D7-C860-5A14-0FD750170A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70130" y="3315694"/>
                  <a:ext cx="279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A4A9694-2C79-6DD0-CEA4-FB2D32DBC215}"/>
                    </a:ext>
                  </a:extLst>
                </p14:cNvPr>
                <p14:cNvContentPartPr/>
                <p14:nvPr/>
              </p14:nvContentPartPr>
              <p14:xfrm>
                <a:off x="2830930" y="3192934"/>
                <a:ext cx="101160" cy="425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A4A9694-2C79-6DD0-CEA4-FB2D32DBC21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13290" y="3175294"/>
                  <a:ext cx="1368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0D54112-00D4-B18B-8C32-C37762F9638D}"/>
                    </a:ext>
                  </a:extLst>
                </p14:cNvPr>
                <p14:cNvContentPartPr/>
                <p14:nvPr/>
              </p14:nvContentPartPr>
              <p14:xfrm>
                <a:off x="3091210" y="3263134"/>
                <a:ext cx="82080" cy="341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0D54112-00D4-B18B-8C32-C37762F963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73210" y="3245494"/>
                  <a:ext cx="1177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BF878B6-C4C4-60B7-58D9-BB507AB89BA2}"/>
                    </a:ext>
                  </a:extLst>
                </p14:cNvPr>
                <p14:cNvContentPartPr/>
                <p14:nvPr/>
              </p14:nvContentPartPr>
              <p14:xfrm>
                <a:off x="2978530" y="3385174"/>
                <a:ext cx="231840" cy="16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BF878B6-C4C4-60B7-58D9-BB507AB89BA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60530" y="3367534"/>
                  <a:ext cx="267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2961537-035F-5E66-6BBD-710642606412}"/>
                    </a:ext>
                  </a:extLst>
                </p14:cNvPr>
                <p14:cNvContentPartPr/>
                <p14:nvPr/>
              </p14:nvContentPartPr>
              <p14:xfrm>
                <a:off x="3233050" y="3140014"/>
                <a:ext cx="196920" cy="461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2961537-035F-5E66-6BBD-7106426064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15050" y="3122014"/>
                  <a:ext cx="23256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9D833B-DAB7-3247-C781-E8246190C840}"/>
                    </a:ext>
                  </a:extLst>
                </p14:cNvPr>
                <p14:cNvContentPartPr/>
                <p14:nvPr/>
              </p14:nvContentPartPr>
              <p14:xfrm>
                <a:off x="3435370" y="3365734"/>
                <a:ext cx="187560" cy="221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9D833B-DAB7-3247-C781-E8246190C84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17370" y="3348094"/>
                  <a:ext cx="223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12C739C-9753-EDB7-7335-21F5F3590E9E}"/>
                    </a:ext>
                  </a:extLst>
                </p14:cNvPr>
                <p14:cNvContentPartPr/>
                <p14:nvPr/>
              </p14:nvContentPartPr>
              <p14:xfrm>
                <a:off x="3557770" y="3394174"/>
                <a:ext cx="204840" cy="250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12C739C-9753-EDB7-7335-21F5F3590E9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40130" y="3376534"/>
                  <a:ext cx="240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8AEB961-C3F1-890F-A529-FB8DAF55E111}"/>
                    </a:ext>
                  </a:extLst>
                </p14:cNvPr>
                <p14:cNvContentPartPr/>
                <p14:nvPr/>
              </p14:nvContentPartPr>
              <p14:xfrm>
                <a:off x="3788890" y="3386254"/>
                <a:ext cx="176400" cy="227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8AEB961-C3F1-890F-A529-FB8DAF55E1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71250" y="3368254"/>
                  <a:ext cx="212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4870E8B-6D1D-5F5A-BA5E-62F9D2069180}"/>
                    </a:ext>
                  </a:extLst>
                </p14:cNvPr>
                <p14:cNvContentPartPr/>
                <p14:nvPr/>
              </p14:nvContentPartPr>
              <p14:xfrm>
                <a:off x="4014970" y="3180334"/>
                <a:ext cx="225360" cy="429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4870E8B-6D1D-5F5A-BA5E-62F9D20691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97330" y="3162334"/>
                  <a:ext cx="2610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BE626F-E596-81A3-8746-B12C56D6452C}"/>
                    </a:ext>
                  </a:extLst>
                </p14:cNvPr>
                <p14:cNvContentPartPr/>
                <p14:nvPr/>
              </p14:nvContentPartPr>
              <p14:xfrm>
                <a:off x="4328170" y="3332974"/>
                <a:ext cx="259920" cy="256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BE626F-E596-81A3-8746-B12C56D6452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10170" y="3314974"/>
                  <a:ext cx="2955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31F053A-32D3-9FAE-8175-6B5151C1EDC1}"/>
                    </a:ext>
                  </a:extLst>
                </p14:cNvPr>
                <p14:cNvContentPartPr/>
                <p14:nvPr/>
              </p14:nvContentPartPr>
              <p14:xfrm>
                <a:off x="4621210" y="3197254"/>
                <a:ext cx="116280" cy="528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31F053A-32D3-9FAE-8175-6B5151C1EDC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03570" y="3179614"/>
                  <a:ext cx="151920" cy="56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0758DC1-9148-2847-B7F4-9C945C157E73}"/>
              </a:ext>
            </a:extLst>
          </p:cNvPr>
          <p:cNvGrpSpPr/>
          <p:nvPr/>
        </p:nvGrpSpPr>
        <p:grpSpPr>
          <a:xfrm>
            <a:off x="1035250" y="4121734"/>
            <a:ext cx="1673640" cy="669960"/>
            <a:chOff x="1035250" y="4121734"/>
            <a:chExt cx="1673640" cy="66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8AD663-47B9-B1F1-4CEC-3CDDAB5969EB}"/>
                    </a:ext>
                  </a:extLst>
                </p14:cNvPr>
                <p14:cNvContentPartPr/>
                <p14:nvPr/>
              </p14:nvContentPartPr>
              <p14:xfrm>
                <a:off x="1035250" y="4246654"/>
                <a:ext cx="199440" cy="226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8AD663-47B9-B1F1-4CEC-3CDDAB5969E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7250" y="4228654"/>
                  <a:ext cx="235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151839B-BBDE-FECA-2691-C725F0A082C7}"/>
                    </a:ext>
                  </a:extLst>
                </p14:cNvPr>
                <p14:cNvContentPartPr/>
                <p14:nvPr/>
              </p14:nvContentPartPr>
              <p14:xfrm>
                <a:off x="1238290" y="4259254"/>
                <a:ext cx="180720" cy="236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151839B-BBDE-FECA-2691-C725F0A082C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20290" y="4241614"/>
                  <a:ext cx="216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9D0C09F-242B-AAC5-5287-1B144E8211A4}"/>
                    </a:ext>
                  </a:extLst>
                </p14:cNvPr>
                <p14:cNvContentPartPr/>
                <p14:nvPr/>
              </p14:nvContentPartPr>
              <p14:xfrm>
                <a:off x="1479130" y="4239814"/>
                <a:ext cx="485640" cy="551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9D0C09F-242B-AAC5-5287-1B144E8211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61130" y="4221814"/>
                  <a:ext cx="52128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66D5EA3-C40D-9949-55BF-78963ED5DEA9}"/>
                    </a:ext>
                  </a:extLst>
                </p14:cNvPr>
                <p14:cNvContentPartPr/>
                <p14:nvPr/>
              </p14:nvContentPartPr>
              <p14:xfrm>
                <a:off x="1986370" y="4263574"/>
                <a:ext cx="129960" cy="22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66D5EA3-C40D-9949-55BF-78963ED5DEA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68730" y="4245574"/>
                  <a:ext cx="165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891C59-6EBB-7217-7069-3C29E5690B88}"/>
                    </a:ext>
                  </a:extLst>
                </p14:cNvPr>
                <p14:cNvContentPartPr/>
                <p14:nvPr/>
              </p14:nvContentPartPr>
              <p14:xfrm>
                <a:off x="2149450" y="4238734"/>
                <a:ext cx="130320" cy="255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891C59-6EBB-7217-7069-3C29E5690B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131450" y="4220734"/>
                  <a:ext cx="1659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01D2AF3-489B-896E-927F-A7E93BF6A69E}"/>
                    </a:ext>
                  </a:extLst>
                </p14:cNvPr>
                <p14:cNvContentPartPr/>
                <p14:nvPr/>
              </p14:nvContentPartPr>
              <p14:xfrm>
                <a:off x="2372290" y="4158094"/>
                <a:ext cx="122760" cy="310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01D2AF3-489B-896E-927F-A7E93BF6A69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54650" y="4140454"/>
                  <a:ext cx="1584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5DE55CF-6379-3A72-0FD0-B4D3E6A105BA}"/>
                    </a:ext>
                  </a:extLst>
                </p14:cNvPr>
                <p14:cNvContentPartPr/>
                <p14:nvPr/>
              </p14:nvContentPartPr>
              <p14:xfrm>
                <a:off x="2331970" y="4263214"/>
                <a:ext cx="146160" cy="23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5DE55CF-6379-3A72-0FD0-B4D3E6A105B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13970" y="4245574"/>
                  <a:ext cx="181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EA8A5E8-DA54-D915-5F34-CD243D3930D6}"/>
                    </a:ext>
                  </a:extLst>
                </p14:cNvPr>
                <p14:cNvContentPartPr/>
                <p14:nvPr/>
              </p14:nvContentPartPr>
              <p14:xfrm>
                <a:off x="2558770" y="4121734"/>
                <a:ext cx="150120" cy="357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EA8A5E8-DA54-D915-5F34-CD243D3930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40770" y="4104094"/>
                  <a:ext cx="18576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C5F8373-CD5A-5719-B0C7-F6EE7D38621A}"/>
              </a:ext>
            </a:extLst>
          </p:cNvPr>
          <p:cNvGrpSpPr/>
          <p:nvPr/>
        </p:nvGrpSpPr>
        <p:grpSpPr>
          <a:xfrm>
            <a:off x="2985730" y="3996454"/>
            <a:ext cx="1925640" cy="566640"/>
            <a:chOff x="2985730" y="3996454"/>
            <a:chExt cx="1925640" cy="56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10E0278-B6B8-5101-3CC1-7A53441CDE46}"/>
                    </a:ext>
                  </a:extLst>
                </p14:cNvPr>
                <p14:cNvContentPartPr/>
                <p14:nvPr/>
              </p14:nvContentPartPr>
              <p14:xfrm>
                <a:off x="2985730" y="4137574"/>
                <a:ext cx="137160" cy="352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10E0278-B6B8-5101-3CC1-7A53441CDE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67730" y="4119934"/>
                  <a:ext cx="1728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A49696D-336D-A815-A757-9A64E311D4F9}"/>
                    </a:ext>
                  </a:extLst>
                </p14:cNvPr>
                <p14:cNvContentPartPr/>
                <p14:nvPr/>
              </p14:nvContentPartPr>
              <p14:xfrm>
                <a:off x="3317290" y="4158094"/>
                <a:ext cx="120600" cy="340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A49696D-336D-A815-A757-9A64E311D4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299650" y="4140454"/>
                  <a:ext cx="1562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894B575-F98C-F0A4-FCB7-886FB54D3656}"/>
                    </a:ext>
                  </a:extLst>
                </p14:cNvPr>
                <p14:cNvContentPartPr/>
                <p14:nvPr/>
              </p14:nvContentPartPr>
              <p14:xfrm>
                <a:off x="3265450" y="4271134"/>
                <a:ext cx="129600" cy="12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894B575-F98C-F0A4-FCB7-886FB54D36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47450" y="4253494"/>
                  <a:ext cx="165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C57D36A-7BEF-85A4-FA12-36D1E0B97C81}"/>
                    </a:ext>
                  </a:extLst>
                </p14:cNvPr>
                <p14:cNvContentPartPr/>
                <p14:nvPr/>
              </p14:nvContentPartPr>
              <p14:xfrm>
                <a:off x="3455890" y="4037134"/>
                <a:ext cx="192960" cy="439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C57D36A-7BEF-85A4-FA12-36D1E0B97C8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38250" y="4019494"/>
                  <a:ext cx="2286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0A2F3F5-7612-150F-A7D1-2880622A74C2}"/>
                    </a:ext>
                  </a:extLst>
                </p14:cNvPr>
                <p14:cNvContentPartPr/>
                <p14:nvPr/>
              </p14:nvContentPartPr>
              <p14:xfrm>
                <a:off x="3724450" y="4209934"/>
                <a:ext cx="177840" cy="220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0A2F3F5-7612-150F-A7D1-2880622A74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06450" y="4191934"/>
                  <a:ext cx="213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DD66A06-C374-2228-0A60-49F1CAC1EB53}"/>
                    </a:ext>
                  </a:extLst>
                </p14:cNvPr>
                <p14:cNvContentPartPr/>
                <p14:nvPr/>
              </p14:nvContentPartPr>
              <p14:xfrm>
                <a:off x="3842170" y="4229734"/>
                <a:ext cx="186120" cy="266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DD66A06-C374-2228-0A60-49F1CAC1EB5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24170" y="4212094"/>
                  <a:ext cx="221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EC6F541-78C9-7B26-9711-A0E52846BE67}"/>
                    </a:ext>
                  </a:extLst>
                </p14:cNvPr>
                <p14:cNvContentPartPr/>
                <p14:nvPr/>
              </p14:nvContentPartPr>
              <p14:xfrm>
                <a:off x="4012090" y="4247014"/>
                <a:ext cx="183960" cy="228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EC6F541-78C9-7B26-9711-A0E52846BE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94450" y="4229014"/>
                  <a:ext cx="219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C8E552D-81E7-ED07-484F-0A372E45F5C9}"/>
                    </a:ext>
                  </a:extLst>
                </p14:cNvPr>
                <p14:cNvContentPartPr/>
                <p14:nvPr/>
              </p14:nvContentPartPr>
              <p14:xfrm>
                <a:off x="4247170" y="3996454"/>
                <a:ext cx="225360" cy="469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C8E552D-81E7-ED07-484F-0A372E45F5C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29530" y="3978454"/>
                  <a:ext cx="2610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87B9EAB-1E69-05DC-732C-6C83A06D2780}"/>
                    </a:ext>
                  </a:extLst>
                </p14:cNvPr>
                <p14:cNvContentPartPr/>
                <p14:nvPr/>
              </p14:nvContentPartPr>
              <p14:xfrm>
                <a:off x="4605730" y="4134694"/>
                <a:ext cx="174240" cy="343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87B9EAB-1E69-05DC-732C-6C83A06D27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87730" y="4116694"/>
                  <a:ext cx="2098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4735020-C087-A1B1-3700-428CA3EC3200}"/>
                    </a:ext>
                  </a:extLst>
                </p14:cNvPr>
                <p14:cNvContentPartPr/>
                <p14:nvPr/>
              </p14:nvContentPartPr>
              <p14:xfrm>
                <a:off x="4781050" y="4079614"/>
                <a:ext cx="130320" cy="483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4735020-C087-A1B1-3700-428CA3EC320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63050" y="4061614"/>
                  <a:ext cx="165960" cy="51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EBBD124-1D94-733C-3538-C38FACD25A1C}"/>
              </a:ext>
            </a:extLst>
          </p:cNvPr>
          <p:cNvGrpSpPr/>
          <p:nvPr/>
        </p:nvGrpSpPr>
        <p:grpSpPr>
          <a:xfrm>
            <a:off x="5821090" y="2875774"/>
            <a:ext cx="421560" cy="1735200"/>
            <a:chOff x="5821090" y="2875774"/>
            <a:chExt cx="421560" cy="173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096D4A2-3CD8-5EC2-640B-946551AC9A65}"/>
                    </a:ext>
                  </a:extLst>
                </p14:cNvPr>
                <p14:cNvContentPartPr/>
                <p14:nvPr/>
              </p14:nvContentPartPr>
              <p14:xfrm>
                <a:off x="5834050" y="2875774"/>
                <a:ext cx="12600" cy="56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096D4A2-3CD8-5EC2-640B-946551AC9A6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16410" y="2858134"/>
                  <a:ext cx="48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672094F-295D-A971-0403-F225AC3B2117}"/>
                    </a:ext>
                  </a:extLst>
                </p14:cNvPr>
                <p14:cNvContentPartPr/>
                <p14:nvPr/>
              </p14:nvContentPartPr>
              <p14:xfrm>
                <a:off x="5839450" y="2989534"/>
                <a:ext cx="12960" cy="113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672094F-295D-A971-0403-F225AC3B211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21450" y="2971534"/>
                  <a:ext cx="48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0BFE8C4-8A24-685A-785C-E7F080825885}"/>
                    </a:ext>
                  </a:extLst>
                </p14:cNvPr>
                <p14:cNvContentPartPr/>
                <p14:nvPr/>
              </p14:nvContentPartPr>
              <p14:xfrm>
                <a:off x="5821090" y="3166654"/>
                <a:ext cx="16560" cy="23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0BFE8C4-8A24-685A-785C-E7F08082588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03450" y="3149014"/>
                  <a:ext cx="52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85CF718-3B64-506C-8201-71E03705ED9B}"/>
                    </a:ext>
                  </a:extLst>
                </p14:cNvPr>
                <p14:cNvContentPartPr/>
                <p14:nvPr/>
              </p14:nvContentPartPr>
              <p14:xfrm>
                <a:off x="6187570" y="2913934"/>
                <a:ext cx="28080" cy="79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85CF718-3B64-506C-8201-71E03705ED9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69570" y="2896294"/>
                  <a:ext cx="63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55C1F62-73BD-8383-1DB4-558E11CDA42E}"/>
                    </a:ext>
                  </a:extLst>
                </p14:cNvPr>
                <p14:cNvContentPartPr/>
                <p14:nvPr/>
              </p14:nvContentPartPr>
              <p14:xfrm>
                <a:off x="6213850" y="3067294"/>
                <a:ext cx="22680" cy="87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55C1F62-73BD-8383-1DB4-558E11CDA4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95850" y="3049294"/>
                  <a:ext cx="58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BD6EE34-F587-4143-D5E0-CB1DD87EF002}"/>
                    </a:ext>
                  </a:extLst>
                </p14:cNvPr>
                <p14:cNvContentPartPr/>
                <p14:nvPr/>
              </p14:nvContentPartPr>
              <p14:xfrm>
                <a:off x="6233290" y="3200494"/>
                <a:ext cx="9360" cy="52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BD6EE34-F587-4143-D5E0-CB1DD87EF00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15290" y="3182854"/>
                  <a:ext cx="45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A14C6B9-D758-EA82-8805-C31D2DE3ABF9}"/>
                    </a:ext>
                  </a:extLst>
                </p14:cNvPr>
                <p14:cNvContentPartPr/>
                <p14:nvPr/>
              </p14:nvContentPartPr>
              <p14:xfrm>
                <a:off x="5847370" y="3196174"/>
                <a:ext cx="176760" cy="12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A14C6B9-D758-EA82-8805-C31D2DE3ABF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29730" y="3178534"/>
                  <a:ext cx="212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AABEB58-35DF-CF7E-DA56-C9BDE45C69F4}"/>
                    </a:ext>
                  </a:extLst>
                </p14:cNvPr>
                <p14:cNvContentPartPr/>
                <p14:nvPr/>
              </p14:nvContentPartPr>
              <p14:xfrm>
                <a:off x="5853850" y="3125614"/>
                <a:ext cx="74160" cy="187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AABEB58-35DF-CF7E-DA56-C9BDE45C69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36210" y="3107614"/>
                  <a:ext cx="109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2616D0-DC65-443E-B36A-10C925B81780}"/>
                    </a:ext>
                  </a:extLst>
                </p14:cNvPr>
                <p14:cNvContentPartPr/>
                <p14:nvPr/>
              </p14:nvContentPartPr>
              <p14:xfrm>
                <a:off x="6014050" y="3183934"/>
                <a:ext cx="179640" cy="15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2616D0-DC65-443E-B36A-10C925B8178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96410" y="3165934"/>
                  <a:ext cx="215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B136028-7E7B-2059-456F-4FA61CB40D9D}"/>
                    </a:ext>
                  </a:extLst>
                </p14:cNvPr>
                <p14:cNvContentPartPr/>
                <p14:nvPr/>
              </p14:nvContentPartPr>
              <p14:xfrm>
                <a:off x="6138250" y="3115174"/>
                <a:ext cx="97560" cy="196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B136028-7E7B-2059-456F-4FA61CB40D9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20250" y="3097174"/>
                  <a:ext cx="133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6588CFB-DDBB-7218-E05A-455A818F5B27}"/>
                    </a:ext>
                  </a:extLst>
                </p14:cNvPr>
                <p14:cNvContentPartPr/>
                <p14:nvPr/>
              </p14:nvContentPartPr>
              <p14:xfrm>
                <a:off x="5931970" y="3254134"/>
                <a:ext cx="135000" cy="1317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6588CFB-DDBB-7218-E05A-455A818F5B2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14330" y="3236134"/>
                  <a:ext cx="170640" cy="13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8AC5C64-94D9-6811-69F9-8284D71F1B0F}"/>
                    </a:ext>
                  </a:extLst>
                </p14:cNvPr>
                <p14:cNvContentPartPr/>
                <p14:nvPr/>
              </p14:nvContentPartPr>
              <p14:xfrm>
                <a:off x="5821090" y="4412614"/>
                <a:ext cx="196920" cy="198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8AC5C64-94D9-6811-69F9-8284D71F1B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03450" y="4394974"/>
                  <a:ext cx="23256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59AAC10-DDD5-4AB6-067E-8D9E67BD40CE}"/>
                  </a:ext>
                </a:extLst>
              </p14:cNvPr>
              <p14:cNvContentPartPr/>
              <p14:nvPr/>
            </p14:nvContentPartPr>
            <p14:xfrm>
              <a:off x="5445970" y="4812934"/>
              <a:ext cx="264240" cy="275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59AAC10-DDD5-4AB6-067E-8D9E67BD40C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428330" y="4794934"/>
                <a:ext cx="2998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8709922-D274-977B-1421-6493459D1258}"/>
                  </a:ext>
                </a:extLst>
              </p14:cNvPr>
              <p14:cNvContentPartPr/>
              <p14:nvPr/>
            </p14:nvContentPartPr>
            <p14:xfrm>
              <a:off x="5762770" y="4844254"/>
              <a:ext cx="213480" cy="221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8709922-D274-977B-1421-6493459D125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745130" y="4826254"/>
                <a:ext cx="2491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9FCF47A-E8CB-2009-1026-B38D6E1E19F9}"/>
                  </a:ext>
                </a:extLst>
              </p14:cNvPr>
              <p14:cNvContentPartPr/>
              <p14:nvPr/>
            </p14:nvContentPartPr>
            <p14:xfrm>
              <a:off x="6075970" y="4689454"/>
              <a:ext cx="101880" cy="3675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9FCF47A-E8CB-2009-1026-B38D6E1E19F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058330" y="4671814"/>
                <a:ext cx="1375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D89D27F-6528-E3EA-F924-FB8337BED8F0}"/>
                  </a:ext>
                </a:extLst>
              </p14:cNvPr>
              <p14:cNvContentPartPr/>
              <p14:nvPr/>
            </p14:nvContentPartPr>
            <p14:xfrm>
              <a:off x="6014410" y="4763974"/>
              <a:ext cx="132120" cy="651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D89D27F-6528-E3EA-F924-FB8337BED8F0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996770" y="4746334"/>
                <a:ext cx="1677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40C5B47-D33B-5E3A-FD16-6A4D468A30FF}"/>
                  </a:ext>
                </a:extLst>
              </p14:cNvPr>
              <p14:cNvContentPartPr/>
              <p14:nvPr/>
            </p14:nvContentPartPr>
            <p14:xfrm>
              <a:off x="6159130" y="4791694"/>
              <a:ext cx="168840" cy="2840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40C5B47-D33B-5E3A-FD16-6A4D468A30F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141490" y="4773694"/>
                <a:ext cx="204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8E92997-EAD5-1B92-35E8-B9BF15ADB684}"/>
                  </a:ext>
                </a:extLst>
              </p14:cNvPr>
              <p14:cNvContentPartPr/>
              <p14:nvPr/>
            </p14:nvContentPartPr>
            <p14:xfrm>
              <a:off x="6385930" y="4863334"/>
              <a:ext cx="189360" cy="199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8E92997-EAD5-1B92-35E8-B9BF15ADB68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367930" y="4845334"/>
                <a:ext cx="225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85DD09E-FE9E-4814-63F0-5ED21FBAB974}"/>
                  </a:ext>
                </a:extLst>
              </p14:cNvPr>
              <p14:cNvContentPartPr/>
              <p14:nvPr/>
            </p14:nvContentPartPr>
            <p14:xfrm>
              <a:off x="6375850" y="4856854"/>
              <a:ext cx="191880" cy="1767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85DD09E-FE9E-4814-63F0-5ED21FBAB97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357850" y="4838854"/>
                <a:ext cx="227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6E63F10-5C7E-97F0-885C-780C6CD9CA6F}"/>
                  </a:ext>
                </a:extLst>
              </p14:cNvPr>
              <p14:cNvContentPartPr/>
              <p14:nvPr/>
            </p14:nvContentPartPr>
            <p14:xfrm>
              <a:off x="6648370" y="4685854"/>
              <a:ext cx="113760" cy="4176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6E63F10-5C7E-97F0-885C-780C6CD9CA6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630370" y="4667854"/>
                <a:ext cx="1494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A9B6702-FE09-18BA-779B-4DDA474C18A2}"/>
                  </a:ext>
                </a:extLst>
              </p14:cNvPr>
              <p14:cNvContentPartPr/>
              <p14:nvPr/>
            </p14:nvContentPartPr>
            <p14:xfrm>
              <a:off x="6565210" y="4773694"/>
              <a:ext cx="218520" cy="457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A9B6702-FE09-18BA-779B-4DDA474C18A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547210" y="4755694"/>
                <a:ext cx="2541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6887FEF-282E-0B07-EDDA-E4E12824545E}"/>
                  </a:ext>
                </a:extLst>
              </p14:cNvPr>
              <p14:cNvContentPartPr/>
              <p14:nvPr/>
            </p14:nvContentPartPr>
            <p14:xfrm>
              <a:off x="7071010" y="4758934"/>
              <a:ext cx="159120" cy="330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6887FEF-282E-0B07-EDDA-E4E12824545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053370" y="4740934"/>
                <a:ext cx="19476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0CA8F58-5497-CA70-A461-DD9DF1408F46}"/>
              </a:ext>
            </a:extLst>
          </p:cNvPr>
          <p:cNvGrpSpPr/>
          <p:nvPr/>
        </p:nvGrpSpPr>
        <p:grpSpPr>
          <a:xfrm>
            <a:off x="7262530" y="4671454"/>
            <a:ext cx="1257120" cy="438480"/>
            <a:chOff x="7262530" y="4671454"/>
            <a:chExt cx="125712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AC02207-DE19-B2F5-4118-DB7CF77CF685}"/>
                    </a:ext>
                  </a:extLst>
                </p14:cNvPr>
                <p14:cNvContentPartPr/>
                <p14:nvPr/>
              </p14:nvContentPartPr>
              <p14:xfrm>
                <a:off x="7262530" y="4836694"/>
                <a:ext cx="308520" cy="169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AC02207-DE19-B2F5-4118-DB7CF77CF68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44890" y="4818694"/>
                  <a:ext cx="344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0FE1966-B40D-42C4-4E48-5741E87C6882}"/>
                    </a:ext>
                  </a:extLst>
                </p14:cNvPr>
                <p14:cNvContentPartPr/>
                <p14:nvPr/>
              </p14:nvContentPartPr>
              <p14:xfrm>
                <a:off x="7638730" y="4866214"/>
                <a:ext cx="155160" cy="194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0FE1966-B40D-42C4-4E48-5741E87C688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0730" y="4848574"/>
                  <a:ext cx="190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78EC425-7BB2-FC96-4C67-153E3A6D13C2}"/>
                    </a:ext>
                  </a:extLst>
                </p14:cNvPr>
                <p14:cNvContentPartPr/>
                <p14:nvPr/>
              </p14:nvContentPartPr>
              <p14:xfrm>
                <a:off x="7793530" y="4719694"/>
                <a:ext cx="12600" cy="14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78EC425-7BB2-FC96-4C67-153E3A6D13C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75530" y="4701694"/>
                  <a:ext cx="48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26805F1-05E4-7A95-12A9-714AEE7CE56F}"/>
                    </a:ext>
                  </a:extLst>
                </p14:cNvPr>
                <p14:cNvContentPartPr/>
                <p14:nvPr/>
              </p14:nvContentPartPr>
              <p14:xfrm>
                <a:off x="7899370" y="4761454"/>
                <a:ext cx="102960" cy="330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26805F1-05E4-7A95-12A9-714AEE7CE56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81370" y="4743454"/>
                  <a:ext cx="1386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34DCCF4-6988-0495-0FD0-51DF35429970}"/>
                    </a:ext>
                  </a:extLst>
                </p14:cNvPr>
                <p14:cNvContentPartPr/>
                <p14:nvPr/>
              </p14:nvContentPartPr>
              <p14:xfrm>
                <a:off x="7831690" y="4856134"/>
                <a:ext cx="205920" cy="51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34DCCF4-6988-0495-0FD0-51DF3542997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14050" y="4838134"/>
                  <a:ext cx="241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055928B-9B49-8F47-8B28-B136D7AA2A14}"/>
                    </a:ext>
                  </a:extLst>
                </p14:cNvPr>
                <p14:cNvContentPartPr/>
                <p14:nvPr/>
              </p14:nvContentPartPr>
              <p14:xfrm>
                <a:off x="8100250" y="4855414"/>
                <a:ext cx="107640" cy="216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055928B-9B49-8F47-8B28-B136D7AA2A1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82250" y="4837414"/>
                  <a:ext cx="143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2094E8B-D6C8-F402-04E4-D047649C981C}"/>
                    </a:ext>
                  </a:extLst>
                </p14:cNvPr>
                <p14:cNvContentPartPr/>
                <p14:nvPr/>
              </p14:nvContentPartPr>
              <p14:xfrm>
                <a:off x="8277010" y="4671454"/>
                <a:ext cx="242640" cy="438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2094E8B-D6C8-F402-04E4-D047649C981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59370" y="4653454"/>
                  <a:ext cx="27828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77CF45D-332E-0305-B1A7-8FF3E296A406}"/>
              </a:ext>
            </a:extLst>
          </p:cNvPr>
          <p:cNvGrpSpPr/>
          <p:nvPr/>
        </p:nvGrpSpPr>
        <p:grpSpPr>
          <a:xfrm>
            <a:off x="8960290" y="4555174"/>
            <a:ext cx="1887120" cy="533520"/>
            <a:chOff x="8960290" y="4555174"/>
            <a:chExt cx="1887120" cy="5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9E94889-BBE2-256E-F09C-9E4AE782B031}"/>
                    </a:ext>
                  </a:extLst>
                </p14:cNvPr>
                <p14:cNvContentPartPr/>
                <p14:nvPr/>
              </p14:nvContentPartPr>
              <p14:xfrm>
                <a:off x="8960290" y="4843534"/>
                <a:ext cx="187920" cy="245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9E94889-BBE2-256E-F09C-9E4AE782B03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42290" y="4825534"/>
                  <a:ext cx="223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C0DFCB-CB5F-2F3E-B617-94358B9B2EB4}"/>
                    </a:ext>
                  </a:extLst>
                </p14:cNvPr>
                <p14:cNvContentPartPr/>
                <p14:nvPr/>
              </p14:nvContentPartPr>
              <p14:xfrm>
                <a:off x="9209050" y="4797814"/>
                <a:ext cx="170640" cy="214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C0DFCB-CB5F-2F3E-B617-94358B9B2EB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91410" y="4779814"/>
                  <a:ext cx="206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1E36A83-9788-D674-4DC3-F13A37BF9E9B}"/>
                    </a:ext>
                  </a:extLst>
                </p14:cNvPr>
                <p14:cNvContentPartPr/>
                <p14:nvPr/>
              </p14:nvContentPartPr>
              <p14:xfrm>
                <a:off x="9422890" y="4842454"/>
                <a:ext cx="178200" cy="228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1E36A83-9788-D674-4DC3-F13A37BF9E9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05250" y="4824814"/>
                  <a:ext cx="2138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874C126-C99A-856D-BBB2-8D2E2C7BFBD7}"/>
                    </a:ext>
                  </a:extLst>
                </p14:cNvPr>
                <p14:cNvContentPartPr/>
                <p14:nvPr/>
              </p14:nvContentPartPr>
              <p14:xfrm>
                <a:off x="9627730" y="4861174"/>
                <a:ext cx="194400" cy="201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874C126-C99A-856D-BBB2-8D2E2C7BFBD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610090" y="4843174"/>
                  <a:ext cx="230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38FB44C-F0A9-ED81-0CA8-7DB7BD93DD14}"/>
                    </a:ext>
                  </a:extLst>
                </p14:cNvPr>
                <p14:cNvContentPartPr/>
                <p14:nvPr/>
              </p14:nvContentPartPr>
              <p14:xfrm>
                <a:off x="9899890" y="4628614"/>
                <a:ext cx="211320" cy="432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38FB44C-F0A9-ED81-0CA8-7DB7BD93DD1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881890" y="4610614"/>
                  <a:ext cx="2469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2F41B7B-A0BC-45E6-5142-4B12A71A4F6E}"/>
                    </a:ext>
                  </a:extLst>
                </p14:cNvPr>
                <p14:cNvContentPartPr/>
                <p14:nvPr/>
              </p14:nvContentPartPr>
              <p14:xfrm>
                <a:off x="10172770" y="4801054"/>
                <a:ext cx="205920" cy="276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2F41B7B-A0BC-45E6-5142-4B12A71A4F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55130" y="4783414"/>
                  <a:ext cx="241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107ECC6-8F6E-17FB-9230-608DB5B9717B}"/>
                    </a:ext>
                  </a:extLst>
                </p14:cNvPr>
                <p14:cNvContentPartPr/>
                <p14:nvPr/>
              </p14:nvContentPartPr>
              <p14:xfrm>
                <a:off x="10416850" y="4807174"/>
                <a:ext cx="129240" cy="258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107ECC6-8F6E-17FB-9230-608DB5B9717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398850" y="4789534"/>
                  <a:ext cx="1648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25BF721-C256-6EE0-0245-06A259456EAF}"/>
                    </a:ext>
                  </a:extLst>
                </p14:cNvPr>
                <p14:cNvContentPartPr/>
                <p14:nvPr/>
              </p14:nvContentPartPr>
              <p14:xfrm>
                <a:off x="10598650" y="4555174"/>
                <a:ext cx="248760" cy="532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25BF721-C256-6EE0-0245-06A259456EA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581010" y="4537174"/>
                  <a:ext cx="284400" cy="56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29A29E2-4F2F-5E77-DB76-8D889F2B258D}"/>
                  </a:ext>
                </a:extLst>
              </p:cNvPr>
              <p:cNvSpPr txBox="1"/>
              <p:nvPr/>
            </p:nvSpPr>
            <p:spPr>
              <a:xfrm>
                <a:off x="604299" y="5613621"/>
                <a:ext cx="10575235" cy="1150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 practice,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𝑐𝑜𝑛𝑡𝑒𝑥𝑡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𝑠𝑤𝑖𝑡𝑐h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den>
                    </m:f>
                  </m:oMath>
                </a14:m>
                <a:r>
                  <a:rPr lang="en-US" sz="2800" dirty="0"/>
                  <a:t>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way higher </a:t>
                </a:r>
                <a:r>
                  <a:rPr lang="en-US" sz="2800" dirty="0"/>
                  <a:t>than this. Key opportunity for further optimization (asynchronous programming)!</a:t>
                </a: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29A29E2-4F2F-5E77-DB76-8D889F2B2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9" y="5613621"/>
                <a:ext cx="10575235" cy="1150508"/>
              </a:xfrm>
              <a:prstGeom prst="rect">
                <a:avLst/>
              </a:prstGeom>
              <a:blipFill>
                <a:blip r:embed="rId270"/>
                <a:stretch>
                  <a:fillRect l="-115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68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2DAB-E38C-5668-D3C9-B538125F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6333-D207-CB29-B186-6D6BA16F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Solution 3: Asynchronous programming	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Minimizing the overhead of context switch!</a:t>
            </a:r>
          </a:p>
          <a:p>
            <a:pPr lvl="1"/>
            <a:r>
              <a:rPr lang="en-US" dirty="0"/>
              <a:t>Basic idea: put all outstanding requests in the same thread, and switch among them</a:t>
            </a:r>
          </a:p>
          <a:p>
            <a:pPr lvl="1"/>
            <a:r>
              <a:rPr lang="en-US" dirty="0"/>
              <a:t>Easier said than done!</a:t>
            </a:r>
          </a:p>
          <a:p>
            <a:pPr lvl="1"/>
            <a:r>
              <a:rPr lang="en-US" dirty="0"/>
              <a:t>Let’s talk about this step by step</a:t>
            </a:r>
          </a:p>
        </p:txBody>
      </p:sp>
    </p:spTree>
    <p:extLst>
      <p:ext uri="{BB962C8B-B14F-4D97-AF65-F5344CB8AC3E}">
        <p14:creationId xmlns:p14="http://schemas.microsoft.com/office/powerpoint/2010/main" val="227531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2DAB-E38C-5668-D3C9-B538125F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6333-D207-CB29-B186-6D6BA16F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Warmup: What does “asynchronous” mean?</a:t>
            </a:r>
          </a:p>
          <a:p>
            <a:pPr lvl="1"/>
            <a:r>
              <a:rPr lang="en-US" dirty="0"/>
              <a:t>A-synchronous, not synchronous</a:t>
            </a:r>
          </a:p>
          <a:p>
            <a:pPr lvl="1"/>
            <a:r>
              <a:rPr lang="en-US" dirty="0"/>
              <a:t>Think about function calls.</a:t>
            </a:r>
          </a:p>
          <a:p>
            <a:pPr lvl="2"/>
            <a:r>
              <a:rPr lang="en-US" dirty="0"/>
              <a:t>Normal function are synchronous – when the function returns, we will have the result</a:t>
            </a:r>
          </a:p>
          <a:p>
            <a:pPr lvl="2"/>
            <a:r>
              <a:rPr lang="en-US" dirty="0"/>
              <a:t>Asynchronous functions will return regardless of if the result is ready</a:t>
            </a:r>
          </a:p>
          <a:p>
            <a:pPr lvl="3"/>
            <a:r>
              <a:rPr lang="en-US" dirty="0"/>
              <a:t>Otherwise, you would lose asynchrony</a:t>
            </a:r>
          </a:p>
          <a:p>
            <a:pPr lvl="1"/>
            <a:r>
              <a:rPr lang="en-US" dirty="0"/>
              <a:t>Analogous to spawning a new thread</a:t>
            </a:r>
          </a:p>
          <a:p>
            <a:pPr lvl="2"/>
            <a:r>
              <a:rPr lang="en-US" dirty="0"/>
              <a:t>Thread spawning will return regardless of if the entry function of the thread is complete</a:t>
            </a:r>
          </a:p>
          <a:p>
            <a:pPr lvl="3"/>
            <a:r>
              <a:rPr lang="en-US" dirty="0"/>
              <a:t>Otherwise, you would lose concurrency</a:t>
            </a:r>
          </a:p>
        </p:txBody>
      </p:sp>
    </p:spTree>
    <p:extLst>
      <p:ext uri="{BB962C8B-B14F-4D97-AF65-F5344CB8AC3E}">
        <p14:creationId xmlns:p14="http://schemas.microsoft.com/office/powerpoint/2010/main" val="41303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1377</Words>
  <Application>Microsoft Office PowerPoint</Application>
  <PresentationFormat>Widescreen</PresentationFormat>
  <Paragraphs>159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I/O, Asynchrony, and Coroutines (I)</vt:lpstr>
      <vt:lpstr>Background: Optimizing I/O-bound Programs</vt:lpstr>
      <vt:lpstr>Time Decomposition of Getting a Web Page</vt:lpstr>
      <vt:lpstr>Time Decomposition of Getting a Web Page</vt:lpstr>
      <vt:lpstr>Essence of Getting a Web Page</vt:lpstr>
      <vt:lpstr>Performance Engineering</vt:lpstr>
      <vt:lpstr>Performance Engineering</vt:lpstr>
      <vt:lpstr>Performance Engineering</vt:lpstr>
      <vt:lpstr>Performance Engineering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Coroutines Under the Hood</vt:lpstr>
      <vt:lpstr>Coroutines Under the Hood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I/O, Asynchrony, and Coroutines (I)</dc:title>
  <dc:creator>Zhenbang You</dc:creator>
  <cp:lastModifiedBy>Zhenbang You</cp:lastModifiedBy>
  <cp:revision>1</cp:revision>
  <dcterms:created xsi:type="dcterms:W3CDTF">2023-12-01T17:41:56Z</dcterms:created>
  <dcterms:modified xsi:type="dcterms:W3CDTF">2023-12-01T21:30:13Z</dcterms:modified>
</cp:coreProperties>
</file>