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83" r:id="rId12"/>
    <p:sldId id="264" r:id="rId13"/>
    <p:sldId id="266" r:id="rId14"/>
    <p:sldId id="265" r:id="rId15"/>
    <p:sldId id="267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0C99D-B737-4C41-B962-ADC2EDEC58AD}" v="6" dt="2023-12-02T01:47:28.111"/>
    <p1510:client id="{55B897EB-3EFE-432F-9A45-8783188EA09C}" v="208" dt="2023-12-01T21:20:0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2310C99D-B737-4C41-B962-ADC2EDEC58AD}"/>
    <pc:docChg chg="undo custSel addSld delSld modSld">
      <pc:chgData name="Zhenbang You" userId="c12093e32ff73aae" providerId="LiveId" clId="{2310C99D-B737-4C41-B962-ADC2EDEC58AD}" dt="2023-12-02T01:47:52.530" v="367" actId="47"/>
      <pc:docMkLst>
        <pc:docMk/>
      </pc:docMkLst>
      <pc:sldChg chg="delSp modSp mod">
        <pc:chgData name="Zhenbang You" userId="c12093e32ff73aae" providerId="LiveId" clId="{2310C99D-B737-4C41-B962-ADC2EDEC58AD}" dt="2023-12-01T21:28:47.133" v="291" actId="20577"/>
        <pc:sldMkLst>
          <pc:docMk/>
          <pc:sldMk cId="1154904847" sldId="263"/>
        </pc:sldMkLst>
        <pc:spChg chg="mod">
          <ac:chgData name="Zhenbang You" userId="c12093e32ff73aae" providerId="LiveId" clId="{2310C99D-B737-4C41-B962-ADC2EDEC58AD}" dt="2023-12-01T21:28:47.133" v="291" actId="20577"/>
          <ac:spMkLst>
            <pc:docMk/>
            <pc:sldMk cId="1154904847" sldId="263"/>
            <ac:spMk id="3" creationId="{BCABEEDC-873F-7D73-99A5-029775D93431}"/>
          </ac:spMkLst>
        </pc:s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70" creationId="{458E383F-4C60-6F75-54C7-2DB4B5AEB0F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07" creationId="{4FDEEFD1-574C-98CC-5720-A9ECF13739D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49" creationId="{96DE041D-DF55-EF5C-9F15-F358CDE6299F}"/>
          </ac:grpSpMkLst>
        </pc:grpChg>
        <pc:picChg chg="del">
          <ac:chgData name="Zhenbang You" userId="c12093e32ff73aae" providerId="LiveId" clId="{2310C99D-B737-4C41-B962-ADC2EDEC58AD}" dt="2023-12-01T21:27:08.726" v="1" actId="478"/>
          <ac:picMkLst>
            <pc:docMk/>
            <pc:sldMk cId="1154904847" sldId="263"/>
            <ac:picMk id="5" creationId="{B131CF0B-838B-9525-BBEC-6D4536EEA85D}"/>
          </ac:picMkLst>
        </pc:picChg>
      </pc:sldChg>
      <pc:sldChg chg="modSp mod">
        <pc:chgData name="Zhenbang You" userId="c12093e32ff73aae" providerId="LiveId" clId="{2310C99D-B737-4C41-B962-ADC2EDEC58AD}" dt="2023-12-01T21:29:18.228" v="312" actId="1036"/>
        <pc:sldMkLst>
          <pc:docMk/>
          <pc:sldMk cId="4050337512" sldId="264"/>
        </pc:sldMkLst>
        <pc:spChg chg="mod">
          <ac:chgData name="Zhenbang You" userId="c12093e32ff73aae" providerId="LiveId" clId="{2310C99D-B737-4C41-B962-ADC2EDEC58AD}" dt="2023-12-01T21:29:05.119" v="294" actId="20577"/>
          <ac:spMkLst>
            <pc:docMk/>
            <pc:sldMk cId="4050337512" sldId="264"/>
            <ac:spMk id="3" creationId="{BCABEEDC-873F-7D73-99A5-029775D93431}"/>
          </ac:spMkLst>
        </pc:s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83" creationId="{124CDB44-7C7E-A901-15FF-32103DD59F2A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16" creationId="{62F2E945-8ED5-F17A-B42E-DBE40BB8D145}"/>
          </ac:grpSpMkLst>
        </pc:grpChg>
        <pc:picChg chg="mod">
          <ac:chgData name="Zhenbang You" userId="c12093e32ff73aae" providerId="LiveId" clId="{2310C99D-B737-4C41-B962-ADC2EDEC58AD}" dt="2023-12-01T21:29:18.228" v="312" actId="1036"/>
          <ac:picMkLst>
            <pc:docMk/>
            <pc:sldMk cId="4050337512" sldId="264"/>
            <ac:picMk id="5" creationId="{B131CF0B-838B-9525-BBEC-6D4536EEA85D}"/>
          </ac:picMkLst>
        </pc:pic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6" creationId="{73845E5B-0EA0-E519-3F2C-A2E1831F3FF8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7" creationId="{4789E19B-9684-9805-5EC4-353A2E3FF6A9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8" creationId="{1F285E96-2C3C-6C16-1DFE-EBC93418C8A4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1" creationId="{4F5C4B7A-601A-E6E9-D3C6-3FFFC242171A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2" creationId="{C1041311-79CA-296C-82DC-C4CAD93A60D4}"/>
          </ac:inkMkLst>
        </pc:inkChg>
      </pc:sldChg>
      <pc:sldChg chg="addSp delSp modSp mod">
        <pc:chgData name="Zhenbang You" userId="c12093e32ff73aae" providerId="LiveId" clId="{2310C99D-B737-4C41-B962-ADC2EDEC58AD}" dt="2023-12-01T21:30:08.126" v="323" actId="9405"/>
        <pc:sldMkLst>
          <pc:docMk/>
          <pc:sldMk cId="2499543033" sldId="266"/>
        </pc:sldMkLst>
        <pc:spChg chg="mod">
          <ac:chgData name="Zhenbang You" userId="c12093e32ff73aae" providerId="LiveId" clId="{2310C99D-B737-4C41-B962-ADC2EDEC58AD}" dt="2023-12-01T21:29:39.573" v="315" actId="6549"/>
          <ac:spMkLst>
            <pc:docMk/>
            <pc:sldMk cId="2499543033" sldId="266"/>
            <ac:spMk id="3" creationId="{BCABEEDC-873F-7D73-99A5-029775D93431}"/>
          </ac:spMkLst>
        </pc:spChg>
        <pc:picChg chg="del">
          <ac:chgData name="Zhenbang You" userId="c12093e32ff73aae" providerId="LiveId" clId="{2310C99D-B737-4C41-B962-ADC2EDEC58AD}" dt="2023-12-01T21:29:41.045" v="316" actId="478"/>
          <ac:picMkLst>
            <pc:docMk/>
            <pc:sldMk cId="2499543033" sldId="266"/>
            <ac:picMk id="5" creationId="{B131CF0B-838B-9525-BBEC-6D4536EEA85D}"/>
          </ac:picMkLst>
        </pc:picChg>
        <pc:picChg chg="add mod">
          <ac:chgData name="Zhenbang You" userId="c12093e32ff73aae" providerId="LiveId" clId="{2310C99D-B737-4C41-B962-ADC2EDEC58AD}" dt="2023-12-01T21:29:45.564" v="318"/>
          <ac:picMkLst>
            <pc:docMk/>
            <pc:sldMk cId="2499543033" sldId="266"/>
            <ac:picMk id="6" creationId="{61D65B72-47DF-67FA-5579-2E2D76BDA95A}"/>
          </ac:picMkLst>
        </pc:picChg>
        <pc:inkChg chg="del">
          <ac:chgData name="Zhenbang You" userId="c12093e32ff73aae" providerId="LiveId" clId="{2310C99D-B737-4C41-B962-ADC2EDEC58AD}" dt="2023-12-01T21:29:44.935" v="317" actId="478"/>
          <ac:inkMkLst>
            <pc:docMk/>
            <pc:sldMk cId="2499543033" sldId="266"/>
            <ac:inkMk id="7" creationId="{49C95161-3E48-BB3C-67C7-B20A38C6E50C}"/>
          </ac:inkMkLst>
        </pc:inkChg>
        <pc:inkChg chg="add del">
          <ac:chgData name="Zhenbang You" userId="c12093e32ff73aae" providerId="LiveId" clId="{2310C99D-B737-4C41-B962-ADC2EDEC58AD}" dt="2023-12-01T21:29:59.610" v="320" actId="9405"/>
          <ac:inkMkLst>
            <pc:docMk/>
            <pc:sldMk cId="2499543033" sldId="266"/>
            <ac:inkMk id="8" creationId="{E039EAC1-544D-ECAC-ECFE-AE415BCEEFF3}"/>
          </ac:inkMkLst>
        </pc:inkChg>
        <pc:inkChg chg="add del">
          <ac:chgData name="Zhenbang You" userId="c12093e32ff73aae" providerId="LiveId" clId="{2310C99D-B737-4C41-B962-ADC2EDEC58AD}" dt="2023-12-01T21:30:04.899" v="322" actId="9405"/>
          <ac:inkMkLst>
            <pc:docMk/>
            <pc:sldMk cId="2499543033" sldId="266"/>
            <ac:inkMk id="9" creationId="{AD43C3A7-0D70-B779-AD86-8C4E89FC91BF}"/>
          </ac:inkMkLst>
        </pc:inkChg>
        <pc:inkChg chg="add">
          <ac:chgData name="Zhenbang You" userId="c12093e32ff73aae" providerId="LiveId" clId="{2310C99D-B737-4C41-B962-ADC2EDEC58AD}" dt="2023-12-01T21:30:08.126" v="323" actId="9405"/>
          <ac:inkMkLst>
            <pc:docMk/>
            <pc:sldMk cId="2499543033" sldId="266"/>
            <ac:inkMk id="10" creationId="{7F47192A-D660-8BFE-FC59-135376141242}"/>
          </ac:inkMkLst>
        </pc:inkChg>
      </pc:sldChg>
      <pc:sldChg chg="addSp modSp mod">
        <pc:chgData name="Zhenbang You" userId="c12093e32ff73aae" providerId="LiveId" clId="{2310C99D-B737-4C41-B962-ADC2EDEC58AD}" dt="2023-12-02T01:47:28.111" v="366"/>
        <pc:sldMkLst>
          <pc:docMk/>
          <pc:sldMk cId="1850987384" sldId="273"/>
        </pc:sldMkLst>
        <pc:spChg chg="mod">
          <ac:chgData name="Zhenbang You" userId="c12093e32ff73aae" providerId="LiveId" clId="{2310C99D-B737-4C41-B962-ADC2EDEC58AD}" dt="2023-12-02T01:46:51.883" v="358" actId="1076"/>
          <ac:spMkLst>
            <pc:docMk/>
            <pc:sldMk cId="1850987384" sldId="273"/>
            <ac:spMk id="7" creationId="{C71A57D2-F768-F5F3-5454-932725B3A41D}"/>
          </ac:spMkLst>
        </pc:spChg>
        <pc:spChg chg="mod">
          <ac:chgData name="Zhenbang You" userId="c12093e32ff73aae" providerId="LiveId" clId="{2310C99D-B737-4C41-B962-ADC2EDEC58AD}" dt="2023-12-02T01:47:15.824" v="364" actId="1076"/>
          <ac:spMkLst>
            <pc:docMk/>
            <pc:sldMk cId="1850987384" sldId="273"/>
            <ac:spMk id="8" creationId="{15FC92DE-A3C4-134E-8E35-E7E8B02CC492}"/>
          </ac:spMkLst>
        </pc:spChg>
        <pc:picChg chg="add mod">
          <ac:chgData name="Zhenbang You" userId="c12093e32ff73aae" providerId="LiveId" clId="{2310C99D-B737-4C41-B962-ADC2EDEC58AD}" dt="2023-12-02T01:47:28.111" v="366"/>
          <ac:picMkLst>
            <pc:docMk/>
            <pc:sldMk cId="1850987384" sldId="273"/>
            <ac:picMk id="4" creationId="{2F289891-968A-5214-7E98-6B6DC713CF31}"/>
          </ac:picMkLst>
        </pc:picChg>
      </pc:sldChg>
      <pc:sldChg chg="addSp delSp modSp add mod">
        <pc:chgData name="Zhenbang You" userId="c12093e32ff73aae" providerId="LiveId" clId="{2310C99D-B737-4C41-B962-ADC2EDEC58AD}" dt="2023-12-01T21:29:29.680" v="314"/>
        <pc:sldMkLst>
          <pc:docMk/>
          <pc:sldMk cId="3291610812" sldId="283"/>
        </pc:sldMkLst>
        <pc:spChg chg="mod">
          <ac:chgData name="Zhenbang You" userId="c12093e32ff73aae" providerId="LiveId" clId="{2310C99D-B737-4C41-B962-ADC2EDEC58AD}" dt="2023-12-01T21:28:57.640" v="292" actId="20577"/>
          <ac:spMkLst>
            <pc:docMk/>
            <pc:sldMk cId="3291610812" sldId="283"/>
            <ac:spMk id="3" creationId="{BCABEEDC-873F-7D73-99A5-029775D93431}"/>
          </ac:spMkLst>
        </pc:spChg>
        <pc:picChg chg="add mod">
          <ac:chgData name="Zhenbang You" userId="c12093e32ff73aae" providerId="LiveId" clId="{2310C99D-B737-4C41-B962-ADC2EDEC58AD}" dt="2023-12-01T21:29:29.680" v="314"/>
          <ac:picMkLst>
            <pc:docMk/>
            <pc:sldMk cId="3291610812" sldId="283"/>
            <ac:picMk id="4" creationId="{2C7C23DD-0786-55BA-E412-0FD2A47A88CA}"/>
          </ac:picMkLst>
        </pc:picChg>
        <pc:picChg chg="del mod">
          <ac:chgData name="Zhenbang You" userId="c12093e32ff73aae" providerId="LiveId" clId="{2310C99D-B737-4C41-B962-ADC2EDEC58AD}" dt="2023-12-01T21:29:29.049" v="313" actId="478"/>
          <ac:picMkLst>
            <pc:docMk/>
            <pc:sldMk cId="3291610812" sldId="283"/>
            <ac:picMk id="5" creationId="{B131CF0B-838B-9525-BBEC-6D4536EEA85D}"/>
          </ac:picMkLst>
        </pc:picChg>
      </pc:sldChg>
      <pc:sldChg chg="addSp delSp modSp new del mod">
        <pc:chgData name="Zhenbang You" userId="c12093e32ff73aae" providerId="LiveId" clId="{2310C99D-B737-4C41-B962-ADC2EDEC58AD}" dt="2023-12-02T01:47:52.530" v="367" actId="47"/>
        <pc:sldMkLst>
          <pc:docMk/>
          <pc:sldMk cId="753067283" sldId="284"/>
        </pc:sldMkLst>
        <pc:spChg chg="mod">
          <ac:chgData name="Zhenbang You" userId="c12093e32ff73aae" providerId="LiveId" clId="{2310C99D-B737-4C41-B962-ADC2EDEC58AD}" dt="2023-12-02T01:44:21.811" v="344" actId="20577"/>
          <ac:spMkLst>
            <pc:docMk/>
            <pc:sldMk cId="753067283" sldId="284"/>
            <ac:spMk id="2" creationId="{3978A426-C7B8-23C6-6609-2527AAA69E84}"/>
          </ac:spMkLst>
        </pc:spChg>
        <pc:spChg chg="del">
          <ac:chgData name="Zhenbang You" userId="c12093e32ff73aae" providerId="LiveId" clId="{2310C99D-B737-4C41-B962-ADC2EDEC58AD}" dt="2023-12-02T01:44:22.725" v="345"/>
          <ac:spMkLst>
            <pc:docMk/>
            <pc:sldMk cId="753067283" sldId="284"/>
            <ac:spMk id="3" creationId="{4B3F7E55-1F95-1294-7900-44D20472EAC7}"/>
          </ac:spMkLst>
        </pc:spChg>
        <pc:picChg chg="add mod">
          <ac:chgData name="Zhenbang You" userId="c12093e32ff73aae" providerId="LiveId" clId="{2310C99D-B737-4C41-B962-ADC2EDEC58AD}" dt="2023-12-02T01:44:23.720" v="347" actId="962"/>
          <ac:picMkLst>
            <pc:docMk/>
            <pc:sldMk cId="753067283" sldId="284"/>
            <ac:picMk id="5" creationId="{0A294C55-AB3B-BAB8-39D8-4ABF4785F29B}"/>
          </ac:picMkLst>
        </pc:picChg>
      </pc:sldChg>
    </pc:docChg>
  </pc:docChgLst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93" Type="http://schemas.openxmlformats.org/officeDocument/2006/relationships/image" Target="../media/image215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customXml" Target="../ink/ink212.xml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330.png"/><Relationship Id="rId63" Type="http://schemas.openxmlformats.org/officeDocument/2006/relationships/customXml" Target="../ink/ink337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325.png"/><Relationship Id="rId53" Type="http://schemas.openxmlformats.org/officeDocument/2006/relationships/customXml" Target="../ink/ink332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308.xml"/><Relationship Id="rId90" Type="http://schemas.openxmlformats.org/officeDocument/2006/relationships/image" Target="../media/image354.png"/><Relationship Id="rId95" Type="http://schemas.openxmlformats.org/officeDocument/2006/relationships/customXml" Target="../ink/ink353.xml"/><Relationship Id="rId22" Type="http://schemas.openxmlformats.org/officeDocument/2006/relationships/image" Target="../media/image320.png"/><Relationship Id="rId27" Type="http://schemas.openxmlformats.org/officeDocument/2006/relationships/customXml" Target="../ink/ink319.xml"/><Relationship Id="rId43" Type="http://schemas.openxmlformats.org/officeDocument/2006/relationships/customXml" Target="../ink/ink327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375.xml"/><Relationship Id="rId80" Type="http://schemas.openxmlformats.org/officeDocument/2006/relationships/image" Target="../media/image349.png"/><Relationship Id="rId85" Type="http://schemas.openxmlformats.org/officeDocument/2006/relationships/customXml" Target="../ink/ink348.xml"/><Relationship Id="rId12" Type="http://schemas.openxmlformats.org/officeDocument/2006/relationships/image" Target="../media/image315.png"/><Relationship Id="rId17" Type="http://schemas.openxmlformats.org/officeDocument/2006/relationships/customXml" Target="../ink/ink314.xml"/><Relationship Id="rId33" Type="http://schemas.openxmlformats.org/officeDocument/2006/relationships/customXml" Target="../ink/ink322.xml"/><Relationship Id="rId38" Type="http://schemas.openxmlformats.org/officeDocument/2006/relationships/image" Target="../media/image328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370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343.xml"/><Relationship Id="rId91" Type="http://schemas.openxmlformats.org/officeDocument/2006/relationships/customXml" Target="../ink/ink351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317.xml"/><Relationship Id="rId28" Type="http://schemas.openxmlformats.org/officeDocument/2006/relationships/image" Target="../media/image323.png"/><Relationship Id="rId49" Type="http://schemas.openxmlformats.org/officeDocument/2006/relationships/customXml" Target="../ink/ink330.xml"/><Relationship Id="rId114" Type="http://schemas.openxmlformats.org/officeDocument/2006/relationships/image" Target="../media/image366.png"/><Relationship Id="rId119" Type="http://schemas.openxmlformats.org/officeDocument/2006/relationships/customXml" Target="../ink/ink365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338.xml"/><Relationship Id="rId81" Type="http://schemas.openxmlformats.org/officeDocument/2006/relationships/customXml" Target="../ink/ink346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373.xml"/><Relationship Id="rId13" Type="http://schemas.openxmlformats.org/officeDocument/2006/relationships/customXml" Target="../ink/ink312.xml"/><Relationship Id="rId18" Type="http://schemas.openxmlformats.org/officeDocument/2006/relationships/image" Target="../media/image318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333.xml"/><Relationship Id="rId76" Type="http://schemas.openxmlformats.org/officeDocument/2006/relationships/image" Target="../media/image347.png"/><Relationship Id="rId97" Type="http://schemas.openxmlformats.org/officeDocument/2006/relationships/customXml" Target="../ink/ink354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382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355.png"/><Relationship Id="rId2" Type="http://schemas.openxmlformats.org/officeDocument/2006/relationships/image" Target="../media/image215.png"/><Relationship Id="rId29" Type="http://schemas.openxmlformats.org/officeDocument/2006/relationships/customXml" Target="../ink/ink320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328.xml"/><Relationship Id="rId66" Type="http://schemas.openxmlformats.org/officeDocument/2006/relationships/image" Target="../media/image342.png"/><Relationship Id="rId87" Type="http://schemas.openxmlformats.org/officeDocument/2006/relationships/customXml" Target="../ink/ink349.xml"/><Relationship Id="rId110" Type="http://schemas.openxmlformats.org/officeDocument/2006/relationships/image" Target="../media/image364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377.png"/><Relationship Id="rId61" Type="http://schemas.openxmlformats.org/officeDocument/2006/relationships/customXml" Target="../ink/ink336.xml"/><Relationship Id="rId82" Type="http://schemas.openxmlformats.org/officeDocument/2006/relationships/image" Target="../media/image350.png"/><Relationship Id="rId19" Type="http://schemas.openxmlformats.org/officeDocument/2006/relationships/customXml" Target="../ink/ink315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323.xml"/><Relationship Id="rId56" Type="http://schemas.openxmlformats.org/officeDocument/2006/relationships/image" Target="../media/image337.png"/><Relationship Id="rId77" Type="http://schemas.openxmlformats.org/officeDocument/2006/relationships/customXml" Target="../ink/ink344.xml"/><Relationship Id="rId100" Type="http://schemas.openxmlformats.org/officeDocument/2006/relationships/image" Target="../media/image359.png"/><Relationship Id="rId105" Type="http://schemas.openxmlformats.org/officeDocument/2006/relationships/customXml" Target="../ink/ink358.xml"/><Relationship Id="rId126" Type="http://schemas.openxmlformats.org/officeDocument/2006/relationships/image" Target="../media/image372.png"/><Relationship Id="rId147" Type="http://schemas.openxmlformats.org/officeDocument/2006/relationships/customXml" Target="../ink/ink379.xml"/><Relationship Id="rId8" Type="http://schemas.openxmlformats.org/officeDocument/2006/relationships/image" Target="../media/image313.png"/><Relationship Id="rId51" Type="http://schemas.openxmlformats.org/officeDocument/2006/relationships/customXml" Target="../ink/ink331.xml"/><Relationship Id="rId72" Type="http://schemas.openxmlformats.org/officeDocument/2006/relationships/image" Target="../media/image345.png"/><Relationship Id="rId93" Type="http://schemas.openxmlformats.org/officeDocument/2006/relationships/customXml" Target="../ink/ink352.xml"/><Relationship Id="rId98" Type="http://schemas.openxmlformats.org/officeDocument/2006/relationships/image" Target="../media/image358.png"/><Relationship Id="rId121" Type="http://schemas.openxmlformats.org/officeDocument/2006/relationships/customXml" Target="../ink/ink366.xml"/><Relationship Id="rId142" Type="http://schemas.openxmlformats.org/officeDocument/2006/relationships/image" Target="../media/image380.png"/><Relationship Id="rId3" Type="http://schemas.openxmlformats.org/officeDocument/2006/relationships/customXml" Target="../ink/ink307.xml"/><Relationship Id="rId25" Type="http://schemas.openxmlformats.org/officeDocument/2006/relationships/customXml" Target="../ink/ink318.xml"/><Relationship Id="rId46" Type="http://schemas.openxmlformats.org/officeDocument/2006/relationships/image" Target="../media/image332.png"/><Relationship Id="rId67" Type="http://schemas.openxmlformats.org/officeDocument/2006/relationships/customXml" Target="../ink/ink339.xml"/><Relationship Id="rId116" Type="http://schemas.openxmlformats.org/officeDocument/2006/relationships/image" Target="../media/image367.png"/><Relationship Id="rId137" Type="http://schemas.openxmlformats.org/officeDocument/2006/relationships/customXml" Target="../ink/ink374.xml"/><Relationship Id="rId20" Type="http://schemas.openxmlformats.org/officeDocument/2006/relationships/image" Target="../media/image319.png"/><Relationship Id="rId41" Type="http://schemas.openxmlformats.org/officeDocument/2006/relationships/customXml" Target="../ink/ink326.xml"/><Relationship Id="rId62" Type="http://schemas.openxmlformats.org/officeDocument/2006/relationships/image" Target="../media/image340.png"/><Relationship Id="rId83" Type="http://schemas.openxmlformats.org/officeDocument/2006/relationships/customXml" Target="../ink/ink347.xml"/><Relationship Id="rId88" Type="http://schemas.openxmlformats.org/officeDocument/2006/relationships/image" Target="../media/image353.png"/><Relationship Id="rId111" Type="http://schemas.openxmlformats.org/officeDocument/2006/relationships/customXml" Target="../ink/ink361.xml"/><Relationship Id="rId132" Type="http://schemas.openxmlformats.org/officeDocument/2006/relationships/image" Target="../media/image375.png"/><Relationship Id="rId15" Type="http://schemas.openxmlformats.org/officeDocument/2006/relationships/customXml" Target="../ink/ink313.xml"/><Relationship Id="rId36" Type="http://schemas.openxmlformats.org/officeDocument/2006/relationships/image" Target="../media/image327.png"/><Relationship Id="rId57" Type="http://schemas.openxmlformats.org/officeDocument/2006/relationships/customXml" Target="../ink/ink334.xml"/><Relationship Id="rId106" Type="http://schemas.openxmlformats.org/officeDocument/2006/relationships/image" Target="../media/image362.png"/><Relationship Id="rId127" Type="http://schemas.openxmlformats.org/officeDocument/2006/relationships/customXml" Target="../ink/ink369.xml"/><Relationship Id="rId10" Type="http://schemas.openxmlformats.org/officeDocument/2006/relationships/image" Target="../media/image314.png"/><Relationship Id="rId31" Type="http://schemas.openxmlformats.org/officeDocument/2006/relationships/customXml" Target="../ink/ink321.xml"/><Relationship Id="rId52" Type="http://schemas.openxmlformats.org/officeDocument/2006/relationships/image" Target="../media/image335.png"/><Relationship Id="rId73" Type="http://schemas.openxmlformats.org/officeDocument/2006/relationships/customXml" Target="../ink/ink342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370.png"/><Relationship Id="rId143" Type="http://schemas.openxmlformats.org/officeDocument/2006/relationships/customXml" Target="../ink/ink377.xml"/><Relationship Id="rId148" Type="http://schemas.openxmlformats.org/officeDocument/2006/relationships/image" Target="../media/image383.png"/><Relationship Id="rId4" Type="http://schemas.openxmlformats.org/officeDocument/2006/relationships/image" Target="../media/image311.png"/><Relationship Id="rId9" Type="http://schemas.openxmlformats.org/officeDocument/2006/relationships/customXml" Target="../ink/ink310.xml"/><Relationship Id="rId26" Type="http://schemas.openxmlformats.org/officeDocument/2006/relationships/image" Target="../media/image322.png"/><Relationship Id="rId47" Type="http://schemas.openxmlformats.org/officeDocument/2006/relationships/customXml" Target="../ink/ink329.xml"/><Relationship Id="rId68" Type="http://schemas.openxmlformats.org/officeDocument/2006/relationships/image" Target="../media/image343.png"/><Relationship Id="rId89" Type="http://schemas.openxmlformats.org/officeDocument/2006/relationships/customXml" Target="../ink/ink350.xml"/><Relationship Id="rId112" Type="http://schemas.openxmlformats.org/officeDocument/2006/relationships/image" Target="../media/image365.png"/><Relationship Id="rId133" Type="http://schemas.openxmlformats.org/officeDocument/2006/relationships/customXml" Target="../ink/ink372.xml"/><Relationship Id="rId16" Type="http://schemas.openxmlformats.org/officeDocument/2006/relationships/image" Target="../media/image317.png"/><Relationship Id="rId37" Type="http://schemas.openxmlformats.org/officeDocument/2006/relationships/customXml" Target="../ink/ink324.xml"/><Relationship Id="rId58" Type="http://schemas.openxmlformats.org/officeDocument/2006/relationships/image" Target="../media/image338.png"/><Relationship Id="rId79" Type="http://schemas.openxmlformats.org/officeDocument/2006/relationships/customXml" Target="../ink/ink345.xml"/><Relationship Id="rId102" Type="http://schemas.openxmlformats.org/officeDocument/2006/relationships/image" Target="../media/image360.png"/><Relationship Id="rId123" Type="http://schemas.openxmlformats.org/officeDocument/2006/relationships/customXml" Target="../ink/ink367.xml"/><Relationship Id="rId144" Type="http://schemas.openxmlformats.org/officeDocument/2006/relationships/image" Target="../media/image3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0.xml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01.xml"/><Relationship Id="rId63" Type="http://schemas.openxmlformats.org/officeDocument/2006/relationships/image" Target="../media/image246.png"/><Relationship Id="rId84" Type="http://schemas.openxmlformats.org/officeDocument/2006/relationships/customXml" Target="../ink/ink422.xml"/><Relationship Id="rId138" Type="http://schemas.openxmlformats.org/officeDocument/2006/relationships/customXml" Target="../ink/ink449.xml"/><Relationship Id="rId159" Type="http://schemas.openxmlformats.org/officeDocument/2006/relationships/image" Target="../media/image294.png"/><Relationship Id="rId170" Type="http://schemas.openxmlformats.org/officeDocument/2006/relationships/customXml" Target="../ink/ink465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396.xml"/><Relationship Id="rId53" Type="http://schemas.openxmlformats.org/officeDocument/2006/relationships/image" Target="../media/image241.png"/><Relationship Id="rId74" Type="http://schemas.openxmlformats.org/officeDocument/2006/relationships/customXml" Target="../ink/ink417.xml"/><Relationship Id="rId128" Type="http://schemas.openxmlformats.org/officeDocument/2006/relationships/customXml" Target="../ink/ink444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460.xml"/><Relationship Id="rId181" Type="http://schemas.openxmlformats.org/officeDocument/2006/relationships/image" Target="../media/image305.png"/><Relationship Id="rId22" Type="http://schemas.openxmlformats.org/officeDocument/2006/relationships/customXml" Target="../ink/ink391.xml"/><Relationship Id="rId43" Type="http://schemas.openxmlformats.org/officeDocument/2006/relationships/image" Target="../media/image236.png"/><Relationship Id="rId64" Type="http://schemas.openxmlformats.org/officeDocument/2006/relationships/customXml" Target="../ink/ink412.xml"/><Relationship Id="rId118" Type="http://schemas.openxmlformats.org/officeDocument/2006/relationships/customXml" Target="../ink/ink439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455.xml"/><Relationship Id="rId171" Type="http://schemas.openxmlformats.org/officeDocument/2006/relationships/image" Target="../media/image300.png"/><Relationship Id="rId12" Type="http://schemas.openxmlformats.org/officeDocument/2006/relationships/customXml" Target="../ink/ink386.xml"/><Relationship Id="rId33" Type="http://schemas.openxmlformats.org/officeDocument/2006/relationships/image" Target="../media/image231.png"/><Relationship Id="rId108" Type="http://schemas.openxmlformats.org/officeDocument/2006/relationships/customXml" Target="../ink/ink434.xml"/><Relationship Id="rId129" Type="http://schemas.openxmlformats.org/officeDocument/2006/relationships/image" Target="../media/image279.png"/><Relationship Id="rId54" Type="http://schemas.openxmlformats.org/officeDocument/2006/relationships/customXml" Target="../ink/ink407.xml"/><Relationship Id="rId75" Type="http://schemas.openxmlformats.org/officeDocument/2006/relationships/image" Target="../media/image252.png"/><Relationship Id="rId96" Type="http://schemas.openxmlformats.org/officeDocument/2006/relationships/customXml" Target="../ink/ink428.xml"/><Relationship Id="rId140" Type="http://schemas.openxmlformats.org/officeDocument/2006/relationships/customXml" Target="../ink/ink450.xml"/><Relationship Id="rId161" Type="http://schemas.openxmlformats.org/officeDocument/2006/relationships/image" Target="../media/image295.png"/><Relationship Id="rId182" Type="http://schemas.openxmlformats.org/officeDocument/2006/relationships/customXml" Target="../ink/ink471.xml"/><Relationship Id="rId6" Type="http://schemas.openxmlformats.org/officeDocument/2006/relationships/customXml" Target="../ink/ink383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02.xml"/><Relationship Id="rId65" Type="http://schemas.openxmlformats.org/officeDocument/2006/relationships/image" Target="../media/image247.png"/><Relationship Id="rId86" Type="http://schemas.openxmlformats.org/officeDocument/2006/relationships/customXml" Target="../ink/ink423.xml"/><Relationship Id="rId130" Type="http://schemas.openxmlformats.org/officeDocument/2006/relationships/customXml" Target="../ink/ink445.xml"/><Relationship Id="rId151" Type="http://schemas.openxmlformats.org/officeDocument/2006/relationships/image" Target="../media/image290.png"/><Relationship Id="rId172" Type="http://schemas.openxmlformats.org/officeDocument/2006/relationships/customXml" Target="../ink/ink466.xml"/><Relationship Id="rId13" Type="http://schemas.openxmlformats.org/officeDocument/2006/relationships/image" Target="../media/image221.png"/><Relationship Id="rId18" Type="http://schemas.openxmlformats.org/officeDocument/2006/relationships/customXml" Target="../ink/ink389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397.xml"/><Relationship Id="rId50" Type="http://schemas.openxmlformats.org/officeDocument/2006/relationships/customXml" Target="../ink/ink405.xml"/><Relationship Id="rId55" Type="http://schemas.openxmlformats.org/officeDocument/2006/relationships/image" Target="../media/image242.png"/><Relationship Id="rId76" Type="http://schemas.openxmlformats.org/officeDocument/2006/relationships/customXml" Target="../ink/ink418.xml"/><Relationship Id="rId97" Type="http://schemas.openxmlformats.org/officeDocument/2006/relationships/image" Target="../media/image263.png"/><Relationship Id="rId104" Type="http://schemas.openxmlformats.org/officeDocument/2006/relationships/customXml" Target="../ink/ink432.xml"/><Relationship Id="rId120" Type="http://schemas.openxmlformats.org/officeDocument/2006/relationships/customXml" Target="../ink/ink440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453.xml"/><Relationship Id="rId167" Type="http://schemas.openxmlformats.org/officeDocument/2006/relationships/image" Target="../media/image298.png"/><Relationship Id="rId188" Type="http://schemas.openxmlformats.org/officeDocument/2006/relationships/customXml" Target="../ink/ink474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426.xml"/><Relationship Id="rId162" Type="http://schemas.openxmlformats.org/officeDocument/2006/relationships/customXml" Target="../ink/ink461.xml"/><Relationship Id="rId183" Type="http://schemas.openxmlformats.org/officeDocument/2006/relationships/image" Target="../media/image306.png"/><Relationship Id="rId2" Type="http://schemas.openxmlformats.org/officeDocument/2006/relationships/customXml" Target="../ink/ink381.xml"/><Relationship Id="rId29" Type="http://schemas.openxmlformats.org/officeDocument/2006/relationships/image" Target="../media/image229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237.png"/><Relationship Id="rId66" Type="http://schemas.openxmlformats.org/officeDocument/2006/relationships/customXml" Target="../ink/ink413.xml"/><Relationship Id="rId87" Type="http://schemas.openxmlformats.org/officeDocument/2006/relationships/image" Target="../media/image258.png"/><Relationship Id="rId110" Type="http://schemas.openxmlformats.org/officeDocument/2006/relationships/customXml" Target="../ink/ink435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448.xml"/><Relationship Id="rId157" Type="http://schemas.openxmlformats.org/officeDocument/2006/relationships/image" Target="../media/image293.png"/><Relationship Id="rId178" Type="http://schemas.openxmlformats.org/officeDocument/2006/relationships/customXml" Target="../ink/ink469.xml"/><Relationship Id="rId61" Type="http://schemas.openxmlformats.org/officeDocument/2006/relationships/image" Target="../media/image245.png"/><Relationship Id="rId82" Type="http://schemas.openxmlformats.org/officeDocument/2006/relationships/customXml" Target="../ink/ink421.xml"/><Relationship Id="rId152" Type="http://schemas.openxmlformats.org/officeDocument/2006/relationships/customXml" Target="../ink/ink456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387.xml"/><Relationship Id="rId30" Type="http://schemas.openxmlformats.org/officeDocument/2006/relationships/customXml" Target="../ink/ink395.xml"/><Relationship Id="rId35" Type="http://schemas.openxmlformats.org/officeDocument/2006/relationships/image" Target="../media/image232.png"/><Relationship Id="rId56" Type="http://schemas.openxmlformats.org/officeDocument/2006/relationships/customXml" Target="../ink/ink408.xml"/><Relationship Id="rId77" Type="http://schemas.openxmlformats.org/officeDocument/2006/relationships/image" Target="../media/image253.png"/><Relationship Id="rId100" Type="http://schemas.openxmlformats.org/officeDocument/2006/relationships/customXml" Target="../ink/ink430.xml"/><Relationship Id="rId105" Type="http://schemas.openxmlformats.org/officeDocument/2006/relationships/image" Target="../media/image267.png"/><Relationship Id="rId126" Type="http://schemas.openxmlformats.org/officeDocument/2006/relationships/customXml" Target="../ink/ink443.xml"/><Relationship Id="rId147" Type="http://schemas.openxmlformats.org/officeDocument/2006/relationships/image" Target="../media/image288.png"/><Relationship Id="rId168" Type="http://schemas.openxmlformats.org/officeDocument/2006/relationships/customXml" Target="../ink/ink464.xml"/><Relationship Id="rId8" Type="http://schemas.openxmlformats.org/officeDocument/2006/relationships/customXml" Target="../ink/ink384.xml"/><Relationship Id="rId51" Type="http://schemas.openxmlformats.org/officeDocument/2006/relationships/image" Target="../media/image240.png"/><Relationship Id="rId72" Type="http://schemas.openxmlformats.org/officeDocument/2006/relationships/customXml" Target="../ink/ink416.xml"/><Relationship Id="rId93" Type="http://schemas.openxmlformats.org/officeDocument/2006/relationships/image" Target="../media/image261.png"/><Relationship Id="rId98" Type="http://schemas.openxmlformats.org/officeDocument/2006/relationships/customXml" Target="../ink/ink429.xml"/><Relationship Id="rId121" Type="http://schemas.openxmlformats.org/officeDocument/2006/relationships/image" Target="../media/image275.png"/><Relationship Id="rId142" Type="http://schemas.openxmlformats.org/officeDocument/2006/relationships/customXml" Target="../ink/ink451.xml"/><Relationship Id="rId163" Type="http://schemas.openxmlformats.org/officeDocument/2006/relationships/image" Target="../media/image296.png"/><Relationship Id="rId184" Type="http://schemas.openxmlformats.org/officeDocument/2006/relationships/customXml" Target="../ink/ink472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403.xml"/><Relationship Id="rId67" Type="http://schemas.openxmlformats.org/officeDocument/2006/relationships/image" Target="../media/image248.png"/><Relationship Id="rId116" Type="http://schemas.openxmlformats.org/officeDocument/2006/relationships/customXml" Target="../ink/ink438.xml"/><Relationship Id="rId137" Type="http://schemas.openxmlformats.org/officeDocument/2006/relationships/image" Target="../media/image283.png"/><Relationship Id="rId158" Type="http://schemas.openxmlformats.org/officeDocument/2006/relationships/customXml" Target="../ink/ink459.xml"/><Relationship Id="rId20" Type="http://schemas.openxmlformats.org/officeDocument/2006/relationships/customXml" Target="../ink/ink390.xml"/><Relationship Id="rId41" Type="http://schemas.openxmlformats.org/officeDocument/2006/relationships/image" Target="../media/image235.png"/><Relationship Id="rId62" Type="http://schemas.openxmlformats.org/officeDocument/2006/relationships/customXml" Target="../ink/ink411.xml"/><Relationship Id="rId83" Type="http://schemas.openxmlformats.org/officeDocument/2006/relationships/image" Target="../media/image256.png"/><Relationship Id="rId88" Type="http://schemas.openxmlformats.org/officeDocument/2006/relationships/customXml" Target="../ink/ink424.xml"/><Relationship Id="rId111" Type="http://schemas.openxmlformats.org/officeDocument/2006/relationships/image" Target="../media/image270.png"/><Relationship Id="rId132" Type="http://schemas.openxmlformats.org/officeDocument/2006/relationships/customXml" Target="../ink/ink446.xml"/><Relationship Id="rId153" Type="http://schemas.openxmlformats.org/officeDocument/2006/relationships/image" Target="../media/image291.png"/><Relationship Id="rId174" Type="http://schemas.openxmlformats.org/officeDocument/2006/relationships/customXml" Target="../ink/ink467.xml"/><Relationship Id="rId179" Type="http://schemas.openxmlformats.org/officeDocument/2006/relationships/image" Target="../media/image304.png"/><Relationship Id="rId190" Type="http://schemas.openxmlformats.org/officeDocument/2006/relationships/customXml" Target="../ink/ink475.xml"/><Relationship Id="rId15" Type="http://schemas.openxmlformats.org/officeDocument/2006/relationships/image" Target="../media/image222.png"/><Relationship Id="rId36" Type="http://schemas.openxmlformats.org/officeDocument/2006/relationships/customXml" Target="../ink/ink398.xml"/><Relationship Id="rId57" Type="http://schemas.openxmlformats.org/officeDocument/2006/relationships/image" Target="../media/image243.png"/><Relationship Id="rId106" Type="http://schemas.openxmlformats.org/officeDocument/2006/relationships/customXml" Target="../ink/ink433.xml"/><Relationship Id="rId127" Type="http://schemas.openxmlformats.org/officeDocument/2006/relationships/image" Target="../media/image278.png"/><Relationship Id="rId10" Type="http://schemas.openxmlformats.org/officeDocument/2006/relationships/customXml" Target="../ink/ink385.xml"/><Relationship Id="rId31" Type="http://schemas.openxmlformats.org/officeDocument/2006/relationships/image" Target="../media/image230.png"/><Relationship Id="rId52" Type="http://schemas.openxmlformats.org/officeDocument/2006/relationships/customXml" Target="../ink/ink406.xml"/><Relationship Id="rId73" Type="http://schemas.openxmlformats.org/officeDocument/2006/relationships/image" Target="../media/image251.png"/><Relationship Id="rId78" Type="http://schemas.openxmlformats.org/officeDocument/2006/relationships/customXml" Target="../ink/ink419.xml"/><Relationship Id="rId94" Type="http://schemas.openxmlformats.org/officeDocument/2006/relationships/customXml" Target="../ink/ink427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441.xml"/><Relationship Id="rId143" Type="http://schemas.openxmlformats.org/officeDocument/2006/relationships/image" Target="../media/image286.png"/><Relationship Id="rId148" Type="http://schemas.openxmlformats.org/officeDocument/2006/relationships/customXml" Target="../ink/ink454.xml"/><Relationship Id="rId164" Type="http://schemas.openxmlformats.org/officeDocument/2006/relationships/customXml" Target="../ink/ink462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382.xml"/><Relationship Id="rId9" Type="http://schemas.openxmlformats.org/officeDocument/2006/relationships/image" Target="../media/image219.png"/><Relationship Id="rId180" Type="http://schemas.openxmlformats.org/officeDocument/2006/relationships/customXml" Target="../ink/ink470.xml"/><Relationship Id="rId26" Type="http://schemas.openxmlformats.org/officeDocument/2006/relationships/customXml" Target="../ink/ink393.xml"/><Relationship Id="rId47" Type="http://schemas.openxmlformats.org/officeDocument/2006/relationships/image" Target="../media/image238.png"/><Relationship Id="rId68" Type="http://schemas.openxmlformats.org/officeDocument/2006/relationships/customXml" Target="../ink/ink414.xml"/><Relationship Id="rId89" Type="http://schemas.openxmlformats.org/officeDocument/2006/relationships/image" Target="../media/image259.png"/><Relationship Id="rId112" Type="http://schemas.openxmlformats.org/officeDocument/2006/relationships/customXml" Target="../ink/ink436.xml"/><Relationship Id="rId133" Type="http://schemas.openxmlformats.org/officeDocument/2006/relationships/image" Target="../media/image281.png"/><Relationship Id="rId154" Type="http://schemas.openxmlformats.org/officeDocument/2006/relationships/customXml" Target="../ink/ink457.xml"/><Relationship Id="rId175" Type="http://schemas.openxmlformats.org/officeDocument/2006/relationships/image" Target="../media/image302.png"/><Relationship Id="rId16" Type="http://schemas.openxmlformats.org/officeDocument/2006/relationships/customXml" Target="../ink/ink388.xml"/><Relationship Id="rId37" Type="http://schemas.openxmlformats.org/officeDocument/2006/relationships/image" Target="../media/image233.png"/><Relationship Id="rId58" Type="http://schemas.openxmlformats.org/officeDocument/2006/relationships/customXml" Target="../ink/ink409.xml"/><Relationship Id="rId79" Type="http://schemas.openxmlformats.org/officeDocument/2006/relationships/image" Target="../media/image254.png"/><Relationship Id="rId102" Type="http://schemas.openxmlformats.org/officeDocument/2006/relationships/customXml" Target="../ink/ink431.xml"/><Relationship Id="rId123" Type="http://schemas.openxmlformats.org/officeDocument/2006/relationships/image" Target="../media/image276.png"/><Relationship Id="rId144" Type="http://schemas.openxmlformats.org/officeDocument/2006/relationships/customXml" Target="../ink/ink452.xml"/><Relationship Id="rId90" Type="http://schemas.openxmlformats.org/officeDocument/2006/relationships/customXml" Target="../ink/ink425.xml"/><Relationship Id="rId165" Type="http://schemas.openxmlformats.org/officeDocument/2006/relationships/image" Target="../media/image297.png"/><Relationship Id="rId186" Type="http://schemas.openxmlformats.org/officeDocument/2006/relationships/customXml" Target="../ink/ink473.xml"/><Relationship Id="rId27" Type="http://schemas.openxmlformats.org/officeDocument/2006/relationships/image" Target="../media/image228.png"/><Relationship Id="rId48" Type="http://schemas.openxmlformats.org/officeDocument/2006/relationships/customXml" Target="../ink/ink404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447.xml"/><Relationship Id="rId80" Type="http://schemas.openxmlformats.org/officeDocument/2006/relationships/customXml" Target="../ink/ink420.xml"/><Relationship Id="rId155" Type="http://schemas.openxmlformats.org/officeDocument/2006/relationships/image" Target="../media/image292.png"/><Relationship Id="rId176" Type="http://schemas.openxmlformats.org/officeDocument/2006/relationships/customXml" Target="../ink/ink468.xml"/><Relationship Id="rId17" Type="http://schemas.openxmlformats.org/officeDocument/2006/relationships/image" Target="../media/image223.png"/><Relationship Id="rId38" Type="http://schemas.openxmlformats.org/officeDocument/2006/relationships/customXml" Target="../ink/ink399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442.xml"/><Relationship Id="rId70" Type="http://schemas.openxmlformats.org/officeDocument/2006/relationships/customXml" Target="../ink/ink415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463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94.xml"/><Relationship Id="rId49" Type="http://schemas.openxmlformats.org/officeDocument/2006/relationships/image" Target="../media/image239.png"/><Relationship Id="rId114" Type="http://schemas.openxmlformats.org/officeDocument/2006/relationships/customXml" Target="../ink/ink437.xml"/><Relationship Id="rId60" Type="http://schemas.openxmlformats.org/officeDocument/2006/relationships/customXml" Target="../ink/ink410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458.xml"/><Relationship Id="rId177" Type="http://schemas.openxmlformats.org/officeDocument/2006/relationships/image" Target="../media/image30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96.xml"/><Relationship Id="rId63" Type="http://schemas.openxmlformats.org/officeDocument/2006/relationships/image" Target="../media/image246.png"/><Relationship Id="rId84" Type="http://schemas.openxmlformats.org/officeDocument/2006/relationships/customXml" Target="../ink/ink517.xml"/><Relationship Id="rId138" Type="http://schemas.openxmlformats.org/officeDocument/2006/relationships/customXml" Target="../ink/ink544.xml"/><Relationship Id="rId159" Type="http://schemas.openxmlformats.org/officeDocument/2006/relationships/image" Target="../media/image294.png"/><Relationship Id="rId170" Type="http://schemas.openxmlformats.org/officeDocument/2006/relationships/customXml" Target="../ink/ink560.xml"/><Relationship Id="rId191" Type="http://schemas.openxmlformats.org/officeDocument/2006/relationships/image" Target="../media/image310.png"/><Relationship Id="rId205" Type="http://schemas.openxmlformats.org/officeDocument/2006/relationships/image" Target="../media/image391.png"/><Relationship Id="rId226" Type="http://schemas.openxmlformats.org/officeDocument/2006/relationships/customXml" Target="../ink/ink588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491.xml"/><Relationship Id="rId53" Type="http://schemas.openxmlformats.org/officeDocument/2006/relationships/image" Target="../media/image241.png"/><Relationship Id="rId74" Type="http://schemas.openxmlformats.org/officeDocument/2006/relationships/customXml" Target="../ink/ink512.xml"/><Relationship Id="rId128" Type="http://schemas.openxmlformats.org/officeDocument/2006/relationships/customXml" Target="../ink/ink539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55.xml"/><Relationship Id="rId181" Type="http://schemas.openxmlformats.org/officeDocument/2006/relationships/image" Target="../media/image305.png"/><Relationship Id="rId216" Type="http://schemas.openxmlformats.org/officeDocument/2006/relationships/customXml" Target="../ink/ink583.xml"/><Relationship Id="rId237" Type="http://schemas.openxmlformats.org/officeDocument/2006/relationships/image" Target="../media/image407.png"/><Relationship Id="rId22" Type="http://schemas.openxmlformats.org/officeDocument/2006/relationships/customXml" Target="../ink/ink486.xml"/><Relationship Id="rId43" Type="http://schemas.openxmlformats.org/officeDocument/2006/relationships/image" Target="../media/image236.png"/><Relationship Id="rId64" Type="http://schemas.openxmlformats.org/officeDocument/2006/relationships/customXml" Target="../ink/ink507.xml"/><Relationship Id="rId118" Type="http://schemas.openxmlformats.org/officeDocument/2006/relationships/customXml" Target="../ink/ink534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50.xml"/><Relationship Id="rId171" Type="http://schemas.openxmlformats.org/officeDocument/2006/relationships/image" Target="../media/image300.png"/><Relationship Id="rId192" Type="http://schemas.openxmlformats.org/officeDocument/2006/relationships/customXml" Target="../ink/ink571.xml"/><Relationship Id="rId206" Type="http://schemas.openxmlformats.org/officeDocument/2006/relationships/customXml" Target="../ink/ink578.xml"/><Relationship Id="rId227" Type="http://schemas.openxmlformats.org/officeDocument/2006/relationships/image" Target="../media/image402.png"/><Relationship Id="rId12" Type="http://schemas.openxmlformats.org/officeDocument/2006/relationships/customXml" Target="../ink/ink481.xml"/><Relationship Id="rId33" Type="http://schemas.openxmlformats.org/officeDocument/2006/relationships/image" Target="../media/image231.png"/><Relationship Id="rId108" Type="http://schemas.openxmlformats.org/officeDocument/2006/relationships/customXml" Target="../ink/ink529.xml"/><Relationship Id="rId129" Type="http://schemas.openxmlformats.org/officeDocument/2006/relationships/image" Target="../media/image279.png"/><Relationship Id="rId54" Type="http://schemas.openxmlformats.org/officeDocument/2006/relationships/customXml" Target="../ink/ink502.xml"/><Relationship Id="rId75" Type="http://schemas.openxmlformats.org/officeDocument/2006/relationships/image" Target="../media/image252.png"/><Relationship Id="rId96" Type="http://schemas.openxmlformats.org/officeDocument/2006/relationships/customXml" Target="../ink/ink523.xml"/><Relationship Id="rId140" Type="http://schemas.openxmlformats.org/officeDocument/2006/relationships/customXml" Target="../ink/ink545.xml"/><Relationship Id="rId161" Type="http://schemas.openxmlformats.org/officeDocument/2006/relationships/image" Target="../media/image295.png"/><Relationship Id="rId182" Type="http://schemas.openxmlformats.org/officeDocument/2006/relationships/customXml" Target="../ink/ink566.xml"/><Relationship Id="rId217" Type="http://schemas.openxmlformats.org/officeDocument/2006/relationships/image" Target="../media/image397.png"/><Relationship Id="rId6" Type="http://schemas.openxmlformats.org/officeDocument/2006/relationships/customXml" Target="../ink/ink478.xml"/><Relationship Id="rId238" Type="http://schemas.openxmlformats.org/officeDocument/2006/relationships/customXml" Target="../ink/ink594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97.xml"/><Relationship Id="rId65" Type="http://schemas.openxmlformats.org/officeDocument/2006/relationships/image" Target="../media/image247.png"/><Relationship Id="rId86" Type="http://schemas.openxmlformats.org/officeDocument/2006/relationships/customXml" Target="../ink/ink518.xml"/><Relationship Id="rId130" Type="http://schemas.openxmlformats.org/officeDocument/2006/relationships/customXml" Target="../ink/ink540.xml"/><Relationship Id="rId151" Type="http://schemas.openxmlformats.org/officeDocument/2006/relationships/image" Target="../media/image290.png"/><Relationship Id="rId172" Type="http://schemas.openxmlformats.org/officeDocument/2006/relationships/customXml" Target="../ink/ink561.xml"/><Relationship Id="rId193" Type="http://schemas.openxmlformats.org/officeDocument/2006/relationships/image" Target="../media/image385.png"/><Relationship Id="rId207" Type="http://schemas.openxmlformats.org/officeDocument/2006/relationships/image" Target="../media/image392.png"/><Relationship Id="rId228" Type="http://schemas.openxmlformats.org/officeDocument/2006/relationships/customXml" Target="../ink/ink589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492.xml"/><Relationship Id="rId55" Type="http://schemas.openxmlformats.org/officeDocument/2006/relationships/image" Target="../media/image242.png"/><Relationship Id="rId76" Type="http://schemas.openxmlformats.org/officeDocument/2006/relationships/customXml" Target="../ink/ink513.xml"/><Relationship Id="rId97" Type="http://schemas.openxmlformats.org/officeDocument/2006/relationships/image" Target="../media/image263.png"/><Relationship Id="rId120" Type="http://schemas.openxmlformats.org/officeDocument/2006/relationships/customXml" Target="../ink/ink535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556.xml"/><Relationship Id="rId183" Type="http://schemas.openxmlformats.org/officeDocument/2006/relationships/image" Target="../media/image306.png"/><Relationship Id="rId218" Type="http://schemas.openxmlformats.org/officeDocument/2006/relationships/customXml" Target="../ink/ink584.xml"/><Relationship Id="rId239" Type="http://schemas.openxmlformats.org/officeDocument/2006/relationships/image" Target="../media/image408.png"/><Relationship Id="rId24" Type="http://schemas.openxmlformats.org/officeDocument/2006/relationships/customXml" Target="../ink/ink487.xml"/><Relationship Id="rId45" Type="http://schemas.openxmlformats.org/officeDocument/2006/relationships/image" Target="../media/image237.png"/><Relationship Id="rId66" Type="http://schemas.openxmlformats.org/officeDocument/2006/relationships/customXml" Target="../ink/ink508.xml"/><Relationship Id="rId87" Type="http://schemas.openxmlformats.org/officeDocument/2006/relationships/image" Target="../media/image258.png"/><Relationship Id="rId110" Type="http://schemas.openxmlformats.org/officeDocument/2006/relationships/customXml" Target="../ink/ink530.xml"/><Relationship Id="rId131" Type="http://schemas.openxmlformats.org/officeDocument/2006/relationships/image" Target="../media/image280.png"/><Relationship Id="rId152" Type="http://schemas.openxmlformats.org/officeDocument/2006/relationships/customXml" Target="../ink/ink551.xml"/><Relationship Id="rId173" Type="http://schemas.openxmlformats.org/officeDocument/2006/relationships/image" Target="../media/image301.png"/><Relationship Id="rId194" Type="http://schemas.openxmlformats.org/officeDocument/2006/relationships/customXml" Target="../ink/ink572.xml"/><Relationship Id="rId208" Type="http://schemas.openxmlformats.org/officeDocument/2006/relationships/customXml" Target="../ink/ink579.xml"/><Relationship Id="rId229" Type="http://schemas.openxmlformats.org/officeDocument/2006/relationships/image" Target="../media/image403.png"/><Relationship Id="rId14" Type="http://schemas.openxmlformats.org/officeDocument/2006/relationships/customXml" Target="../ink/ink482.xml"/><Relationship Id="rId35" Type="http://schemas.openxmlformats.org/officeDocument/2006/relationships/image" Target="../media/image232.png"/><Relationship Id="rId56" Type="http://schemas.openxmlformats.org/officeDocument/2006/relationships/customXml" Target="../ink/ink503.xml"/><Relationship Id="rId77" Type="http://schemas.openxmlformats.org/officeDocument/2006/relationships/image" Target="../media/image253.png"/><Relationship Id="rId100" Type="http://schemas.openxmlformats.org/officeDocument/2006/relationships/customXml" Target="../ink/ink525.xml"/><Relationship Id="rId8" Type="http://schemas.openxmlformats.org/officeDocument/2006/relationships/customXml" Target="../ink/ink479.xml"/><Relationship Id="rId98" Type="http://schemas.openxmlformats.org/officeDocument/2006/relationships/customXml" Target="../ink/ink524.xml"/><Relationship Id="rId121" Type="http://schemas.openxmlformats.org/officeDocument/2006/relationships/image" Target="../media/image275.png"/><Relationship Id="rId142" Type="http://schemas.openxmlformats.org/officeDocument/2006/relationships/customXml" Target="../ink/ink546.xml"/><Relationship Id="rId163" Type="http://schemas.openxmlformats.org/officeDocument/2006/relationships/image" Target="../media/image296.png"/><Relationship Id="rId184" Type="http://schemas.openxmlformats.org/officeDocument/2006/relationships/customXml" Target="../ink/ink567.xml"/><Relationship Id="rId219" Type="http://schemas.openxmlformats.org/officeDocument/2006/relationships/image" Target="../media/image398.png"/><Relationship Id="rId230" Type="http://schemas.openxmlformats.org/officeDocument/2006/relationships/customXml" Target="../ink/ink590.xml"/><Relationship Id="rId25" Type="http://schemas.openxmlformats.org/officeDocument/2006/relationships/image" Target="../media/image227.png"/><Relationship Id="rId46" Type="http://schemas.openxmlformats.org/officeDocument/2006/relationships/customXml" Target="../ink/ink498.xml"/><Relationship Id="rId67" Type="http://schemas.openxmlformats.org/officeDocument/2006/relationships/image" Target="../media/image248.png"/><Relationship Id="rId88" Type="http://schemas.openxmlformats.org/officeDocument/2006/relationships/customXml" Target="../ink/ink519.xml"/><Relationship Id="rId111" Type="http://schemas.openxmlformats.org/officeDocument/2006/relationships/image" Target="../media/image270.png"/><Relationship Id="rId132" Type="http://schemas.openxmlformats.org/officeDocument/2006/relationships/customXml" Target="../ink/ink541.xml"/><Relationship Id="rId153" Type="http://schemas.openxmlformats.org/officeDocument/2006/relationships/image" Target="../media/image291.png"/><Relationship Id="rId174" Type="http://schemas.openxmlformats.org/officeDocument/2006/relationships/customXml" Target="../ink/ink562.xml"/><Relationship Id="rId195" Type="http://schemas.openxmlformats.org/officeDocument/2006/relationships/image" Target="../media/image386.png"/><Relationship Id="rId209" Type="http://schemas.openxmlformats.org/officeDocument/2006/relationships/image" Target="../media/image393.png"/><Relationship Id="rId190" Type="http://schemas.openxmlformats.org/officeDocument/2006/relationships/customXml" Target="../ink/ink570.xml"/><Relationship Id="rId204" Type="http://schemas.openxmlformats.org/officeDocument/2006/relationships/customXml" Target="../ink/ink577.xml"/><Relationship Id="rId220" Type="http://schemas.openxmlformats.org/officeDocument/2006/relationships/customXml" Target="../ink/ink585.xml"/><Relationship Id="rId225" Type="http://schemas.openxmlformats.org/officeDocument/2006/relationships/image" Target="../media/image401.png"/><Relationship Id="rId15" Type="http://schemas.openxmlformats.org/officeDocument/2006/relationships/image" Target="../media/image222.png"/><Relationship Id="rId36" Type="http://schemas.openxmlformats.org/officeDocument/2006/relationships/customXml" Target="../ink/ink493.xml"/><Relationship Id="rId57" Type="http://schemas.openxmlformats.org/officeDocument/2006/relationships/image" Target="../media/image243.png"/><Relationship Id="rId106" Type="http://schemas.openxmlformats.org/officeDocument/2006/relationships/customXml" Target="../ink/ink528.xml"/><Relationship Id="rId127" Type="http://schemas.openxmlformats.org/officeDocument/2006/relationships/image" Target="../media/image278.png"/><Relationship Id="rId10" Type="http://schemas.openxmlformats.org/officeDocument/2006/relationships/customXml" Target="../ink/ink480.xml"/><Relationship Id="rId31" Type="http://schemas.openxmlformats.org/officeDocument/2006/relationships/image" Target="../media/image230.png"/><Relationship Id="rId52" Type="http://schemas.openxmlformats.org/officeDocument/2006/relationships/customXml" Target="../ink/ink501.xml"/><Relationship Id="rId73" Type="http://schemas.openxmlformats.org/officeDocument/2006/relationships/image" Target="../media/image251.png"/><Relationship Id="rId78" Type="http://schemas.openxmlformats.org/officeDocument/2006/relationships/customXml" Target="../ink/ink514.xml"/><Relationship Id="rId94" Type="http://schemas.openxmlformats.org/officeDocument/2006/relationships/customXml" Target="../ink/ink522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36.xml"/><Relationship Id="rId143" Type="http://schemas.openxmlformats.org/officeDocument/2006/relationships/image" Target="../media/image286.png"/><Relationship Id="rId148" Type="http://schemas.openxmlformats.org/officeDocument/2006/relationships/customXml" Target="../ink/ink549.xml"/><Relationship Id="rId164" Type="http://schemas.openxmlformats.org/officeDocument/2006/relationships/customXml" Target="../ink/ink557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77.xml"/><Relationship Id="rId9" Type="http://schemas.openxmlformats.org/officeDocument/2006/relationships/image" Target="../media/image219.png"/><Relationship Id="rId180" Type="http://schemas.openxmlformats.org/officeDocument/2006/relationships/customXml" Target="../ink/ink565.xml"/><Relationship Id="rId210" Type="http://schemas.openxmlformats.org/officeDocument/2006/relationships/customXml" Target="../ink/ink580.xml"/><Relationship Id="rId215" Type="http://schemas.openxmlformats.org/officeDocument/2006/relationships/image" Target="../media/image396.png"/><Relationship Id="rId236" Type="http://schemas.openxmlformats.org/officeDocument/2006/relationships/customXml" Target="../ink/ink593.xml"/><Relationship Id="rId26" Type="http://schemas.openxmlformats.org/officeDocument/2006/relationships/customXml" Target="../ink/ink488.xml"/><Relationship Id="rId231" Type="http://schemas.openxmlformats.org/officeDocument/2006/relationships/image" Target="../media/image404.png"/><Relationship Id="rId47" Type="http://schemas.openxmlformats.org/officeDocument/2006/relationships/image" Target="../media/image238.png"/><Relationship Id="rId68" Type="http://schemas.openxmlformats.org/officeDocument/2006/relationships/customXml" Target="../ink/ink509.xml"/><Relationship Id="rId89" Type="http://schemas.openxmlformats.org/officeDocument/2006/relationships/image" Target="../media/image259.png"/><Relationship Id="rId112" Type="http://schemas.openxmlformats.org/officeDocument/2006/relationships/customXml" Target="../ink/ink531.xml"/><Relationship Id="rId133" Type="http://schemas.openxmlformats.org/officeDocument/2006/relationships/image" Target="../media/image281.png"/><Relationship Id="rId154" Type="http://schemas.openxmlformats.org/officeDocument/2006/relationships/customXml" Target="../ink/ink552.xml"/><Relationship Id="rId175" Type="http://schemas.openxmlformats.org/officeDocument/2006/relationships/image" Target="../media/image302.png"/><Relationship Id="rId196" Type="http://schemas.openxmlformats.org/officeDocument/2006/relationships/customXml" Target="../ink/ink573.xml"/><Relationship Id="rId200" Type="http://schemas.openxmlformats.org/officeDocument/2006/relationships/customXml" Target="../ink/ink575.xml"/><Relationship Id="rId16" Type="http://schemas.openxmlformats.org/officeDocument/2006/relationships/customXml" Target="../ink/ink483.xml"/><Relationship Id="rId221" Type="http://schemas.openxmlformats.org/officeDocument/2006/relationships/image" Target="../media/image399.png"/><Relationship Id="rId37" Type="http://schemas.openxmlformats.org/officeDocument/2006/relationships/image" Target="../media/image233.png"/><Relationship Id="rId58" Type="http://schemas.openxmlformats.org/officeDocument/2006/relationships/customXml" Target="../ink/ink504.xml"/><Relationship Id="rId79" Type="http://schemas.openxmlformats.org/officeDocument/2006/relationships/image" Target="../media/image254.png"/><Relationship Id="rId102" Type="http://schemas.openxmlformats.org/officeDocument/2006/relationships/customXml" Target="../ink/ink526.xml"/><Relationship Id="rId123" Type="http://schemas.openxmlformats.org/officeDocument/2006/relationships/image" Target="../media/image276.png"/><Relationship Id="rId144" Type="http://schemas.openxmlformats.org/officeDocument/2006/relationships/customXml" Target="../ink/ink547.xml"/><Relationship Id="rId90" Type="http://schemas.openxmlformats.org/officeDocument/2006/relationships/customXml" Target="../ink/ink520.xml"/><Relationship Id="rId165" Type="http://schemas.openxmlformats.org/officeDocument/2006/relationships/image" Target="../media/image297.png"/><Relationship Id="rId186" Type="http://schemas.openxmlformats.org/officeDocument/2006/relationships/customXml" Target="../ink/ink568.xml"/><Relationship Id="rId211" Type="http://schemas.openxmlformats.org/officeDocument/2006/relationships/image" Target="../media/image394.png"/><Relationship Id="rId232" Type="http://schemas.openxmlformats.org/officeDocument/2006/relationships/customXml" Target="../ink/ink591.xml"/><Relationship Id="rId27" Type="http://schemas.openxmlformats.org/officeDocument/2006/relationships/image" Target="../media/image228.png"/><Relationship Id="rId48" Type="http://schemas.openxmlformats.org/officeDocument/2006/relationships/customXml" Target="../ink/ink499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42.xml"/><Relationship Id="rId80" Type="http://schemas.openxmlformats.org/officeDocument/2006/relationships/customXml" Target="../ink/ink515.xml"/><Relationship Id="rId155" Type="http://schemas.openxmlformats.org/officeDocument/2006/relationships/image" Target="../media/image292.png"/><Relationship Id="rId176" Type="http://schemas.openxmlformats.org/officeDocument/2006/relationships/customXml" Target="../ink/ink563.xml"/><Relationship Id="rId197" Type="http://schemas.openxmlformats.org/officeDocument/2006/relationships/image" Target="../media/image387.png"/><Relationship Id="rId201" Type="http://schemas.openxmlformats.org/officeDocument/2006/relationships/image" Target="../media/image389.png"/><Relationship Id="rId222" Type="http://schemas.openxmlformats.org/officeDocument/2006/relationships/customXml" Target="../ink/ink586.xml"/><Relationship Id="rId17" Type="http://schemas.openxmlformats.org/officeDocument/2006/relationships/image" Target="../media/image223.png"/><Relationship Id="rId38" Type="http://schemas.openxmlformats.org/officeDocument/2006/relationships/customXml" Target="../ink/ink494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37.xml"/><Relationship Id="rId70" Type="http://schemas.openxmlformats.org/officeDocument/2006/relationships/customXml" Target="../ink/ink510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58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81.xml"/><Relationship Id="rId233" Type="http://schemas.openxmlformats.org/officeDocument/2006/relationships/image" Target="../media/image405.png"/><Relationship Id="rId28" Type="http://schemas.openxmlformats.org/officeDocument/2006/relationships/customXml" Target="../ink/ink489.xml"/><Relationship Id="rId49" Type="http://schemas.openxmlformats.org/officeDocument/2006/relationships/image" Target="../media/image239.png"/><Relationship Id="rId114" Type="http://schemas.openxmlformats.org/officeDocument/2006/relationships/customXml" Target="../ink/ink532.xml"/><Relationship Id="rId60" Type="http://schemas.openxmlformats.org/officeDocument/2006/relationships/customXml" Target="../ink/ink505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53.xml"/><Relationship Id="rId177" Type="http://schemas.openxmlformats.org/officeDocument/2006/relationships/image" Target="../media/image303.png"/><Relationship Id="rId198" Type="http://schemas.openxmlformats.org/officeDocument/2006/relationships/customXml" Target="../ink/ink574.xml"/><Relationship Id="rId202" Type="http://schemas.openxmlformats.org/officeDocument/2006/relationships/customXml" Target="../ink/ink576.xml"/><Relationship Id="rId223" Type="http://schemas.openxmlformats.org/officeDocument/2006/relationships/image" Target="../media/image400.png"/><Relationship Id="rId18" Type="http://schemas.openxmlformats.org/officeDocument/2006/relationships/customXml" Target="../ink/ink484.xml"/><Relationship Id="rId39" Type="http://schemas.openxmlformats.org/officeDocument/2006/relationships/image" Target="../media/image234.png"/><Relationship Id="rId50" Type="http://schemas.openxmlformats.org/officeDocument/2006/relationships/customXml" Target="../ink/ink500.xml"/><Relationship Id="rId104" Type="http://schemas.openxmlformats.org/officeDocument/2006/relationships/customXml" Target="../ink/ink527.xml"/><Relationship Id="rId125" Type="http://schemas.openxmlformats.org/officeDocument/2006/relationships/image" Target="../media/image277.png"/><Relationship Id="rId146" Type="http://schemas.openxmlformats.org/officeDocument/2006/relationships/customXml" Target="../ink/ink548.xml"/><Relationship Id="rId167" Type="http://schemas.openxmlformats.org/officeDocument/2006/relationships/image" Target="../media/image298.png"/><Relationship Id="rId188" Type="http://schemas.openxmlformats.org/officeDocument/2006/relationships/customXml" Target="../ink/ink569.xml"/><Relationship Id="rId71" Type="http://schemas.openxmlformats.org/officeDocument/2006/relationships/image" Target="../media/image250.png"/><Relationship Id="rId92" Type="http://schemas.openxmlformats.org/officeDocument/2006/relationships/customXml" Target="../ink/ink521.xml"/><Relationship Id="rId213" Type="http://schemas.openxmlformats.org/officeDocument/2006/relationships/image" Target="../media/image395.png"/><Relationship Id="rId234" Type="http://schemas.openxmlformats.org/officeDocument/2006/relationships/customXml" Target="../ink/ink592.xml"/><Relationship Id="rId2" Type="http://schemas.openxmlformats.org/officeDocument/2006/relationships/customXml" Target="../ink/ink476.xml"/><Relationship Id="rId29" Type="http://schemas.openxmlformats.org/officeDocument/2006/relationships/image" Target="../media/image229.png"/><Relationship Id="rId40" Type="http://schemas.openxmlformats.org/officeDocument/2006/relationships/customXml" Target="../ink/ink495.xml"/><Relationship Id="rId115" Type="http://schemas.openxmlformats.org/officeDocument/2006/relationships/image" Target="../media/image272.png"/><Relationship Id="rId136" Type="http://schemas.openxmlformats.org/officeDocument/2006/relationships/customXml" Target="../ink/ink543.xml"/><Relationship Id="rId157" Type="http://schemas.openxmlformats.org/officeDocument/2006/relationships/image" Target="../media/image293.png"/><Relationship Id="rId178" Type="http://schemas.openxmlformats.org/officeDocument/2006/relationships/customXml" Target="../ink/ink564.xml"/><Relationship Id="rId61" Type="http://schemas.openxmlformats.org/officeDocument/2006/relationships/image" Target="../media/image245.png"/><Relationship Id="rId82" Type="http://schemas.openxmlformats.org/officeDocument/2006/relationships/customXml" Target="../ink/ink516.xml"/><Relationship Id="rId199" Type="http://schemas.openxmlformats.org/officeDocument/2006/relationships/image" Target="../media/image388.png"/><Relationship Id="rId203" Type="http://schemas.openxmlformats.org/officeDocument/2006/relationships/image" Target="../media/image390.png"/><Relationship Id="rId19" Type="http://schemas.openxmlformats.org/officeDocument/2006/relationships/image" Target="../media/image224.png"/><Relationship Id="rId224" Type="http://schemas.openxmlformats.org/officeDocument/2006/relationships/customXml" Target="../ink/ink587.xml"/><Relationship Id="rId30" Type="http://schemas.openxmlformats.org/officeDocument/2006/relationships/customXml" Target="../ink/ink490.xml"/><Relationship Id="rId105" Type="http://schemas.openxmlformats.org/officeDocument/2006/relationships/image" Target="../media/image267.png"/><Relationship Id="rId126" Type="http://schemas.openxmlformats.org/officeDocument/2006/relationships/customXml" Target="../ink/ink538.xml"/><Relationship Id="rId147" Type="http://schemas.openxmlformats.org/officeDocument/2006/relationships/image" Target="../media/image288.png"/><Relationship Id="rId168" Type="http://schemas.openxmlformats.org/officeDocument/2006/relationships/customXml" Target="../ink/ink559.xml"/><Relationship Id="rId51" Type="http://schemas.openxmlformats.org/officeDocument/2006/relationships/image" Target="../media/image240.png"/><Relationship Id="rId72" Type="http://schemas.openxmlformats.org/officeDocument/2006/relationships/customXml" Target="../ink/ink511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582.xml"/><Relationship Id="rId235" Type="http://schemas.openxmlformats.org/officeDocument/2006/relationships/image" Target="../media/image406.png"/><Relationship Id="rId116" Type="http://schemas.openxmlformats.org/officeDocument/2006/relationships/customXml" Target="../ink/ink533.xml"/><Relationship Id="rId137" Type="http://schemas.openxmlformats.org/officeDocument/2006/relationships/image" Target="../media/image283.png"/><Relationship Id="rId158" Type="http://schemas.openxmlformats.org/officeDocument/2006/relationships/customXml" Target="../ink/ink554.xml"/><Relationship Id="rId20" Type="http://schemas.openxmlformats.org/officeDocument/2006/relationships/customXml" Target="../ink/ink485.xml"/><Relationship Id="rId41" Type="http://schemas.openxmlformats.org/officeDocument/2006/relationships/image" Target="../media/image235.png"/><Relationship Id="rId62" Type="http://schemas.openxmlformats.org/officeDocument/2006/relationships/customXml" Target="../ink/ink506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595.xml"/><Relationship Id="rId7" Type="http://schemas.openxmlformats.org/officeDocument/2006/relationships/customXml" Target="../ink/ink597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596.xml"/><Relationship Id="rId4" Type="http://schemas.openxmlformats.org/officeDocument/2006/relationships/image" Target="../media/image4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598.xml"/><Relationship Id="rId7" Type="http://schemas.openxmlformats.org/officeDocument/2006/relationships/customXml" Target="../ink/ink600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602.xml"/><Relationship Id="rId5" Type="http://schemas.openxmlformats.org/officeDocument/2006/relationships/customXml" Target="../ink/ink599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60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603.xml"/><Relationship Id="rId7" Type="http://schemas.openxmlformats.org/officeDocument/2006/relationships/customXml" Target="../ink/ink605.xm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customXml" Target="../ink/ink604.xml"/><Relationship Id="rId4" Type="http://schemas.openxmlformats.org/officeDocument/2006/relationships/image" Target="../media/image42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606.xml"/><Relationship Id="rId7" Type="http://schemas.openxmlformats.org/officeDocument/2006/relationships/customXml" Target="../ink/ink608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607.xml"/><Relationship Id="rId4" Type="http://schemas.openxmlformats.org/officeDocument/2006/relationships/image" Target="../media/image4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9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Asynchronous programming is only advantageous when there’re many I/O requests</a:t>
            </a:r>
          </a:p>
          <a:p>
            <a:pPr lvl="2"/>
            <a:r>
              <a:rPr lang="en-US" dirty="0"/>
              <a:t>Thus, Milestone one is useless in real scenarios, but it’s a cornerstone for further optimization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</p:txBody>
      </p: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7C23DD-0786-55BA-E412-0FD2A47A88CA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592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coroutines (abbr. </a:t>
            </a:r>
            <a:r>
              <a:rPr lang="en-US" sz="2800" dirty="0" err="1"/>
              <a:t>coros</a:t>
            </a:r>
            <a:r>
              <a:rPr lang="en-US" sz="2800" dirty="0"/>
              <a:t>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007648"/>
              <a:ext cx="1703880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726" y="3989648"/>
                <a:ext cx="1739528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305168"/>
              <a:ext cx="91368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4890" y="6287317"/>
                <a:ext cx="949320" cy="7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714248"/>
              <a:ext cx="375840" cy="37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850" y="3696248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076688"/>
              <a:ext cx="599760" cy="64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330" y="3058688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2983448"/>
              <a:ext cx="3052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2965448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454968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5997368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715128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5775248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5847968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altLang="zh-CN" dirty="0"/>
              <a:t>Difference between sync functions (`def`) and async functions (`async def`)</a:t>
            </a:r>
          </a:p>
          <a:p>
            <a:pPr lvl="2"/>
            <a:r>
              <a:rPr lang="en-US" dirty="0"/>
              <a:t>Laziness</a:t>
            </a:r>
          </a:p>
          <a:p>
            <a:pPr lvl="3"/>
            <a:r>
              <a:rPr lang="en-US" dirty="0"/>
              <a:t>Sync functions will </a:t>
            </a:r>
            <a:r>
              <a:rPr lang="en-US" b="1" dirty="0">
                <a:solidFill>
                  <a:srgbClr val="FF0000"/>
                </a:solidFill>
              </a:rPr>
              <a:t>start immediately </a:t>
            </a:r>
            <a:r>
              <a:rPr lang="en-US" dirty="0"/>
              <a:t>when called; async functions </a:t>
            </a:r>
            <a:r>
              <a:rPr lang="en-US" b="1" dirty="0">
                <a:solidFill>
                  <a:srgbClr val="FF0000"/>
                </a:solidFill>
              </a:rPr>
              <a:t>won’t start </a:t>
            </a:r>
            <a:r>
              <a:rPr lang="en-US" dirty="0"/>
              <a:t>when called</a:t>
            </a:r>
          </a:p>
          <a:p>
            <a:pPr lvl="3"/>
            <a:r>
              <a:rPr lang="en-US" dirty="0"/>
              <a:t>When sync functions return, the result is </a:t>
            </a:r>
            <a:r>
              <a:rPr lang="en-US" b="1" dirty="0">
                <a:solidFill>
                  <a:srgbClr val="FF0000"/>
                </a:solidFill>
              </a:rPr>
              <a:t>ready</a:t>
            </a:r>
            <a:r>
              <a:rPr lang="en-US" dirty="0"/>
              <a:t>; when async functions return, we will get a `</a:t>
            </a:r>
            <a:r>
              <a:rPr lang="en-US" b="1" dirty="0">
                <a:solidFill>
                  <a:srgbClr val="FF0000"/>
                </a:solidFill>
              </a:rPr>
              <a:t>Coroutine</a:t>
            </a:r>
            <a:r>
              <a:rPr lang="en-US" dirty="0"/>
              <a:t>` (we can get the result by running the </a:t>
            </a:r>
            <a:r>
              <a:rPr lang="en-US" dirty="0" err="1"/>
              <a:t>coro</a:t>
            </a:r>
            <a:r>
              <a:rPr lang="en-US" dirty="0"/>
              <a:t> and wait for its completion)</a:t>
            </a:r>
          </a:p>
          <a:p>
            <a:pPr lvl="2"/>
            <a:r>
              <a:rPr lang="en-US" dirty="0"/>
              <a:t>Return type</a:t>
            </a:r>
          </a:p>
          <a:p>
            <a:pPr lvl="3"/>
            <a:r>
              <a:rPr lang="en-US" dirty="0"/>
              <a:t>Suppose the return type of a function is `T`</a:t>
            </a:r>
          </a:p>
          <a:p>
            <a:pPr lvl="3"/>
            <a:r>
              <a:rPr lang="en-US" dirty="0"/>
              <a:t>When it is transformed into an async function, the result will be `Coroutine[Any, Any, Response]`</a:t>
            </a:r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A57D2-F768-F5F3-5454-932725B3A41D}"/>
              </a:ext>
            </a:extLst>
          </p:cNvPr>
          <p:cNvSpPr txBox="1"/>
          <p:nvPr/>
        </p:nvSpPr>
        <p:spPr>
          <a:xfrm>
            <a:off x="6951407" y="2253498"/>
            <a:ext cx="465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Speedup over multithreading: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C92DE-A3C4-134E-8E35-E7E8B02CC492}"/>
              </a:ext>
            </a:extLst>
          </p:cNvPr>
          <p:cNvSpPr/>
          <p:nvPr/>
        </p:nvSpPr>
        <p:spPr>
          <a:xfrm>
            <a:off x="8533714" y="2729423"/>
            <a:ext cx="124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10X</a:t>
            </a:r>
          </a:p>
        </p:txBody>
      </p:sp>
      <p:pic>
        <p:nvPicPr>
          <p:cNvPr id="4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2F289891-968A-5214-7E98-6B6DC713CF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29" y="3339528"/>
            <a:ext cx="4699010" cy="35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1376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2023-12-02T01:47:56Z</dcterms:modified>
</cp:coreProperties>
</file>