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8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2887-E908-40F5-9AED-2C5949B7A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BF110-24B0-4A9F-B3A3-0F6376348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98D06-7F11-47EB-B53D-8B38FAF1A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2FE2-ED4F-41E1-BBA3-60003E2BC94B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030E4-777B-49C4-B017-55542BD43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4B920-A7EA-45B1-AA3F-55075C46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533C-0C62-418A-A8A7-A50B6B84A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04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2404F-D1A3-4476-A329-4428FAC4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5DD74-579D-4B4F-AF18-84A5E476B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AFB1-9305-4172-9070-AA19655B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2FE2-ED4F-41E1-BBA3-60003E2BC94B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579B8-AC94-4D98-80B2-E841BC273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8A062-82E1-46A6-B8E0-B392BA0EF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533C-0C62-418A-A8A7-A50B6B84A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37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7807D6-8FFB-4E6A-A148-4CA0D98D1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33B4D-E0D7-4194-9F97-4DF2ADFF2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8F47F-5BC8-4388-9FCB-15769D8A3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2FE2-ED4F-41E1-BBA3-60003E2BC94B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E8D58-966F-446F-827D-AB4A213D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A6C7F-DC24-4F43-8F35-0EEEDC30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533C-0C62-418A-A8A7-A50B6B84A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72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E230C-3CFB-4EF9-8D2C-61A577C5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F6929-0D36-4727-97AC-12CED48F0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690C1-8FB4-4C0F-B430-38C13C289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2FE2-ED4F-41E1-BBA3-60003E2BC94B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B4215-3FB0-45BA-9841-FBD771DAE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F4A85-D5B3-4722-A17F-3BC9F7C5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533C-0C62-418A-A8A7-A50B6B84A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88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2234-8B52-4571-80E3-1AE7A0A1E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97AE-6616-48D7-9DA5-F078B614A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12AD6-B68F-45E7-803E-4F414B6A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2FE2-ED4F-41E1-BBA3-60003E2BC94B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19E8B-CDDD-446D-B81F-3F33427C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E826D-066E-425D-9924-8B8A317E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533C-0C62-418A-A8A7-A50B6B84A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69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246A-F86E-4F5A-AF89-B4EC3391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AB9E7-0B97-47C3-BC90-A7375FC73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F9A62-742A-4A6E-B873-838BC354C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7EFE8-5A41-4314-B8BB-D3E04483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2FE2-ED4F-41E1-BBA3-60003E2BC94B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5AAD8-5ABC-404F-A41C-64B22AF2E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7C8D7-D04F-4331-9259-39AA6587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533C-0C62-418A-A8A7-A50B6B84A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20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D7177-6D03-4497-8293-985598D6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F6B9D-9698-4F5F-B22A-19547BED9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91B7A-FC96-4C58-9A70-AA948CEC1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A07F7-1414-4011-A73A-EA6B5C58D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96E50-A94A-4B56-A82F-B9B64AD00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BB1FE1-6C25-432F-B58F-230D7EA4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2FE2-ED4F-41E1-BBA3-60003E2BC94B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FFAEEF-E7DA-4F40-9EEA-8F087D54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3E97FC-C6E7-46E0-AEE0-0309E862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533C-0C62-418A-A8A7-A50B6B84A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32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9A18F-349D-4A6E-A4D3-5BEE19AB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079C97-6029-4E14-A9FB-D9D80B2F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2FE2-ED4F-41E1-BBA3-60003E2BC94B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C9F9B-1EB9-4C03-BA1C-9BD35081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62F25-1AA6-4CEE-95F9-542F9909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533C-0C62-418A-A8A7-A50B6B84A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8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7969D6-87CB-4343-A425-AD008F381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2FE2-ED4F-41E1-BBA3-60003E2BC94B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D3524D-5ADF-4CD1-8522-94D8EBF7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D8820-339C-46AB-B5CA-B4D86C72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533C-0C62-418A-A8A7-A50B6B84A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43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35740-91F2-4B1B-B55D-96E58DCC3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06846-4E41-4E44-A6B1-729F1D689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1781E-DBC1-4AC3-8732-D29170424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255FD-F24C-4750-909E-143DDA5A0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2FE2-ED4F-41E1-BBA3-60003E2BC94B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3A465-5946-4B5C-A6F6-C2EEB3C7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BE5FB-555B-4DEB-A15B-5F24AAAB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533C-0C62-418A-A8A7-A50B6B84A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21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CFED9-314B-4DC1-984A-51849DE26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3AD47A-20E3-4B0A-8D9F-F2E59BB9B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9983F-0547-4D9F-9205-42567F509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E3A2A-3B5B-4D7A-BD6A-7496D54BF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2FE2-ED4F-41E1-BBA3-60003E2BC94B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239C7-F9C8-426E-8079-F357BF601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698AD-8348-4AA1-9B87-A40604538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533C-0C62-418A-A8A7-A50B6B84A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16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A279A7-E0F7-420C-8E2B-17C3CF73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2E226-4CFB-4E2C-8A40-F69D8DFCC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F0DF7-284D-42B1-AB92-408BB372A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E2FE2-ED4F-41E1-BBA3-60003E2BC94B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964F8-3FFE-45EF-A9C3-622EE02C3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7BFC5-F4C8-436A-865D-DB9A0B61F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A533C-0C62-418A-A8A7-A50B6B84A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09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8835A-5D08-438C-A5AA-37C749223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From event-driven to coroutines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35D4F-B5A0-4F00-ABA1-7913C9DC8D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Zhenbang</a:t>
            </a:r>
            <a:r>
              <a:rPr lang="en-US" altLang="zh-CN" dirty="0"/>
              <a:t> You</a:t>
            </a:r>
          </a:p>
          <a:p>
            <a:r>
              <a:rPr lang="en-US" altLang="zh-CN" dirty="0"/>
              <a:t>1/18/2022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6084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D0AF3-E810-437D-A5AA-41D86A40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Stackless</a:t>
            </a:r>
            <a:r>
              <a:rPr lang="en-US" altLang="zh-CN" dirty="0"/>
              <a:t> coroutine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2D3F3-C916-445B-91E3-7303AC915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Suspendable</a:t>
            </a:r>
            <a:r>
              <a:rPr lang="en-US" altLang="zh-CN" dirty="0"/>
              <a:t> function</a:t>
            </a:r>
          </a:p>
          <a:p>
            <a:pPr lvl="1"/>
            <a:r>
              <a:rPr lang="en-US" altLang="zh-CN" dirty="0"/>
              <a:t>Where to suspend</a:t>
            </a:r>
          </a:p>
          <a:p>
            <a:pPr lvl="1"/>
            <a:r>
              <a:rPr lang="en-US" altLang="zh-CN" dirty="0"/>
              <a:t>How to save &amp; restore</a:t>
            </a:r>
          </a:p>
          <a:p>
            <a:pPr lvl="2"/>
            <a:r>
              <a:rPr lang="en-US" altLang="zh-CN" dirty="0"/>
              <a:t>continuation</a:t>
            </a:r>
          </a:p>
          <a:p>
            <a:r>
              <a:rPr lang="en-US" altLang="zh-CN" dirty="0"/>
              <a:t>Control flow interleaving</a:t>
            </a:r>
          </a:p>
          <a:p>
            <a:pPr lvl="1"/>
            <a:r>
              <a:rPr lang="en-US" altLang="zh-CN" dirty="0"/>
              <a:t>Save &amp; restore context</a:t>
            </a:r>
          </a:p>
          <a:p>
            <a:pPr lvl="1"/>
            <a:r>
              <a:rPr lang="en-US" altLang="zh-CN" dirty="0"/>
              <a:t>Context = continuation</a:t>
            </a:r>
          </a:p>
          <a:p>
            <a:pPr lvl="1"/>
            <a:r>
              <a:rPr lang="en-US" altLang="zh-CN" dirty="0"/>
              <a:t>How much to save</a:t>
            </a:r>
          </a:p>
          <a:p>
            <a:r>
              <a:rPr lang="en-US" altLang="zh-CN" dirty="0" err="1"/>
              <a:t>Suspendable</a:t>
            </a:r>
            <a:r>
              <a:rPr lang="en-US" altLang="zh-CN" dirty="0"/>
              <a:t> point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6469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292A-E74B-4ABD-B407-3AAEBC2C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Asynchrony vs concurrency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F021-39FB-4BCE-A0EE-E5C1CF57E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Same programming interface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4861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6487E-A0CD-439D-9239-54C57D46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Concurrency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7856C-488B-47E1-BA00-F6E8136E8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Async/await</a:t>
            </a:r>
          </a:p>
          <a:p>
            <a:r>
              <a:rPr lang="en-US" altLang="zh-CN" dirty="0"/>
              <a:t>Sync</a:t>
            </a:r>
          </a:p>
          <a:p>
            <a:pPr lvl="1"/>
            <a:r>
              <a:rPr lang="en-US" altLang="zh-CN" dirty="0"/>
              <a:t>Sharing memory</a:t>
            </a:r>
          </a:p>
          <a:p>
            <a:pPr lvl="1"/>
            <a:r>
              <a:rPr lang="en-US" altLang="zh-CN" dirty="0"/>
              <a:t>Message passing (recommended)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737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CA245-9779-4608-B426-0708C719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3419E-AA10-406C-AAE0-4B5FECEC6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Event-driven</a:t>
            </a:r>
          </a:p>
          <a:p>
            <a:r>
              <a:rPr lang="en-US" altLang="zh-CN" dirty="0" err="1"/>
              <a:t>Stackful</a:t>
            </a:r>
            <a:r>
              <a:rPr lang="en-US" altLang="zh-CN" dirty="0"/>
              <a:t> coroutine</a:t>
            </a:r>
          </a:p>
          <a:p>
            <a:r>
              <a:rPr lang="en-US" altLang="zh-CN" dirty="0" err="1"/>
              <a:t>Stackless</a:t>
            </a:r>
            <a:r>
              <a:rPr lang="en-US" altLang="zh-CN" dirty="0"/>
              <a:t> coroutine</a:t>
            </a:r>
          </a:p>
          <a:p>
            <a:r>
              <a:rPr lang="en-US" altLang="zh-CN" dirty="0"/>
              <a:t>Asynchrony </a:t>
            </a:r>
            <a:r>
              <a:rPr lang="en-US" altLang="zh-CN"/>
              <a:t>&amp; concurrency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41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4A25-69C2-463A-94CA-F4378DF63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Concurrent programming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7C85E-01A3-4571-8832-B4C20E566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749"/>
            <a:ext cx="10515600" cy="5556251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Process</a:t>
            </a:r>
          </a:p>
          <a:p>
            <a:r>
              <a:rPr lang="en-US" altLang="zh-CN" dirty="0"/>
              <a:t>Event-driven</a:t>
            </a:r>
          </a:p>
          <a:p>
            <a:pPr lvl="1"/>
            <a:r>
              <a:rPr lang="en-US" altLang="zh-CN" dirty="0"/>
              <a:t>nginx</a:t>
            </a:r>
          </a:p>
          <a:p>
            <a:r>
              <a:rPr lang="en-US" altLang="zh-CN" dirty="0"/>
              <a:t>Thread</a:t>
            </a:r>
          </a:p>
          <a:p>
            <a:pPr lvl="1"/>
            <a:r>
              <a:rPr lang="en-US" altLang="zh-CN" dirty="0"/>
              <a:t>Apache</a:t>
            </a:r>
          </a:p>
          <a:p>
            <a:endParaRPr lang="en-US" altLang="zh-CN" dirty="0"/>
          </a:p>
          <a:p>
            <a:r>
              <a:rPr lang="en-US" altLang="zh-CN" dirty="0"/>
              <a:t>Which one to choose?</a:t>
            </a:r>
          </a:p>
          <a:p>
            <a:pPr lvl="1"/>
            <a:r>
              <a:rPr lang="en-US" altLang="zh-CN" dirty="0"/>
              <a:t>Performance</a:t>
            </a:r>
          </a:p>
          <a:p>
            <a:pPr lvl="1"/>
            <a:r>
              <a:rPr lang="en-US" altLang="zh-CN" dirty="0"/>
              <a:t>Easy to use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The goal of coroutines</a:t>
            </a:r>
          </a:p>
          <a:p>
            <a:pPr lvl="1"/>
            <a:r>
              <a:rPr lang="en-US" altLang="zh-CN" dirty="0"/>
              <a:t>Performance: as good as event-driven</a:t>
            </a:r>
          </a:p>
          <a:p>
            <a:pPr lvl="1"/>
            <a:r>
              <a:rPr lang="en-US" altLang="zh-CN" dirty="0"/>
              <a:t>Programming: as easy as thread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838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47D8B-8636-4A9C-897E-41E542DB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Event-driven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086B2-EFB0-498B-AC59-86E5556C2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</a:t>
            </a:r>
          </a:p>
          <a:p>
            <a:r>
              <a:rPr lang="en-US" altLang="zh-CN" dirty="0" err="1"/>
              <a:t>Epoll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Blocking I/O</a:t>
            </a:r>
          </a:p>
          <a:p>
            <a:pPr lvl="1"/>
            <a:r>
              <a:rPr lang="en-US" altLang="zh-CN" dirty="0"/>
              <a:t>Read/write/accept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Non-blocking I/O (NIO)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501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44C8-C1AE-4258-9A0D-E066582DB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Event-driven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B1CB3-3AEA-450E-946A-DC5D61ADB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 vs read</a:t>
            </a:r>
          </a:p>
          <a:p>
            <a:pPr lvl="1"/>
            <a:r>
              <a:rPr lang="en-US" altLang="zh-CN" dirty="0"/>
              <a:t>Select: a set, any one</a:t>
            </a:r>
          </a:p>
          <a:p>
            <a:pPr lvl="1"/>
            <a:r>
              <a:rPr lang="en-US" altLang="zh-CN" dirty="0"/>
              <a:t>Read: only 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469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58083-041A-4894-8AB6-E888F4DB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Definite finite automaton (DFA)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11CF5D-FCD5-4E1F-BFD2-24A04FB01E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Finite state machine (FSM)</a:t>
                </a:r>
              </a:p>
              <a:p>
                <a:pPr lvl="1"/>
                <a:r>
                  <a:rPr lang="en-US" altLang="zh-CN" dirty="0"/>
                  <a:t>State</a:t>
                </a:r>
              </a:p>
              <a:p>
                <a:pPr lvl="1"/>
                <a:r>
                  <a:rPr lang="en-US" altLang="zh-CN" dirty="0"/>
                  <a:t>Event</a:t>
                </a:r>
              </a:p>
              <a:p>
                <a:pPr lvl="1"/>
                <a:r>
                  <a:rPr lang="en-US" altLang="zh-CN" dirty="0"/>
                  <a:t>Transition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𝑠𝑡𝑎𝑡𝑒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𝑒𝑣𝑒𝑛𝑡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Initial state</a:t>
                </a:r>
              </a:p>
              <a:p>
                <a:pPr lvl="1"/>
                <a:r>
                  <a:rPr lang="en-US" altLang="zh-CN" dirty="0"/>
                  <a:t>Stop state/accept state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11CF5D-FCD5-4E1F-BFD2-24A04FB01E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76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7300-001E-4751-92F3-D28A82D9D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thread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518C6-8B64-4EC5-A112-0D7861837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Accept -&gt; new thread</a:t>
            </a:r>
          </a:p>
          <a:p>
            <a:pPr lvl="1"/>
            <a:r>
              <a:rPr lang="en-US" altLang="zh-CN" dirty="0"/>
              <a:t>In this new thread</a:t>
            </a:r>
          </a:p>
          <a:p>
            <a:pPr lvl="2"/>
            <a:r>
              <a:rPr lang="en-US" altLang="zh-CN" dirty="0"/>
              <a:t>Loop</a:t>
            </a:r>
          </a:p>
          <a:p>
            <a:pPr lvl="3"/>
            <a:r>
              <a:rPr lang="en-US" altLang="zh-CN" dirty="0"/>
              <a:t>Read (blocking)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9765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6FE9C-B7CF-4559-9500-FF361D93B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fast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10EAB-533C-495C-A03C-04D8A07BA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Memory</a:t>
            </a:r>
          </a:p>
          <a:p>
            <a:pPr lvl="1"/>
            <a:r>
              <a:rPr lang="en-US" altLang="zh-CN" dirty="0"/>
              <a:t>Smaller context</a:t>
            </a:r>
          </a:p>
          <a:p>
            <a:r>
              <a:rPr lang="en-US" altLang="zh-CN" dirty="0"/>
              <a:t>Time</a:t>
            </a:r>
          </a:p>
          <a:p>
            <a:pPr lvl="1"/>
            <a:r>
              <a:rPr lang="en-US" altLang="zh-CN" dirty="0"/>
              <a:t>Faster context switch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9303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E292-ABA1-4E3F-97DD-6C4629F3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Stackful</a:t>
            </a:r>
            <a:r>
              <a:rPr lang="en-US" altLang="zh-CN" dirty="0"/>
              <a:t> coroutine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D822B-5AEA-41F0-AD87-30C2B2512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altLang="zh-CN" dirty="0"/>
              <a:t>Kernel thread vs user thread</a:t>
            </a:r>
          </a:p>
          <a:p>
            <a:r>
              <a:rPr lang="en-US" altLang="zh-CN" dirty="0" err="1"/>
              <a:t>Stackful</a:t>
            </a:r>
            <a:r>
              <a:rPr lang="en-US" altLang="zh-CN" dirty="0"/>
              <a:t> coroutine = user thread</a:t>
            </a:r>
          </a:p>
          <a:p>
            <a:endParaRPr lang="en-US" altLang="zh-CN" dirty="0"/>
          </a:p>
          <a:p>
            <a:r>
              <a:rPr lang="en-US" altLang="zh-CN" dirty="0"/>
              <a:t>Stack:</a:t>
            </a:r>
            <a:r>
              <a:rPr lang="zh-CN" altLang="en-US" dirty="0"/>
              <a:t> </a:t>
            </a:r>
            <a:r>
              <a:rPr lang="en-US" altLang="zh-CN" dirty="0" err="1"/>
              <a:t>mmap</a:t>
            </a:r>
            <a:endParaRPr lang="en-US" altLang="zh-CN" dirty="0"/>
          </a:p>
          <a:p>
            <a:r>
              <a:rPr lang="en-US" altLang="zh-CN" dirty="0"/>
              <a:t>Registers: heap</a:t>
            </a:r>
          </a:p>
          <a:p>
            <a:endParaRPr lang="en-US" altLang="zh-CN" dirty="0"/>
          </a:p>
          <a:p>
            <a:r>
              <a:rPr lang="en-US" altLang="zh-CN" dirty="0"/>
              <a:t>Scheduler: </a:t>
            </a:r>
            <a:r>
              <a:rPr lang="en-US" altLang="zh-CN" dirty="0" err="1"/>
              <a:t>mmap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2081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CD03F-F894-4231-8D1C-A2D3254EF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When to schedule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BB2DD-3B50-478B-AD5D-39024AEAA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Kernel -&gt; user</a:t>
            </a:r>
          </a:p>
          <a:p>
            <a:r>
              <a:rPr lang="en-US" altLang="zh-CN" dirty="0"/>
              <a:t>When to trap into kernel</a:t>
            </a:r>
          </a:p>
          <a:p>
            <a:pPr lvl="1"/>
            <a:r>
              <a:rPr lang="en-US" altLang="zh-CN" dirty="0"/>
              <a:t>System call: wrapper</a:t>
            </a:r>
          </a:p>
          <a:p>
            <a:pPr lvl="2"/>
            <a:r>
              <a:rPr lang="en-US" altLang="zh-CN" dirty="0" err="1"/>
              <a:t>Println</a:t>
            </a:r>
            <a:endParaRPr lang="en-US" altLang="zh-CN" dirty="0"/>
          </a:p>
          <a:p>
            <a:pPr lvl="2"/>
            <a:r>
              <a:rPr lang="en-US" altLang="zh-CN" dirty="0"/>
              <a:t>Scan</a:t>
            </a:r>
          </a:p>
          <a:p>
            <a:pPr lvl="3"/>
            <a:r>
              <a:rPr lang="en-US" altLang="zh-CN" dirty="0"/>
              <a:t>Wrapper of NIO</a:t>
            </a:r>
          </a:p>
          <a:p>
            <a:pPr lvl="1"/>
            <a:r>
              <a:rPr lang="en-US" altLang="zh-CN" dirty="0"/>
              <a:t>Timer interrupt</a:t>
            </a:r>
          </a:p>
          <a:p>
            <a:pPr lvl="2"/>
            <a:r>
              <a:rPr lang="en-US" altLang="zh-CN" dirty="0"/>
              <a:t>Signal</a:t>
            </a:r>
          </a:p>
          <a:p>
            <a:pPr lvl="3"/>
            <a:r>
              <a:rPr lang="en-US" altLang="zh-CN" dirty="0"/>
              <a:t>Handler: schedule, context switch</a:t>
            </a:r>
          </a:p>
        </p:txBody>
      </p:sp>
    </p:spTree>
    <p:extLst>
      <p:ext uri="{BB962C8B-B14F-4D97-AF65-F5344CB8AC3E}">
        <p14:creationId xmlns:p14="http://schemas.microsoft.com/office/powerpoint/2010/main" val="1748319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Office Theme</vt:lpstr>
      <vt:lpstr>From event-driven to coroutines</vt:lpstr>
      <vt:lpstr>Concurrent programming</vt:lpstr>
      <vt:lpstr>Event-driven</vt:lpstr>
      <vt:lpstr>Event-driven</vt:lpstr>
      <vt:lpstr>Definite finite automaton (DFA)</vt:lpstr>
      <vt:lpstr>thread</vt:lpstr>
      <vt:lpstr>Why fast</vt:lpstr>
      <vt:lpstr>Stackful coroutine</vt:lpstr>
      <vt:lpstr>When to schedule</vt:lpstr>
      <vt:lpstr>Stackless coroutine</vt:lpstr>
      <vt:lpstr>Asynchrony vs concurrency</vt:lpstr>
      <vt:lpstr>Concurrency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event-driven to coroutines</dc:title>
  <dc:creator>游 震邦</dc:creator>
  <cp:lastModifiedBy>游 震邦</cp:lastModifiedBy>
  <cp:revision>1</cp:revision>
  <dcterms:created xsi:type="dcterms:W3CDTF">2022-01-18T04:05:56Z</dcterms:created>
  <dcterms:modified xsi:type="dcterms:W3CDTF">2022-01-18T04:05:57Z</dcterms:modified>
</cp:coreProperties>
</file>