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embeddings/oleObject1.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3"/>
  </p:notesMasterIdLst>
  <p:sldIdLst>
    <p:sldId id="256" r:id="rId2"/>
    <p:sldId id="257" r:id="rId3"/>
    <p:sldId id="258" r:id="rId4"/>
    <p:sldId id="264" r:id="rId5"/>
    <p:sldId id="292" r:id="rId6"/>
    <p:sldId id="259" r:id="rId7"/>
    <p:sldId id="260" r:id="rId8"/>
    <p:sldId id="262" r:id="rId9"/>
    <p:sldId id="269" r:id="rId10"/>
    <p:sldId id="261" r:id="rId11"/>
    <p:sldId id="263" r:id="rId12"/>
    <p:sldId id="294" r:id="rId13"/>
    <p:sldId id="295" r:id="rId14"/>
    <p:sldId id="296" r:id="rId15"/>
    <p:sldId id="297" r:id="rId16"/>
    <p:sldId id="265" r:id="rId17"/>
    <p:sldId id="266" r:id="rId18"/>
    <p:sldId id="267" r:id="rId19"/>
    <p:sldId id="268" r:id="rId20"/>
    <p:sldId id="270" r:id="rId21"/>
    <p:sldId id="271" r:id="rId22"/>
    <p:sldId id="272" r:id="rId23"/>
    <p:sldId id="273" r:id="rId24"/>
    <p:sldId id="274" r:id="rId25"/>
    <p:sldId id="275" r:id="rId26"/>
    <p:sldId id="276" r:id="rId27"/>
    <p:sldId id="277" r:id="rId28"/>
    <p:sldId id="291" r:id="rId29"/>
    <p:sldId id="278" r:id="rId30"/>
    <p:sldId id="279" r:id="rId31"/>
    <p:sldId id="283" r:id="rId32"/>
    <p:sldId id="280" r:id="rId33"/>
    <p:sldId id="281" r:id="rId34"/>
    <p:sldId id="282" r:id="rId35"/>
    <p:sldId id="284" r:id="rId36"/>
    <p:sldId id="285" r:id="rId37"/>
    <p:sldId id="286" r:id="rId38"/>
    <p:sldId id="287" r:id="rId39"/>
    <p:sldId id="288" r:id="rId40"/>
    <p:sldId id="289" r:id="rId41"/>
    <p:sldId id="290"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20" autoAdjust="0"/>
  </p:normalViewPr>
  <p:slideViewPr>
    <p:cSldViewPr snapToGrid="0" snapToObjects="1">
      <p:cViewPr varScale="1">
        <p:scale>
          <a:sx n="119" d="100"/>
          <a:sy n="119" d="100"/>
        </p:scale>
        <p:origin x="-2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1%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Daily Turnover in the FX Spot Markets</a:t>
            </a: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1"/>
          <c:order val="0"/>
          <c:tx>
            <c:strRef>
              <c:f>'Spot Daily Volume'!$B$2</c:f>
              <c:strCache>
                <c:ptCount val="1"/>
                <c:pt idx="0">
                  <c:v>Spot Daily Volume ($T)</c:v>
                </c:pt>
              </c:strCache>
            </c:strRef>
          </c:tx>
          <c:invertIfNegative val="0"/>
          <c:cat>
            <c:numRef>
              <c:f>'Spot Daily Volume'!$A$3:$A$8</c:f>
              <c:numCache>
                <c:formatCode>General</c:formatCode>
                <c:ptCount val="6"/>
                <c:pt idx="0">
                  <c:v>1998.0</c:v>
                </c:pt>
                <c:pt idx="1">
                  <c:v>2001.0</c:v>
                </c:pt>
                <c:pt idx="2">
                  <c:v>2004.0</c:v>
                </c:pt>
                <c:pt idx="3">
                  <c:v>2007.0</c:v>
                </c:pt>
                <c:pt idx="4">
                  <c:v>2010.0</c:v>
                </c:pt>
                <c:pt idx="5">
                  <c:v>2013.0</c:v>
                </c:pt>
              </c:numCache>
            </c:numRef>
          </c:cat>
          <c:val>
            <c:numRef>
              <c:f>'Spot Daily Volume'!$B$3:$B$8</c:f>
              <c:numCache>
                <c:formatCode>General</c:formatCode>
                <c:ptCount val="6"/>
                <c:pt idx="0">
                  <c:v>0.568</c:v>
                </c:pt>
                <c:pt idx="1">
                  <c:v>0.386</c:v>
                </c:pt>
                <c:pt idx="2">
                  <c:v>0.631</c:v>
                </c:pt>
                <c:pt idx="3">
                  <c:v>1.005</c:v>
                </c:pt>
                <c:pt idx="4">
                  <c:v>1.488</c:v>
                </c:pt>
                <c:pt idx="5">
                  <c:v>2.046</c:v>
                </c:pt>
              </c:numCache>
            </c:numRef>
          </c:val>
        </c:ser>
        <c:dLbls>
          <c:showLegendKey val="0"/>
          <c:showVal val="0"/>
          <c:showCatName val="0"/>
          <c:showSerName val="0"/>
          <c:showPercent val="0"/>
          <c:showBubbleSize val="0"/>
        </c:dLbls>
        <c:gapWidth val="150"/>
        <c:shape val="box"/>
        <c:axId val="2145546344"/>
        <c:axId val="-2131956920"/>
        <c:axId val="0"/>
      </c:bar3DChart>
      <c:catAx>
        <c:axId val="2145546344"/>
        <c:scaling>
          <c:orientation val="minMax"/>
        </c:scaling>
        <c:delete val="0"/>
        <c:axPos val="b"/>
        <c:title>
          <c:tx>
            <c:rich>
              <a:bodyPr/>
              <a:lstStyle/>
              <a:p>
                <a:pPr>
                  <a:defRPr/>
                </a:pPr>
                <a:r>
                  <a:rPr lang="en-US"/>
                  <a:t>BIS Survey</a:t>
                </a:r>
                <a:r>
                  <a:rPr lang="en-US" baseline="0"/>
                  <a:t> Year</a:t>
                </a:r>
                <a:endParaRPr lang="en-US"/>
              </a:p>
            </c:rich>
          </c:tx>
          <c:layout/>
          <c:overlay val="0"/>
        </c:title>
        <c:numFmt formatCode="General" sourceLinked="1"/>
        <c:majorTickMark val="out"/>
        <c:minorTickMark val="none"/>
        <c:tickLblPos val="nextTo"/>
        <c:crossAx val="-2131956920"/>
        <c:crosses val="autoZero"/>
        <c:auto val="1"/>
        <c:lblAlgn val="ctr"/>
        <c:lblOffset val="100"/>
        <c:noMultiLvlLbl val="0"/>
      </c:catAx>
      <c:valAx>
        <c:axId val="-2131956920"/>
        <c:scaling>
          <c:orientation val="minMax"/>
        </c:scaling>
        <c:delete val="0"/>
        <c:axPos val="l"/>
        <c:majorGridlines/>
        <c:title>
          <c:tx>
            <c:rich>
              <a:bodyPr rot="-5400000" vert="horz"/>
              <a:lstStyle/>
              <a:p>
                <a:pPr>
                  <a:defRPr/>
                </a:pPr>
                <a:r>
                  <a:rPr lang="en-US"/>
                  <a:t>Daily</a:t>
                </a:r>
                <a:r>
                  <a:rPr lang="en-US" baseline="0"/>
                  <a:t> Turnover ($T)</a:t>
                </a:r>
                <a:endParaRPr lang="en-US"/>
              </a:p>
            </c:rich>
          </c:tx>
          <c:layout/>
          <c:overlay val="0"/>
        </c:title>
        <c:numFmt formatCode="General" sourceLinked="1"/>
        <c:majorTickMark val="out"/>
        <c:minorTickMark val="none"/>
        <c:tickLblPos val="nextTo"/>
        <c:crossAx val="21455463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EURUSD Spot and Realized Volatility</a:t>
            </a:r>
          </a:p>
        </c:rich>
      </c:tx>
      <c:layout/>
      <c:overlay val="0"/>
    </c:title>
    <c:autoTitleDeleted val="0"/>
    <c:plotArea>
      <c:layout/>
      <c:lineChart>
        <c:grouping val="standard"/>
        <c:varyColors val="0"/>
        <c:ser>
          <c:idx val="0"/>
          <c:order val="0"/>
          <c:tx>
            <c:strRef>
              <c:f>'EURUSD Spot'!$B$2</c:f>
              <c:strCache>
                <c:ptCount val="1"/>
                <c:pt idx="0">
                  <c:v>EURUSD Spot</c:v>
                </c:pt>
              </c:strCache>
            </c:strRef>
          </c:tx>
          <c:spPr>
            <a:ln w="38100">
              <a:solidFill>
                <a:srgbClr val="0000FF"/>
              </a:solidFill>
            </a:ln>
          </c:spPr>
          <c:marker>
            <c:symbol val="none"/>
          </c:marker>
          <c:cat>
            <c:numRef>
              <c:f>'EURUSD Spot'!$A$58:$A$1547</c:f>
              <c:numCache>
                <c:formatCode>d\-mmm\-yy</c:formatCode>
                <c:ptCount val="1490"/>
                <c:pt idx="0">
                  <c:v>39174.0</c:v>
                </c:pt>
                <c:pt idx="1">
                  <c:v>39175.0</c:v>
                </c:pt>
                <c:pt idx="2">
                  <c:v>39176.0</c:v>
                </c:pt>
                <c:pt idx="3">
                  <c:v>39177.0</c:v>
                </c:pt>
                <c:pt idx="4">
                  <c:v>39178.0</c:v>
                </c:pt>
                <c:pt idx="5">
                  <c:v>39181.0</c:v>
                </c:pt>
                <c:pt idx="6">
                  <c:v>39182.0</c:v>
                </c:pt>
                <c:pt idx="7">
                  <c:v>39183.0</c:v>
                </c:pt>
                <c:pt idx="8">
                  <c:v>39184.0</c:v>
                </c:pt>
                <c:pt idx="9">
                  <c:v>39185.0</c:v>
                </c:pt>
                <c:pt idx="10">
                  <c:v>39188.0</c:v>
                </c:pt>
                <c:pt idx="11">
                  <c:v>39189.0</c:v>
                </c:pt>
                <c:pt idx="12">
                  <c:v>39190.0</c:v>
                </c:pt>
                <c:pt idx="13">
                  <c:v>39191.0</c:v>
                </c:pt>
                <c:pt idx="14">
                  <c:v>39192.0</c:v>
                </c:pt>
                <c:pt idx="15">
                  <c:v>39195.0</c:v>
                </c:pt>
                <c:pt idx="16">
                  <c:v>39196.0</c:v>
                </c:pt>
                <c:pt idx="17">
                  <c:v>39197.0</c:v>
                </c:pt>
                <c:pt idx="18">
                  <c:v>39198.0</c:v>
                </c:pt>
                <c:pt idx="19">
                  <c:v>39199.0</c:v>
                </c:pt>
                <c:pt idx="20">
                  <c:v>39202.0</c:v>
                </c:pt>
                <c:pt idx="21">
                  <c:v>39203.0</c:v>
                </c:pt>
                <c:pt idx="22">
                  <c:v>39204.0</c:v>
                </c:pt>
                <c:pt idx="23">
                  <c:v>39206.0</c:v>
                </c:pt>
                <c:pt idx="24">
                  <c:v>39209.0</c:v>
                </c:pt>
                <c:pt idx="25">
                  <c:v>39210.0</c:v>
                </c:pt>
                <c:pt idx="26">
                  <c:v>39212.0</c:v>
                </c:pt>
                <c:pt idx="27">
                  <c:v>39216.0</c:v>
                </c:pt>
                <c:pt idx="28">
                  <c:v>39218.0</c:v>
                </c:pt>
                <c:pt idx="29">
                  <c:v>39219.0</c:v>
                </c:pt>
                <c:pt idx="30">
                  <c:v>39238.0</c:v>
                </c:pt>
                <c:pt idx="31">
                  <c:v>39240.0</c:v>
                </c:pt>
                <c:pt idx="32">
                  <c:v>39241.0</c:v>
                </c:pt>
                <c:pt idx="33">
                  <c:v>39244.0</c:v>
                </c:pt>
                <c:pt idx="34">
                  <c:v>39245.0</c:v>
                </c:pt>
                <c:pt idx="35">
                  <c:v>39247.0</c:v>
                </c:pt>
                <c:pt idx="36">
                  <c:v>39248.0</c:v>
                </c:pt>
                <c:pt idx="37">
                  <c:v>39251.0</c:v>
                </c:pt>
                <c:pt idx="38">
                  <c:v>39252.0</c:v>
                </c:pt>
                <c:pt idx="39">
                  <c:v>39253.0</c:v>
                </c:pt>
                <c:pt idx="40">
                  <c:v>39254.0</c:v>
                </c:pt>
                <c:pt idx="41">
                  <c:v>39258.0</c:v>
                </c:pt>
                <c:pt idx="42">
                  <c:v>39259.0</c:v>
                </c:pt>
                <c:pt idx="43">
                  <c:v>39260.0</c:v>
                </c:pt>
                <c:pt idx="44">
                  <c:v>39262.0</c:v>
                </c:pt>
                <c:pt idx="45">
                  <c:v>39265.0</c:v>
                </c:pt>
                <c:pt idx="46">
                  <c:v>39272.0</c:v>
                </c:pt>
                <c:pt idx="47">
                  <c:v>39273.0</c:v>
                </c:pt>
                <c:pt idx="48">
                  <c:v>39274.0</c:v>
                </c:pt>
                <c:pt idx="49">
                  <c:v>39275.0</c:v>
                </c:pt>
                <c:pt idx="50">
                  <c:v>39276.0</c:v>
                </c:pt>
                <c:pt idx="51">
                  <c:v>39279.0</c:v>
                </c:pt>
                <c:pt idx="52">
                  <c:v>39280.0</c:v>
                </c:pt>
                <c:pt idx="53">
                  <c:v>39281.0</c:v>
                </c:pt>
                <c:pt idx="54">
                  <c:v>39282.0</c:v>
                </c:pt>
                <c:pt idx="55">
                  <c:v>39283.0</c:v>
                </c:pt>
                <c:pt idx="56">
                  <c:v>39286.0</c:v>
                </c:pt>
                <c:pt idx="57">
                  <c:v>39287.0</c:v>
                </c:pt>
                <c:pt idx="58">
                  <c:v>39288.0</c:v>
                </c:pt>
                <c:pt idx="59">
                  <c:v>39289.0</c:v>
                </c:pt>
                <c:pt idx="60">
                  <c:v>39294.0</c:v>
                </c:pt>
                <c:pt idx="61">
                  <c:v>39303.0</c:v>
                </c:pt>
                <c:pt idx="62">
                  <c:v>39304.0</c:v>
                </c:pt>
                <c:pt idx="63">
                  <c:v>39307.0</c:v>
                </c:pt>
                <c:pt idx="64">
                  <c:v>39308.0</c:v>
                </c:pt>
                <c:pt idx="65">
                  <c:v>39309.0</c:v>
                </c:pt>
                <c:pt idx="66">
                  <c:v>39310.0</c:v>
                </c:pt>
                <c:pt idx="67">
                  <c:v>39311.0</c:v>
                </c:pt>
                <c:pt idx="68">
                  <c:v>39314.0</c:v>
                </c:pt>
                <c:pt idx="69">
                  <c:v>39315.0</c:v>
                </c:pt>
                <c:pt idx="70">
                  <c:v>39316.0</c:v>
                </c:pt>
                <c:pt idx="71">
                  <c:v>39317.0</c:v>
                </c:pt>
                <c:pt idx="72">
                  <c:v>39318.0</c:v>
                </c:pt>
                <c:pt idx="73">
                  <c:v>39321.0</c:v>
                </c:pt>
                <c:pt idx="74">
                  <c:v>39322.0</c:v>
                </c:pt>
                <c:pt idx="75">
                  <c:v>39323.0</c:v>
                </c:pt>
                <c:pt idx="76">
                  <c:v>39324.0</c:v>
                </c:pt>
                <c:pt idx="77">
                  <c:v>39325.0</c:v>
                </c:pt>
                <c:pt idx="78">
                  <c:v>39328.0</c:v>
                </c:pt>
                <c:pt idx="79">
                  <c:v>39329.0</c:v>
                </c:pt>
                <c:pt idx="80">
                  <c:v>39330.0</c:v>
                </c:pt>
                <c:pt idx="81">
                  <c:v>39331.0</c:v>
                </c:pt>
                <c:pt idx="82">
                  <c:v>39343.0</c:v>
                </c:pt>
                <c:pt idx="83">
                  <c:v>39344.0</c:v>
                </c:pt>
                <c:pt idx="84">
                  <c:v>39345.0</c:v>
                </c:pt>
                <c:pt idx="85">
                  <c:v>39346.0</c:v>
                </c:pt>
                <c:pt idx="86">
                  <c:v>39349.0</c:v>
                </c:pt>
                <c:pt idx="87">
                  <c:v>39350.0</c:v>
                </c:pt>
                <c:pt idx="88">
                  <c:v>39353.0</c:v>
                </c:pt>
                <c:pt idx="89">
                  <c:v>39356.0</c:v>
                </c:pt>
                <c:pt idx="90">
                  <c:v>39358.0</c:v>
                </c:pt>
                <c:pt idx="91">
                  <c:v>39360.0</c:v>
                </c:pt>
                <c:pt idx="92">
                  <c:v>39363.0</c:v>
                </c:pt>
                <c:pt idx="93">
                  <c:v>39364.0</c:v>
                </c:pt>
                <c:pt idx="94">
                  <c:v>39365.0</c:v>
                </c:pt>
                <c:pt idx="95">
                  <c:v>39366.0</c:v>
                </c:pt>
                <c:pt idx="96">
                  <c:v>39367.0</c:v>
                </c:pt>
                <c:pt idx="97">
                  <c:v>39370.0</c:v>
                </c:pt>
                <c:pt idx="98">
                  <c:v>39371.0</c:v>
                </c:pt>
                <c:pt idx="99">
                  <c:v>39372.0</c:v>
                </c:pt>
                <c:pt idx="100">
                  <c:v>39373.0</c:v>
                </c:pt>
                <c:pt idx="101">
                  <c:v>39374.0</c:v>
                </c:pt>
                <c:pt idx="102">
                  <c:v>39378.0</c:v>
                </c:pt>
                <c:pt idx="103">
                  <c:v>39379.0</c:v>
                </c:pt>
                <c:pt idx="104">
                  <c:v>39380.0</c:v>
                </c:pt>
                <c:pt idx="105">
                  <c:v>39381.0</c:v>
                </c:pt>
                <c:pt idx="106">
                  <c:v>39384.0</c:v>
                </c:pt>
                <c:pt idx="107">
                  <c:v>39385.0</c:v>
                </c:pt>
                <c:pt idx="108">
                  <c:v>39386.0</c:v>
                </c:pt>
                <c:pt idx="109">
                  <c:v>39387.0</c:v>
                </c:pt>
                <c:pt idx="110">
                  <c:v>39388.0</c:v>
                </c:pt>
                <c:pt idx="111">
                  <c:v>39391.0</c:v>
                </c:pt>
                <c:pt idx="112">
                  <c:v>39392.0</c:v>
                </c:pt>
                <c:pt idx="113">
                  <c:v>39393.0</c:v>
                </c:pt>
                <c:pt idx="114">
                  <c:v>39395.0</c:v>
                </c:pt>
                <c:pt idx="115">
                  <c:v>39398.0</c:v>
                </c:pt>
                <c:pt idx="116">
                  <c:v>39399.0</c:v>
                </c:pt>
                <c:pt idx="117">
                  <c:v>39400.0</c:v>
                </c:pt>
                <c:pt idx="118">
                  <c:v>39401.0</c:v>
                </c:pt>
                <c:pt idx="119">
                  <c:v>39402.0</c:v>
                </c:pt>
                <c:pt idx="120">
                  <c:v>39405.0</c:v>
                </c:pt>
                <c:pt idx="121">
                  <c:v>39406.0</c:v>
                </c:pt>
                <c:pt idx="122">
                  <c:v>39407.0</c:v>
                </c:pt>
                <c:pt idx="123">
                  <c:v>39408.0</c:v>
                </c:pt>
                <c:pt idx="124">
                  <c:v>39409.0</c:v>
                </c:pt>
                <c:pt idx="125">
                  <c:v>39412.0</c:v>
                </c:pt>
                <c:pt idx="126">
                  <c:v>39413.0</c:v>
                </c:pt>
                <c:pt idx="127">
                  <c:v>39414.0</c:v>
                </c:pt>
                <c:pt idx="128">
                  <c:v>39415.0</c:v>
                </c:pt>
                <c:pt idx="129">
                  <c:v>39416.0</c:v>
                </c:pt>
                <c:pt idx="130">
                  <c:v>39419.0</c:v>
                </c:pt>
                <c:pt idx="131">
                  <c:v>39420.0</c:v>
                </c:pt>
                <c:pt idx="132">
                  <c:v>39421.0</c:v>
                </c:pt>
                <c:pt idx="133">
                  <c:v>39422.0</c:v>
                </c:pt>
                <c:pt idx="134">
                  <c:v>39423.0</c:v>
                </c:pt>
                <c:pt idx="135">
                  <c:v>39426.0</c:v>
                </c:pt>
                <c:pt idx="136">
                  <c:v>39427.0</c:v>
                </c:pt>
                <c:pt idx="137">
                  <c:v>39428.0</c:v>
                </c:pt>
                <c:pt idx="138">
                  <c:v>39429.0</c:v>
                </c:pt>
                <c:pt idx="139">
                  <c:v>39430.0</c:v>
                </c:pt>
                <c:pt idx="140">
                  <c:v>39433.0</c:v>
                </c:pt>
                <c:pt idx="141">
                  <c:v>39434.0</c:v>
                </c:pt>
                <c:pt idx="142">
                  <c:v>39435.0</c:v>
                </c:pt>
                <c:pt idx="143">
                  <c:v>39436.0</c:v>
                </c:pt>
                <c:pt idx="144">
                  <c:v>39437.0</c:v>
                </c:pt>
                <c:pt idx="145">
                  <c:v>39440.0</c:v>
                </c:pt>
                <c:pt idx="146">
                  <c:v>39443.0</c:v>
                </c:pt>
                <c:pt idx="147">
                  <c:v>39444.0</c:v>
                </c:pt>
                <c:pt idx="148">
                  <c:v>39447.0</c:v>
                </c:pt>
                <c:pt idx="149">
                  <c:v>39448.0</c:v>
                </c:pt>
                <c:pt idx="150">
                  <c:v>39449.0</c:v>
                </c:pt>
                <c:pt idx="151">
                  <c:v>39450.0</c:v>
                </c:pt>
                <c:pt idx="152">
                  <c:v>39451.0</c:v>
                </c:pt>
                <c:pt idx="153">
                  <c:v>39454.0</c:v>
                </c:pt>
                <c:pt idx="154">
                  <c:v>39455.0</c:v>
                </c:pt>
                <c:pt idx="155">
                  <c:v>39456.0</c:v>
                </c:pt>
                <c:pt idx="156">
                  <c:v>39457.0</c:v>
                </c:pt>
                <c:pt idx="157">
                  <c:v>39458.0</c:v>
                </c:pt>
                <c:pt idx="158">
                  <c:v>39461.0</c:v>
                </c:pt>
                <c:pt idx="159">
                  <c:v>39462.0</c:v>
                </c:pt>
                <c:pt idx="160">
                  <c:v>39463.0</c:v>
                </c:pt>
                <c:pt idx="161">
                  <c:v>39464.0</c:v>
                </c:pt>
                <c:pt idx="162">
                  <c:v>39465.0</c:v>
                </c:pt>
                <c:pt idx="163">
                  <c:v>39468.0</c:v>
                </c:pt>
                <c:pt idx="164">
                  <c:v>39469.0</c:v>
                </c:pt>
                <c:pt idx="165">
                  <c:v>39470.0</c:v>
                </c:pt>
                <c:pt idx="166">
                  <c:v>39471.0</c:v>
                </c:pt>
                <c:pt idx="167">
                  <c:v>39472.0</c:v>
                </c:pt>
                <c:pt idx="168">
                  <c:v>39475.0</c:v>
                </c:pt>
                <c:pt idx="169">
                  <c:v>39476.0</c:v>
                </c:pt>
                <c:pt idx="170">
                  <c:v>39477.0</c:v>
                </c:pt>
                <c:pt idx="171">
                  <c:v>39478.0</c:v>
                </c:pt>
                <c:pt idx="172">
                  <c:v>39479.0</c:v>
                </c:pt>
                <c:pt idx="173">
                  <c:v>39482.0</c:v>
                </c:pt>
                <c:pt idx="174">
                  <c:v>39483.0</c:v>
                </c:pt>
                <c:pt idx="175">
                  <c:v>39484.0</c:v>
                </c:pt>
                <c:pt idx="176">
                  <c:v>39485.0</c:v>
                </c:pt>
                <c:pt idx="177">
                  <c:v>39486.0</c:v>
                </c:pt>
                <c:pt idx="178">
                  <c:v>39489.0</c:v>
                </c:pt>
                <c:pt idx="179">
                  <c:v>39490.0</c:v>
                </c:pt>
                <c:pt idx="180">
                  <c:v>39491.0</c:v>
                </c:pt>
                <c:pt idx="181">
                  <c:v>39492.0</c:v>
                </c:pt>
                <c:pt idx="182">
                  <c:v>39493.0</c:v>
                </c:pt>
                <c:pt idx="183">
                  <c:v>39496.0</c:v>
                </c:pt>
                <c:pt idx="184">
                  <c:v>39497.0</c:v>
                </c:pt>
                <c:pt idx="185">
                  <c:v>39498.0</c:v>
                </c:pt>
                <c:pt idx="186">
                  <c:v>39499.0</c:v>
                </c:pt>
                <c:pt idx="187">
                  <c:v>39500.0</c:v>
                </c:pt>
                <c:pt idx="188">
                  <c:v>39503.0</c:v>
                </c:pt>
                <c:pt idx="189">
                  <c:v>39504.0</c:v>
                </c:pt>
                <c:pt idx="190">
                  <c:v>39505.0</c:v>
                </c:pt>
                <c:pt idx="191">
                  <c:v>39506.0</c:v>
                </c:pt>
                <c:pt idx="192">
                  <c:v>39507.0</c:v>
                </c:pt>
                <c:pt idx="193">
                  <c:v>39510.0</c:v>
                </c:pt>
                <c:pt idx="194">
                  <c:v>39511.0</c:v>
                </c:pt>
                <c:pt idx="195">
                  <c:v>39512.0</c:v>
                </c:pt>
                <c:pt idx="196">
                  <c:v>39513.0</c:v>
                </c:pt>
                <c:pt idx="197">
                  <c:v>39514.0</c:v>
                </c:pt>
                <c:pt idx="198">
                  <c:v>39517.0</c:v>
                </c:pt>
                <c:pt idx="199">
                  <c:v>39518.0</c:v>
                </c:pt>
                <c:pt idx="200">
                  <c:v>39519.0</c:v>
                </c:pt>
                <c:pt idx="201">
                  <c:v>39521.0</c:v>
                </c:pt>
                <c:pt idx="202">
                  <c:v>39524.0</c:v>
                </c:pt>
                <c:pt idx="203">
                  <c:v>39525.0</c:v>
                </c:pt>
                <c:pt idx="204">
                  <c:v>39526.0</c:v>
                </c:pt>
                <c:pt idx="205">
                  <c:v>39527.0</c:v>
                </c:pt>
                <c:pt idx="206">
                  <c:v>39528.0</c:v>
                </c:pt>
                <c:pt idx="207">
                  <c:v>39531.0</c:v>
                </c:pt>
                <c:pt idx="208">
                  <c:v>39532.0</c:v>
                </c:pt>
                <c:pt idx="209">
                  <c:v>39533.0</c:v>
                </c:pt>
                <c:pt idx="210">
                  <c:v>39534.0</c:v>
                </c:pt>
                <c:pt idx="211">
                  <c:v>39535.0</c:v>
                </c:pt>
                <c:pt idx="212">
                  <c:v>39538.0</c:v>
                </c:pt>
                <c:pt idx="213">
                  <c:v>39539.0</c:v>
                </c:pt>
                <c:pt idx="214">
                  <c:v>39540.0</c:v>
                </c:pt>
                <c:pt idx="215">
                  <c:v>39541.0</c:v>
                </c:pt>
                <c:pt idx="216">
                  <c:v>39542.0</c:v>
                </c:pt>
                <c:pt idx="217">
                  <c:v>39545.0</c:v>
                </c:pt>
                <c:pt idx="218">
                  <c:v>39546.0</c:v>
                </c:pt>
                <c:pt idx="219">
                  <c:v>39547.0</c:v>
                </c:pt>
                <c:pt idx="220">
                  <c:v>39548.0</c:v>
                </c:pt>
                <c:pt idx="221">
                  <c:v>39549.0</c:v>
                </c:pt>
                <c:pt idx="222">
                  <c:v>39552.0</c:v>
                </c:pt>
                <c:pt idx="223">
                  <c:v>39553.0</c:v>
                </c:pt>
                <c:pt idx="224">
                  <c:v>39554.0</c:v>
                </c:pt>
                <c:pt idx="225">
                  <c:v>39555.0</c:v>
                </c:pt>
                <c:pt idx="226">
                  <c:v>39556.0</c:v>
                </c:pt>
                <c:pt idx="227">
                  <c:v>39559.0</c:v>
                </c:pt>
                <c:pt idx="228">
                  <c:v>39560.0</c:v>
                </c:pt>
                <c:pt idx="229">
                  <c:v>39561.0</c:v>
                </c:pt>
                <c:pt idx="230">
                  <c:v>39562.0</c:v>
                </c:pt>
                <c:pt idx="231">
                  <c:v>39563.0</c:v>
                </c:pt>
                <c:pt idx="232">
                  <c:v>39566.0</c:v>
                </c:pt>
                <c:pt idx="233">
                  <c:v>39567.0</c:v>
                </c:pt>
                <c:pt idx="234">
                  <c:v>39568.0</c:v>
                </c:pt>
                <c:pt idx="235">
                  <c:v>39569.0</c:v>
                </c:pt>
                <c:pt idx="236">
                  <c:v>39570.0</c:v>
                </c:pt>
                <c:pt idx="237">
                  <c:v>39573.0</c:v>
                </c:pt>
                <c:pt idx="238">
                  <c:v>39574.0</c:v>
                </c:pt>
                <c:pt idx="239">
                  <c:v>39575.0</c:v>
                </c:pt>
                <c:pt idx="240">
                  <c:v>39576.0</c:v>
                </c:pt>
                <c:pt idx="241">
                  <c:v>39577.0</c:v>
                </c:pt>
                <c:pt idx="242">
                  <c:v>39580.0</c:v>
                </c:pt>
                <c:pt idx="243">
                  <c:v>39581.0</c:v>
                </c:pt>
                <c:pt idx="244">
                  <c:v>39582.0</c:v>
                </c:pt>
                <c:pt idx="245">
                  <c:v>39583.0</c:v>
                </c:pt>
                <c:pt idx="246">
                  <c:v>39584.0</c:v>
                </c:pt>
                <c:pt idx="247">
                  <c:v>39587.0</c:v>
                </c:pt>
                <c:pt idx="248">
                  <c:v>39588.0</c:v>
                </c:pt>
                <c:pt idx="249">
                  <c:v>39589.0</c:v>
                </c:pt>
                <c:pt idx="250">
                  <c:v>39591.0</c:v>
                </c:pt>
                <c:pt idx="251">
                  <c:v>39594.0</c:v>
                </c:pt>
                <c:pt idx="252">
                  <c:v>39595.0</c:v>
                </c:pt>
                <c:pt idx="253">
                  <c:v>39596.0</c:v>
                </c:pt>
                <c:pt idx="254">
                  <c:v>39597.0</c:v>
                </c:pt>
                <c:pt idx="255">
                  <c:v>39598.0</c:v>
                </c:pt>
                <c:pt idx="256">
                  <c:v>39601.0</c:v>
                </c:pt>
                <c:pt idx="257">
                  <c:v>39602.0</c:v>
                </c:pt>
                <c:pt idx="258">
                  <c:v>39603.0</c:v>
                </c:pt>
                <c:pt idx="259">
                  <c:v>39604.0</c:v>
                </c:pt>
                <c:pt idx="260">
                  <c:v>39605.0</c:v>
                </c:pt>
                <c:pt idx="261">
                  <c:v>39608.0</c:v>
                </c:pt>
                <c:pt idx="262">
                  <c:v>39609.0</c:v>
                </c:pt>
                <c:pt idx="263">
                  <c:v>39610.0</c:v>
                </c:pt>
                <c:pt idx="264">
                  <c:v>39611.0</c:v>
                </c:pt>
                <c:pt idx="265">
                  <c:v>39612.0</c:v>
                </c:pt>
                <c:pt idx="266">
                  <c:v>39615.0</c:v>
                </c:pt>
                <c:pt idx="267">
                  <c:v>39616.0</c:v>
                </c:pt>
                <c:pt idx="268">
                  <c:v>39618.0</c:v>
                </c:pt>
                <c:pt idx="269">
                  <c:v>39619.0</c:v>
                </c:pt>
                <c:pt idx="270">
                  <c:v>39622.0</c:v>
                </c:pt>
                <c:pt idx="271">
                  <c:v>39623.0</c:v>
                </c:pt>
                <c:pt idx="272">
                  <c:v>39624.0</c:v>
                </c:pt>
                <c:pt idx="273">
                  <c:v>39625.0</c:v>
                </c:pt>
                <c:pt idx="274">
                  <c:v>39626.0</c:v>
                </c:pt>
                <c:pt idx="275">
                  <c:v>39629.0</c:v>
                </c:pt>
                <c:pt idx="276">
                  <c:v>39630.0</c:v>
                </c:pt>
                <c:pt idx="277">
                  <c:v>39631.0</c:v>
                </c:pt>
                <c:pt idx="278">
                  <c:v>39632.0</c:v>
                </c:pt>
                <c:pt idx="279">
                  <c:v>39633.0</c:v>
                </c:pt>
                <c:pt idx="280">
                  <c:v>39636.0</c:v>
                </c:pt>
                <c:pt idx="281">
                  <c:v>39637.0</c:v>
                </c:pt>
                <c:pt idx="282">
                  <c:v>39638.0</c:v>
                </c:pt>
                <c:pt idx="283">
                  <c:v>39639.0</c:v>
                </c:pt>
                <c:pt idx="284">
                  <c:v>39640.0</c:v>
                </c:pt>
                <c:pt idx="285">
                  <c:v>39643.0</c:v>
                </c:pt>
                <c:pt idx="286">
                  <c:v>39644.0</c:v>
                </c:pt>
                <c:pt idx="287">
                  <c:v>39645.0</c:v>
                </c:pt>
                <c:pt idx="288">
                  <c:v>39646.0</c:v>
                </c:pt>
                <c:pt idx="289">
                  <c:v>39647.0</c:v>
                </c:pt>
                <c:pt idx="290">
                  <c:v>39653.0</c:v>
                </c:pt>
                <c:pt idx="291">
                  <c:v>39654.0</c:v>
                </c:pt>
                <c:pt idx="292">
                  <c:v>39657.0</c:v>
                </c:pt>
                <c:pt idx="293">
                  <c:v>39666.0</c:v>
                </c:pt>
                <c:pt idx="294">
                  <c:v>39667.0</c:v>
                </c:pt>
                <c:pt idx="295">
                  <c:v>39668.0</c:v>
                </c:pt>
                <c:pt idx="296">
                  <c:v>39671.0</c:v>
                </c:pt>
                <c:pt idx="297">
                  <c:v>39672.0</c:v>
                </c:pt>
                <c:pt idx="298">
                  <c:v>39673.0</c:v>
                </c:pt>
                <c:pt idx="299">
                  <c:v>39674.0</c:v>
                </c:pt>
                <c:pt idx="300">
                  <c:v>39675.0</c:v>
                </c:pt>
                <c:pt idx="301">
                  <c:v>39678.0</c:v>
                </c:pt>
                <c:pt idx="302">
                  <c:v>39679.0</c:v>
                </c:pt>
                <c:pt idx="303">
                  <c:v>39680.0</c:v>
                </c:pt>
                <c:pt idx="304">
                  <c:v>39681.0</c:v>
                </c:pt>
                <c:pt idx="305">
                  <c:v>39682.0</c:v>
                </c:pt>
                <c:pt idx="306">
                  <c:v>39685.0</c:v>
                </c:pt>
                <c:pt idx="307">
                  <c:v>39686.0</c:v>
                </c:pt>
                <c:pt idx="308">
                  <c:v>39687.0</c:v>
                </c:pt>
                <c:pt idx="309">
                  <c:v>39688.0</c:v>
                </c:pt>
                <c:pt idx="310">
                  <c:v>39689.0</c:v>
                </c:pt>
                <c:pt idx="311">
                  <c:v>39692.0</c:v>
                </c:pt>
                <c:pt idx="312">
                  <c:v>39693.0</c:v>
                </c:pt>
                <c:pt idx="313">
                  <c:v>39694.0</c:v>
                </c:pt>
                <c:pt idx="314">
                  <c:v>39695.0</c:v>
                </c:pt>
                <c:pt idx="315">
                  <c:v>39696.0</c:v>
                </c:pt>
                <c:pt idx="316">
                  <c:v>39699.0</c:v>
                </c:pt>
                <c:pt idx="317">
                  <c:v>39700.0</c:v>
                </c:pt>
                <c:pt idx="318">
                  <c:v>39701.0</c:v>
                </c:pt>
                <c:pt idx="319">
                  <c:v>39702.0</c:v>
                </c:pt>
                <c:pt idx="320">
                  <c:v>39703.0</c:v>
                </c:pt>
                <c:pt idx="321">
                  <c:v>39706.0</c:v>
                </c:pt>
                <c:pt idx="322">
                  <c:v>39707.0</c:v>
                </c:pt>
                <c:pt idx="323">
                  <c:v>39708.0</c:v>
                </c:pt>
                <c:pt idx="324">
                  <c:v>39713.0</c:v>
                </c:pt>
                <c:pt idx="325">
                  <c:v>39714.0</c:v>
                </c:pt>
                <c:pt idx="326">
                  <c:v>39715.0</c:v>
                </c:pt>
                <c:pt idx="327">
                  <c:v>39716.0</c:v>
                </c:pt>
                <c:pt idx="328">
                  <c:v>39717.0</c:v>
                </c:pt>
                <c:pt idx="329">
                  <c:v>39721.0</c:v>
                </c:pt>
                <c:pt idx="330">
                  <c:v>39722.0</c:v>
                </c:pt>
                <c:pt idx="331">
                  <c:v>39723.0</c:v>
                </c:pt>
                <c:pt idx="332">
                  <c:v>39724.0</c:v>
                </c:pt>
                <c:pt idx="333">
                  <c:v>39727.0</c:v>
                </c:pt>
                <c:pt idx="334">
                  <c:v>39728.0</c:v>
                </c:pt>
                <c:pt idx="335">
                  <c:v>39729.0</c:v>
                </c:pt>
                <c:pt idx="336">
                  <c:v>39730.0</c:v>
                </c:pt>
                <c:pt idx="337">
                  <c:v>39731.0</c:v>
                </c:pt>
                <c:pt idx="338">
                  <c:v>39735.0</c:v>
                </c:pt>
                <c:pt idx="339">
                  <c:v>39736.0</c:v>
                </c:pt>
                <c:pt idx="340">
                  <c:v>39737.0</c:v>
                </c:pt>
                <c:pt idx="341">
                  <c:v>39738.0</c:v>
                </c:pt>
                <c:pt idx="342">
                  <c:v>39741.0</c:v>
                </c:pt>
                <c:pt idx="343">
                  <c:v>39742.0</c:v>
                </c:pt>
                <c:pt idx="344">
                  <c:v>39743.0</c:v>
                </c:pt>
                <c:pt idx="345">
                  <c:v>39744.0</c:v>
                </c:pt>
                <c:pt idx="346">
                  <c:v>39745.0</c:v>
                </c:pt>
                <c:pt idx="347">
                  <c:v>39748.0</c:v>
                </c:pt>
                <c:pt idx="348">
                  <c:v>39749.0</c:v>
                </c:pt>
                <c:pt idx="349">
                  <c:v>39750.0</c:v>
                </c:pt>
                <c:pt idx="350">
                  <c:v>39751.0</c:v>
                </c:pt>
                <c:pt idx="351">
                  <c:v>39752.0</c:v>
                </c:pt>
                <c:pt idx="352">
                  <c:v>39755.0</c:v>
                </c:pt>
                <c:pt idx="353">
                  <c:v>39756.0</c:v>
                </c:pt>
                <c:pt idx="354">
                  <c:v>39757.0</c:v>
                </c:pt>
                <c:pt idx="355">
                  <c:v>39758.0</c:v>
                </c:pt>
                <c:pt idx="356">
                  <c:v>39759.0</c:v>
                </c:pt>
                <c:pt idx="357">
                  <c:v>39762.0</c:v>
                </c:pt>
                <c:pt idx="358">
                  <c:v>39763.0</c:v>
                </c:pt>
                <c:pt idx="359">
                  <c:v>39764.0</c:v>
                </c:pt>
                <c:pt idx="360">
                  <c:v>39765.0</c:v>
                </c:pt>
                <c:pt idx="361">
                  <c:v>39766.0</c:v>
                </c:pt>
                <c:pt idx="362">
                  <c:v>39769.0</c:v>
                </c:pt>
                <c:pt idx="363">
                  <c:v>39770.0</c:v>
                </c:pt>
                <c:pt idx="364">
                  <c:v>39771.0</c:v>
                </c:pt>
                <c:pt idx="365">
                  <c:v>39772.0</c:v>
                </c:pt>
                <c:pt idx="366">
                  <c:v>39773.0</c:v>
                </c:pt>
                <c:pt idx="367">
                  <c:v>39776.0</c:v>
                </c:pt>
                <c:pt idx="368">
                  <c:v>39777.0</c:v>
                </c:pt>
                <c:pt idx="369">
                  <c:v>39778.0</c:v>
                </c:pt>
                <c:pt idx="370">
                  <c:v>39779.0</c:v>
                </c:pt>
                <c:pt idx="371">
                  <c:v>39780.0</c:v>
                </c:pt>
                <c:pt idx="372">
                  <c:v>39783.0</c:v>
                </c:pt>
                <c:pt idx="373">
                  <c:v>39784.0</c:v>
                </c:pt>
                <c:pt idx="374">
                  <c:v>39785.0</c:v>
                </c:pt>
                <c:pt idx="375">
                  <c:v>39786.0</c:v>
                </c:pt>
                <c:pt idx="376">
                  <c:v>39787.0</c:v>
                </c:pt>
                <c:pt idx="377">
                  <c:v>39790.0</c:v>
                </c:pt>
                <c:pt idx="378">
                  <c:v>39791.0</c:v>
                </c:pt>
                <c:pt idx="379">
                  <c:v>39792.0</c:v>
                </c:pt>
                <c:pt idx="380">
                  <c:v>39793.0</c:v>
                </c:pt>
                <c:pt idx="381">
                  <c:v>39794.0</c:v>
                </c:pt>
                <c:pt idx="382">
                  <c:v>39798.0</c:v>
                </c:pt>
                <c:pt idx="383">
                  <c:v>39799.0</c:v>
                </c:pt>
                <c:pt idx="384">
                  <c:v>39800.0</c:v>
                </c:pt>
                <c:pt idx="385">
                  <c:v>39801.0</c:v>
                </c:pt>
                <c:pt idx="386">
                  <c:v>39807.0</c:v>
                </c:pt>
                <c:pt idx="387">
                  <c:v>39819.0</c:v>
                </c:pt>
                <c:pt idx="388">
                  <c:v>39820.0</c:v>
                </c:pt>
                <c:pt idx="389">
                  <c:v>39821.0</c:v>
                </c:pt>
                <c:pt idx="390">
                  <c:v>39822.0</c:v>
                </c:pt>
                <c:pt idx="391">
                  <c:v>39825.0</c:v>
                </c:pt>
                <c:pt idx="392">
                  <c:v>39826.0</c:v>
                </c:pt>
                <c:pt idx="393">
                  <c:v>39827.0</c:v>
                </c:pt>
                <c:pt idx="394">
                  <c:v>39828.0</c:v>
                </c:pt>
                <c:pt idx="395">
                  <c:v>39829.0</c:v>
                </c:pt>
                <c:pt idx="396">
                  <c:v>39832.0</c:v>
                </c:pt>
                <c:pt idx="397">
                  <c:v>39833.0</c:v>
                </c:pt>
                <c:pt idx="398">
                  <c:v>39834.0</c:v>
                </c:pt>
                <c:pt idx="399">
                  <c:v>39835.0</c:v>
                </c:pt>
                <c:pt idx="400">
                  <c:v>39836.0</c:v>
                </c:pt>
                <c:pt idx="401">
                  <c:v>39839.0</c:v>
                </c:pt>
                <c:pt idx="402">
                  <c:v>39840.0</c:v>
                </c:pt>
                <c:pt idx="403">
                  <c:v>39841.0</c:v>
                </c:pt>
                <c:pt idx="404">
                  <c:v>39842.0</c:v>
                </c:pt>
                <c:pt idx="405">
                  <c:v>39843.0</c:v>
                </c:pt>
                <c:pt idx="406">
                  <c:v>39846.0</c:v>
                </c:pt>
                <c:pt idx="407">
                  <c:v>39847.0</c:v>
                </c:pt>
                <c:pt idx="408">
                  <c:v>39848.0</c:v>
                </c:pt>
                <c:pt idx="409">
                  <c:v>39849.0</c:v>
                </c:pt>
                <c:pt idx="410">
                  <c:v>39850.0</c:v>
                </c:pt>
                <c:pt idx="411">
                  <c:v>39853.0</c:v>
                </c:pt>
                <c:pt idx="412">
                  <c:v>39854.0</c:v>
                </c:pt>
                <c:pt idx="413">
                  <c:v>39855.0</c:v>
                </c:pt>
                <c:pt idx="414">
                  <c:v>39856.0</c:v>
                </c:pt>
                <c:pt idx="415">
                  <c:v>39857.0</c:v>
                </c:pt>
                <c:pt idx="416">
                  <c:v>39860.0</c:v>
                </c:pt>
                <c:pt idx="417">
                  <c:v>39861.0</c:v>
                </c:pt>
                <c:pt idx="418">
                  <c:v>39862.0</c:v>
                </c:pt>
                <c:pt idx="419">
                  <c:v>39863.0</c:v>
                </c:pt>
                <c:pt idx="420">
                  <c:v>39864.0</c:v>
                </c:pt>
                <c:pt idx="421">
                  <c:v>39867.0</c:v>
                </c:pt>
                <c:pt idx="422">
                  <c:v>39868.0</c:v>
                </c:pt>
                <c:pt idx="423">
                  <c:v>39869.0</c:v>
                </c:pt>
                <c:pt idx="424">
                  <c:v>39870.0</c:v>
                </c:pt>
                <c:pt idx="425">
                  <c:v>39871.0</c:v>
                </c:pt>
                <c:pt idx="426">
                  <c:v>39874.0</c:v>
                </c:pt>
                <c:pt idx="427">
                  <c:v>39875.0</c:v>
                </c:pt>
                <c:pt idx="428">
                  <c:v>39876.0</c:v>
                </c:pt>
                <c:pt idx="429">
                  <c:v>39877.0</c:v>
                </c:pt>
                <c:pt idx="430">
                  <c:v>39878.0</c:v>
                </c:pt>
                <c:pt idx="431">
                  <c:v>39881.0</c:v>
                </c:pt>
                <c:pt idx="432">
                  <c:v>39882.0</c:v>
                </c:pt>
                <c:pt idx="433">
                  <c:v>39884.0</c:v>
                </c:pt>
                <c:pt idx="434">
                  <c:v>39891.0</c:v>
                </c:pt>
                <c:pt idx="435">
                  <c:v>39892.0</c:v>
                </c:pt>
                <c:pt idx="436">
                  <c:v>39895.0</c:v>
                </c:pt>
                <c:pt idx="437">
                  <c:v>39896.0</c:v>
                </c:pt>
                <c:pt idx="438">
                  <c:v>39897.0</c:v>
                </c:pt>
                <c:pt idx="439">
                  <c:v>39898.0</c:v>
                </c:pt>
                <c:pt idx="440">
                  <c:v>39899.0</c:v>
                </c:pt>
                <c:pt idx="441">
                  <c:v>39902.0</c:v>
                </c:pt>
                <c:pt idx="442">
                  <c:v>39903.0</c:v>
                </c:pt>
                <c:pt idx="443">
                  <c:v>39904.0</c:v>
                </c:pt>
                <c:pt idx="444">
                  <c:v>39905.0</c:v>
                </c:pt>
                <c:pt idx="445">
                  <c:v>39906.0</c:v>
                </c:pt>
                <c:pt idx="446">
                  <c:v>39909.0</c:v>
                </c:pt>
                <c:pt idx="447">
                  <c:v>39910.0</c:v>
                </c:pt>
                <c:pt idx="448">
                  <c:v>39911.0</c:v>
                </c:pt>
                <c:pt idx="449">
                  <c:v>39912.0</c:v>
                </c:pt>
                <c:pt idx="450">
                  <c:v>39913.0</c:v>
                </c:pt>
                <c:pt idx="451">
                  <c:v>39916.0</c:v>
                </c:pt>
                <c:pt idx="452">
                  <c:v>39917.0</c:v>
                </c:pt>
                <c:pt idx="453">
                  <c:v>39918.0</c:v>
                </c:pt>
                <c:pt idx="454">
                  <c:v>39919.0</c:v>
                </c:pt>
                <c:pt idx="455">
                  <c:v>39923.0</c:v>
                </c:pt>
                <c:pt idx="456">
                  <c:v>39933.0</c:v>
                </c:pt>
                <c:pt idx="457">
                  <c:v>39934.0</c:v>
                </c:pt>
                <c:pt idx="458">
                  <c:v>39937.0</c:v>
                </c:pt>
                <c:pt idx="459">
                  <c:v>39938.0</c:v>
                </c:pt>
                <c:pt idx="460">
                  <c:v>39939.0</c:v>
                </c:pt>
                <c:pt idx="461">
                  <c:v>39940.0</c:v>
                </c:pt>
                <c:pt idx="462">
                  <c:v>39941.0</c:v>
                </c:pt>
                <c:pt idx="463">
                  <c:v>39944.0</c:v>
                </c:pt>
                <c:pt idx="464">
                  <c:v>39945.0</c:v>
                </c:pt>
                <c:pt idx="465">
                  <c:v>39946.0</c:v>
                </c:pt>
                <c:pt idx="466">
                  <c:v>39947.0</c:v>
                </c:pt>
                <c:pt idx="467">
                  <c:v>39948.0</c:v>
                </c:pt>
                <c:pt idx="468">
                  <c:v>39951.0</c:v>
                </c:pt>
                <c:pt idx="469">
                  <c:v>39952.0</c:v>
                </c:pt>
                <c:pt idx="470">
                  <c:v>39953.0</c:v>
                </c:pt>
                <c:pt idx="471">
                  <c:v>39954.0</c:v>
                </c:pt>
                <c:pt idx="472">
                  <c:v>39955.0</c:v>
                </c:pt>
                <c:pt idx="473">
                  <c:v>39958.0</c:v>
                </c:pt>
                <c:pt idx="474">
                  <c:v>39959.0</c:v>
                </c:pt>
                <c:pt idx="475">
                  <c:v>39960.0</c:v>
                </c:pt>
                <c:pt idx="476">
                  <c:v>39961.0</c:v>
                </c:pt>
                <c:pt idx="477">
                  <c:v>39962.0</c:v>
                </c:pt>
                <c:pt idx="478">
                  <c:v>39965.0</c:v>
                </c:pt>
                <c:pt idx="479">
                  <c:v>39966.0</c:v>
                </c:pt>
                <c:pt idx="480">
                  <c:v>39967.0</c:v>
                </c:pt>
                <c:pt idx="481">
                  <c:v>39968.0</c:v>
                </c:pt>
                <c:pt idx="482">
                  <c:v>39969.0</c:v>
                </c:pt>
                <c:pt idx="483">
                  <c:v>39972.0</c:v>
                </c:pt>
                <c:pt idx="484">
                  <c:v>39973.0</c:v>
                </c:pt>
                <c:pt idx="485">
                  <c:v>39974.0</c:v>
                </c:pt>
                <c:pt idx="486">
                  <c:v>39975.0</c:v>
                </c:pt>
                <c:pt idx="487">
                  <c:v>39976.0</c:v>
                </c:pt>
                <c:pt idx="488">
                  <c:v>39979.0</c:v>
                </c:pt>
                <c:pt idx="489">
                  <c:v>39980.0</c:v>
                </c:pt>
                <c:pt idx="490">
                  <c:v>39981.0</c:v>
                </c:pt>
                <c:pt idx="491">
                  <c:v>39982.0</c:v>
                </c:pt>
                <c:pt idx="492">
                  <c:v>39983.0</c:v>
                </c:pt>
                <c:pt idx="493">
                  <c:v>39986.0</c:v>
                </c:pt>
                <c:pt idx="494">
                  <c:v>39987.0</c:v>
                </c:pt>
                <c:pt idx="495">
                  <c:v>39988.0</c:v>
                </c:pt>
                <c:pt idx="496">
                  <c:v>39989.0</c:v>
                </c:pt>
                <c:pt idx="497">
                  <c:v>39990.0</c:v>
                </c:pt>
                <c:pt idx="498">
                  <c:v>39993.0</c:v>
                </c:pt>
                <c:pt idx="499">
                  <c:v>39994.0</c:v>
                </c:pt>
                <c:pt idx="500">
                  <c:v>39995.0</c:v>
                </c:pt>
                <c:pt idx="501">
                  <c:v>39996.0</c:v>
                </c:pt>
                <c:pt idx="502">
                  <c:v>39997.0</c:v>
                </c:pt>
                <c:pt idx="503">
                  <c:v>40000.0</c:v>
                </c:pt>
                <c:pt idx="504">
                  <c:v>40001.0</c:v>
                </c:pt>
                <c:pt idx="505">
                  <c:v>40002.0</c:v>
                </c:pt>
                <c:pt idx="506">
                  <c:v>40008.0</c:v>
                </c:pt>
                <c:pt idx="507">
                  <c:v>40009.0</c:v>
                </c:pt>
                <c:pt idx="508">
                  <c:v>40010.0</c:v>
                </c:pt>
                <c:pt idx="509">
                  <c:v>40011.0</c:v>
                </c:pt>
                <c:pt idx="510">
                  <c:v>40014.0</c:v>
                </c:pt>
                <c:pt idx="511">
                  <c:v>40015.0</c:v>
                </c:pt>
                <c:pt idx="512">
                  <c:v>40016.0</c:v>
                </c:pt>
                <c:pt idx="513">
                  <c:v>40018.0</c:v>
                </c:pt>
                <c:pt idx="514">
                  <c:v>40021.0</c:v>
                </c:pt>
                <c:pt idx="515">
                  <c:v>40022.0</c:v>
                </c:pt>
                <c:pt idx="516">
                  <c:v>40023.0</c:v>
                </c:pt>
                <c:pt idx="517">
                  <c:v>40024.0</c:v>
                </c:pt>
                <c:pt idx="518">
                  <c:v>40025.0</c:v>
                </c:pt>
                <c:pt idx="519">
                  <c:v>40028.0</c:v>
                </c:pt>
                <c:pt idx="520">
                  <c:v>40029.0</c:v>
                </c:pt>
                <c:pt idx="521">
                  <c:v>40030.0</c:v>
                </c:pt>
                <c:pt idx="522">
                  <c:v>40031.0</c:v>
                </c:pt>
                <c:pt idx="523">
                  <c:v>40032.0</c:v>
                </c:pt>
                <c:pt idx="524">
                  <c:v>40035.0</c:v>
                </c:pt>
                <c:pt idx="525">
                  <c:v>40036.0</c:v>
                </c:pt>
                <c:pt idx="526">
                  <c:v>40037.0</c:v>
                </c:pt>
                <c:pt idx="527">
                  <c:v>40038.0</c:v>
                </c:pt>
                <c:pt idx="528">
                  <c:v>40039.0</c:v>
                </c:pt>
                <c:pt idx="529">
                  <c:v>40044.0</c:v>
                </c:pt>
                <c:pt idx="530">
                  <c:v>40049.0</c:v>
                </c:pt>
                <c:pt idx="531">
                  <c:v>40050.0</c:v>
                </c:pt>
                <c:pt idx="532">
                  <c:v>40051.0</c:v>
                </c:pt>
                <c:pt idx="533">
                  <c:v>40052.0</c:v>
                </c:pt>
                <c:pt idx="534">
                  <c:v>40053.0</c:v>
                </c:pt>
                <c:pt idx="535">
                  <c:v>40056.0</c:v>
                </c:pt>
                <c:pt idx="536">
                  <c:v>40057.0</c:v>
                </c:pt>
                <c:pt idx="537">
                  <c:v>40063.0</c:v>
                </c:pt>
                <c:pt idx="538">
                  <c:v>40065.0</c:v>
                </c:pt>
                <c:pt idx="539">
                  <c:v>40066.0</c:v>
                </c:pt>
                <c:pt idx="540">
                  <c:v>40067.0</c:v>
                </c:pt>
                <c:pt idx="541">
                  <c:v>40070.0</c:v>
                </c:pt>
                <c:pt idx="542">
                  <c:v>40072.0</c:v>
                </c:pt>
                <c:pt idx="543">
                  <c:v>40073.0</c:v>
                </c:pt>
                <c:pt idx="544">
                  <c:v>40074.0</c:v>
                </c:pt>
                <c:pt idx="545">
                  <c:v>40078.0</c:v>
                </c:pt>
                <c:pt idx="546">
                  <c:v>40079.0</c:v>
                </c:pt>
                <c:pt idx="547">
                  <c:v>40080.0</c:v>
                </c:pt>
                <c:pt idx="548">
                  <c:v>40088.0</c:v>
                </c:pt>
                <c:pt idx="549">
                  <c:v>40091.0</c:v>
                </c:pt>
                <c:pt idx="550">
                  <c:v>40092.0</c:v>
                </c:pt>
                <c:pt idx="551">
                  <c:v>40093.0</c:v>
                </c:pt>
                <c:pt idx="552">
                  <c:v>40094.0</c:v>
                </c:pt>
                <c:pt idx="553">
                  <c:v>40095.0</c:v>
                </c:pt>
                <c:pt idx="554">
                  <c:v>40098.0</c:v>
                </c:pt>
                <c:pt idx="555">
                  <c:v>40099.0</c:v>
                </c:pt>
                <c:pt idx="556">
                  <c:v>40100.0</c:v>
                </c:pt>
                <c:pt idx="557">
                  <c:v>40101.0</c:v>
                </c:pt>
                <c:pt idx="558">
                  <c:v>40108.0</c:v>
                </c:pt>
                <c:pt idx="559">
                  <c:v>40112.0</c:v>
                </c:pt>
                <c:pt idx="560">
                  <c:v>40113.0</c:v>
                </c:pt>
                <c:pt idx="561">
                  <c:v>40114.0</c:v>
                </c:pt>
                <c:pt idx="562">
                  <c:v>40115.0</c:v>
                </c:pt>
                <c:pt idx="563">
                  <c:v>40116.0</c:v>
                </c:pt>
                <c:pt idx="564">
                  <c:v>40119.0</c:v>
                </c:pt>
                <c:pt idx="565">
                  <c:v>40120.0</c:v>
                </c:pt>
                <c:pt idx="566">
                  <c:v>40121.0</c:v>
                </c:pt>
                <c:pt idx="567">
                  <c:v>40122.0</c:v>
                </c:pt>
                <c:pt idx="568">
                  <c:v>40123.0</c:v>
                </c:pt>
                <c:pt idx="569">
                  <c:v>40126.0</c:v>
                </c:pt>
                <c:pt idx="570">
                  <c:v>40127.0</c:v>
                </c:pt>
                <c:pt idx="571">
                  <c:v>40128.0</c:v>
                </c:pt>
                <c:pt idx="572">
                  <c:v>40129.0</c:v>
                </c:pt>
                <c:pt idx="573">
                  <c:v>40130.0</c:v>
                </c:pt>
                <c:pt idx="574">
                  <c:v>40133.0</c:v>
                </c:pt>
                <c:pt idx="575">
                  <c:v>40134.0</c:v>
                </c:pt>
                <c:pt idx="576">
                  <c:v>40135.0</c:v>
                </c:pt>
                <c:pt idx="577">
                  <c:v>40136.0</c:v>
                </c:pt>
                <c:pt idx="578">
                  <c:v>40137.0</c:v>
                </c:pt>
                <c:pt idx="579">
                  <c:v>40140.0</c:v>
                </c:pt>
                <c:pt idx="580">
                  <c:v>40141.0</c:v>
                </c:pt>
                <c:pt idx="581">
                  <c:v>40142.0</c:v>
                </c:pt>
                <c:pt idx="582">
                  <c:v>40143.0</c:v>
                </c:pt>
                <c:pt idx="583">
                  <c:v>40144.0</c:v>
                </c:pt>
                <c:pt idx="584">
                  <c:v>40147.0</c:v>
                </c:pt>
                <c:pt idx="585">
                  <c:v>40148.0</c:v>
                </c:pt>
                <c:pt idx="586">
                  <c:v>40149.0</c:v>
                </c:pt>
                <c:pt idx="587">
                  <c:v>40150.0</c:v>
                </c:pt>
                <c:pt idx="588">
                  <c:v>40151.0</c:v>
                </c:pt>
                <c:pt idx="589">
                  <c:v>40154.0</c:v>
                </c:pt>
                <c:pt idx="590">
                  <c:v>40155.0</c:v>
                </c:pt>
                <c:pt idx="591">
                  <c:v>40156.0</c:v>
                </c:pt>
                <c:pt idx="592">
                  <c:v>40157.0</c:v>
                </c:pt>
                <c:pt idx="593">
                  <c:v>40158.0</c:v>
                </c:pt>
                <c:pt idx="594">
                  <c:v>40161.0</c:v>
                </c:pt>
                <c:pt idx="595">
                  <c:v>40162.0</c:v>
                </c:pt>
                <c:pt idx="596">
                  <c:v>40163.0</c:v>
                </c:pt>
                <c:pt idx="597">
                  <c:v>40164.0</c:v>
                </c:pt>
                <c:pt idx="598">
                  <c:v>40165.0</c:v>
                </c:pt>
                <c:pt idx="599">
                  <c:v>40168.0</c:v>
                </c:pt>
                <c:pt idx="600">
                  <c:v>40169.0</c:v>
                </c:pt>
                <c:pt idx="601">
                  <c:v>40170.0</c:v>
                </c:pt>
                <c:pt idx="602">
                  <c:v>40171.0</c:v>
                </c:pt>
                <c:pt idx="603">
                  <c:v>40175.0</c:v>
                </c:pt>
                <c:pt idx="604">
                  <c:v>40176.0</c:v>
                </c:pt>
                <c:pt idx="605">
                  <c:v>40177.0</c:v>
                </c:pt>
                <c:pt idx="606">
                  <c:v>40178.0</c:v>
                </c:pt>
                <c:pt idx="607">
                  <c:v>40182.0</c:v>
                </c:pt>
                <c:pt idx="608">
                  <c:v>40183.0</c:v>
                </c:pt>
                <c:pt idx="609">
                  <c:v>40184.0</c:v>
                </c:pt>
                <c:pt idx="610">
                  <c:v>40185.0</c:v>
                </c:pt>
                <c:pt idx="611">
                  <c:v>40186.0</c:v>
                </c:pt>
                <c:pt idx="612">
                  <c:v>40189.0</c:v>
                </c:pt>
                <c:pt idx="613">
                  <c:v>40190.0</c:v>
                </c:pt>
                <c:pt idx="614">
                  <c:v>40191.0</c:v>
                </c:pt>
                <c:pt idx="615">
                  <c:v>40192.0</c:v>
                </c:pt>
                <c:pt idx="616">
                  <c:v>40193.0</c:v>
                </c:pt>
                <c:pt idx="617">
                  <c:v>40196.0</c:v>
                </c:pt>
                <c:pt idx="618">
                  <c:v>40197.0</c:v>
                </c:pt>
                <c:pt idx="619">
                  <c:v>40198.0</c:v>
                </c:pt>
                <c:pt idx="620">
                  <c:v>40199.0</c:v>
                </c:pt>
                <c:pt idx="621">
                  <c:v>40200.0</c:v>
                </c:pt>
                <c:pt idx="622">
                  <c:v>40203.0</c:v>
                </c:pt>
                <c:pt idx="623">
                  <c:v>40204.0</c:v>
                </c:pt>
                <c:pt idx="624">
                  <c:v>40205.0</c:v>
                </c:pt>
                <c:pt idx="625">
                  <c:v>40206.0</c:v>
                </c:pt>
                <c:pt idx="626">
                  <c:v>40207.0</c:v>
                </c:pt>
                <c:pt idx="627">
                  <c:v>40210.0</c:v>
                </c:pt>
                <c:pt idx="628">
                  <c:v>40211.0</c:v>
                </c:pt>
                <c:pt idx="629">
                  <c:v>40212.0</c:v>
                </c:pt>
                <c:pt idx="630">
                  <c:v>40213.0</c:v>
                </c:pt>
                <c:pt idx="631">
                  <c:v>40214.0</c:v>
                </c:pt>
                <c:pt idx="632">
                  <c:v>40217.0</c:v>
                </c:pt>
                <c:pt idx="633">
                  <c:v>40218.0</c:v>
                </c:pt>
                <c:pt idx="634">
                  <c:v>40219.0</c:v>
                </c:pt>
                <c:pt idx="635">
                  <c:v>40220.0</c:v>
                </c:pt>
                <c:pt idx="636">
                  <c:v>40221.0</c:v>
                </c:pt>
                <c:pt idx="637">
                  <c:v>40224.0</c:v>
                </c:pt>
                <c:pt idx="638">
                  <c:v>40225.0</c:v>
                </c:pt>
                <c:pt idx="639">
                  <c:v>40226.0</c:v>
                </c:pt>
                <c:pt idx="640">
                  <c:v>40227.0</c:v>
                </c:pt>
                <c:pt idx="641">
                  <c:v>40228.0</c:v>
                </c:pt>
                <c:pt idx="642">
                  <c:v>40231.0</c:v>
                </c:pt>
                <c:pt idx="643">
                  <c:v>40232.0</c:v>
                </c:pt>
                <c:pt idx="644">
                  <c:v>40233.0</c:v>
                </c:pt>
                <c:pt idx="645">
                  <c:v>40234.0</c:v>
                </c:pt>
                <c:pt idx="646">
                  <c:v>40235.0</c:v>
                </c:pt>
                <c:pt idx="647">
                  <c:v>40238.0</c:v>
                </c:pt>
                <c:pt idx="648">
                  <c:v>40239.0</c:v>
                </c:pt>
                <c:pt idx="649">
                  <c:v>40240.0</c:v>
                </c:pt>
                <c:pt idx="650">
                  <c:v>40241.0</c:v>
                </c:pt>
                <c:pt idx="651">
                  <c:v>40242.0</c:v>
                </c:pt>
                <c:pt idx="652">
                  <c:v>40247.0</c:v>
                </c:pt>
                <c:pt idx="653">
                  <c:v>40248.0</c:v>
                </c:pt>
                <c:pt idx="654">
                  <c:v>40249.0</c:v>
                </c:pt>
                <c:pt idx="655">
                  <c:v>40252.0</c:v>
                </c:pt>
                <c:pt idx="656">
                  <c:v>40253.0</c:v>
                </c:pt>
                <c:pt idx="657">
                  <c:v>40254.0</c:v>
                </c:pt>
                <c:pt idx="658">
                  <c:v>40255.0</c:v>
                </c:pt>
                <c:pt idx="659">
                  <c:v>40256.0</c:v>
                </c:pt>
                <c:pt idx="660">
                  <c:v>40259.0</c:v>
                </c:pt>
                <c:pt idx="661">
                  <c:v>40260.0</c:v>
                </c:pt>
                <c:pt idx="662">
                  <c:v>40261.0</c:v>
                </c:pt>
                <c:pt idx="663">
                  <c:v>40262.0</c:v>
                </c:pt>
                <c:pt idx="664">
                  <c:v>40266.0</c:v>
                </c:pt>
                <c:pt idx="665">
                  <c:v>40267.0</c:v>
                </c:pt>
                <c:pt idx="666">
                  <c:v>40268.0</c:v>
                </c:pt>
                <c:pt idx="667">
                  <c:v>40269.0</c:v>
                </c:pt>
                <c:pt idx="668">
                  <c:v>40270.0</c:v>
                </c:pt>
                <c:pt idx="669">
                  <c:v>40273.0</c:v>
                </c:pt>
                <c:pt idx="670">
                  <c:v>40274.0</c:v>
                </c:pt>
                <c:pt idx="671">
                  <c:v>40275.0</c:v>
                </c:pt>
                <c:pt idx="672">
                  <c:v>40276.0</c:v>
                </c:pt>
                <c:pt idx="673">
                  <c:v>40277.0</c:v>
                </c:pt>
                <c:pt idx="674">
                  <c:v>40280.0</c:v>
                </c:pt>
                <c:pt idx="675">
                  <c:v>40281.0</c:v>
                </c:pt>
                <c:pt idx="676">
                  <c:v>40282.0</c:v>
                </c:pt>
                <c:pt idx="677">
                  <c:v>40283.0</c:v>
                </c:pt>
                <c:pt idx="678">
                  <c:v>40284.0</c:v>
                </c:pt>
                <c:pt idx="679">
                  <c:v>40287.0</c:v>
                </c:pt>
                <c:pt idx="680">
                  <c:v>40288.0</c:v>
                </c:pt>
                <c:pt idx="681">
                  <c:v>40289.0</c:v>
                </c:pt>
                <c:pt idx="682">
                  <c:v>40290.0</c:v>
                </c:pt>
                <c:pt idx="683">
                  <c:v>40291.0</c:v>
                </c:pt>
                <c:pt idx="684">
                  <c:v>40294.0</c:v>
                </c:pt>
                <c:pt idx="685">
                  <c:v>40295.0</c:v>
                </c:pt>
                <c:pt idx="686">
                  <c:v>40296.0</c:v>
                </c:pt>
                <c:pt idx="687">
                  <c:v>40297.0</c:v>
                </c:pt>
                <c:pt idx="688">
                  <c:v>40298.0</c:v>
                </c:pt>
                <c:pt idx="689">
                  <c:v>40301.0</c:v>
                </c:pt>
                <c:pt idx="690">
                  <c:v>40302.0</c:v>
                </c:pt>
                <c:pt idx="691">
                  <c:v>40303.0</c:v>
                </c:pt>
                <c:pt idx="692">
                  <c:v>40304.0</c:v>
                </c:pt>
                <c:pt idx="693">
                  <c:v>40305.0</c:v>
                </c:pt>
                <c:pt idx="694">
                  <c:v>40308.0</c:v>
                </c:pt>
                <c:pt idx="695">
                  <c:v>40309.0</c:v>
                </c:pt>
                <c:pt idx="696">
                  <c:v>40310.0</c:v>
                </c:pt>
                <c:pt idx="697">
                  <c:v>40311.0</c:v>
                </c:pt>
                <c:pt idx="698">
                  <c:v>40312.0</c:v>
                </c:pt>
                <c:pt idx="699">
                  <c:v>40315.0</c:v>
                </c:pt>
                <c:pt idx="700">
                  <c:v>40316.0</c:v>
                </c:pt>
                <c:pt idx="701">
                  <c:v>40317.0</c:v>
                </c:pt>
                <c:pt idx="702">
                  <c:v>40318.0</c:v>
                </c:pt>
                <c:pt idx="703">
                  <c:v>40319.0</c:v>
                </c:pt>
                <c:pt idx="704">
                  <c:v>40322.0</c:v>
                </c:pt>
                <c:pt idx="705">
                  <c:v>40323.0</c:v>
                </c:pt>
                <c:pt idx="706">
                  <c:v>40324.0</c:v>
                </c:pt>
                <c:pt idx="707">
                  <c:v>40325.0</c:v>
                </c:pt>
                <c:pt idx="708">
                  <c:v>40326.0</c:v>
                </c:pt>
                <c:pt idx="709">
                  <c:v>40329.0</c:v>
                </c:pt>
                <c:pt idx="710">
                  <c:v>40330.0</c:v>
                </c:pt>
                <c:pt idx="711">
                  <c:v>40331.0</c:v>
                </c:pt>
                <c:pt idx="712">
                  <c:v>40332.0</c:v>
                </c:pt>
                <c:pt idx="713">
                  <c:v>40333.0</c:v>
                </c:pt>
                <c:pt idx="714">
                  <c:v>40336.0</c:v>
                </c:pt>
                <c:pt idx="715">
                  <c:v>40337.0</c:v>
                </c:pt>
                <c:pt idx="716">
                  <c:v>40338.0</c:v>
                </c:pt>
                <c:pt idx="717">
                  <c:v>40339.0</c:v>
                </c:pt>
                <c:pt idx="718">
                  <c:v>40340.0</c:v>
                </c:pt>
                <c:pt idx="719">
                  <c:v>40343.0</c:v>
                </c:pt>
                <c:pt idx="720">
                  <c:v>40344.0</c:v>
                </c:pt>
                <c:pt idx="721">
                  <c:v>40345.0</c:v>
                </c:pt>
                <c:pt idx="722">
                  <c:v>40346.0</c:v>
                </c:pt>
                <c:pt idx="723">
                  <c:v>40347.0</c:v>
                </c:pt>
                <c:pt idx="724">
                  <c:v>40350.0</c:v>
                </c:pt>
                <c:pt idx="725">
                  <c:v>40351.0</c:v>
                </c:pt>
                <c:pt idx="726">
                  <c:v>40352.0</c:v>
                </c:pt>
                <c:pt idx="727">
                  <c:v>40353.0</c:v>
                </c:pt>
                <c:pt idx="728">
                  <c:v>40354.0</c:v>
                </c:pt>
                <c:pt idx="729">
                  <c:v>40357.0</c:v>
                </c:pt>
                <c:pt idx="730">
                  <c:v>40358.0</c:v>
                </c:pt>
                <c:pt idx="731">
                  <c:v>40359.0</c:v>
                </c:pt>
                <c:pt idx="732">
                  <c:v>40360.0</c:v>
                </c:pt>
                <c:pt idx="733">
                  <c:v>40361.0</c:v>
                </c:pt>
                <c:pt idx="734">
                  <c:v>40364.0</c:v>
                </c:pt>
                <c:pt idx="735">
                  <c:v>40365.0</c:v>
                </c:pt>
                <c:pt idx="736">
                  <c:v>40366.0</c:v>
                </c:pt>
                <c:pt idx="737">
                  <c:v>40367.0</c:v>
                </c:pt>
                <c:pt idx="738">
                  <c:v>40368.0</c:v>
                </c:pt>
                <c:pt idx="739">
                  <c:v>40371.0</c:v>
                </c:pt>
                <c:pt idx="740">
                  <c:v>40372.0</c:v>
                </c:pt>
                <c:pt idx="741">
                  <c:v>40373.0</c:v>
                </c:pt>
                <c:pt idx="742">
                  <c:v>40374.0</c:v>
                </c:pt>
                <c:pt idx="743">
                  <c:v>40375.0</c:v>
                </c:pt>
                <c:pt idx="744">
                  <c:v>40378.0</c:v>
                </c:pt>
                <c:pt idx="745">
                  <c:v>40379.0</c:v>
                </c:pt>
                <c:pt idx="746">
                  <c:v>40380.0</c:v>
                </c:pt>
                <c:pt idx="747">
                  <c:v>40381.0</c:v>
                </c:pt>
                <c:pt idx="748">
                  <c:v>40382.0</c:v>
                </c:pt>
                <c:pt idx="749">
                  <c:v>40385.0</c:v>
                </c:pt>
                <c:pt idx="750">
                  <c:v>40386.0</c:v>
                </c:pt>
                <c:pt idx="751">
                  <c:v>40387.0</c:v>
                </c:pt>
                <c:pt idx="752">
                  <c:v>40388.0</c:v>
                </c:pt>
                <c:pt idx="753">
                  <c:v>40392.0</c:v>
                </c:pt>
                <c:pt idx="754">
                  <c:v>40393.0</c:v>
                </c:pt>
                <c:pt idx="755">
                  <c:v>40394.0</c:v>
                </c:pt>
                <c:pt idx="756">
                  <c:v>40395.0</c:v>
                </c:pt>
                <c:pt idx="757">
                  <c:v>40396.0</c:v>
                </c:pt>
                <c:pt idx="758">
                  <c:v>40399.0</c:v>
                </c:pt>
                <c:pt idx="759">
                  <c:v>40400.0</c:v>
                </c:pt>
                <c:pt idx="760">
                  <c:v>40401.0</c:v>
                </c:pt>
                <c:pt idx="761">
                  <c:v>40402.0</c:v>
                </c:pt>
                <c:pt idx="762">
                  <c:v>40403.0</c:v>
                </c:pt>
                <c:pt idx="763">
                  <c:v>40406.0</c:v>
                </c:pt>
                <c:pt idx="764">
                  <c:v>40407.0</c:v>
                </c:pt>
                <c:pt idx="765">
                  <c:v>40408.0</c:v>
                </c:pt>
                <c:pt idx="766">
                  <c:v>40409.0</c:v>
                </c:pt>
                <c:pt idx="767">
                  <c:v>40410.0</c:v>
                </c:pt>
                <c:pt idx="768">
                  <c:v>40413.0</c:v>
                </c:pt>
                <c:pt idx="769">
                  <c:v>40414.0</c:v>
                </c:pt>
                <c:pt idx="770">
                  <c:v>40415.0</c:v>
                </c:pt>
                <c:pt idx="771">
                  <c:v>40416.0</c:v>
                </c:pt>
                <c:pt idx="772">
                  <c:v>40417.0</c:v>
                </c:pt>
                <c:pt idx="773">
                  <c:v>40420.0</c:v>
                </c:pt>
                <c:pt idx="774">
                  <c:v>40421.0</c:v>
                </c:pt>
                <c:pt idx="775">
                  <c:v>40422.0</c:v>
                </c:pt>
                <c:pt idx="776">
                  <c:v>40423.0</c:v>
                </c:pt>
                <c:pt idx="777">
                  <c:v>40424.0</c:v>
                </c:pt>
                <c:pt idx="778">
                  <c:v>40428.0</c:v>
                </c:pt>
                <c:pt idx="779">
                  <c:v>40429.0</c:v>
                </c:pt>
                <c:pt idx="780">
                  <c:v>40430.0</c:v>
                </c:pt>
                <c:pt idx="781">
                  <c:v>40431.0</c:v>
                </c:pt>
                <c:pt idx="782">
                  <c:v>40434.0</c:v>
                </c:pt>
                <c:pt idx="783">
                  <c:v>40435.0</c:v>
                </c:pt>
                <c:pt idx="784">
                  <c:v>40436.0</c:v>
                </c:pt>
                <c:pt idx="785">
                  <c:v>40437.0</c:v>
                </c:pt>
                <c:pt idx="786">
                  <c:v>40438.0</c:v>
                </c:pt>
                <c:pt idx="787">
                  <c:v>40441.0</c:v>
                </c:pt>
                <c:pt idx="788">
                  <c:v>40442.0</c:v>
                </c:pt>
                <c:pt idx="789">
                  <c:v>40443.0</c:v>
                </c:pt>
                <c:pt idx="790">
                  <c:v>40444.0</c:v>
                </c:pt>
                <c:pt idx="791">
                  <c:v>40445.0</c:v>
                </c:pt>
                <c:pt idx="792">
                  <c:v>40448.0</c:v>
                </c:pt>
                <c:pt idx="793">
                  <c:v>40449.0</c:v>
                </c:pt>
                <c:pt idx="794">
                  <c:v>40450.0</c:v>
                </c:pt>
                <c:pt idx="795">
                  <c:v>40451.0</c:v>
                </c:pt>
                <c:pt idx="796">
                  <c:v>40452.0</c:v>
                </c:pt>
                <c:pt idx="797">
                  <c:v>40455.0</c:v>
                </c:pt>
                <c:pt idx="798">
                  <c:v>40456.0</c:v>
                </c:pt>
                <c:pt idx="799">
                  <c:v>40457.0</c:v>
                </c:pt>
                <c:pt idx="800">
                  <c:v>40458.0</c:v>
                </c:pt>
                <c:pt idx="801">
                  <c:v>40459.0</c:v>
                </c:pt>
                <c:pt idx="802">
                  <c:v>40462.0</c:v>
                </c:pt>
                <c:pt idx="803">
                  <c:v>40463.0</c:v>
                </c:pt>
                <c:pt idx="804">
                  <c:v>40464.0</c:v>
                </c:pt>
                <c:pt idx="805">
                  <c:v>40465.0</c:v>
                </c:pt>
                <c:pt idx="806">
                  <c:v>40466.0</c:v>
                </c:pt>
                <c:pt idx="807">
                  <c:v>40469.0</c:v>
                </c:pt>
                <c:pt idx="808">
                  <c:v>40470.0</c:v>
                </c:pt>
                <c:pt idx="809">
                  <c:v>40471.0</c:v>
                </c:pt>
                <c:pt idx="810">
                  <c:v>40472.0</c:v>
                </c:pt>
                <c:pt idx="811">
                  <c:v>40473.0</c:v>
                </c:pt>
                <c:pt idx="812">
                  <c:v>40476.0</c:v>
                </c:pt>
                <c:pt idx="813">
                  <c:v>40477.0</c:v>
                </c:pt>
                <c:pt idx="814">
                  <c:v>40478.0</c:v>
                </c:pt>
                <c:pt idx="815">
                  <c:v>40479.0</c:v>
                </c:pt>
                <c:pt idx="816">
                  <c:v>40480.0</c:v>
                </c:pt>
                <c:pt idx="817">
                  <c:v>40483.0</c:v>
                </c:pt>
                <c:pt idx="818">
                  <c:v>40484.0</c:v>
                </c:pt>
                <c:pt idx="819">
                  <c:v>40485.0</c:v>
                </c:pt>
                <c:pt idx="820">
                  <c:v>40486.0</c:v>
                </c:pt>
                <c:pt idx="821">
                  <c:v>40487.0</c:v>
                </c:pt>
                <c:pt idx="822">
                  <c:v>40490.0</c:v>
                </c:pt>
                <c:pt idx="823">
                  <c:v>40491.0</c:v>
                </c:pt>
                <c:pt idx="824">
                  <c:v>40492.0</c:v>
                </c:pt>
                <c:pt idx="825">
                  <c:v>40493.0</c:v>
                </c:pt>
                <c:pt idx="826">
                  <c:v>40494.0</c:v>
                </c:pt>
                <c:pt idx="827">
                  <c:v>40497.0</c:v>
                </c:pt>
                <c:pt idx="828">
                  <c:v>40498.0</c:v>
                </c:pt>
                <c:pt idx="829">
                  <c:v>40499.0</c:v>
                </c:pt>
                <c:pt idx="830">
                  <c:v>40500.0</c:v>
                </c:pt>
                <c:pt idx="831">
                  <c:v>40501.0</c:v>
                </c:pt>
                <c:pt idx="832">
                  <c:v>40504.0</c:v>
                </c:pt>
                <c:pt idx="833">
                  <c:v>40505.0</c:v>
                </c:pt>
                <c:pt idx="834">
                  <c:v>40506.0</c:v>
                </c:pt>
                <c:pt idx="835">
                  <c:v>40507.0</c:v>
                </c:pt>
                <c:pt idx="836">
                  <c:v>40508.0</c:v>
                </c:pt>
                <c:pt idx="837">
                  <c:v>40511.0</c:v>
                </c:pt>
                <c:pt idx="838">
                  <c:v>40512.0</c:v>
                </c:pt>
                <c:pt idx="839">
                  <c:v>40513.0</c:v>
                </c:pt>
                <c:pt idx="840">
                  <c:v>40514.0</c:v>
                </c:pt>
                <c:pt idx="841">
                  <c:v>40515.0</c:v>
                </c:pt>
                <c:pt idx="842">
                  <c:v>40518.0</c:v>
                </c:pt>
                <c:pt idx="843">
                  <c:v>40519.0</c:v>
                </c:pt>
                <c:pt idx="844">
                  <c:v>40520.0</c:v>
                </c:pt>
                <c:pt idx="845">
                  <c:v>40525.0</c:v>
                </c:pt>
                <c:pt idx="846">
                  <c:v>40526.0</c:v>
                </c:pt>
                <c:pt idx="847">
                  <c:v>40527.0</c:v>
                </c:pt>
                <c:pt idx="848">
                  <c:v>40528.0</c:v>
                </c:pt>
                <c:pt idx="849">
                  <c:v>40529.0</c:v>
                </c:pt>
                <c:pt idx="850">
                  <c:v>40532.0</c:v>
                </c:pt>
                <c:pt idx="851">
                  <c:v>40533.0</c:v>
                </c:pt>
                <c:pt idx="852">
                  <c:v>40534.0</c:v>
                </c:pt>
                <c:pt idx="853">
                  <c:v>40535.0</c:v>
                </c:pt>
                <c:pt idx="854">
                  <c:v>40536.0</c:v>
                </c:pt>
                <c:pt idx="855">
                  <c:v>40539.0</c:v>
                </c:pt>
                <c:pt idx="856">
                  <c:v>40540.0</c:v>
                </c:pt>
                <c:pt idx="857">
                  <c:v>40541.0</c:v>
                </c:pt>
                <c:pt idx="858">
                  <c:v>40542.0</c:v>
                </c:pt>
                <c:pt idx="859">
                  <c:v>40543.0</c:v>
                </c:pt>
                <c:pt idx="860">
                  <c:v>40546.0</c:v>
                </c:pt>
                <c:pt idx="861">
                  <c:v>40547.0</c:v>
                </c:pt>
                <c:pt idx="862">
                  <c:v>40548.0</c:v>
                </c:pt>
                <c:pt idx="863">
                  <c:v>40549.0</c:v>
                </c:pt>
                <c:pt idx="864">
                  <c:v>40550.0</c:v>
                </c:pt>
                <c:pt idx="865">
                  <c:v>40553.0</c:v>
                </c:pt>
                <c:pt idx="866">
                  <c:v>40554.0</c:v>
                </c:pt>
                <c:pt idx="867">
                  <c:v>40555.0</c:v>
                </c:pt>
                <c:pt idx="868">
                  <c:v>40556.0</c:v>
                </c:pt>
                <c:pt idx="869">
                  <c:v>40557.0</c:v>
                </c:pt>
                <c:pt idx="870">
                  <c:v>40560.0</c:v>
                </c:pt>
                <c:pt idx="871">
                  <c:v>40561.0</c:v>
                </c:pt>
                <c:pt idx="872">
                  <c:v>40562.0</c:v>
                </c:pt>
                <c:pt idx="873">
                  <c:v>40563.0</c:v>
                </c:pt>
                <c:pt idx="874">
                  <c:v>40564.0</c:v>
                </c:pt>
                <c:pt idx="875">
                  <c:v>40567.0</c:v>
                </c:pt>
                <c:pt idx="876">
                  <c:v>40568.0</c:v>
                </c:pt>
                <c:pt idx="877">
                  <c:v>40569.0</c:v>
                </c:pt>
                <c:pt idx="878">
                  <c:v>40570.0</c:v>
                </c:pt>
                <c:pt idx="879">
                  <c:v>40571.0</c:v>
                </c:pt>
                <c:pt idx="880">
                  <c:v>40574.0</c:v>
                </c:pt>
                <c:pt idx="881">
                  <c:v>40575.0</c:v>
                </c:pt>
                <c:pt idx="882">
                  <c:v>40576.0</c:v>
                </c:pt>
                <c:pt idx="883">
                  <c:v>40577.0</c:v>
                </c:pt>
                <c:pt idx="884">
                  <c:v>40578.0</c:v>
                </c:pt>
                <c:pt idx="885">
                  <c:v>40581.0</c:v>
                </c:pt>
                <c:pt idx="886">
                  <c:v>40582.0</c:v>
                </c:pt>
                <c:pt idx="887">
                  <c:v>40583.0</c:v>
                </c:pt>
                <c:pt idx="888">
                  <c:v>40584.0</c:v>
                </c:pt>
                <c:pt idx="889">
                  <c:v>40585.0</c:v>
                </c:pt>
                <c:pt idx="890">
                  <c:v>40588.0</c:v>
                </c:pt>
                <c:pt idx="891">
                  <c:v>40589.0</c:v>
                </c:pt>
                <c:pt idx="892">
                  <c:v>40590.0</c:v>
                </c:pt>
                <c:pt idx="893">
                  <c:v>40591.0</c:v>
                </c:pt>
                <c:pt idx="894">
                  <c:v>40592.0</c:v>
                </c:pt>
                <c:pt idx="895">
                  <c:v>40595.0</c:v>
                </c:pt>
                <c:pt idx="896">
                  <c:v>40596.0</c:v>
                </c:pt>
                <c:pt idx="897">
                  <c:v>40597.0</c:v>
                </c:pt>
                <c:pt idx="898">
                  <c:v>40598.0</c:v>
                </c:pt>
                <c:pt idx="899">
                  <c:v>40599.0</c:v>
                </c:pt>
                <c:pt idx="900">
                  <c:v>40602.0</c:v>
                </c:pt>
                <c:pt idx="901">
                  <c:v>40603.0</c:v>
                </c:pt>
                <c:pt idx="902">
                  <c:v>40604.0</c:v>
                </c:pt>
                <c:pt idx="903">
                  <c:v>40605.0</c:v>
                </c:pt>
                <c:pt idx="904">
                  <c:v>40606.0</c:v>
                </c:pt>
                <c:pt idx="905">
                  <c:v>40609.0</c:v>
                </c:pt>
                <c:pt idx="906">
                  <c:v>40610.0</c:v>
                </c:pt>
                <c:pt idx="907">
                  <c:v>40611.0</c:v>
                </c:pt>
                <c:pt idx="908">
                  <c:v>40612.0</c:v>
                </c:pt>
                <c:pt idx="909">
                  <c:v>40613.0</c:v>
                </c:pt>
                <c:pt idx="910">
                  <c:v>40616.0</c:v>
                </c:pt>
                <c:pt idx="911">
                  <c:v>40617.0</c:v>
                </c:pt>
                <c:pt idx="912">
                  <c:v>40618.0</c:v>
                </c:pt>
                <c:pt idx="913">
                  <c:v>40619.0</c:v>
                </c:pt>
                <c:pt idx="914">
                  <c:v>40620.0</c:v>
                </c:pt>
                <c:pt idx="915">
                  <c:v>40623.0</c:v>
                </c:pt>
                <c:pt idx="916">
                  <c:v>40624.0</c:v>
                </c:pt>
                <c:pt idx="917">
                  <c:v>40625.0</c:v>
                </c:pt>
                <c:pt idx="918">
                  <c:v>40626.0</c:v>
                </c:pt>
                <c:pt idx="919">
                  <c:v>40627.0</c:v>
                </c:pt>
                <c:pt idx="920">
                  <c:v>40630.0</c:v>
                </c:pt>
                <c:pt idx="921">
                  <c:v>40631.0</c:v>
                </c:pt>
                <c:pt idx="922">
                  <c:v>40632.0</c:v>
                </c:pt>
                <c:pt idx="923">
                  <c:v>40633.0</c:v>
                </c:pt>
                <c:pt idx="924">
                  <c:v>40634.0</c:v>
                </c:pt>
                <c:pt idx="925">
                  <c:v>40637.0</c:v>
                </c:pt>
                <c:pt idx="926">
                  <c:v>40638.0</c:v>
                </c:pt>
                <c:pt idx="927">
                  <c:v>40639.0</c:v>
                </c:pt>
                <c:pt idx="928">
                  <c:v>40640.0</c:v>
                </c:pt>
                <c:pt idx="929">
                  <c:v>40641.0</c:v>
                </c:pt>
                <c:pt idx="930">
                  <c:v>40644.0</c:v>
                </c:pt>
                <c:pt idx="931">
                  <c:v>40645.0</c:v>
                </c:pt>
                <c:pt idx="932">
                  <c:v>40646.0</c:v>
                </c:pt>
                <c:pt idx="933">
                  <c:v>40647.0</c:v>
                </c:pt>
                <c:pt idx="934">
                  <c:v>40648.0</c:v>
                </c:pt>
                <c:pt idx="935">
                  <c:v>40651.0</c:v>
                </c:pt>
                <c:pt idx="936">
                  <c:v>40652.0</c:v>
                </c:pt>
                <c:pt idx="937">
                  <c:v>40653.0</c:v>
                </c:pt>
                <c:pt idx="938">
                  <c:v>40654.0</c:v>
                </c:pt>
                <c:pt idx="939">
                  <c:v>40655.0</c:v>
                </c:pt>
                <c:pt idx="940">
                  <c:v>40658.0</c:v>
                </c:pt>
                <c:pt idx="941">
                  <c:v>40659.0</c:v>
                </c:pt>
                <c:pt idx="942">
                  <c:v>40660.0</c:v>
                </c:pt>
                <c:pt idx="943">
                  <c:v>40661.0</c:v>
                </c:pt>
                <c:pt idx="944">
                  <c:v>40662.0</c:v>
                </c:pt>
                <c:pt idx="945">
                  <c:v>40665.0</c:v>
                </c:pt>
                <c:pt idx="946">
                  <c:v>40666.0</c:v>
                </c:pt>
                <c:pt idx="947">
                  <c:v>40667.0</c:v>
                </c:pt>
                <c:pt idx="948">
                  <c:v>40668.0</c:v>
                </c:pt>
                <c:pt idx="949">
                  <c:v>40669.0</c:v>
                </c:pt>
                <c:pt idx="950">
                  <c:v>40672.0</c:v>
                </c:pt>
                <c:pt idx="951">
                  <c:v>40673.0</c:v>
                </c:pt>
                <c:pt idx="952">
                  <c:v>40674.0</c:v>
                </c:pt>
                <c:pt idx="953">
                  <c:v>40675.0</c:v>
                </c:pt>
                <c:pt idx="954">
                  <c:v>40676.0</c:v>
                </c:pt>
                <c:pt idx="955">
                  <c:v>40679.0</c:v>
                </c:pt>
                <c:pt idx="956">
                  <c:v>40680.0</c:v>
                </c:pt>
                <c:pt idx="957">
                  <c:v>40681.0</c:v>
                </c:pt>
                <c:pt idx="958">
                  <c:v>40682.0</c:v>
                </c:pt>
                <c:pt idx="959">
                  <c:v>40683.0</c:v>
                </c:pt>
                <c:pt idx="960">
                  <c:v>40686.0</c:v>
                </c:pt>
                <c:pt idx="961">
                  <c:v>40687.0</c:v>
                </c:pt>
                <c:pt idx="962">
                  <c:v>40688.0</c:v>
                </c:pt>
                <c:pt idx="963">
                  <c:v>40689.0</c:v>
                </c:pt>
                <c:pt idx="964">
                  <c:v>40690.0</c:v>
                </c:pt>
                <c:pt idx="965">
                  <c:v>40693.0</c:v>
                </c:pt>
                <c:pt idx="966">
                  <c:v>40694.0</c:v>
                </c:pt>
                <c:pt idx="967">
                  <c:v>40695.0</c:v>
                </c:pt>
                <c:pt idx="968">
                  <c:v>40696.0</c:v>
                </c:pt>
                <c:pt idx="969">
                  <c:v>40697.0</c:v>
                </c:pt>
                <c:pt idx="970">
                  <c:v>40700.0</c:v>
                </c:pt>
                <c:pt idx="971">
                  <c:v>40701.0</c:v>
                </c:pt>
                <c:pt idx="972">
                  <c:v>40702.0</c:v>
                </c:pt>
                <c:pt idx="973">
                  <c:v>40703.0</c:v>
                </c:pt>
                <c:pt idx="974">
                  <c:v>40704.0</c:v>
                </c:pt>
                <c:pt idx="975">
                  <c:v>40707.0</c:v>
                </c:pt>
                <c:pt idx="976">
                  <c:v>40708.0</c:v>
                </c:pt>
                <c:pt idx="977">
                  <c:v>40709.0</c:v>
                </c:pt>
                <c:pt idx="978">
                  <c:v>40710.0</c:v>
                </c:pt>
                <c:pt idx="979">
                  <c:v>40711.0</c:v>
                </c:pt>
                <c:pt idx="980">
                  <c:v>40714.0</c:v>
                </c:pt>
                <c:pt idx="981">
                  <c:v>40715.0</c:v>
                </c:pt>
                <c:pt idx="982">
                  <c:v>40716.0</c:v>
                </c:pt>
                <c:pt idx="983">
                  <c:v>40717.0</c:v>
                </c:pt>
                <c:pt idx="984">
                  <c:v>40718.0</c:v>
                </c:pt>
                <c:pt idx="985">
                  <c:v>40721.0</c:v>
                </c:pt>
                <c:pt idx="986">
                  <c:v>40722.0</c:v>
                </c:pt>
                <c:pt idx="987">
                  <c:v>40723.0</c:v>
                </c:pt>
                <c:pt idx="988">
                  <c:v>40724.0</c:v>
                </c:pt>
                <c:pt idx="989">
                  <c:v>40725.0</c:v>
                </c:pt>
                <c:pt idx="990">
                  <c:v>40728.0</c:v>
                </c:pt>
                <c:pt idx="991">
                  <c:v>40729.0</c:v>
                </c:pt>
                <c:pt idx="992">
                  <c:v>40730.0</c:v>
                </c:pt>
                <c:pt idx="993">
                  <c:v>40731.0</c:v>
                </c:pt>
                <c:pt idx="994">
                  <c:v>40732.0</c:v>
                </c:pt>
                <c:pt idx="995">
                  <c:v>40735.0</c:v>
                </c:pt>
                <c:pt idx="996">
                  <c:v>40736.0</c:v>
                </c:pt>
                <c:pt idx="997">
                  <c:v>40737.0</c:v>
                </c:pt>
                <c:pt idx="998">
                  <c:v>40738.0</c:v>
                </c:pt>
                <c:pt idx="999">
                  <c:v>40739.0</c:v>
                </c:pt>
                <c:pt idx="1000">
                  <c:v>40742.0</c:v>
                </c:pt>
                <c:pt idx="1001">
                  <c:v>40743.0</c:v>
                </c:pt>
                <c:pt idx="1002">
                  <c:v>40744.0</c:v>
                </c:pt>
                <c:pt idx="1003">
                  <c:v>40745.0</c:v>
                </c:pt>
                <c:pt idx="1004">
                  <c:v>40746.0</c:v>
                </c:pt>
                <c:pt idx="1005">
                  <c:v>40749.0</c:v>
                </c:pt>
                <c:pt idx="1006">
                  <c:v>40750.0</c:v>
                </c:pt>
                <c:pt idx="1007">
                  <c:v>40751.0</c:v>
                </c:pt>
                <c:pt idx="1008">
                  <c:v>40752.0</c:v>
                </c:pt>
                <c:pt idx="1009">
                  <c:v>40753.0</c:v>
                </c:pt>
                <c:pt idx="1010">
                  <c:v>40756.0</c:v>
                </c:pt>
                <c:pt idx="1011">
                  <c:v>40757.0</c:v>
                </c:pt>
                <c:pt idx="1012">
                  <c:v>40758.0</c:v>
                </c:pt>
                <c:pt idx="1013">
                  <c:v>40759.0</c:v>
                </c:pt>
                <c:pt idx="1014">
                  <c:v>40760.0</c:v>
                </c:pt>
                <c:pt idx="1015">
                  <c:v>40763.0</c:v>
                </c:pt>
                <c:pt idx="1016">
                  <c:v>40764.0</c:v>
                </c:pt>
                <c:pt idx="1017">
                  <c:v>40765.0</c:v>
                </c:pt>
                <c:pt idx="1018">
                  <c:v>40766.0</c:v>
                </c:pt>
                <c:pt idx="1019">
                  <c:v>40767.0</c:v>
                </c:pt>
                <c:pt idx="1020">
                  <c:v>40770.0</c:v>
                </c:pt>
                <c:pt idx="1021">
                  <c:v>40771.0</c:v>
                </c:pt>
                <c:pt idx="1022">
                  <c:v>40772.0</c:v>
                </c:pt>
                <c:pt idx="1023">
                  <c:v>40773.0</c:v>
                </c:pt>
                <c:pt idx="1024">
                  <c:v>40774.0</c:v>
                </c:pt>
                <c:pt idx="1025">
                  <c:v>40777.0</c:v>
                </c:pt>
                <c:pt idx="1026">
                  <c:v>40779.0</c:v>
                </c:pt>
                <c:pt idx="1027">
                  <c:v>40780.0</c:v>
                </c:pt>
                <c:pt idx="1028">
                  <c:v>40781.0</c:v>
                </c:pt>
                <c:pt idx="1029">
                  <c:v>40784.0</c:v>
                </c:pt>
                <c:pt idx="1030">
                  <c:v>40785.0</c:v>
                </c:pt>
                <c:pt idx="1031">
                  <c:v>40786.0</c:v>
                </c:pt>
                <c:pt idx="1032">
                  <c:v>40787.0</c:v>
                </c:pt>
                <c:pt idx="1033">
                  <c:v>40788.0</c:v>
                </c:pt>
                <c:pt idx="1034">
                  <c:v>40791.0</c:v>
                </c:pt>
                <c:pt idx="1035">
                  <c:v>40792.0</c:v>
                </c:pt>
                <c:pt idx="1036">
                  <c:v>40793.0</c:v>
                </c:pt>
                <c:pt idx="1037">
                  <c:v>40794.0</c:v>
                </c:pt>
                <c:pt idx="1038">
                  <c:v>40795.0</c:v>
                </c:pt>
                <c:pt idx="1039">
                  <c:v>40798.0</c:v>
                </c:pt>
                <c:pt idx="1040">
                  <c:v>40799.0</c:v>
                </c:pt>
                <c:pt idx="1041">
                  <c:v>40800.0</c:v>
                </c:pt>
                <c:pt idx="1042">
                  <c:v>40801.0</c:v>
                </c:pt>
                <c:pt idx="1043">
                  <c:v>40802.0</c:v>
                </c:pt>
                <c:pt idx="1044">
                  <c:v>40805.0</c:v>
                </c:pt>
                <c:pt idx="1045">
                  <c:v>40806.0</c:v>
                </c:pt>
                <c:pt idx="1046">
                  <c:v>40807.0</c:v>
                </c:pt>
                <c:pt idx="1047">
                  <c:v>40808.0</c:v>
                </c:pt>
                <c:pt idx="1048">
                  <c:v>40809.0</c:v>
                </c:pt>
                <c:pt idx="1049">
                  <c:v>40812.0</c:v>
                </c:pt>
                <c:pt idx="1050">
                  <c:v>40813.0</c:v>
                </c:pt>
                <c:pt idx="1051">
                  <c:v>40814.0</c:v>
                </c:pt>
                <c:pt idx="1052">
                  <c:v>40815.0</c:v>
                </c:pt>
                <c:pt idx="1053">
                  <c:v>40816.0</c:v>
                </c:pt>
                <c:pt idx="1054">
                  <c:v>40820.0</c:v>
                </c:pt>
                <c:pt idx="1055">
                  <c:v>40821.0</c:v>
                </c:pt>
                <c:pt idx="1056">
                  <c:v>40822.0</c:v>
                </c:pt>
                <c:pt idx="1057">
                  <c:v>40823.0</c:v>
                </c:pt>
                <c:pt idx="1058">
                  <c:v>40826.0</c:v>
                </c:pt>
                <c:pt idx="1059">
                  <c:v>40827.0</c:v>
                </c:pt>
                <c:pt idx="1060">
                  <c:v>40828.0</c:v>
                </c:pt>
                <c:pt idx="1061">
                  <c:v>40829.0</c:v>
                </c:pt>
                <c:pt idx="1062">
                  <c:v>40830.0</c:v>
                </c:pt>
                <c:pt idx="1063">
                  <c:v>40833.0</c:v>
                </c:pt>
                <c:pt idx="1064">
                  <c:v>40834.0</c:v>
                </c:pt>
                <c:pt idx="1065">
                  <c:v>40835.0</c:v>
                </c:pt>
                <c:pt idx="1066">
                  <c:v>40836.0</c:v>
                </c:pt>
                <c:pt idx="1067">
                  <c:v>40837.0</c:v>
                </c:pt>
                <c:pt idx="1068">
                  <c:v>40840.0</c:v>
                </c:pt>
                <c:pt idx="1069">
                  <c:v>40841.0</c:v>
                </c:pt>
                <c:pt idx="1070">
                  <c:v>40842.0</c:v>
                </c:pt>
                <c:pt idx="1071">
                  <c:v>40843.0</c:v>
                </c:pt>
                <c:pt idx="1072">
                  <c:v>40844.0</c:v>
                </c:pt>
                <c:pt idx="1073">
                  <c:v>40847.0</c:v>
                </c:pt>
                <c:pt idx="1074">
                  <c:v>40848.0</c:v>
                </c:pt>
                <c:pt idx="1075">
                  <c:v>40849.0</c:v>
                </c:pt>
                <c:pt idx="1076">
                  <c:v>40850.0</c:v>
                </c:pt>
                <c:pt idx="1077">
                  <c:v>40851.0</c:v>
                </c:pt>
                <c:pt idx="1078">
                  <c:v>40854.0</c:v>
                </c:pt>
                <c:pt idx="1079">
                  <c:v>40855.0</c:v>
                </c:pt>
                <c:pt idx="1080">
                  <c:v>40856.0</c:v>
                </c:pt>
                <c:pt idx="1081">
                  <c:v>40857.0</c:v>
                </c:pt>
                <c:pt idx="1082">
                  <c:v>40858.0</c:v>
                </c:pt>
                <c:pt idx="1083">
                  <c:v>40861.0</c:v>
                </c:pt>
                <c:pt idx="1084">
                  <c:v>40862.0</c:v>
                </c:pt>
                <c:pt idx="1085">
                  <c:v>40863.0</c:v>
                </c:pt>
                <c:pt idx="1086">
                  <c:v>40864.0</c:v>
                </c:pt>
                <c:pt idx="1087">
                  <c:v>40865.0</c:v>
                </c:pt>
                <c:pt idx="1088">
                  <c:v>40868.0</c:v>
                </c:pt>
                <c:pt idx="1089">
                  <c:v>40869.0</c:v>
                </c:pt>
                <c:pt idx="1090">
                  <c:v>40870.0</c:v>
                </c:pt>
                <c:pt idx="1091">
                  <c:v>40871.0</c:v>
                </c:pt>
                <c:pt idx="1092">
                  <c:v>40872.0</c:v>
                </c:pt>
                <c:pt idx="1093">
                  <c:v>40875.0</c:v>
                </c:pt>
                <c:pt idx="1094">
                  <c:v>40876.0</c:v>
                </c:pt>
                <c:pt idx="1095">
                  <c:v>40877.0</c:v>
                </c:pt>
                <c:pt idx="1096">
                  <c:v>40878.0</c:v>
                </c:pt>
                <c:pt idx="1097">
                  <c:v>40879.0</c:v>
                </c:pt>
                <c:pt idx="1098">
                  <c:v>40882.0</c:v>
                </c:pt>
                <c:pt idx="1099">
                  <c:v>40883.0</c:v>
                </c:pt>
                <c:pt idx="1100">
                  <c:v>40884.0</c:v>
                </c:pt>
                <c:pt idx="1101">
                  <c:v>40885.0</c:v>
                </c:pt>
                <c:pt idx="1102">
                  <c:v>40886.0</c:v>
                </c:pt>
                <c:pt idx="1103">
                  <c:v>40889.0</c:v>
                </c:pt>
                <c:pt idx="1104">
                  <c:v>40890.0</c:v>
                </c:pt>
                <c:pt idx="1105">
                  <c:v>40891.0</c:v>
                </c:pt>
                <c:pt idx="1106">
                  <c:v>40892.0</c:v>
                </c:pt>
                <c:pt idx="1107">
                  <c:v>40893.0</c:v>
                </c:pt>
                <c:pt idx="1108">
                  <c:v>40896.0</c:v>
                </c:pt>
                <c:pt idx="1109">
                  <c:v>40897.0</c:v>
                </c:pt>
                <c:pt idx="1110">
                  <c:v>40898.0</c:v>
                </c:pt>
                <c:pt idx="1111">
                  <c:v>40899.0</c:v>
                </c:pt>
                <c:pt idx="1112">
                  <c:v>40900.0</c:v>
                </c:pt>
                <c:pt idx="1113">
                  <c:v>40903.0</c:v>
                </c:pt>
                <c:pt idx="1114">
                  <c:v>40904.0</c:v>
                </c:pt>
                <c:pt idx="1115">
                  <c:v>40905.0</c:v>
                </c:pt>
                <c:pt idx="1116">
                  <c:v>40906.0</c:v>
                </c:pt>
                <c:pt idx="1117">
                  <c:v>40907.0</c:v>
                </c:pt>
                <c:pt idx="1118">
                  <c:v>40910.0</c:v>
                </c:pt>
                <c:pt idx="1119">
                  <c:v>40911.0</c:v>
                </c:pt>
                <c:pt idx="1120">
                  <c:v>40912.0</c:v>
                </c:pt>
                <c:pt idx="1121">
                  <c:v>40913.0</c:v>
                </c:pt>
                <c:pt idx="1122">
                  <c:v>40914.0</c:v>
                </c:pt>
                <c:pt idx="1123">
                  <c:v>40917.0</c:v>
                </c:pt>
                <c:pt idx="1124">
                  <c:v>40918.0</c:v>
                </c:pt>
                <c:pt idx="1125">
                  <c:v>40919.0</c:v>
                </c:pt>
                <c:pt idx="1126">
                  <c:v>40920.0</c:v>
                </c:pt>
                <c:pt idx="1127">
                  <c:v>40921.0</c:v>
                </c:pt>
                <c:pt idx="1128">
                  <c:v>40924.0</c:v>
                </c:pt>
                <c:pt idx="1129">
                  <c:v>40925.0</c:v>
                </c:pt>
                <c:pt idx="1130">
                  <c:v>40926.0</c:v>
                </c:pt>
                <c:pt idx="1131">
                  <c:v>40927.0</c:v>
                </c:pt>
                <c:pt idx="1132">
                  <c:v>40928.0</c:v>
                </c:pt>
                <c:pt idx="1133">
                  <c:v>40931.0</c:v>
                </c:pt>
                <c:pt idx="1134">
                  <c:v>40932.0</c:v>
                </c:pt>
                <c:pt idx="1135">
                  <c:v>40933.0</c:v>
                </c:pt>
                <c:pt idx="1136">
                  <c:v>40934.0</c:v>
                </c:pt>
                <c:pt idx="1137">
                  <c:v>40935.0</c:v>
                </c:pt>
                <c:pt idx="1138">
                  <c:v>40938.0</c:v>
                </c:pt>
                <c:pt idx="1139">
                  <c:v>40939.0</c:v>
                </c:pt>
                <c:pt idx="1140">
                  <c:v>40940.0</c:v>
                </c:pt>
                <c:pt idx="1141">
                  <c:v>40941.0</c:v>
                </c:pt>
                <c:pt idx="1142">
                  <c:v>40942.0</c:v>
                </c:pt>
                <c:pt idx="1143">
                  <c:v>40945.0</c:v>
                </c:pt>
                <c:pt idx="1144">
                  <c:v>40946.0</c:v>
                </c:pt>
                <c:pt idx="1145">
                  <c:v>40947.0</c:v>
                </c:pt>
                <c:pt idx="1146">
                  <c:v>40948.0</c:v>
                </c:pt>
                <c:pt idx="1147">
                  <c:v>40949.0</c:v>
                </c:pt>
                <c:pt idx="1148">
                  <c:v>40952.0</c:v>
                </c:pt>
                <c:pt idx="1149">
                  <c:v>40953.0</c:v>
                </c:pt>
                <c:pt idx="1150">
                  <c:v>40954.0</c:v>
                </c:pt>
                <c:pt idx="1151">
                  <c:v>40955.0</c:v>
                </c:pt>
                <c:pt idx="1152">
                  <c:v>40956.0</c:v>
                </c:pt>
                <c:pt idx="1153">
                  <c:v>40959.0</c:v>
                </c:pt>
                <c:pt idx="1154">
                  <c:v>40960.0</c:v>
                </c:pt>
                <c:pt idx="1155">
                  <c:v>40961.0</c:v>
                </c:pt>
                <c:pt idx="1156">
                  <c:v>40962.0</c:v>
                </c:pt>
                <c:pt idx="1157">
                  <c:v>40963.0</c:v>
                </c:pt>
                <c:pt idx="1158">
                  <c:v>40966.0</c:v>
                </c:pt>
                <c:pt idx="1159">
                  <c:v>40967.0</c:v>
                </c:pt>
                <c:pt idx="1160">
                  <c:v>40968.0</c:v>
                </c:pt>
                <c:pt idx="1161">
                  <c:v>40969.0</c:v>
                </c:pt>
                <c:pt idx="1162">
                  <c:v>40970.0</c:v>
                </c:pt>
                <c:pt idx="1163">
                  <c:v>40973.0</c:v>
                </c:pt>
                <c:pt idx="1164">
                  <c:v>40974.0</c:v>
                </c:pt>
                <c:pt idx="1165">
                  <c:v>40975.0</c:v>
                </c:pt>
                <c:pt idx="1166">
                  <c:v>40976.0</c:v>
                </c:pt>
                <c:pt idx="1167">
                  <c:v>40977.0</c:v>
                </c:pt>
                <c:pt idx="1168">
                  <c:v>40980.0</c:v>
                </c:pt>
                <c:pt idx="1169">
                  <c:v>40981.0</c:v>
                </c:pt>
                <c:pt idx="1170">
                  <c:v>40982.0</c:v>
                </c:pt>
                <c:pt idx="1171">
                  <c:v>40983.0</c:v>
                </c:pt>
                <c:pt idx="1172">
                  <c:v>40984.0</c:v>
                </c:pt>
                <c:pt idx="1173">
                  <c:v>40987.0</c:v>
                </c:pt>
                <c:pt idx="1174">
                  <c:v>40988.0</c:v>
                </c:pt>
                <c:pt idx="1175">
                  <c:v>40989.0</c:v>
                </c:pt>
                <c:pt idx="1176">
                  <c:v>40990.0</c:v>
                </c:pt>
                <c:pt idx="1177">
                  <c:v>40991.0</c:v>
                </c:pt>
                <c:pt idx="1178">
                  <c:v>40994.0</c:v>
                </c:pt>
                <c:pt idx="1179">
                  <c:v>40995.0</c:v>
                </c:pt>
                <c:pt idx="1180">
                  <c:v>40996.0</c:v>
                </c:pt>
                <c:pt idx="1181">
                  <c:v>40997.0</c:v>
                </c:pt>
                <c:pt idx="1182">
                  <c:v>40998.0</c:v>
                </c:pt>
                <c:pt idx="1183">
                  <c:v>41001.0</c:v>
                </c:pt>
                <c:pt idx="1184">
                  <c:v>41002.0</c:v>
                </c:pt>
                <c:pt idx="1185">
                  <c:v>41003.0</c:v>
                </c:pt>
                <c:pt idx="1186">
                  <c:v>41004.0</c:v>
                </c:pt>
                <c:pt idx="1187">
                  <c:v>41005.0</c:v>
                </c:pt>
                <c:pt idx="1188">
                  <c:v>41008.0</c:v>
                </c:pt>
                <c:pt idx="1189">
                  <c:v>41009.0</c:v>
                </c:pt>
                <c:pt idx="1190">
                  <c:v>41010.0</c:v>
                </c:pt>
                <c:pt idx="1191">
                  <c:v>41011.0</c:v>
                </c:pt>
                <c:pt idx="1192">
                  <c:v>41012.0</c:v>
                </c:pt>
                <c:pt idx="1193">
                  <c:v>41015.0</c:v>
                </c:pt>
                <c:pt idx="1194">
                  <c:v>41016.0</c:v>
                </c:pt>
                <c:pt idx="1195">
                  <c:v>41017.0</c:v>
                </c:pt>
                <c:pt idx="1196">
                  <c:v>41018.0</c:v>
                </c:pt>
                <c:pt idx="1197">
                  <c:v>41019.0</c:v>
                </c:pt>
                <c:pt idx="1198">
                  <c:v>41022.0</c:v>
                </c:pt>
                <c:pt idx="1199">
                  <c:v>41023.0</c:v>
                </c:pt>
                <c:pt idx="1200">
                  <c:v>41024.0</c:v>
                </c:pt>
                <c:pt idx="1201">
                  <c:v>41025.0</c:v>
                </c:pt>
                <c:pt idx="1202">
                  <c:v>41026.0</c:v>
                </c:pt>
                <c:pt idx="1203">
                  <c:v>41029.0</c:v>
                </c:pt>
                <c:pt idx="1204">
                  <c:v>41031.0</c:v>
                </c:pt>
                <c:pt idx="1205">
                  <c:v>41032.0</c:v>
                </c:pt>
                <c:pt idx="1206">
                  <c:v>41033.0</c:v>
                </c:pt>
                <c:pt idx="1207">
                  <c:v>41036.0</c:v>
                </c:pt>
                <c:pt idx="1208">
                  <c:v>41037.0</c:v>
                </c:pt>
                <c:pt idx="1209">
                  <c:v>41038.0</c:v>
                </c:pt>
                <c:pt idx="1210">
                  <c:v>41039.0</c:v>
                </c:pt>
                <c:pt idx="1211">
                  <c:v>41040.0</c:v>
                </c:pt>
                <c:pt idx="1212">
                  <c:v>41043.0</c:v>
                </c:pt>
                <c:pt idx="1213">
                  <c:v>41044.0</c:v>
                </c:pt>
                <c:pt idx="1214">
                  <c:v>41045.0</c:v>
                </c:pt>
                <c:pt idx="1215">
                  <c:v>41046.0</c:v>
                </c:pt>
                <c:pt idx="1216">
                  <c:v>41047.0</c:v>
                </c:pt>
                <c:pt idx="1217">
                  <c:v>41050.0</c:v>
                </c:pt>
                <c:pt idx="1218">
                  <c:v>41051.0</c:v>
                </c:pt>
                <c:pt idx="1219">
                  <c:v>41052.0</c:v>
                </c:pt>
                <c:pt idx="1220">
                  <c:v>41053.0</c:v>
                </c:pt>
                <c:pt idx="1221">
                  <c:v>41054.0</c:v>
                </c:pt>
                <c:pt idx="1222">
                  <c:v>41057.0</c:v>
                </c:pt>
                <c:pt idx="1223">
                  <c:v>41058.0</c:v>
                </c:pt>
                <c:pt idx="1224">
                  <c:v>41059.0</c:v>
                </c:pt>
                <c:pt idx="1225">
                  <c:v>41060.0</c:v>
                </c:pt>
                <c:pt idx="1226">
                  <c:v>41061.0</c:v>
                </c:pt>
                <c:pt idx="1227">
                  <c:v>41064.0</c:v>
                </c:pt>
                <c:pt idx="1228">
                  <c:v>41065.0</c:v>
                </c:pt>
                <c:pt idx="1229">
                  <c:v>41066.0</c:v>
                </c:pt>
                <c:pt idx="1230">
                  <c:v>41067.0</c:v>
                </c:pt>
                <c:pt idx="1231">
                  <c:v>41068.0</c:v>
                </c:pt>
                <c:pt idx="1232">
                  <c:v>41071.0</c:v>
                </c:pt>
                <c:pt idx="1233">
                  <c:v>41072.0</c:v>
                </c:pt>
                <c:pt idx="1234">
                  <c:v>41073.0</c:v>
                </c:pt>
                <c:pt idx="1235">
                  <c:v>41074.0</c:v>
                </c:pt>
                <c:pt idx="1236">
                  <c:v>41075.0</c:v>
                </c:pt>
                <c:pt idx="1237">
                  <c:v>41078.0</c:v>
                </c:pt>
                <c:pt idx="1238">
                  <c:v>41079.0</c:v>
                </c:pt>
                <c:pt idx="1239">
                  <c:v>41080.0</c:v>
                </c:pt>
                <c:pt idx="1240">
                  <c:v>41081.0</c:v>
                </c:pt>
                <c:pt idx="1241">
                  <c:v>41082.0</c:v>
                </c:pt>
                <c:pt idx="1242">
                  <c:v>41085.0</c:v>
                </c:pt>
                <c:pt idx="1243">
                  <c:v>41086.0</c:v>
                </c:pt>
                <c:pt idx="1244">
                  <c:v>41087.0</c:v>
                </c:pt>
                <c:pt idx="1245">
                  <c:v>41088.0</c:v>
                </c:pt>
                <c:pt idx="1246">
                  <c:v>41089.0</c:v>
                </c:pt>
                <c:pt idx="1247">
                  <c:v>41092.0</c:v>
                </c:pt>
                <c:pt idx="1248">
                  <c:v>41093.0</c:v>
                </c:pt>
                <c:pt idx="1249">
                  <c:v>41094.0</c:v>
                </c:pt>
                <c:pt idx="1250">
                  <c:v>41095.0</c:v>
                </c:pt>
                <c:pt idx="1251">
                  <c:v>41096.0</c:v>
                </c:pt>
                <c:pt idx="1252">
                  <c:v>41099.0</c:v>
                </c:pt>
                <c:pt idx="1253">
                  <c:v>41100.0</c:v>
                </c:pt>
                <c:pt idx="1254">
                  <c:v>41101.0</c:v>
                </c:pt>
                <c:pt idx="1255">
                  <c:v>41102.0</c:v>
                </c:pt>
                <c:pt idx="1256">
                  <c:v>41103.0</c:v>
                </c:pt>
                <c:pt idx="1257">
                  <c:v>41106.0</c:v>
                </c:pt>
                <c:pt idx="1258">
                  <c:v>41107.0</c:v>
                </c:pt>
                <c:pt idx="1259">
                  <c:v>41108.0</c:v>
                </c:pt>
                <c:pt idx="1260">
                  <c:v>41109.0</c:v>
                </c:pt>
                <c:pt idx="1261">
                  <c:v>41110.0</c:v>
                </c:pt>
                <c:pt idx="1262">
                  <c:v>41113.0</c:v>
                </c:pt>
                <c:pt idx="1263">
                  <c:v>41114.0</c:v>
                </c:pt>
                <c:pt idx="1264">
                  <c:v>41115.0</c:v>
                </c:pt>
                <c:pt idx="1265">
                  <c:v>41116.0</c:v>
                </c:pt>
                <c:pt idx="1266">
                  <c:v>41117.0</c:v>
                </c:pt>
                <c:pt idx="1267">
                  <c:v>41120.0</c:v>
                </c:pt>
                <c:pt idx="1268">
                  <c:v>41121.0</c:v>
                </c:pt>
                <c:pt idx="1269">
                  <c:v>41122.0</c:v>
                </c:pt>
                <c:pt idx="1270">
                  <c:v>41123.0</c:v>
                </c:pt>
                <c:pt idx="1271">
                  <c:v>41124.0</c:v>
                </c:pt>
                <c:pt idx="1272">
                  <c:v>41127.0</c:v>
                </c:pt>
                <c:pt idx="1273">
                  <c:v>41128.0</c:v>
                </c:pt>
                <c:pt idx="1274">
                  <c:v>41129.0</c:v>
                </c:pt>
                <c:pt idx="1275">
                  <c:v>41130.0</c:v>
                </c:pt>
                <c:pt idx="1276">
                  <c:v>41131.0</c:v>
                </c:pt>
                <c:pt idx="1277">
                  <c:v>41134.0</c:v>
                </c:pt>
                <c:pt idx="1278">
                  <c:v>41135.0</c:v>
                </c:pt>
                <c:pt idx="1279">
                  <c:v>41136.0</c:v>
                </c:pt>
                <c:pt idx="1280">
                  <c:v>41137.0</c:v>
                </c:pt>
                <c:pt idx="1281">
                  <c:v>41138.0</c:v>
                </c:pt>
                <c:pt idx="1282">
                  <c:v>41141.0</c:v>
                </c:pt>
                <c:pt idx="1283">
                  <c:v>41142.0</c:v>
                </c:pt>
                <c:pt idx="1284">
                  <c:v>41143.0</c:v>
                </c:pt>
                <c:pt idx="1285">
                  <c:v>41144.0</c:v>
                </c:pt>
                <c:pt idx="1286">
                  <c:v>41145.0</c:v>
                </c:pt>
                <c:pt idx="1287">
                  <c:v>41148.0</c:v>
                </c:pt>
                <c:pt idx="1288">
                  <c:v>41149.0</c:v>
                </c:pt>
                <c:pt idx="1289">
                  <c:v>41150.0</c:v>
                </c:pt>
                <c:pt idx="1290">
                  <c:v>41151.0</c:v>
                </c:pt>
                <c:pt idx="1291">
                  <c:v>41152.0</c:v>
                </c:pt>
                <c:pt idx="1292">
                  <c:v>41155.0</c:v>
                </c:pt>
                <c:pt idx="1293">
                  <c:v>41156.0</c:v>
                </c:pt>
                <c:pt idx="1294">
                  <c:v>41157.0</c:v>
                </c:pt>
                <c:pt idx="1295">
                  <c:v>41158.0</c:v>
                </c:pt>
                <c:pt idx="1296">
                  <c:v>41159.0</c:v>
                </c:pt>
                <c:pt idx="1297">
                  <c:v>41162.0</c:v>
                </c:pt>
                <c:pt idx="1298">
                  <c:v>41163.0</c:v>
                </c:pt>
                <c:pt idx="1299">
                  <c:v>41164.0</c:v>
                </c:pt>
                <c:pt idx="1300">
                  <c:v>41165.0</c:v>
                </c:pt>
                <c:pt idx="1301">
                  <c:v>41169.0</c:v>
                </c:pt>
                <c:pt idx="1302">
                  <c:v>41170.0</c:v>
                </c:pt>
                <c:pt idx="1303">
                  <c:v>41171.0</c:v>
                </c:pt>
                <c:pt idx="1304">
                  <c:v>41173.0</c:v>
                </c:pt>
                <c:pt idx="1305">
                  <c:v>41176.0</c:v>
                </c:pt>
                <c:pt idx="1306">
                  <c:v>41177.0</c:v>
                </c:pt>
                <c:pt idx="1307">
                  <c:v>41178.0</c:v>
                </c:pt>
                <c:pt idx="1308">
                  <c:v>41179.0</c:v>
                </c:pt>
                <c:pt idx="1309">
                  <c:v>41180.0</c:v>
                </c:pt>
                <c:pt idx="1310">
                  <c:v>41183.0</c:v>
                </c:pt>
                <c:pt idx="1311">
                  <c:v>41184.0</c:v>
                </c:pt>
                <c:pt idx="1312">
                  <c:v>41185.0</c:v>
                </c:pt>
                <c:pt idx="1313">
                  <c:v>41186.0</c:v>
                </c:pt>
                <c:pt idx="1314">
                  <c:v>41187.0</c:v>
                </c:pt>
                <c:pt idx="1315">
                  <c:v>41190.0</c:v>
                </c:pt>
                <c:pt idx="1316">
                  <c:v>41191.0</c:v>
                </c:pt>
                <c:pt idx="1317">
                  <c:v>41192.0</c:v>
                </c:pt>
                <c:pt idx="1318">
                  <c:v>41193.0</c:v>
                </c:pt>
                <c:pt idx="1319">
                  <c:v>41194.0</c:v>
                </c:pt>
                <c:pt idx="1320">
                  <c:v>41197.0</c:v>
                </c:pt>
                <c:pt idx="1321">
                  <c:v>41198.0</c:v>
                </c:pt>
                <c:pt idx="1322">
                  <c:v>41199.0</c:v>
                </c:pt>
                <c:pt idx="1323">
                  <c:v>41200.0</c:v>
                </c:pt>
                <c:pt idx="1324">
                  <c:v>41201.0</c:v>
                </c:pt>
                <c:pt idx="1325">
                  <c:v>41204.0</c:v>
                </c:pt>
                <c:pt idx="1326">
                  <c:v>41205.0</c:v>
                </c:pt>
                <c:pt idx="1327">
                  <c:v>41206.0</c:v>
                </c:pt>
                <c:pt idx="1328">
                  <c:v>41207.0</c:v>
                </c:pt>
                <c:pt idx="1329">
                  <c:v>41208.0</c:v>
                </c:pt>
                <c:pt idx="1330">
                  <c:v>41211.0</c:v>
                </c:pt>
                <c:pt idx="1331">
                  <c:v>41212.0</c:v>
                </c:pt>
                <c:pt idx="1332">
                  <c:v>41213.0</c:v>
                </c:pt>
                <c:pt idx="1333">
                  <c:v>41214.0</c:v>
                </c:pt>
                <c:pt idx="1334">
                  <c:v>41215.0</c:v>
                </c:pt>
                <c:pt idx="1335">
                  <c:v>41218.0</c:v>
                </c:pt>
                <c:pt idx="1336">
                  <c:v>41219.0</c:v>
                </c:pt>
                <c:pt idx="1337">
                  <c:v>41220.0</c:v>
                </c:pt>
                <c:pt idx="1338">
                  <c:v>41221.0</c:v>
                </c:pt>
                <c:pt idx="1339">
                  <c:v>41222.0</c:v>
                </c:pt>
                <c:pt idx="1340">
                  <c:v>41225.0</c:v>
                </c:pt>
                <c:pt idx="1341">
                  <c:v>41226.0</c:v>
                </c:pt>
                <c:pt idx="1342">
                  <c:v>41227.0</c:v>
                </c:pt>
                <c:pt idx="1343">
                  <c:v>41228.0</c:v>
                </c:pt>
                <c:pt idx="1344">
                  <c:v>41229.0</c:v>
                </c:pt>
                <c:pt idx="1345">
                  <c:v>41232.0</c:v>
                </c:pt>
                <c:pt idx="1346">
                  <c:v>41233.0</c:v>
                </c:pt>
                <c:pt idx="1347">
                  <c:v>41234.0</c:v>
                </c:pt>
                <c:pt idx="1348">
                  <c:v>41235.0</c:v>
                </c:pt>
                <c:pt idx="1349">
                  <c:v>41236.0</c:v>
                </c:pt>
                <c:pt idx="1350">
                  <c:v>41239.0</c:v>
                </c:pt>
                <c:pt idx="1351">
                  <c:v>41240.0</c:v>
                </c:pt>
                <c:pt idx="1352">
                  <c:v>41241.0</c:v>
                </c:pt>
                <c:pt idx="1353">
                  <c:v>41242.0</c:v>
                </c:pt>
                <c:pt idx="1354">
                  <c:v>41243.0</c:v>
                </c:pt>
                <c:pt idx="1355">
                  <c:v>41246.0</c:v>
                </c:pt>
                <c:pt idx="1356">
                  <c:v>41247.0</c:v>
                </c:pt>
                <c:pt idx="1357">
                  <c:v>41248.0</c:v>
                </c:pt>
                <c:pt idx="1358">
                  <c:v>41249.0</c:v>
                </c:pt>
                <c:pt idx="1359">
                  <c:v>41250.0</c:v>
                </c:pt>
                <c:pt idx="1360">
                  <c:v>41253.0</c:v>
                </c:pt>
                <c:pt idx="1361">
                  <c:v>41254.0</c:v>
                </c:pt>
                <c:pt idx="1362">
                  <c:v>41255.0</c:v>
                </c:pt>
                <c:pt idx="1363">
                  <c:v>41256.0</c:v>
                </c:pt>
                <c:pt idx="1364">
                  <c:v>41257.0</c:v>
                </c:pt>
                <c:pt idx="1365">
                  <c:v>41260.0</c:v>
                </c:pt>
                <c:pt idx="1366">
                  <c:v>41261.0</c:v>
                </c:pt>
                <c:pt idx="1367">
                  <c:v>41262.0</c:v>
                </c:pt>
                <c:pt idx="1368">
                  <c:v>41263.0</c:v>
                </c:pt>
                <c:pt idx="1369">
                  <c:v>41264.0</c:v>
                </c:pt>
                <c:pt idx="1370">
                  <c:v>41267.0</c:v>
                </c:pt>
                <c:pt idx="1371">
                  <c:v>41268.0</c:v>
                </c:pt>
                <c:pt idx="1372">
                  <c:v>41269.0</c:v>
                </c:pt>
                <c:pt idx="1373">
                  <c:v>41270.0</c:v>
                </c:pt>
                <c:pt idx="1374">
                  <c:v>41271.0</c:v>
                </c:pt>
                <c:pt idx="1375">
                  <c:v>41274.0</c:v>
                </c:pt>
                <c:pt idx="1376">
                  <c:v>41275.0</c:v>
                </c:pt>
                <c:pt idx="1377">
                  <c:v>41276.0</c:v>
                </c:pt>
                <c:pt idx="1378">
                  <c:v>41277.0</c:v>
                </c:pt>
                <c:pt idx="1379">
                  <c:v>41278.0</c:v>
                </c:pt>
                <c:pt idx="1380">
                  <c:v>41281.0</c:v>
                </c:pt>
                <c:pt idx="1381">
                  <c:v>41282.0</c:v>
                </c:pt>
                <c:pt idx="1382">
                  <c:v>41283.0</c:v>
                </c:pt>
                <c:pt idx="1383">
                  <c:v>41284.0</c:v>
                </c:pt>
                <c:pt idx="1384">
                  <c:v>41285.0</c:v>
                </c:pt>
                <c:pt idx="1385">
                  <c:v>41288.0</c:v>
                </c:pt>
                <c:pt idx="1386">
                  <c:v>41289.0</c:v>
                </c:pt>
                <c:pt idx="1387">
                  <c:v>41290.0</c:v>
                </c:pt>
                <c:pt idx="1388">
                  <c:v>41291.0</c:v>
                </c:pt>
                <c:pt idx="1389">
                  <c:v>41292.0</c:v>
                </c:pt>
                <c:pt idx="1390">
                  <c:v>41295.0</c:v>
                </c:pt>
                <c:pt idx="1391">
                  <c:v>41296.0</c:v>
                </c:pt>
                <c:pt idx="1392">
                  <c:v>41297.0</c:v>
                </c:pt>
                <c:pt idx="1393">
                  <c:v>41298.0</c:v>
                </c:pt>
                <c:pt idx="1394">
                  <c:v>41299.0</c:v>
                </c:pt>
                <c:pt idx="1395">
                  <c:v>41302.0</c:v>
                </c:pt>
                <c:pt idx="1396">
                  <c:v>41303.0</c:v>
                </c:pt>
                <c:pt idx="1397">
                  <c:v>41304.0</c:v>
                </c:pt>
                <c:pt idx="1398">
                  <c:v>41305.0</c:v>
                </c:pt>
                <c:pt idx="1399">
                  <c:v>41306.0</c:v>
                </c:pt>
                <c:pt idx="1400">
                  <c:v>41309.0</c:v>
                </c:pt>
                <c:pt idx="1401">
                  <c:v>41310.0</c:v>
                </c:pt>
                <c:pt idx="1402">
                  <c:v>41311.0</c:v>
                </c:pt>
                <c:pt idx="1403">
                  <c:v>41312.0</c:v>
                </c:pt>
                <c:pt idx="1404">
                  <c:v>41313.0</c:v>
                </c:pt>
                <c:pt idx="1405">
                  <c:v>41316.0</c:v>
                </c:pt>
                <c:pt idx="1406">
                  <c:v>41317.0</c:v>
                </c:pt>
                <c:pt idx="1407">
                  <c:v>41318.0</c:v>
                </c:pt>
                <c:pt idx="1408">
                  <c:v>41319.0</c:v>
                </c:pt>
                <c:pt idx="1409">
                  <c:v>41320.0</c:v>
                </c:pt>
                <c:pt idx="1410">
                  <c:v>41323.0</c:v>
                </c:pt>
                <c:pt idx="1411">
                  <c:v>41324.0</c:v>
                </c:pt>
                <c:pt idx="1412">
                  <c:v>41325.0</c:v>
                </c:pt>
                <c:pt idx="1413">
                  <c:v>41326.0</c:v>
                </c:pt>
                <c:pt idx="1414">
                  <c:v>41327.0</c:v>
                </c:pt>
                <c:pt idx="1415">
                  <c:v>41330.0</c:v>
                </c:pt>
                <c:pt idx="1416">
                  <c:v>41331.0</c:v>
                </c:pt>
                <c:pt idx="1417">
                  <c:v>41332.0</c:v>
                </c:pt>
                <c:pt idx="1418">
                  <c:v>41333.0</c:v>
                </c:pt>
                <c:pt idx="1419">
                  <c:v>41334.0</c:v>
                </c:pt>
                <c:pt idx="1420">
                  <c:v>41337.0</c:v>
                </c:pt>
                <c:pt idx="1421">
                  <c:v>41338.0</c:v>
                </c:pt>
                <c:pt idx="1422">
                  <c:v>41339.0</c:v>
                </c:pt>
                <c:pt idx="1423">
                  <c:v>41340.0</c:v>
                </c:pt>
                <c:pt idx="1424">
                  <c:v>41341.0</c:v>
                </c:pt>
                <c:pt idx="1425">
                  <c:v>41344.0</c:v>
                </c:pt>
                <c:pt idx="1426">
                  <c:v>41345.0</c:v>
                </c:pt>
                <c:pt idx="1427">
                  <c:v>41346.0</c:v>
                </c:pt>
                <c:pt idx="1428">
                  <c:v>41347.0</c:v>
                </c:pt>
                <c:pt idx="1429">
                  <c:v>41348.0</c:v>
                </c:pt>
                <c:pt idx="1430">
                  <c:v>41351.0</c:v>
                </c:pt>
                <c:pt idx="1431">
                  <c:v>41352.0</c:v>
                </c:pt>
                <c:pt idx="1432">
                  <c:v>41353.0</c:v>
                </c:pt>
                <c:pt idx="1433">
                  <c:v>41354.0</c:v>
                </c:pt>
                <c:pt idx="1434">
                  <c:v>41355.0</c:v>
                </c:pt>
                <c:pt idx="1435">
                  <c:v>41358.0</c:v>
                </c:pt>
                <c:pt idx="1436">
                  <c:v>41359.0</c:v>
                </c:pt>
                <c:pt idx="1437">
                  <c:v>41360.0</c:v>
                </c:pt>
                <c:pt idx="1438">
                  <c:v>41361.0</c:v>
                </c:pt>
                <c:pt idx="1439">
                  <c:v>41362.0</c:v>
                </c:pt>
                <c:pt idx="1440">
                  <c:v>41365.0</c:v>
                </c:pt>
                <c:pt idx="1441">
                  <c:v>41366.0</c:v>
                </c:pt>
                <c:pt idx="1442">
                  <c:v>41367.0</c:v>
                </c:pt>
                <c:pt idx="1443">
                  <c:v>41368.0</c:v>
                </c:pt>
                <c:pt idx="1444">
                  <c:v>41369.0</c:v>
                </c:pt>
                <c:pt idx="1445">
                  <c:v>41372.0</c:v>
                </c:pt>
                <c:pt idx="1446">
                  <c:v>41373.0</c:v>
                </c:pt>
                <c:pt idx="1447">
                  <c:v>41374.0</c:v>
                </c:pt>
                <c:pt idx="1448">
                  <c:v>41375.0</c:v>
                </c:pt>
                <c:pt idx="1449">
                  <c:v>41376.0</c:v>
                </c:pt>
                <c:pt idx="1450">
                  <c:v>41379.0</c:v>
                </c:pt>
                <c:pt idx="1451">
                  <c:v>41380.0</c:v>
                </c:pt>
                <c:pt idx="1452">
                  <c:v>41381.0</c:v>
                </c:pt>
                <c:pt idx="1453">
                  <c:v>41382.0</c:v>
                </c:pt>
                <c:pt idx="1454">
                  <c:v>41383.0</c:v>
                </c:pt>
                <c:pt idx="1455">
                  <c:v>41386.0</c:v>
                </c:pt>
                <c:pt idx="1456">
                  <c:v>41387.0</c:v>
                </c:pt>
                <c:pt idx="1457">
                  <c:v>41388.0</c:v>
                </c:pt>
                <c:pt idx="1458">
                  <c:v>41389.0</c:v>
                </c:pt>
                <c:pt idx="1459">
                  <c:v>41390.0</c:v>
                </c:pt>
                <c:pt idx="1460">
                  <c:v>41393.0</c:v>
                </c:pt>
                <c:pt idx="1461">
                  <c:v>41394.0</c:v>
                </c:pt>
                <c:pt idx="1462">
                  <c:v>41395.0</c:v>
                </c:pt>
                <c:pt idx="1463">
                  <c:v>41396.0</c:v>
                </c:pt>
                <c:pt idx="1464">
                  <c:v>41397.0</c:v>
                </c:pt>
                <c:pt idx="1465">
                  <c:v>41400.0</c:v>
                </c:pt>
                <c:pt idx="1466">
                  <c:v>41401.0</c:v>
                </c:pt>
                <c:pt idx="1467">
                  <c:v>41402.0</c:v>
                </c:pt>
                <c:pt idx="1468">
                  <c:v>41403.0</c:v>
                </c:pt>
                <c:pt idx="1469">
                  <c:v>41404.0</c:v>
                </c:pt>
                <c:pt idx="1470">
                  <c:v>41407.0</c:v>
                </c:pt>
                <c:pt idx="1471">
                  <c:v>41408.0</c:v>
                </c:pt>
                <c:pt idx="1472">
                  <c:v>41409.0</c:v>
                </c:pt>
                <c:pt idx="1473">
                  <c:v>41410.0</c:v>
                </c:pt>
                <c:pt idx="1474">
                  <c:v>41411.0</c:v>
                </c:pt>
                <c:pt idx="1475">
                  <c:v>41414.0</c:v>
                </c:pt>
                <c:pt idx="1476">
                  <c:v>41415.0</c:v>
                </c:pt>
                <c:pt idx="1477">
                  <c:v>41416.0</c:v>
                </c:pt>
                <c:pt idx="1478">
                  <c:v>41417.0</c:v>
                </c:pt>
                <c:pt idx="1479">
                  <c:v>41418.0</c:v>
                </c:pt>
                <c:pt idx="1480">
                  <c:v>41421.0</c:v>
                </c:pt>
                <c:pt idx="1481">
                  <c:v>41422.0</c:v>
                </c:pt>
                <c:pt idx="1482">
                  <c:v>41423.0</c:v>
                </c:pt>
                <c:pt idx="1483">
                  <c:v>41424.0</c:v>
                </c:pt>
                <c:pt idx="1484">
                  <c:v>41425.0</c:v>
                </c:pt>
                <c:pt idx="1485">
                  <c:v>41428.0</c:v>
                </c:pt>
                <c:pt idx="1486">
                  <c:v>41429.0</c:v>
                </c:pt>
                <c:pt idx="1487">
                  <c:v>41430.0</c:v>
                </c:pt>
                <c:pt idx="1488">
                  <c:v>41431.0</c:v>
                </c:pt>
                <c:pt idx="1489">
                  <c:v>41432.0</c:v>
                </c:pt>
              </c:numCache>
            </c:numRef>
          </c:cat>
          <c:val>
            <c:numRef>
              <c:f>'EURUSD Spot'!$B$3:$B$1547</c:f>
              <c:numCache>
                <c:formatCode>General</c:formatCode>
                <c:ptCount val="1545"/>
                <c:pt idx="0">
                  <c:v>1.3286</c:v>
                </c:pt>
                <c:pt idx="1">
                  <c:v>1.3169</c:v>
                </c:pt>
                <c:pt idx="2">
                  <c:v>1.3094</c:v>
                </c:pt>
                <c:pt idx="3">
                  <c:v>1.3004</c:v>
                </c:pt>
                <c:pt idx="4">
                  <c:v>1.3023</c:v>
                </c:pt>
                <c:pt idx="5">
                  <c:v>1.2994</c:v>
                </c:pt>
                <c:pt idx="6">
                  <c:v>1.2903</c:v>
                </c:pt>
                <c:pt idx="7">
                  <c:v>1.2947</c:v>
                </c:pt>
                <c:pt idx="8">
                  <c:v>1.2941</c:v>
                </c:pt>
                <c:pt idx="9">
                  <c:v>1.2967</c:v>
                </c:pt>
                <c:pt idx="10">
                  <c:v>1.2957</c:v>
                </c:pt>
                <c:pt idx="11">
                  <c:v>1.3025</c:v>
                </c:pt>
                <c:pt idx="12">
                  <c:v>1.2964</c:v>
                </c:pt>
                <c:pt idx="13">
                  <c:v>1.2979</c:v>
                </c:pt>
                <c:pt idx="14">
                  <c:v>1.2998</c:v>
                </c:pt>
                <c:pt idx="15">
                  <c:v>1.3021</c:v>
                </c:pt>
                <c:pt idx="16">
                  <c:v>1.296</c:v>
                </c:pt>
                <c:pt idx="17">
                  <c:v>1.2932</c:v>
                </c:pt>
                <c:pt idx="18">
                  <c:v>1.2969</c:v>
                </c:pt>
                <c:pt idx="19">
                  <c:v>1.302</c:v>
                </c:pt>
                <c:pt idx="20">
                  <c:v>1.3034</c:v>
                </c:pt>
                <c:pt idx="21">
                  <c:v>1.3002</c:v>
                </c:pt>
                <c:pt idx="22">
                  <c:v>1.2962</c:v>
                </c:pt>
                <c:pt idx="23">
                  <c:v>1.3125</c:v>
                </c:pt>
                <c:pt idx="24">
                  <c:v>1.3139</c:v>
                </c:pt>
                <c:pt idx="25">
                  <c:v>1.3136</c:v>
                </c:pt>
                <c:pt idx="26">
                  <c:v>1.3146</c:v>
                </c:pt>
                <c:pt idx="27">
                  <c:v>1.3134</c:v>
                </c:pt>
                <c:pt idx="28">
                  <c:v>1.3125</c:v>
                </c:pt>
                <c:pt idx="29">
                  <c:v>1.3133</c:v>
                </c:pt>
                <c:pt idx="30">
                  <c:v>1.3163</c:v>
                </c:pt>
                <c:pt idx="31">
                  <c:v>1.3159</c:v>
                </c:pt>
                <c:pt idx="32">
                  <c:v>1.3246</c:v>
                </c:pt>
                <c:pt idx="33">
                  <c:v>1.323</c:v>
                </c:pt>
                <c:pt idx="34">
                  <c:v>1.3173</c:v>
                </c:pt>
                <c:pt idx="35">
                  <c:v>1.3182</c:v>
                </c:pt>
                <c:pt idx="36">
                  <c:v>1.3093</c:v>
                </c:pt>
                <c:pt idx="37">
                  <c:v>1.3108</c:v>
                </c:pt>
                <c:pt idx="38">
                  <c:v>1.313</c:v>
                </c:pt>
                <c:pt idx="39">
                  <c:v>1.3118</c:v>
                </c:pt>
                <c:pt idx="40">
                  <c:v>1.318</c:v>
                </c:pt>
                <c:pt idx="41">
                  <c:v>1.3209</c:v>
                </c:pt>
                <c:pt idx="42">
                  <c:v>1.3231</c:v>
                </c:pt>
                <c:pt idx="43">
                  <c:v>1.3229</c:v>
                </c:pt>
                <c:pt idx="44">
                  <c:v>1.3312</c:v>
                </c:pt>
                <c:pt idx="45">
                  <c:v>1.3292</c:v>
                </c:pt>
                <c:pt idx="46">
                  <c:v>1.3303</c:v>
                </c:pt>
                <c:pt idx="47">
                  <c:v>1.3301</c:v>
                </c:pt>
                <c:pt idx="48">
                  <c:v>1.333</c:v>
                </c:pt>
                <c:pt idx="49">
                  <c:v>1.3296</c:v>
                </c:pt>
                <c:pt idx="50">
                  <c:v>1.3335</c:v>
                </c:pt>
                <c:pt idx="51">
                  <c:v>1.3356</c:v>
                </c:pt>
                <c:pt idx="52">
                  <c:v>1.333</c:v>
                </c:pt>
                <c:pt idx="53">
                  <c:v>1.3336</c:v>
                </c:pt>
                <c:pt idx="54">
                  <c:v>1.3373</c:v>
                </c:pt>
                <c:pt idx="55">
                  <c:v>1.3374</c:v>
                </c:pt>
                <c:pt idx="56">
                  <c:v>1.3363</c:v>
                </c:pt>
                <c:pt idx="57">
                  <c:v>1.3364</c:v>
                </c:pt>
                <c:pt idx="58">
                  <c:v>1.3426</c:v>
                </c:pt>
                <c:pt idx="59">
                  <c:v>1.3373</c:v>
                </c:pt>
                <c:pt idx="60">
                  <c:v>1.3366</c:v>
                </c:pt>
                <c:pt idx="61">
                  <c:v>1.3436</c:v>
                </c:pt>
                <c:pt idx="62">
                  <c:v>1.3436</c:v>
                </c:pt>
                <c:pt idx="63">
                  <c:v>1.3484</c:v>
                </c:pt>
                <c:pt idx="64">
                  <c:v>1.3519</c:v>
                </c:pt>
                <c:pt idx="65">
                  <c:v>1.3549</c:v>
                </c:pt>
                <c:pt idx="66">
                  <c:v>1.3568</c:v>
                </c:pt>
                <c:pt idx="67">
                  <c:v>1.3573</c:v>
                </c:pt>
                <c:pt idx="68">
                  <c:v>1.3608</c:v>
                </c:pt>
                <c:pt idx="69">
                  <c:v>1.3601</c:v>
                </c:pt>
                <c:pt idx="70">
                  <c:v>1.358</c:v>
                </c:pt>
                <c:pt idx="71">
                  <c:v>1.3622</c:v>
                </c:pt>
                <c:pt idx="72">
                  <c:v>1.3646</c:v>
                </c:pt>
                <c:pt idx="73">
                  <c:v>1.3589</c:v>
                </c:pt>
                <c:pt idx="74">
                  <c:v>1.3624</c:v>
                </c:pt>
                <c:pt idx="75">
                  <c:v>1.3659</c:v>
                </c:pt>
                <c:pt idx="76">
                  <c:v>1.36</c:v>
                </c:pt>
                <c:pt idx="77">
                  <c:v>1.3598</c:v>
                </c:pt>
                <c:pt idx="78">
                  <c:v>1.3587</c:v>
                </c:pt>
                <c:pt idx="79">
                  <c:v>1.3616</c:v>
                </c:pt>
                <c:pt idx="80">
                  <c:v>1.3532</c:v>
                </c:pt>
                <c:pt idx="81">
                  <c:v>1.3512</c:v>
                </c:pt>
                <c:pt idx="82">
                  <c:v>1.3543</c:v>
                </c:pt>
                <c:pt idx="83">
                  <c:v>1.3521</c:v>
                </c:pt>
                <c:pt idx="84">
                  <c:v>1.3494</c:v>
                </c:pt>
                <c:pt idx="85">
                  <c:v>1.3525</c:v>
                </c:pt>
                <c:pt idx="86">
                  <c:v>1.3456</c:v>
                </c:pt>
                <c:pt idx="87">
                  <c:v>1.3359</c:v>
                </c:pt>
                <c:pt idx="88">
                  <c:v>1.3359</c:v>
                </c:pt>
                <c:pt idx="89">
                  <c:v>1.3325</c:v>
                </c:pt>
                <c:pt idx="90">
                  <c:v>1.331</c:v>
                </c:pt>
                <c:pt idx="91">
                  <c:v>1.3364</c:v>
                </c:pt>
                <c:pt idx="92">
                  <c:v>1.3401</c:v>
                </c:pt>
                <c:pt idx="93">
                  <c:v>1.3415</c:v>
                </c:pt>
                <c:pt idx="94">
                  <c:v>1.3426</c:v>
                </c:pt>
                <c:pt idx="95">
                  <c:v>1.3398</c:v>
                </c:pt>
                <c:pt idx="96">
                  <c:v>1.345</c:v>
                </c:pt>
                <c:pt idx="97">
                  <c:v>1.3468</c:v>
                </c:pt>
                <c:pt idx="98">
                  <c:v>1.3433</c:v>
                </c:pt>
                <c:pt idx="99">
                  <c:v>1.352</c:v>
                </c:pt>
                <c:pt idx="100">
                  <c:v>1.3627</c:v>
                </c:pt>
                <c:pt idx="101">
                  <c:v>1.3623</c:v>
                </c:pt>
                <c:pt idx="102">
                  <c:v>1.3714</c:v>
                </c:pt>
                <c:pt idx="103">
                  <c:v>1.3757</c:v>
                </c:pt>
                <c:pt idx="104">
                  <c:v>1.3775</c:v>
                </c:pt>
                <c:pt idx="105">
                  <c:v>1.3787</c:v>
                </c:pt>
                <c:pt idx="106">
                  <c:v>1.3785</c:v>
                </c:pt>
                <c:pt idx="107">
                  <c:v>1.3782</c:v>
                </c:pt>
                <c:pt idx="108">
                  <c:v>1.3808</c:v>
                </c:pt>
                <c:pt idx="109">
                  <c:v>1.381</c:v>
                </c:pt>
                <c:pt idx="110">
                  <c:v>1.3831</c:v>
                </c:pt>
                <c:pt idx="111">
                  <c:v>1.3817</c:v>
                </c:pt>
                <c:pt idx="112">
                  <c:v>1.3824</c:v>
                </c:pt>
                <c:pt idx="113">
                  <c:v>1.371</c:v>
                </c:pt>
                <c:pt idx="114">
                  <c:v>1.3729</c:v>
                </c:pt>
                <c:pt idx="115">
                  <c:v>1.3712</c:v>
                </c:pt>
                <c:pt idx="116">
                  <c:v>1.37</c:v>
                </c:pt>
                <c:pt idx="117">
                  <c:v>1.3686</c:v>
                </c:pt>
                <c:pt idx="118">
                  <c:v>1.3623</c:v>
                </c:pt>
                <c:pt idx="119">
                  <c:v>1.3581</c:v>
                </c:pt>
                <c:pt idx="120">
                  <c:v>1.3479</c:v>
                </c:pt>
                <c:pt idx="121">
                  <c:v>1.3402</c:v>
                </c:pt>
                <c:pt idx="122">
                  <c:v>1.349</c:v>
                </c:pt>
                <c:pt idx="123">
                  <c:v>1.3468</c:v>
                </c:pt>
                <c:pt idx="124">
                  <c:v>1.3482</c:v>
                </c:pt>
                <c:pt idx="125">
                  <c:v>1.3534</c:v>
                </c:pt>
                <c:pt idx="126">
                  <c:v>1.356</c:v>
                </c:pt>
                <c:pt idx="127">
                  <c:v>1.3644</c:v>
                </c:pt>
                <c:pt idx="128">
                  <c:v>1.3645</c:v>
                </c:pt>
                <c:pt idx="129">
                  <c:v>1.3626</c:v>
                </c:pt>
                <c:pt idx="130">
                  <c:v>1.3673</c:v>
                </c:pt>
                <c:pt idx="131">
                  <c:v>1.3648</c:v>
                </c:pt>
                <c:pt idx="132">
                  <c:v>1.364</c:v>
                </c:pt>
                <c:pt idx="133">
                  <c:v>1.3611</c:v>
                </c:pt>
                <c:pt idx="134">
                  <c:v>1.3605</c:v>
                </c:pt>
                <c:pt idx="135">
                  <c:v>1.3668</c:v>
                </c:pt>
                <c:pt idx="136">
                  <c:v>1.3697</c:v>
                </c:pt>
                <c:pt idx="137">
                  <c:v>1.3868</c:v>
                </c:pt>
                <c:pt idx="138">
                  <c:v>1.395</c:v>
                </c:pt>
                <c:pt idx="139">
                  <c:v>1.4092</c:v>
                </c:pt>
                <c:pt idx="140">
                  <c:v>1.4076</c:v>
                </c:pt>
                <c:pt idx="141">
                  <c:v>1.4085</c:v>
                </c:pt>
                <c:pt idx="142">
                  <c:v>1.4127</c:v>
                </c:pt>
                <c:pt idx="143">
                  <c:v>1.4219</c:v>
                </c:pt>
                <c:pt idx="144">
                  <c:v>1.4229</c:v>
                </c:pt>
                <c:pt idx="145">
                  <c:v>1.4134</c:v>
                </c:pt>
                <c:pt idx="146">
                  <c:v>1.4153</c:v>
                </c:pt>
                <c:pt idx="147">
                  <c:v>1.4053</c:v>
                </c:pt>
                <c:pt idx="148">
                  <c:v>1.4091</c:v>
                </c:pt>
                <c:pt idx="149">
                  <c:v>1.4156</c:v>
                </c:pt>
                <c:pt idx="150">
                  <c:v>1.4227</c:v>
                </c:pt>
                <c:pt idx="151">
                  <c:v>1.4167</c:v>
                </c:pt>
                <c:pt idx="152">
                  <c:v>1.4216</c:v>
                </c:pt>
                <c:pt idx="153">
                  <c:v>1.4165</c:v>
                </c:pt>
                <c:pt idx="154">
                  <c:v>1.4208</c:v>
                </c:pt>
                <c:pt idx="155">
                  <c:v>1.429</c:v>
                </c:pt>
                <c:pt idx="156">
                  <c:v>1.4263</c:v>
                </c:pt>
                <c:pt idx="157">
                  <c:v>1.4248</c:v>
                </c:pt>
                <c:pt idx="158">
                  <c:v>1.4237</c:v>
                </c:pt>
                <c:pt idx="159">
                  <c:v>1.4299</c:v>
                </c:pt>
                <c:pt idx="160">
                  <c:v>1.4389</c:v>
                </c:pt>
                <c:pt idx="161">
                  <c:v>1.4414</c:v>
                </c:pt>
                <c:pt idx="162">
                  <c:v>1.4426</c:v>
                </c:pt>
                <c:pt idx="163">
                  <c:v>1.4457</c:v>
                </c:pt>
                <c:pt idx="164">
                  <c:v>1.4462</c:v>
                </c:pt>
                <c:pt idx="165">
                  <c:v>1.452</c:v>
                </c:pt>
                <c:pt idx="166">
                  <c:v>1.4469</c:v>
                </c:pt>
                <c:pt idx="167">
                  <c:v>1.4555</c:v>
                </c:pt>
                <c:pt idx="168">
                  <c:v>1.4666</c:v>
                </c:pt>
                <c:pt idx="169">
                  <c:v>1.4664</c:v>
                </c:pt>
                <c:pt idx="170">
                  <c:v>1.4543</c:v>
                </c:pt>
                <c:pt idx="171">
                  <c:v>1.4598</c:v>
                </c:pt>
                <c:pt idx="172">
                  <c:v>1.467</c:v>
                </c:pt>
                <c:pt idx="173">
                  <c:v>1.4639</c:v>
                </c:pt>
                <c:pt idx="174">
                  <c:v>1.4652</c:v>
                </c:pt>
                <c:pt idx="175">
                  <c:v>1.4658</c:v>
                </c:pt>
                <c:pt idx="176">
                  <c:v>1.4786</c:v>
                </c:pt>
                <c:pt idx="177">
                  <c:v>1.4828</c:v>
                </c:pt>
                <c:pt idx="178">
                  <c:v>1.4849</c:v>
                </c:pt>
                <c:pt idx="179">
                  <c:v>1.4825</c:v>
                </c:pt>
                <c:pt idx="180">
                  <c:v>1.4861</c:v>
                </c:pt>
                <c:pt idx="181">
                  <c:v>1.4816</c:v>
                </c:pt>
                <c:pt idx="182">
                  <c:v>1.4749</c:v>
                </c:pt>
                <c:pt idx="183">
                  <c:v>1.4766</c:v>
                </c:pt>
                <c:pt idx="184">
                  <c:v>1.4687</c:v>
                </c:pt>
                <c:pt idx="185">
                  <c:v>1.4656</c:v>
                </c:pt>
                <c:pt idx="186">
                  <c:v>1.4758</c:v>
                </c:pt>
                <c:pt idx="187">
                  <c:v>1.4665</c:v>
                </c:pt>
                <c:pt idx="188">
                  <c:v>1.4638</c:v>
                </c:pt>
                <c:pt idx="189">
                  <c:v>1.4663</c:v>
                </c:pt>
                <c:pt idx="190">
                  <c:v>1.4713</c:v>
                </c:pt>
                <c:pt idx="191">
                  <c:v>1.4702</c:v>
                </c:pt>
                <c:pt idx="192">
                  <c:v>1.4701</c:v>
                </c:pt>
                <c:pt idx="193">
                  <c:v>1.459</c:v>
                </c:pt>
                <c:pt idx="194">
                  <c:v>1.4432</c:v>
                </c:pt>
                <c:pt idx="195">
                  <c:v>1.4369</c:v>
                </c:pt>
                <c:pt idx="196">
                  <c:v>1.4391</c:v>
                </c:pt>
                <c:pt idx="197">
                  <c:v>1.4343</c:v>
                </c:pt>
                <c:pt idx="198">
                  <c:v>1.4342</c:v>
                </c:pt>
                <c:pt idx="199">
                  <c:v>1.436</c:v>
                </c:pt>
                <c:pt idx="200">
                  <c:v>1.4408</c:v>
                </c:pt>
                <c:pt idx="201">
                  <c:v>1.4601</c:v>
                </c:pt>
                <c:pt idx="202">
                  <c:v>1.4716</c:v>
                </c:pt>
                <c:pt idx="203">
                  <c:v>1.4602</c:v>
                </c:pt>
                <c:pt idx="204">
                  <c:v>1.4591</c:v>
                </c:pt>
                <c:pt idx="205">
                  <c:v>1.4737</c:v>
                </c:pt>
                <c:pt idx="206">
                  <c:v>1.4735</c:v>
                </c:pt>
                <c:pt idx="207">
                  <c:v>1.4786</c:v>
                </c:pt>
                <c:pt idx="208">
                  <c:v>1.4684</c:v>
                </c:pt>
                <c:pt idx="209">
                  <c:v>1.4717</c:v>
                </c:pt>
                <c:pt idx="210">
                  <c:v>1.4663</c:v>
                </c:pt>
                <c:pt idx="211">
                  <c:v>1.4739</c:v>
                </c:pt>
                <c:pt idx="212">
                  <c:v>1.4787</c:v>
                </c:pt>
                <c:pt idx="213">
                  <c:v>1.4876</c:v>
                </c:pt>
                <c:pt idx="214">
                  <c:v>1.4842</c:v>
                </c:pt>
                <c:pt idx="215">
                  <c:v>1.4642</c:v>
                </c:pt>
                <c:pt idx="216">
                  <c:v>1.4689</c:v>
                </c:pt>
                <c:pt idx="217">
                  <c:v>1.4616</c:v>
                </c:pt>
                <c:pt idx="218">
                  <c:v>1.444</c:v>
                </c:pt>
                <c:pt idx="219">
                  <c:v>1.4608</c:v>
                </c:pt>
                <c:pt idx="220">
                  <c:v>1.4573</c:v>
                </c:pt>
                <c:pt idx="221">
                  <c:v>1.4736</c:v>
                </c:pt>
                <c:pt idx="222">
                  <c:v>1.4672</c:v>
                </c:pt>
                <c:pt idx="223">
                  <c:v>1.4789</c:v>
                </c:pt>
                <c:pt idx="224">
                  <c:v>1.4766</c:v>
                </c:pt>
                <c:pt idx="225">
                  <c:v>1.4781</c:v>
                </c:pt>
                <c:pt idx="226">
                  <c:v>1.4841</c:v>
                </c:pt>
                <c:pt idx="227">
                  <c:v>1.485</c:v>
                </c:pt>
                <c:pt idx="228">
                  <c:v>1.4832</c:v>
                </c:pt>
                <c:pt idx="229">
                  <c:v>1.4638</c:v>
                </c:pt>
                <c:pt idx="230">
                  <c:v>1.4645</c:v>
                </c:pt>
                <c:pt idx="231">
                  <c:v>1.4495</c:v>
                </c:pt>
                <c:pt idx="232">
                  <c:v>1.4504</c:v>
                </c:pt>
                <c:pt idx="233">
                  <c:v>1.4505</c:v>
                </c:pt>
                <c:pt idx="234">
                  <c:v>1.4591</c:v>
                </c:pt>
                <c:pt idx="235">
                  <c:v>1.4568</c:v>
                </c:pt>
                <c:pt idx="236">
                  <c:v>1.4635</c:v>
                </c:pt>
                <c:pt idx="237">
                  <c:v>1.4673</c:v>
                </c:pt>
                <c:pt idx="238">
                  <c:v>1.4648</c:v>
                </c:pt>
                <c:pt idx="239">
                  <c:v>1.4742</c:v>
                </c:pt>
                <c:pt idx="240">
                  <c:v>1.4663</c:v>
                </c:pt>
                <c:pt idx="241">
                  <c:v>1.4813</c:v>
                </c:pt>
                <c:pt idx="242">
                  <c:v>1.4824</c:v>
                </c:pt>
                <c:pt idx="243">
                  <c:v>1.4822</c:v>
                </c:pt>
                <c:pt idx="244">
                  <c:v>1.4888</c:v>
                </c:pt>
                <c:pt idx="245">
                  <c:v>1.5132</c:v>
                </c:pt>
                <c:pt idx="246">
                  <c:v>1.5172</c:v>
                </c:pt>
                <c:pt idx="247">
                  <c:v>1.5187</c:v>
                </c:pt>
                <c:pt idx="248">
                  <c:v>1.5194</c:v>
                </c:pt>
                <c:pt idx="249">
                  <c:v>1.521</c:v>
                </c:pt>
                <c:pt idx="250">
                  <c:v>1.5281</c:v>
                </c:pt>
                <c:pt idx="251">
                  <c:v>1.5356</c:v>
                </c:pt>
                <c:pt idx="252">
                  <c:v>1.5331</c:v>
                </c:pt>
                <c:pt idx="253">
                  <c:v>1.5343</c:v>
                </c:pt>
                <c:pt idx="254">
                  <c:v>1.5336</c:v>
                </c:pt>
                <c:pt idx="255">
                  <c:v>1.5484</c:v>
                </c:pt>
                <c:pt idx="256">
                  <c:v>1.5618</c:v>
                </c:pt>
                <c:pt idx="257">
                  <c:v>1.5756</c:v>
                </c:pt>
                <c:pt idx="258">
                  <c:v>1.5789</c:v>
                </c:pt>
                <c:pt idx="259">
                  <c:v>1.5641</c:v>
                </c:pt>
                <c:pt idx="260">
                  <c:v>1.5429</c:v>
                </c:pt>
                <c:pt idx="261">
                  <c:v>1.5451</c:v>
                </c:pt>
                <c:pt idx="262">
                  <c:v>1.5421</c:v>
                </c:pt>
                <c:pt idx="263">
                  <c:v>1.5609</c:v>
                </c:pt>
                <c:pt idx="264">
                  <c:v>1.5771</c:v>
                </c:pt>
                <c:pt idx="265">
                  <c:v>1.5796</c:v>
                </c:pt>
                <c:pt idx="266">
                  <c:v>1.5756</c:v>
                </c:pt>
                <c:pt idx="267">
                  <c:v>1.5804</c:v>
                </c:pt>
                <c:pt idx="268">
                  <c:v>1.5615</c:v>
                </c:pt>
                <c:pt idx="269">
                  <c:v>1.5618</c:v>
                </c:pt>
                <c:pt idx="270">
                  <c:v>1.5666</c:v>
                </c:pt>
                <c:pt idx="271">
                  <c:v>1.5734</c:v>
                </c:pt>
                <c:pt idx="272">
                  <c:v>1.5714</c:v>
                </c:pt>
                <c:pt idx="273">
                  <c:v>1.5704</c:v>
                </c:pt>
                <c:pt idx="274">
                  <c:v>1.5804</c:v>
                </c:pt>
                <c:pt idx="275">
                  <c:v>1.5743</c:v>
                </c:pt>
                <c:pt idx="276">
                  <c:v>1.5796</c:v>
                </c:pt>
                <c:pt idx="277">
                  <c:v>1.5827</c:v>
                </c:pt>
                <c:pt idx="278">
                  <c:v>1.5801</c:v>
                </c:pt>
                <c:pt idx="279">
                  <c:v>1.5977</c:v>
                </c:pt>
                <c:pt idx="280">
                  <c:v>1.5924</c:v>
                </c:pt>
                <c:pt idx="281">
                  <c:v>1.5741</c:v>
                </c:pt>
                <c:pt idx="282">
                  <c:v>1.5881</c:v>
                </c:pt>
                <c:pt idx="283">
                  <c:v>1.6009</c:v>
                </c:pt>
                <c:pt idx="284">
                  <c:v>1.5897</c:v>
                </c:pt>
                <c:pt idx="285">
                  <c:v>1.5667</c:v>
                </c:pt>
                <c:pt idx="286">
                  <c:v>1.5633</c:v>
                </c:pt>
                <c:pt idx="287">
                  <c:v>1.5647</c:v>
                </c:pt>
                <c:pt idx="288">
                  <c:v>1.5604</c:v>
                </c:pt>
                <c:pt idx="289">
                  <c:v>1.5567</c:v>
                </c:pt>
                <c:pt idx="290">
                  <c:v>1.5458</c:v>
                </c:pt>
                <c:pt idx="291">
                  <c:v>1.543</c:v>
                </c:pt>
                <c:pt idx="292">
                  <c:v>1.5491</c:v>
                </c:pt>
                <c:pt idx="293">
                  <c:v>1.5547</c:v>
                </c:pt>
                <c:pt idx="294">
                  <c:v>1.537</c:v>
                </c:pt>
                <c:pt idx="295">
                  <c:v>1.5408</c:v>
                </c:pt>
                <c:pt idx="296">
                  <c:v>1.5446</c:v>
                </c:pt>
                <c:pt idx="297">
                  <c:v>1.5535</c:v>
                </c:pt>
                <c:pt idx="298">
                  <c:v>1.5508</c:v>
                </c:pt>
                <c:pt idx="299">
                  <c:v>1.5466</c:v>
                </c:pt>
                <c:pt idx="300">
                  <c:v>1.5492</c:v>
                </c:pt>
                <c:pt idx="301">
                  <c:v>1.5591</c:v>
                </c:pt>
                <c:pt idx="302">
                  <c:v>1.5516</c:v>
                </c:pt>
                <c:pt idx="303">
                  <c:v>1.5666</c:v>
                </c:pt>
                <c:pt idx="304">
                  <c:v>1.5771</c:v>
                </c:pt>
                <c:pt idx="305">
                  <c:v>1.5783</c:v>
                </c:pt>
                <c:pt idx="306">
                  <c:v>1.5776</c:v>
                </c:pt>
                <c:pt idx="307">
                  <c:v>1.573</c:v>
                </c:pt>
                <c:pt idx="308">
                  <c:v>1.5629</c:v>
                </c:pt>
                <c:pt idx="309">
                  <c:v>1.5527</c:v>
                </c:pt>
                <c:pt idx="310">
                  <c:v>1.5559</c:v>
                </c:pt>
                <c:pt idx="311">
                  <c:v>1.555</c:v>
                </c:pt>
                <c:pt idx="312">
                  <c:v>1.5454</c:v>
                </c:pt>
                <c:pt idx="313">
                  <c:v>1.5452</c:v>
                </c:pt>
                <c:pt idx="314">
                  <c:v>1.5559</c:v>
                </c:pt>
                <c:pt idx="315">
                  <c:v>1.5731</c:v>
                </c:pt>
                <c:pt idx="316">
                  <c:v>1.5717</c:v>
                </c:pt>
                <c:pt idx="317">
                  <c:v>1.5473</c:v>
                </c:pt>
                <c:pt idx="318">
                  <c:v>1.5562</c:v>
                </c:pt>
                <c:pt idx="319">
                  <c:v>1.5418</c:v>
                </c:pt>
                <c:pt idx="320">
                  <c:v>1.5368</c:v>
                </c:pt>
                <c:pt idx="321">
                  <c:v>1.5472</c:v>
                </c:pt>
                <c:pt idx="322">
                  <c:v>1.5518</c:v>
                </c:pt>
                <c:pt idx="323">
                  <c:v>1.5501</c:v>
                </c:pt>
                <c:pt idx="324">
                  <c:v>1.5625</c:v>
                </c:pt>
                <c:pt idx="325">
                  <c:v>1.5491</c:v>
                </c:pt>
                <c:pt idx="326">
                  <c:v>1.559</c:v>
                </c:pt>
                <c:pt idx="327">
                  <c:v>1.557</c:v>
                </c:pt>
                <c:pt idx="328">
                  <c:v>1.5737</c:v>
                </c:pt>
                <c:pt idx="329">
                  <c:v>1.5749</c:v>
                </c:pt>
                <c:pt idx="330">
                  <c:v>1.5747</c:v>
                </c:pt>
                <c:pt idx="331">
                  <c:v>1.5778</c:v>
                </c:pt>
                <c:pt idx="332">
                  <c:v>1.5869</c:v>
                </c:pt>
                <c:pt idx="333">
                  <c:v>1.5708</c:v>
                </c:pt>
                <c:pt idx="334">
                  <c:v>1.571</c:v>
                </c:pt>
                <c:pt idx="335">
                  <c:v>1.5646</c:v>
                </c:pt>
                <c:pt idx="336">
                  <c:v>1.5653</c:v>
                </c:pt>
                <c:pt idx="337">
                  <c:v>1.5744</c:v>
                </c:pt>
                <c:pt idx="338">
                  <c:v>1.577</c:v>
                </c:pt>
                <c:pt idx="339">
                  <c:v>1.5898</c:v>
                </c:pt>
                <c:pt idx="340">
                  <c:v>1.5913</c:v>
                </c:pt>
                <c:pt idx="341">
                  <c:v>1.5925</c:v>
                </c:pt>
                <c:pt idx="342">
                  <c:v>1.5845</c:v>
                </c:pt>
                <c:pt idx="343">
                  <c:v>1.5859</c:v>
                </c:pt>
                <c:pt idx="344">
                  <c:v>1.5855</c:v>
                </c:pt>
                <c:pt idx="345">
                  <c:v>1.5656</c:v>
                </c:pt>
                <c:pt idx="346">
                  <c:v>1.5687</c:v>
                </c:pt>
                <c:pt idx="347">
                  <c:v>1.5745</c:v>
                </c:pt>
                <c:pt idx="348">
                  <c:v>1.5409</c:v>
                </c:pt>
                <c:pt idx="349">
                  <c:v>1.534</c:v>
                </c:pt>
                <c:pt idx="350">
                  <c:v>1.5047</c:v>
                </c:pt>
                <c:pt idx="351">
                  <c:v>1.4957</c:v>
                </c:pt>
                <c:pt idx="352">
                  <c:v>1.4904</c:v>
                </c:pt>
                <c:pt idx="353">
                  <c:v>1.4895</c:v>
                </c:pt>
                <c:pt idx="354">
                  <c:v>1.4857</c:v>
                </c:pt>
                <c:pt idx="355">
                  <c:v>1.4694</c:v>
                </c:pt>
                <c:pt idx="356">
                  <c:v>1.4729</c:v>
                </c:pt>
                <c:pt idx="357">
                  <c:v>1.4746</c:v>
                </c:pt>
                <c:pt idx="358">
                  <c:v>1.4701</c:v>
                </c:pt>
                <c:pt idx="359">
                  <c:v>1.4875</c:v>
                </c:pt>
                <c:pt idx="360">
                  <c:v>1.48</c:v>
                </c:pt>
                <c:pt idx="361">
                  <c:v>1.4802</c:v>
                </c:pt>
                <c:pt idx="362">
                  <c:v>1.4659</c:v>
                </c:pt>
                <c:pt idx="363">
                  <c:v>1.4683</c:v>
                </c:pt>
                <c:pt idx="364">
                  <c:v>1.4685</c:v>
                </c:pt>
                <c:pt idx="365">
                  <c:v>1.4668</c:v>
                </c:pt>
                <c:pt idx="366">
                  <c:v>1.4603</c:v>
                </c:pt>
                <c:pt idx="367">
                  <c:v>1.4522</c:v>
                </c:pt>
                <c:pt idx="368">
                  <c:v>1.4488</c:v>
                </c:pt>
                <c:pt idx="369">
                  <c:v>1.4358</c:v>
                </c:pt>
                <c:pt idx="370">
                  <c:v>1.4272</c:v>
                </c:pt>
                <c:pt idx="371">
                  <c:v>1.4122</c:v>
                </c:pt>
                <c:pt idx="372">
                  <c:v>1.4173</c:v>
                </c:pt>
                <c:pt idx="373">
                  <c:v>1.402</c:v>
                </c:pt>
                <c:pt idx="374">
                  <c:v>1.3938</c:v>
                </c:pt>
                <c:pt idx="375">
                  <c:v>1.4172</c:v>
                </c:pt>
                <c:pt idx="376">
                  <c:v>1.4179</c:v>
                </c:pt>
                <c:pt idx="377">
                  <c:v>1.415</c:v>
                </c:pt>
                <c:pt idx="378">
                  <c:v>1.4132</c:v>
                </c:pt>
                <c:pt idx="379">
                  <c:v>1.4694</c:v>
                </c:pt>
                <c:pt idx="380">
                  <c:v>1.4736</c:v>
                </c:pt>
                <c:pt idx="381">
                  <c:v>1.4653</c:v>
                </c:pt>
                <c:pt idx="382">
                  <c:v>1.4643</c:v>
                </c:pt>
                <c:pt idx="383">
                  <c:v>1.4595</c:v>
                </c:pt>
                <c:pt idx="384">
                  <c:v>1.408</c:v>
                </c:pt>
                <c:pt idx="385">
                  <c:v>1.4058</c:v>
                </c:pt>
                <c:pt idx="386">
                  <c:v>1.3853</c:v>
                </c:pt>
                <c:pt idx="387">
                  <c:v>1.3816</c:v>
                </c:pt>
                <c:pt idx="388">
                  <c:v>1.3507</c:v>
                </c:pt>
                <c:pt idx="389">
                  <c:v>1.3648</c:v>
                </c:pt>
                <c:pt idx="390">
                  <c:v>1.368</c:v>
                </c:pt>
                <c:pt idx="391">
                  <c:v>1.3645</c:v>
                </c:pt>
                <c:pt idx="392">
                  <c:v>1.347</c:v>
                </c:pt>
                <c:pt idx="393">
                  <c:v>1.3658</c:v>
                </c:pt>
                <c:pt idx="394">
                  <c:v>1.3567</c:v>
                </c:pt>
                <c:pt idx="395">
                  <c:v>1.3416</c:v>
                </c:pt>
                <c:pt idx="396">
                  <c:v>1.3458</c:v>
                </c:pt>
                <c:pt idx="397">
                  <c:v>1.3314</c:v>
                </c:pt>
                <c:pt idx="398">
                  <c:v>1.3102</c:v>
                </c:pt>
                <c:pt idx="399">
                  <c:v>1.2834</c:v>
                </c:pt>
                <c:pt idx="400">
                  <c:v>1.2878</c:v>
                </c:pt>
                <c:pt idx="401">
                  <c:v>1.2656</c:v>
                </c:pt>
                <c:pt idx="402">
                  <c:v>1.2539</c:v>
                </c:pt>
                <c:pt idx="403">
                  <c:v>1.2468</c:v>
                </c:pt>
                <c:pt idx="404">
                  <c:v>1.2887</c:v>
                </c:pt>
                <c:pt idx="405">
                  <c:v>1.2893</c:v>
                </c:pt>
                <c:pt idx="406">
                  <c:v>1.2729</c:v>
                </c:pt>
                <c:pt idx="407">
                  <c:v>1.2717</c:v>
                </c:pt>
                <c:pt idx="408">
                  <c:v>1.302</c:v>
                </c:pt>
                <c:pt idx="409">
                  <c:v>1.3038</c:v>
                </c:pt>
                <c:pt idx="410">
                  <c:v>1.2753</c:v>
                </c:pt>
                <c:pt idx="411">
                  <c:v>1.2775</c:v>
                </c:pt>
                <c:pt idx="412">
                  <c:v>1.2759</c:v>
                </c:pt>
                <c:pt idx="413">
                  <c:v>1.2563</c:v>
                </c:pt>
                <c:pt idx="414">
                  <c:v>1.2556</c:v>
                </c:pt>
                <c:pt idx="415">
                  <c:v>1.2526</c:v>
                </c:pt>
                <c:pt idx="416">
                  <c:v>1.273</c:v>
                </c:pt>
                <c:pt idx="417">
                  <c:v>1.2725</c:v>
                </c:pt>
                <c:pt idx="418">
                  <c:v>1.2689</c:v>
                </c:pt>
                <c:pt idx="419">
                  <c:v>1.2594</c:v>
                </c:pt>
                <c:pt idx="420">
                  <c:v>1.2524</c:v>
                </c:pt>
                <c:pt idx="421">
                  <c:v>1.2529</c:v>
                </c:pt>
                <c:pt idx="422">
                  <c:v>1.289</c:v>
                </c:pt>
                <c:pt idx="423">
                  <c:v>1.3031</c:v>
                </c:pt>
                <c:pt idx="424">
                  <c:v>1.2827</c:v>
                </c:pt>
                <c:pt idx="425">
                  <c:v>1.2891</c:v>
                </c:pt>
                <c:pt idx="426">
                  <c:v>1.2694</c:v>
                </c:pt>
                <c:pt idx="427">
                  <c:v>1.2633</c:v>
                </c:pt>
                <c:pt idx="428">
                  <c:v>1.2724</c:v>
                </c:pt>
                <c:pt idx="429">
                  <c:v>1.267</c:v>
                </c:pt>
                <c:pt idx="430">
                  <c:v>1.2838</c:v>
                </c:pt>
                <c:pt idx="431">
                  <c:v>1.2654</c:v>
                </c:pt>
                <c:pt idx="432">
                  <c:v>1.2942</c:v>
                </c:pt>
                <c:pt idx="433">
                  <c:v>1.2937</c:v>
                </c:pt>
                <c:pt idx="434">
                  <c:v>1.3023</c:v>
                </c:pt>
                <c:pt idx="435">
                  <c:v>1.3294</c:v>
                </c:pt>
                <c:pt idx="436">
                  <c:v>1.3349</c:v>
                </c:pt>
                <c:pt idx="437">
                  <c:v>1.3808</c:v>
                </c:pt>
                <c:pt idx="438">
                  <c:v>1.4355</c:v>
                </c:pt>
                <c:pt idx="439">
                  <c:v>1.4296</c:v>
                </c:pt>
                <c:pt idx="440">
                  <c:v>1.387</c:v>
                </c:pt>
                <c:pt idx="441">
                  <c:v>1.4032</c:v>
                </c:pt>
                <c:pt idx="442">
                  <c:v>1.3444</c:v>
                </c:pt>
                <c:pt idx="443">
                  <c:v>1.3716</c:v>
                </c:pt>
                <c:pt idx="444">
                  <c:v>1.3711</c:v>
                </c:pt>
                <c:pt idx="445">
                  <c:v>1.3494</c:v>
                </c:pt>
                <c:pt idx="446">
                  <c:v>1.3347</c:v>
                </c:pt>
                <c:pt idx="447">
                  <c:v>1.3197</c:v>
                </c:pt>
                <c:pt idx="448">
                  <c:v>1.3175</c:v>
                </c:pt>
                <c:pt idx="449">
                  <c:v>1.3093</c:v>
                </c:pt>
                <c:pt idx="450">
                  <c:v>1.3242</c:v>
                </c:pt>
                <c:pt idx="451">
                  <c:v>1.3148</c:v>
                </c:pt>
                <c:pt idx="452">
                  <c:v>1.2945</c:v>
                </c:pt>
                <c:pt idx="453">
                  <c:v>1.2867</c:v>
                </c:pt>
                <c:pt idx="454">
                  <c:v>1.2955</c:v>
                </c:pt>
                <c:pt idx="455">
                  <c:v>1.2848</c:v>
                </c:pt>
                <c:pt idx="456">
                  <c:v>1.3156</c:v>
                </c:pt>
                <c:pt idx="457">
                  <c:v>1.3158</c:v>
                </c:pt>
                <c:pt idx="458">
                  <c:v>1.3243</c:v>
                </c:pt>
                <c:pt idx="459">
                  <c:v>1.2987</c:v>
                </c:pt>
                <c:pt idx="460">
                  <c:v>1.2803</c:v>
                </c:pt>
                <c:pt idx="461">
                  <c:v>1.2807</c:v>
                </c:pt>
                <c:pt idx="462">
                  <c:v>1.3009</c:v>
                </c:pt>
                <c:pt idx="463">
                  <c:v>1.2855</c:v>
                </c:pt>
                <c:pt idx="464">
                  <c:v>1.2837</c:v>
                </c:pt>
                <c:pt idx="465">
                  <c:v>1.2874</c:v>
                </c:pt>
                <c:pt idx="466">
                  <c:v>1.3063</c:v>
                </c:pt>
                <c:pt idx="467">
                  <c:v>1.2965</c:v>
                </c:pt>
                <c:pt idx="468">
                  <c:v>1.2893</c:v>
                </c:pt>
                <c:pt idx="469">
                  <c:v>1.2821</c:v>
                </c:pt>
                <c:pt idx="470">
                  <c:v>1.2878</c:v>
                </c:pt>
                <c:pt idx="471">
                  <c:v>1.2769</c:v>
                </c:pt>
                <c:pt idx="472">
                  <c:v>1.257</c:v>
                </c:pt>
                <c:pt idx="473">
                  <c:v>1.2547</c:v>
                </c:pt>
                <c:pt idx="474">
                  <c:v>1.2674</c:v>
                </c:pt>
                <c:pt idx="475">
                  <c:v>1.269</c:v>
                </c:pt>
                <c:pt idx="476">
                  <c:v>1.2745</c:v>
                </c:pt>
                <c:pt idx="477">
                  <c:v>1.2742</c:v>
                </c:pt>
                <c:pt idx="478">
                  <c:v>1.273</c:v>
                </c:pt>
                <c:pt idx="479">
                  <c:v>1.2764</c:v>
                </c:pt>
                <c:pt idx="480">
                  <c:v>1.2661</c:v>
                </c:pt>
                <c:pt idx="481">
                  <c:v>1.2579</c:v>
                </c:pt>
                <c:pt idx="482">
                  <c:v>1.2549</c:v>
                </c:pt>
                <c:pt idx="483">
                  <c:v>1.2606</c:v>
                </c:pt>
                <c:pt idx="484">
                  <c:v>1.2563</c:v>
                </c:pt>
                <c:pt idx="485">
                  <c:v>1.2672</c:v>
                </c:pt>
                <c:pt idx="486">
                  <c:v>1.2634</c:v>
                </c:pt>
                <c:pt idx="487">
                  <c:v>1.2743</c:v>
                </c:pt>
                <c:pt idx="488">
                  <c:v>1.2808</c:v>
                </c:pt>
                <c:pt idx="489">
                  <c:v>1.3702</c:v>
                </c:pt>
                <c:pt idx="490">
                  <c:v>1.3573</c:v>
                </c:pt>
                <c:pt idx="491">
                  <c:v>1.3581</c:v>
                </c:pt>
                <c:pt idx="492">
                  <c:v>1.3569</c:v>
                </c:pt>
                <c:pt idx="493">
                  <c:v>1.354</c:v>
                </c:pt>
                <c:pt idx="494">
                  <c:v>1.354</c:v>
                </c:pt>
                <c:pt idx="495">
                  <c:v>1.3286</c:v>
                </c:pt>
                <c:pt idx="496">
                  <c:v>1.3144</c:v>
                </c:pt>
                <c:pt idx="497">
                  <c:v>1.326</c:v>
                </c:pt>
                <c:pt idx="498">
                  <c:v>1.3222</c:v>
                </c:pt>
                <c:pt idx="499">
                  <c:v>1.3457</c:v>
                </c:pt>
                <c:pt idx="500">
                  <c:v>1.3447</c:v>
                </c:pt>
                <c:pt idx="501">
                  <c:v>1.3364</c:v>
                </c:pt>
                <c:pt idx="502">
                  <c:v>1.3281</c:v>
                </c:pt>
                <c:pt idx="503">
                  <c:v>1.3288</c:v>
                </c:pt>
                <c:pt idx="504">
                  <c:v>1.3149</c:v>
                </c:pt>
                <c:pt idx="505">
                  <c:v>1.3141</c:v>
                </c:pt>
                <c:pt idx="506">
                  <c:v>1.3353</c:v>
                </c:pt>
                <c:pt idx="507">
                  <c:v>1.3276</c:v>
                </c:pt>
                <c:pt idx="508">
                  <c:v>1.318</c:v>
                </c:pt>
                <c:pt idx="509">
                  <c:v>1.3196</c:v>
                </c:pt>
                <c:pt idx="510">
                  <c:v>1.2902</c:v>
                </c:pt>
                <c:pt idx="511">
                  <c:v>1.3243</c:v>
                </c:pt>
                <c:pt idx="512">
                  <c:v>1.3266</c:v>
                </c:pt>
                <c:pt idx="513">
                  <c:v>1.3365</c:v>
                </c:pt>
                <c:pt idx="514">
                  <c:v>1.3374</c:v>
                </c:pt>
                <c:pt idx="515">
                  <c:v>1.3312</c:v>
                </c:pt>
                <c:pt idx="516">
                  <c:v>1.3409</c:v>
                </c:pt>
                <c:pt idx="517">
                  <c:v>1.3493</c:v>
                </c:pt>
                <c:pt idx="518">
                  <c:v>1.3619</c:v>
                </c:pt>
                <c:pt idx="519">
                  <c:v>1.3637</c:v>
                </c:pt>
                <c:pt idx="520">
                  <c:v>1.3612</c:v>
                </c:pt>
                <c:pt idx="521">
                  <c:v>1.3608</c:v>
                </c:pt>
                <c:pt idx="522">
                  <c:v>1.3538</c:v>
                </c:pt>
                <c:pt idx="523">
                  <c:v>1.3502</c:v>
                </c:pt>
                <c:pt idx="524">
                  <c:v>1.3607</c:v>
                </c:pt>
                <c:pt idx="525">
                  <c:v>1.3764</c:v>
                </c:pt>
                <c:pt idx="526">
                  <c:v>1.3803</c:v>
                </c:pt>
                <c:pt idx="527">
                  <c:v>1.4003</c:v>
                </c:pt>
                <c:pt idx="528">
                  <c:v>1.4003</c:v>
                </c:pt>
                <c:pt idx="529">
                  <c:v>1.3991</c:v>
                </c:pt>
                <c:pt idx="530">
                  <c:v>1.3923</c:v>
                </c:pt>
                <c:pt idx="531">
                  <c:v>1.3947</c:v>
                </c:pt>
                <c:pt idx="532">
                  <c:v>1.4126</c:v>
                </c:pt>
                <c:pt idx="533">
                  <c:v>1.419</c:v>
                </c:pt>
                <c:pt idx="534">
                  <c:v>1.427</c:v>
                </c:pt>
                <c:pt idx="535">
                  <c:v>1.4193</c:v>
                </c:pt>
                <c:pt idx="536">
                  <c:v>1.4186</c:v>
                </c:pt>
                <c:pt idx="537">
                  <c:v>1.3989</c:v>
                </c:pt>
                <c:pt idx="538">
                  <c:v>1.3884</c:v>
                </c:pt>
                <c:pt idx="539">
                  <c:v>1.4014</c:v>
                </c:pt>
                <c:pt idx="540">
                  <c:v>1.3982</c:v>
                </c:pt>
                <c:pt idx="541">
                  <c:v>1.4093</c:v>
                </c:pt>
                <c:pt idx="542">
                  <c:v>1.404</c:v>
                </c:pt>
                <c:pt idx="543">
                  <c:v>1.3783</c:v>
                </c:pt>
                <c:pt idx="544">
                  <c:v>1.3879</c:v>
                </c:pt>
                <c:pt idx="545">
                  <c:v>1.3849</c:v>
                </c:pt>
                <c:pt idx="546">
                  <c:v>1.3978</c:v>
                </c:pt>
                <c:pt idx="547">
                  <c:v>1.3997</c:v>
                </c:pt>
                <c:pt idx="548">
                  <c:v>1.3844</c:v>
                </c:pt>
                <c:pt idx="549">
                  <c:v>1.4034</c:v>
                </c:pt>
                <c:pt idx="550">
                  <c:v>1.4015</c:v>
                </c:pt>
                <c:pt idx="551">
                  <c:v>1.3953</c:v>
                </c:pt>
                <c:pt idx="552">
                  <c:v>1.4055</c:v>
                </c:pt>
                <c:pt idx="553">
                  <c:v>1.4058</c:v>
                </c:pt>
                <c:pt idx="554">
                  <c:v>1.402</c:v>
                </c:pt>
                <c:pt idx="555">
                  <c:v>1.4184</c:v>
                </c:pt>
                <c:pt idx="556">
                  <c:v>1.4017</c:v>
                </c:pt>
                <c:pt idx="557">
                  <c:v>1.399</c:v>
                </c:pt>
                <c:pt idx="558">
                  <c:v>1.3937</c:v>
                </c:pt>
                <c:pt idx="559">
                  <c:v>1.3964</c:v>
                </c:pt>
                <c:pt idx="560">
                  <c:v>1.3852</c:v>
                </c:pt>
                <c:pt idx="561">
                  <c:v>1.3971</c:v>
                </c:pt>
                <c:pt idx="562">
                  <c:v>1.4115</c:v>
                </c:pt>
                <c:pt idx="563">
                  <c:v>1.4115</c:v>
                </c:pt>
                <c:pt idx="564">
                  <c:v>1.412</c:v>
                </c:pt>
                <c:pt idx="565">
                  <c:v>1.4211</c:v>
                </c:pt>
                <c:pt idx="566">
                  <c:v>1.4195</c:v>
                </c:pt>
                <c:pt idx="567">
                  <c:v>1.422</c:v>
                </c:pt>
                <c:pt idx="568">
                  <c:v>1.4212</c:v>
                </c:pt>
                <c:pt idx="569">
                  <c:v>1.4211</c:v>
                </c:pt>
                <c:pt idx="570">
                  <c:v>1.4156</c:v>
                </c:pt>
                <c:pt idx="571">
                  <c:v>1.4032</c:v>
                </c:pt>
                <c:pt idx="572">
                  <c:v>1.4066</c:v>
                </c:pt>
                <c:pt idx="573">
                  <c:v>1.4277</c:v>
                </c:pt>
                <c:pt idx="574">
                  <c:v>1.4415</c:v>
                </c:pt>
                <c:pt idx="575">
                  <c:v>1.44</c:v>
                </c:pt>
                <c:pt idx="576">
                  <c:v>1.439</c:v>
                </c:pt>
                <c:pt idx="577">
                  <c:v>1.4357</c:v>
                </c:pt>
                <c:pt idx="578">
                  <c:v>1.4179</c:v>
                </c:pt>
                <c:pt idx="579">
                  <c:v>1.4143</c:v>
                </c:pt>
                <c:pt idx="580">
                  <c:v>1.4141</c:v>
                </c:pt>
                <c:pt idx="581">
                  <c:v>1.4215</c:v>
                </c:pt>
                <c:pt idx="582">
                  <c:v>1.429</c:v>
                </c:pt>
                <c:pt idx="583">
                  <c:v>1.4216</c:v>
                </c:pt>
                <c:pt idx="584">
                  <c:v>1.4262</c:v>
                </c:pt>
                <c:pt idx="585">
                  <c:v>1.4319</c:v>
                </c:pt>
                <c:pt idx="586">
                  <c:v>1.433</c:v>
                </c:pt>
                <c:pt idx="587">
                  <c:v>1.423</c:v>
                </c:pt>
                <c:pt idx="588">
                  <c:v>1.4272</c:v>
                </c:pt>
                <c:pt idx="589">
                  <c:v>1.4357</c:v>
                </c:pt>
                <c:pt idx="590">
                  <c:v>1.4353</c:v>
                </c:pt>
                <c:pt idx="591">
                  <c:v>1.4234</c:v>
                </c:pt>
                <c:pt idx="592">
                  <c:v>1.4338</c:v>
                </c:pt>
                <c:pt idx="593">
                  <c:v>1.4572</c:v>
                </c:pt>
                <c:pt idx="594">
                  <c:v>1.4567</c:v>
                </c:pt>
                <c:pt idx="595">
                  <c:v>1.4585</c:v>
                </c:pt>
                <c:pt idx="596">
                  <c:v>1.4613</c:v>
                </c:pt>
                <c:pt idx="597">
                  <c:v>1.4697</c:v>
                </c:pt>
                <c:pt idx="598">
                  <c:v>1.4735</c:v>
                </c:pt>
                <c:pt idx="599">
                  <c:v>1.4703</c:v>
                </c:pt>
                <c:pt idx="600">
                  <c:v>1.4794</c:v>
                </c:pt>
                <c:pt idx="601">
                  <c:v>1.4751</c:v>
                </c:pt>
                <c:pt idx="602">
                  <c:v>1.4695</c:v>
                </c:pt>
                <c:pt idx="603">
                  <c:v>1.4589</c:v>
                </c:pt>
                <c:pt idx="604">
                  <c:v>1.4646</c:v>
                </c:pt>
                <c:pt idx="605">
                  <c:v>1.4743</c:v>
                </c:pt>
                <c:pt idx="606">
                  <c:v>1.4675</c:v>
                </c:pt>
                <c:pt idx="607">
                  <c:v>1.4776</c:v>
                </c:pt>
                <c:pt idx="608">
                  <c:v>1.4714</c:v>
                </c:pt>
                <c:pt idx="609">
                  <c:v>1.4796</c:v>
                </c:pt>
                <c:pt idx="610">
                  <c:v>1.4838</c:v>
                </c:pt>
                <c:pt idx="611">
                  <c:v>1.4899</c:v>
                </c:pt>
                <c:pt idx="612">
                  <c:v>1.4944</c:v>
                </c:pt>
                <c:pt idx="613">
                  <c:v>1.5006</c:v>
                </c:pt>
                <c:pt idx="614">
                  <c:v>1.4907</c:v>
                </c:pt>
                <c:pt idx="615">
                  <c:v>1.4786</c:v>
                </c:pt>
                <c:pt idx="616">
                  <c:v>1.4721</c:v>
                </c:pt>
                <c:pt idx="617">
                  <c:v>1.4818</c:v>
                </c:pt>
                <c:pt idx="618">
                  <c:v>1.4755</c:v>
                </c:pt>
                <c:pt idx="619">
                  <c:v>1.4828</c:v>
                </c:pt>
                <c:pt idx="620">
                  <c:v>1.4657</c:v>
                </c:pt>
                <c:pt idx="621">
                  <c:v>1.4835</c:v>
                </c:pt>
                <c:pt idx="622">
                  <c:v>1.4857</c:v>
                </c:pt>
                <c:pt idx="623">
                  <c:v>1.4837</c:v>
                </c:pt>
                <c:pt idx="624">
                  <c:v>1.4999</c:v>
                </c:pt>
                <c:pt idx="625">
                  <c:v>1.496</c:v>
                </c:pt>
                <c:pt idx="626">
                  <c:v>1.4967</c:v>
                </c:pt>
                <c:pt idx="627">
                  <c:v>1.4865</c:v>
                </c:pt>
                <c:pt idx="628">
                  <c:v>1.4885</c:v>
                </c:pt>
                <c:pt idx="629">
                  <c:v>1.4976</c:v>
                </c:pt>
                <c:pt idx="630">
                  <c:v>1.4829</c:v>
                </c:pt>
                <c:pt idx="631">
                  <c:v>1.4989</c:v>
                </c:pt>
                <c:pt idx="632">
                  <c:v>1.4904</c:v>
                </c:pt>
                <c:pt idx="633">
                  <c:v>1.4869</c:v>
                </c:pt>
                <c:pt idx="634">
                  <c:v>1.4967</c:v>
                </c:pt>
                <c:pt idx="635">
                  <c:v>1.4936</c:v>
                </c:pt>
                <c:pt idx="636">
                  <c:v>1.5084</c:v>
                </c:pt>
                <c:pt idx="637">
                  <c:v>1.4987</c:v>
                </c:pt>
                <c:pt idx="638">
                  <c:v>1.4963</c:v>
                </c:pt>
                <c:pt idx="639">
                  <c:v>1.4993</c:v>
                </c:pt>
                <c:pt idx="640">
                  <c:v>1.5099</c:v>
                </c:pt>
                <c:pt idx="641">
                  <c:v>1.5059</c:v>
                </c:pt>
                <c:pt idx="642">
                  <c:v>1.5081</c:v>
                </c:pt>
                <c:pt idx="643">
                  <c:v>1.4883</c:v>
                </c:pt>
                <c:pt idx="644">
                  <c:v>1.4819</c:v>
                </c:pt>
                <c:pt idx="645">
                  <c:v>1.4741</c:v>
                </c:pt>
                <c:pt idx="646">
                  <c:v>1.4724</c:v>
                </c:pt>
                <c:pt idx="647">
                  <c:v>1.4716</c:v>
                </c:pt>
                <c:pt idx="648">
                  <c:v>1.4599</c:v>
                </c:pt>
                <c:pt idx="649">
                  <c:v>1.4644</c:v>
                </c:pt>
                <c:pt idx="650">
                  <c:v>1.4513</c:v>
                </c:pt>
                <c:pt idx="651">
                  <c:v>1.4576</c:v>
                </c:pt>
                <c:pt idx="652">
                  <c:v>1.4316</c:v>
                </c:pt>
                <c:pt idx="653">
                  <c:v>1.4281</c:v>
                </c:pt>
                <c:pt idx="654">
                  <c:v>1.4318</c:v>
                </c:pt>
                <c:pt idx="655">
                  <c:v>1.4243</c:v>
                </c:pt>
                <c:pt idx="656">
                  <c:v>1.4339</c:v>
                </c:pt>
                <c:pt idx="657">
                  <c:v>1.4367</c:v>
                </c:pt>
                <c:pt idx="658">
                  <c:v>1.4391</c:v>
                </c:pt>
                <c:pt idx="659">
                  <c:v>1.4355</c:v>
                </c:pt>
                <c:pt idx="660">
                  <c:v>1.4316</c:v>
                </c:pt>
                <c:pt idx="661">
                  <c:v>1.4332</c:v>
                </c:pt>
                <c:pt idx="662">
                  <c:v>1.4418</c:v>
                </c:pt>
                <c:pt idx="663">
                  <c:v>1.4401</c:v>
                </c:pt>
                <c:pt idx="664">
                  <c:v>1.4403</c:v>
                </c:pt>
                <c:pt idx="665">
                  <c:v>1.4313</c:v>
                </c:pt>
                <c:pt idx="666">
                  <c:v>1.4356</c:v>
                </c:pt>
                <c:pt idx="667">
                  <c:v>1.4534</c:v>
                </c:pt>
                <c:pt idx="668">
                  <c:v>1.4522</c:v>
                </c:pt>
                <c:pt idx="669">
                  <c:v>1.4491</c:v>
                </c:pt>
                <c:pt idx="670">
                  <c:v>1.4477</c:v>
                </c:pt>
                <c:pt idx="671">
                  <c:v>1.4376</c:v>
                </c:pt>
                <c:pt idx="672">
                  <c:v>1.4391</c:v>
                </c:pt>
                <c:pt idx="673">
                  <c:v>1.4267</c:v>
                </c:pt>
                <c:pt idx="674">
                  <c:v>1.4093</c:v>
                </c:pt>
                <c:pt idx="675">
                  <c:v>1.4105</c:v>
                </c:pt>
                <c:pt idx="676">
                  <c:v>1.4153</c:v>
                </c:pt>
                <c:pt idx="677">
                  <c:v>1.4145</c:v>
                </c:pt>
                <c:pt idx="678">
                  <c:v>1.4084</c:v>
                </c:pt>
                <c:pt idx="679">
                  <c:v>1.4052</c:v>
                </c:pt>
                <c:pt idx="680">
                  <c:v>1.3982</c:v>
                </c:pt>
                <c:pt idx="681">
                  <c:v>1.3869</c:v>
                </c:pt>
                <c:pt idx="682">
                  <c:v>1.3904</c:v>
                </c:pt>
                <c:pt idx="683">
                  <c:v>1.3954</c:v>
                </c:pt>
                <c:pt idx="684">
                  <c:v>1.3906</c:v>
                </c:pt>
                <c:pt idx="685">
                  <c:v>1.3758</c:v>
                </c:pt>
                <c:pt idx="686">
                  <c:v>1.3607</c:v>
                </c:pt>
                <c:pt idx="687">
                  <c:v>1.3698</c:v>
                </c:pt>
                <c:pt idx="688">
                  <c:v>1.3795</c:v>
                </c:pt>
                <c:pt idx="689">
                  <c:v>1.3721</c:v>
                </c:pt>
                <c:pt idx="690">
                  <c:v>1.3638</c:v>
                </c:pt>
                <c:pt idx="691">
                  <c:v>1.3623</c:v>
                </c:pt>
                <c:pt idx="692">
                  <c:v>1.3606</c:v>
                </c:pt>
                <c:pt idx="693">
                  <c:v>1.3742</c:v>
                </c:pt>
                <c:pt idx="694">
                  <c:v>1.3623</c:v>
                </c:pt>
                <c:pt idx="695">
                  <c:v>1.3562</c:v>
                </c:pt>
                <c:pt idx="696">
                  <c:v>1.3536</c:v>
                </c:pt>
                <c:pt idx="697">
                  <c:v>1.3589</c:v>
                </c:pt>
                <c:pt idx="698">
                  <c:v>1.3537</c:v>
                </c:pt>
                <c:pt idx="699">
                  <c:v>1.3576</c:v>
                </c:pt>
                <c:pt idx="700">
                  <c:v>1.3475</c:v>
                </c:pt>
                <c:pt idx="701">
                  <c:v>1.3659</c:v>
                </c:pt>
                <c:pt idx="702">
                  <c:v>1.3515</c:v>
                </c:pt>
                <c:pt idx="703">
                  <c:v>1.3563</c:v>
                </c:pt>
                <c:pt idx="704">
                  <c:v>1.3731</c:v>
                </c:pt>
                <c:pt idx="705">
                  <c:v>1.357</c:v>
                </c:pt>
                <c:pt idx="706">
                  <c:v>1.3607</c:v>
                </c:pt>
                <c:pt idx="707">
                  <c:v>1.3648</c:v>
                </c:pt>
                <c:pt idx="708">
                  <c:v>1.367</c:v>
                </c:pt>
                <c:pt idx="709">
                  <c:v>1.3756</c:v>
                </c:pt>
                <c:pt idx="710">
                  <c:v>1.3656</c:v>
                </c:pt>
                <c:pt idx="711">
                  <c:v>1.3754</c:v>
                </c:pt>
                <c:pt idx="712">
                  <c:v>1.3763</c:v>
                </c:pt>
                <c:pt idx="713">
                  <c:v>1.3604</c:v>
                </c:pt>
                <c:pt idx="714">
                  <c:v>1.354</c:v>
                </c:pt>
                <c:pt idx="715">
                  <c:v>1.3562</c:v>
                </c:pt>
                <c:pt idx="716">
                  <c:v>1.3517</c:v>
                </c:pt>
                <c:pt idx="717">
                  <c:v>1.3353</c:v>
                </c:pt>
                <c:pt idx="718">
                  <c:v>1.3343</c:v>
                </c:pt>
                <c:pt idx="719">
                  <c:v>1.3465</c:v>
                </c:pt>
                <c:pt idx="720">
                  <c:v>1.3409</c:v>
                </c:pt>
                <c:pt idx="721">
                  <c:v>1.3525</c:v>
                </c:pt>
                <c:pt idx="722">
                  <c:v>1.3569</c:v>
                </c:pt>
                <c:pt idx="723">
                  <c:v>1.3487</c:v>
                </c:pt>
                <c:pt idx="724">
                  <c:v>1.3486</c:v>
                </c:pt>
                <c:pt idx="725">
                  <c:v>1.3378</c:v>
                </c:pt>
                <c:pt idx="726">
                  <c:v>1.3363</c:v>
                </c:pt>
                <c:pt idx="727">
                  <c:v>1.336</c:v>
                </c:pt>
                <c:pt idx="728">
                  <c:v>1.3467</c:v>
                </c:pt>
                <c:pt idx="729">
                  <c:v>1.3587</c:v>
                </c:pt>
                <c:pt idx="730">
                  <c:v>1.3582</c:v>
                </c:pt>
                <c:pt idx="731">
                  <c:v>1.3666</c:v>
                </c:pt>
                <c:pt idx="732">
                  <c:v>1.3539</c:v>
                </c:pt>
                <c:pt idx="733">
                  <c:v>1.3486</c:v>
                </c:pt>
                <c:pt idx="734">
                  <c:v>1.3457</c:v>
                </c:pt>
                <c:pt idx="735">
                  <c:v>1.3445</c:v>
                </c:pt>
                <c:pt idx="736">
                  <c:v>1.3382</c:v>
                </c:pt>
                <c:pt idx="737">
                  <c:v>1.3297</c:v>
                </c:pt>
                <c:pt idx="738">
                  <c:v>1.336</c:v>
                </c:pt>
                <c:pt idx="739">
                  <c:v>1.3334</c:v>
                </c:pt>
                <c:pt idx="740">
                  <c:v>1.323</c:v>
                </c:pt>
                <c:pt idx="741">
                  <c:v>1.3129</c:v>
                </c:pt>
                <c:pt idx="742">
                  <c:v>1.3242</c:v>
                </c:pt>
                <c:pt idx="743">
                  <c:v>1.3301</c:v>
                </c:pt>
                <c:pt idx="744">
                  <c:v>1.3182</c:v>
                </c:pt>
                <c:pt idx="745">
                  <c:v>1.3037</c:v>
                </c:pt>
                <c:pt idx="746">
                  <c:v>1.289</c:v>
                </c:pt>
                <c:pt idx="747">
                  <c:v>1.2689</c:v>
                </c:pt>
                <c:pt idx="748">
                  <c:v>1.2717</c:v>
                </c:pt>
                <c:pt idx="749">
                  <c:v>1.2861</c:v>
                </c:pt>
                <c:pt idx="750">
                  <c:v>1.2715</c:v>
                </c:pt>
                <c:pt idx="751">
                  <c:v>1.2642</c:v>
                </c:pt>
                <c:pt idx="752">
                  <c:v>1.2568</c:v>
                </c:pt>
                <c:pt idx="753">
                  <c:v>1.2391</c:v>
                </c:pt>
                <c:pt idx="754">
                  <c:v>1.2298</c:v>
                </c:pt>
                <c:pt idx="755">
                  <c:v>1.2357</c:v>
                </c:pt>
                <c:pt idx="756">
                  <c:v>1.2317</c:v>
                </c:pt>
                <c:pt idx="757">
                  <c:v>1.237</c:v>
                </c:pt>
                <c:pt idx="758">
                  <c:v>1.2574</c:v>
                </c:pt>
                <c:pt idx="759">
                  <c:v>1.2405</c:v>
                </c:pt>
                <c:pt idx="760">
                  <c:v>1.2278</c:v>
                </c:pt>
                <c:pt idx="761">
                  <c:v>1.2223</c:v>
                </c:pt>
                <c:pt idx="762">
                  <c:v>1.2369</c:v>
                </c:pt>
                <c:pt idx="763">
                  <c:v>1.2368</c:v>
                </c:pt>
                <c:pt idx="764">
                  <c:v>1.2276</c:v>
                </c:pt>
                <c:pt idx="765">
                  <c:v>1.2266</c:v>
                </c:pt>
                <c:pt idx="766">
                  <c:v>1.2204</c:v>
                </c:pt>
                <c:pt idx="767">
                  <c:v>1.2192</c:v>
                </c:pt>
                <c:pt idx="768">
                  <c:v>1.1997</c:v>
                </c:pt>
                <c:pt idx="769">
                  <c:v>1.1959</c:v>
                </c:pt>
                <c:pt idx="770">
                  <c:v>1.1994</c:v>
                </c:pt>
                <c:pt idx="771">
                  <c:v>1.2044</c:v>
                </c:pt>
                <c:pt idx="772">
                  <c:v>1.211</c:v>
                </c:pt>
                <c:pt idx="773">
                  <c:v>1.2077</c:v>
                </c:pt>
                <c:pt idx="774">
                  <c:v>1.2276</c:v>
                </c:pt>
                <c:pt idx="775">
                  <c:v>1.2326</c:v>
                </c:pt>
                <c:pt idx="776">
                  <c:v>1.2323</c:v>
                </c:pt>
                <c:pt idx="777">
                  <c:v>1.2365</c:v>
                </c:pt>
                <c:pt idx="778">
                  <c:v>1.236</c:v>
                </c:pt>
                <c:pt idx="779">
                  <c:v>1.2384</c:v>
                </c:pt>
                <c:pt idx="780">
                  <c:v>1.2302</c:v>
                </c:pt>
                <c:pt idx="781">
                  <c:v>1.2223</c:v>
                </c:pt>
                <c:pt idx="782">
                  <c:v>1.2361</c:v>
                </c:pt>
                <c:pt idx="783">
                  <c:v>1.2331</c:v>
                </c:pt>
                <c:pt idx="784">
                  <c:v>1.2316</c:v>
                </c:pt>
                <c:pt idx="785">
                  <c:v>1.2186</c:v>
                </c:pt>
                <c:pt idx="786">
                  <c:v>1.229</c:v>
                </c:pt>
                <c:pt idx="787">
                  <c:v>1.2463</c:v>
                </c:pt>
                <c:pt idx="788">
                  <c:v>1.2576</c:v>
                </c:pt>
                <c:pt idx="789">
                  <c:v>1.2531</c:v>
                </c:pt>
                <c:pt idx="790">
                  <c:v>1.2646</c:v>
                </c:pt>
                <c:pt idx="791">
                  <c:v>1.2593</c:v>
                </c:pt>
                <c:pt idx="792">
                  <c:v>1.2659</c:v>
                </c:pt>
                <c:pt idx="793">
                  <c:v>1.2639</c:v>
                </c:pt>
                <c:pt idx="794">
                  <c:v>1.2573</c:v>
                </c:pt>
                <c:pt idx="795">
                  <c:v>1.2718</c:v>
                </c:pt>
                <c:pt idx="796">
                  <c:v>1.2754</c:v>
                </c:pt>
                <c:pt idx="797">
                  <c:v>1.2891</c:v>
                </c:pt>
                <c:pt idx="798">
                  <c:v>1.2918</c:v>
                </c:pt>
                <c:pt idx="799">
                  <c:v>1.2962</c:v>
                </c:pt>
                <c:pt idx="800">
                  <c:v>1.2905</c:v>
                </c:pt>
                <c:pt idx="801">
                  <c:v>1.2817</c:v>
                </c:pt>
                <c:pt idx="802">
                  <c:v>1.2902</c:v>
                </c:pt>
                <c:pt idx="803">
                  <c:v>1.2862</c:v>
                </c:pt>
                <c:pt idx="804">
                  <c:v>1.2982</c:v>
                </c:pt>
                <c:pt idx="805">
                  <c:v>1.2983</c:v>
                </c:pt>
                <c:pt idx="806">
                  <c:v>1.2998</c:v>
                </c:pt>
                <c:pt idx="807">
                  <c:v>1.3063</c:v>
                </c:pt>
                <c:pt idx="808">
                  <c:v>1.3173</c:v>
                </c:pt>
                <c:pt idx="809">
                  <c:v>1.3238</c:v>
                </c:pt>
                <c:pt idx="810">
                  <c:v>1.3158</c:v>
                </c:pt>
                <c:pt idx="811">
                  <c:v>1.3157</c:v>
                </c:pt>
                <c:pt idx="812">
                  <c:v>1.3281</c:v>
                </c:pt>
                <c:pt idx="813">
                  <c:v>1.3241</c:v>
                </c:pt>
                <c:pt idx="814">
                  <c:v>1.3095</c:v>
                </c:pt>
                <c:pt idx="815">
                  <c:v>1.2898</c:v>
                </c:pt>
                <c:pt idx="816">
                  <c:v>1.2866</c:v>
                </c:pt>
                <c:pt idx="817">
                  <c:v>1.2766</c:v>
                </c:pt>
                <c:pt idx="818">
                  <c:v>1.2837</c:v>
                </c:pt>
                <c:pt idx="819">
                  <c:v>1.2889</c:v>
                </c:pt>
                <c:pt idx="820">
                  <c:v>1.2871</c:v>
                </c:pt>
                <c:pt idx="821">
                  <c:v>1.2836</c:v>
                </c:pt>
                <c:pt idx="822">
                  <c:v>1.2686</c:v>
                </c:pt>
                <c:pt idx="823">
                  <c:v>1.2662</c:v>
                </c:pt>
                <c:pt idx="824">
                  <c:v>1.2675</c:v>
                </c:pt>
                <c:pt idx="825">
                  <c:v>1.2652</c:v>
                </c:pt>
                <c:pt idx="826">
                  <c:v>1.2716</c:v>
                </c:pt>
                <c:pt idx="827">
                  <c:v>1.2765</c:v>
                </c:pt>
                <c:pt idx="828">
                  <c:v>1.2686</c:v>
                </c:pt>
                <c:pt idx="829">
                  <c:v>1.2703</c:v>
                </c:pt>
                <c:pt idx="830">
                  <c:v>1.2812</c:v>
                </c:pt>
                <c:pt idx="831">
                  <c:v>1.2824</c:v>
                </c:pt>
                <c:pt idx="832">
                  <c:v>1.2884</c:v>
                </c:pt>
                <c:pt idx="833">
                  <c:v>1.2722</c:v>
                </c:pt>
                <c:pt idx="834">
                  <c:v>1.2726</c:v>
                </c:pt>
                <c:pt idx="835">
                  <c:v>1.2707</c:v>
                </c:pt>
                <c:pt idx="836">
                  <c:v>1.2731</c:v>
                </c:pt>
                <c:pt idx="837">
                  <c:v>1.2889</c:v>
                </c:pt>
                <c:pt idx="838">
                  <c:v>1.3014</c:v>
                </c:pt>
                <c:pt idx="839">
                  <c:v>1.3007</c:v>
                </c:pt>
                <c:pt idx="840">
                  <c:v>1.3078</c:v>
                </c:pt>
                <c:pt idx="841">
                  <c:v>1.3045</c:v>
                </c:pt>
                <c:pt idx="842">
                  <c:v>1.3074</c:v>
                </c:pt>
                <c:pt idx="843">
                  <c:v>1.3135</c:v>
                </c:pt>
                <c:pt idx="844">
                  <c:v>1.3384</c:v>
                </c:pt>
                <c:pt idx="845">
                  <c:v>1.3343</c:v>
                </c:pt>
                <c:pt idx="846">
                  <c:v>1.3476</c:v>
                </c:pt>
                <c:pt idx="847">
                  <c:v>1.3475</c:v>
                </c:pt>
                <c:pt idx="848">
                  <c:v>1.3581</c:v>
                </c:pt>
                <c:pt idx="849">
                  <c:v>1.3636</c:v>
                </c:pt>
                <c:pt idx="850">
                  <c:v>1.3601</c:v>
                </c:pt>
                <c:pt idx="851">
                  <c:v>1.3754</c:v>
                </c:pt>
                <c:pt idx="852">
                  <c:v>1.3687</c:v>
                </c:pt>
                <c:pt idx="853">
                  <c:v>1.3833</c:v>
                </c:pt>
                <c:pt idx="854">
                  <c:v>1.3924</c:v>
                </c:pt>
                <c:pt idx="855">
                  <c:v>1.392</c:v>
                </c:pt>
                <c:pt idx="856">
                  <c:v>1.3923</c:v>
                </c:pt>
                <c:pt idx="857">
                  <c:v>1.3876</c:v>
                </c:pt>
                <c:pt idx="858">
                  <c:v>1.3846</c:v>
                </c:pt>
                <c:pt idx="859">
                  <c:v>1.3963</c:v>
                </c:pt>
                <c:pt idx="860">
                  <c:v>1.4066</c:v>
                </c:pt>
                <c:pt idx="861">
                  <c:v>1.3996</c:v>
                </c:pt>
                <c:pt idx="862">
                  <c:v>1.3978</c:v>
                </c:pt>
                <c:pt idx="863">
                  <c:v>1.3826</c:v>
                </c:pt>
                <c:pt idx="864">
                  <c:v>1.3949</c:v>
                </c:pt>
                <c:pt idx="865">
                  <c:v>1.3973</c:v>
                </c:pt>
                <c:pt idx="866">
                  <c:v>1.3903</c:v>
                </c:pt>
                <c:pt idx="867">
                  <c:v>1.3986</c:v>
                </c:pt>
                <c:pt idx="868">
                  <c:v>1.3871</c:v>
                </c:pt>
                <c:pt idx="869">
                  <c:v>1.3787</c:v>
                </c:pt>
                <c:pt idx="870">
                  <c:v>1.3928</c:v>
                </c:pt>
                <c:pt idx="871">
                  <c:v>1.3916</c:v>
                </c:pt>
                <c:pt idx="872">
                  <c:v>1.388</c:v>
                </c:pt>
                <c:pt idx="873">
                  <c:v>1.4038</c:v>
                </c:pt>
                <c:pt idx="874">
                  <c:v>1.4029</c:v>
                </c:pt>
                <c:pt idx="875">
                  <c:v>1.4211</c:v>
                </c:pt>
                <c:pt idx="876">
                  <c:v>1.4032</c:v>
                </c:pt>
                <c:pt idx="877">
                  <c:v>1.3926</c:v>
                </c:pt>
                <c:pt idx="878">
                  <c:v>1.3862</c:v>
                </c:pt>
                <c:pt idx="879">
                  <c:v>1.3727</c:v>
                </c:pt>
                <c:pt idx="880">
                  <c:v>1.3665</c:v>
                </c:pt>
                <c:pt idx="881">
                  <c:v>1.3699</c:v>
                </c:pt>
                <c:pt idx="882">
                  <c:v>1.3614</c:v>
                </c:pt>
                <c:pt idx="883">
                  <c:v>1.3516</c:v>
                </c:pt>
                <c:pt idx="884">
                  <c:v>1.3555</c:v>
                </c:pt>
                <c:pt idx="885">
                  <c:v>1.3617</c:v>
                </c:pt>
                <c:pt idx="886">
                  <c:v>1.3653</c:v>
                </c:pt>
                <c:pt idx="887">
                  <c:v>1.3611</c:v>
                </c:pt>
                <c:pt idx="888">
                  <c:v>1.3387</c:v>
                </c:pt>
                <c:pt idx="889">
                  <c:v>1.336</c:v>
                </c:pt>
                <c:pt idx="890">
                  <c:v>1.3374</c:v>
                </c:pt>
                <c:pt idx="891">
                  <c:v>1.3241</c:v>
                </c:pt>
                <c:pt idx="892">
                  <c:v>1.3092</c:v>
                </c:pt>
                <c:pt idx="893">
                  <c:v>1.3035</c:v>
                </c:pt>
                <c:pt idx="894">
                  <c:v>1.3148</c:v>
                </c:pt>
                <c:pt idx="895">
                  <c:v>1.3228</c:v>
                </c:pt>
                <c:pt idx="896">
                  <c:v>1.3366</c:v>
                </c:pt>
                <c:pt idx="897">
                  <c:v>1.3275</c:v>
                </c:pt>
                <c:pt idx="898">
                  <c:v>1.3323</c:v>
                </c:pt>
                <c:pt idx="899">
                  <c:v>1.3241</c:v>
                </c:pt>
                <c:pt idx="900">
                  <c:v>1.3389</c:v>
                </c:pt>
                <c:pt idx="901">
                  <c:v>1.3394</c:v>
                </c:pt>
                <c:pt idx="902">
                  <c:v>1.3306</c:v>
                </c:pt>
                <c:pt idx="903">
                  <c:v>1.3206</c:v>
                </c:pt>
                <c:pt idx="904">
                  <c:v>1.3155</c:v>
                </c:pt>
                <c:pt idx="905">
                  <c:v>1.3124</c:v>
                </c:pt>
                <c:pt idx="906">
                  <c:v>1.313</c:v>
                </c:pt>
                <c:pt idx="907">
                  <c:v>1.3089</c:v>
                </c:pt>
                <c:pt idx="908">
                  <c:v>1.31</c:v>
                </c:pt>
                <c:pt idx="909">
                  <c:v>1.3116</c:v>
                </c:pt>
                <c:pt idx="910">
                  <c:v>1.3145</c:v>
                </c:pt>
                <c:pt idx="911">
                  <c:v>1.3121</c:v>
                </c:pt>
                <c:pt idx="912">
                  <c:v>1.3183</c:v>
                </c:pt>
                <c:pt idx="913">
                  <c:v>1.3268</c:v>
                </c:pt>
                <c:pt idx="914">
                  <c:v>1.3391</c:v>
                </c:pt>
                <c:pt idx="915">
                  <c:v>1.337</c:v>
                </c:pt>
                <c:pt idx="916">
                  <c:v>1.3306</c:v>
                </c:pt>
                <c:pt idx="917">
                  <c:v>1.3171</c:v>
                </c:pt>
                <c:pt idx="918">
                  <c:v>1.3027</c:v>
                </c:pt>
                <c:pt idx="919">
                  <c:v>1.2943</c:v>
                </c:pt>
                <c:pt idx="920">
                  <c:v>1.2944</c:v>
                </c:pt>
                <c:pt idx="921">
                  <c:v>1.2978</c:v>
                </c:pt>
                <c:pt idx="922">
                  <c:v>1.3066</c:v>
                </c:pt>
                <c:pt idx="923">
                  <c:v>1.3362</c:v>
                </c:pt>
                <c:pt idx="924">
                  <c:v>1.3327</c:v>
                </c:pt>
                <c:pt idx="925">
                  <c:v>1.3296</c:v>
                </c:pt>
                <c:pt idx="926">
                  <c:v>1.3398</c:v>
                </c:pt>
                <c:pt idx="927">
                  <c:v>1.3494</c:v>
                </c:pt>
                <c:pt idx="928">
                  <c:v>1.3442</c:v>
                </c:pt>
                <c:pt idx="929">
                  <c:v>1.358</c:v>
                </c:pt>
                <c:pt idx="930">
                  <c:v>1.3653</c:v>
                </c:pt>
                <c:pt idx="931">
                  <c:v>1.364</c:v>
                </c:pt>
                <c:pt idx="932">
                  <c:v>1.3688</c:v>
                </c:pt>
                <c:pt idx="933">
                  <c:v>1.3687</c:v>
                </c:pt>
                <c:pt idx="934">
                  <c:v>1.3606</c:v>
                </c:pt>
                <c:pt idx="935">
                  <c:v>1.3716</c:v>
                </c:pt>
                <c:pt idx="936">
                  <c:v>1.3792</c:v>
                </c:pt>
                <c:pt idx="937">
                  <c:v>1.3777</c:v>
                </c:pt>
                <c:pt idx="938">
                  <c:v>1.3652</c:v>
                </c:pt>
                <c:pt idx="939">
                  <c:v>1.3582</c:v>
                </c:pt>
                <c:pt idx="940">
                  <c:v>1.3556</c:v>
                </c:pt>
                <c:pt idx="941">
                  <c:v>1.3686</c:v>
                </c:pt>
                <c:pt idx="942">
                  <c:v>1.3687</c:v>
                </c:pt>
                <c:pt idx="943">
                  <c:v>1.3637</c:v>
                </c:pt>
                <c:pt idx="944">
                  <c:v>1.3519</c:v>
                </c:pt>
                <c:pt idx="945">
                  <c:v>1.3474</c:v>
                </c:pt>
                <c:pt idx="946">
                  <c:v>1.3494</c:v>
                </c:pt>
                <c:pt idx="947">
                  <c:v>1.3546</c:v>
                </c:pt>
                <c:pt idx="948">
                  <c:v>1.3611</c:v>
                </c:pt>
                <c:pt idx="949">
                  <c:v>1.3672</c:v>
                </c:pt>
                <c:pt idx="950">
                  <c:v>1.3674</c:v>
                </c:pt>
                <c:pt idx="951">
                  <c:v>1.3661</c:v>
                </c:pt>
                <c:pt idx="952">
                  <c:v>1.3757</c:v>
                </c:pt>
                <c:pt idx="953">
                  <c:v>1.3793</c:v>
                </c:pt>
                <c:pt idx="954">
                  <c:v>1.3756</c:v>
                </c:pt>
                <c:pt idx="955">
                  <c:v>1.3792</c:v>
                </c:pt>
                <c:pt idx="956">
                  <c:v>1.3812</c:v>
                </c:pt>
                <c:pt idx="957">
                  <c:v>1.3869</c:v>
                </c:pt>
                <c:pt idx="958">
                  <c:v>1.3946</c:v>
                </c:pt>
                <c:pt idx="959">
                  <c:v>1.3982</c:v>
                </c:pt>
                <c:pt idx="960">
                  <c:v>1.3976</c:v>
                </c:pt>
                <c:pt idx="961">
                  <c:v>1.3911</c:v>
                </c:pt>
                <c:pt idx="962">
                  <c:v>1.3906</c:v>
                </c:pt>
                <c:pt idx="963">
                  <c:v>1.3823</c:v>
                </c:pt>
                <c:pt idx="964">
                  <c:v>1.3878</c:v>
                </c:pt>
                <c:pt idx="965">
                  <c:v>1.3988</c:v>
                </c:pt>
                <c:pt idx="966">
                  <c:v>1.3986</c:v>
                </c:pt>
                <c:pt idx="967">
                  <c:v>1.3928</c:v>
                </c:pt>
                <c:pt idx="968">
                  <c:v>1.4013</c:v>
                </c:pt>
                <c:pt idx="969">
                  <c:v>1.4174</c:v>
                </c:pt>
                <c:pt idx="970">
                  <c:v>1.4202</c:v>
                </c:pt>
                <c:pt idx="971">
                  <c:v>1.4209</c:v>
                </c:pt>
                <c:pt idx="972">
                  <c:v>1.4126</c:v>
                </c:pt>
                <c:pt idx="973">
                  <c:v>1.4175</c:v>
                </c:pt>
                <c:pt idx="974">
                  <c:v>1.4143</c:v>
                </c:pt>
                <c:pt idx="975">
                  <c:v>1.4104</c:v>
                </c:pt>
                <c:pt idx="976">
                  <c:v>1.4088</c:v>
                </c:pt>
                <c:pt idx="977">
                  <c:v>1.4095</c:v>
                </c:pt>
                <c:pt idx="978">
                  <c:v>1.4182</c:v>
                </c:pt>
                <c:pt idx="979">
                  <c:v>1.4213</c:v>
                </c:pt>
                <c:pt idx="980">
                  <c:v>1.4221</c:v>
                </c:pt>
                <c:pt idx="981">
                  <c:v>1.4229</c:v>
                </c:pt>
                <c:pt idx="982">
                  <c:v>1.4332</c:v>
                </c:pt>
                <c:pt idx="983">
                  <c:v>1.4286</c:v>
                </c:pt>
                <c:pt idx="984">
                  <c:v>1.4436</c:v>
                </c:pt>
                <c:pt idx="985">
                  <c:v>1.4453</c:v>
                </c:pt>
                <c:pt idx="986">
                  <c:v>1.4455</c:v>
                </c:pt>
                <c:pt idx="987">
                  <c:v>1.4476</c:v>
                </c:pt>
                <c:pt idx="988">
                  <c:v>1.4463</c:v>
                </c:pt>
                <c:pt idx="989">
                  <c:v>1.4442</c:v>
                </c:pt>
                <c:pt idx="990">
                  <c:v>1.4211</c:v>
                </c:pt>
                <c:pt idx="991">
                  <c:v>1.4319</c:v>
                </c:pt>
                <c:pt idx="992">
                  <c:v>1.4513</c:v>
                </c:pt>
                <c:pt idx="993">
                  <c:v>1.4584</c:v>
                </c:pt>
                <c:pt idx="994">
                  <c:v>1.4544</c:v>
                </c:pt>
                <c:pt idx="995">
                  <c:v>1.4576</c:v>
                </c:pt>
                <c:pt idx="996">
                  <c:v>1.4624</c:v>
                </c:pt>
                <c:pt idx="997">
                  <c:v>1.4658</c:v>
                </c:pt>
                <c:pt idx="998">
                  <c:v>1.4784</c:v>
                </c:pt>
                <c:pt idx="999">
                  <c:v>1.482</c:v>
                </c:pt>
                <c:pt idx="1000">
                  <c:v>1.487</c:v>
                </c:pt>
                <c:pt idx="1001">
                  <c:v>1.4875</c:v>
                </c:pt>
                <c:pt idx="1002">
                  <c:v>1.4857</c:v>
                </c:pt>
                <c:pt idx="1003">
                  <c:v>1.4582</c:v>
                </c:pt>
                <c:pt idx="1004">
                  <c:v>1.4495</c:v>
                </c:pt>
                <c:pt idx="1005">
                  <c:v>1.43</c:v>
                </c:pt>
                <c:pt idx="1006">
                  <c:v>1.4357</c:v>
                </c:pt>
                <c:pt idx="1007">
                  <c:v>1.4268</c:v>
                </c:pt>
                <c:pt idx="1008">
                  <c:v>1.4228</c:v>
                </c:pt>
                <c:pt idx="1009">
                  <c:v>1.4141</c:v>
                </c:pt>
                <c:pt idx="1010">
                  <c:v>1.4218</c:v>
                </c:pt>
                <c:pt idx="1011">
                  <c:v>1.4154</c:v>
                </c:pt>
                <c:pt idx="1012">
                  <c:v>1.4269</c:v>
                </c:pt>
                <c:pt idx="1013">
                  <c:v>1.4252</c:v>
                </c:pt>
                <c:pt idx="1014">
                  <c:v>1.4172</c:v>
                </c:pt>
                <c:pt idx="1015">
                  <c:v>1.4015</c:v>
                </c:pt>
                <c:pt idx="1016">
                  <c:v>1.4106</c:v>
                </c:pt>
                <c:pt idx="1017">
                  <c:v>1.4102</c:v>
                </c:pt>
                <c:pt idx="1018">
                  <c:v>1.4088</c:v>
                </c:pt>
                <c:pt idx="1019">
                  <c:v>1.4286</c:v>
                </c:pt>
                <c:pt idx="1020">
                  <c:v>1.4269</c:v>
                </c:pt>
                <c:pt idx="1021">
                  <c:v>1.4376</c:v>
                </c:pt>
                <c:pt idx="1022">
                  <c:v>1.443</c:v>
                </c:pt>
                <c:pt idx="1023">
                  <c:v>1.4425</c:v>
                </c:pt>
                <c:pt idx="1024">
                  <c:v>1.4604</c:v>
                </c:pt>
                <c:pt idx="1025">
                  <c:v>1.462</c:v>
                </c:pt>
                <c:pt idx="1026">
                  <c:v>1.4675</c:v>
                </c:pt>
                <c:pt idx="1027">
                  <c:v>1.4587</c:v>
                </c:pt>
                <c:pt idx="1028">
                  <c:v>1.4533</c:v>
                </c:pt>
                <c:pt idx="1029">
                  <c:v>1.4365</c:v>
                </c:pt>
                <c:pt idx="1030">
                  <c:v>1.4365</c:v>
                </c:pt>
                <c:pt idx="1031">
                  <c:v>1.4473</c:v>
                </c:pt>
                <c:pt idx="1032">
                  <c:v>1.422</c:v>
                </c:pt>
                <c:pt idx="1033">
                  <c:v>1.4154</c:v>
                </c:pt>
                <c:pt idx="1034">
                  <c:v>1.4325</c:v>
                </c:pt>
                <c:pt idx="1035">
                  <c:v>1.4319</c:v>
                </c:pt>
                <c:pt idx="1036">
                  <c:v>1.4399</c:v>
                </c:pt>
                <c:pt idx="1037">
                  <c:v>1.4403</c:v>
                </c:pt>
                <c:pt idx="1038">
                  <c:v>1.4165</c:v>
                </c:pt>
                <c:pt idx="1039">
                  <c:v>1.4187</c:v>
                </c:pt>
                <c:pt idx="1040">
                  <c:v>1.4281</c:v>
                </c:pt>
                <c:pt idx="1041">
                  <c:v>1.4368</c:v>
                </c:pt>
                <c:pt idx="1042">
                  <c:v>1.4427</c:v>
                </c:pt>
                <c:pt idx="1043">
                  <c:v>1.4522</c:v>
                </c:pt>
                <c:pt idx="1044">
                  <c:v>1.4508</c:v>
                </c:pt>
                <c:pt idx="1045">
                  <c:v>1.4521</c:v>
                </c:pt>
                <c:pt idx="1046">
                  <c:v>1.4469</c:v>
                </c:pt>
                <c:pt idx="1047">
                  <c:v>1.4328</c:v>
                </c:pt>
                <c:pt idx="1048">
                  <c:v>1.4349</c:v>
                </c:pt>
                <c:pt idx="1049">
                  <c:v>1.4251</c:v>
                </c:pt>
                <c:pt idx="1050">
                  <c:v>1.4033</c:v>
                </c:pt>
                <c:pt idx="1051">
                  <c:v>1.4014</c:v>
                </c:pt>
                <c:pt idx="1052">
                  <c:v>1.4166</c:v>
                </c:pt>
                <c:pt idx="1053">
                  <c:v>1.418</c:v>
                </c:pt>
                <c:pt idx="1054">
                  <c:v>1.4155</c:v>
                </c:pt>
                <c:pt idx="1055">
                  <c:v>1.4041</c:v>
                </c:pt>
                <c:pt idx="1056">
                  <c:v>1.4155</c:v>
                </c:pt>
                <c:pt idx="1057">
                  <c:v>1.4187</c:v>
                </c:pt>
                <c:pt idx="1058">
                  <c:v>1.4371</c:v>
                </c:pt>
                <c:pt idx="1059">
                  <c:v>1.4365</c:v>
                </c:pt>
                <c:pt idx="1060">
                  <c:v>1.4356</c:v>
                </c:pt>
                <c:pt idx="1061">
                  <c:v>1.4495</c:v>
                </c:pt>
                <c:pt idx="1062">
                  <c:v>1.4373</c:v>
                </c:pt>
                <c:pt idx="1063">
                  <c:v>1.4302</c:v>
                </c:pt>
                <c:pt idx="1064">
                  <c:v>1.4386</c:v>
                </c:pt>
                <c:pt idx="1065">
                  <c:v>1.4202</c:v>
                </c:pt>
                <c:pt idx="1066">
                  <c:v>1.4231</c:v>
                </c:pt>
                <c:pt idx="1067">
                  <c:v>1.4319</c:v>
                </c:pt>
                <c:pt idx="1068">
                  <c:v>1.4157</c:v>
                </c:pt>
                <c:pt idx="1069">
                  <c:v>1.4158</c:v>
                </c:pt>
                <c:pt idx="1070">
                  <c:v>1.424</c:v>
                </c:pt>
                <c:pt idx="1071">
                  <c:v>1.4242</c:v>
                </c:pt>
                <c:pt idx="1072">
                  <c:v>1.4192</c:v>
                </c:pt>
                <c:pt idx="1073">
                  <c:v>1.4228</c:v>
                </c:pt>
                <c:pt idx="1074">
                  <c:v>1.4238</c:v>
                </c:pt>
                <c:pt idx="1075">
                  <c:v>1.4451</c:v>
                </c:pt>
                <c:pt idx="1076">
                  <c:v>1.442</c:v>
                </c:pt>
                <c:pt idx="1077">
                  <c:v>1.4434</c:v>
                </c:pt>
                <c:pt idx="1078">
                  <c:v>1.432</c:v>
                </c:pt>
                <c:pt idx="1079">
                  <c:v>1.4407</c:v>
                </c:pt>
                <c:pt idx="1080">
                  <c:v>1.4383</c:v>
                </c:pt>
                <c:pt idx="1081">
                  <c:v>1.4401</c:v>
                </c:pt>
                <c:pt idx="1082">
                  <c:v>1.4379</c:v>
                </c:pt>
                <c:pt idx="1083">
                  <c:v>1.4462</c:v>
                </c:pt>
                <c:pt idx="1084">
                  <c:v>1.4509</c:v>
                </c:pt>
                <c:pt idx="1085">
                  <c:v>1.4434</c:v>
                </c:pt>
                <c:pt idx="1086">
                  <c:v>1.4405</c:v>
                </c:pt>
                <c:pt idx="1087">
                  <c:v>1.4282</c:v>
                </c:pt>
                <c:pt idx="1088">
                  <c:v>1.4202</c:v>
                </c:pt>
                <c:pt idx="1089">
                  <c:v>1.4104</c:v>
                </c:pt>
                <c:pt idx="1090">
                  <c:v>1.3998</c:v>
                </c:pt>
                <c:pt idx="1091">
                  <c:v>1.4058</c:v>
                </c:pt>
                <c:pt idx="1092">
                  <c:v>1.3947</c:v>
                </c:pt>
                <c:pt idx="1093">
                  <c:v>1.3666</c:v>
                </c:pt>
                <c:pt idx="1094">
                  <c:v>1.3634</c:v>
                </c:pt>
                <c:pt idx="1095">
                  <c:v>1.3679</c:v>
                </c:pt>
                <c:pt idx="1096">
                  <c:v>1.371</c:v>
                </c:pt>
                <c:pt idx="1097">
                  <c:v>1.3857</c:v>
                </c:pt>
                <c:pt idx="1098">
                  <c:v>1.3782</c:v>
                </c:pt>
                <c:pt idx="1099">
                  <c:v>1.3635</c:v>
                </c:pt>
                <c:pt idx="1100">
                  <c:v>1.3697</c:v>
                </c:pt>
                <c:pt idx="1101">
                  <c:v>1.3724</c:v>
                </c:pt>
                <c:pt idx="1102">
                  <c:v>1.3445</c:v>
                </c:pt>
                <c:pt idx="1103">
                  <c:v>1.3517</c:v>
                </c:pt>
                <c:pt idx="1104">
                  <c:v>1.3516</c:v>
                </c:pt>
                <c:pt idx="1105">
                  <c:v>1.3605</c:v>
                </c:pt>
                <c:pt idx="1106">
                  <c:v>1.3627</c:v>
                </c:pt>
                <c:pt idx="1107">
                  <c:v>1.3638</c:v>
                </c:pt>
                <c:pt idx="1108">
                  <c:v>1.3448</c:v>
                </c:pt>
                <c:pt idx="1109">
                  <c:v>1.3293</c:v>
                </c:pt>
                <c:pt idx="1110">
                  <c:v>1.3327</c:v>
                </c:pt>
                <c:pt idx="1111">
                  <c:v>1.3407</c:v>
                </c:pt>
                <c:pt idx="1112">
                  <c:v>1.3512</c:v>
                </c:pt>
                <c:pt idx="1113">
                  <c:v>1.3684</c:v>
                </c:pt>
                <c:pt idx="1114">
                  <c:v>1.3657</c:v>
                </c:pt>
                <c:pt idx="1115">
                  <c:v>1.3805</c:v>
                </c:pt>
                <c:pt idx="1116">
                  <c:v>1.373</c:v>
                </c:pt>
                <c:pt idx="1117">
                  <c:v>1.386</c:v>
                </c:pt>
                <c:pt idx="1118">
                  <c:v>1.3768</c:v>
                </c:pt>
                <c:pt idx="1119">
                  <c:v>1.3718</c:v>
                </c:pt>
                <c:pt idx="1120">
                  <c:v>1.3775</c:v>
                </c:pt>
                <c:pt idx="1121">
                  <c:v>1.3672</c:v>
                </c:pt>
                <c:pt idx="1122">
                  <c:v>1.3872</c:v>
                </c:pt>
                <c:pt idx="1123">
                  <c:v>1.3932</c:v>
                </c:pt>
                <c:pt idx="1124">
                  <c:v>1.3911</c:v>
                </c:pt>
                <c:pt idx="1125">
                  <c:v>1.3838</c:v>
                </c:pt>
                <c:pt idx="1126">
                  <c:v>1.4171</c:v>
                </c:pt>
                <c:pt idx="1127">
                  <c:v>1.4162</c:v>
                </c:pt>
                <c:pt idx="1128">
                  <c:v>1.3927</c:v>
                </c:pt>
                <c:pt idx="1129">
                  <c:v>1.368</c:v>
                </c:pt>
                <c:pt idx="1130">
                  <c:v>1.3734</c:v>
                </c:pt>
                <c:pt idx="1131">
                  <c:v>1.3792</c:v>
                </c:pt>
                <c:pt idx="1132">
                  <c:v>1.3759</c:v>
                </c:pt>
                <c:pt idx="1133">
                  <c:v>1.3743</c:v>
                </c:pt>
                <c:pt idx="1134">
                  <c:v>1.3786</c:v>
                </c:pt>
                <c:pt idx="1135">
                  <c:v>1.3595</c:v>
                </c:pt>
                <c:pt idx="1136">
                  <c:v>1.3599</c:v>
                </c:pt>
                <c:pt idx="1137">
                  <c:v>1.3778</c:v>
                </c:pt>
                <c:pt idx="1138">
                  <c:v>1.3624</c:v>
                </c:pt>
                <c:pt idx="1139">
                  <c:v>1.3523</c:v>
                </c:pt>
                <c:pt idx="1140">
                  <c:v>1.3505</c:v>
                </c:pt>
                <c:pt idx="1141">
                  <c:v>1.3522</c:v>
                </c:pt>
                <c:pt idx="1142">
                  <c:v>1.3521</c:v>
                </c:pt>
                <c:pt idx="1143">
                  <c:v>1.3526</c:v>
                </c:pt>
                <c:pt idx="1144">
                  <c:v>1.35</c:v>
                </c:pt>
                <c:pt idx="1145">
                  <c:v>1.3347</c:v>
                </c:pt>
                <c:pt idx="1146">
                  <c:v>1.334</c:v>
                </c:pt>
                <c:pt idx="1147">
                  <c:v>1.3243</c:v>
                </c:pt>
                <c:pt idx="1148">
                  <c:v>1.3334</c:v>
                </c:pt>
                <c:pt idx="1149">
                  <c:v>1.3342</c:v>
                </c:pt>
                <c:pt idx="1150">
                  <c:v>1.3452</c:v>
                </c:pt>
                <c:pt idx="1151">
                  <c:v>1.3486</c:v>
                </c:pt>
                <c:pt idx="1152">
                  <c:v>1.3384</c:v>
                </c:pt>
                <c:pt idx="1153">
                  <c:v>1.3462</c:v>
                </c:pt>
                <c:pt idx="1154">
                  <c:v>1.3397</c:v>
                </c:pt>
                <c:pt idx="1155">
                  <c:v>1.3386</c:v>
                </c:pt>
                <c:pt idx="1156">
                  <c:v>1.3324</c:v>
                </c:pt>
                <c:pt idx="1157">
                  <c:v>1.3368</c:v>
                </c:pt>
                <c:pt idx="1158">
                  <c:v>1.3188</c:v>
                </c:pt>
                <c:pt idx="1159">
                  <c:v>1.3093</c:v>
                </c:pt>
                <c:pt idx="1160">
                  <c:v>1.2971</c:v>
                </c:pt>
                <c:pt idx="1161">
                  <c:v>1.3012</c:v>
                </c:pt>
                <c:pt idx="1162">
                  <c:v>1.3025</c:v>
                </c:pt>
                <c:pt idx="1163">
                  <c:v>1.3016</c:v>
                </c:pt>
                <c:pt idx="1164">
                  <c:v>1.3075</c:v>
                </c:pt>
                <c:pt idx="1165">
                  <c:v>1.3039</c:v>
                </c:pt>
                <c:pt idx="1166">
                  <c:v>1.3045</c:v>
                </c:pt>
                <c:pt idx="1167">
                  <c:v>1.304</c:v>
                </c:pt>
                <c:pt idx="1168">
                  <c:v>1.3072</c:v>
                </c:pt>
                <c:pt idx="1169">
                  <c:v>1.3074</c:v>
                </c:pt>
                <c:pt idx="1170">
                  <c:v>1.2925</c:v>
                </c:pt>
                <c:pt idx="1171">
                  <c:v>1.2952</c:v>
                </c:pt>
                <c:pt idx="1172">
                  <c:v>1.2972</c:v>
                </c:pt>
                <c:pt idx="1173">
                  <c:v>1.2921</c:v>
                </c:pt>
                <c:pt idx="1174">
                  <c:v>1.3061</c:v>
                </c:pt>
                <c:pt idx="1175">
                  <c:v>1.293</c:v>
                </c:pt>
                <c:pt idx="1176">
                  <c:v>1.2781</c:v>
                </c:pt>
                <c:pt idx="1177">
                  <c:v>1.2722</c:v>
                </c:pt>
                <c:pt idx="1178">
                  <c:v>1.2744</c:v>
                </c:pt>
                <c:pt idx="1179">
                  <c:v>1.2783</c:v>
                </c:pt>
                <c:pt idx="1180">
                  <c:v>1.2686</c:v>
                </c:pt>
                <c:pt idx="1181">
                  <c:v>1.2818</c:v>
                </c:pt>
                <c:pt idx="1182">
                  <c:v>1.2681</c:v>
                </c:pt>
                <c:pt idx="1183">
                  <c:v>1.2675</c:v>
                </c:pt>
                <c:pt idx="1184">
                  <c:v>1.2739</c:v>
                </c:pt>
                <c:pt idx="1185">
                  <c:v>1.2825</c:v>
                </c:pt>
                <c:pt idx="1186">
                  <c:v>1.2937</c:v>
                </c:pt>
                <c:pt idx="1187">
                  <c:v>1.2947</c:v>
                </c:pt>
                <c:pt idx="1188">
                  <c:v>1.3034</c:v>
                </c:pt>
                <c:pt idx="1189">
                  <c:v>1.3003</c:v>
                </c:pt>
                <c:pt idx="1190">
                  <c:v>1.2977</c:v>
                </c:pt>
                <c:pt idx="1191">
                  <c:v>1.3152</c:v>
                </c:pt>
                <c:pt idx="1192">
                  <c:v>1.3192</c:v>
                </c:pt>
                <c:pt idx="1193">
                  <c:v>1.3122</c:v>
                </c:pt>
                <c:pt idx="1194">
                  <c:v>1.3052</c:v>
                </c:pt>
                <c:pt idx="1195">
                  <c:v>1.3203</c:v>
                </c:pt>
                <c:pt idx="1196">
                  <c:v>1.3167</c:v>
                </c:pt>
                <c:pt idx="1197">
                  <c:v>1.3106</c:v>
                </c:pt>
                <c:pt idx="1198">
                  <c:v>1.3129</c:v>
                </c:pt>
                <c:pt idx="1199">
                  <c:v>1.3245</c:v>
                </c:pt>
                <c:pt idx="1200">
                  <c:v>1.3253</c:v>
                </c:pt>
                <c:pt idx="1201">
                  <c:v>1.3296</c:v>
                </c:pt>
                <c:pt idx="1202">
                  <c:v>1.3187</c:v>
                </c:pt>
                <c:pt idx="1203">
                  <c:v>1.3212</c:v>
                </c:pt>
                <c:pt idx="1204">
                  <c:v>1.3148</c:v>
                </c:pt>
                <c:pt idx="1205">
                  <c:v>1.3087</c:v>
                </c:pt>
                <c:pt idx="1206">
                  <c:v>1.3109</c:v>
                </c:pt>
                <c:pt idx="1207">
                  <c:v>1.315</c:v>
                </c:pt>
                <c:pt idx="1208">
                  <c:v>1.3248</c:v>
                </c:pt>
                <c:pt idx="1209">
                  <c:v>1.3255</c:v>
                </c:pt>
                <c:pt idx="1210">
                  <c:v>1.325</c:v>
                </c:pt>
                <c:pt idx="1211">
                  <c:v>1.3308</c:v>
                </c:pt>
                <c:pt idx="1212">
                  <c:v>1.3463</c:v>
                </c:pt>
                <c:pt idx="1213">
                  <c:v>1.341</c:v>
                </c:pt>
                <c:pt idx="1214">
                  <c:v>1.3452</c:v>
                </c:pt>
                <c:pt idx="1215">
                  <c:v>1.3358</c:v>
                </c:pt>
                <c:pt idx="1216">
                  <c:v>1.3319</c:v>
                </c:pt>
                <c:pt idx="1217">
                  <c:v>1.3201</c:v>
                </c:pt>
                <c:pt idx="1218">
                  <c:v>1.3226</c:v>
                </c:pt>
                <c:pt idx="1219">
                  <c:v>1.3119</c:v>
                </c:pt>
                <c:pt idx="1220">
                  <c:v>1.3148</c:v>
                </c:pt>
                <c:pt idx="1221">
                  <c:v>1.3256</c:v>
                </c:pt>
                <c:pt idx="1222">
                  <c:v>1.3118</c:v>
                </c:pt>
                <c:pt idx="1223">
                  <c:v>1.3148</c:v>
                </c:pt>
                <c:pt idx="1224">
                  <c:v>1.3112</c:v>
                </c:pt>
                <c:pt idx="1225">
                  <c:v>1.3038</c:v>
                </c:pt>
                <c:pt idx="1226">
                  <c:v>1.309</c:v>
                </c:pt>
                <c:pt idx="1227">
                  <c:v>1.3178</c:v>
                </c:pt>
                <c:pt idx="1228">
                  <c:v>1.3246</c:v>
                </c:pt>
                <c:pt idx="1229">
                  <c:v>1.3235</c:v>
                </c:pt>
                <c:pt idx="1230">
                  <c:v>1.3203</c:v>
                </c:pt>
                <c:pt idx="1231">
                  <c:v>1.3191</c:v>
                </c:pt>
                <c:pt idx="1232">
                  <c:v>1.3263</c:v>
                </c:pt>
                <c:pt idx="1233">
                  <c:v>1.3327</c:v>
                </c:pt>
                <c:pt idx="1234">
                  <c:v>1.3335</c:v>
                </c:pt>
                <c:pt idx="1235">
                  <c:v>1.3299</c:v>
                </c:pt>
                <c:pt idx="1236">
                  <c:v>1.3264</c:v>
                </c:pt>
                <c:pt idx="1237">
                  <c:v>1.3334</c:v>
                </c:pt>
                <c:pt idx="1238">
                  <c:v>1.3324</c:v>
                </c:pt>
                <c:pt idx="1239">
                  <c:v>1.3336</c:v>
                </c:pt>
                <c:pt idx="1240">
                  <c:v>1.3128</c:v>
                </c:pt>
                <c:pt idx="1241">
                  <c:v>1.3066</c:v>
                </c:pt>
                <c:pt idx="1242">
                  <c:v>1.3087</c:v>
                </c:pt>
                <c:pt idx="1243">
                  <c:v>1.3086</c:v>
                </c:pt>
                <c:pt idx="1244">
                  <c:v>1.3067</c:v>
                </c:pt>
                <c:pt idx="1245">
                  <c:v>1.3103</c:v>
                </c:pt>
                <c:pt idx="1246">
                  <c:v>1.317</c:v>
                </c:pt>
                <c:pt idx="1247">
                  <c:v>1.3082</c:v>
                </c:pt>
                <c:pt idx="1248">
                  <c:v>1.3067</c:v>
                </c:pt>
                <c:pt idx="1249">
                  <c:v>1.3122</c:v>
                </c:pt>
                <c:pt idx="1250">
                  <c:v>1.3122</c:v>
                </c:pt>
                <c:pt idx="1251">
                  <c:v>1.3132</c:v>
                </c:pt>
                <c:pt idx="1252">
                  <c:v>1.3211</c:v>
                </c:pt>
                <c:pt idx="1253">
                  <c:v>1.3129</c:v>
                </c:pt>
                <c:pt idx="1254">
                  <c:v>1.3206</c:v>
                </c:pt>
                <c:pt idx="1255">
                  <c:v>1.3209</c:v>
                </c:pt>
                <c:pt idx="1256">
                  <c:v>1.3231</c:v>
                </c:pt>
                <c:pt idx="1257">
                  <c:v>1.3247</c:v>
                </c:pt>
                <c:pt idx="1258">
                  <c:v>1.3228</c:v>
                </c:pt>
                <c:pt idx="1259">
                  <c:v>1.3153</c:v>
                </c:pt>
                <c:pt idx="1260">
                  <c:v>1.3147</c:v>
                </c:pt>
                <c:pt idx="1261">
                  <c:v>1.309</c:v>
                </c:pt>
                <c:pt idx="1262">
                  <c:v>1.3052</c:v>
                </c:pt>
                <c:pt idx="1263">
                  <c:v>1.3015</c:v>
                </c:pt>
                <c:pt idx="1264">
                  <c:v>1.2953</c:v>
                </c:pt>
                <c:pt idx="1265">
                  <c:v>1.2959</c:v>
                </c:pt>
                <c:pt idx="1266">
                  <c:v>1.2938</c:v>
                </c:pt>
                <c:pt idx="1267">
                  <c:v>1.2846</c:v>
                </c:pt>
                <c:pt idx="1268">
                  <c:v>1.2769</c:v>
                </c:pt>
                <c:pt idx="1269">
                  <c:v>1.273</c:v>
                </c:pt>
                <c:pt idx="1270">
                  <c:v>1.2708</c:v>
                </c:pt>
                <c:pt idx="1271">
                  <c:v>1.272</c:v>
                </c:pt>
                <c:pt idx="1272">
                  <c:v>1.2769</c:v>
                </c:pt>
                <c:pt idx="1273">
                  <c:v>1.2734</c:v>
                </c:pt>
                <c:pt idx="1274">
                  <c:v>1.2569</c:v>
                </c:pt>
                <c:pt idx="1275">
                  <c:v>1.2583</c:v>
                </c:pt>
                <c:pt idx="1276">
                  <c:v>1.2518</c:v>
                </c:pt>
                <c:pt idx="1277">
                  <c:v>1.2542</c:v>
                </c:pt>
                <c:pt idx="1278">
                  <c:v>1.2486</c:v>
                </c:pt>
                <c:pt idx="1279">
                  <c:v>1.2408</c:v>
                </c:pt>
                <c:pt idx="1280">
                  <c:v>1.2363</c:v>
                </c:pt>
                <c:pt idx="1281">
                  <c:v>1.242</c:v>
                </c:pt>
                <c:pt idx="1282">
                  <c:v>1.2494</c:v>
                </c:pt>
                <c:pt idx="1283">
                  <c:v>1.2437</c:v>
                </c:pt>
                <c:pt idx="1284">
                  <c:v>1.2534</c:v>
                </c:pt>
                <c:pt idx="1285">
                  <c:v>1.2567</c:v>
                </c:pt>
                <c:pt idx="1286">
                  <c:v>1.2482</c:v>
                </c:pt>
                <c:pt idx="1287">
                  <c:v>1.2504</c:v>
                </c:pt>
                <c:pt idx="1288">
                  <c:v>1.2476</c:v>
                </c:pt>
                <c:pt idx="1289">
                  <c:v>1.2596</c:v>
                </c:pt>
                <c:pt idx="1290">
                  <c:v>1.2608</c:v>
                </c:pt>
                <c:pt idx="1291">
                  <c:v>1.2633</c:v>
                </c:pt>
                <c:pt idx="1292">
                  <c:v>1.2578</c:v>
                </c:pt>
                <c:pt idx="1293">
                  <c:v>1.2691</c:v>
                </c:pt>
                <c:pt idx="1294">
                  <c:v>1.2702</c:v>
                </c:pt>
                <c:pt idx="1295">
                  <c:v>1.2585</c:v>
                </c:pt>
                <c:pt idx="1296">
                  <c:v>1.2545</c:v>
                </c:pt>
                <c:pt idx="1297">
                  <c:v>1.2479</c:v>
                </c:pt>
                <c:pt idx="1298">
                  <c:v>1.2471</c:v>
                </c:pt>
                <c:pt idx="1299">
                  <c:v>1.2457</c:v>
                </c:pt>
                <c:pt idx="1300">
                  <c:v>1.2432</c:v>
                </c:pt>
                <c:pt idx="1301">
                  <c:v>1.2668</c:v>
                </c:pt>
                <c:pt idx="1302">
                  <c:v>1.2584</c:v>
                </c:pt>
                <c:pt idx="1303">
                  <c:v>1.262</c:v>
                </c:pt>
                <c:pt idx="1304">
                  <c:v>1.2526</c:v>
                </c:pt>
                <c:pt idx="1305">
                  <c:v>1.2384</c:v>
                </c:pt>
                <c:pt idx="1306">
                  <c:v>1.2283</c:v>
                </c:pt>
                <c:pt idx="1307">
                  <c:v>1.2298</c:v>
                </c:pt>
                <c:pt idx="1308">
                  <c:v>1.2255</c:v>
                </c:pt>
                <c:pt idx="1309">
                  <c:v>1.2243</c:v>
                </c:pt>
                <c:pt idx="1310">
                  <c:v>1.2199</c:v>
                </c:pt>
                <c:pt idx="1311">
                  <c:v>1.2232</c:v>
                </c:pt>
                <c:pt idx="1312">
                  <c:v>1.2266</c:v>
                </c:pt>
                <c:pt idx="1313">
                  <c:v>1.2234</c:v>
                </c:pt>
                <c:pt idx="1314">
                  <c:v>1.2261</c:v>
                </c:pt>
                <c:pt idx="1315">
                  <c:v>1.2257</c:v>
                </c:pt>
                <c:pt idx="1316">
                  <c:v>1.2176</c:v>
                </c:pt>
                <c:pt idx="1317">
                  <c:v>1.2125</c:v>
                </c:pt>
                <c:pt idx="1318">
                  <c:v>1.2061</c:v>
                </c:pt>
                <c:pt idx="1319">
                  <c:v>1.2131</c:v>
                </c:pt>
                <c:pt idx="1320">
                  <c:v>1.228</c:v>
                </c:pt>
                <c:pt idx="1321">
                  <c:v>1.2369</c:v>
                </c:pt>
                <c:pt idx="1322">
                  <c:v>1.2249</c:v>
                </c:pt>
                <c:pt idx="1323">
                  <c:v>1.2314</c:v>
                </c:pt>
                <c:pt idx="1324">
                  <c:v>1.2299</c:v>
                </c:pt>
                <c:pt idx="1325">
                  <c:v>1.2149</c:v>
                </c:pt>
                <c:pt idx="1326">
                  <c:v>1.239</c:v>
                </c:pt>
                <c:pt idx="1327">
                  <c:v>1.2422</c:v>
                </c:pt>
                <c:pt idx="1328">
                  <c:v>1.2422</c:v>
                </c:pt>
                <c:pt idx="1329">
                  <c:v>1.2364</c:v>
                </c:pt>
                <c:pt idx="1330">
                  <c:v>1.2278</c:v>
                </c:pt>
                <c:pt idx="1331">
                  <c:v>1.2298</c:v>
                </c:pt>
                <c:pt idx="1332">
                  <c:v>1.234</c:v>
                </c:pt>
                <c:pt idx="1333">
                  <c:v>1.2329</c:v>
                </c:pt>
                <c:pt idx="1334">
                  <c:v>1.2287</c:v>
                </c:pt>
                <c:pt idx="1335">
                  <c:v>1.2356</c:v>
                </c:pt>
                <c:pt idx="1336">
                  <c:v>1.2314</c:v>
                </c:pt>
                <c:pt idx="1337">
                  <c:v>1.2343</c:v>
                </c:pt>
                <c:pt idx="1338">
                  <c:v>1.2471</c:v>
                </c:pt>
                <c:pt idx="1339">
                  <c:v>1.2472</c:v>
                </c:pt>
                <c:pt idx="1340">
                  <c:v>1.2582</c:v>
                </c:pt>
                <c:pt idx="1341">
                  <c:v>1.2533</c:v>
                </c:pt>
                <c:pt idx="1342">
                  <c:v>1.2514</c:v>
                </c:pt>
                <c:pt idx="1343">
                  <c:v>1.2564</c:v>
                </c:pt>
                <c:pt idx="1344">
                  <c:v>1.2538</c:v>
                </c:pt>
                <c:pt idx="1345">
                  <c:v>1.2497</c:v>
                </c:pt>
                <c:pt idx="1346">
                  <c:v>1.2578</c:v>
                </c:pt>
                <c:pt idx="1347">
                  <c:v>1.2596</c:v>
                </c:pt>
                <c:pt idx="1348">
                  <c:v>1.2565</c:v>
                </c:pt>
                <c:pt idx="1349">
                  <c:v>1.2603</c:v>
                </c:pt>
                <c:pt idx="1350">
                  <c:v>1.2627</c:v>
                </c:pt>
                <c:pt idx="1351">
                  <c:v>1.2795</c:v>
                </c:pt>
                <c:pt idx="1352">
                  <c:v>1.2795</c:v>
                </c:pt>
                <c:pt idx="1353">
                  <c:v>1.2859</c:v>
                </c:pt>
                <c:pt idx="1354">
                  <c:v>1.2893</c:v>
                </c:pt>
                <c:pt idx="1355">
                  <c:v>1.2911</c:v>
                </c:pt>
                <c:pt idx="1356">
                  <c:v>1.3125</c:v>
                </c:pt>
                <c:pt idx="1357">
                  <c:v>1.3052</c:v>
                </c:pt>
                <c:pt idx="1358">
                  <c:v>1.3071</c:v>
                </c:pt>
                <c:pt idx="1359">
                  <c:v>1.2991</c:v>
                </c:pt>
                <c:pt idx="1360">
                  <c:v>1.2909</c:v>
                </c:pt>
                <c:pt idx="1361">
                  <c:v>1.2945</c:v>
                </c:pt>
                <c:pt idx="1362">
                  <c:v>1.2852</c:v>
                </c:pt>
                <c:pt idx="1363">
                  <c:v>1.2874</c:v>
                </c:pt>
                <c:pt idx="1364">
                  <c:v>1.2856</c:v>
                </c:pt>
                <c:pt idx="1365">
                  <c:v>1.2899</c:v>
                </c:pt>
                <c:pt idx="1366">
                  <c:v>1.295</c:v>
                </c:pt>
                <c:pt idx="1367">
                  <c:v>1.2909</c:v>
                </c:pt>
                <c:pt idx="1368">
                  <c:v>1.3001</c:v>
                </c:pt>
                <c:pt idx="1369">
                  <c:v>1.3059</c:v>
                </c:pt>
                <c:pt idx="1370">
                  <c:v>1.2976</c:v>
                </c:pt>
                <c:pt idx="1371">
                  <c:v>1.2874</c:v>
                </c:pt>
                <c:pt idx="1372">
                  <c:v>1.2887</c:v>
                </c:pt>
                <c:pt idx="1373">
                  <c:v>1.2934</c:v>
                </c:pt>
                <c:pt idx="1374">
                  <c:v>1.2945</c:v>
                </c:pt>
                <c:pt idx="1375">
                  <c:v>1.2949</c:v>
                </c:pt>
                <c:pt idx="1376">
                  <c:v>1.3035</c:v>
                </c:pt>
                <c:pt idx="1377">
                  <c:v>1.3132</c:v>
                </c:pt>
                <c:pt idx="1378">
                  <c:v>1.3108</c:v>
                </c:pt>
                <c:pt idx="1379">
                  <c:v>1.3022</c:v>
                </c:pt>
                <c:pt idx="1380">
                  <c:v>1.3063</c:v>
                </c:pt>
                <c:pt idx="1381">
                  <c:v>1.2971</c:v>
                </c:pt>
                <c:pt idx="1382">
                  <c:v>1.2947</c:v>
                </c:pt>
                <c:pt idx="1383">
                  <c:v>1.2957</c:v>
                </c:pt>
                <c:pt idx="1384">
                  <c:v>1.293</c:v>
                </c:pt>
                <c:pt idx="1385">
                  <c:v>1.2896</c:v>
                </c:pt>
                <c:pt idx="1386">
                  <c:v>1.297</c:v>
                </c:pt>
                <c:pt idx="1387">
                  <c:v>1.2972</c:v>
                </c:pt>
                <c:pt idx="1388">
                  <c:v>1.2936</c:v>
                </c:pt>
                <c:pt idx="1389">
                  <c:v>1.2846</c:v>
                </c:pt>
                <c:pt idx="1390">
                  <c:v>1.279</c:v>
                </c:pt>
                <c:pt idx="1391">
                  <c:v>1.2818</c:v>
                </c:pt>
                <c:pt idx="1392">
                  <c:v>1.2759</c:v>
                </c:pt>
                <c:pt idx="1393">
                  <c:v>1.2739</c:v>
                </c:pt>
                <c:pt idx="1394">
                  <c:v>1.2714</c:v>
                </c:pt>
                <c:pt idx="1395">
                  <c:v>1.2713</c:v>
                </c:pt>
                <c:pt idx="1396">
                  <c:v>1.2716</c:v>
                </c:pt>
                <c:pt idx="1397">
                  <c:v>1.274</c:v>
                </c:pt>
                <c:pt idx="1398">
                  <c:v>1.2782</c:v>
                </c:pt>
                <c:pt idx="1399">
                  <c:v>1.2715</c:v>
                </c:pt>
                <c:pt idx="1400">
                  <c:v>1.2806</c:v>
                </c:pt>
                <c:pt idx="1401">
                  <c:v>1.2814</c:v>
                </c:pt>
                <c:pt idx="1402">
                  <c:v>1.2816</c:v>
                </c:pt>
                <c:pt idx="1403">
                  <c:v>1.2874</c:v>
                </c:pt>
                <c:pt idx="1404">
                  <c:v>1.2958</c:v>
                </c:pt>
                <c:pt idx="1405">
                  <c:v>1.2966</c:v>
                </c:pt>
                <c:pt idx="1406">
                  <c:v>1.294</c:v>
                </c:pt>
                <c:pt idx="1407">
                  <c:v>1.2923</c:v>
                </c:pt>
                <c:pt idx="1408">
                  <c:v>1.2953</c:v>
                </c:pt>
                <c:pt idx="1409">
                  <c:v>1.3009</c:v>
                </c:pt>
                <c:pt idx="1410">
                  <c:v>1.3066</c:v>
                </c:pt>
                <c:pt idx="1411">
                  <c:v>1.3081</c:v>
                </c:pt>
                <c:pt idx="1412">
                  <c:v>1.3077</c:v>
                </c:pt>
                <c:pt idx="1413">
                  <c:v>1.2967</c:v>
                </c:pt>
                <c:pt idx="1414">
                  <c:v>1.2942</c:v>
                </c:pt>
                <c:pt idx="1415">
                  <c:v>1.2929</c:v>
                </c:pt>
                <c:pt idx="1416">
                  <c:v>1.2992</c:v>
                </c:pt>
                <c:pt idx="1417">
                  <c:v>1.3037</c:v>
                </c:pt>
                <c:pt idx="1418">
                  <c:v>1.3077</c:v>
                </c:pt>
                <c:pt idx="1419">
                  <c:v>1.3134</c:v>
                </c:pt>
                <c:pt idx="1420">
                  <c:v>1.3169</c:v>
                </c:pt>
                <c:pt idx="1421">
                  <c:v>1.3223</c:v>
                </c:pt>
                <c:pt idx="1422">
                  <c:v>1.3248</c:v>
                </c:pt>
                <c:pt idx="1423">
                  <c:v>1.3225</c:v>
                </c:pt>
                <c:pt idx="1424">
                  <c:v>1.3166</c:v>
                </c:pt>
                <c:pt idx="1425">
                  <c:v>1.3178</c:v>
                </c:pt>
                <c:pt idx="1426">
                  <c:v>1.3169</c:v>
                </c:pt>
                <c:pt idx="1427">
                  <c:v>1.3227</c:v>
                </c:pt>
                <c:pt idx="1428">
                  <c:v>1.3227</c:v>
                </c:pt>
                <c:pt idx="1429">
                  <c:v>1.322</c:v>
                </c:pt>
                <c:pt idx="1430">
                  <c:v>1.3185</c:v>
                </c:pt>
                <c:pt idx="1431">
                  <c:v>1.322</c:v>
                </c:pt>
                <c:pt idx="1432">
                  <c:v>1.3195</c:v>
                </c:pt>
                <c:pt idx="1433">
                  <c:v>1.311</c:v>
                </c:pt>
                <c:pt idx="1434">
                  <c:v>1.3047</c:v>
                </c:pt>
                <c:pt idx="1435">
                  <c:v>1.3099</c:v>
                </c:pt>
                <c:pt idx="1436">
                  <c:v>1.3067</c:v>
                </c:pt>
                <c:pt idx="1437">
                  <c:v>1.3075</c:v>
                </c:pt>
                <c:pt idx="1438">
                  <c:v>1.3219</c:v>
                </c:pt>
                <c:pt idx="1439">
                  <c:v>1.3352</c:v>
                </c:pt>
                <c:pt idx="1440">
                  <c:v>1.3369</c:v>
                </c:pt>
                <c:pt idx="1441">
                  <c:v>1.3341</c:v>
                </c:pt>
                <c:pt idx="1442">
                  <c:v>1.3305</c:v>
                </c:pt>
                <c:pt idx="1443">
                  <c:v>1.3356</c:v>
                </c:pt>
                <c:pt idx="1444">
                  <c:v>1.3303</c:v>
                </c:pt>
                <c:pt idx="1445">
                  <c:v>1.3314</c:v>
                </c:pt>
                <c:pt idx="1446">
                  <c:v>1.3303</c:v>
                </c:pt>
                <c:pt idx="1447">
                  <c:v>1.3307</c:v>
                </c:pt>
                <c:pt idx="1448">
                  <c:v>1.3377</c:v>
                </c:pt>
                <c:pt idx="1449">
                  <c:v>1.3456</c:v>
                </c:pt>
                <c:pt idx="1450">
                  <c:v>1.3458</c:v>
                </c:pt>
                <c:pt idx="1451">
                  <c:v>1.3484</c:v>
                </c:pt>
                <c:pt idx="1452">
                  <c:v>1.3564</c:v>
                </c:pt>
                <c:pt idx="1453">
                  <c:v>1.3583</c:v>
                </c:pt>
                <c:pt idx="1454">
                  <c:v>1.3691</c:v>
                </c:pt>
                <c:pt idx="1455">
                  <c:v>1.3527</c:v>
                </c:pt>
                <c:pt idx="1456">
                  <c:v>1.3569</c:v>
                </c:pt>
                <c:pt idx="1457">
                  <c:v>1.3528</c:v>
                </c:pt>
                <c:pt idx="1458">
                  <c:v>1.3382</c:v>
                </c:pt>
                <c:pt idx="1459">
                  <c:v>1.3366</c:v>
                </c:pt>
                <c:pt idx="1460">
                  <c:v>1.3413</c:v>
                </c:pt>
                <c:pt idx="1461">
                  <c:v>1.345</c:v>
                </c:pt>
                <c:pt idx="1462">
                  <c:v>1.3448</c:v>
                </c:pt>
                <c:pt idx="1463">
                  <c:v>1.3334</c:v>
                </c:pt>
                <c:pt idx="1464">
                  <c:v>1.3362</c:v>
                </c:pt>
                <c:pt idx="1465">
                  <c:v>1.3353</c:v>
                </c:pt>
                <c:pt idx="1466">
                  <c:v>1.3387</c:v>
                </c:pt>
                <c:pt idx="1467">
                  <c:v>1.3349</c:v>
                </c:pt>
                <c:pt idx="1468">
                  <c:v>1.3204</c:v>
                </c:pt>
                <c:pt idx="1469">
                  <c:v>1.3165</c:v>
                </c:pt>
                <c:pt idx="1470">
                  <c:v>1.3173</c:v>
                </c:pt>
                <c:pt idx="1471">
                  <c:v>1.3054</c:v>
                </c:pt>
                <c:pt idx="1472">
                  <c:v>1.3103</c:v>
                </c:pt>
                <c:pt idx="1473">
                  <c:v>1.3079</c:v>
                </c:pt>
                <c:pt idx="1474">
                  <c:v>1.2987</c:v>
                </c:pt>
                <c:pt idx="1475">
                  <c:v>1.2995</c:v>
                </c:pt>
                <c:pt idx="1476">
                  <c:v>1.3019</c:v>
                </c:pt>
                <c:pt idx="1477">
                  <c:v>1.299</c:v>
                </c:pt>
                <c:pt idx="1478">
                  <c:v>1.3098</c:v>
                </c:pt>
                <c:pt idx="1479">
                  <c:v>1.299</c:v>
                </c:pt>
                <c:pt idx="1480">
                  <c:v>1.3017</c:v>
                </c:pt>
                <c:pt idx="1481">
                  <c:v>1.3027</c:v>
                </c:pt>
                <c:pt idx="1482">
                  <c:v>1.2957</c:v>
                </c:pt>
                <c:pt idx="1483">
                  <c:v>1.3021</c:v>
                </c:pt>
                <c:pt idx="1484">
                  <c:v>1.306</c:v>
                </c:pt>
                <c:pt idx="1485">
                  <c:v>1.2975</c:v>
                </c:pt>
                <c:pt idx="1486">
                  <c:v>1.2858</c:v>
                </c:pt>
                <c:pt idx="1487">
                  <c:v>1.2949</c:v>
                </c:pt>
                <c:pt idx="1488">
                  <c:v>1.2906</c:v>
                </c:pt>
                <c:pt idx="1489">
                  <c:v>1.2987</c:v>
                </c:pt>
                <c:pt idx="1490">
                  <c:v>1.285</c:v>
                </c:pt>
                <c:pt idx="1491">
                  <c:v>1.285</c:v>
                </c:pt>
                <c:pt idx="1492">
                  <c:v>1.2771</c:v>
                </c:pt>
                <c:pt idx="1493">
                  <c:v>1.2816</c:v>
                </c:pt>
                <c:pt idx="1494">
                  <c:v>1.2816</c:v>
                </c:pt>
                <c:pt idx="1495">
                  <c:v>1.2857</c:v>
                </c:pt>
                <c:pt idx="1496">
                  <c:v>1.2835</c:v>
                </c:pt>
                <c:pt idx="1497">
                  <c:v>1.2847</c:v>
                </c:pt>
                <c:pt idx="1498">
                  <c:v>1.2854</c:v>
                </c:pt>
                <c:pt idx="1499">
                  <c:v>1.3028</c:v>
                </c:pt>
                <c:pt idx="1500">
                  <c:v>1.3007</c:v>
                </c:pt>
                <c:pt idx="1501">
                  <c:v>1.3092</c:v>
                </c:pt>
                <c:pt idx="1502">
                  <c:v>1.3059</c:v>
                </c:pt>
                <c:pt idx="1503">
                  <c:v>1.3123</c:v>
                </c:pt>
                <c:pt idx="1504">
                  <c:v>1.3093</c:v>
                </c:pt>
                <c:pt idx="1505">
                  <c:v>1.308</c:v>
                </c:pt>
                <c:pt idx="1506">
                  <c:v>1.3141</c:v>
                </c:pt>
                <c:pt idx="1507">
                  <c:v>1.3048</c:v>
                </c:pt>
                <c:pt idx="1508">
                  <c:v>1.3075</c:v>
                </c:pt>
                <c:pt idx="1509">
                  <c:v>1.3066</c:v>
                </c:pt>
                <c:pt idx="1510">
                  <c:v>1.3051</c:v>
                </c:pt>
                <c:pt idx="1511">
                  <c:v>1.3012</c:v>
                </c:pt>
                <c:pt idx="1512">
                  <c:v>1.2996</c:v>
                </c:pt>
                <c:pt idx="1513">
                  <c:v>1.3004</c:v>
                </c:pt>
                <c:pt idx="1514">
                  <c:v>1.3024</c:v>
                </c:pt>
                <c:pt idx="1515">
                  <c:v>1.3089</c:v>
                </c:pt>
                <c:pt idx="1516">
                  <c:v>1.317</c:v>
                </c:pt>
                <c:pt idx="1517">
                  <c:v>1.3192</c:v>
                </c:pt>
                <c:pt idx="1518">
                  <c:v>1.3066</c:v>
                </c:pt>
                <c:pt idx="1519">
                  <c:v>1.3111</c:v>
                </c:pt>
                <c:pt idx="1520">
                  <c:v>1.3066</c:v>
                </c:pt>
                <c:pt idx="1521">
                  <c:v>1.3084</c:v>
                </c:pt>
                <c:pt idx="1522">
                  <c:v>1.3177</c:v>
                </c:pt>
                <c:pt idx="1523">
                  <c:v>1.3105</c:v>
                </c:pt>
                <c:pt idx="1524">
                  <c:v>1.2954</c:v>
                </c:pt>
                <c:pt idx="1525">
                  <c:v>1.2981</c:v>
                </c:pt>
                <c:pt idx="1526">
                  <c:v>1.2969</c:v>
                </c:pt>
                <c:pt idx="1527">
                  <c:v>1.2858</c:v>
                </c:pt>
                <c:pt idx="1528">
                  <c:v>1.2897</c:v>
                </c:pt>
                <c:pt idx="1529">
                  <c:v>1.2818</c:v>
                </c:pt>
                <c:pt idx="1530">
                  <c:v>1.2864</c:v>
                </c:pt>
                <c:pt idx="1531">
                  <c:v>1.291</c:v>
                </c:pt>
                <c:pt idx="1532">
                  <c:v>1.2865</c:v>
                </c:pt>
                <c:pt idx="1533">
                  <c:v>1.2938</c:v>
                </c:pt>
                <c:pt idx="1534">
                  <c:v>1.2919</c:v>
                </c:pt>
                <c:pt idx="1535">
                  <c:v>1.2936</c:v>
                </c:pt>
                <c:pt idx="1536">
                  <c:v>1.287</c:v>
                </c:pt>
                <c:pt idx="1537">
                  <c:v>1.2943</c:v>
                </c:pt>
                <c:pt idx="1538">
                  <c:v>1.3041</c:v>
                </c:pt>
                <c:pt idx="1539">
                  <c:v>1.2987</c:v>
                </c:pt>
                <c:pt idx="1540">
                  <c:v>1.3097</c:v>
                </c:pt>
                <c:pt idx="1541">
                  <c:v>1.3074</c:v>
                </c:pt>
                <c:pt idx="1542">
                  <c:v>1.3089</c:v>
                </c:pt>
                <c:pt idx="1543">
                  <c:v>1.3246</c:v>
                </c:pt>
                <c:pt idx="1544">
                  <c:v>1.3242</c:v>
                </c:pt>
              </c:numCache>
            </c:numRef>
          </c:val>
          <c:smooth val="0"/>
        </c:ser>
        <c:dLbls>
          <c:showLegendKey val="0"/>
          <c:showVal val="0"/>
          <c:showCatName val="0"/>
          <c:showSerName val="0"/>
          <c:showPercent val="0"/>
          <c:showBubbleSize val="0"/>
        </c:dLbls>
        <c:marker val="1"/>
        <c:smooth val="0"/>
        <c:axId val="2053094456"/>
        <c:axId val="2052253144"/>
      </c:lineChart>
      <c:lineChart>
        <c:grouping val="standard"/>
        <c:varyColors val="0"/>
        <c:ser>
          <c:idx val="1"/>
          <c:order val="1"/>
          <c:tx>
            <c:strRef>
              <c:f>'EURUSD Spot'!$D$2</c:f>
              <c:strCache>
                <c:ptCount val="1"/>
                <c:pt idx="0">
                  <c:v>Realized Vol (3m)</c:v>
                </c:pt>
              </c:strCache>
            </c:strRef>
          </c:tx>
          <c:spPr>
            <a:ln w="38100">
              <a:solidFill>
                <a:srgbClr val="FF0000"/>
              </a:solidFill>
            </a:ln>
          </c:spPr>
          <c:marker>
            <c:symbol val="none"/>
          </c:marker>
          <c:cat>
            <c:numRef>
              <c:f>'EURUSD Spot'!$A$58:$A$1547</c:f>
              <c:numCache>
                <c:formatCode>d\-mmm\-yy</c:formatCode>
                <c:ptCount val="1490"/>
                <c:pt idx="0">
                  <c:v>39174.0</c:v>
                </c:pt>
                <c:pt idx="1">
                  <c:v>39175.0</c:v>
                </c:pt>
                <c:pt idx="2">
                  <c:v>39176.0</c:v>
                </c:pt>
                <c:pt idx="3">
                  <c:v>39177.0</c:v>
                </c:pt>
                <c:pt idx="4">
                  <c:v>39178.0</c:v>
                </c:pt>
                <c:pt idx="5">
                  <c:v>39181.0</c:v>
                </c:pt>
                <c:pt idx="6">
                  <c:v>39182.0</c:v>
                </c:pt>
                <c:pt idx="7">
                  <c:v>39183.0</c:v>
                </c:pt>
                <c:pt idx="8">
                  <c:v>39184.0</c:v>
                </c:pt>
                <c:pt idx="9">
                  <c:v>39185.0</c:v>
                </c:pt>
                <c:pt idx="10">
                  <c:v>39188.0</c:v>
                </c:pt>
                <c:pt idx="11">
                  <c:v>39189.0</c:v>
                </c:pt>
                <c:pt idx="12">
                  <c:v>39190.0</c:v>
                </c:pt>
                <c:pt idx="13">
                  <c:v>39191.0</c:v>
                </c:pt>
                <c:pt idx="14">
                  <c:v>39192.0</c:v>
                </c:pt>
                <c:pt idx="15">
                  <c:v>39195.0</c:v>
                </c:pt>
                <c:pt idx="16">
                  <c:v>39196.0</c:v>
                </c:pt>
                <c:pt idx="17">
                  <c:v>39197.0</c:v>
                </c:pt>
                <c:pt idx="18">
                  <c:v>39198.0</c:v>
                </c:pt>
                <c:pt idx="19">
                  <c:v>39199.0</c:v>
                </c:pt>
                <c:pt idx="20">
                  <c:v>39202.0</c:v>
                </c:pt>
                <c:pt idx="21">
                  <c:v>39203.0</c:v>
                </c:pt>
                <c:pt idx="22">
                  <c:v>39204.0</c:v>
                </c:pt>
                <c:pt idx="23">
                  <c:v>39206.0</c:v>
                </c:pt>
                <c:pt idx="24">
                  <c:v>39209.0</c:v>
                </c:pt>
                <c:pt idx="25">
                  <c:v>39210.0</c:v>
                </c:pt>
                <c:pt idx="26">
                  <c:v>39212.0</c:v>
                </c:pt>
                <c:pt idx="27">
                  <c:v>39216.0</c:v>
                </c:pt>
                <c:pt idx="28">
                  <c:v>39218.0</c:v>
                </c:pt>
                <c:pt idx="29">
                  <c:v>39219.0</c:v>
                </c:pt>
                <c:pt idx="30">
                  <c:v>39238.0</c:v>
                </c:pt>
                <c:pt idx="31">
                  <c:v>39240.0</c:v>
                </c:pt>
                <c:pt idx="32">
                  <c:v>39241.0</c:v>
                </c:pt>
                <c:pt idx="33">
                  <c:v>39244.0</c:v>
                </c:pt>
                <c:pt idx="34">
                  <c:v>39245.0</c:v>
                </c:pt>
                <c:pt idx="35">
                  <c:v>39247.0</c:v>
                </c:pt>
                <c:pt idx="36">
                  <c:v>39248.0</c:v>
                </c:pt>
                <c:pt idx="37">
                  <c:v>39251.0</c:v>
                </c:pt>
                <c:pt idx="38">
                  <c:v>39252.0</c:v>
                </c:pt>
                <c:pt idx="39">
                  <c:v>39253.0</c:v>
                </c:pt>
                <c:pt idx="40">
                  <c:v>39254.0</c:v>
                </c:pt>
                <c:pt idx="41">
                  <c:v>39258.0</c:v>
                </c:pt>
                <c:pt idx="42">
                  <c:v>39259.0</c:v>
                </c:pt>
                <c:pt idx="43">
                  <c:v>39260.0</c:v>
                </c:pt>
                <c:pt idx="44">
                  <c:v>39262.0</c:v>
                </c:pt>
                <c:pt idx="45">
                  <c:v>39265.0</c:v>
                </c:pt>
                <c:pt idx="46">
                  <c:v>39272.0</c:v>
                </c:pt>
                <c:pt idx="47">
                  <c:v>39273.0</c:v>
                </c:pt>
                <c:pt idx="48">
                  <c:v>39274.0</c:v>
                </c:pt>
                <c:pt idx="49">
                  <c:v>39275.0</c:v>
                </c:pt>
                <c:pt idx="50">
                  <c:v>39276.0</c:v>
                </c:pt>
                <c:pt idx="51">
                  <c:v>39279.0</c:v>
                </c:pt>
                <c:pt idx="52">
                  <c:v>39280.0</c:v>
                </c:pt>
                <c:pt idx="53">
                  <c:v>39281.0</c:v>
                </c:pt>
                <c:pt idx="54">
                  <c:v>39282.0</c:v>
                </c:pt>
                <c:pt idx="55">
                  <c:v>39283.0</c:v>
                </c:pt>
                <c:pt idx="56">
                  <c:v>39286.0</c:v>
                </c:pt>
                <c:pt idx="57">
                  <c:v>39287.0</c:v>
                </c:pt>
                <c:pt idx="58">
                  <c:v>39288.0</c:v>
                </c:pt>
                <c:pt idx="59">
                  <c:v>39289.0</c:v>
                </c:pt>
                <c:pt idx="60">
                  <c:v>39294.0</c:v>
                </c:pt>
                <c:pt idx="61">
                  <c:v>39303.0</c:v>
                </c:pt>
                <c:pt idx="62">
                  <c:v>39304.0</c:v>
                </c:pt>
                <c:pt idx="63">
                  <c:v>39307.0</c:v>
                </c:pt>
                <c:pt idx="64">
                  <c:v>39308.0</c:v>
                </c:pt>
                <c:pt idx="65">
                  <c:v>39309.0</c:v>
                </c:pt>
                <c:pt idx="66">
                  <c:v>39310.0</c:v>
                </c:pt>
                <c:pt idx="67">
                  <c:v>39311.0</c:v>
                </c:pt>
                <c:pt idx="68">
                  <c:v>39314.0</c:v>
                </c:pt>
                <c:pt idx="69">
                  <c:v>39315.0</c:v>
                </c:pt>
                <c:pt idx="70">
                  <c:v>39316.0</c:v>
                </c:pt>
                <c:pt idx="71">
                  <c:v>39317.0</c:v>
                </c:pt>
                <c:pt idx="72">
                  <c:v>39318.0</c:v>
                </c:pt>
                <c:pt idx="73">
                  <c:v>39321.0</c:v>
                </c:pt>
                <c:pt idx="74">
                  <c:v>39322.0</c:v>
                </c:pt>
                <c:pt idx="75">
                  <c:v>39323.0</c:v>
                </c:pt>
                <c:pt idx="76">
                  <c:v>39324.0</c:v>
                </c:pt>
                <c:pt idx="77">
                  <c:v>39325.0</c:v>
                </c:pt>
                <c:pt idx="78">
                  <c:v>39328.0</c:v>
                </c:pt>
                <c:pt idx="79">
                  <c:v>39329.0</c:v>
                </c:pt>
                <c:pt idx="80">
                  <c:v>39330.0</c:v>
                </c:pt>
                <c:pt idx="81">
                  <c:v>39331.0</c:v>
                </c:pt>
                <c:pt idx="82">
                  <c:v>39343.0</c:v>
                </c:pt>
                <c:pt idx="83">
                  <c:v>39344.0</c:v>
                </c:pt>
                <c:pt idx="84">
                  <c:v>39345.0</c:v>
                </c:pt>
                <c:pt idx="85">
                  <c:v>39346.0</c:v>
                </c:pt>
                <c:pt idx="86">
                  <c:v>39349.0</c:v>
                </c:pt>
                <c:pt idx="87">
                  <c:v>39350.0</c:v>
                </c:pt>
                <c:pt idx="88">
                  <c:v>39353.0</c:v>
                </c:pt>
                <c:pt idx="89">
                  <c:v>39356.0</c:v>
                </c:pt>
                <c:pt idx="90">
                  <c:v>39358.0</c:v>
                </c:pt>
                <c:pt idx="91">
                  <c:v>39360.0</c:v>
                </c:pt>
                <c:pt idx="92">
                  <c:v>39363.0</c:v>
                </c:pt>
                <c:pt idx="93">
                  <c:v>39364.0</c:v>
                </c:pt>
                <c:pt idx="94">
                  <c:v>39365.0</c:v>
                </c:pt>
                <c:pt idx="95">
                  <c:v>39366.0</c:v>
                </c:pt>
                <c:pt idx="96">
                  <c:v>39367.0</c:v>
                </c:pt>
                <c:pt idx="97">
                  <c:v>39370.0</c:v>
                </c:pt>
                <c:pt idx="98">
                  <c:v>39371.0</c:v>
                </c:pt>
                <c:pt idx="99">
                  <c:v>39372.0</c:v>
                </c:pt>
                <c:pt idx="100">
                  <c:v>39373.0</c:v>
                </c:pt>
                <c:pt idx="101">
                  <c:v>39374.0</c:v>
                </c:pt>
                <c:pt idx="102">
                  <c:v>39378.0</c:v>
                </c:pt>
                <c:pt idx="103">
                  <c:v>39379.0</c:v>
                </c:pt>
                <c:pt idx="104">
                  <c:v>39380.0</c:v>
                </c:pt>
                <c:pt idx="105">
                  <c:v>39381.0</c:v>
                </c:pt>
                <c:pt idx="106">
                  <c:v>39384.0</c:v>
                </c:pt>
                <c:pt idx="107">
                  <c:v>39385.0</c:v>
                </c:pt>
                <c:pt idx="108">
                  <c:v>39386.0</c:v>
                </c:pt>
                <c:pt idx="109">
                  <c:v>39387.0</c:v>
                </c:pt>
                <c:pt idx="110">
                  <c:v>39388.0</c:v>
                </c:pt>
                <c:pt idx="111">
                  <c:v>39391.0</c:v>
                </c:pt>
                <c:pt idx="112">
                  <c:v>39392.0</c:v>
                </c:pt>
                <c:pt idx="113">
                  <c:v>39393.0</c:v>
                </c:pt>
                <c:pt idx="114">
                  <c:v>39395.0</c:v>
                </c:pt>
                <c:pt idx="115">
                  <c:v>39398.0</c:v>
                </c:pt>
                <c:pt idx="116">
                  <c:v>39399.0</c:v>
                </c:pt>
                <c:pt idx="117">
                  <c:v>39400.0</c:v>
                </c:pt>
                <c:pt idx="118">
                  <c:v>39401.0</c:v>
                </c:pt>
                <c:pt idx="119">
                  <c:v>39402.0</c:v>
                </c:pt>
                <c:pt idx="120">
                  <c:v>39405.0</c:v>
                </c:pt>
                <c:pt idx="121">
                  <c:v>39406.0</c:v>
                </c:pt>
                <c:pt idx="122">
                  <c:v>39407.0</c:v>
                </c:pt>
                <c:pt idx="123">
                  <c:v>39408.0</c:v>
                </c:pt>
                <c:pt idx="124">
                  <c:v>39409.0</c:v>
                </c:pt>
                <c:pt idx="125">
                  <c:v>39412.0</c:v>
                </c:pt>
                <c:pt idx="126">
                  <c:v>39413.0</c:v>
                </c:pt>
                <c:pt idx="127">
                  <c:v>39414.0</c:v>
                </c:pt>
                <c:pt idx="128">
                  <c:v>39415.0</c:v>
                </c:pt>
                <c:pt idx="129">
                  <c:v>39416.0</c:v>
                </c:pt>
                <c:pt idx="130">
                  <c:v>39419.0</c:v>
                </c:pt>
                <c:pt idx="131">
                  <c:v>39420.0</c:v>
                </c:pt>
                <c:pt idx="132">
                  <c:v>39421.0</c:v>
                </c:pt>
                <c:pt idx="133">
                  <c:v>39422.0</c:v>
                </c:pt>
                <c:pt idx="134">
                  <c:v>39423.0</c:v>
                </c:pt>
                <c:pt idx="135">
                  <c:v>39426.0</c:v>
                </c:pt>
                <c:pt idx="136">
                  <c:v>39427.0</c:v>
                </c:pt>
                <c:pt idx="137">
                  <c:v>39428.0</c:v>
                </c:pt>
                <c:pt idx="138">
                  <c:v>39429.0</c:v>
                </c:pt>
                <c:pt idx="139">
                  <c:v>39430.0</c:v>
                </c:pt>
                <c:pt idx="140">
                  <c:v>39433.0</c:v>
                </c:pt>
                <c:pt idx="141">
                  <c:v>39434.0</c:v>
                </c:pt>
                <c:pt idx="142">
                  <c:v>39435.0</c:v>
                </c:pt>
                <c:pt idx="143">
                  <c:v>39436.0</c:v>
                </c:pt>
                <c:pt idx="144">
                  <c:v>39437.0</c:v>
                </c:pt>
                <c:pt idx="145">
                  <c:v>39440.0</c:v>
                </c:pt>
                <c:pt idx="146">
                  <c:v>39443.0</c:v>
                </c:pt>
                <c:pt idx="147">
                  <c:v>39444.0</c:v>
                </c:pt>
                <c:pt idx="148">
                  <c:v>39447.0</c:v>
                </c:pt>
                <c:pt idx="149">
                  <c:v>39448.0</c:v>
                </c:pt>
                <c:pt idx="150">
                  <c:v>39449.0</c:v>
                </c:pt>
                <c:pt idx="151">
                  <c:v>39450.0</c:v>
                </c:pt>
                <c:pt idx="152">
                  <c:v>39451.0</c:v>
                </c:pt>
                <c:pt idx="153">
                  <c:v>39454.0</c:v>
                </c:pt>
                <c:pt idx="154">
                  <c:v>39455.0</c:v>
                </c:pt>
                <c:pt idx="155">
                  <c:v>39456.0</c:v>
                </c:pt>
                <c:pt idx="156">
                  <c:v>39457.0</c:v>
                </c:pt>
                <c:pt idx="157">
                  <c:v>39458.0</c:v>
                </c:pt>
                <c:pt idx="158">
                  <c:v>39461.0</c:v>
                </c:pt>
                <c:pt idx="159">
                  <c:v>39462.0</c:v>
                </c:pt>
                <c:pt idx="160">
                  <c:v>39463.0</c:v>
                </c:pt>
                <c:pt idx="161">
                  <c:v>39464.0</c:v>
                </c:pt>
                <c:pt idx="162">
                  <c:v>39465.0</c:v>
                </c:pt>
                <c:pt idx="163">
                  <c:v>39468.0</c:v>
                </c:pt>
                <c:pt idx="164">
                  <c:v>39469.0</c:v>
                </c:pt>
                <c:pt idx="165">
                  <c:v>39470.0</c:v>
                </c:pt>
                <c:pt idx="166">
                  <c:v>39471.0</c:v>
                </c:pt>
                <c:pt idx="167">
                  <c:v>39472.0</c:v>
                </c:pt>
                <c:pt idx="168">
                  <c:v>39475.0</c:v>
                </c:pt>
                <c:pt idx="169">
                  <c:v>39476.0</c:v>
                </c:pt>
                <c:pt idx="170">
                  <c:v>39477.0</c:v>
                </c:pt>
                <c:pt idx="171">
                  <c:v>39478.0</c:v>
                </c:pt>
                <c:pt idx="172">
                  <c:v>39479.0</c:v>
                </c:pt>
                <c:pt idx="173">
                  <c:v>39482.0</c:v>
                </c:pt>
                <c:pt idx="174">
                  <c:v>39483.0</c:v>
                </c:pt>
                <c:pt idx="175">
                  <c:v>39484.0</c:v>
                </c:pt>
                <c:pt idx="176">
                  <c:v>39485.0</c:v>
                </c:pt>
                <c:pt idx="177">
                  <c:v>39486.0</c:v>
                </c:pt>
                <c:pt idx="178">
                  <c:v>39489.0</c:v>
                </c:pt>
                <c:pt idx="179">
                  <c:v>39490.0</c:v>
                </c:pt>
                <c:pt idx="180">
                  <c:v>39491.0</c:v>
                </c:pt>
                <c:pt idx="181">
                  <c:v>39492.0</c:v>
                </c:pt>
                <c:pt idx="182">
                  <c:v>39493.0</c:v>
                </c:pt>
                <c:pt idx="183">
                  <c:v>39496.0</c:v>
                </c:pt>
                <c:pt idx="184">
                  <c:v>39497.0</c:v>
                </c:pt>
                <c:pt idx="185">
                  <c:v>39498.0</c:v>
                </c:pt>
                <c:pt idx="186">
                  <c:v>39499.0</c:v>
                </c:pt>
                <c:pt idx="187">
                  <c:v>39500.0</c:v>
                </c:pt>
                <c:pt idx="188">
                  <c:v>39503.0</c:v>
                </c:pt>
                <c:pt idx="189">
                  <c:v>39504.0</c:v>
                </c:pt>
                <c:pt idx="190">
                  <c:v>39505.0</c:v>
                </c:pt>
                <c:pt idx="191">
                  <c:v>39506.0</c:v>
                </c:pt>
                <c:pt idx="192">
                  <c:v>39507.0</c:v>
                </c:pt>
                <c:pt idx="193">
                  <c:v>39510.0</c:v>
                </c:pt>
                <c:pt idx="194">
                  <c:v>39511.0</c:v>
                </c:pt>
                <c:pt idx="195">
                  <c:v>39512.0</c:v>
                </c:pt>
                <c:pt idx="196">
                  <c:v>39513.0</c:v>
                </c:pt>
                <c:pt idx="197">
                  <c:v>39514.0</c:v>
                </c:pt>
                <c:pt idx="198">
                  <c:v>39517.0</c:v>
                </c:pt>
                <c:pt idx="199">
                  <c:v>39518.0</c:v>
                </c:pt>
                <c:pt idx="200">
                  <c:v>39519.0</c:v>
                </c:pt>
                <c:pt idx="201">
                  <c:v>39521.0</c:v>
                </c:pt>
                <c:pt idx="202">
                  <c:v>39524.0</c:v>
                </c:pt>
                <c:pt idx="203">
                  <c:v>39525.0</c:v>
                </c:pt>
                <c:pt idx="204">
                  <c:v>39526.0</c:v>
                </c:pt>
                <c:pt idx="205">
                  <c:v>39527.0</c:v>
                </c:pt>
                <c:pt idx="206">
                  <c:v>39528.0</c:v>
                </c:pt>
                <c:pt idx="207">
                  <c:v>39531.0</c:v>
                </c:pt>
                <c:pt idx="208">
                  <c:v>39532.0</c:v>
                </c:pt>
                <c:pt idx="209">
                  <c:v>39533.0</c:v>
                </c:pt>
                <c:pt idx="210">
                  <c:v>39534.0</c:v>
                </c:pt>
                <c:pt idx="211">
                  <c:v>39535.0</c:v>
                </c:pt>
                <c:pt idx="212">
                  <c:v>39538.0</c:v>
                </c:pt>
                <c:pt idx="213">
                  <c:v>39539.0</c:v>
                </c:pt>
                <c:pt idx="214">
                  <c:v>39540.0</c:v>
                </c:pt>
                <c:pt idx="215">
                  <c:v>39541.0</c:v>
                </c:pt>
                <c:pt idx="216">
                  <c:v>39542.0</c:v>
                </c:pt>
                <c:pt idx="217">
                  <c:v>39545.0</c:v>
                </c:pt>
                <c:pt idx="218">
                  <c:v>39546.0</c:v>
                </c:pt>
                <c:pt idx="219">
                  <c:v>39547.0</c:v>
                </c:pt>
                <c:pt idx="220">
                  <c:v>39548.0</c:v>
                </c:pt>
                <c:pt idx="221">
                  <c:v>39549.0</c:v>
                </c:pt>
                <c:pt idx="222">
                  <c:v>39552.0</c:v>
                </c:pt>
                <c:pt idx="223">
                  <c:v>39553.0</c:v>
                </c:pt>
                <c:pt idx="224">
                  <c:v>39554.0</c:v>
                </c:pt>
                <c:pt idx="225">
                  <c:v>39555.0</c:v>
                </c:pt>
                <c:pt idx="226">
                  <c:v>39556.0</c:v>
                </c:pt>
                <c:pt idx="227">
                  <c:v>39559.0</c:v>
                </c:pt>
                <c:pt idx="228">
                  <c:v>39560.0</c:v>
                </c:pt>
                <c:pt idx="229">
                  <c:v>39561.0</c:v>
                </c:pt>
                <c:pt idx="230">
                  <c:v>39562.0</c:v>
                </c:pt>
                <c:pt idx="231">
                  <c:v>39563.0</c:v>
                </c:pt>
                <c:pt idx="232">
                  <c:v>39566.0</c:v>
                </c:pt>
                <c:pt idx="233">
                  <c:v>39567.0</c:v>
                </c:pt>
                <c:pt idx="234">
                  <c:v>39568.0</c:v>
                </c:pt>
                <c:pt idx="235">
                  <c:v>39569.0</c:v>
                </c:pt>
                <c:pt idx="236">
                  <c:v>39570.0</c:v>
                </c:pt>
                <c:pt idx="237">
                  <c:v>39573.0</c:v>
                </c:pt>
                <c:pt idx="238">
                  <c:v>39574.0</c:v>
                </c:pt>
                <c:pt idx="239">
                  <c:v>39575.0</c:v>
                </c:pt>
                <c:pt idx="240">
                  <c:v>39576.0</c:v>
                </c:pt>
                <c:pt idx="241">
                  <c:v>39577.0</c:v>
                </c:pt>
                <c:pt idx="242">
                  <c:v>39580.0</c:v>
                </c:pt>
                <c:pt idx="243">
                  <c:v>39581.0</c:v>
                </c:pt>
                <c:pt idx="244">
                  <c:v>39582.0</c:v>
                </c:pt>
                <c:pt idx="245">
                  <c:v>39583.0</c:v>
                </c:pt>
                <c:pt idx="246">
                  <c:v>39584.0</c:v>
                </c:pt>
                <c:pt idx="247">
                  <c:v>39587.0</c:v>
                </c:pt>
                <c:pt idx="248">
                  <c:v>39588.0</c:v>
                </c:pt>
                <c:pt idx="249">
                  <c:v>39589.0</c:v>
                </c:pt>
                <c:pt idx="250">
                  <c:v>39591.0</c:v>
                </c:pt>
                <c:pt idx="251">
                  <c:v>39594.0</c:v>
                </c:pt>
                <c:pt idx="252">
                  <c:v>39595.0</c:v>
                </c:pt>
                <c:pt idx="253">
                  <c:v>39596.0</c:v>
                </c:pt>
                <c:pt idx="254">
                  <c:v>39597.0</c:v>
                </c:pt>
                <c:pt idx="255">
                  <c:v>39598.0</c:v>
                </c:pt>
                <c:pt idx="256">
                  <c:v>39601.0</c:v>
                </c:pt>
                <c:pt idx="257">
                  <c:v>39602.0</c:v>
                </c:pt>
                <c:pt idx="258">
                  <c:v>39603.0</c:v>
                </c:pt>
                <c:pt idx="259">
                  <c:v>39604.0</c:v>
                </c:pt>
                <c:pt idx="260">
                  <c:v>39605.0</c:v>
                </c:pt>
                <c:pt idx="261">
                  <c:v>39608.0</c:v>
                </c:pt>
                <c:pt idx="262">
                  <c:v>39609.0</c:v>
                </c:pt>
                <c:pt idx="263">
                  <c:v>39610.0</c:v>
                </c:pt>
                <c:pt idx="264">
                  <c:v>39611.0</c:v>
                </c:pt>
                <c:pt idx="265">
                  <c:v>39612.0</c:v>
                </c:pt>
                <c:pt idx="266">
                  <c:v>39615.0</c:v>
                </c:pt>
                <c:pt idx="267">
                  <c:v>39616.0</c:v>
                </c:pt>
                <c:pt idx="268">
                  <c:v>39618.0</c:v>
                </c:pt>
                <c:pt idx="269">
                  <c:v>39619.0</c:v>
                </c:pt>
                <c:pt idx="270">
                  <c:v>39622.0</c:v>
                </c:pt>
                <c:pt idx="271">
                  <c:v>39623.0</c:v>
                </c:pt>
                <c:pt idx="272">
                  <c:v>39624.0</c:v>
                </c:pt>
                <c:pt idx="273">
                  <c:v>39625.0</c:v>
                </c:pt>
                <c:pt idx="274">
                  <c:v>39626.0</c:v>
                </c:pt>
                <c:pt idx="275">
                  <c:v>39629.0</c:v>
                </c:pt>
                <c:pt idx="276">
                  <c:v>39630.0</c:v>
                </c:pt>
                <c:pt idx="277">
                  <c:v>39631.0</c:v>
                </c:pt>
                <c:pt idx="278">
                  <c:v>39632.0</c:v>
                </c:pt>
                <c:pt idx="279">
                  <c:v>39633.0</c:v>
                </c:pt>
                <c:pt idx="280">
                  <c:v>39636.0</c:v>
                </c:pt>
                <c:pt idx="281">
                  <c:v>39637.0</c:v>
                </c:pt>
                <c:pt idx="282">
                  <c:v>39638.0</c:v>
                </c:pt>
                <c:pt idx="283">
                  <c:v>39639.0</c:v>
                </c:pt>
                <c:pt idx="284">
                  <c:v>39640.0</c:v>
                </c:pt>
                <c:pt idx="285">
                  <c:v>39643.0</c:v>
                </c:pt>
                <c:pt idx="286">
                  <c:v>39644.0</c:v>
                </c:pt>
                <c:pt idx="287">
                  <c:v>39645.0</c:v>
                </c:pt>
                <c:pt idx="288">
                  <c:v>39646.0</c:v>
                </c:pt>
                <c:pt idx="289">
                  <c:v>39647.0</c:v>
                </c:pt>
                <c:pt idx="290">
                  <c:v>39653.0</c:v>
                </c:pt>
                <c:pt idx="291">
                  <c:v>39654.0</c:v>
                </c:pt>
                <c:pt idx="292">
                  <c:v>39657.0</c:v>
                </c:pt>
                <c:pt idx="293">
                  <c:v>39666.0</c:v>
                </c:pt>
                <c:pt idx="294">
                  <c:v>39667.0</c:v>
                </c:pt>
                <c:pt idx="295">
                  <c:v>39668.0</c:v>
                </c:pt>
                <c:pt idx="296">
                  <c:v>39671.0</c:v>
                </c:pt>
                <c:pt idx="297">
                  <c:v>39672.0</c:v>
                </c:pt>
                <c:pt idx="298">
                  <c:v>39673.0</c:v>
                </c:pt>
                <c:pt idx="299">
                  <c:v>39674.0</c:v>
                </c:pt>
                <c:pt idx="300">
                  <c:v>39675.0</c:v>
                </c:pt>
                <c:pt idx="301">
                  <c:v>39678.0</c:v>
                </c:pt>
                <c:pt idx="302">
                  <c:v>39679.0</c:v>
                </c:pt>
                <c:pt idx="303">
                  <c:v>39680.0</c:v>
                </c:pt>
                <c:pt idx="304">
                  <c:v>39681.0</c:v>
                </c:pt>
                <c:pt idx="305">
                  <c:v>39682.0</c:v>
                </c:pt>
                <c:pt idx="306">
                  <c:v>39685.0</c:v>
                </c:pt>
                <c:pt idx="307">
                  <c:v>39686.0</c:v>
                </c:pt>
                <c:pt idx="308">
                  <c:v>39687.0</c:v>
                </c:pt>
                <c:pt idx="309">
                  <c:v>39688.0</c:v>
                </c:pt>
                <c:pt idx="310">
                  <c:v>39689.0</c:v>
                </c:pt>
                <c:pt idx="311">
                  <c:v>39692.0</c:v>
                </c:pt>
                <c:pt idx="312">
                  <c:v>39693.0</c:v>
                </c:pt>
                <c:pt idx="313">
                  <c:v>39694.0</c:v>
                </c:pt>
                <c:pt idx="314">
                  <c:v>39695.0</c:v>
                </c:pt>
                <c:pt idx="315">
                  <c:v>39696.0</c:v>
                </c:pt>
                <c:pt idx="316">
                  <c:v>39699.0</c:v>
                </c:pt>
                <c:pt idx="317">
                  <c:v>39700.0</c:v>
                </c:pt>
                <c:pt idx="318">
                  <c:v>39701.0</c:v>
                </c:pt>
                <c:pt idx="319">
                  <c:v>39702.0</c:v>
                </c:pt>
                <c:pt idx="320">
                  <c:v>39703.0</c:v>
                </c:pt>
                <c:pt idx="321">
                  <c:v>39706.0</c:v>
                </c:pt>
                <c:pt idx="322">
                  <c:v>39707.0</c:v>
                </c:pt>
                <c:pt idx="323">
                  <c:v>39708.0</c:v>
                </c:pt>
                <c:pt idx="324">
                  <c:v>39713.0</c:v>
                </c:pt>
                <c:pt idx="325">
                  <c:v>39714.0</c:v>
                </c:pt>
                <c:pt idx="326">
                  <c:v>39715.0</c:v>
                </c:pt>
                <c:pt idx="327">
                  <c:v>39716.0</c:v>
                </c:pt>
                <c:pt idx="328">
                  <c:v>39717.0</c:v>
                </c:pt>
                <c:pt idx="329">
                  <c:v>39721.0</c:v>
                </c:pt>
                <c:pt idx="330">
                  <c:v>39722.0</c:v>
                </c:pt>
                <c:pt idx="331">
                  <c:v>39723.0</c:v>
                </c:pt>
                <c:pt idx="332">
                  <c:v>39724.0</c:v>
                </c:pt>
                <c:pt idx="333">
                  <c:v>39727.0</c:v>
                </c:pt>
                <c:pt idx="334">
                  <c:v>39728.0</c:v>
                </c:pt>
                <c:pt idx="335">
                  <c:v>39729.0</c:v>
                </c:pt>
                <c:pt idx="336">
                  <c:v>39730.0</c:v>
                </c:pt>
                <c:pt idx="337">
                  <c:v>39731.0</c:v>
                </c:pt>
                <c:pt idx="338">
                  <c:v>39735.0</c:v>
                </c:pt>
                <c:pt idx="339">
                  <c:v>39736.0</c:v>
                </c:pt>
                <c:pt idx="340">
                  <c:v>39737.0</c:v>
                </c:pt>
                <c:pt idx="341">
                  <c:v>39738.0</c:v>
                </c:pt>
                <c:pt idx="342">
                  <c:v>39741.0</c:v>
                </c:pt>
                <c:pt idx="343">
                  <c:v>39742.0</c:v>
                </c:pt>
                <c:pt idx="344">
                  <c:v>39743.0</c:v>
                </c:pt>
                <c:pt idx="345">
                  <c:v>39744.0</c:v>
                </c:pt>
                <c:pt idx="346">
                  <c:v>39745.0</c:v>
                </c:pt>
                <c:pt idx="347">
                  <c:v>39748.0</c:v>
                </c:pt>
                <c:pt idx="348">
                  <c:v>39749.0</c:v>
                </c:pt>
                <c:pt idx="349">
                  <c:v>39750.0</c:v>
                </c:pt>
                <c:pt idx="350">
                  <c:v>39751.0</c:v>
                </c:pt>
                <c:pt idx="351">
                  <c:v>39752.0</c:v>
                </c:pt>
                <c:pt idx="352">
                  <c:v>39755.0</c:v>
                </c:pt>
                <c:pt idx="353">
                  <c:v>39756.0</c:v>
                </c:pt>
                <c:pt idx="354">
                  <c:v>39757.0</c:v>
                </c:pt>
                <c:pt idx="355">
                  <c:v>39758.0</c:v>
                </c:pt>
                <c:pt idx="356">
                  <c:v>39759.0</c:v>
                </c:pt>
                <c:pt idx="357">
                  <c:v>39762.0</c:v>
                </c:pt>
                <c:pt idx="358">
                  <c:v>39763.0</c:v>
                </c:pt>
                <c:pt idx="359">
                  <c:v>39764.0</c:v>
                </c:pt>
                <c:pt idx="360">
                  <c:v>39765.0</c:v>
                </c:pt>
                <c:pt idx="361">
                  <c:v>39766.0</c:v>
                </c:pt>
                <c:pt idx="362">
                  <c:v>39769.0</c:v>
                </c:pt>
                <c:pt idx="363">
                  <c:v>39770.0</c:v>
                </c:pt>
                <c:pt idx="364">
                  <c:v>39771.0</c:v>
                </c:pt>
                <c:pt idx="365">
                  <c:v>39772.0</c:v>
                </c:pt>
                <c:pt idx="366">
                  <c:v>39773.0</c:v>
                </c:pt>
                <c:pt idx="367">
                  <c:v>39776.0</c:v>
                </c:pt>
                <c:pt idx="368">
                  <c:v>39777.0</c:v>
                </c:pt>
                <c:pt idx="369">
                  <c:v>39778.0</c:v>
                </c:pt>
                <c:pt idx="370">
                  <c:v>39779.0</c:v>
                </c:pt>
                <c:pt idx="371">
                  <c:v>39780.0</c:v>
                </c:pt>
                <c:pt idx="372">
                  <c:v>39783.0</c:v>
                </c:pt>
                <c:pt idx="373">
                  <c:v>39784.0</c:v>
                </c:pt>
                <c:pt idx="374">
                  <c:v>39785.0</c:v>
                </c:pt>
                <c:pt idx="375">
                  <c:v>39786.0</c:v>
                </c:pt>
                <c:pt idx="376">
                  <c:v>39787.0</c:v>
                </c:pt>
                <c:pt idx="377">
                  <c:v>39790.0</c:v>
                </c:pt>
                <c:pt idx="378">
                  <c:v>39791.0</c:v>
                </c:pt>
                <c:pt idx="379">
                  <c:v>39792.0</c:v>
                </c:pt>
                <c:pt idx="380">
                  <c:v>39793.0</c:v>
                </c:pt>
                <c:pt idx="381">
                  <c:v>39794.0</c:v>
                </c:pt>
                <c:pt idx="382">
                  <c:v>39798.0</c:v>
                </c:pt>
                <c:pt idx="383">
                  <c:v>39799.0</c:v>
                </c:pt>
                <c:pt idx="384">
                  <c:v>39800.0</c:v>
                </c:pt>
                <c:pt idx="385">
                  <c:v>39801.0</c:v>
                </c:pt>
                <c:pt idx="386">
                  <c:v>39807.0</c:v>
                </c:pt>
                <c:pt idx="387">
                  <c:v>39819.0</c:v>
                </c:pt>
                <c:pt idx="388">
                  <c:v>39820.0</c:v>
                </c:pt>
                <c:pt idx="389">
                  <c:v>39821.0</c:v>
                </c:pt>
                <c:pt idx="390">
                  <c:v>39822.0</c:v>
                </c:pt>
                <c:pt idx="391">
                  <c:v>39825.0</c:v>
                </c:pt>
                <c:pt idx="392">
                  <c:v>39826.0</c:v>
                </c:pt>
                <c:pt idx="393">
                  <c:v>39827.0</c:v>
                </c:pt>
                <c:pt idx="394">
                  <c:v>39828.0</c:v>
                </c:pt>
                <c:pt idx="395">
                  <c:v>39829.0</c:v>
                </c:pt>
                <c:pt idx="396">
                  <c:v>39832.0</c:v>
                </c:pt>
                <c:pt idx="397">
                  <c:v>39833.0</c:v>
                </c:pt>
                <c:pt idx="398">
                  <c:v>39834.0</c:v>
                </c:pt>
                <c:pt idx="399">
                  <c:v>39835.0</c:v>
                </c:pt>
                <c:pt idx="400">
                  <c:v>39836.0</c:v>
                </c:pt>
                <c:pt idx="401">
                  <c:v>39839.0</c:v>
                </c:pt>
                <c:pt idx="402">
                  <c:v>39840.0</c:v>
                </c:pt>
                <c:pt idx="403">
                  <c:v>39841.0</c:v>
                </c:pt>
                <c:pt idx="404">
                  <c:v>39842.0</c:v>
                </c:pt>
                <c:pt idx="405">
                  <c:v>39843.0</c:v>
                </c:pt>
                <c:pt idx="406">
                  <c:v>39846.0</c:v>
                </c:pt>
                <c:pt idx="407">
                  <c:v>39847.0</c:v>
                </c:pt>
                <c:pt idx="408">
                  <c:v>39848.0</c:v>
                </c:pt>
                <c:pt idx="409">
                  <c:v>39849.0</c:v>
                </c:pt>
                <c:pt idx="410">
                  <c:v>39850.0</c:v>
                </c:pt>
                <c:pt idx="411">
                  <c:v>39853.0</c:v>
                </c:pt>
                <c:pt idx="412">
                  <c:v>39854.0</c:v>
                </c:pt>
                <c:pt idx="413">
                  <c:v>39855.0</c:v>
                </c:pt>
                <c:pt idx="414">
                  <c:v>39856.0</c:v>
                </c:pt>
                <c:pt idx="415">
                  <c:v>39857.0</c:v>
                </c:pt>
                <c:pt idx="416">
                  <c:v>39860.0</c:v>
                </c:pt>
                <c:pt idx="417">
                  <c:v>39861.0</c:v>
                </c:pt>
                <c:pt idx="418">
                  <c:v>39862.0</c:v>
                </c:pt>
                <c:pt idx="419">
                  <c:v>39863.0</c:v>
                </c:pt>
                <c:pt idx="420">
                  <c:v>39864.0</c:v>
                </c:pt>
                <c:pt idx="421">
                  <c:v>39867.0</c:v>
                </c:pt>
                <c:pt idx="422">
                  <c:v>39868.0</c:v>
                </c:pt>
                <c:pt idx="423">
                  <c:v>39869.0</c:v>
                </c:pt>
                <c:pt idx="424">
                  <c:v>39870.0</c:v>
                </c:pt>
                <c:pt idx="425">
                  <c:v>39871.0</c:v>
                </c:pt>
                <c:pt idx="426">
                  <c:v>39874.0</c:v>
                </c:pt>
                <c:pt idx="427">
                  <c:v>39875.0</c:v>
                </c:pt>
                <c:pt idx="428">
                  <c:v>39876.0</c:v>
                </c:pt>
                <c:pt idx="429">
                  <c:v>39877.0</c:v>
                </c:pt>
                <c:pt idx="430">
                  <c:v>39878.0</c:v>
                </c:pt>
                <c:pt idx="431">
                  <c:v>39881.0</c:v>
                </c:pt>
                <c:pt idx="432">
                  <c:v>39882.0</c:v>
                </c:pt>
                <c:pt idx="433">
                  <c:v>39884.0</c:v>
                </c:pt>
                <c:pt idx="434">
                  <c:v>39891.0</c:v>
                </c:pt>
                <c:pt idx="435">
                  <c:v>39892.0</c:v>
                </c:pt>
                <c:pt idx="436">
                  <c:v>39895.0</c:v>
                </c:pt>
                <c:pt idx="437">
                  <c:v>39896.0</c:v>
                </c:pt>
                <c:pt idx="438">
                  <c:v>39897.0</c:v>
                </c:pt>
                <c:pt idx="439">
                  <c:v>39898.0</c:v>
                </c:pt>
                <c:pt idx="440">
                  <c:v>39899.0</c:v>
                </c:pt>
                <c:pt idx="441">
                  <c:v>39902.0</c:v>
                </c:pt>
                <c:pt idx="442">
                  <c:v>39903.0</c:v>
                </c:pt>
                <c:pt idx="443">
                  <c:v>39904.0</c:v>
                </c:pt>
                <c:pt idx="444">
                  <c:v>39905.0</c:v>
                </c:pt>
                <c:pt idx="445">
                  <c:v>39906.0</c:v>
                </c:pt>
                <c:pt idx="446">
                  <c:v>39909.0</c:v>
                </c:pt>
                <c:pt idx="447">
                  <c:v>39910.0</c:v>
                </c:pt>
                <c:pt idx="448">
                  <c:v>39911.0</c:v>
                </c:pt>
                <c:pt idx="449">
                  <c:v>39912.0</c:v>
                </c:pt>
                <c:pt idx="450">
                  <c:v>39913.0</c:v>
                </c:pt>
                <c:pt idx="451">
                  <c:v>39916.0</c:v>
                </c:pt>
                <c:pt idx="452">
                  <c:v>39917.0</c:v>
                </c:pt>
                <c:pt idx="453">
                  <c:v>39918.0</c:v>
                </c:pt>
                <c:pt idx="454">
                  <c:v>39919.0</c:v>
                </c:pt>
                <c:pt idx="455">
                  <c:v>39923.0</c:v>
                </c:pt>
                <c:pt idx="456">
                  <c:v>39933.0</c:v>
                </c:pt>
                <c:pt idx="457">
                  <c:v>39934.0</c:v>
                </c:pt>
                <c:pt idx="458">
                  <c:v>39937.0</c:v>
                </c:pt>
                <c:pt idx="459">
                  <c:v>39938.0</c:v>
                </c:pt>
                <c:pt idx="460">
                  <c:v>39939.0</c:v>
                </c:pt>
                <c:pt idx="461">
                  <c:v>39940.0</c:v>
                </c:pt>
                <c:pt idx="462">
                  <c:v>39941.0</c:v>
                </c:pt>
                <c:pt idx="463">
                  <c:v>39944.0</c:v>
                </c:pt>
                <c:pt idx="464">
                  <c:v>39945.0</c:v>
                </c:pt>
                <c:pt idx="465">
                  <c:v>39946.0</c:v>
                </c:pt>
                <c:pt idx="466">
                  <c:v>39947.0</c:v>
                </c:pt>
                <c:pt idx="467">
                  <c:v>39948.0</c:v>
                </c:pt>
                <c:pt idx="468">
                  <c:v>39951.0</c:v>
                </c:pt>
                <c:pt idx="469">
                  <c:v>39952.0</c:v>
                </c:pt>
                <c:pt idx="470">
                  <c:v>39953.0</c:v>
                </c:pt>
                <c:pt idx="471">
                  <c:v>39954.0</c:v>
                </c:pt>
                <c:pt idx="472">
                  <c:v>39955.0</c:v>
                </c:pt>
                <c:pt idx="473">
                  <c:v>39958.0</c:v>
                </c:pt>
                <c:pt idx="474">
                  <c:v>39959.0</c:v>
                </c:pt>
                <c:pt idx="475">
                  <c:v>39960.0</c:v>
                </c:pt>
                <c:pt idx="476">
                  <c:v>39961.0</c:v>
                </c:pt>
                <c:pt idx="477">
                  <c:v>39962.0</c:v>
                </c:pt>
                <c:pt idx="478">
                  <c:v>39965.0</c:v>
                </c:pt>
                <c:pt idx="479">
                  <c:v>39966.0</c:v>
                </c:pt>
                <c:pt idx="480">
                  <c:v>39967.0</c:v>
                </c:pt>
                <c:pt idx="481">
                  <c:v>39968.0</c:v>
                </c:pt>
                <c:pt idx="482">
                  <c:v>39969.0</c:v>
                </c:pt>
                <c:pt idx="483">
                  <c:v>39972.0</c:v>
                </c:pt>
                <c:pt idx="484">
                  <c:v>39973.0</c:v>
                </c:pt>
                <c:pt idx="485">
                  <c:v>39974.0</c:v>
                </c:pt>
                <c:pt idx="486">
                  <c:v>39975.0</c:v>
                </c:pt>
                <c:pt idx="487">
                  <c:v>39976.0</c:v>
                </c:pt>
                <c:pt idx="488">
                  <c:v>39979.0</c:v>
                </c:pt>
                <c:pt idx="489">
                  <c:v>39980.0</c:v>
                </c:pt>
                <c:pt idx="490">
                  <c:v>39981.0</c:v>
                </c:pt>
                <c:pt idx="491">
                  <c:v>39982.0</c:v>
                </c:pt>
                <c:pt idx="492">
                  <c:v>39983.0</c:v>
                </c:pt>
                <c:pt idx="493">
                  <c:v>39986.0</c:v>
                </c:pt>
                <c:pt idx="494">
                  <c:v>39987.0</c:v>
                </c:pt>
                <c:pt idx="495">
                  <c:v>39988.0</c:v>
                </c:pt>
                <c:pt idx="496">
                  <c:v>39989.0</c:v>
                </c:pt>
                <c:pt idx="497">
                  <c:v>39990.0</c:v>
                </c:pt>
                <c:pt idx="498">
                  <c:v>39993.0</c:v>
                </c:pt>
                <c:pt idx="499">
                  <c:v>39994.0</c:v>
                </c:pt>
                <c:pt idx="500">
                  <c:v>39995.0</c:v>
                </c:pt>
                <c:pt idx="501">
                  <c:v>39996.0</c:v>
                </c:pt>
                <c:pt idx="502">
                  <c:v>39997.0</c:v>
                </c:pt>
                <c:pt idx="503">
                  <c:v>40000.0</c:v>
                </c:pt>
                <c:pt idx="504">
                  <c:v>40001.0</c:v>
                </c:pt>
                <c:pt idx="505">
                  <c:v>40002.0</c:v>
                </c:pt>
                <c:pt idx="506">
                  <c:v>40008.0</c:v>
                </c:pt>
                <c:pt idx="507">
                  <c:v>40009.0</c:v>
                </c:pt>
                <c:pt idx="508">
                  <c:v>40010.0</c:v>
                </c:pt>
                <c:pt idx="509">
                  <c:v>40011.0</c:v>
                </c:pt>
                <c:pt idx="510">
                  <c:v>40014.0</c:v>
                </c:pt>
                <c:pt idx="511">
                  <c:v>40015.0</c:v>
                </c:pt>
                <c:pt idx="512">
                  <c:v>40016.0</c:v>
                </c:pt>
                <c:pt idx="513">
                  <c:v>40018.0</c:v>
                </c:pt>
                <c:pt idx="514">
                  <c:v>40021.0</c:v>
                </c:pt>
                <c:pt idx="515">
                  <c:v>40022.0</c:v>
                </c:pt>
                <c:pt idx="516">
                  <c:v>40023.0</c:v>
                </c:pt>
                <c:pt idx="517">
                  <c:v>40024.0</c:v>
                </c:pt>
                <c:pt idx="518">
                  <c:v>40025.0</c:v>
                </c:pt>
                <c:pt idx="519">
                  <c:v>40028.0</c:v>
                </c:pt>
                <c:pt idx="520">
                  <c:v>40029.0</c:v>
                </c:pt>
                <c:pt idx="521">
                  <c:v>40030.0</c:v>
                </c:pt>
                <c:pt idx="522">
                  <c:v>40031.0</c:v>
                </c:pt>
                <c:pt idx="523">
                  <c:v>40032.0</c:v>
                </c:pt>
                <c:pt idx="524">
                  <c:v>40035.0</c:v>
                </c:pt>
                <c:pt idx="525">
                  <c:v>40036.0</c:v>
                </c:pt>
                <c:pt idx="526">
                  <c:v>40037.0</c:v>
                </c:pt>
                <c:pt idx="527">
                  <c:v>40038.0</c:v>
                </c:pt>
                <c:pt idx="528">
                  <c:v>40039.0</c:v>
                </c:pt>
                <c:pt idx="529">
                  <c:v>40044.0</c:v>
                </c:pt>
                <c:pt idx="530">
                  <c:v>40049.0</c:v>
                </c:pt>
                <c:pt idx="531">
                  <c:v>40050.0</c:v>
                </c:pt>
                <c:pt idx="532">
                  <c:v>40051.0</c:v>
                </c:pt>
                <c:pt idx="533">
                  <c:v>40052.0</c:v>
                </c:pt>
                <c:pt idx="534">
                  <c:v>40053.0</c:v>
                </c:pt>
                <c:pt idx="535">
                  <c:v>40056.0</c:v>
                </c:pt>
                <c:pt idx="536">
                  <c:v>40057.0</c:v>
                </c:pt>
                <c:pt idx="537">
                  <c:v>40063.0</c:v>
                </c:pt>
                <c:pt idx="538">
                  <c:v>40065.0</c:v>
                </c:pt>
                <c:pt idx="539">
                  <c:v>40066.0</c:v>
                </c:pt>
                <c:pt idx="540">
                  <c:v>40067.0</c:v>
                </c:pt>
                <c:pt idx="541">
                  <c:v>40070.0</c:v>
                </c:pt>
                <c:pt idx="542">
                  <c:v>40072.0</c:v>
                </c:pt>
                <c:pt idx="543">
                  <c:v>40073.0</c:v>
                </c:pt>
                <c:pt idx="544">
                  <c:v>40074.0</c:v>
                </c:pt>
                <c:pt idx="545">
                  <c:v>40078.0</c:v>
                </c:pt>
                <c:pt idx="546">
                  <c:v>40079.0</c:v>
                </c:pt>
                <c:pt idx="547">
                  <c:v>40080.0</c:v>
                </c:pt>
                <c:pt idx="548">
                  <c:v>40088.0</c:v>
                </c:pt>
                <c:pt idx="549">
                  <c:v>40091.0</c:v>
                </c:pt>
                <c:pt idx="550">
                  <c:v>40092.0</c:v>
                </c:pt>
                <c:pt idx="551">
                  <c:v>40093.0</c:v>
                </c:pt>
                <c:pt idx="552">
                  <c:v>40094.0</c:v>
                </c:pt>
                <c:pt idx="553">
                  <c:v>40095.0</c:v>
                </c:pt>
                <c:pt idx="554">
                  <c:v>40098.0</c:v>
                </c:pt>
                <c:pt idx="555">
                  <c:v>40099.0</c:v>
                </c:pt>
                <c:pt idx="556">
                  <c:v>40100.0</c:v>
                </c:pt>
                <c:pt idx="557">
                  <c:v>40101.0</c:v>
                </c:pt>
                <c:pt idx="558">
                  <c:v>40108.0</c:v>
                </c:pt>
                <c:pt idx="559">
                  <c:v>40112.0</c:v>
                </c:pt>
                <c:pt idx="560">
                  <c:v>40113.0</c:v>
                </c:pt>
                <c:pt idx="561">
                  <c:v>40114.0</c:v>
                </c:pt>
                <c:pt idx="562">
                  <c:v>40115.0</c:v>
                </c:pt>
                <c:pt idx="563">
                  <c:v>40116.0</c:v>
                </c:pt>
                <c:pt idx="564">
                  <c:v>40119.0</c:v>
                </c:pt>
                <c:pt idx="565">
                  <c:v>40120.0</c:v>
                </c:pt>
                <c:pt idx="566">
                  <c:v>40121.0</c:v>
                </c:pt>
                <c:pt idx="567">
                  <c:v>40122.0</c:v>
                </c:pt>
                <c:pt idx="568">
                  <c:v>40123.0</c:v>
                </c:pt>
                <c:pt idx="569">
                  <c:v>40126.0</c:v>
                </c:pt>
                <c:pt idx="570">
                  <c:v>40127.0</c:v>
                </c:pt>
                <c:pt idx="571">
                  <c:v>40128.0</c:v>
                </c:pt>
                <c:pt idx="572">
                  <c:v>40129.0</c:v>
                </c:pt>
                <c:pt idx="573">
                  <c:v>40130.0</c:v>
                </c:pt>
                <c:pt idx="574">
                  <c:v>40133.0</c:v>
                </c:pt>
                <c:pt idx="575">
                  <c:v>40134.0</c:v>
                </c:pt>
                <c:pt idx="576">
                  <c:v>40135.0</c:v>
                </c:pt>
                <c:pt idx="577">
                  <c:v>40136.0</c:v>
                </c:pt>
                <c:pt idx="578">
                  <c:v>40137.0</c:v>
                </c:pt>
                <c:pt idx="579">
                  <c:v>40140.0</c:v>
                </c:pt>
                <c:pt idx="580">
                  <c:v>40141.0</c:v>
                </c:pt>
                <c:pt idx="581">
                  <c:v>40142.0</c:v>
                </c:pt>
                <c:pt idx="582">
                  <c:v>40143.0</c:v>
                </c:pt>
                <c:pt idx="583">
                  <c:v>40144.0</c:v>
                </c:pt>
                <c:pt idx="584">
                  <c:v>40147.0</c:v>
                </c:pt>
                <c:pt idx="585">
                  <c:v>40148.0</c:v>
                </c:pt>
                <c:pt idx="586">
                  <c:v>40149.0</c:v>
                </c:pt>
                <c:pt idx="587">
                  <c:v>40150.0</c:v>
                </c:pt>
                <c:pt idx="588">
                  <c:v>40151.0</c:v>
                </c:pt>
                <c:pt idx="589">
                  <c:v>40154.0</c:v>
                </c:pt>
                <c:pt idx="590">
                  <c:v>40155.0</c:v>
                </c:pt>
                <c:pt idx="591">
                  <c:v>40156.0</c:v>
                </c:pt>
                <c:pt idx="592">
                  <c:v>40157.0</c:v>
                </c:pt>
                <c:pt idx="593">
                  <c:v>40158.0</c:v>
                </c:pt>
                <c:pt idx="594">
                  <c:v>40161.0</c:v>
                </c:pt>
                <c:pt idx="595">
                  <c:v>40162.0</c:v>
                </c:pt>
                <c:pt idx="596">
                  <c:v>40163.0</c:v>
                </c:pt>
                <c:pt idx="597">
                  <c:v>40164.0</c:v>
                </c:pt>
                <c:pt idx="598">
                  <c:v>40165.0</c:v>
                </c:pt>
                <c:pt idx="599">
                  <c:v>40168.0</c:v>
                </c:pt>
                <c:pt idx="600">
                  <c:v>40169.0</c:v>
                </c:pt>
                <c:pt idx="601">
                  <c:v>40170.0</c:v>
                </c:pt>
                <c:pt idx="602">
                  <c:v>40171.0</c:v>
                </c:pt>
                <c:pt idx="603">
                  <c:v>40175.0</c:v>
                </c:pt>
                <c:pt idx="604">
                  <c:v>40176.0</c:v>
                </c:pt>
                <c:pt idx="605">
                  <c:v>40177.0</c:v>
                </c:pt>
                <c:pt idx="606">
                  <c:v>40178.0</c:v>
                </c:pt>
                <c:pt idx="607">
                  <c:v>40182.0</c:v>
                </c:pt>
                <c:pt idx="608">
                  <c:v>40183.0</c:v>
                </c:pt>
                <c:pt idx="609">
                  <c:v>40184.0</c:v>
                </c:pt>
                <c:pt idx="610">
                  <c:v>40185.0</c:v>
                </c:pt>
                <c:pt idx="611">
                  <c:v>40186.0</c:v>
                </c:pt>
                <c:pt idx="612">
                  <c:v>40189.0</c:v>
                </c:pt>
                <c:pt idx="613">
                  <c:v>40190.0</c:v>
                </c:pt>
                <c:pt idx="614">
                  <c:v>40191.0</c:v>
                </c:pt>
                <c:pt idx="615">
                  <c:v>40192.0</c:v>
                </c:pt>
                <c:pt idx="616">
                  <c:v>40193.0</c:v>
                </c:pt>
                <c:pt idx="617">
                  <c:v>40196.0</c:v>
                </c:pt>
                <c:pt idx="618">
                  <c:v>40197.0</c:v>
                </c:pt>
                <c:pt idx="619">
                  <c:v>40198.0</c:v>
                </c:pt>
                <c:pt idx="620">
                  <c:v>40199.0</c:v>
                </c:pt>
                <c:pt idx="621">
                  <c:v>40200.0</c:v>
                </c:pt>
                <c:pt idx="622">
                  <c:v>40203.0</c:v>
                </c:pt>
                <c:pt idx="623">
                  <c:v>40204.0</c:v>
                </c:pt>
                <c:pt idx="624">
                  <c:v>40205.0</c:v>
                </c:pt>
                <c:pt idx="625">
                  <c:v>40206.0</c:v>
                </c:pt>
                <c:pt idx="626">
                  <c:v>40207.0</c:v>
                </c:pt>
                <c:pt idx="627">
                  <c:v>40210.0</c:v>
                </c:pt>
                <c:pt idx="628">
                  <c:v>40211.0</c:v>
                </c:pt>
                <c:pt idx="629">
                  <c:v>40212.0</c:v>
                </c:pt>
                <c:pt idx="630">
                  <c:v>40213.0</c:v>
                </c:pt>
                <c:pt idx="631">
                  <c:v>40214.0</c:v>
                </c:pt>
                <c:pt idx="632">
                  <c:v>40217.0</c:v>
                </c:pt>
                <c:pt idx="633">
                  <c:v>40218.0</c:v>
                </c:pt>
                <c:pt idx="634">
                  <c:v>40219.0</c:v>
                </c:pt>
                <c:pt idx="635">
                  <c:v>40220.0</c:v>
                </c:pt>
                <c:pt idx="636">
                  <c:v>40221.0</c:v>
                </c:pt>
                <c:pt idx="637">
                  <c:v>40224.0</c:v>
                </c:pt>
                <c:pt idx="638">
                  <c:v>40225.0</c:v>
                </c:pt>
                <c:pt idx="639">
                  <c:v>40226.0</c:v>
                </c:pt>
                <c:pt idx="640">
                  <c:v>40227.0</c:v>
                </c:pt>
                <c:pt idx="641">
                  <c:v>40228.0</c:v>
                </c:pt>
                <c:pt idx="642">
                  <c:v>40231.0</c:v>
                </c:pt>
                <c:pt idx="643">
                  <c:v>40232.0</c:v>
                </c:pt>
                <c:pt idx="644">
                  <c:v>40233.0</c:v>
                </c:pt>
                <c:pt idx="645">
                  <c:v>40234.0</c:v>
                </c:pt>
                <c:pt idx="646">
                  <c:v>40235.0</c:v>
                </c:pt>
                <c:pt idx="647">
                  <c:v>40238.0</c:v>
                </c:pt>
                <c:pt idx="648">
                  <c:v>40239.0</c:v>
                </c:pt>
                <c:pt idx="649">
                  <c:v>40240.0</c:v>
                </c:pt>
                <c:pt idx="650">
                  <c:v>40241.0</c:v>
                </c:pt>
                <c:pt idx="651">
                  <c:v>40242.0</c:v>
                </c:pt>
                <c:pt idx="652">
                  <c:v>40247.0</c:v>
                </c:pt>
                <c:pt idx="653">
                  <c:v>40248.0</c:v>
                </c:pt>
                <c:pt idx="654">
                  <c:v>40249.0</c:v>
                </c:pt>
                <c:pt idx="655">
                  <c:v>40252.0</c:v>
                </c:pt>
                <c:pt idx="656">
                  <c:v>40253.0</c:v>
                </c:pt>
                <c:pt idx="657">
                  <c:v>40254.0</c:v>
                </c:pt>
                <c:pt idx="658">
                  <c:v>40255.0</c:v>
                </c:pt>
                <c:pt idx="659">
                  <c:v>40256.0</c:v>
                </c:pt>
                <c:pt idx="660">
                  <c:v>40259.0</c:v>
                </c:pt>
                <c:pt idx="661">
                  <c:v>40260.0</c:v>
                </c:pt>
                <c:pt idx="662">
                  <c:v>40261.0</c:v>
                </c:pt>
                <c:pt idx="663">
                  <c:v>40262.0</c:v>
                </c:pt>
                <c:pt idx="664">
                  <c:v>40266.0</c:v>
                </c:pt>
                <c:pt idx="665">
                  <c:v>40267.0</c:v>
                </c:pt>
                <c:pt idx="666">
                  <c:v>40268.0</c:v>
                </c:pt>
                <c:pt idx="667">
                  <c:v>40269.0</c:v>
                </c:pt>
                <c:pt idx="668">
                  <c:v>40270.0</c:v>
                </c:pt>
                <c:pt idx="669">
                  <c:v>40273.0</c:v>
                </c:pt>
                <c:pt idx="670">
                  <c:v>40274.0</c:v>
                </c:pt>
                <c:pt idx="671">
                  <c:v>40275.0</c:v>
                </c:pt>
                <c:pt idx="672">
                  <c:v>40276.0</c:v>
                </c:pt>
                <c:pt idx="673">
                  <c:v>40277.0</c:v>
                </c:pt>
                <c:pt idx="674">
                  <c:v>40280.0</c:v>
                </c:pt>
                <c:pt idx="675">
                  <c:v>40281.0</c:v>
                </c:pt>
                <c:pt idx="676">
                  <c:v>40282.0</c:v>
                </c:pt>
                <c:pt idx="677">
                  <c:v>40283.0</c:v>
                </c:pt>
                <c:pt idx="678">
                  <c:v>40284.0</c:v>
                </c:pt>
                <c:pt idx="679">
                  <c:v>40287.0</c:v>
                </c:pt>
                <c:pt idx="680">
                  <c:v>40288.0</c:v>
                </c:pt>
                <c:pt idx="681">
                  <c:v>40289.0</c:v>
                </c:pt>
                <c:pt idx="682">
                  <c:v>40290.0</c:v>
                </c:pt>
                <c:pt idx="683">
                  <c:v>40291.0</c:v>
                </c:pt>
                <c:pt idx="684">
                  <c:v>40294.0</c:v>
                </c:pt>
                <c:pt idx="685">
                  <c:v>40295.0</c:v>
                </c:pt>
                <c:pt idx="686">
                  <c:v>40296.0</c:v>
                </c:pt>
                <c:pt idx="687">
                  <c:v>40297.0</c:v>
                </c:pt>
                <c:pt idx="688">
                  <c:v>40298.0</c:v>
                </c:pt>
                <c:pt idx="689">
                  <c:v>40301.0</c:v>
                </c:pt>
                <c:pt idx="690">
                  <c:v>40302.0</c:v>
                </c:pt>
                <c:pt idx="691">
                  <c:v>40303.0</c:v>
                </c:pt>
                <c:pt idx="692">
                  <c:v>40304.0</c:v>
                </c:pt>
                <c:pt idx="693">
                  <c:v>40305.0</c:v>
                </c:pt>
                <c:pt idx="694">
                  <c:v>40308.0</c:v>
                </c:pt>
                <c:pt idx="695">
                  <c:v>40309.0</c:v>
                </c:pt>
                <c:pt idx="696">
                  <c:v>40310.0</c:v>
                </c:pt>
                <c:pt idx="697">
                  <c:v>40311.0</c:v>
                </c:pt>
                <c:pt idx="698">
                  <c:v>40312.0</c:v>
                </c:pt>
                <c:pt idx="699">
                  <c:v>40315.0</c:v>
                </c:pt>
                <c:pt idx="700">
                  <c:v>40316.0</c:v>
                </c:pt>
                <c:pt idx="701">
                  <c:v>40317.0</c:v>
                </c:pt>
                <c:pt idx="702">
                  <c:v>40318.0</c:v>
                </c:pt>
                <c:pt idx="703">
                  <c:v>40319.0</c:v>
                </c:pt>
                <c:pt idx="704">
                  <c:v>40322.0</c:v>
                </c:pt>
                <c:pt idx="705">
                  <c:v>40323.0</c:v>
                </c:pt>
                <c:pt idx="706">
                  <c:v>40324.0</c:v>
                </c:pt>
                <c:pt idx="707">
                  <c:v>40325.0</c:v>
                </c:pt>
                <c:pt idx="708">
                  <c:v>40326.0</c:v>
                </c:pt>
                <c:pt idx="709">
                  <c:v>40329.0</c:v>
                </c:pt>
                <c:pt idx="710">
                  <c:v>40330.0</c:v>
                </c:pt>
                <c:pt idx="711">
                  <c:v>40331.0</c:v>
                </c:pt>
                <c:pt idx="712">
                  <c:v>40332.0</c:v>
                </c:pt>
                <c:pt idx="713">
                  <c:v>40333.0</c:v>
                </c:pt>
                <c:pt idx="714">
                  <c:v>40336.0</c:v>
                </c:pt>
                <c:pt idx="715">
                  <c:v>40337.0</c:v>
                </c:pt>
                <c:pt idx="716">
                  <c:v>40338.0</c:v>
                </c:pt>
                <c:pt idx="717">
                  <c:v>40339.0</c:v>
                </c:pt>
                <c:pt idx="718">
                  <c:v>40340.0</c:v>
                </c:pt>
                <c:pt idx="719">
                  <c:v>40343.0</c:v>
                </c:pt>
                <c:pt idx="720">
                  <c:v>40344.0</c:v>
                </c:pt>
                <c:pt idx="721">
                  <c:v>40345.0</c:v>
                </c:pt>
                <c:pt idx="722">
                  <c:v>40346.0</c:v>
                </c:pt>
                <c:pt idx="723">
                  <c:v>40347.0</c:v>
                </c:pt>
                <c:pt idx="724">
                  <c:v>40350.0</c:v>
                </c:pt>
                <c:pt idx="725">
                  <c:v>40351.0</c:v>
                </c:pt>
                <c:pt idx="726">
                  <c:v>40352.0</c:v>
                </c:pt>
                <c:pt idx="727">
                  <c:v>40353.0</c:v>
                </c:pt>
                <c:pt idx="728">
                  <c:v>40354.0</c:v>
                </c:pt>
                <c:pt idx="729">
                  <c:v>40357.0</c:v>
                </c:pt>
                <c:pt idx="730">
                  <c:v>40358.0</c:v>
                </c:pt>
                <c:pt idx="731">
                  <c:v>40359.0</c:v>
                </c:pt>
                <c:pt idx="732">
                  <c:v>40360.0</c:v>
                </c:pt>
                <c:pt idx="733">
                  <c:v>40361.0</c:v>
                </c:pt>
                <c:pt idx="734">
                  <c:v>40364.0</c:v>
                </c:pt>
                <c:pt idx="735">
                  <c:v>40365.0</c:v>
                </c:pt>
                <c:pt idx="736">
                  <c:v>40366.0</c:v>
                </c:pt>
                <c:pt idx="737">
                  <c:v>40367.0</c:v>
                </c:pt>
                <c:pt idx="738">
                  <c:v>40368.0</c:v>
                </c:pt>
                <c:pt idx="739">
                  <c:v>40371.0</c:v>
                </c:pt>
                <c:pt idx="740">
                  <c:v>40372.0</c:v>
                </c:pt>
                <c:pt idx="741">
                  <c:v>40373.0</c:v>
                </c:pt>
                <c:pt idx="742">
                  <c:v>40374.0</c:v>
                </c:pt>
                <c:pt idx="743">
                  <c:v>40375.0</c:v>
                </c:pt>
                <c:pt idx="744">
                  <c:v>40378.0</c:v>
                </c:pt>
                <c:pt idx="745">
                  <c:v>40379.0</c:v>
                </c:pt>
                <c:pt idx="746">
                  <c:v>40380.0</c:v>
                </c:pt>
                <c:pt idx="747">
                  <c:v>40381.0</c:v>
                </c:pt>
                <c:pt idx="748">
                  <c:v>40382.0</c:v>
                </c:pt>
                <c:pt idx="749">
                  <c:v>40385.0</c:v>
                </c:pt>
                <c:pt idx="750">
                  <c:v>40386.0</c:v>
                </c:pt>
                <c:pt idx="751">
                  <c:v>40387.0</c:v>
                </c:pt>
                <c:pt idx="752">
                  <c:v>40388.0</c:v>
                </c:pt>
                <c:pt idx="753">
                  <c:v>40392.0</c:v>
                </c:pt>
                <c:pt idx="754">
                  <c:v>40393.0</c:v>
                </c:pt>
                <c:pt idx="755">
                  <c:v>40394.0</c:v>
                </c:pt>
                <c:pt idx="756">
                  <c:v>40395.0</c:v>
                </c:pt>
                <c:pt idx="757">
                  <c:v>40396.0</c:v>
                </c:pt>
                <c:pt idx="758">
                  <c:v>40399.0</c:v>
                </c:pt>
                <c:pt idx="759">
                  <c:v>40400.0</c:v>
                </c:pt>
                <c:pt idx="760">
                  <c:v>40401.0</c:v>
                </c:pt>
                <c:pt idx="761">
                  <c:v>40402.0</c:v>
                </c:pt>
                <c:pt idx="762">
                  <c:v>40403.0</c:v>
                </c:pt>
                <c:pt idx="763">
                  <c:v>40406.0</c:v>
                </c:pt>
                <c:pt idx="764">
                  <c:v>40407.0</c:v>
                </c:pt>
                <c:pt idx="765">
                  <c:v>40408.0</c:v>
                </c:pt>
                <c:pt idx="766">
                  <c:v>40409.0</c:v>
                </c:pt>
                <c:pt idx="767">
                  <c:v>40410.0</c:v>
                </c:pt>
                <c:pt idx="768">
                  <c:v>40413.0</c:v>
                </c:pt>
                <c:pt idx="769">
                  <c:v>40414.0</c:v>
                </c:pt>
                <c:pt idx="770">
                  <c:v>40415.0</c:v>
                </c:pt>
                <c:pt idx="771">
                  <c:v>40416.0</c:v>
                </c:pt>
                <c:pt idx="772">
                  <c:v>40417.0</c:v>
                </c:pt>
                <c:pt idx="773">
                  <c:v>40420.0</c:v>
                </c:pt>
                <c:pt idx="774">
                  <c:v>40421.0</c:v>
                </c:pt>
                <c:pt idx="775">
                  <c:v>40422.0</c:v>
                </c:pt>
                <c:pt idx="776">
                  <c:v>40423.0</c:v>
                </c:pt>
                <c:pt idx="777">
                  <c:v>40424.0</c:v>
                </c:pt>
                <c:pt idx="778">
                  <c:v>40428.0</c:v>
                </c:pt>
                <c:pt idx="779">
                  <c:v>40429.0</c:v>
                </c:pt>
                <c:pt idx="780">
                  <c:v>40430.0</c:v>
                </c:pt>
                <c:pt idx="781">
                  <c:v>40431.0</c:v>
                </c:pt>
                <c:pt idx="782">
                  <c:v>40434.0</c:v>
                </c:pt>
                <c:pt idx="783">
                  <c:v>40435.0</c:v>
                </c:pt>
                <c:pt idx="784">
                  <c:v>40436.0</c:v>
                </c:pt>
                <c:pt idx="785">
                  <c:v>40437.0</c:v>
                </c:pt>
                <c:pt idx="786">
                  <c:v>40438.0</c:v>
                </c:pt>
                <c:pt idx="787">
                  <c:v>40441.0</c:v>
                </c:pt>
                <c:pt idx="788">
                  <c:v>40442.0</c:v>
                </c:pt>
                <c:pt idx="789">
                  <c:v>40443.0</c:v>
                </c:pt>
                <c:pt idx="790">
                  <c:v>40444.0</c:v>
                </c:pt>
                <c:pt idx="791">
                  <c:v>40445.0</c:v>
                </c:pt>
                <c:pt idx="792">
                  <c:v>40448.0</c:v>
                </c:pt>
                <c:pt idx="793">
                  <c:v>40449.0</c:v>
                </c:pt>
                <c:pt idx="794">
                  <c:v>40450.0</c:v>
                </c:pt>
                <c:pt idx="795">
                  <c:v>40451.0</c:v>
                </c:pt>
                <c:pt idx="796">
                  <c:v>40452.0</c:v>
                </c:pt>
                <c:pt idx="797">
                  <c:v>40455.0</c:v>
                </c:pt>
                <c:pt idx="798">
                  <c:v>40456.0</c:v>
                </c:pt>
                <c:pt idx="799">
                  <c:v>40457.0</c:v>
                </c:pt>
                <c:pt idx="800">
                  <c:v>40458.0</c:v>
                </c:pt>
                <c:pt idx="801">
                  <c:v>40459.0</c:v>
                </c:pt>
                <c:pt idx="802">
                  <c:v>40462.0</c:v>
                </c:pt>
                <c:pt idx="803">
                  <c:v>40463.0</c:v>
                </c:pt>
                <c:pt idx="804">
                  <c:v>40464.0</c:v>
                </c:pt>
                <c:pt idx="805">
                  <c:v>40465.0</c:v>
                </c:pt>
                <c:pt idx="806">
                  <c:v>40466.0</c:v>
                </c:pt>
                <c:pt idx="807">
                  <c:v>40469.0</c:v>
                </c:pt>
                <c:pt idx="808">
                  <c:v>40470.0</c:v>
                </c:pt>
                <c:pt idx="809">
                  <c:v>40471.0</c:v>
                </c:pt>
                <c:pt idx="810">
                  <c:v>40472.0</c:v>
                </c:pt>
                <c:pt idx="811">
                  <c:v>40473.0</c:v>
                </c:pt>
                <c:pt idx="812">
                  <c:v>40476.0</c:v>
                </c:pt>
                <c:pt idx="813">
                  <c:v>40477.0</c:v>
                </c:pt>
                <c:pt idx="814">
                  <c:v>40478.0</c:v>
                </c:pt>
                <c:pt idx="815">
                  <c:v>40479.0</c:v>
                </c:pt>
                <c:pt idx="816">
                  <c:v>40480.0</c:v>
                </c:pt>
                <c:pt idx="817">
                  <c:v>40483.0</c:v>
                </c:pt>
                <c:pt idx="818">
                  <c:v>40484.0</c:v>
                </c:pt>
                <c:pt idx="819">
                  <c:v>40485.0</c:v>
                </c:pt>
                <c:pt idx="820">
                  <c:v>40486.0</c:v>
                </c:pt>
                <c:pt idx="821">
                  <c:v>40487.0</c:v>
                </c:pt>
                <c:pt idx="822">
                  <c:v>40490.0</c:v>
                </c:pt>
                <c:pt idx="823">
                  <c:v>40491.0</c:v>
                </c:pt>
                <c:pt idx="824">
                  <c:v>40492.0</c:v>
                </c:pt>
                <c:pt idx="825">
                  <c:v>40493.0</c:v>
                </c:pt>
                <c:pt idx="826">
                  <c:v>40494.0</c:v>
                </c:pt>
                <c:pt idx="827">
                  <c:v>40497.0</c:v>
                </c:pt>
                <c:pt idx="828">
                  <c:v>40498.0</c:v>
                </c:pt>
                <c:pt idx="829">
                  <c:v>40499.0</c:v>
                </c:pt>
                <c:pt idx="830">
                  <c:v>40500.0</c:v>
                </c:pt>
                <c:pt idx="831">
                  <c:v>40501.0</c:v>
                </c:pt>
                <c:pt idx="832">
                  <c:v>40504.0</c:v>
                </c:pt>
                <c:pt idx="833">
                  <c:v>40505.0</c:v>
                </c:pt>
                <c:pt idx="834">
                  <c:v>40506.0</c:v>
                </c:pt>
                <c:pt idx="835">
                  <c:v>40507.0</c:v>
                </c:pt>
                <c:pt idx="836">
                  <c:v>40508.0</c:v>
                </c:pt>
                <c:pt idx="837">
                  <c:v>40511.0</c:v>
                </c:pt>
                <c:pt idx="838">
                  <c:v>40512.0</c:v>
                </c:pt>
                <c:pt idx="839">
                  <c:v>40513.0</c:v>
                </c:pt>
                <c:pt idx="840">
                  <c:v>40514.0</c:v>
                </c:pt>
                <c:pt idx="841">
                  <c:v>40515.0</c:v>
                </c:pt>
                <c:pt idx="842">
                  <c:v>40518.0</c:v>
                </c:pt>
                <c:pt idx="843">
                  <c:v>40519.0</c:v>
                </c:pt>
                <c:pt idx="844">
                  <c:v>40520.0</c:v>
                </c:pt>
                <c:pt idx="845">
                  <c:v>40525.0</c:v>
                </c:pt>
                <c:pt idx="846">
                  <c:v>40526.0</c:v>
                </c:pt>
                <c:pt idx="847">
                  <c:v>40527.0</c:v>
                </c:pt>
                <c:pt idx="848">
                  <c:v>40528.0</c:v>
                </c:pt>
                <c:pt idx="849">
                  <c:v>40529.0</c:v>
                </c:pt>
                <c:pt idx="850">
                  <c:v>40532.0</c:v>
                </c:pt>
                <c:pt idx="851">
                  <c:v>40533.0</c:v>
                </c:pt>
                <c:pt idx="852">
                  <c:v>40534.0</c:v>
                </c:pt>
                <c:pt idx="853">
                  <c:v>40535.0</c:v>
                </c:pt>
                <c:pt idx="854">
                  <c:v>40536.0</c:v>
                </c:pt>
                <c:pt idx="855">
                  <c:v>40539.0</c:v>
                </c:pt>
                <c:pt idx="856">
                  <c:v>40540.0</c:v>
                </c:pt>
                <c:pt idx="857">
                  <c:v>40541.0</c:v>
                </c:pt>
                <c:pt idx="858">
                  <c:v>40542.0</c:v>
                </c:pt>
                <c:pt idx="859">
                  <c:v>40543.0</c:v>
                </c:pt>
                <c:pt idx="860">
                  <c:v>40546.0</c:v>
                </c:pt>
                <c:pt idx="861">
                  <c:v>40547.0</c:v>
                </c:pt>
                <c:pt idx="862">
                  <c:v>40548.0</c:v>
                </c:pt>
                <c:pt idx="863">
                  <c:v>40549.0</c:v>
                </c:pt>
                <c:pt idx="864">
                  <c:v>40550.0</c:v>
                </c:pt>
                <c:pt idx="865">
                  <c:v>40553.0</c:v>
                </c:pt>
                <c:pt idx="866">
                  <c:v>40554.0</c:v>
                </c:pt>
                <c:pt idx="867">
                  <c:v>40555.0</c:v>
                </c:pt>
                <c:pt idx="868">
                  <c:v>40556.0</c:v>
                </c:pt>
                <c:pt idx="869">
                  <c:v>40557.0</c:v>
                </c:pt>
                <c:pt idx="870">
                  <c:v>40560.0</c:v>
                </c:pt>
                <c:pt idx="871">
                  <c:v>40561.0</c:v>
                </c:pt>
                <c:pt idx="872">
                  <c:v>40562.0</c:v>
                </c:pt>
                <c:pt idx="873">
                  <c:v>40563.0</c:v>
                </c:pt>
                <c:pt idx="874">
                  <c:v>40564.0</c:v>
                </c:pt>
                <c:pt idx="875">
                  <c:v>40567.0</c:v>
                </c:pt>
                <c:pt idx="876">
                  <c:v>40568.0</c:v>
                </c:pt>
                <c:pt idx="877">
                  <c:v>40569.0</c:v>
                </c:pt>
                <c:pt idx="878">
                  <c:v>40570.0</c:v>
                </c:pt>
                <c:pt idx="879">
                  <c:v>40571.0</c:v>
                </c:pt>
                <c:pt idx="880">
                  <c:v>40574.0</c:v>
                </c:pt>
                <c:pt idx="881">
                  <c:v>40575.0</c:v>
                </c:pt>
                <c:pt idx="882">
                  <c:v>40576.0</c:v>
                </c:pt>
                <c:pt idx="883">
                  <c:v>40577.0</c:v>
                </c:pt>
                <c:pt idx="884">
                  <c:v>40578.0</c:v>
                </c:pt>
                <c:pt idx="885">
                  <c:v>40581.0</c:v>
                </c:pt>
                <c:pt idx="886">
                  <c:v>40582.0</c:v>
                </c:pt>
                <c:pt idx="887">
                  <c:v>40583.0</c:v>
                </c:pt>
                <c:pt idx="888">
                  <c:v>40584.0</c:v>
                </c:pt>
                <c:pt idx="889">
                  <c:v>40585.0</c:v>
                </c:pt>
                <c:pt idx="890">
                  <c:v>40588.0</c:v>
                </c:pt>
                <c:pt idx="891">
                  <c:v>40589.0</c:v>
                </c:pt>
                <c:pt idx="892">
                  <c:v>40590.0</c:v>
                </c:pt>
                <c:pt idx="893">
                  <c:v>40591.0</c:v>
                </c:pt>
                <c:pt idx="894">
                  <c:v>40592.0</c:v>
                </c:pt>
                <c:pt idx="895">
                  <c:v>40595.0</c:v>
                </c:pt>
                <c:pt idx="896">
                  <c:v>40596.0</c:v>
                </c:pt>
                <c:pt idx="897">
                  <c:v>40597.0</c:v>
                </c:pt>
                <c:pt idx="898">
                  <c:v>40598.0</c:v>
                </c:pt>
                <c:pt idx="899">
                  <c:v>40599.0</c:v>
                </c:pt>
                <c:pt idx="900">
                  <c:v>40602.0</c:v>
                </c:pt>
                <c:pt idx="901">
                  <c:v>40603.0</c:v>
                </c:pt>
                <c:pt idx="902">
                  <c:v>40604.0</c:v>
                </c:pt>
                <c:pt idx="903">
                  <c:v>40605.0</c:v>
                </c:pt>
                <c:pt idx="904">
                  <c:v>40606.0</c:v>
                </c:pt>
                <c:pt idx="905">
                  <c:v>40609.0</c:v>
                </c:pt>
                <c:pt idx="906">
                  <c:v>40610.0</c:v>
                </c:pt>
                <c:pt idx="907">
                  <c:v>40611.0</c:v>
                </c:pt>
                <c:pt idx="908">
                  <c:v>40612.0</c:v>
                </c:pt>
                <c:pt idx="909">
                  <c:v>40613.0</c:v>
                </c:pt>
                <c:pt idx="910">
                  <c:v>40616.0</c:v>
                </c:pt>
                <c:pt idx="911">
                  <c:v>40617.0</c:v>
                </c:pt>
                <c:pt idx="912">
                  <c:v>40618.0</c:v>
                </c:pt>
                <c:pt idx="913">
                  <c:v>40619.0</c:v>
                </c:pt>
                <c:pt idx="914">
                  <c:v>40620.0</c:v>
                </c:pt>
                <c:pt idx="915">
                  <c:v>40623.0</c:v>
                </c:pt>
                <c:pt idx="916">
                  <c:v>40624.0</c:v>
                </c:pt>
                <c:pt idx="917">
                  <c:v>40625.0</c:v>
                </c:pt>
                <c:pt idx="918">
                  <c:v>40626.0</c:v>
                </c:pt>
                <c:pt idx="919">
                  <c:v>40627.0</c:v>
                </c:pt>
                <c:pt idx="920">
                  <c:v>40630.0</c:v>
                </c:pt>
                <c:pt idx="921">
                  <c:v>40631.0</c:v>
                </c:pt>
                <c:pt idx="922">
                  <c:v>40632.0</c:v>
                </c:pt>
                <c:pt idx="923">
                  <c:v>40633.0</c:v>
                </c:pt>
                <c:pt idx="924">
                  <c:v>40634.0</c:v>
                </c:pt>
                <c:pt idx="925">
                  <c:v>40637.0</c:v>
                </c:pt>
                <c:pt idx="926">
                  <c:v>40638.0</c:v>
                </c:pt>
                <c:pt idx="927">
                  <c:v>40639.0</c:v>
                </c:pt>
                <c:pt idx="928">
                  <c:v>40640.0</c:v>
                </c:pt>
                <c:pt idx="929">
                  <c:v>40641.0</c:v>
                </c:pt>
                <c:pt idx="930">
                  <c:v>40644.0</c:v>
                </c:pt>
                <c:pt idx="931">
                  <c:v>40645.0</c:v>
                </c:pt>
                <c:pt idx="932">
                  <c:v>40646.0</c:v>
                </c:pt>
                <c:pt idx="933">
                  <c:v>40647.0</c:v>
                </c:pt>
                <c:pt idx="934">
                  <c:v>40648.0</c:v>
                </c:pt>
                <c:pt idx="935">
                  <c:v>40651.0</c:v>
                </c:pt>
                <c:pt idx="936">
                  <c:v>40652.0</c:v>
                </c:pt>
                <c:pt idx="937">
                  <c:v>40653.0</c:v>
                </c:pt>
                <c:pt idx="938">
                  <c:v>40654.0</c:v>
                </c:pt>
                <c:pt idx="939">
                  <c:v>40655.0</c:v>
                </c:pt>
                <c:pt idx="940">
                  <c:v>40658.0</c:v>
                </c:pt>
                <c:pt idx="941">
                  <c:v>40659.0</c:v>
                </c:pt>
                <c:pt idx="942">
                  <c:v>40660.0</c:v>
                </c:pt>
                <c:pt idx="943">
                  <c:v>40661.0</c:v>
                </c:pt>
                <c:pt idx="944">
                  <c:v>40662.0</c:v>
                </c:pt>
                <c:pt idx="945">
                  <c:v>40665.0</c:v>
                </c:pt>
                <c:pt idx="946">
                  <c:v>40666.0</c:v>
                </c:pt>
                <c:pt idx="947">
                  <c:v>40667.0</c:v>
                </c:pt>
                <c:pt idx="948">
                  <c:v>40668.0</c:v>
                </c:pt>
                <c:pt idx="949">
                  <c:v>40669.0</c:v>
                </c:pt>
                <c:pt idx="950">
                  <c:v>40672.0</c:v>
                </c:pt>
                <c:pt idx="951">
                  <c:v>40673.0</c:v>
                </c:pt>
                <c:pt idx="952">
                  <c:v>40674.0</c:v>
                </c:pt>
                <c:pt idx="953">
                  <c:v>40675.0</c:v>
                </c:pt>
                <c:pt idx="954">
                  <c:v>40676.0</c:v>
                </c:pt>
                <c:pt idx="955">
                  <c:v>40679.0</c:v>
                </c:pt>
                <c:pt idx="956">
                  <c:v>40680.0</c:v>
                </c:pt>
                <c:pt idx="957">
                  <c:v>40681.0</c:v>
                </c:pt>
                <c:pt idx="958">
                  <c:v>40682.0</c:v>
                </c:pt>
                <c:pt idx="959">
                  <c:v>40683.0</c:v>
                </c:pt>
                <c:pt idx="960">
                  <c:v>40686.0</c:v>
                </c:pt>
                <c:pt idx="961">
                  <c:v>40687.0</c:v>
                </c:pt>
                <c:pt idx="962">
                  <c:v>40688.0</c:v>
                </c:pt>
                <c:pt idx="963">
                  <c:v>40689.0</c:v>
                </c:pt>
                <c:pt idx="964">
                  <c:v>40690.0</c:v>
                </c:pt>
                <c:pt idx="965">
                  <c:v>40693.0</c:v>
                </c:pt>
                <c:pt idx="966">
                  <c:v>40694.0</c:v>
                </c:pt>
                <c:pt idx="967">
                  <c:v>40695.0</c:v>
                </c:pt>
                <c:pt idx="968">
                  <c:v>40696.0</c:v>
                </c:pt>
                <c:pt idx="969">
                  <c:v>40697.0</c:v>
                </c:pt>
                <c:pt idx="970">
                  <c:v>40700.0</c:v>
                </c:pt>
                <c:pt idx="971">
                  <c:v>40701.0</c:v>
                </c:pt>
                <c:pt idx="972">
                  <c:v>40702.0</c:v>
                </c:pt>
                <c:pt idx="973">
                  <c:v>40703.0</c:v>
                </c:pt>
                <c:pt idx="974">
                  <c:v>40704.0</c:v>
                </c:pt>
                <c:pt idx="975">
                  <c:v>40707.0</c:v>
                </c:pt>
                <c:pt idx="976">
                  <c:v>40708.0</c:v>
                </c:pt>
                <c:pt idx="977">
                  <c:v>40709.0</c:v>
                </c:pt>
                <c:pt idx="978">
                  <c:v>40710.0</c:v>
                </c:pt>
                <c:pt idx="979">
                  <c:v>40711.0</c:v>
                </c:pt>
                <c:pt idx="980">
                  <c:v>40714.0</c:v>
                </c:pt>
                <c:pt idx="981">
                  <c:v>40715.0</c:v>
                </c:pt>
                <c:pt idx="982">
                  <c:v>40716.0</c:v>
                </c:pt>
                <c:pt idx="983">
                  <c:v>40717.0</c:v>
                </c:pt>
                <c:pt idx="984">
                  <c:v>40718.0</c:v>
                </c:pt>
                <c:pt idx="985">
                  <c:v>40721.0</c:v>
                </c:pt>
                <c:pt idx="986">
                  <c:v>40722.0</c:v>
                </c:pt>
                <c:pt idx="987">
                  <c:v>40723.0</c:v>
                </c:pt>
                <c:pt idx="988">
                  <c:v>40724.0</c:v>
                </c:pt>
                <c:pt idx="989">
                  <c:v>40725.0</c:v>
                </c:pt>
                <c:pt idx="990">
                  <c:v>40728.0</c:v>
                </c:pt>
                <c:pt idx="991">
                  <c:v>40729.0</c:v>
                </c:pt>
                <c:pt idx="992">
                  <c:v>40730.0</c:v>
                </c:pt>
                <c:pt idx="993">
                  <c:v>40731.0</c:v>
                </c:pt>
                <c:pt idx="994">
                  <c:v>40732.0</c:v>
                </c:pt>
                <c:pt idx="995">
                  <c:v>40735.0</c:v>
                </c:pt>
                <c:pt idx="996">
                  <c:v>40736.0</c:v>
                </c:pt>
                <c:pt idx="997">
                  <c:v>40737.0</c:v>
                </c:pt>
                <c:pt idx="998">
                  <c:v>40738.0</c:v>
                </c:pt>
                <c:pt idx="999">
                  <c:v>40739.0</c:v>
                </c:pt>
                <c:pt idx="1000">
                  <c:v>40742.0</c:v>
                </c:pt>
                <c:pt idx="1001">
                  <c:v>40743.0</c:v>
                </c:pt>
                <c:pt idx="1002">
                  <c:v>40744.0</c:v>
                </c:pt>
                <c:pt idx="1003">
                  <c:v>40745.0</c:v>
                </c:pt>
                <c:pt idx="1004">
                  <c:v>40746.0</c:v>
                </c:pt>
                <c:pt idx="1005">
                  <c:v>40749.0</c:v>
                </c:pt>
                <c:pt idx="1006">
                  <c:v>40750.0</c:v>
                </c:pt>
                <c:pt idx="1007">
                  <c:v>40751.0</c:v>
                </c:pt>
                <c:pt idx="1008">
                  <c:v>40752.0</c:v>
                </c:pt>
                <c:pt idx="1009">
                  <c:v>40753.0</c:v>
                </c:pt>
                <c:pt idx="1010">
                  <c:v>40756.0</c:v>
                </c:pt>
                <c:pt idx="1011">
                  <c:v>40757.0</c:v>
                </c:pt>
                <c:pt idx="1012">
                  <c:v>40758.0</c:v>
                </c:pt>
                <c:pt idx="1013">
                  <c:v>40759.0</c:v>
                </c:pt>
                <c:pt idx="1014">
                  <c:v>40760.0</c:v>
                </c:pt>
                <c:pt idx="1015">
                  <c:v>40763.0</c:v>
                </c:pt>
                <c:pt idx="1016">
                  <c:v>40764.0</c:v>
                </c:pt>
                <c:pt idx="1017">
                  <c:v>40765.0</c:v>
                </c:pt>
                <c:pt idx="1018">
                  <c:v>40766.0</c:v>
                </c:pt>
                <c:pt idx="1019">
                  <c:v>40767.0</c:v>
                </c:pt>
                <c:pt idx="1020">
                  <c:v>40770.0</c:v>
                </c:pt>
                <c:pt idx="1021">
                  <c:v>40771.0</c:v>
                </c:pt>
                <c:pt idx="1022">
                  <c:v>40772.0</c:v>
                </c:pt>
                <c:pt idx="1023">
                  <c:v>40773.0</c:v>
                </c:pt>
                <c:pt idx="1024">
                  <c:v>40774.0</c:v>
                </c:pt>
                <c:pt idx="1025">
                  <c:v>40777.0</c:v>
                </c:pt>
                <c:pt idx="1026">
                  <c:v>40779.0</c:v>
                </c:pt>
                <c:pt idx="1027">
                  <c:v>40780.0</c:v>
                </c:pt>
                <c:pt idx="1028">
                  <c:v>40781.0</c:v>
                </c:pt>
                <c:pt idx="1029">
                  <c:v>40784.0</c:v>
                </c:pt>
                <c:pt idx="1030">
                  <c:v>40785.0</c:v>
                </c:pt>
                <c:pt idx="1031">
                  <c:v>40786.0</c:v>
                </c:pt>
                <c:pt idx="1032">
                  <c:v>40787.0</c:v>
                </c:pt>
                <c:pt idx="1033">
                  <c:v>40788.0</c:v>
                </c:pt>
                <c:pt idx="1034">
                  <c:v>40791.0</c:v>
                </c:pt>
                <c:pt idx="1035">
                  <c:v>40792.0</c:v>
                </c:pt>
                <c:pt idx="1036">
                  <c:v>40793.0</c:v>
                </c:pt>
                <c:pt idx="1037">
                  <c:v>40794.0</c:v>
                </c:pt>
                <c:pt idx="1038">
                  <c:v>40795.0</c:v>
                </c:pt>
                <c:pt idx="1039">
                  <c:v>40798.0</c:v>
                </c:pt>
                <c:pt idx="1040">
                  <c:v>40799.0</c:v>
                </c:pt>
                <c:pt idx="1041">
                  <c:v>40800.0</c:v>
                </c:pt>
                <c:pt idx="1042">
                  <c:v>40801.0</c:v>
                </c:pt>
                <c:pt idx="1043">
                  <c:v>40802.0</c:v>
                </c:pt>
                <c:pt idx="1044">
                  <c:v>40805.0</c:v>
                </c:pt>
                <c:pt idx="1045">
                  <c:v>40806.0</c:v>
                </c:pt>
                <c:pt idx="1046">
                  <c:v>40807.0</c:v>
                </c:pt>
                <c:pt idx="1047">
                  <c:v>40808.0</c:v>
                </c:pt>
                <c:pt idx="1048">
                  <c:v>40809.0</c:v>
                </c:pt>
                <c:pt idx="1049">
                  <c:v>40812.0</c:v>
                </c:pt>
                <c:pt idx="1050">
                  <c:v>40813.0</c:v>
                </c:pt>
                <c:pt idx="1051">
                  <c:v>40814.0</c:v>
                </c:pt>
                <c:pt idx="1052">
                  <c:v>40815.0</c:v>
                </c:pt>
                <c:pt idx="1053">
                  <c:v>40816.0</c:v>
                </c:pt>
                <c:pt idx="1054">
                  <c:v>40820.0</c:v>
                </c:pt>
                <c:pt idx="1055">
                  <c:v>40821.0</c:v>
                </c:pt>
                <c:pt idx="1056">
                  <c:v>40822.0</c:v>
                </c:pt>
                <c:pt idx="1057">
                  <c:v>40823.0</c:v>
                </c:pt>
                <c:pt idx="1058">
                  <c:v>40826.0</c:v>
                </c:pt>
                <c:pt idx="1059">
                  <c:v>40827.0</c:v>
                </c:pt>
                <c:pt idx="1060">
                  <c:v>40828.0</c:v>
                </c:pt>
                <c:pt idx="1061">
                  <c:v>40829.0</c:v>
                </c:pt>
                <c:pt idx="1062">
                  <c:v>40830.0</c:v>
                </c:pt>
                <c:pt idx="1063">
                  <c:v>40833.0</c:v>
                </c:pt>
                <c:pt idx="1064">
                  <c:v>40834.0</c:v>
                </c:pt>
                <c:pt idx="1065">
                  <c:v>40835.0</c:v>
                </c:pt>
                <c:pt idx="1066">
                  <c:v>40836.0</c:v>
                </c:pt>
                <c:pt idx="1067">
                  <c:v>40837.0</c:v>
                </c:pt>
                <c:pt idx="1068">
                  <c:v>40840.0</c:v>
                </c:pt>
                <c:pt idx="1069">
                  <c:v>40841.0</c:v>
                </c:pt>
                <c:pt idx="1070">
                  <c:v>40842.0</c:v>
                </c:pt>
                <c:pt idx="1071">
                  <c:v>40843.0</c:v>
                </c:pt>
                <c:pt idx="1072">
                  <c:v>40844.0</c:v>
                </c:pt>
                <c:pt idx="1073">
                  <c:v>40847.0</c:v>
                </c:pt>
                <c:pt idx="1074">
                  <c:v>40848.0</c:v>
                </c:pt>
                <c:pt idx="1075">
                  <c:v>40849.0</c:v>
                </c:pt>
                <c:pt idx="1076">
                  <c:v>40850.0</c:v>
                </c:pt>
                <c:pt idx="1077">
                  <c:v>40851.0</c:v>
                </c:pt>
                <c:pt idx="1078">
                  <c:v>40854.0</c:v>
                </c:pt>
                <c:pt idx="1079">
                  <c:v>40855.0</c:v>
                </c:pt>
                <c:pt idx="1080">
                  <c:v>40856.0</c:v>
                </c:pt>
                <c:pt idx="1081">
                  <c:v>40857.0</c:v>
                </c:pt>
                <c:pt idx="1082">
                  <c:v>40858.0</c:v>
                </c:pt>
                <c:pt idx="1083">
                  <c:v>40861.0</c:v>
                </c:pt>
                <c:pt idx="1084">
                  <c:v>40862.0</c:v>
                </c:pt>
                <c:pt idx="1085">
                  <c:v>40863.0</c:v>
                </c:pt>
                <c:pt idx="1086">
                  <c:v>40864.0</c:v>
                </c:pt>
                <c:pt idx="1087">
                  <c:v>40865.0</c:v>
                </c:pt>
                <c:pt idx="1088">
                  <c:v>40868.0</c:v>
                </c:pt>
                <c:pt idx="1089">
                  <c:v>40869.0</c:v>
                </c:pt>
                <c:pt idx="1090">
                  <c:v>40870.0</c:v>
                </c:pt>
                <c:pt idx="1091">
                  <c:v>40871.0</c:v>
                </c:pt>
                <c:pt idx="1092">
                  <c:v>40872.0</c:v>
                </c:pt>
                <c:pt idx="1093">
                  <c:v>40875.0</c:v>
                </c:pt>
                <c:pt idx="1094">
                  <c:v>40876.0</c:v>
                </c:pt>
                <c:pt idx="1095">
                  <c:v>40877.0</c:v>
                </c:pt>
                <c:pt idx="1096">
                  <c:v>40878.0</c:v>
                </c:pt>
                <c:pt idx="1097">
                  <c:v>40879.0</c:v>
                </c:pt>
                <c:pt idx="1098">
                  <c:v>40882.0</c:v>
                </c:pt>
                <c:pt idx="1099">
                  <c:v>40883.0</c:v>
                </c:pt>
                <c:pt idx="1100">
                  <c:v>40884.0</c:v>
                </c:pt>
                <c:pt idx="1101">
                  <c:v>40885.0</c:v>
                </c:pt>
                <c:pt idx="1102">
                  <c:v>40886.0</c:v>
                </c:pt>
                <c:pt idx="1103">
                  <c:v>40889.0</c:v>
                </c:pt>
                <c:pt idx="1104">
                  <c:v>40890.0</c:v>
                </c:pt>
                <c:pt idx="1105">
                  <c:v>40891.0</c:v>
                </c:pt>
                <c:pt idx="1106">
                  <c:v>40892.0</c:v>
                </c:pt>
                <c:pt idx="1107">
                  <c:v>40893.0</c:v>
                </c:pt>
                <c:pt idx="1108">
                  <c:v>40896.0</c:v>
                </c:pt>
                <c:pt idx="1109">
                  <c:v>40897.0</c:v>
                </c:pt>
                <c:pt idx="1110">
                  <c:v>40898.0</c:v>
                </c:pt>
                <c:pt idx="1111">
                  <c:v>40899.0</c:v>
                </c:pt>
                <c:pt idx="1112">
                  <c:v>40900.0</c:v>
                </c:pt>
                <c:pt idx="1113">
                  <c:v>40903.0</c:v>
                </c:pt>
                <c:pt idx="1114">
                  <c:v>40904.0</c:v>
                </c:pt>
                <c:pt idx="1115">
                  <c:v>40905.0</c:v>
                </c:pt>
                <c:pt idx="1116">
                  <c:v>40906.0</c:v>
                </c:pt>
                <c:pt idx="1117">
                  <c:v>40907.0</c:v>
                </c:pt>
                <c:pt idx="1118">
                  <c:v>40910.0</c:v>
                </c:pt>
                <c:pt idx="1119">
                  <c:v>40911.0</c:v>
                </c:pt>
                <c:pt idx="1120">
                  <c:v>40912.0</c:v>
                </c:pt>
                <c:pt idx="1121">
                  <c:v>40913.0</c:v>
                </c:pt>
                <c:pt idx="1122">
                  <c:v>40914.0</c:v>
                </c:pt>
                <c:pt idx="1123">
                  <c:v>40917.0</c:v>
                </c:pt>
                <c:pt idx="1124">
                  <c:v>40918.0</c:v>
                </c:pt>
                <c:pt idx="1125">
                  <c:v>40919.0</c:v>
                </c:pt>
                <c:pt idx="1126">
                  <c:v>40920.0</c:v>
                </c:pt>
                <c:pt idx="1127">
                  <c:v>40921.0</c:v>
                </c:pt>
                <c:pt idx="1128">
                  <c:v>40924.0</c:v>
                </c:pt>
                <c:pt idx="1129">
                  <c:v>40925.0</c:v>
                </c:pt>
                <c:pt idx="1130">
                  <c:v>40926.0</c:v>
                </c:pt>
                <c:pt idx="1131">
                  <c:v>40927.0</c:v>
                </c:pt>
                <c:pt idx="1132">
                  <c:v>40928.0</c:v>
                </c:pt>
                <c:pt idx="1133">
                  <c:v>40931.0</c:v>
                </c:pt>
                <c:pt idx="1134">
                  <c:v>40932.0</c:v>
                </c:pt>
                <c:pt idx="1135">
                  <c:v>40933.0</c:v>
                </c:pt>
                <c:pt idx="1136">
                  <c:v>40934.0</c:v>
                </c:pt>
                <c:pt idx="1137">
                  <c:v>40935.0</c:v>
                </c:pt>
                <c:pt idx="1138">
                  <c:v>40938.0</c:v>
                </c:pt>
                <c:pt idx="1139">
                  <c:v>40939.0</c:v>
                </c:pt>
                <c:pt idx="1140">
                  <c:v>40940.0</c:v>
                </c:pt>
                <c:pt idx="1141">
                  <c:v>40941.0</c:v>
                </c:pt>
                <c:pt idx="1142">
                  <c:v>40942.0</c:v>
                </c:pt>
                <c:pt idx="1143">
                  <c:v>40945.0</c:v>
                </c:pt>
                <c:pt idx="1144">
                  <c:v>40946.0</c:v>
                </c:pt>
                <c:pt idx="1145">
                  <c:v>40947.0</c:v>
                </c:pt>
                <c:pt idx="1146">
                  <c:v>40948.0</c:v>
                </c:pt>
                <c:pt idx="1147">
                  <c:v>40949.0</c:v>
                </c:pt>
                <c:pt idx="1148">
                  <c:v>40952.0</c:v>
                </c:pt>
                <c:pt idx="1149">
                  <c:v>40953.0</c:v>
                </c:pt>
                <c:pt idx="1150">
                  <c:v>40954.0</c:v>
                </c:pt>
                <c:pt idx="1151">
                  <c:v>40955.0</c:v>
                </c:pt>
                <c:pt idx="1152">
                  <c:v>40956.0</c:v>
                </c:pt>
                <c:pt idx="1153">
                  <c:v>40959.0</c:v>
                </c:pt>
                <c:pt idx="1154">
                  <c:v>40960.0</c:v>
                </c:pt>
                <c:pt idx="1155">
                  <c:v>40961.0</c:v>
                </c:pt>
                <c:pt idx="1156">
                  <c:v>40962.0</c:v>
                </c:pt>
                <c:pt idx="1157">
                  <c:v>40963.0</c:v>
                </c:pt>
                <c:pt idx="1158">
                  <c:v>40966.0</c:v>
                </c:pt>
                <c:pt idx="1159">
                  <c:v>40967.0</c:v>
                </c:pt>
                <c:pt idx="1160">
                  <c:v>40968.0</c:v>
                </c:pt>
                <c:pt idx="1161">
                  <c:v>40969.0</c:v>
                </c:pt>
                <c:pt idx="1162">
                  <c:v>40970.0</c:v>
                </c:pt>
                <c:pt idx="1163">
                  <c:v>40973.0</c:v>
                </c:pt>
                <c:pt idx="1164">
                  <c:v>40974.0</c:v>
                </c:pt>
                <c:pt idx="1165">
                  <c:v>40975.0</c:v>
                </c:pt>
                <c:pt idx="1166">
                  <c:v>40976.0</c:v>
                </c:pt>
                <c:pt idx="1167">
                  <c:v>40977.0</c:v>
                </c:pt>
                <c:pt idx="1168">
                  <c:v>40980.0</c:v>
                </c:pt>
                <c:pt idx="1169">
                  <c:v>40981.0</c:v>
                </c:pt>
                <c:pt idx="1170">
                  <c:v>40982.0</c:v>
                </c:pt>
                <c:pt idx="1171">
                  <c:v>40983.0</c:v>
                </c:pt>
                <c:pt idx="1172">
                  <c:v>40984.0</c:v>
                </c:pt>
                <c:pt idx="1173">
                  <c:v>40987.0</c:v>
                </c:pt>
                <c:pt idx="1174">
                  <c:v>40988.0</c:v>
                </c:pt>
                <c:pt idx="1175">
                  <c:v>40989.0</c:v>
                </c:pt>
                <c:pt idx="1176">
                  <c:v>40990.0</c:v>
                </c:pt>
                <c:pt idx="1177">
                  <c:v>40991.0</c:v>
                </c:pt>
                <c:pt idx="1178">
                  <c:v>40994.0</c:v>
                </c:pt>
                <c:pt idx="1179">
                  <c:v>40995.0</c:v>
                </c:pt>
                <c:pt idx="1180">
                  <c:v>40996.0</c:v>
                </c:pt>
                <c:pt idx="1181">
                  <c:v>40997.0</c:v>
                </c:pt>
                <c:pt idx="1182">
                  <c:v>40998.0</c:v>
                </c:pt>
                <c:pt idx="1183">
                  <c:v>41001.0</c:v>
                </c:pt>
                <c:pt idx="1184">
                  <c:v>41002.0</c:v>
                </c:pt>
                <c:pt idx="1185">
                  <c:v>41003.0</c:v>
                </c:pt>
                <c:pt idx="1186">
                  <c:v>41004.0</c:v>
                </c:pt>
                <c:pt idx="1187">
                  <c:v>41005.0</c:v>
                </c:pt>
                <c:pt idx="1188">
                  <c:v>41008.0</c:v>
                </c:pt>
                <c:pt idx="1189">
                  <c:v>41009.0</c:v>
                </c:pt>
                <c:pt idx="1190">
                  <c:v>41010.0</c:v>
                </c:pt>
                <c:pt idx="1191">
                  <c:v>41011.0</c:v>
                </c:pt>
                <c:pt idx="1192">
                  <c:v>41012.0</c:v>
                </c:pt>
                <c:pt idx="1193">
                  <c:v>41015.0</c:v>
                </c:pt>
                <c:pt idx="1194">
                  <c:v>41016.0</c:v>
                </c:pt>
                <c:pt idx="1195">
                  <c:v>41017.0</c:v>
                </c:pt>
                <c:pt idx="1196">
                  <c:v>41018.0</c:v>
                </c:pt>
                <c:pt idx="1197">
                  <c:v>41019.0</c:v>
                </c:pt>
                <c:pt idx="1198">
                  <c:v>41022.0</c:v>
                </c:pt>
                <c:pt idx="1199">
                  <c:v>41023.0</c:v>
                </c:pt>
                <c:pt idx="1200">
                  <c:v>41024.0</c:v>
                </c:pt>
                <c:pt idx="1201">
                  <c:v>41025.0</c:v>
                </c:pt>
                <c:pt idx="1202">
                  <c:v>41026.0</c:v>
                </c:pt>
                <c:pt idx="1203">
                  <c:v>41029.0</c:v>
                </c:pt>
                <c:pt idx="1204">
                  <c:v>41031.0</c:v>
                </c:pt>
                <c:pt idx="1205">
                  <c:v>41032.0</c:v>
                </c:pt>
                <c:pt idx="1206">
                  <c:v>41033.0</c:v>
                </c:pt>
                <c:pt idx="1207">
                  <c:v>41036.0</c:v>
                </c:pt>
                <c:pt idx="1208">
                  <c:v>41037.0</c:v>
                </c:pt>
                <c:pt idx="1209">
                  <c:v>41038.0</c:v>
                </c:pt>
                <c:pt idx="1210">
                  <c:v>41039.0</c:v>
                </c:pt>
                <c:pt idx="1211">
                  <c:v>41040.0</c:v>
                </c:pt>
                <c:pt idx="1212">
                  <c:v>41043.0</c:v>
                </c:pt>
                <c:pt idx="1213">
                  <c:v>41044.0</c:v>
                </c:pt>
                <c:pt idx="1214">
                  <c:v>41045.0</c:v>
                </c:pt>
                <c:pt idx="1215">
                  <c:v>41046.0</c:v>
                </c:pt>
                <c:pt idx="1216">
                  <c:v>41047.0</c:v>
                </c:pt>
                <c:pt idx="1217">
                  <c:v>41050.0</c:v>
                </c:pt>
                <c:pt idx="1218">
                  <c:v>41051.0</c:v>
                </c:pt>
                <c:pt idx="1219">
                  <c:v>41052.0</c:v>
                </c:pt>
                <c:pt idx="1220">
                  <c:v>41053.0</c:v>
                </c:pt>
                <c:pt idx="1221">
                  <c:v>41054.0</c:v>
                </c:pt>
                <c:pt idx="1222">
                  <c:v>41057.0</c:v>
                </c:pt>
                <c:pt idx="1223">
                  <c:v>41058.0</c:v>
                </c:pt>
                <c:pt idx="1224">
                  <c:v>41059.0</c:v>
                </c:pt>
                <c:pt idx="1225">
                  <c:v>41060.0</c:v>
                </c:pt>
                <c:pt idx="1226">
                  <c:v>41061.0</c:v>
                </c:pt>
                <c:pt idx="1227">
                  <c:v>41064.0</c:v>
                </c:pt>
                <c:pt idx="1228">
                  <c:v>41065.0</c:v>
                </c:pt>
                <c:pt idx="1229">
                  <c:v>41066.0</c:v>
                </c:pt>
                <c:pt idx="1230">
                  <c:v>41067.0</c:v>
                </c:pt>
                <c:pt idx="1231">
                  <c:v>41068.0</c:v>
                </c:pt>
                <c:pt idx="1232">
                  <c:v>41071.0</c:v>
                </c:pt>
                <c:pt idx="1233">
                  <c:v>41072.0</c:v>
                </c:pt>
                <c:pt idx="1234">
                  <c:v>41073.0</c:v>
                </c:pt>
                <c:pt idx="1235">
                  <c:v>41074.0</c:v>
                </c:pt>
                <c:pt idx="1236">
                  <c:v>41075.0</c:v>
                </c:pt>
                <c:pt idx="1237">
                  <c:v>41078.0</c:v>
                </c:pt>
                <c:pt idx="1238">
                  <c:v>41079.0</c:v>
                </c:pt>
                <c:pt idx="1239">
                  <c:v>41080.0</c:v>
                </c:pt>
                <c:pt idx="1240">
                  <c:v>41081.0</c:v>
                </c:pt>
                <c:pt idx="1241">
                  <c:v>41082.0</c:v>
                </c:pt>
                <c:pt idx="1242">
                  <c:v>41085.0</c:v>
                </c:pt>
                <c:pt idx="1243">
                  <c:v>41086.0</c:v>
                </c:pt>
                <c:pt idx="1244">
                  <c:v>41087.0</c:v>
                </c:pt>
                <c:pt idx="1245">
                  <c:v>41088.0</c:v>
                </c:pt>
                <c:pt idx="1246">
                  <c:v>41089.0</c:v>
                </c:pt>
                <c:pt idx="1247">
                  <c:v>41092.0</c:v>
                </c:pt>
                <c:pt idx="1248">
                  <c:v>41093.0</c:v>
                </c:pt>
                <c:pt idx="1249">
                  <c:v>41094.0</c:v>
                </c:pt>
                <c:pt idx="1250">
                  <c:v>41095.0</c:v>
                </c:pt>
                <c:pt idx="1251">
                  <c:v>41096.0</c:v>
                </c:pt>
                <c:pt idx="1252">
                  <c:v>41099.0</c:v>
                </c:pt>
                <c:pt idx="1253">
                  <c:v>41100.0</c:v>
                </c:pt>
                <c:pt idx="1254">
                  <c:v>41101.0</c:v>
                </c:pt>
                <c:pt idx="1255">
                  <c:v>41102.0</c:v>
                </c:pt>
                <c:pt idx="1256">
                  <c:v>41103.0</c:v>
                </c:pt>
                <c:pt idx="1257">
                  <c:v>41106.0</c:v>
                </c:pt>
                <c:pt idx="1258">
                  <c:v>41107.0</c:v>
                </c:pt>
                <c:pt idx="1259">
                  <c:v>41108.0</c:v>
                </c:pt>
                <c:pt idx="1260">
                  <c:v>41109.0</c:v>
                </c:pt>
                <c:pt idx="1261">
                  <c:v>41110.0</c:v>
                </c:pt>
                <c:pt idx="1262">
                  <c:v>41113.0</c:v>
                </c:pt>
                <c:pt idx="1263">
                  <c:v>41114.0</c:v>
                </c:pt>
                <c:pt idx="1264">
                  <c:v>41115.0</c:v>
                </c:pt>
                <c:pt idx="1265">
                  <c:v>41116.0</c:v>
                </c:pt>
                <c:pt idx="1266">
                  <c:v>41117.0</c:v>
                </c:pt>
                <c:pt idx="1267">
                  <c:v>41120.0</c:v>
                </c:pt>
                <c:pt idx="1268">
                  <c:v>41121.0</c:v>
                </c:pt>
                <c:pt idx="1269">
                  <c:v>41122.0</c:v>
                </c:pt>
                <c:pt idx="1270">
                  <c:v>41123.0</c:v>
                </c:pt>
                <c:pt idx="1271">
                  <c:v>41124.0</c:v>
                </c:pt>
                <c:pt idx="1272">
                  <c:v>41127.0</c:v>
                </c:pt>
                <c:pt idx="1273">
                  <c:v>41128.0</c:v>
                </c:pt>
                <c:pt idx="1274">
                  <c:v>41129.0</c:v>
                </c:pt>
                <c:pt idx="1275">
                  <c:v>41130.0</c:v>
                </c:pt>
                <c:pt idx="1276">
                  <c:v>41131.0</c:v>
                </c:pt>
                <c:pt idx="1277">
                  <c:v>41134.0</c:v>
                </c:pt>
                <c:pt idx="1278">
                  <c:v>41135.0</c:v>
                </c:pt>
                <c:pt idx="1279">
                  <c:v>41136.0</c:v>
                </c:pt>
                <c:pt idx="1280">
                  <c:v>41137.0</c:v>
                </c:pt>
                <c:pt idx="1281">
                  <c:v>41138.0</c:v>
                </c:pt>
                <c:pt idx="1282">
                  <c:v>41141.0</c:v>
                </c:pt>
                <c:pt idx="1283">
                  <c:v>41142.0</c:v>
                </c:pt>
                <c:pt idx="1284">
                  <c:v>41143.0</c:v>
                </c:pt>
                <c:pt idx="1285">
                  <c:v>41144.0</c:v>
                </c:pt>
                <c:pt idx="1286">
                  <c:v>41145.0</c:v>
                </c:pt>
                <c:pt idx="1287">
                  <c:v>41148.0</c:v>
                </c:pt>
                <c:pt idx="1288">
                  <c:v>41149.0</c:v>
                </c:pt>
                <c:pt idx="1289">
                  <c:v>41150.0</c:v>
                </c:pt>
                <c:pt idx="1290">
                  <c:v>41151.0</c:v>
                </c:pt>
                <c:pt idx="1291">
                  <c:v>41152.0</c:v>
                </c:pt>
                <c:pt idx="1292">
                  <c:v>41155.0</c:v>
                </c:pt>
                <c:pt idx="1293">
                  <c:v>41156.0</c:v>
                </c:pt>
                <c:pt idx="1294">
                  <c:v>41157.0</c:v>
                </c:pt>
                <c:pt idx="1295">
                  <c:v>41158.0</c:v>
                </c:pt>
                <c:pt idx="1296">
                  <c:v>41159.0</c:v>
                </c:pt>
                <c:pt idx="1297">
                  <c:v>41162.0</c:v>
                </c:pt>
                <c:pt idx="1298">
                  <c:v>41163.0</c:v>
                </c:pt>
                <c:pt idx="1299">
                  <c:v>41164.0</c:v>
                </c:pt>
                <c:pt idx="1300">
                  <c:v>41165.0</c:v>
                </c:pt>
                <c:pt idx="1301">
                  <c:v>41169.0</c:v>
                </c:pt>
                <c:pt idx="1302">
                  <c:v>41170.0</c:v>
                </c:pt>
                <c:pt idx="1303">
                  <c:v>41171.0</c:v>
                </c:pt>
                <c:pt idx="1304">
                  <c:v>41173.0</c:v>
                </c:pt>
                <c:pt idx="1305">
                  <c:v>41176.0</c:v>
                </c:pt>
                <c:pt idx="1306">
                  <c:v>41177.0</c:v>
                </c:pt>
                <c:pt idx="1307">
                  <c:v>41178.0</c:v>
                </c:pt>
                <c:pt idx="1308">
                  <c:v>41179.0</c:v>
                </c:pt>
                <c:pt idx="1309">
                  <c:v>41180.0</c:v>
                </c:pt>
                <c:pt idx="1310">
                  <c:v>41183.0</c:v>
                </c:pt>
                <c:pt idx="1311">
                  <c:v>41184.0</c:v>
                </c:pt>
                <c:pt idx="1312">
                  <c:v>41185.0</c:v>
                </c:pt>
                <c:pt idx="1313">
                  <c:v>41186.0</c:v>
                </c:pt>
                <c:pt idx="1314">
                  <c:v>41187.0</c:v>
                </c:pt>
                <c:pt idx="1315">
                  <c:v>41190.0</c:v>
                </c:pt>
                <c:pt idx="1316">
                  <c:v>41191.0</c:v>
                </c:pt>
                <c:pt idx="1317">
                  <c:v>41192.0</c:v>
                </c:pt>
                <c:pt idx="1318">
                  <c:v>41193.0</c:v>
                </c:pt>
                <c:pt idx="1319">
                  <c:v>41194.0</c:v>
                </c:pt>
                <c:pt idx="1320">
                  <c:v>41197.0</c:v>
                </c:pt>
                <c:pt idx="1321">
                  <c:v>41198.0</c:v>
                </c:pt>
                <c:pt idx="1322">
                  <c:v>41199.0</c:v>
                </c:pt>
                <c:pt idx="1323">
                  <c:v>41200.0</c:v>
                </c:pt>
                <c:pt idx="1324">
                  <c:v>41201.0</c:v>
                </c:pt>
                <c:pt idx="1325">
                  <c:v>41204.0</c:v>
                </c:pt>
                <c:pt idx="1326">
                  <c:v>41205.0</c:v>
                </c:pt>
                <c:pt idx="1327">
                  <c:v>41206.0</c:v>
                </c:pt>
                <c:pt idx="1328">
                  <c:v>41207.0</c:v>
                </c:pt>
                <c:pt idx="1329">
                  <c:v>41208.0</c:v>
                </c:pt>
                <c:pt idx="1330">
                  <c:v>41211.0</c:v>
                </c:pt>
                <c:pt idx="1331">
                  <c:v>41212.0</c:v>
                </c:pt>
                <c:pt idx="1332">
                  <c:v>41213.0</c:v>
                </c:pt>
                <c:pt idx="1333">
                  <c:v>41214.0</c:v>
                </c:pt>
                <c:pt idx="1334">
                  <c:v>41215.0</c:v>
                </c:pt>
                <c:pt idx="1335">
                  <c:v>41218.0</c:v>
                </c:pt>
                <c:pt idx="1336">
                  <c:v>41219.0</c:v>
                </c:pt>
                <c:pt idx="1337">
                  <c:v>41220.0</c:v>
                </c:pt>
                <c:pt idx="1338">
                  <c:v>41221.0</c:v>
                </c:pt>
                <c:pt idx="1339">
                  <c:v>41222.0</c:v>
                </c:pt>
                <c:pt idx="1340">
                  <c:v>41225.0</c:v>
                </c:pt>
                <c:pt idx="1341">
                  <c:v>41226.0</c:v>
                </c:pt>
                <c:pt idx="1342">
                  <c:v>41227.0</c:v>
                </c:pt>
                <c:pt idx="1343">
                  <c:v>41228.0</c:v>
                </c:pt>
                <c:pt idx="1344">
                  <c:v>41229.0</c:v>
                </c:pt>
                <c:pt idx="1345">
                  <c:v>41232.0</c:v>
                </c:pt>
                <c:pt idx="1346">
                  <c:v>41233.0</c:v>
                </c:pt>
                <c:pt idx="1347">
                  <c:v>41234.0</c:v>
                </c:pt>
                <c:pt idx="1348">
                  <c:v>41235.0</c:v>
                </c:pt>
                <c:pt idx="1349">
                  <c:v>41236.0</c:v>
                </c:pt>
                <c:pt idx="1350">
                  <c:v>41239.0</c:v>
                </c:pt>
                <c:pt idx="1351">
                  <c:v>41240.0</c:v>
                </c:pt>
                <c:pt idx="1352">
                  <c:v>41241.0</c:v>
                </c:pt>
                <c:pt idx="1353">
                  <c:v>41242.0</c:v>
                </c:pt>
                <c:pt idx="1354">
                  <c:v>41243.0</c:v>
                </c:pt>
                <c:pt idx="1355">
                  <c:v>41246.0</c:v>
                </c:pt>
                <c:pt idx="1356">
                  <c:v>41247.0</c:v>
                </c:pt>
                <c:pt idx="1357">
                  <c:v>41248.0</c:v>
                </c:pt>
                <c:pt idx="1358">
                  <c:v>41249.0</c:v>
                </c:pt>
                <c:pt idx="1359">
                  <c:v>41250.0</c:v>
                </c:pt>
                <c:pt idx="1360">
                  <c:v>41253.0</c:v>
                </c:pt>
                <c:pt idx="1361">
                  <c:v>41254.0</c:v>
                </c:pt>
                <c:pt idx="1362">
                  <c:v>41255.0</c:v>
                </c:pt>
                <c:pt idx="1363">
                  <c:v>41256.0</c:v>
                </c:pt>
                <c:pt idx="1364">
                  <c:v>41257.0</c:v>
                </c:pt>
                <c:pt idx="1365">
                  <c:v>41260.0</c:v>
                </c:pt>
                <c:pt idx="1366">
                  <c:v>41261.0</c:v>
                </c:pt>
                <c:pt idx="1367">
                  <c:v>41262.0</c:v>
                </c:pt>
                <c:pt idx="1368">
                  <c:v>41263.0</c:v>
                </c:pt>
                <c:pt idx="1369">
                  <c:v>41264.0</c:v>
                </c:pt>
                <c:pt idx="1370">
                  <c:v>41267.0</c:v>
                </c:pt>
                <c:pt idx="1371">
                  <c:v>41268.0</c:v>
                </c:pt>
                <c:pt idx="1372">
                  <c:v>41269.0</c:v>
                </c:pt>
                <c:pt idx="1373">
                  <c:v>41270.0</c:v>
                </c:pt>
                <c:pt idx="1374">
                  <c:v>41271.0</c:v>
                </c:pt>
                <c:pt idx="1375">
                  <c:v>41274.0</c:v>
                </c:pt>
                <c:pt idx="1376">
                  <c:v>41275.0</c:v>
                </c:pt>
                <c:pt idx="1377">
                  <c:v>41276.0</c:v>
                </c:pt>
                <c:pt idx="1378">
                  <c:v>41277.0</c:v>
                </c:pt>
                <c:pt idx="1379">
                  <c:v>41278.0</c:v>
                </c:pt>
                <c:pt idx="1380">
                  <c:v>41281.0</c:v>
                </c:pt>
                <c:pt idx="1381">
                  <c:v>41282.0</c:v>
                </c:pt>
                <c:pt idx="1382">
                  <c:v>41283.0</c:v>
                </c:pt>
                <c:pt idx="1383">
                  <c:v>41284.0</c:v>
                </c:pt>
                <c:pt idx="1384">
                  <c:v>41285.0</c:v>
                </c:pt>
                <c:pt idx="1385">
                  <c:v>41288.0</c:v>
                </c:pt>
                <c:pt idx="1386">
                  <c:v>41289.0</c:v>
                </c:pt>
                <c:pt idx="1387">
                  <c:v>41290.0</c:v>
                </c:pt>
                <c:pt idx="1388">
                  <c:v>41291.0</c:v>
                </c:pt>
                <c:pt idx="1389">
                  <c:v>41292.0</c:v>
                </c:pt>
                <c:pt idx="1390">
                  <c:v>41295.0</c:v>
                </c:pt>
                <c:pt idx="1391">
                  <c:v>41296.0</c:v>
                </c:pt>
                <c:pt idx="1392">
                  <c:v>41297.0</c:v>
                </c:pt>
                <c:pt idx="1393">
                  <c:v>41298.0</c:v>
                </c:pt>
                <c:pt idx="1394">
                  <c:v>41299.0</c:v>
                </c:pt>
                <c:pt idx="1395">
                  <c:v>41302.0</c:v>
                </c:pt>
                <c:pt idx="1396">
                  <c:v>41303.0</c:v>
                </c:pt>
                <c:pt idx="1397">
                  <c:v>41304.0</c:v>
                </c:pt>
                <c:pt idx="1398">
                  <c:v>41305.0</c:v>
                </c:pt>
                <c:pt idx="1399">
                  <c:v>41306.0</c:v>
                </c:pt>
                <c:pt idx="1400">
                  <c:v>41309.0</c:v>
                </c:pt>
                <c:pt idx="1401">
                  <c:v>41310.0</c:v>
                </c:pt>
                <c:pt idx="1402">
                  <c:v>41311.0</c:v>
                </c:pt>
                <c:pt idx="1403">
                  <c:v>41312.0</c:v>
                </c:pt>
                <c:pt idx="1404">
                  <c:v>41313.0</c:v>
                </c:pt>
                <c:pt idx="1405">
                  <c:v>41316.0</c:v>
                </c:pt>
                <c:pt idx="1406">
                  <c:v>41317.0</c:v>
                </c:pt>
                <c:pt idx="1407">
                  <c:v>41318.0</c:v>
                </c:pt>
                <c:pt idx="1408">
                  <c:v>41319.0</c:v>
                </c:pt>
                <c:pt idx="1409">
                  <c:v>41320.0</c:v>
                </c:pt>
                <c:pt idx="1410">
                  <c:v>41323.0</c:v>
                </c:pt>
                <c:pt idx="1411">
                  <c:v>41324.0</c:v>
                </c:pt>
                <c:pt idx="1412">
                  <c:v>41325.0</c:v>
                </c:pt>
                <c:pt idx="1413">
                  <c:v>41326.0</c:v>
                </c:pt>
                <c:pt idx="1414">
                  <c:v>41327.0</c:v>
                </c:pt>
                <c:pt idx="1415">
                  <c:v>41330.0</c:v>
                </c:pt>
                <c:pt idx="1416">
                  <c:v>41331.0</c:v>
                </c:pt>
                <c:pt idx="1417">
                  <c:v>41332.0</c:v>
                </c:pt>
                <c:pt idx="1418">
                  <c:v>41333.0</c:v>
                </c:pt>
                <c:pt idx="1419">
                  <c:v>41334.0</c:v>
                </c:pt>
                <c:pt idx="1420">
                  <c:v>41337.0</c:v>
                </c:pt>
                <c:pt idx="1421">
                  <c:v>41338.0</c:v>
                </c:pt>
                <c:pt idx="1422">
                  <c:v>41339.0</c:v>
                </c:pt>
                <c:pt idx="1423">
                  <c:v>41340.0</c:v>
                </c:pt>
                <c:pt idx="1424">
                  <c:v>41341.0</c:v>
                </c:pt>
                <c:pt idx="1425">
                  <c:v>41344.0</c:v>
                </c:pt>
                <c:pt idx="1426">
                  <c:v>41345.0</c:v>
                </c:pt>
                <c:pt idx="1427">
                  <c:v>41346.0</c:v>
                </c:pt>
                <c:pt idx="1428">
                  <c:v>41347.0</c:v>
                </c:pt>
                <c:pt idx="1429">
                  <c:v>41348.0</c:v>
                </c:pt>
                <c:pt idx="1430">
                  <c:v>41351.0</c:v>
                </c:pt>
                <c:pt idx="1431">
                  <c:v>41352.0</c:v>
                </c:pt>
                <c:pt idx="1432">
                  <c:v>41353.0</c:v>
                </c:pt>
                <c:pt idx="1433">
                  <c:v>41354.0</c:v>
                </c:pt>
                <c:pt idx="1434">
                  <c:v>41355.0</c:v>
                </c:pt>
                <c:pt idx="1435">
                  <c:v>41358.0</c:v>
                </c:pt>
                <c:pt idx="1436">
                  <c:v>41359.0</c:v>
                </c:pt>
                <c:pt idx="1437">
                  <c:v>41360.0</c:v>
                </c:pt>
                <c:pt idx="1438">
                  <c:v>41361.0</c:v>
                </c:pt>
                <c:pt idx="1439">
                  <c:v>41362.0</c:v>
                </c:pt>
                <c:pt idx="1440">
                  <c:v>41365.0</c:v>
                </c:pt>
                <c:pt idx="1441">
                  <c:v>41366.0</c:v>
                </c:pt>
                <c:pt idx="1442">
                  <c:v>41367.0</c:v>
                </c:pt>
                <c:pt idx="1443">
                  <c:v>41368.0</c:v>
                </c:pt>
                <c:pt idx="1444">
                  <c:v>41369.0</c:v>
                </c:pt>
                <c:pt idx="1445">
                  <c:v>41372.0</c:v>
                </c:pt>
                <c:pt idx="1446">
                  <c:v>41373.0</c:v>
                </c:pt>
                <c:pt idx="1447">
                  <c:v>41374.0</c:v>
                </c:pt>
                <c:pt idx="1448">
                  <c:v>41375.0</c:v>
                </c:pt>
                <c:pt idx="1449">
                  <c:v>41376.0</c:v>
                </c:pt>
                <c:pt idx="1450">
                  <c:v>41379.0</c:v>
                </c:pt>
                <c:pt idx="1451">
                  <c:v>41380.0</c:v>
                </c:pt>
                <c:pt idx="1452">
                  <c:v>41381.0</c:v>
                </c:pt>
                <c:pt idx="1453">
                  <c:v>41382.0</c:v>
                </c:pt>
                <c:pt idx="1454">
                  <c:v>41383.0</c:v>
                </c:pt>
                <c:pt idx="1455">
                  <c:v>41386.0</c:v>
                </c:pt>
                <c:pt idx="1456">
                  <c:v>41387.0</c:v>
                </c:pt>
                <c:pt idx="1457">
                  <c:v>41388.0</c:v>
                </c:pt>
                <c:pt idx="1458">
                  <c:v>41389.0</c:v>
                </c:pt>
                <c:pt idx="1459">
                  <c:v>41390.0</c:v>
                </c:pt>
                <c:pt idx="1460">
                  <c:v>41393.0</c:v>
                </c:pt>
                <c:pt idx="1461">
                  <c:v>41394.0</c:v>
                </c:pt>
                <c:pt idx="1462">
                  <c:v>41395.0</c:v>
                </c:pt>
                <c:pt idx="1463">
                  <c:v>41396.0</c:v>
                </c:pt>
                <c:pt idx="1464">
                  <c:v>41397.0</c:v>
                </c:pt>
                <c:pt idx="1465">
                  <c:v>41400.0</c:v>
                </c:pt>
                <c:pt idx="1466">
                  <c:v>41401.0</c:v>
                </c:pt>
                <c:pt idx="1467">
                  <c:v>41402.0</c:v>
                </c:pt>
                <c:pt idx="1468">
                  <c:v>41403.0</c:v>
                </c:pt>
                <c:pt idx="1469">
                  <c:v>41404.0</c:v>
                </c:pt>
                <c:pt idx="1470">
                  <c:v>41407.0</c:v>
                </c:pt>
                <c:pt idx="1471">
                  <c:v>41408.0</c:v>
                </c:pt>
                <c:pt idx="1472">
                  <c:v>41409.0</c:v>
                </c:pt>
                <c:pt idx="1473">
                  <c:v>41410.0</c:v>
                </c:pt>
                <c:pt idx="1474">
                  <c:v>41411.0</c:v>
                </c:pt>
                <c:pt idx="1475">
                  <c:v>41414.0</c:v>
                </c:pt>
                <c:pt idx="1476">
                  <c:v>41415.0</c:v>
                </c:pt>
                <c:pt idx="1477">
                  <c:v>41416.0</c:v>
                </c:pt>
                <c:pt idx="1478">
                  <c:v>41417.0</c:v>
                </c:pt>
                <c:pt idx="1479">
                  <c:v>41418.0</c:v>
                </c:pt>
                <c:pt idx="1480">
                  <c:v>41421.0</c:v>
                </c:pt>
                <c:pt idx="1481">
                  <c:v>41422.0</c:v>
                </c:pt>
                <c:pt idx="1482">
                  <c:v>41423.0</c:v>
                </c:pt>
                <c:pt idx="1483">
                  <c:v>41424.0</c:v>
                </c:pt>
                <c:pt idx="1484">
                  <c:v>41425.0</c:v>
                </c:pt>
                <c:pt idx="1485">
                  <c:v>41428.0</c:v>
                </c:pt>
                <c:pt idx="1486">
                  <c:v>41429.0</c:v>
                </c:pt>
                <c:pt idx="1487">
                  <c:v>41430.0</c:v>
                </c:pt>
                <c:pt idx="1488">
                  <c:v>41431.0</c:v>
                </c:pt>
                <c:pt idx="1489">
                  <c:v>41432.0</c:v>
                </c:pt>
              </c:numCache>
            </c:numRef>
          </c:cat>
          <c:val>
            <c:numRef>
              <c:f>'EURUSD Spot'!$D$58:$D$1547</c:f>
              <c:numCache>
                <c:formatCode>General</c:formatCode>
                <c:ptCount val="1490"/>
                <c:pt idx="0">
                  <c:v>5.96616635096527</c:v>
                </c:pt>
                <c:pt idx="1">
                  <c:v>5.631307155194077</c:v>
                </c:pt>
                <c:pt idx="2">
                  <c:v>5.473918825629843</c:v>
                </c:pt>
                <c:pt idx="3">
                  <c:v>5.308175800039898</c:v>
                </c:pt>
                <c:pt idx="4">
                  <c:v>5.394858853149953</c:v>
                </c:pt>
                <c:pt idx="5">
                  <c:v>5.366252184098407</c:v>
                </c:pt>
                <c:pt idx="6">
                  <c:v>5.195713601366755</c:v>
                </c:pt>
                <c:pt idx="7">
                  <c:v>5.164161845702788</c:v>
                </c:pt>
                <c:pt idx="8">
                  <c:v>5.195647603054297</c:v>
                </c:pt>
                <c:pt idx="9">
                  <c:v>5.2040306439905</c:v>
                </c:pt>
                <c:pt idx="10">
                  <c:v>5.202300823588765</c:v>
                </c:pt>
                <c:pt idx="11">
                  <c:v>5.111383391259623</c:v>
                </c:pt>
                <c:pt idx="12">
                  <c:v>4.968629896335837</c:v>
                </c:pt>
                <c:pt idx="13">
                  <c:v>4.982612029061305</c:v>
                </c:pt>
                <c:pt idx="14">
                  <c:v>4.98964509565806</c:v>
                </c:pt>
                <c:pt idx="15">
                  <c:v>5.011433858709639</c:v>
                </c:pt>
                <c:pt idx="16">
                  <c:v>4.887334530878084</c:v>
                </c:pt>
                <c:pt idx="17">
                  <c:v>4.842967992654404</c:v>
                </c:pt>
                <c:pt idx="18">
                  <c:v>4.952189426400927</c:v>
                </c:pt>
                <c:pt idx="19">
                  <c:v>4.920374566876339</c:v>
                </c:pt>
                <c:pt idx="20">
                  <c:v>4.934683750783634</c:v>
                </c:pt>
                <c:pt idx="21">
                  <c:v>5.011263517336518</c:v>
                </c:pt>
                <c:pt idx="22">
                  <c:v>4.941473371572437</c:v>
                </c:pt>
                <c:pt idx="23">
                  <c:v>4.229813915701586</c:v>
                </c:pt>
                <c:pt idx="24">
                  <c:v>4.241452218905266</c:v>
                </c:pt>
                <c:pt idx="25">
                  <c:v>4.49135573324118</c:v>
                </c:pt>
                <c:pt idx="26">
                  <c:v>4.512407157991841</c:v>
                </c:pt>
                <c:pt idx="27">
                  <c:v>4.517901717508344</c:v>
                </c:pt>
                <c:pt idx="28">
                  <c:v>4.534951562910019</c:v>
                </c:pt>
                <c:pt idx="29">
                  <c:v>4.568377744306105</c:v>
                </c:pt>
                <c:pt idx="30">
                  <c:v>4.56862303265847</c:v>
                </c:pt>
                <c:pt idx="31">
                  <c:v>4.72606559226113</c:v>
                </c:pt>
                <c:pt idx="32">
                  <c:v>4.8101983309256</c:v>
                </c:pt>
                <c:pt idx="33">
                  <c:v>4.800876756538335</c:v>
                </c:pt>
                <c:pt idx="34">
                  <c:v>4.736105147432712</c:v>
                </c:pt>
                <c:pt idx="35">
                  <c:v>4.743710867707104</c:v>
                </c:pt>
                <c:pt idx="36">
                  <c:v>4.560341599894587</c:v>
                </c:pt>
                <c:pt idx="37">
                  <c:v>4.587073842771479</c:v>
                </c:pt>
                <c:pt idx="38">
                  <c:v>4.5806638042848</c:v>
                </c:pt>
                <c:pt idx="39">
                  <c:v>4.572389716199697</c:v>
                </c:pt>
                <c:pt idx="40">
                  <c:v>4.503556938433628</c:v>
                </c:pt>
                <c:pt idx="41">
                  <c:v>4.552067767096871</c:v>
                </c:pt>
                <c:pt idx="42">
                  <c:v>4.548005026798461</c:v>
                </c:pt>
                <c:pt idx="43">
                  <c:v>4.591317178787619</c:v>
                </c:pt>
                <c:pt idx="44">
                  <c:v>4.604117930270026</c:v>
                </c:pt>
                <c:pt idx="45">
                  <c:v>4.873311765631507</c:v>
                </c:pt>
                <c:pt idx="46">
                  <c:v>4.875255301453354</c:v>
                </c:pt>
                <c:pt idx="47">
                  <c:v>5.057396862004297</c:v>
                </c:pt>
                <c:pt idx="48">
                  <c:v>5.07631367039416</c:v>
                </c:pt>
                <c:pt idx="49">
                  <c:v>5.031005287444648</c:v>
                </c:pt>
                <c:pt idx="50">
                  <c:v>5.005827274883562</c:v>
                </c:pt>
                <c:pt idx="51">
                  <c:v>5.003780421392383</c:v>
                </c:pt>
                <c:pt idx="52">
                  <c:v>4.975826060095184</c:v>
                </c:pt>
                <c:pt idx="53">
                  <c:v>4.983428682401858</c:v>
                </c:pt>
                <c:pt idx="54">
                  <c:v>4.961838137783702</c:v>
                </c:pt>
                <c:pt idx="55">
                  <c:v>4.964632100285134</c:v>
                </c:pt>
                <c:pt idx="56">
                  <c:v>4.967443526870679</c:v>
                </c:pt>
                <c:pt idx="57">
                  <c:v>4.966101465963108</c:v>
                </c:pt>
                <c:pt idx="58">
                  <c:v>5.248921764112067</c:v>
                </c:pt>
                <c:pt idx="59">
                  <c:v>5.164258277709559</c:v>
                </c:pt>
                <c:pt idx="60">
                  <c:v>5.173271884621678</c:v>
                </c:pt>
                <c:pt idx="61">
                  <c:v>5.072107609946997</c:v>
                </c:pt>
                <c:pt idx="62">
                  <c:v>5.080405870979622</c:v>
                </c:pt>
                <c:pt idx="63">
                  <c:v>5.140879150737606</c:v>
                </c:pt>
                <c:pt idx="64">
                  <c:v>5.161191064820429</c:v>
                </c:pt>
                <c:pt idx="65">
                  <c:v>5.397463635714422</c:v>
                </c:pt>
                <c:pt idx="66">
                  <c:v>5.523510229489283</c:v>
                </c:pt>
                <c:pt idx="67">
                  <c:v>5.715304021686776</c:v>
                </c:pt>
                <c:pt idx="68">
                  <c:v>5.693237021399873</c:v>
                </c:pt>
                <c:pt idx="69">
                  <c:v>5.698963834285662</c:v>
                </c:pt>
                <c:pt idx="70">
                  <c:v>5.756237833289489</c:v>
                </c:pt>
                <c:pt idx="71">
                  <c:v>5.730999644639528</c:v>
                </c:pt>
                <c:pt idx="72">
                  <c:v>5.877892959863663</c:v>
                </c:pt>
                <c:pt idx="73">
                  <c:v>5.804437853417873</c:v>
                </c:pt>
                <c:pt idx="74">
                  <c:v>5.786293097486313</c:v>
                </c:pt>
                <c:pt idx="75">
                  <c:v>5.808116241554034</c:v>
                </c:pt>
                <c:pt idx="76">
                  <c:v>5.743107186601232</c:v>
                </c:pt>
                <c:pt idx="77">
                  <c:v>5.7446786206197</c:v>
                </c:pt>
                <c:pt idx="78">
                  <c:v>5.761380586013462</c:v>
                </c:pt>
                <c:pt idx="79">
                  <c:v>5.74335645378133</c:v>
                </c:pt>
                <c:pt idx="80">
                  <c:v>5.664185689294489</c:v>
                </c:pt>
                <c:pt idx="81">
                  <c:v>5.667417418424843</c:v>
                </c:pt>
                <c:pt idx="82">
                  <c:v>6.240849547064651</c:v>
                </c:pt>
                <c:pt idx="83">
                  <c:v>6.335030168924852</c:v>
                </c:pt>
                <c:pt idx="84">
                  <c:v>6.639798778561201</c:v>
                </c:pt>
                <c:pt idx="85">
                  <c:v>6.644222875079804</c:v>
                </c:pt>
                <c:pt idx="86">
                  <c:v>6.517249136239924</c:v>
                </c:pt>
                <c:pt idx="87">
                  <c:v>6.282758310927507</c:v>
                </c:pt>
                <c:pt idx="88">
                  <c:v>6.389809156764345</c:v>
                </c:pt>
                <c:pt idx="89">
                  <c:v>6.338483210558416</c:v>
                </c:pt>
                <c:pt idx="90">
                  <c:v>6.5489837011986</c:v>
                </c:pt>
                <c:pt idx="91">
                  <c:v>6.516508930317211</c:v>
                </c:pt>
                <c:pt idx="92">
                  <c:v>6.73961592365867</c:v>
                </c:pt>
                <c:pt idx="93">
                  <c:v>6.751360659105354</c:v>
                </c:pt>
                <c:pt idx="94">
                  <c:v>6.799281083376551</c:v>
                </c:pt>
                <c:pt idx="95">
                  <c:v>6.82086576340467</c:v>
                </c:pt>
                <c:pt idx="96">
                  <c:v>6.888809383341507</c:v>
                </c:pt>
                <c:pt idx="97">
                  <c:v>6.909942686143202</c:v>
                </c:pt>
                <c:pt idx="98">
                  <c:v>6.938025612394246</c:v>
                </c:pt>
                <c:pt idx="99">
                  <c:v>6.846882677887747</c:v>
                </c:pt>
                <c:pt idx="100">
                  <c:v>6.757462896508594</c:v>
                </c:pt>
                <c:pt idx="101">
                  <c:v>6.779529470449757</c:v>
                </c:pt>
                <c:pt idx="102">
                  <c:v>6.666998293107375</c:v>
                </c:pt>
                <c:pt idx="103">
                  <c:v>6.65232335520137</c:v>
                </c:pt>
                <c:pt idx="104">
                  <c:v>6.699981181209241</c:v>
                </c:pt>
                <c:pt idx="105">
                  <c:v>6.809550263143016</c:v>
                </c:pt>
                <c:pt idx="106">
                  <c:v>6.809567222029291</c:v>
                </c:pt>
                <c:pt idx="107">
                  <c:v>6.80575419962203</c:v>
                </c:pt>
                <c:pt idx="108">
                  <c:v>6.807945249043194</c:v>
                </c:pt>
                <c:pt idx="109">
                  <c:v>6.807104357187387</c:v>
                </c:pt>
                <c:pt idx="110">
                  <c:v>6.840386411976988</c:v>
                </c:pt>
                <c:pt idx="111">
                  <c:v>6.895316492665247</c:v>
                </c:pt>
                <c:pt idx="112">
                  <c:v>6.982888115157461</c:v>
                </c:pt>
                <c:pt idx="113">
                  <c:v>6.825326047022075</c:v>
                </c:pt>
                <c:pt idx="114">
                  <c:v>6.831627766336489</c:v>
                </c:pt>
                <c:pt idx="115">
                  <c:v>7.118437573214512</c:v>
                </c:pt>
                <c:pt idx="116">
                  <c:v>7.129046871633522</c:v>
                </c:pt>
                <c:pt idx="117">
                  <c:v>7.15870291444301</c:v>
                </c:pt>
                <c:pt idx="118">
                  <c:v>7.08013619637427</c:v>
                </c:pt>
                <c:pt idx="119">
                  <c:v>7.013751530880207</c:v>
                </c:pt>
                <c:pt idx="120">
                  <c:v>6.734442460858821</c:v>
                </c:pt>
                <c:pt idx="121">
                  <c:v>6.716583878299389</c:v>
                </c:pt>
                <c:pt idx="122">
                  <c:v>6.638039154133695</c:v>
                </c:pt>
                <c:pt idx="123">
                  <c:v>6.596895558954132</c:v>
                </c:pt>
                <c:pt idx="124">
                  <c:v>6.636331219740331</c:v>
                </c:pt>
                <c:pt idx="125">
                  <c:v>6.621602047032134</c:v>
                </c:pt>
                <c:pt idx="126">
                  <c:v>6.700788136188063</c:v>
                </c:pt>
                <c:pt idx="127">
                  <c:v>6.75379649141435</c:v>
                </c:pt>
                <c:pt idx="128">
                  <c:v>6.747540963114464</c:v>
                </c:pt>
                <c:pt idx="129">
                  <c:v>6.881610300689885</c:v>
                </c:pt>
                <c:pt idx="130">
                  <c:v>6.90674049437677</c:v>
                </c:pt>
                <c:pt idx="131">
                  <c:v>6.980330883816964</c:v>
                </c:pt>
                <c:pt idx="132">
                  <c:v>7.168610243493438</c:v>
                </c:pt>
                <c:pt idx="133">
                  <c:v>7.1622676908137</c:v>
                </c:pt>
                <c:pt idx="134">
                  <c:v>7.15202043423353</c:v>
                </c:pt>
                <c:pt idx="135">
                  <c:v>7.130202965424048</c:v>
                </c:pt>
                <c:pt idx="136">
                  <c:v>7.14234612604408</c:v>
                </c:pt>
                <c:pt idx="137">
                  <c:v>6.709083552939695</c:v>
                </c:pt>
                <c:pt idx="138">
                  <c:v>6.879051001837523</c:v>
                </c:pt>
                <c:pt idx="139">
                  <c:v>7.025306325710575</c:v>
                </c:pt>
                <c:pt idx="140">
                  <c:v>7.095091492897474</c:v>
                </c:pt>
                <c:pt idx="141">
                  <c:v>7.099332677799788</c:v>
                </c:pt>
                <c:pt idx="142">
                  <c:v>7.121371676341341</c:v>
                </c:pt>
                <c:pt idx="143">
                  <c:v>6.987275208033658</c:v>
                </c:pt>
                <c:pt idx="144">
                  <c:v>6.99037798927329</c:v>
                </c:pt>
                <c:pt idx="145">
                  <c:v>6.855048911918963</c:v>
                </c:pt>
                <c:pt idx="146">
                  <c:v>7.409622133878096</c:v>
                </c:pt>
                <c:pt idx="147">
                  <c:v>7.378002942369248</c:v>
                </c:pt>
                <c:pt idx="148">
                  <c:v>7.599034844703469</c:v>
                </c:pt>
                <c:pt idx="149">
                  <c:v>7.553925045211772</c:v>
                </c:pt>
                <c:pt idx="150">
                  <c:v>7.768244339697277</c:v>
                </c:pt>
                <c:pt idx="151">
                  <c:v>7.695429554260396</c:v>
                </c:pt>
                <c:pt idx="152">
                  <c:v>7.695470626447625</c:v>
                </c:pt>
                <c:pt idx="153">
                  <c:v>7.818244319326189</c:v>
                </c:pt>
                <c:pt idx="154">
                  <c:v>7.808598898149317</c:v>
                </c:pt>
                <c:pt idx="155">
                  <c:v>7.780333973273847</c:v>
                </c:pt>
                <c:pt idx="156">
                  <c:v>7.828537480443436</c:v>
                </c:pt>
                <c:pt idx="157">
                  <c:v>7.840798010452948</c:v>
                </c:pt>
                <c:pt idx="158">
                  <c:v>7.91850192194813</c:v>
                </c:pt>
                <c:pt idx="159">
                  <c:v>7.90677011881334</c:v>
                </c:pt>
                <c:pt idx="160">
                  <c:v>8.392485181358967</c:v>
                </c:pt>
                <c:pt idx="161">
                  <c:v>8.41050049603407</c:v>
                </c:pt>
                <c:pt idx="162">
                  <c:v>8.488879083581732</c:v>
                </c:pt>
                <c:pt idx="163">
                  <c:v>8.891252356857</c:v>
                </c:pt>
                <c:pt idx="164">
                  <c:v>9.241412876645206</c:v>
                </c:pt>
                <c:pt idx="165">
                  <c:v>9.218793336743988</c:v>
                </c:pt>
                <c:pt idx="166">
                  <c:v>9.490305955396308</c:v>
                </c:pt>
                <c:pt idx="167">
                  <c:v>9.461697224153324</c:v>
                </c:pt>
                <c:pt idx="168">
                  <c:v>9.47508466660935</c:v>
                </c:pt>
                <c:pt idx="169">
                  <c:v>9.48219223571016</c:v>
                </c:pt>
                <c:pt idx="170">
                  <c:v>9.298788077345465</c:v>
                </c:pt>
                <c:pt idx="171">
                  <c:v>9.303958688235561</c:v>
                </c:pt>
                <c:pt idx="172">
                  <c:v>9.247930642631665</c:v>
                </c:pt>
                <c:pt idx="173">
                  <c:v>9.239026286976468</c:v>
                </c:pt>
                <c:pt idx="174">
                  <c:v>9.68593703903626</c:v>
                </c:pt>
                <c:pt idx="175">
                  <c:v>9.686094250133853</c:v>
                </c:pt>
                <c:pt idx="176">
                  <c:v>9.743653430077954</c:v>
                </c:pt>
                <c:pt idx="177">
                  <c:v>9.72052135198606</c:v>
                </c:pt>
                <c:pt idx="178">
                  <c:v>9.712809361926155</c:v>
                </c:pt>
                <c:pt idx="179">
                  <c:v>9.80584542877122</c:v>
                </c:pt>
                <c:pt idx="180">
                  <c:v>9.791101342395072</c:v>
                </c:pt>
                <c:pt idx="181">
                  <c:v>9.831148055476713</c:v>
                </c:pt>
                <c:pt idx="182">
                  <c:v>9.802808428401057</c:v>
                </c:pt>
                <c:pt idx="183">
                  <c:v>9.80500792691218</c:v>
                </c:pt>
                <c:pt idx="184">
                  <c:v>9.837014684373631</c:v>
                </c:pt>
                <c:pt idx="185">
                  <c:v>9.897174067218468</c:v>
                </c:pt>
                <c:pt idx="186">
                  <c:v>10.03064147827674</c:v>
                </c:pt>
                <c:pt idx="187">
                  <c:v>9.93108655712754</c:v>
                </c:pt>
                <c:pt idx="188">
                  <c:v>9.921141441295079</c:v>
                </c:pt>
                <c:pt idx="189">
                  <c:v>9.95855795994304</c:v>
                </c:pt>
                <c:pt idx="190">
                  <c:v>10.52860247481036</c:v>
                </c:pt>
                <c:pt idx="191">
                  <c:v>10.53486980565213</c:v>
                </c:pt>
                <c:pt idx="192">
                  <c:v>10.5342824578077</c:v>
                </c:pt>
                <c:pt idx="193">
                  <c:v>10.37791426855945</c:v>
                </c:pt>
                <c:pt idx="194">
                  <c:v>10.05351908339451</c:v>
                </c:pt>
                <c:pt idx="195">
                  <c:v>10.0147036114854</c:v>
                </c:pt>
                <c:pt idx="196">
                  <c:v>10.04804323942336</c:v>
                </c:pt>
                <c:pt idx="197">
                  <c:v>10.01780855907691</c:v>
                </c:pt>
                <c:pt idx="198">
                  <c:v>10.01427514287461</c:v>
                </c:pt>
                <c:pt idx="199">
                  <c:v>10.02095251747305</c:v>
                </c:pt>
                <c:pt idx="200">
                  <c:v>10.17686789904806</c:v>
                </c:pt>
                <c:pt idx="201">
                  <c:v>9.95944904635683</c:v>
                </c:pt>
                <c:pt idx="202">
                  <c:v>9.992013128012772</c:v>
                </c:pt>
                <c:pt idx="203">
                  <c:v>9.791524264455935</c:v>
                </c:pt>
                <c:pt idx="204">
                  <c:v>10.06165946779291</c:v>
                </c:pt>
                <c:pt idx="205">
                  <c:v>10.3833987209885</c:v>
                </c:pt>
                <c:pt idx="206">
                  <c:v>10.38192286309715</c:v>
                </c:pt>
                <c:pt idx="207">
                  <c:v>10.38336950323768</c:v>
                </c:pt>
                <c:pt idx="208">
                  <c:v>10.52890307302592</c:v>
                </c:pt>
                <c:pt idx="209">
                  <c:v>10.71572509208431</c:v>
                </c:pt>
                <c:pt idx="210">
                  <c:v>10.66000583425896</c:v>
                </c:pt>
                <c:pt idx="211">
                  <c:v>10.65882597456421</c:v>
                </c:pt>
                <c:pt idx="212">
                  <c:v>10.65699388730341</c:v>
                </c:pt>
                <c:pt idx="213">
                  <c:v>10.98281976185965</c:v>
                </c:pt>
                <c:pt idx="214">
                  <c:v>10.9615732970652</c:v>
                </c:pt>
                <c:pt idx="215">
                  <c:v>10.4890746862658</c:v>
                </c:pt>
                <c:pt idx="216">
                  <c:v>10.502141445424</c:v>
                </c:pt>
                <c:pt idx="217">
                  <c:v>10.42685433439155</c:v>
                </c:pt>
                <c:pt idx="218">
                  <c:v>10.00506335412688</c:v>
                </c:pt>
                <c:pt idx="219">
                  <c:v>9.81539994562939</c:v>
                </c:pt>
                <c:pt idx="220">
                  <c:v>9.848123345208947</c:v>
                </c:pt>
                <c:pt idx="221">
                  <c:v>9.621291178442345</c:v>
                </c:pt>
                <c:pt idx="222">
                  <c:v>9.541460723233548</c:v>
                </c:pt>
                <c:pt idx="223">
                  <c:v>9.451113420369474</c:v>
                </c:pt>
                <c:pt idx="224">
                  <c:v>9.670101847247518</c:v>
                </c:pt>
                <c:pt idx="225">
                  <c:v>9.724970200393276</c:v>
                </c:pt>
                <c:pt idx="226">
                  <c:v>10.10148223142947</c:v>
                </c:pt>
                <c:pt idx="227">
                  <c:v>10.24145896255511</c:v>
                </c:pt>
                <c:pt idx="228">
                  <c:v>10.3324124484102</c:v>
                </c:pt>
                <c:pt idx="229">
                  <c:v>9.99654453679013</c:v>
                </c:pt>
                <c:pt idx="230">
                  <c:v>10.58878970659925</c:v>
                </c:pt>
                <c:pt idx="231">
                  <c:v>10.30676063262491</c:v>
                </c:pt>
                <c:pt idx="232">
                  <c:v>10.30596735588784</c:v>
                </c:pt>
                <c:pt idx="233">
                  <c:v>10.34142314899005</c:v>
                </c:pt>
                <c:pt idx="234">
                  <c:v>10.32149201102984</c:v>
                </c:pt>
                <c:pt idx="235">
                  <c:v>10.4586014518935</c:v>
                </c:pt>
                <c:pt idx="236">
                  <c:v>10.44775601573182</c:v>
                </c:pt>
                <c:pt idx="237">
                  <c:v>10.46205145309826</c:v>
                </c:pt>
                <c:pt idx="238">
                  <c:v>10.46001998218562</c:v>
                </c:pt>
                <c:pt idx="239">
                  <c:v>10.73949384681215</c:v>
                </c:pt>
                <c:pt idx="240">
                  <c:v>10.65896442250108</c:v>
                </c:pt>
                <c:pt idx="241">
                  <c:v>10.46591387767241</c:v>
                </c:pt>
                <c:pt idx="242">
                  <c:v>10.52187012951996</c:v>
                </c:pt>
                <c:pt idx="243">
                  <c:v>10.5348910150078</c:v>
                </c:pt>
                <c:pt idx="244">
                  <c:v>10.53136082139403</c:v>
                </c:pt>
                <c:pt idx="245">
                  <c:v>9.9552829657701</c:v>
                </c:pt>
                <c:pt idx="246">
                  <c:v>10.02796652259987</c:v>
                </c:pt>
                <c:pt idx="247">
                  <c:v>10.09357388192634</c:v>
                </c:pt>
                <c:pt idx="248">
                  <c:v>10.2912391603096</c:v>
                </c:pt>
                <c:pt idx="249">
                  <c:v>10.37668730586402</c:v>
                </c:pt>
                <c:pt idx="250">
                  <c:v>10.3389083547775</c:v>
                </c:pt>
                <c:pt idx="251">
                  <c:v>10.29687104905953</c:v>
                </c:pt>
                <c:pt idx="252">
                  <c:v>10.31347678491848</c:v>
                </c:pt>
                <c:pt idx="253">
                  <c:v>10.4218735251722</c:v>
                </c:pt>
                <c:pt idx="254">
                  <c:v>10.52777977027068</c:v>
                </c:pt>
                <c:pt idx="255">
                  <c:v>10.330085446476</c:v>
                </c:pt>
                <c:pt idx="256">
                  <c:v>10.15655164589664</c:v>
                </c:pt>
                <c:pt idx="257">
                  <c:v>10.0481162390895</c:v>
                </c:pt>
                <c:pt idx="258">
                  <c:v>10.03369701420896</c:v>
                </c:pt>
                <c:pt idx="259">
                  <c:v>9.953930384640766</c:v>
                </c:pt>
                <c:pt idx="260">
                  <c:v>9.778992128996638</c:v>
                </c:pt>
                <c:pt idx="261">
                  <c:v>9.779723263059468</c:v>
                </c:pt>
                <c:pt idx="262">
                  <c:v>10.3678994888288</c:v>
                </c:pt>
                <c:pt idx="263">
                  <c:v>10.0999724323224</c:v>
                </c:pt>
                <c:pt idx="264">
                  <c:v>10.02980055904903</c:v>
                </c:pt>
                <c:pt idx="265">
                  <c:v>10.0385335380943</c:v>
                </c:pt>
                <c:pt idx="266">
                  <c:v>10.1500608365709</c:v>
                </c:pt>
                <c:pt idx="267">
                  <c:v>10.14890335122888</c:v>
                </c:pt>
                <c:pt idx="268">
                  <c:v>9.81497602089329</c:v>
                </c:pt>
                <c:pt idx="269">
                  <c:v>9.97173107431596</c:v>
                </c:pt>
                <c:pt idx="270">
                  <c:v>10.12143899343958</c:v>
                </c:pt>
                <c:pt idx="271">
                  <c:v>10.17500641899173</c:v>
                </c:pt>
                <c:pt idx="272">
                  <c:v>10.17506819804832</c:v>
                </c:pt>
                <c:pt idx="273">
                  <c:v>10.44332588167514</c:v>
                </c:pt>
                <c:pt idx="274">
                  <c:v>10.35105078610368</c:v>
                </c:pt>
                <c:pt idx="275">
                  <c:v>10.31675948408983</c:v>
                </c:pt>
                <c:pt idx="276">
                  <c:v>10.29935942994465</c:v>
                </c:pt>
                <c:pt idx="277">
                  <c:v>10.3672148018486</c:v>
                </c:pt>
                <c:pt idx="278">
                  <c:v>10.59865086927279</c:v>
                </c:pt>
                <c:pt idx="279">
                  <c:v>10.30564520806241</c:v>
                </c:pt>
                <c:pt idx="280">
                  <c:v>10.31766230356755</c:v>
                </c:pt>
                <c:pt idx="281">
                  <c:v>10.01374711211445</c:v>
                </c:pt>
                <c:pt idx="282">
                  <c:v>9.90352305822194</c:v>
                </c:pt>
                <c:pt idx="283">
                  <c:v>9.745547777600956</c:v>
                </c:pt>
                <c:pt idx="284">
                  <c:v>9.795255393323558</c:v>
                </c:pt>
                <c:pt idx="285">
                  <c:v>9.249371535185315</c:v>
                </c:pt>
                <c:pt idx="286">
                  <c:v>9.233832360956668</c:v>
                </c:pt>
                <c:pt idx="287">
                  <c:v>9.30632397658461</c:v>
                </c:pt>
                <c:pt idx="288">
                  <c:v>9.28380279252748</c:v>
                </c:pt>
                <c:pt idx="289">
                  <c:v>9.26588054872827</c:v>
                </c:pt>
                <c:pt idx="290">
                  <c:v>9.555780774094756</c:v>
                </c:pt>
                <c:pt idx="291">
                  <c:v>9.55227835623949</c:v>
                </c:pt>
                <c:pt idx="292">
                  <c:v>9.547752347017758</c:v>
                </c:pt>
                <c:pt idx="293">
                  <c:v>10.63477891575417</c:v>
                </c:pt>
                <c:pt idx="294">
                  <c:v>10.38374053824336</c:v>
                </c:pt>
                <c:pt idx="295">
                  <c:v>11.17796525142331</c:v>
                </c:pt>
                <c:pt idx="296">
                  <c:v>11.22380024649386</c:v>
                </c:pt>
                <c:pt idx="297">
                  <c:v>11.1531077707644</c:v>
                </c:pt>
                <c:pt idx="298">
                  <c:v>11.15100868176396</c:v>
                </c:pt>
                <c:pt idx="299">
                  <c:v>11.14971555847701</c:v>
                </c:pt>
                <c:pt idx="300">
                  <c:v>11.35801580664274</c:v>
                </c:pt>
                <c:pt idx="301">
                  <c:v>11.2667576076541</c:v>
                </c:pt>
                <c:pt idx="302">
                  <c:v>11.24491543916551</c:v>
                </c:pt>
                <c:pt idx="303">
                  <c:v>11.00775362809054</c:v>
                </c:pt>
                <c:pt idx="304">
                  <c:v>11.23528889216984</c:v>
                </c:pt>
                <c:pt idx="305">
                  <c:v>11.26094729166433</c:v>
                </c:pt>
                <c:pt idx="306">
                  <c:v>11.26344551725441</c:v>
                </c:pt>
                <c:pt idx="307">
                  <c:v>11.41028200428084</c:v>
                </c:pt>
                <c:pt idx="308">
                  <c:v>11.36950638754247</c:v>
                </c:pt>
                <c:pt idx="309">
                  <c:v>11.30901851369325</c:v>
                </c:pt>
                <c:pt idx="310">
                  <c:v>11.28854780859602</c:v>
                </c:pt>
                <c:pt idx="311">
                  <c:v>11.31163249265626</c:v>
                </c:pt>
                <c:pt idx="312">
                  <c:v>11.29890179466159</c:v>
                </c:pt>
                <c:pt idx="313">
                  <c:v>11.2997098054858</c:v>
                </c:pt>
                <c:pt idx="314">
                  <c:v>11.28209326507756</c:v>
                </c:pt>
                <c:pt idx="315">
                  <c:v>10.97995824306325</c:v>
                </c:pt>
                <c:pt idx="316">
                  <c:v>11.14295794914048</c:v>
                </c:pt>
                <c:pt idx="317">
                  <c:v>10.78362277575109</c:v>
                </c:pt>
                <c:pt idx="318">
                  <c:v>10.84365890658404</c:v>
                </c:pt>
                <c:pt idx="319">
                  <c:v>10.75625464067523</c:v>
                </c:pt>
                <c:pt idx="320">
                  <c:v>11.47626495099576</c:v>
                </c:pt>
                <c:pt idx="321">
                  <c:v>11.34042923453445</c:v>
                </c:pt>
                <c:pt idx="322">
                  <c:v>11.2957672977913</c:v>
                </c:pt>
                <c:pt idx="323">
                  <c:v>11.2953942445283</c:v>
                </c:pt>
                <c:pt idx="324">
                  <c:v>14.21034057504242</c:v>
                </c:pt>
                <c:pt idx="325">
                  <c:v>14.13762771329305</c:v>
                </c:pt>
                <c:pt idx="326">
                  <c:v>14.0810782349041</c:v>
                </c:pt>
                <c:pt idx="327">
                  <c:v>14.08136252282906</c:v>
                </c:pt>
                <c:pt idx="328">
                  <c:v>13.8439065346244</c:v>
                </c:pt>
                <c:pt idx="329">
                  <c:v>15.73989514732294</c:v>
                </c:pt>
                <c:pt idx="330">
                  <c:v>15.73460078079331</c:v>
                </c:pt>
                <c:pt idx="331">
                  <c:v>15.94458215605462</c:v>
                </c:pt>
                <c:pt idx="332">
                  <c:v>15.84298339966667</c:v>
                </c:pt>
                <c:pt idx="333">
                  <c:v>16.3547946385153</c:v>
                </c:pt>
                <c:pt idx="334">
                  <c:v>16.59187225951342</c:v>
                </c:pt>
                <c:pt idx="335">
                  <c:v>16.62222635680524</c:v>
                </c:pt>
                <c:pt idx="336">
                  <c:v>16.60991830876596</c:v>
                </c:pt>
                <c:pt idx="337">
                  <c:v>16.65807763228397</c:v>
                </c:pt>
                <c:pt idx="338">
                  <c:v>17.02394436041632</c:v>
                </c:pt>
                <c:pt idx="339">
                  <c:v>16.87930752166787</c:v>
                </c:pt>
                <c:pt idx="340">
                  <c:v>16.95293271041863</c:v>
                </c:pt>
                <c:pt idx="341">
                  <c:v>16.98672669735662</c:v>
                </c:pt>
                <c:pt idx="342">
                  <c:v>17.06414245381368</c:v>
                </c:pt>
                <c:pt idx="343">
                  <c:v>17.26676584185883</c:v>
                </c:pt>
                <c:pt idx="344">
                  <c:v>17.64972053328506</c:v>
                </c:pt>
                <c:pt idx="345">
                  <c:v>17.60997261265111</c:v>
                </c:pt>
                <c:pt idx="346">
                  <c:v>17.8193654153611</c:v>
                </c:pt>
                <c:pt idx="347">
                  <c:v>17.77642383536807</c:v>
                </c:pt>
                <c:pt idx="348">
                  <c:v>17.35695869877892</c:v>
                </c:pt>
                <c:pt idx="349">
                  <c:v>19.12028046922294</c:v>
                </c:pt>
                <c:pt idx="350">
                  <c:v>18.79820091114806</c:v>
                </c:pt>
                <c:pt idx="351">
                  <c:v>18.91162590438604</c:v>
                </c:pt>
                <c:pt idx="352">
                  <c:v>18.91602187922638</c:v>
                </c:pt>
                <c:pt idx="353">
                  <c:v>19.76598155777559</c:v>
                </c:pt>
                <c:pt idx="354">
                  <c:v>19.78346105640912</c:v>
                </c:pt>
                <c:pt idx="355">
                  <c:v>20.15952759026551</c:v>
                </c:pt>
                <c:pt idx="356">
                  <c:v>20.15227280310804</c:v>
                </c:pt>
                <c:pt idx="357">
                  <c:v>20.13754787783528</c:v>
                </c:pt>
                <c:pt idx="358">
                  <c:v>20.33043471294328</c:v>
                </c:pt>
                <c:pt idx="359">
                  <c:v>20.0786326150257</c:v>
                </c:pt>
                <c:pt idx="360">
                  <c:v>20.07437884173905</c:v>
                </c:pt>
                <c:pt idx="361">
                  <c:v>20.49390007352131</c:v>
                </c:pt>
                <c:pt idx="362">
                  <c:v>20.44145931689027</c:v>
                </c:pt>
                <c:pt idx="363">
                  <c:v>20.42024316790848</c:v>
                </c:pt>
                <c:pt idx="364">
                  <c:v>20.43766458956273</c:v>
                </c:pt>
                <c:pt idx="365">
                  <c:v>20.44320845900695</c:v>
                </c:pt>
                <c:pt idx="366">
                  <c:v>20.45241843340384</c:v>
                </c:pt>
                <c:pt idx="367">
                  <c:v>21.53513859000617</c:v>
                </c:pt>
                <c:pt idx="368">
                  <c:v>21.72103545538035</c:v>
                </c:pt>
                <c:pt idx="369">
                  <c:v>21.87655556091501</c:v>
                </c:pt>
                <c:pt idx="370">
                  <c:v>21.911219106257</c:v>
                </c:pt>
                <c:pt idx="371">
                  <c:v>22.0286959343537</c:v>
                </c:pt>
                <c:pt idx="372">
                  <c:v>22.00274851819188</c:v>
                </c:pt>
                <c:pt idx="373">
                  <c:v>22.00627186404688</c:v>
                </c:pt>
                <c:pt idx="374">
                  <c:v>21.99458541950637</c:v>
                </c:pt>
                <c:pt idx="375">
                  <c:v>21.86729238504283</c:v>
                </c:pt>
                <c:pt idx="376">
                  <c:v>22.03228606381603</c:v>
                </c:pt>
                <c:pt idx="377">
                  <c:v>22.67086558172003</c:v>
                </c:pt>
                <c:pt idx="378">
                  <c:v>22.67234302667864</c:v>
                </c:pt>
                <c:pt idx="379">
                  <c:v>20.90454128932872</c:v>
                </c:pt>
                <c:pt idx="380">
                  <c:v>21.45939844164805</c:v>
                </c:pt>
                <c:pt idx="381">
                  <c:v>21.48184182534525</c:v>
                </c:pt>
                <c:pt idx="382">
                  <c:v>22.82678128068636</c:v>
                </c:pt>
                <c:pt idx="383">
                  <c:v>24.41294434025662</c:v>
                </c:pt>
                <c:pt idx="384">
                  <c:v>23.12381252452843</c:v>
                </c:pt>
                <c:pt idx="385">
                  <c:v>24.05618964326285</c:v>
                </c:pt>
                <c:pt idx="386">
                  <c:v>23.97534523019386</c:v>
                </c:pt>
                <c:pt idx="387">
                  <c:v>25.73316201561652</c:v>
                </c:pt>
                <c:pt idx="388">
                  <c:v>25.63834269653892</c:v>
                </c:pt>
                <c:pt idx="389">
                  <c:v>25.54067810275063</c:v>
                </c:pt>
                <c:pt idx="390">
                  <c:v>25.771510050008</c:v>
                </c:pt>
                <c:pt idx="391">
                  <c:v>25.87216153416722</c:v>
                </c:pt>
                <c:pt idx="392">
                  <c:v>25.83711344864898</c:v>
                </c:pt>
                <c:pt idx="393">
                  <c:v>25.64513266813274</c:v>
                </c:pt>
                <c:pt idx="394">
                  <c:v>25.64031111682239</c:v>
                </c:pt>
                <c:pt idx="395">
                  <c:v>25.66159319133222</c:v>
                </c:pt>
                <c:pt idx="396">
                  <c:v>25.69366198135035</c:v>
                </c:pt>
                <c:pt idx="397">
                  <c:v>25.80762505733609</c:v>
                </c:pt>
                <c:pt idx="398">
                  <c:v>25.60843648088574</c:v>
                </c:pt>
                <c:pt idx="399">
                  <c:v>25.2521929492849</c:v>
                </c:pt>
                <c:pt idx="400">
                  <c:v>25.307971849701</c:v>
                </c:pt>
                <c:pt idx="401">
                  <c:v>25.52735774740341</c:v>
                </c:pt>
                <c:pt idx="402">
                  <c:v>25.43178066102083</c:v>
                </c:pt>
                <c:pt idx="403">
                  <c:v>25.4178767225636</c:v>
                </c:pt>
                <c:pt idx="404">
                  <c:v>24.79802322422692</c:v>
                </c:pt>
                <c:pt idx="405">
                  <c:v>24.99488970102587</c:v>
                </c:pt>
                <c:pt idx="406">
                  <c:v>24.83684440384877</c:v>
                </c:pt>
                <c:pt idx="407">
                  <c:v>25.06390571759757</c:v>
                </c:pt>
                <c:pt idx="408">
                  <c:v>24.67063152443666</c:v>
                </c:pt>
                <c:pt idx="409">
                  <c:v>24.66928818032305</c:v>
                </c:pt>
                <c:pt idx="410">
                  <c:v>24.19889174828852</c:v>
                </c:pt>
                <c:pt idx="411">
                  <c:v>24.39903854885179</c:v>
                </c:pt>
                <c:pt idx="412">
                  <c:v>24.45768398424546</c:v>
                </c:pt>
                <c:pt idx="413">
                  <c:v>24.24393546859508</c:v>
                </c:pt>
                <c:pt idx="414">
                  <c:v>24.2790049286593</c:v>
                </c:pt>
                <c:pt idx="415">
                  <c:v>24.28685872782501</c:v>
                </c:pt>
                <c:pt idx="416">
                  <c:v>24.11283203853356</c:v>
                </c:pt>
                <c:pt idx="417">
                  <c:v>24.35522681567043</c:v>
                </c:pt>
                <c:pt idx="418">
                  <c:v>24.35103135688638</c:v>
                </c:pt>
                <c:pt idx="419">
                  <c:v>24.39698403391415</c:v>
                </c:pt>
                <c:pt idx="420">
                  <c:v>24.36548800935781</c:v>
                </c:pt>
                <c:pt idx="421">
                  <c:v>24.38167103311822</c:v>
                </c:pt>
                <c:pt idx="422">
                  <c:v>23.5745027824753</c:v>
                </c:pt>
                <c:pt idx="423">
                  <c:v>23.44653010056955</c:v>
                </c:pt>
                <c:pt idx="424">
                  <c:v>23.2067171545708</c:v>
                </c:pt>
                <c:pt idx="425">
                  <c:v>23.24343612745492</c:v>
                </c:pt>
                <c:pt idx="426">
                  <c:v>23.04522923621314</c:v>
                </c:pt>
                <c:pt idx="427">
                  <c:v>23.02766684782954</c:v>
                </c:pt>
                <c:pt idx="428">
                  <c:v>22.99445232681021</c:v>
                </c:pt>
                <c:pt idx="429">
                  <c:v>22.98802101030402</c:v>
                </c:pt>
                <c:pt idx="430">
                  <c:v>22.88236500543558</c:v>
                </c:pt>
                <c:pt idx="431">
                  <c:v>22.67484939759253</c:v>
                </c:pt>
                <c:pt idx="432">
                  <c:v>22.20606416037212</c:v>
                </c:pt>
                <c:pt idx="433">
                  <c:v>22.23669867146718</c:v>
                </c:pt>
                <c:pt idx="434">
                  <c:v>26.63410677967304</c:v>
                </c:pt>
                <c:pt idx="435">
                  <c:v>26.36557939186151</c:v>
                </c:pt>
                <c:pt idx="436">
                  <c:v>26.3525616790109</c:v>
                </c:pt>
                <c:pt idx="437">
                  <c:v>25.28754828975172</c:v>
                </c:pt>
                <c:pt idx="438">
                  <c:v>23.75468022967181</c:v>
                </c:pt>
                <c:pt idx="439">
                  <c:v>23.74604717064012</c:v>
                </c:pt>
                <c:pt idx="440">
                  <c:v>23.19575537950082</c:v>
                </c:pt>
                <c:pt idx="441">
                  <c:v>23.12981949184991</c:v>
                </c:pt>
                <c:pt idx="442">
                  <c:v>21.30845560180746</c:v>
                </c:pt>
                <c:pt idx="443">
                  <c:v>20.83549616932529</c:v>
                </c:pt>
                <c:pt idx="444">
                  <c:v>21.21148262266896</c:v>
                </c:pt>
                <c:pt idx="445">
                  <c:v>20.92832957643088</c:v>
                </c:pt>
                <c:pt idx="446">
                  <c:v>20.83442319612768</c:v>
                </c:pt>
                <c:pt idx="447">
                  <c:v>20.73060181329145</c:v>
                </c:pt>
                <c:pt idx="448">
                  <c:v>20.72700131846578</c:v>
                </c:pt>
                <c:pt idx="449">
                  <c:v>20.81114790066018</c:v>
                </c:pt>
                <c:pt idx="450">
                  <c:v>20.662067435074</c:v>
                </c:pt>
                <c:pt idx="451">
                  <c:v>20.8962029090332</c:v>
                </c:pt>
                <c:pt idx="452">
                  <c:v>20.64596139651622</c:v>
                </c:pt>
                <c:pt idx="453">
                  <c:v>20.6660428914725</c:v>
                </c:pt>
                <c:pt idx="454">
                  <c:v>20.61862454425841</c:v>
                </c:pt>
                <c:pt idx="455">
                  <c:v>21.13151548417356</c:v>
                </c:pt>
                <c:pt idx="456">
                  <c:v>21.26647796788444</c:v>
                </c:pt>
                <c:pt idx="457">
                  <c:v>21.26937910544982</c:v>
                </c:pt>
                <c:pt idx="458">
                  <c:v>21.28465598672788</c:v>
                </c:pt>
                <c:pt idx="459">
                  <c:v>20.83340638298951</c:v>
                </c:pt>
                <c:pt idx="460">
                  <c:v>20.60803211721386</c:v>
                </c:pt>
                <c:pt idx="461">
                  <c:v>20.65690483275727</c:v>
                </c:pt>
                <c:pt idx="462">
                  <c:v>20.43214406620485</c:v>
                </c:pt>
                <c:pt idx="463">
                  <c:v>20.32374059756182</c:v>
                </c:pt>
                <c:pt idx="464">
                  <c:v>20.31655141933063</c:v>
                </c:pt>
                <c:pt idx="465">
                  <c:v>20.32252319382322</c:v>
                </c:pt>
                <c:pt idx="466">
                  <c:v>20.1007425071517</c:v>
                </c:pt>
                <c:pt idx="467">
                  <c:v>20.06029423170978</c:v>
                </c:pt>
                <c:pt idx="468">
                  <c:v>20.02588669337338</c:v>
                </c:pt>
                <c:pt idx="469">
                  <c:v>20.02950441474264</c:v>
                </c:pt>
                <c:pt idx="470">
                  <c:v>20.14432973843542</c:v>
                </c:pt>
                <c:pt idx="471">
                  <c:v>20.03168829988335</c:v>
                </c:pt>
                <c:pt idx="472">
                  <c:v>19.86097023142536</c:v>
                </c:pt>
                <c:pt idx="473">
                  <c:v>19.84811157565782</c:v>
                </c:pt>
                <c:pt idx="474">
                  <c:v>19.77613701289136</c:v>
                </c:pt>
                <c:pt idx="475">
                  <c:v>19.82903517152565</c:v>
                </c:pt>
                <c:pt idx="476">
                  <c:v>19.8204314586285</c:v>
                </c:pt>
                <c:pt idx="477">
                  <c:v>19.96196461179762</c:v>
                </c:pt>
                <c:pt idx="478">
                  <c:v>19.96018123925412</c:v>
                </c:pt>
                <c:pt idx="479">
                  <c:v>19.97545364744712</c:v>
                </c:pt>
                <c:pt idx="480">
                  <c:v>19.91821952333948</c:v>
                </c:pt>
                <c:pt idx="481">
                  <c:v>19.8363822976886</c:v>
                </c:pt>
                <c:pt idx="482">
                  <c:v>20.12328709479991</c:v>
                </c:pt>
                <c:pt idx="483">
                  <c:v>20.22024625277061</c:v>
                </c:pt>
                <c:pt idx="484">
                  <c:v>20.25297168419337</c:v>
                </c:pt>
                <c:pt idx="485">
                  <c:v>20.21948062242685</c:v>
                </c:pt>
                <c:pt idx="486">
                  <c:v>20.23413535213827</c:v>
                </c:pt>
                <c:pt idx="487">
                  <c:v>20.21834741462903</c:v>
                </c:pt>
                <c:pt idx="488">
                  <c:v>20.6756150170888</c:v>
                </c:pt>
                <c:pt idx="489">
                  <c:v>14.66889679138161</c:v>
                </c:pt>
                <c:pt idx="490">
                  <c:v>14.52181955204182</c:v>
                </c:pt>
                <c:pt idx="491">
                  <c:v>14.65037511062139</c:v>
                </c:pt>
                <c:pt idx="492">
                  <c:v>14.64811204198521</c:v>
                </c:pt>
                <c:pt idx="493">
                  <c:v>14.85180059053608</c:v>
                </c:pt>
                <c:pt idx="494">
                  <c:v>15.12711415469252</c:v>
                </c:pt>
                <c:pt idx="495">
                  <c:v>14.50093097472676</c:v>
                </c:pt>
                <c:pt idx="496">
                  <c:v>14.3191772130501</c:v>
                </c:pt>
                <c:pt idx="497">
                  <c:v>14.28394644669574</c:v>
                </c:pt>
                <c:pt idx="498">
                  <c:v>14.25882579130502</c:v>
                </c:pt>
                <c:pt idx="499">
                  <c:v>13.80373839977263</c:v>
                </c:pt>
                <c:pt idx="500">
                  <c:v>14.00023944121233</c:v>
                </c:pt>
                <c:pt idx="501">
                  <c:v>14.1920722167176</c:v>
                </c:pt>
                <c:pt idx="502">
                  <c:v>14.11912024979866</c:v>
                </c:pt>
                <c:pt idx="503">
                  <c:v>14.15652113642715</c:v>
                </c:pt>
                <c:pt idx="504">
                  <c:v>13.93154708454716</c:v>
                </c:pt>
                <c:pt idx="505">
                  <c:v>14.06868479801592</c:v>
                </c:pt>
                <c:pt idx="506">
                  <c:v>13.77525725454267</c:v>
                </c:pt>
                <c:pt idx="507">
                  <c:v>13.846106747853</c:v>
                </c:pt>
                <c:pt idx="508">
                  <c:v>13.72421132839746</c:v>
                </c:pt>
                <c:pt idx="509">
                  <c:v>13.72558141835274</c:v>
                </c:pt>
                <c:pt idx="510">
                  <c:v>12.71890151639918</c:v>
                </c:pt>
                <c:pt idx="511">
                  <c:v>11.53350461303033</c:v>
                </c:pt>
                <c:pt idx="512">
                  <c:v>11.53355396669015</c:v>
                </c:pt>
                <c:pt idx="513">
                  <c:v>11.45831421176555</c:v>
                </c:pt>
                <c:pt idx="514">
                  <c:v>11.46084174013106</c:v>
                </c:pt>
                <c:pt idx="515">
                  <c:v>11.44347316804635</c:v>
                </c:pt>
                <c:pt idx="516">
                  <c:v>11.56048191211225</c:v>
                </c:pt>
                <c:pt idx="517">
                  <c:v>11.50392683368148</c:v>
                </c:pt>
                <c:pt idx="518">
                  <c:v>11.765198162628</c:v>
                </c:pt>
                <c:pt idx="519">
                  <c:v>11.91827991224475</c:v>
                </c:pt>
                <c:pt idx="520">
                  <c:v>11.91040761225135</c:v>
                </c:pt>
                <c:pt idx="521">
                  <c:v>11.91286008395071</c:v>
                </c:pt>
                <c:pt idx="522">
                  <c:v>11.85758386851806</c:v>
                </c:pt>
                <c:pt idx="523">
                  <c:v>12.19342528720927</c:v>
                </c:pt>
                <c:pt idx="524">
                  <c:v>12.11982334794873</c:v>
                </c:pt>
                <c:pt idx="525">
                  <c:v>11.88367975356395</c:v>
                </c:pt>
                <c:pt idx="526">
                  <c:v>11.91763178869244</c:v>
                </c:pt>
                <c:pt idx="527">
                  <c:v>11.56702589099158</c:v>
                </c:pt>
                <c:pt idx="528">
                  <c:v>11.62990926202464</c:v>
                </c:pt>
                <c:pt idx="529">
                  <c:v>11.64470792716058</c:v>
                </c:pt>
                <c:pt idx="530">
                  <c:v>11.61274993998171</c:v>
                </c:pt>
                <c:pt idx="531">
                  <c:v>11.60980614334743</c:v>
                </c:pt>
                <c:pt idx="532">
                  <c:v>11.39797434566874</c:v>
                </c:pt>
                <c:pt idx="533">
                  <c:v>11.37392600990732</c:v>
                </c:pt>
                <c:pt idx="534">
                  <c:v>11.38151403750648</c:v>
                </c:pt>
                <c:pt idx="535">
                  <c:v>11.31615844812196</c:v>
                </c:pt>
                <c:pt idx="536">
                  <c:v>11.46652054182396</c:v>
                </c:pt>
                <c:pt idx="537">
                  <c:v>11.13981018500737</c:v>
                </c:pt>
                <c:pt idx="538">
                  <c:v>11.50931006904873</c:v>
                </c:pt>
                <c:pt idx="539">
                  <c:v>11.3588895901663</c:v>
                </c:pt>
                <c:pt idx="540">
                  <c:v>11.34005033812448</c:v>
                </c:pt>
                <c:pt idx="541">
                  <c:v>11.23274868414696</c:v>
                </c:pt>
                <c:pt idx="542">
                  <c:v>11.24238955355543</c:v>
                </c:pt>
                <c:pt idx="543">
                  <c:v>10.40216179424247</c:v>
                </c:pt>
                <c:pt idx="544">
                  <c:v>10.34920655980048</c:v>
                </c:pt>
                <c:pt idx="545">
                  <c:v>10.38322170668695</c:v>
                </c:pt>
                <c:pt idx="546">
                  <c:v>10.26441841169004</c:v>
                </c:pt>
                <c:pt idx="547">
                  <c:v>10.31645070600401</c:v>
                </c:pt>
                <c:pt idx="548">
                  <c:v>10.13923734091064</c:v>
                </c:pt>
                <c:pt idx="549">
                  <c:v>9.767306242507272</c:v>
                </c:pt>
                <c:pt idx="550">
                  <c:v>9.83666457736124</c:v>
                </c:pt>
                <c:pt idx="551">
                  <c:v>9.841712875668532</c:v>
                </c:pt>
                <c:pt idx="552">
                  <c:v>9.828907485656071</c:v>
                </c:pt>
                <c:pt idx="553">
                  <c:v>9.890723357511518</c:v>
                </c:pt>
                <c:pt idx="554">
                  <c:v>9.911660774389155</c:v>
                </c:pt>
                <c:pt idx="555">
                  <c:v>9.637308389132498</c:v>
                </c:pt>
                <c:pt idx="556">
                  <c:v>9.244085120560518</c:v>
                </c:pt>
                <c:pt idx="557">
                  <c:v>9.228348306662367</c:v>
                </c:pt>
                <c:pt idx="558">
                  <c:v>9.182722129032118</c:v>
                </c:pt>
                <c:pt idx="559">
                  <c:v>9.343149192089573</c:v>
                </c:pt>
                <c:pt idx="560">
                  <c:v>9.347798490927337</c:v>
                </c:pt>
                <c:pt idx="561">
                  <c:v>9.280427249267304</c:v>
                </c:pt>
                <c:pt idx="562">
                  <c:v>9.135969745186283</c:v>
                </c:pt>
                <c:pt idx="563">
                  <c:v>9.202535966799157</c:v>
                </c:pt>
                <c:pt idx="564">
                  <c:v>9.24550298521928</c:v>
                </c:pt>
                <c:pt idx="565">
                  <c:v>9.551428714737301</c:v>
                </c:pt>
                <c:pt idx="566">
                  <c:v>9.864990032192805</c:v>
                </c:pt>
                <c:pt idx="567">
                  <c:v>9.86387635064978</c:v>
                </c:pt>
                <c:pt idx="568">
                  <c:v>9.870553066395878</c:v>
                </c:pt>
                <c:pt idx="569">
                  <c:v>10.10828569451055</c:v>
                </c:pt>
                <c:pt idx="570">
                  <c:v>10.08255894190835</c:v>
                </c:pt>
                <c:pt idx="571">
                  <c:v>9.847343468552106</c:v>
                </c:pt>
                <c:pt idx="572">
                  <c:v>9.995515773453634</c:v>
                </c:pt>
                <c:pt idx="573">
                  <c:v>9.511726669784934</c:v>
                </c:pt>
                <c:pt idx="574">
                  <c:v>9.383638733246486</c:v>
                </c:pt>
                <c:pt idx="575">
                  <c:v>9.654380232450075</c:v>
                </c:pt>
                <c:pt idx="576">
                  <c:v>9.900888156329784</c:v>
                </c:pt>
                <c:pt idx="577">
                  <c:v>9.978128593553773</c:v>
                </c:pt>
                <c:pt idx="578">
                  <c:v>9.56989013590996</c:v>
                </c:pt>
                <c:pt idx="579">
                  <c:v>9.618668334615803</c:v>
                </c:pt>
                <c:pt idx="580">
                  <c:v>9.639143055715262</c:v>
                </c:pt>
                <c:pt idx="581">
                  <c:v>9.788731738126267</c:v>
                </c:pt>
                <c:pt idx="582">
                  <c:v>9.87860123515485</c:v>
                </c:pt>
                <c:pt idx="583">
                  <c:v>9.803163267373037</c:v>
                </c:pt>
                <c:pt idx="584">
                  <c:v>9.792927222199013</c:v>
                </c:pt>
                <c:pt idx="585">
                  <c:v>9.86151617910072</c:v>
                </c:pt>
                <c:pt idx="586">
                  <c:v>9.8927921182294</c:v>
                </c:pt>
                <c:pt idx="587">
                  <c:v>9.737087176411654</c:v>
                </c:pt>
                <c:pt idx="588">
                  <c:v>10.20869335305454</c:v>
                </c:pt>
                <c:pt idx="589">
                  <c:v>10.20167020727332</c:v>
                </c:pt>
                <c:pt idx="590">
                  <c:v>10.27942800287764</c:v>
                </c:pt>
                <c:pt idx="591">
                  <c:v>10.10017098599224</c:v>
                </c:pt>
                <c:pt idx="592">
                  <c:v>9.994298159170569</c:v>
                </c:pt>
                <c:pt idx="593">
                  <c:v>9.53548856544032</c:v>
                </c:pt>
                <c:pt idx="594">
                  <c:v>9.557960004283662</c:v>
                </c:pt>
                <c:pt idx="595">
                  <c:v>9.75560615551278</c:v>
                </c:pt>
                <c:pt idx="596">
                  <c:v>9.79356519998577</c:v>
                </c:pt>
                <c:pt idx="597">
                  <c:v>10.45615744972903</c:v>
                </c:pt>
                <c:pt idx="598">
                  <c:v>10.44247145995558</c:v>
                </c:pt>
                <c:pt idx="599">
                  <c:v>10.45853967825265</c:v>
                </c:pt>
                <c:pt idx="600">
                  <c:v>10.4034242692978</c:v>
                </c:pt>
                <c:pt idx="601">
                  <c:v>10.5144987589754</c:v>
                </c:pt>
                <c:pt idx="602">
                  <c:v>10.50227434702528</c:v>
                </c:pt>
                <c:pt idx="603">
                  <c:v>10.40149352547488</c:v>
                </c:pt>
                <c:pt idx="604">
                  <c:v>10.37168646406587</c:v>
                </c:pt>
                <c:pt idx="605">
                  <c:v>10.26774434335142</c:v>
                </c:pt>
                <c:pt idx="606">
                  <c:v>10.2334811556671</c:v>
                </c:pt>
                <c:pt idx="607">
                  <c:v>10.20516531978778</c:v>
                </c:pt>
                <c:pt idx="608">
                  <c:v>10.17266057888912</c:v>
                </c:pt>
                <c:pt idx="609">
                  <c:v>10.08797256712045</c:v>
                </c:pt>
                <c:pt idx="610">
                  <c:v>10.13758141555884</c:v>
                </c:pt>
                <c:pt idx="611">
                  <c:v>10.11547246769768</c:v>
                </c:pt>
                <c:pt idx="612">
                  <c:v>10.47498618801964</c:v>
                </c:pt>
                <c:pt idx="613">
                  <c:v>10.42446012904063</c:v>
                </c:pt>
                <c:pt idx="614">
                  <c:v>10.34501720427257</c:v>
                </c:pt>
                <c:pt idx="615">
                  <c:v>10.20671129712418</c:v>
                </c:pt>
                <c:pt idx="616">
                  <c:v>10.27134199846363</c:v>
                </c:pt>
                <c:pt idx="617">
                  <c:v>10.159720329801</c:v>
                </c:pt>
                <c:pt idx="618">
                  <c:v>10.28152884428461</c:v>
                </c:pt>
                <c:pt idx="619">
                  <c:v>10.51259690053225</c:v>
                </c:pt>
                <c:pt idx="620">
                  <c:v>10.24910333325681</c:v>
                </c:pt>
                <c:pt idx="621">
                  <c:v>9.89621565044935</c:v>
                </c:pt>
                <c:pt idx="622">
                  <c:v>9.882933785095312</c:v>
                </c:pt>
                <c:pt idx="623">
                  <c:v>9.910640527827897</c:v>
                </c:pt>
                <c:pt idx="624">
                  <c:v>9.562591479442307</c:v>
                </c:pt>
                <c:pt idx="625">
                  <c:v>9.593728061519727</c:v>
                </c:pt>
                <c:pt idx="626">
                  <c:v>9.701500321211352</c:v>
                </c:pt>
                <c:pt idx="627">
                  <c:v>9.661532916581487</c:v>
                </c:pt>
                <c:pt idx="628">
                  <c:v>9.70241643280172</c:v>
                </c:pt>
                <c:pt idx="629">
                  <c:v>9.579216146582616</c:v>
                </c:pt>
                <c:pt idx="630">
                  <c:v>9.61664087768921</c:v>
                </c:pt>
                <c:pt idx="631">
                  <c:v>9.461858669573568</c:v>
                </c:pt>
                <c:pt idx="632">
                  <c:v>9.595165546571151</c:v>
                </c:pt>
                <c:pt idx="633">
                  <c:v>9.772963043029687</c:v>
                </c:pt>
                <c:pt idx="634">
                  <c:v>9.65052278977374</c:v>
                </c:pt>
                <c:pt idx="635">
                  <c:v>9.69929637159727</c:v>
                </c:pt>
                <c:pt idx="636">
                  <c:v>9.35968494934775</c:v>
                </c:pt>
                <c:pt idx="637">
                  <c:v>9.304789680356902</c:v>
                </c:pt>
                <c:pt idx="638">
                  <c:v>9.646569496451413</c:v>
                </c:pt>
                <c:pt idx="639">
                  <c:v>9.737054948554503</c:v>
                </c:pt>
                <c:pt idx="640">
                  <c:v>9.557136756039</c:v>
                </c:pt>
                <c:pt idx="641">
                  <c:v>9.555877795123606</c:v>
                </c:pt>
                <c:pt idx="642">
                  <c:v>9.61245090645229</c:v>
                </c:pt>
                <c:pt idx="643">
                  <c:v>9.291468429515362</c:v>
                </c:pt>
                <c:pt idx="644">
                  <c:v>9.32647686592315</c:v>
                </c:pt>
                <c:pt idx="645">
                  <c:v>9.3801347501659</c:v>
                </c:pt>
                <c:pt idx="646">
                  <c:v>9.94501953578849</c:v>
                </c:pt>
                <c:pt idx="647">
                  <c:v>10.14333677531974</c:v>
                </c:pt>
                <c:pt idx="648">
                  <c:v>10.10081973101598</c:v>
                </c:pt>
                <c:pt idx="649">
                  <c:v>10.4872590424906</c:v>
                </c:pt>
                <c:pt idx="650">
                  <c:v>10.60515588553688</c:v>
                </c:pt>
                <c:pt idx="651">
                  <c:v>10.57031005394812</c:v>
                </c:pt>
                <c:pt idx="652">
                  <c:v>9.93547487622507</c:v>
                </c:pt>
                <c:pt idx="653">
                  <c:v>9.943601077934758</c:v>
                </c:pt>
                <c:pt idx="654">
                  <c:v>10.03577150286672</c:v>
                </c:pt>
                <c:pt idx="655">
                  <c:v>10.08983442728665</c:v>
                </c:pt>
                <c:pt idx="656">
                  <c:v>10.10572862192858</c:v>
                </c:pt>
                <c:pt idx="657">
                  <c:v>10.0929223465708</c:v>
                </c:pt>
                <c:pt idx="658">
                  <c:v>10.34795442313744</c:v>
                </c:pt>
                <c:pt idx="659">
                  <c:v>10.37433323079275</c:v>
                </c:pt>
                <c:pt idx="660">
                  <c:v>10.38389972813473</c:v>
                </c:pt>
                <c:pt idx="661">
                  <c:v>10.38553009153281</c:v>
                </c:pt>
                <c:pt idx="662">
                  <c:v>10.54307405087987</c:v>
                </c:pt>
                <c:pt idx="663">
                  <c:v>10.54391333747344</c:v>
                </c:pt>
                <c:pt idx="664">
                  <c:v>10.78373979113484</c:v>
                </c:pt>
                <c:pt idx="665">
                  <c:v>10.74603783918504</c:v>
                </c:pt>
                <c:pt idx="666">
                  <c:v>10.91925553208556</c:v>
                </c:pt>
                <c:pt idx="667">
                  <c:v>10.5549634734908</c:v>
                </c:pt>
                <c:pt idx="668">
                  <c:v>10.60611605647567</c:v>
                </c:pt>
                <c:pt idx="669">
                  <c:v>10.60817625807648</c:v>
                </c:pt>
                <c:pt idx="670">
                  <c:v>10.70827713593227</c:v>
                </c:pt>
                <c:pt idx="671">
                  <c:v>10.63721063654155</c:v>
                </c:pt>
                <c:pt idx="672">
                  <c:v>10.62717103524429</c:v>
                </c:pt>
                <c:pt idx="673">
                  <c:v>10.69192697069799</c:v>
                </c:pt>
                <c:pt idx="674">
                  <c:v>10.61137650103511</c:v>
                </c:pt>
                <c:pt idx="675">
                  <c:v>10.606300115008</c:v>
                </c:pt>
                <c:pt idx="676">
                  <c:v>10.67448682528746</c:v>
                </c:pt>
                <c:pt idx="677">
                  <c:v>10.84072681359755</c:v>
                </c:pt>
                <c:pt idx="678">
                  <c:v>10.83481735373119</c:v>
                </c:pt>
                <c:pt idx="679">
                  <c:v>10.83404443050127</c:v>
                </c:pt>
                <c:pt idx="680">
                  <c:v>10.79398145019753</c:v>
                </c:pt>
                <c:pt idx="681">
                  <c:v>10.70634673188391</c:v>
                </c:pt>
                <c:pt idx="682">
                  <c:v>10.7540321640965</c:v>
                </c:pt>
                <c:pt idx="683">
                  <c:v>10.77925102153561</c:v>
                </c:pt>
                <c:pt idx="684">
                  <c:v>10.76640073685057</c:v>
                </c:pt>
                <c:pt idx="685">
                  <c:v>10.65640002883298</c:v>
                </c:pt>
                <c:pt idx="686">
                  <c:v>10.52347001224608</c:v>
                </c:pt>
                <c:pt idx="687">
                  <c:v>10.59512347895994</c:v>
                </c:pt>
                <c:pt idx="688">
                  <c:v>10.51903448904584</c:v>
                </c:pt>
                <c:pt idx="689">
                  <c:v>10.62563257093851</c:v>
                </c:pt>
                <c:pt idx="690">
                  <c:v>10.80045536127248</c:v>
                </c:pt>
                <c:pt idx="691">
                  <c:v>11.04006587491031</c:v>
                </c:pt>
                <c:pt idx="692">
                  <c:v>11.49419514762222</c:v>
                </c:pt>
                <c:pt idx="693">
                  <c:v>11.25119032717368</c:v>
                </c:pt>
                <c:pt idx="694">
                  <c:v>11.46348533976301</c:v>
                </c:pt>
                <c:pt idx="695">
                  <c:v>11.66094000696162</c:v>
                </c:pt>
                <c:pt idx="696">
                  <c:v>11.70256773327325</c:v>
                </c:pt>
                <c:pt idx="697">
                  <c:v>11.6884862907285</c:v>
                </c:pt>
                <c:pt idx="698">
                  <c:v>12.00374590335453</c:v>
                </c:pt>
                <c:pt idx="699">
                  <c:v>12.02983772353422</c:v>
                </c:pt>
                <c:pt idx="700">
                  <c:v>12.04677058680323</c:v>
                </c:pt>
                <c:pt idx="701">
                  <c:v>11.57491900473997</c:v>
                </c:pt>
                <c:pt idx="702">
                  <c:v>11.48740355234608</c:v>
                </c:pt>
                <c:pt idx="703">
                  <c:v>12.08633202849244</c:v>
                </c:pt>
                <c:pt idx="704">
                  <c:v>11.98283466939544</c:v>
                </c:pt>
                <c:pt idx="705">
                  <c:v>11.92704814343137</c:v>
                </c:pt>
                <c:pt idx="706">
                  <c:v>11.89785732177021</c:v>
                </c:pt>
                <c:pt idx="707">
                  <c:v>12.22733499994122</c:v>
                </c:pt>
                <c:pt idx="708">
                  <c:v>12.21020912349036</c:v>
                </c:pt>
                <c:pt idx="709">
                  <c:v>12.13700550051898</c:v>
                </c:pt>
                <c:pt idx="710">
                  <c:v>12.08431638602241</c:v>
                </c:pt>
                <c:pt idx="711">
                  <c:v>11.93222877800063</c:v>
                </c:pt>
                <c:pt idx="712">
                  <c:v>11.91884426750717</c:v>
                </c:pt>
                <c:pt idx="713">
                  <c:v>12.12852220965281</c:v>
                </c:pt>
                <c:pt idx="714">
                  <c:v>12.11827240909689</c:v>
                </c:pt>
                <c:pt idx="715">
                  <c:v>12.14156972450723</c:v>
                </c:pt>
                <c:pt idx="716">
                  <c:v>12.2180180602514</c:v>
                </c:pt>
                <c:pt idx="717">
                  <c:v>12.11775034933386</c:v>
                </c:pt>
                <c:pt idx="718">
                  <c:v>12.11731321792151</c:v>
                </c:pt>
                <c:pt idx="719">
                  <c:v>12.52673635300956</c:v>
                </c:pt>
                <c:pt idx="720">
                  <c:v>12.57583023600058</c:v>
                </c:pt>
                <c:pt idx="721">
                  <c:v>12.37769484017425</c:v>
                </c:pt>
                <c:pt idx="722">
                  <c:v>12.38070929087112</c:v>
                </c:pt>
                <c:pt idx="723">
                  <c:v>12.3455692461824</c:v>
                </c:pt>
                <c:pt idx="724">
                  <c:v>12.3651991542866</c:v>
                </c:pt>
                <c:pt idx="725">
                  <c:v>12.33358080780905</c:v>
                </c:pt>
                <c:pt idx="726">
                  <c:v>12.3793828544977</c:v>
                </c:pt>
                <c:pt idx="727">
                  <c:v>12.68812497055456</c:v>
                </c:pt>
                <c:pt idx="728">
                  <c:v>12.51790835006334</c:v>
                </c:pt>
                <c:pt idx="729">
                  <c:v>12.30180914265534</c:v>
                </c:pt>
                <c:pt idx="730">
                  <c:v>12.4457360637154</c:v>
                </c:pt>
                <c:pt idx="731">
                  <c:v>12.52922129790641</c:v>
                </c:pt>
                <c:pt idx="732">
                  <c:v>12.88597327029722</c:v>
                </c:pt>
                <c:pt idx="733">
                  <c:v>13.0751937522608</c:v>
                </c:pt>
                <c:pt idx="734">
                  <c:v>13.08355126046615</c:v>
                </c:pt>
                <c:pt idx="735">
                  <c:v>13.27866189187512</c:v>
                </c:pt>
                <c:pt idx="736">
                  <c:v>13.27264450862908</c:v>
                </c:pt>
                <c:pt idx="737">
                  <c:v>13.29060281483446</c:v>
                </c:pt>
                <c:pt idx="738">
                  <c:v>13.23279652492926</c:v>
                </c:pt>
                <c:pt idx="739">
                  <c:v>13.26330344197944</c:v>
                </c:pt>
                <c:pt idx="740">
                  <c:v>13.45188996647475</c:v>
                </c:pt>
                <c:pt idx="741">
                  <c:v>13.38427953255865</c:v>
                </c:pt>
                <c:pt idx="742">
                  <c:v>13.46114676436672</c:v>
                </c:pt>
                <c:pt idx="743">
                  <c:v>13.42930131195606</c:v>
                </c:pt>
                <c:pt idx="744">
                  <c:v>13.3234180842282</c:v>
                </c:pt>
                <c:pt idx="745">
                  <c:v>13.14212555035826</c:v>
                </c:pt>
                <c:pt idx="746">
                  <c:v>12.9938778768403</c:v>
                </c:pt>
                <c:pt idx="747">
                  <c:v>12.6030708633063</c:v>
                </c:pt>
                <c:pt idx="748">
                  <c:v>12.61735968287073</c:v>
                </c:pt>
                <c:pt idx="749">
                  <c:v>12.54119057909332</c:v>
                </c:pt>
                <c:pt idx="750">
                  <c:v>12.27605579390302</c:v>
                </c:pt>
                <c:pt idx="751">
                  <c:v>12.20144470852681</c:v>
                </c:pt>
                <c:pt idx="752">
                  <c:v>12.15658999731825</c:v>
                </c:pt>
                <c:pt idx="753">
                  <c:v>11.81143007465677</c:v>
                </c:pt>
                <c:pt idx="754">
                  <c:v>11.6821734988714</c:v>
                </c:pt>
                <c:pt idx="755">
                  <c:v>11.7658500320191</c:v>
                </c:pt>
                <c:pt idx="756">
                  <c:v>11.72912591749745</c:v>
                </c:pt>
                <c:pt idx="757">
                  <c:v>11.8453046320898</c:v>
                </c:pt>
                <c:pt idx="758">
                  <c:v>11.3995165255463</c:v>
                </c:pt>
                <c:pt idx="759">
                  <c:v>11.26168599423567</c:v>
                </c:pt>
                <c:pt idx="760">
                  <c:v>11.5425534702437</c:v>
                </c:pt>
                <c:pt idx="761">
                  <c:v>11.50567852017971</c:v>
                </c:pt>
                <c:pt idx="762">
                  <c:v>11.39960389995334</c:v>
                </c:pt>
                <c:pt idx="763">
                  <c:v>11.44957464885085</c:v>
                </c:pt>
                <c:pt idx="764">
                  <c:v>11.32826581449943</c:v>
                </c:pt>
                <c:pt idx="765">
                  <c:v>11.33318458204996</c:v>
                </c:pt>
                <c:pt idx="766">
                  <c:v>11.28535537763273</c:v>
                </c:pt>
                <c:pt idx="767">
                  <c:v>11.61102968820179</c:v>
                </c:pt>
                <c:pt idx="768">
                  <c:v>11.01385886001668</c:v>
                </c:pt>
                <c:pt idx="769">
                  <c:v>10.975389448491</c:v>
                </c:pt>
                <c:pt idx="770">
                  <c:v>10.98497006643485</c:v>
                </c:pt>
                <c:pt idx="771">
                  <c:v>10.99902824626266</c:v>
                </c:pt>
                <c:pt idx="772">
                  <c:v>10.97289601230224</c:v>
                </c:pt>
                <c:pt idx="773">
                  <c:v>11.05494596276273</c:v>
                </c:pt>
                <c:pt idx="774">
                  <c:v>10.51346329410637</c:v>
                </c:pt>
                <c:pt idx="775">
                  <c:v>10.62857191296016</c:v>
                </c:pt>
                <c:pt idx="776">
                  <c:v>10.62660816347202</c:v>
                </c:pt>
                <c:pt idx="777">
                  <c:v>10.64550555218652</c:v>
                </c:pt>
                <c:pt idx="778">
                  <c:v>11.03532254657167</c:v>
                </c:pt>
                <c:pt idx="779">
                  <c:v>11.03094555995362</c:v>
                </c:pt>
                <c:pt idx="780">
                  <c:v>10.92681931313794</c:v>
                </c:pt>
                <c:pt idx="781">
                  <c:v>10.81828646721741</c:v>
                </c:pt>
                <c:pt idx="782">
                  <c:v>10.87251104905163</c:v>
                </c:pt>
                <c:pt idx="783">
                  <c:v>11.01815291474954</c:v>
                </c:pt>
                <c:pt idx="784">
                  <c:v>11.0126195909469</c:v>
                </c:pt>
                <c:pt idx="785">
                  <c:v>10.7481551072119</c:v>
                </c:pt>
                <c:pt idx="786">
                  <c:v>10.65880709369685</c:v>
                </c:pt>
                <c:pt idx="787">
                  <c:v>10.2735599732926</c:v>
                </c:pt>
                <c:pt idx="788">
                  <c:v>10.14969569630015</c:v>
                </c:pt>
                <c:pt idx="789">
                  <c:v>10.82761900406898</c:v>
                </c:pt>
                <c:pt idx="790">
                  <c:v>10.72142848377489</c:v>
                </c:pt>
                <c:pt idx="791">
                  <c:v>10.83215807127092</c:v>
                </c:pt>
                <c:pt idx="792">
                  <c:v>10.7992920961971</c:v>
                </c:pt>
                <c:pt idx="793">
                  <c:v>10.87901412175223</c:v>
                </c:pt>
                <c:pt idx="794">
                  <c:v>10.79706650136562</c:v>
                </c:pt>
                <c:pt idx="795">
                  <c:v>10.6012308806898</c:v>
                </c:pt>
                <c:pt idx="796">
                  <c:v>10.81585658946446</c:v>
                </c:pt>
                <c:pt idx="797">
                  <c:v>10.69951904866348</c:v>
                </c:pt>
                <c:pt idx="798">
                  <c:v>10.89644491138021</c:v>
                </c:pt>
                <c:pt idx="799">
                  <c:v>10.9480097712837</c:v>
                </c:pt>
                <c:pt idx="800">
                  <c:v>10.88101276811659</c:v>
                </c:pt>
                <c:pt idx="801">
                  <c:v>10.73150690418485</c:v>
                </c:pt>
                <c:pt idx="802">
                  <c:v>10.72252971071583</c:v>
                </c:pt>
                <c:pt idx="803">
                  <c:v>10.7057604975662</c:v>
                </c:pt>
                <c:pt idx="804">
                  <c:v>10.67623681226525</c:v>
                </c:pt>
                <c:pt idx="805">
                  <c:v>10.752146431658</c:v>
                </c:pt>
                <c:pt idx="806">
                  <c:v>10.84304491011442</c:v>
                </c:pt>
                <c:pt idx="807">
                  <c:v>10.8273532496487</c:v>
                </c:pt>
                <c:pt idx="808">
                  <c:v>11.02566227569015</c:v>
                </c:pt>
                <c:pt idx="809">
                  <c:v>11.12784056162087</c:v>
                </c:pt>
                <c:pt idx="810">
                  <c:v>11.0198170384247</c:v>
                </c:pt>
                <c:pt idx="811">
                  <c:v>11.09727710030506</c:v>
                </c:pt>
                <c:pt idx="812">
                  <c:v>10.99724434173502</c:v>
                </c:pt>
                <c:pt idx="813">
                  <c:v>11.14603311027302</c:v>
                </c:pt>
                <c:pt idx="814">
                  <c:v>10.93898703027442</c:v>
                </c:pt>
                <c:pt idx="815">
                  <c:v>10.52318198510454</c:v>
                </c:pt>
                <c:pt idx="816">
                  <c:v>10.50026270330833</c:v>
                </c:pt>
                <c:pt idx="817">
                  <c:v>10.3396034847296</c:v>
                </c:pt>
                <c:pt idx="818">
                  <c:v>10.52236964139383</c:v>
                </c:pt>
                <c:pt idx="819">
                  <c:v>10.51985937569227</c:v>
                </c:pt>
                <c:pt idx="820">
                  <c:v>10.78305148757276</c:v>
                </c:pt>
                <c:pt idx="821">
                  <c:v>11.19342098840135</c:v>
                </c:pt>
                <c:pt idx="822">
                  <c:v>10.98828663603743</c:v>
                </c:pt>
                <c:pt idx="823">
                  <c:v>11.04662341997846</c:v>
                </c:pt>
                <c:pt idx="824">
                  <c:v>11.32256593912418</c:v>
                </c:pt>
                <c:pt idx="825">
                  <c:v>11.3754263673028</c:v>
                </c:pt>
                <c:pt idx="826">
                  <c:v>11.3495115428665</c:v>
                </c:pt>
                <c:pt idx="827">
                  <c:v>11.45375771733154</c:v>
                </c:pt>
                <c:pt idx="828">
                  <c:v>11.48736993061731</c:v>
                </c:pt>
                <c:pt idx="829">
                  <c:v>11.49346974586671</c:v>
                </c:pt>
                <c:pt idx="830">
                  <c:v>11.40290645620661</c:v>
                </c:pt>
                <c:pt idx="831">
                  <c:v>11.40768888898024</c:v>
                </c:pt>
                <c:pt idx="832">
                  <c:v>11.41668146819006</c:v>
                </c:pt>
                <c:pt idx="833">
                  <c:v>11.67284025193634</c:v>
                </c:pt>
                <c:pt idx="834">
                  <c:v>11.68974232584133</c:v>
                </c:pt>
                <c:pt idx="835">
                  <c:v>11.67790283766748</c:v>
                </c:pt>
                <c:pt idx="836">
                  <c:v>11.91436575127035</c:v>
                </c:pt>
                <c:pt idx="837">
                  <c:v>11.91344464788693</c:v>
                </c:pt>
                <c:pt idx="838">
                  <c:v>11.77171608028049</c:v>
                </c:pt>
                <c:pt idx="839">
                  <c:v>11.91835268013907</c:v>
                </c:pt>
                <c:pt idx="840">
                  <c:v>11.93230721144741</c:v>
                </c:pt>
                <c:pt idx="841">
                  <c:v>12.11838345444915</c:v>
                </c:pt>
                <c:pt idx="842">
                  <c:v>12.2138629920617</c:v>
                </c:pt>
                <c:pt idx="843">
                  <c:v>12.1979249305843</c:v>
                </c:pt>
                <c:pt idx="844">
                  <c:v>11.56373210303646</c:v>
                </c:pt>
                <c:pt idx="845">
                  <c:v>11.80280176623221</c:v>
                </c:pt>
                <c:pt idx="846">
                  <c:v>11.59974221863766</c:v>
                </c:pt>
                <c:pt idx="847">
                  <c:v>11.68499183746964</c:v>
                </c:pt>
                <c:pt idx="848">
                  <c:v>11.65229652424822</c:v>
                </c:pt>
                <c:pt idx="849">
                  <c:v>11.63046825867436</c:v>
                </c:pt>
                <c:pt idx="850">
                  <c:v>11.62888590921561</c:v>
                </c:pt>
                <c:pt idx="851">
                  <c:v>11.33334051745402</c:v>
                </c:pt>
                <c:pt idx="852">
                  <c:v>11.30961777352258</c:v>
                </c:pt>
                <c:pt idx="853">
                  <c:v>11.0305448348279</c:v>
                </c:pt>
                <c:pt idx="854">
                  <c:v>10.91517299971059</c:v>
                </c:pt>
                <c:pt idx="855">
                  <c:v>10.93744377571872</c:v>
                </c:pt>
                <c:pt idx="856">
                  <c:v>10.93515797084324</c:v>
                </c:pt>
                <c:pt idx="857">
                  <c:v>10.99457555659987</c:v>
                </c:pt>
                <c:pt idx="858">
                  <c:v>11.10630449872802</c:v>
                </c:pt>
                <c:pt idx="859">
                  <c:v>11.14005535815812</c:v>
                </c:pt>
                <c:pt idx="860">
                  <c:v>10.9952643488828</c:v>
                </c:pt>
                <c:pt idx="861">
                  <c:v>10.99194750467696</c:v>
                </c:pt>
                <c:pt idx="862">
                  <c:v>11.17550495093978</c:v>
                </c:pt>
                <c:pt idx="863">
                  <c:v>11.17803906208068</c:v>
                </c:pt>
                <c:pt idx="864">
                  <c:v>11.01742012799525</c:v>
                </c:pt>
                <c:pt idx="865">
                  <c:v>11.00109162563305</c:v>
                </c:pt>
                <c:pt idx="866">
                  <c:v>11.00516676395504</c:v>
                </c:pt>
                <c:pt idx="867">
                  <c:v>11.0319200803</c:v>
                </c:pt>
                <c:pt idx="868">
                  <c:v>12.05870861503397</c:v>
                </c:pt>
                <c:pt idx="869">
                  <c:v>12.00760930032595</c:v>
                </c:pt>
                <c:pt idx="870">
                  <c:v>11.77196462077053</c:v>
                </c:pt>
                <c:pt idx="871">
                  <c:v>11.91568347384663</c:v>
                </c:pt>
                <c:pt idx="872">
                  <c:v>12.02822397690118</c:v>
                </c:pt>
                <c:pt idx="873">
                  <c:v>11.759077549505</c:v>
                </c:pt>
                <c:pt idx="874">
                  <c:v>12.00002401588014</c:v>
                </c:pt>
                <c:pt idx="875">
                  <c:v>11.70070617568145</c:v>
                </c:pt>
                <c:pt idx="876">
                  <c:v>11.3980593877668</c:v>
                </c:pt>
                <c:pt idx="877">
                  <c:v>11.32184127601578</c:v>
                </c:pt>
                <c:pt idx="878">
                  <c:v>11.28191305228816</c:v>
                </c:pt>
                <c:pt idx="879">
                  <c:v>11.15522609632346</c:v>
                </c:pt>
                <c:pt idx="880">
                  <c:v>11.25302896582118</c:v>
                </c:pt>
                <c:pt idx="881">
                  <c:v>11.3037833883141</c:v>
                </c:pt>
                <c:pt idx="882">
                  <c:v>11.21977410742055</c:v>
                </c:pt>
                <c:pt idx="883">
                  <c:v>11.28744596714672</c:v>
                </c:pt>
                <c:pt idx="884">
                  <c:v>11.3297559188398</c:v>
                </c:pt>
                <c:pt idx="885">
                  <c:v>11.2926190214667</c:v>
                </c:pt>
                <c:pt idx="886">
                  <c:v>11.47109452343084</c:v>
                </c:pt>
                <c:pt idx="887">
                  <c:v>11.45020439304018</c:v>
                </c:pt>
                <c:pt idx="888">
                  <c:v>10.87295209507933</c:v>
                </c:pt>
                <c:pt idx="889">
                  <c:v>11.03804538655316</c:v>
                </c:pt>
                <c:pt idx="890">
                  <c:v>11.06322020059502</c:v>
                </c:pt>
                <c:pt idx="891">
                  <c:v>10.83634036373596</c:v>
                </c:pt>
                <c:pt idx="892">
                  <c:v>10.54839032362782</c:v>
                </c:pt>
                <c:pt idx="893">
                  <c:v>10.52785619217577</c:v>
                </c:pt>
                <c:pt idx="894">
                  <c:v>10.41686316964367</c:v>
                </c:pt>
                <c:pt idx="895">
                  <c:v>10.34962265439885</c:v>
                </c:pt>
                <c:pt idx="896">
                  <c:v>10.1250970843597</c:v>
                </c:pt>
                <c:pt idx="897">
                  <c:v>10.096298823325</c:v>
                </c:pt>
                <c:pt idx="898">
                  <c:v>10.08455221537057</c:v>
                </c:pt>
                <c:pt idx="899">
                  <c:v>9.99940221860222</c:v>
                </c:pt>
                <c:pt idx="900">
                  <c:v>9.740269184478439</c:v>
                </c:pt>
                <c:pt idx="901">
                  <c:v>9.742195231180495</c:v>
                </c:pt>
                <c:pt idx="902">
                  <c:v>9.64148381014676</c:v>
                </c:pt>
                <c:pt idx="903">
                  <c:v>9.518152903783074</c:v>
                </c:pt>
                <c:pt idx="904">
                  <c:v>9.462691196435667</c:v>
                </c:pt>
                <c:pt idx="905">
                  <c:v>9.437907423626418</c:v>
                </c:pt>
                <c:pt idx="906">
                  <c:v>9.521088586016804</c:v>
                </c:pt>
                <c:pt idx="907">
                  <c:v>9.48154357649161</c:v>
                </c:pt>
                <c:pt idx="908">
                  <c:v>9.605943072491962</c:v>
                </c:pt>
                <c:pt idx="909">
                  <c:v>9.627892967585813</c:v>
                </c:pt>
                <c:pt idx="910">
                  <c:v>9.740226949907398</c:v>
                </c:pt>
                <c:pt idx="911">
                  <c:v>9.7224691352217</c:v>
                </c:pt>
                <c:pt idx="912">
                  <c:v>9.757585352871721</c:v>
                </c:pt>
                <c:pt idx="913">
                  <c:v>9.7486869180494</c:v>
                </c:pt>
                <c:pt idx="914">
                  <c:v>9.849176953430791</c:v>
                </c:pt>
                <c:pt idx="915">
                  <c:v>9.834211763318015</c:v>
                </c:pt>
                <c:pt idx="916">
                  <c:v>9.748389009557025</c:v>
                </c:pt>
                <c:pt idx="917">
                  <c:v>9.547843758817431</c:v>
                </c:pt>
                <c:pt idx="918">
                  <c:v>9.16324998965333</c:v>
                </c:pt>
                <c:pt idx="919">
                  <c:v>9.03096232282552</c:v>
                </c:pt>
                <c:pt idx="920">
                  <c:v>9.07517128641976</c:v>
                </c:pt>
                <c:pt idx="921">
                  <c:v>9.090755108163598</c:v>
                </c:pt>
                <c:pt idx="922">
                  <c:v>9.017771023433166</c:v>
                </c:pt>
                <c:pt idx="923">
                  <c:v>7.804283674260674</c:v>
                </c:pt>
                <c:pt idx="924">
                  <c:v>7.764262142078198</c:v>
                </c:pt>
                <c:pt idx="925">
                  <c:v>7.726882515587937</c:v>
                </c:pt>
                <c:pt idx="926">
                  <c:v>7.595902817639981</c:v>
                </c:pt>
                <c:pt idx="927">
                  <c:v>7.598714915088822</c:v>
                </c:pt>
                <c:pt idx="928">
                  <c:v>7.57969427646576</c:v>
                </c:pt>
                <c:pt idx="929">
                  <c:v>7.593215299255307</c:v>
                </c:pt>
                <c:pt idx="930">
                  <c:v>7.534734393844974</c:v>
                </c:pt>
                <c:pt idx="931">
                  <c:v>7.524602203931398</c:v>
                </c:pt>
                <c:pt idx="932">
                  <c:v>7.5055084202316</c:v>
                </c:pt>
                <c:pt idx="933">
                  <c:v>7.513424987624476</c:v>
                </c:pt>
                <c:pt idx="934">
                  <c:v>7.376075077267901</c:v>
                </c:pt>
                <c:pt idx="935">
                  <c:v>8.112662208271236</c:v>
                </c:pt>
                <c:pt idx="936">
                  <c:v>8.18378982988682</c:v>
                </c:pt>
                <c:pt idx="937">
                  <c:v>8.631164674378843</c:v>
                </c:pt>
                <c:pt idx="938">
                  <c:v>8.378376590537321</c:v>
                </c:pt>
                <c:pt idx="939">
                  <c:v>8.306995640906073</c:v>
                </c:pt>
                <c:pt idx="940">
                  <c:v>8.27974875999517</c:v>
                </c:pt>
                <c:pt idx="941">
                  <c:v>8.090069462358268</c:v>
                </c:pt>
                <c:pt idx="942">
                  <c:v>8.089693640153747</c:v>
                </c:pt>
                <c:pt idx="943">
                  <c:v>8.16875744581014</c:v>
                </c:pt>
                <c:pt idx="944">
                  <c:v>7.854676789938317</c:v>
                </c:pt>
                <c:pt idx="945">
                  <c:v>7.783917346993247</c:v>
                </c:pt>
                <c:pt idx="946">
                  <c:v>7.790103945714862</c:v>
                </c:pt>
                <c:pt idx="947">
                  <c:v>7.802843760223844</c:v>
                </c:pt>
                <c:pt idx="948">
                  <c:v>8.938775893824181</c:v>
                </c:pt>
                <c:pt idx="949">
                  <c:v>9.045933784747785</c:v>
                </c:pt>
                <c:pt idx="950">
                  <c:v>9.586319768516404</c:v>
                </c:pt>
                <c:pt idx="951">
                  <c:v>9.602516744217357</c:v>
                </c:pt>
                <c:pt idx="952">
                  <c:v>9.628410399745108</c:v>
                </c:pt>
                <c:pt idx="953">
                  <c:v>9.647660048392723</c:v>
                </c:pt>
                <c:pt idx="954">
                  <c:v>9.732330824274667</c:v>
                </c:pt>
                <c:pt idx="955">
                  <c:v>9.780906479556723</c:v>
                </c:pt>
                <c:pt idx="956">
                  <c:v>9.840293736837385</c:v>
                </c:pt>
                <c:pt idx="957">
                  <c:v>9.94904909564869</c:v>
                </c:pt>
                <c:pt idx="958">
                  <c:v>9.89299790467934</c:v>
                </c:pt>
                <c:pt idx="959">
                  <c:v>9.966441125620766</c:v>
                </c:pt>
                <c:pt idx="960">
                  <c:v>10.26883309952095</c:v>
                </c:pt>
                <c:pt idx="961">
                  <c:v>10.30808328207759</c:v>
                </c:pt>
                <c:pt idx="962">
                  <c:v>10.30787935087054</c:v>
                </c:pt>
                <c:pt idx="963">
                  <c:v>10.21910616740416</c:v>
                </c:pt>
                <c:pt idx="964">
                  <c:v>10.61274290909947</c:v>
                </c:pt>
                <c:pt idx="965">
                  <c:v>10.49219394048497</c:v>
                </c:pt>
                <c:pt idx="966">
                  <c:v>10.6045531200458</c:v>
                </c:pt>
                <c:pt idx="967">
                  <c:v>10.57669684482662</c:v>
                </c:pt>
                <c:pt idx="968">
                  <c:v>10.50963394189311</c:v>
                </c:pt>
                <c:pt idx="969">
                  <c:v>10.55675666193361</c:v>
                </c:pt>
                <c:pt idx="970">
                  <c:v>10.55275374702333</c:v>
                </c:pt>
                <c:pt idx="971">
                  <c:v>10.57604771888584</c:v>
                </c:pt>
                <c:pt idx="972">
                  <c:v>10.58068296168637</c:v>
                </c:pt>
                <c:pt idx="973">
                  <c:v>10.60160389840927</c:v>
                </c:pt>
                <c:pt idx="974">
                  <c:v>10.90823509335846</c:v>
                </c:pt>
                <c:pt idx="975">
                  <c:v>10.8876298482499</c:v>
                </c:pt>
                <c:pt idx="976">
                  <c:v>10.99261779880015</c:v>
                </c:pt>
                <c:pt idx="977">
                  <c:v>11.67768570919121</c:v>
                </c:pt>
                <c:pt idx="978">
                  <c:v>11.64697824119389</c:v>
                </c:pt>
                <c:pt idx="979">
                  <c:v>11.92961710228706</c:v>
                </c:pt>
                <c:pt idx="980">
                  <c:v>11.92986235799688</c:v>
                </c:pt>
                <c:pt idx="981">
                  <c:v>11.98827568680735</c:v>
                </c:pt>
                <c:pt idx="982">
                  <c:v>11.88779979869244</c:v>
                </c:pt>
                <c:pt idx="983">
                  <c:v>12.41562899050296</c:v>
                </c:pt>
                <c:pt idx="984">
                  <c:v>12.19873811483213</c:v>
                </c:pt>
                <c:pt idx="985">
                  <c:v>12.28746886883081</c:v>
                </c:pt>
                <c:pt idx="986">
                  <c:v>12.36327692645084</c:v>
                </c:pt>
                <c:pt idx="987">
                  <c:v>12.3927212286583</c:v>
                </c:pt>
                <c:pt idx="988">
                  <c:v>12.47438562585435</c:v>
                </c:pt>
                <c:pt idx="989">
                  <c:v>12.47195822813928</c:v>
                </c:pt>
                <c:pt idx="990">
                  <c:v>11.94490245347063</c:v>
                </c:pt>
                <c:pt idx="991">
                  <c:v>11.86815404454194</c:v>
                </c:pt>
                <c:pt idx="992">
                  <c:v>11.69194548485076</c:v>
                </c:pt>
                <c:pt idx="993">
                  <c:v>11.64350471649653</c:v>
                </c:pt>
                <c:pt idx="994">
                  <c:v>11.71911973794826</c:v>
                </c:pt>
                <c:pt idx="995">
                  <c:v>12.1510352713457</c:v>
                </c:pt>
                <c:pt idx="996">
                  <c:v>12.11974257736103</c:v>
                </c:pt>
                <c:pt idx="997">
                  <c:v>12.36125847150355</c:v>
                </c:pt>
                <c:pt idx="998">
                  <c:v>12.1990793966151</c:v>
                </c:pt>
                <c:pt idx="999">
                  <c:v>12.18034253956157</c:v>
                </c:pt>
                <c:pt idx="1000">
                  <c:v>12.24447962356033</c:v>
                </c:pt>
                <c:pt idx="1001">
                  <c:v>12.4014501174688</c:v>
                </c:pt>
                <c:pt idx="1002">
                  <c:v>12.42021304568528</c:v>
                </c:pt>
                <c:pt idx="1003">
                  <c:v>12.1296447710157</c:v>
                </c:pt>
                <c:pt idx="1004">
                  <c:v>12.06347514547307</c:v>
                </c:pt>
                <c:pt idx="1005">
                  <c:v>11.69493208701904</c:v>
                </c:pt>
                <c:pt idx="1006">
                  <c:v>11.8496086171155</c:v>
                </c:pt>
                <c:pt idx="1007">
                  <c:v>11.91739322726267</c:v>
                </c:pt>
                <c:pt idx="1008">
                  <c:v>11.95194608911748</c:v>
                </c:pt>
                <c:pt idx="1009">
                  <c:v>11.9354165703685</c:v>
                </c:pt>
                <c:pt idx="1010">
                  <c:v>12.21760941761941</c:v>
                </c:pt>
                <c:pt idx="1011">
                  <c:v>12.18464949816365</c:v>
                </c:pt>
                <c:pt idx="1012">
                  <c:v>12.1308564563214</c:v>
                </c:pt>
                <c:pt idx="1013">
                  <c:v>12.38120152395521</c:v>
                </c:pt>
                <c:pt idx="1014">
                  <c:v>12.32100060597401</c:v>
                </c:pt>
                <c:pt idx="1015">
                  <c:v>12.13328039106128</c:v>
                </c:pt>
                <c:pt idx="1016">
                  <c:v>12.05579117847215</c:v>
                </c:pt>
                <c:pt idx="1017">
                  <c:v>12.08217387924435</c:v>
                </c:pt>
                <c:pt idx="1018">
                  <c:v>12.09091731825946</c:v>
                </c:pt>
                <c:pt idx="1019">
                  <c:v>11.70089857727471</c:v>
                </c:pt>
                <c:pt idx="1020">
                  <c:v>12.13790015368212</c:v>
                </c:pt>
                <c:pt idx="1021">
                  <c:v>12.04142143231264</c:v>
                </c:pt>
                <c:pt idx="1022">
                  <c:v>12.01550980097998</c:v>
                </c:pt>
                <c:pt idx="1023">
                  <c:v>12.13867165712228</c:v>
                </c:pt>
                <c:pt idx="1024">
                  <c:v>11.90277227634152</c:v>
                </c:pt>
                <c:pt idx="1025">
                  <c:v>11.90292964843289</c:v>
                </c:pt>
                <c:pt idx="1026">
                  <c:v>11.87430181576455</c:v>
                </c:pt>
                <c:pt idx="1027">
                  <c:v>11.81101989125507</c:v>
                </c:pt>
                <c:pt idx="1028">
                  <c:v>11.85717245981537</c:v>
                </c:pt>
                <c:pt idx="1029">
                  <c:v>11.59845047893714</c:v>
                </c:pt>
                <c:pt idx="1030">
                  <c:v>11.65694133343074</c:v>
                </c:pt>
                <c:pt idx="1031">
                  <c:v>11.54896054760079</c:v>
                </c:pt>
                <c:pt idx="1032">
                  <c:v>11.04298600233782</c:v>
                </c:pt>
                <c:pt idx="1033">
                  <c:v>11.06486531113207</c:v>
                </c:pt>
                <c:pt idx="1034">
                  <c:v>10.84409857298456</c:v>
                </c:pt>
                <c:pt idx="1035">
                  <c:v>10.95845870152801</c:v>
                </c:pt>
                <c:pt idx="1036">
                  <c:v>10.92800265708481</c:v>
                </c:pt>
                <c:pt idx="1037">
                  <c:v>11.04716900185241</c:v>
                </c:pt>
                <c:pt idx="1038">
                  <c:v>11.33130419998935</c:v>
                </c:pt>
                <c:pt idx="1039">
                  <c:v>11.32648092894647</c:v>
                </c:pt>
                <c:pt idx="1040">
                  <c:v>11.24598641035772</c:v>
                </c:pt>
                <c:pt idx="1041">
                  <c:v>11.16435698098364</c:v>
                </c:pt>
                <c:pt idx="1042">
                  <c:v>11.39350958955037</c:v>
                </c:pt>
                <c:pt idx="1043">
                  <c:v>11.32183799654234</c:v>
                </c:pt>
                <c:pt idx="1044">
                  <c:v>11.51949716235285</c:v>
                </c:pt>
                <c:pt idx="1045">
                  <c:v>11.57735901570697</c:v>
                </c:pt>
                <c:pt idx="1046">
                  <c:v>11.58203940195265</c:v>
                </c:pt>
                <c:pt idx="1047">
                  <c:v>12.1959678053754</c:v>
                </c:pt>
                <c:pt idx="1048">
                  <c:v>12.26500342617645</c:v>
                </c:pt>
                <c:pt idx="1049">
                  <c:v>12.1999177313393</c:v>
                </c:pt>
                <c:pt idx="1050">
                  <c:v>11.87792794709925</c:v>
                </c:pt>
                <c:pt idx="1051">
                  <c:v>11.8859522221696</c:v>
                </c:pt>
                <c:pt idx="1052">
                  <c:v>11.62442296291608</c:v>
                </c:pt>
                <c:pt idx="1053">
                  <c:v>11.97334850770112</c:v>
                </c:pt>
                <c:pt idx="1054">
                  <c:v>12.19365980333692</c:v>
                </c:pt>
                <c:pt idx="1055">
                  <c:v>12.12116448850757</c:v>
                </c:pt>
                <c:pt idx="1056">
                  <c:v>12.05417143876238</c:v>
                </c:pt>
                <c:pt idx="1057">
                  <c:v>12.1855563458429</c:v>
                </c:pt>
                <c:pt idx="1058">
                  <c:v>12.17275344525307</c:v>
                </c:pt>
                <c:pt idx="1059">
                  <c:v>12.17454925149684</c:v>
                </c:pt>
                <c:pt idx="1060">
                  <c:v>12.4374412461577</c:v>
                </c:pt>
                <c:pt idx="1061">
                  <c:v>12.26440431444276</c:v>
                </c:pt>
                <c:pt idx="1062">
                  <c:v>12.35593010295411</c:v>
                </c:pt>
                <c:pt idx="1063">
                  <c:v>12.3900219493672</c:v>
                </c:pt>
                <c:pt idx="1064">
                  <c:v>12.32019894864798</c:v>
                </c:pt>
                <c:pt idx="1065">
                  <c:v>12.07476277646193</c:v>
                </c:pt>
                <c:pt idx="1066">
                  <c:v>12.15408743344014</c:v>
                </c:pt>
                <c:pt idx="1067">
                  <c:v>12.5128682496793</c:v>
                </c:pt>
                <c:pt idx="1068">
                  <c:v>12.32441620496935</c:v>
                </c:pt>
                <c:pt idx="1069">
                  <c:v>12.32696543110682</c:v>
                </c:pt>
                <c:pt idx="1070">
                  <c:v>12.29774097793431</c:v>
                </c:pt>
                <c:pt idx="1071">
                  <c:v>13.38487479570606</c:v>
                </c:pt>
                <c:pt idx="1072">
                  <c:v>13.36400840181063</c:v>
                </c:pt>
                <c:pt idx="1073">
                  <c:v>13.83374102853737</c:v>
                </c:pt>
                <c:pt idx="1074">
                  <c:v>14.34459079204618</c:v>
                </c:pt>
                <c:pt idx="1075">
                  <c:v>13.96532006544747</c:v>
                </c:pt>
                <c:pt idx="1076">
                  <c:v>14.00694817803741</c:v>
                </c:pt>
                <c:pt idx="1077">
                  <c:v>14.00547159815967</c:v>
                </c:pt>
                <c:pt idx="1078">
                  <c:v>13.918274791724</c:v>
                </c:pt>
                <c:pt idx="1079">
                  <c:v>13.86373267920777</c:v>
                </c:pt>
                <c:pt idx="1080">
                  <c:v>14.15490265695511</c:v>
                </c:pt>
                <c:pt idx="1081">
                  <c:v>14.14902679200005</c:v>
                </c:pt>
                <c:pt idx="1082">
                  <c:v>14.47737995266734</c:v>
                </c:pt>
                <c:pt idx="1083">
                  <c:v>14.57941026635917</c:v>
                </c:pt>
                <c:pt idx="1084">
                  <c:v>14.61169029097862</c:v>
                </c:pt>
                <c:pt idx="1085">
                  <c:v>14.58612952442928</c:v>
                </c:pt>
                <c:pt idx="1086">
                  <c:v>14.59479535290796</c:v>
                </c:pt>
                <c:pt idx="1087">
                  <c:v>14.50330795488095</c:v>
                </c:pt>
                <c:pt idx="1088">
                  <c:v>14.46982686059954</c:v>
                </c:pt>
                <c:pt idx="1089">
                  <c:v>14.41008892576173</c:v>
                </c:pt>
                <c:pt idx="1090">
                  <c:v>14.52092661759903</c:v>
                </c:pt>
                <c:pt idx="1091">
                  <c:v>14.47650423627046</c:v>
                </c:pt>
                <c:pt idx="1092">
                  <c:v>14.4625480062813</c:v>
                </c:pt>
                <c:pt idx="1093">
                  <c:v>13.9031045021221</c:v>
                </c:pt>
                <c:pt idx="1094">
                  <c:v>13.89849654367787</c:v>
                </c:pt>
                <c:pt idx="1095">
                  <c:v>14.00202272734641</c:v>
                </c:pt>
                <c:pt idx="1096">
                  <c:v>14.00443864496144</c:v>
                </c:pt>
                <c:pt idx="1097">
                  <c:v>13.87820996229466</c:v>
                </c:pt>
                <c:pt idx="1098">
                  <c:v>13.90630034059598</c:v>
                </c:pt>
                <c:pt idx="1099">
                  <c:v>13.75457119149885</c:v>
                </c:pt>
                <c:pt idx="1100">
                  <c:v>13.71274458326922</c:v>
                </c:pt>
                <c:pt idx="1101">
                  <c:v>13.73266935875112</c:v>
                </c:pt>
                <c:pt idx="1102">
                  <c:v>13.020583889644</c:v>
                </c:pt>
                <c:pt idx="1103">
                  <c:v>13.2856349412351</c:v>
                </c:pt>
                <c:pt idx="1104">
                  <c:v>13.36678185047735</c:v>
                </c:pt>
                <c:pt idx="1105">
                  <c:v>13.40552167577484</c:v>
                </c:pt>
                <c:pt idx="1106">
                  <c:v>13.42342978103966</c:v>
                </c:pt>
                <c:pt idx="1107">
                  <c:v>13.42462650408272</c:v>
                </c:pt>
                <c:pt idx="1108">
                  <c:v>13.10285672867853</c:v>
                </c:pt>
                <c:pt idx="1109">
                  <c:v>12.91870013370946</c:v>
                </c:pt>
                <c:pt idx="1110">
                  <c:v>12.9137976363045</c:v>
                </c:pt>
                <c:pt idx="1111">
                  <c:v>12.83797819597308</c:v>
                </c:pt>
                <c:pt idx="1112">
                  <c:v>12.70588953488136</c:v>
                </c:pt>
                <c:pt idx="1113">
                  <c:v>12.3814084843</c:v>
                </c:pt>
                <c:pt idx="1114">
                  <c:v>12.38059352426142</c:v>
                </c:pt>
                <c:pt idx="1115">
                  <c:v>12.32392547448978</c:v>
                </c:pt>
                <c:pt idx="1116">
                  <c:v>12.30768605773042</c:v>
                </c:pt>
                <c:pt idx="1117">
                  <c:v>12.10200798369593</c:v>
                </c:pt>
                <c:pt idx="1118">
                  <c:v>12.05732505724836</c:v>
                </c:pt>
                <c:pt idx="1119">
                  <c:v>12.31885635197511</c:v>
                </c:pt>
                <c:pt idx="1120">
                  <c:v>12.42655758147623</c:v>
                </c:pt>
                <c:pt idx="1121">
                  <c:v>12.55818097303506</c:v>
                </c:pt>
                <c:pt idx="1122">
                  <c:v>12.08319833851142</c:v>
                </c:pt>
                <c:pt idx="1123">
                  <c:v>12.03546996631658</c:v>
                </c:pt>
                <c:pt idx="1124">
                  <c:v>12.0783483359769</c:v>
                </c:pt>
                <c:pt idx="1125">
                  <c:v>12.12409067714863</c:v>
                </c:pt>
                <c:pt idx="1126">
                  <c:v>11.07817900404944</c:v>
                </c:pt>
                <c:pt idx="1127">
                  <c:v>11.24279412891468</c:v>
                </c:pt>
                <c:pt idx="1128">
                  <c:v>10.76305018442</c:v>
                </c:pt>
                <c:pt idx="1129">
                  <c:v>10.24541781148277</c:v>
                </c:pt>
                <c:pt idx="1130">
                  <c:v>10.33160600430056</c:v>
                </c:pt>
                <c:pt idx="1131">
                  <c:v>10.49032014479431</c:v>
                </c:pt>
                <c:pt idx="1132">
                  <c:v>10.49502100165335</c:v>
                </c:pt>
                <c:pt idx="1133">
                  <c:v>10.63122556482909</c:v>
                </c:pt>
                <c:pt idx="1134">
                  <c:v>10.59665037312556</c:v>
                </c:pt>
                <c:pt idx="1135">
                  <c:v>10.20825718135334</c:v>
                </c:pt>
                <c:pt idx="1136">
                  <c:v>10.66586310407156</c:v>
                </c:pt>
                <c:pt idx="1137">
                  <c:v>10.26135219414221</c:v>
                </c:pt>
                <c:pt idx="1138">
                  <c:v>10.04962357741323</c:v>
                </c:pt>
                <c:pt idx="1139">
                  <c:v>9.99200929291436</c:v>
                </c:pt>
                <c:pt idx="1140">
                  <c:v>10.33333582880986</c:v>
                </c:pt>
                <c:pt idx="1141">
                  <c:v>10.33870017562251</c:v>
                </c:pt>
                <c:pt idx="1142">
                  <c:v>10.37764556796555</c:v>
                </c:pt>
                <c:pt idx="1143">
                  <c:v>10.3880130406697</c:v>
                </c:pt>
                <c:pt idx="1144">
                  <c:v>10.57907522680972</c:v>
                </c:pt>
                <c:pt idx="1145">
                  <c:v>10.2933870007625</c:v>
                </c:pt>
                <c:pt idx="1146">
                  <c:v>10.31891272361823</c:v>
                </c:pt>
                <c:pt idx="1147">
                  <c:v>10.35239247345958</c:v>
                </c:pt>
                <c:pt idx="1148">
                  <c:v>10.24834436746371</c:v>
                </c:pt>
                <c:pt idx="1149">
                  <c:v>10.29721739427866</c:v>
                </c:pt>
                <c:pt idx="1150">
                  <c:v>10.1662787481429</c:v>
                </c:pt>
                <c:pt idx="1151">
                  <c:v>10.15583305173806</c:v>
                </c:pt>
                <c:pt idx="1152">
                  <c:v>10.06312922862954</c:v>
                </c:pt>
                <c:pt idx="1153">
                  <c:v>10.11645360870457</c:v>
                </c:pt>
                <c:pt idx="1154">
                  <c:v>10.0674479556784</c:v>
                </c:pt>
                <c:pt idx="1155">
                  <c:v>10.06657780234945</c:v>
                </c:pt>
                <c:pt idx="1156">
                  <c:v>10.06513091950886</c:v>
                </c:pt>
                <c:pt idx="1157">
                  <c:v>10.35360723667595</c:v>
                </c:pt>
                <c:pt idx="1158">
                  <c:v>9.944732527438716</c:v>
                </c:pt>
                <c:pt idx="1159">
                  <c:v>9.821169877394302</c:v>
                </c:pt>
                <c:pt idx="1160">
                  <c:v>9.720449943527162</c:v>
                </c:pt>
                <c:pt idx="1161">
                  <c:v>9.731382770395051</c:v>
                </c:pt>
                <c:pt idx="1162">
                  <c:v>9.938969199666763</c:v>
                </c:pt>
                <c:pt idx="1163">
                  <c:v>9.94313394345662</c:v>
                </c:pt>
                <c:pt idx="1164">
                  <c:v>10.0634208009847</c:v>
                </c:pt>
                <c:pt idx="1165">
                  <c:v>10.0543717229544</c:v>
                </c:pt>
                <c:pt idx="1166">
                  <c:v>10.20478752715536</c:v>
                </c:pt>
                <c:pt idx="1167">
                  <c:v>10.468897128667</c:v>
                </c:pt>
                <c:pt idx="1168">
                  <c:v>10.46716415392831</c:v>
                </c:pt>
                <c:pt idx="1169">
                  <c:v>10.48543753377471</c:v>
                </c:pt>
                <c:pt idx="1170">
                  <c:v>10.25192764860712</c:v>
                </c:pt>
                <c:pt idx="1171">
                  <c:v>10.277314475985</c:v>
                </c:pt>
                <c:pt idx="1172">
                  <c:v>10.37068353349135</c:v>
                </c:pt>
                <c:pt idx="1173">
                  <c:v>10.38057992833173</c:v>
                </c:pt>
                <c:pt idx="1174">
                  <c:v>10.1284098781842</c:v>
                </c:pt>
                <c:pt idx="1175">
                  <c:v>9.886624796651107</c:v>
                </c:pt>
                <c:pt idx="1176">
                  <c:v>9.530285376151737</c:v>
                </c:pt>
                <c:pt idx="1177">
                  <c:v>9.517181444589912</c:v>
                </c:pt>
                <c:pt idx="1178">
                  <c:v>9.55590893765964</c:v>
                </c:pt>
                <c:pt idx="1179">
                  <c:v>9.54307200094512</c:v>
                </c:pt>
                <c:pt idx="1180">
                  <c:v>9.393808491106025</c:v>
                </c:pt>
                <c:pt idx="1181">
                  <c:v>9.183909206076727</c:v>
                </c:pt>
                <c:pt idx="1182">
                  <c:v>8.88456436186095</c:v>
                </c:pt>
                <c:pt idx="1183">
                  <c:v>8.88684895382921</c:v>
                </c:pt>
                <c:pt idx="1184">
                  <c:v>8.83970430926964</c:v>
                </c:pt>
                <c:pt idx="1185">
                  <c:v>9.445508025872375</c:v>
                </c:pt>
                <c:pt idx="1186">
                  <c:v>9.329930588409807</c:v>
                </c:pt>
                <c:pt idx="1187">
                  <c:v>9.334235432374868</c:v>
                </c:pt>
                <c:pt idx="1188">
                  <c:v>9.22258301073846</c:v>
                </c:pt>
                <c:pt idx="1189">
                  <c:v>9.212895825906527</c:v>
                </c:pt>
                <c:pt idx="1190">
                  <c:v>9.218914156703848</c:v>
                </c:pt>
                <c:pt idx="1191">
                  <c:v>8.81371479872012</c:v>
                </c:pt>
                <c:pt idx="1192">
                  <c:v>8.907409489895487</c:v>
                </c:pt>
                <c:pt idx="1193">
                  <c:v>8.836761405021331</c:v>
                </c:pt>
                <c:pt idx="1194">
                  <c:v>8.806285444336883</c:v>
                </c:pt>
                <c:pt idx="1195">
                  <c:v>8.436348523622367</c:v>
                </c:pt>
                <c:pt idx="1196">
                  <c:v>8.418308948848711</c:v>
                </c:pt>
                <c:pt idx="1197">
                  <c:v>8.45649192924247</c:v>
                </c:pt>
                <c:pt idx="1198">
                  <c:v>8.56075459974983</c:v>
                </c:pt>
                <c:pt idx="1199">
                  <c:v>8.43799013350793</c:v>
                </c:pt>
                <c:pt idx="1200">
                  <c:v>8.436974457002694</c:v>
                </c:pt>
                <c:pt idx="1201">
                  <c:v>8.414232871775057</c:v>
                </c:pt>
                <c:pt idx="1202">
                  <c:v>8.222531787452848</c:v>
                </c:pt>
                <c:pt idx="1203">
                  <c:v>8.219078912611597</c:v>
                </c:pt>
                <c:pt idx="1204">
                  <c:v>8.244739662499843</c:v>
                </c:pt>
                <c:pt idx="1205">
                  <c:v>8.180852931430183</c:v>
                </c:pt>
                <c:pt idx="1206">
                  <c:v>8.228972627622744</c:v>
                </c:pt>
                <c:pt idx="1207">
                  <c:v>8.222303153700507</c:v>
                </c:pt>
                <c:pt idx="1208">
                  <c:v>8.069283164393511</c:v>
                </c:pt>
                <c:pt idx="1209">
                  <c:v>8.124553879939457</c:v>
                </c:pt>
                <c:pt idx="1210">
                  <c:v>8.12681621859782</c:v>
                </c:pt>
                <c:pt idx="1211">
                  <c:v>8.06157173295693</c:v>
                </c:pt>
                <c:pt idx="1212">
                  <c:v>7.730071535876181</c:v>
                </c:pt>
                <c:pt idx="1213">
                  <c:v>7.78277860535743</c:v>
                </c:pt>
                <c:pt idx="1214">
                  <c:v>7.745150043078691</c:v>
                </c:pt>
                <c:pt idx="1215">
                  <c:v>7.63214426353723</c:v>
                </c:pt>
                <c:pt idx="1216">
                  <c:v>7.6292597132567</c:v>
                </c:pt>
                <c:pt idx="1217">
                  <c:v>7.48257629299099</c:v>
                </c:pt>
                <c:pt idx="1218">
                  <c:v>7.475988036589769</c:v>
                </c:pt>
                <c:pt idx="1219">
                  <c:v>7.781746583615806</c:v>
                </c:pt>
                <c:pt idx="1220">
                  <c:v>7.76513658308969</c:v>
                </c:pt>
                <c:pt idx="1221">
                  <c:v>7.56194315874462</c:v>
                </c:pt>
                <c:pt idx="1222">
                  <c:v>7.293432754320244</c:v>
                </c:pt>
                <c:pt idx="1223">
                  <c:v>7.303130825614271</c:v>
                </c:pt>
                <c:pt idx="1224">
                  <c:v>7.384771651060109</c:v>
                </c:pt>
                <c:pt idx="1225">
                  <c:v>7.336236714129515</c:v>
                </c:pt>
                <c:pt idx="1226">
                  <c:v>7.35755657670291</c:v>
                </c:pt>
                <c:pt idx="1227">
                  <c:v>7.321260081450766</c:v>
                </c:pt>
                <c:pt idx="1228">
                  <c:v>7.234805133477201</c:v>
                </c:pt>
                <c:pt idx="1229">
                  <c:v>7.489956470476616</c:v>
                </c:pt>
                <c:pt idx="1230">
                  <c:v>7.523897152404051</c:v>
                </c:pt>
                <c:pt idx="1231">
                  <c:v>7.63207879706078</c:v>
                </c:pt>
                <c:pt idx="1232">
                  <c:v>7.523509576634396</c:v>
                </c:pt>
                <c:pt idx="1233">
                  <c:v>7.413357636092072</c:v>
                </c:pt>
                <c:pt idx="1234">
                  <c:v>7.766504221061204</c:v>
                </c:pt>
                <c:pt idx="1235">
                  <c:v>7.769400467935037</c:v>
                </c:pt>
                <c:pt idx="1236">
                  <c:v>7.7865742063273</c:v>
                </c:pt>
                <c:pt idx="1237">
                  <c:v>7.70134688555133</c:v>
                </c:pt>
                <c:pt idx="1238">
                  <c:v>8.002718763259628</c:v>
                </c:pt>
                <c:pt idx="1239">
                  <c:v>8.00235862625019</c:v>
                </c:pt>
                <c:pt idx="1240">
                  <c:v>7.535095854661568</c:v>
                </c:pt>
                <c:pt idx="1241">
                  <c:v>7.503278402295327</c:v>
                </c:pt>
                <c:pt idx="1242">
                  <c:v>7.548713006521917</c:v>
                </c:pt>
                <c:pt idx="1243">
                  <c:v>7.546870848817417</c:v>
                </c:pt>
                <c:pt idx="1244">
                  <c:v>7.545995851251557</c:v>
                </c:pt>
                <c:pt idx="1245">
                  <c:v>7.506906288204724</c:v>
                </c:pt>
                <c:pt idx="1246">
                  <c:v>8.557175073233147</c:v>
                </c:pt>
                <c:pt idx="1247">
                  <c:v>8.5554505112842</c:v>
                </c:pt>
                <c:pt idx="1248">
                  <c:v>8.589722009049575</c:v>
                </c:pt>
                <c:pt idx="1249">
                  <c:v>8.648366188762901</c:v>
                </c:pt>
                <c:pt idx="1250">
                  <c:v>8.944896205177501</c:v>
                </c:pt>
                <c:pt idx="1251">
                  <c:v>9.068342605194613</c:v>
                </c:pt>
                <c:pt idx="1252">
                  <c:v>8.944018189350626</c:v>
                </c:pt>
                <c:pt idx="1253">
                  <c:v>8.891266800058185</c:v>
                </c:pt>
                <c:pt idx="1254">
                  <c:v>8.751574776989842</c:v>
                </c:pt>
                <c:pt idx="1255">
                  <c:v>8.757366723643441</c:v>
                </c:pt>
                <c:pt idx="1256">
                  <c:v>8.777986472550141</c:v>
                </c:pt>
                <c:pt idx="1257">
                  <c:v>8.807210407705142</c:v>
                </c:pt>
                <c:pt idx="1258">
                  <c:v>8.81116121954509</c:v>
                </c:pt>
                <c:pt idx="1259">
                  <c:v>8.794237840132213</c:v>
                </c:pt>
                <c:pt idx="1260">
                  <c:v>8.794867187651649</c:v>
                </c:pt>
                <c:pt idx="1261">
                  <c:v>8.847165606309113</c:v>
                </c:pt>
                <c:pt idx="1262">
                  <c:v>8.86277096775874</c:v>
                </c:pt>
                <c:pt idx="1263">
                  <c:v>8.8987365545573</c:v>
                </c:pt>
                <c:pt idx="1264">
                  <c:v>9.000679630591515</c:v>
                </c:pt>
                <c:pt idx="1265">
                  <c:v>9.45541261387238</c:v>
                </c:pt>
                <c:pt idx="1266">
                  <c:v>9.620492533201426</c:v>
                </c:pt>
                <c:pt idx="1267">
                  <c:v>9.719380184077002</c:v>
                </c:pt>
                <c:pt idx="1268">
                  <c:v>9.74190426927677</c:v>
                </c:pt>
                <c:pt idx="1269">
                  <c:v>9.728290198412875</c:v>
                </c:pt>
                <c:pt idx="1270">
                  <c:v>10.050509427497</c:v>
                </c:pt>
                <c:pt idx="1271">
                  <c:v>10.9869940598033</c:v>
                </c:pt>
                <c:pt idx="1272">
                  <c:v>10.96644856949816</c:v>
                </c:pt>
                <c:pt idx="1273">
                  <c:v>10.95564068174582</c:v>
                </c:pt>
                <c:pt idx="1274">
                  <c:v>10.63920944326126</c:v>
                </c:pt>
                <c:pt idx="1275">
                  <c:v>10.73259222872503</c:v>
                </c:pt>
                <c:pt idx="1276">
                  <c:v>10.69001760370511</c:v>
                </c:pt>
                <c:pt idx="1277">
                  <c:v>10.70999167929009</c:v>
                </c:pt>
                <c:pt idx="1278">
                  <c:v>10.67092520674153</c:v>
                </c:pt>
                <c:pt idx="1279">
                  <c:v>10.61106155265843</c:v>
                </c:pt>
                <c:pt idx="1280">
                  <c:v>10.65611279079356</c:v>
                </c:pt>
                <c:pt idx="1281">
                  <c:v>10.63146906109591</c:v>
                </c:pt>
                <c:pt idx="1282">
                  <c:v>10.56079211377584</c:v>
                </c:pt>
                <c:pt idx="1283">
                  <c:v>10.75970599945047</c:v>
                </c:pt>
                <c:pt idx="1284">
                  <c:v>10.62310912527281</c:v>
                </c:pt>
                <c:pt idx="1285">
                  <c:v>10.7819494747975</c:v>
                </c:pt>
                <c:pt idx="1286">
                  <c:v>10.71226142787592</c:v>
                </c:pt>
                <c:pt idx="1287">
                  <c:v>10.71111824605622</c:v>
                </c:pt>
                <c:pt idx="1288">
                  <c:v>10.73354446452102</c:v>
                </c:pt>
                <c:pt idx="1289">
                  <c:v>10.53699416189376</c:v>
                </c:pt>
                <c:pt idx="1290">
                  <c:v>10.5570512115252</c:v>
                </c:pt>
                <c:pt idx="1291">
                  <c:v>10.64536919454187</c:v>
                </c:pt>
                <c:pt idx="1292">
                  <c:v>10.60757333125793</c:v>
                </c:pt>
                <c:pt idx="1293">
                  <c:v>10.43437266183716</c:v>
                </c:pt>
                <c:pt idx="1294">
                  <c:v>10.45526647383518</c:v>
                </c:pt>
                <c:pt idx="1295">
                  <c:v>10.26682315154374</c:v>
                </c:pt>
                <c:pt idx="1296">
                  <c:v>10.6301289134983</c:v>
                </c:pt>
                <c:pt idx="1297">
                  <c:v>10.55714528093797</c:v>
                </c:pt>
                <c:pt idx="1298">
                  <c:v>10.5998995650166</c:v>
                </c:pt>
                <c:pt idx="1299">
                  <c:v>10.60276108542826</c:v>
                </c:pt>
                <c:pt idx="1300">
                  <c:v>10.58785937683527</c:v>
                </c:pt>
                <c:pt idx="1301">
                  <c:v>10.4038055494423</c:v>
                </c:pt>
                <c:pt idx="1302">
                  <c:v>10.3700564686905</c:v>
                </c:pt>
                <c:pt idx="1303">
                  <c:v>10.36025803755942</c:v>
                </c:pt>
                <c:pt idx="1304">
                  <c:v>10.31380573208327</c:v>
                </c:pt>
                <c:pt idx="1305">
                  <c:v>10.08466555928106</c:v>
                </c:pt>
                <c:pt idx="1306">
                  <c:v>9.89655619810664</c:v>
                </c:pt>
                <c:pt idx="1307">
                  <c:v>10.05414259393914</c:v>
                </c:pt>
                <c:pt idx="1308">
                  <c:v>10.01049311506553</c:v>
                </c:pt>
                <c:pt idx="1309">
                  <c:v>10.01469184119355</c:v>
                </c:pt>
                <c:pt idx="1310">
                  <c:v>9.978527751908705</c:v>
                </c:pt>
                <c:pt idx="1311">
                  <c:v>9.9923174466179</c:v>
                </c:pt>
                <c:pt idx="1312">
                  <c:v>10.0260926162419</c:v>
                </c:pt>
                <c:pt idx="1313">
                  <c:v>10.08318455396826</c:v>
                </c:pt>
                <c:pt idx="1314">
                  <c:v>10.10677970791651</c:v>
                </c:pt>
                <c:pt idx="1315">
                  <c:v>10.23401814916035</c:v>
                </c:pt>
                <c:pt idx="1316">
                  <c:v>10.2830712965623</c:v>
                </c:pt>
                <c:pt idx="1317">
                  <c:v>10.21814308700653</c:v>
                </c:pt>
                <c:pt idx="1318">
                  <c:v>10.13296014688176</c:v>
                </c:pt>
                <c:pt idx="1319">
                  <c:v>10.08374481723633</c:v>
                </c:pt>
                <c:pt idx="1320">
                  <c:v>9.78468563134717</c:v>
                </c:pt>
                <c:pt idx="1321">
                  <c:v>9.767011930137858</c:v>
                </c:pt>
                <c:pt idx="1322">
                  <c:v>9.572411647151644</c:v>
                </c:pt>
                <c:pt idx="1323">
                  <c:v>9.553379314050292</c:v>
                </c:pt>
                <c:pt idx="1324">
                  <c:v>9.687278301903836</c:v>
                </c:pt>
                <c:pt idx="1325">
                  <c:v>9.23684799178919</c:v>
                </c:pt>
                <c:pt idx="1326">
                  <c:v>8.480250176837518</c:v>
                </c:pt>
                <c:pt idx="1327">
                  <c:v>8.491042507384324</c:v>
                </c:pt>
                <c:pt idx="1328">
                  <c:v>8.48940664235707</c:v>
                </c:pt>
                <c:pt idx="1329">
                  <c:v>8.427783627478715</c:v>
                </c:pt>
                <c:pt idx="1330">
                  <c:v>8.286032649193723</c:v>
                </c:pt>
                <c:pt idx="1331">
                  <c:v>8.351072997098036</c:v>
                </c:pt>
                <c:pt idx="1332">
                  <c:v>8.33521687389245</c:v>
                </c:pt>
                <c:pt idx="1333">
                  <c:v>8.36488656687432</c:v>
                </c:pt>
                <c:pt idx="1334">
                  <c:v>8.488035376221844</c:v>
                </c:pt>
                <c:pt idx="1335">
                  <c:v>8.49384291817566</c:v>
                </c:pt>
                <c:pt idx="1336">
                  <c:v>8.452931716264307</c:v>
                </c:pt>
                <c:pt idx="1337">
                  <c:v>8.52391965980142</c:v>
                </c:pt>
                <c:pt idx="1338">
                  <c:v>8.2593623930823</c:v>
                </c:pt>
                <c:pt idx="1339">
                  <c:v>8.274962827624863</c:v>
                </c:pt>
                <c:pt idx="1340">
                  <c:v>8.061768449750323</c:v>
                </c:pt>
                <c:pt idx="1341">
                  <c:v>8.010721125436536</c:v>
                </c:pt>
                <c:pt idx="1342">
                  <c:v>8.008465632170504</c:v>
                </c:pt>
                <c:pt idx="1343">
                  <c:v>7.994554139039389</c:v>
                </c:pt>
                <c:pt idx="1344">
                  <c:v>8.069893497113108</c:v>
                </c:pt>
                <c:pt idx="1345">
                  <c:v>8.16731707656895</c:v>
                </c:pt>
                <c:pt idx="1346">
                  <c:v>8.058158088620106</c:v>
                </c:pt>
                <c:pt idx="1347">
                  <c:v>8.05460505956172</c:v>
                </c:pt>
                <c:pt idx="1348">
                  <c:v>8.081568619373285</c:v>
                </c:pt>
                <c:pt idx="1349">
                  <c:v>8.170091393404083</c:v>
                </c:pt>
                <c:pt idx="1350">
                  <c:v>8.164283660294306</c:v>
                </c:pt>
                <c:pt idx="1351">
                  <c:v>7.677351715394546</c:v>
                </c:pt>
                <c:pt idx="1352">
                  <c:v>7.684358436806366</c:v>
                </c:pt>
                <c:pt idx="1353">
                  <c:v>7.625607766374871</c:v>
                </c:pt>
                <c:pt idx="1354">
                  <c:v>7.660708240963726</c:v>
                </c:pt>
                <c:pt idx="1355">
                  <c:v>7.710941617087341</c:v>
                </c:pt>
                <c:pt idx="1356">
                  <c:v>6.828248868868728</c:v>
                </c:pt>
                <c:pt idx="1357">
                  <c:v>6.718509710576533</c:v>
                </c:pt>
                <c:pt idx="1358">
                  <c:v>6.958414153763001</c:v>
                </c:pt>
                <c:pt idx="1359">
                  <c:v>6.84306201121292</c:v>
                </c:pt>
                <c:pt idx="1360">
                  <c:v>6.704925571391461</c:v>
                </c:pt>
                <c:pt idx="1361">
                  <c:v>6.760982934338249</c:v>
                </c:pt>
                <c:pt idx="1362">
                  <c:v>6.604252807630718</c:v>
                </c:pt>
                <c:pt idx="1363">
                  <c:v>6.625082426327414</c:v>
                </c:pt>
                <c:pt idx="1364">
                  <c:v>6.672471145525935</c:v>
                </c:pt>
                <c:pt idx="1365">
                  <c:v>6.659655920437385</c:v>
                </c:pt>
                <c:pt idx="1366">
                  <c:v>6.663502284778877</c:v>
                </c:pt>
                <c:pt idx="1367">
                  <c:v>6.624398770146695</c:v>
                </c:pt>
                <c:pt idx="1368">
                  <c:v>6.475538935855771</c:v>
                </c:pt>
                <c:pt idx="1369">
                  <c:v>6.491405711988454</c:v>
                </c:pt>
                <c:pt idx="1370">
                  <c:v>6.330110053744342</c:v>
                </c:pt>
                <c:pt idx="1371">
                  <c:v>6.070723487603264</c:v>
                </c:pt>
                <c:pt idx="1372">
                  <c:v>6.131083656162533</c:v>
                </c:pt>
                <c:pt idx="1373">
                  <c:v>6.091507643013734</c:v>
                </c:pt>
                <c:pt idx="1374">
                  <c:v>6.094062567384142</c:v>
                </c:pt>
                <c:pt idx="1375">
                  <c:v>6.12965360066659</c:v>
                </c:pt>
                <c:pt idx="1376">
                  <c:v>5.992745998599662</c:v>
                </c:pt>
                <c:pt idx="1377">
                  <c:v>5.795928272069737</c:v>
                </c:pt>
                <c:pt idx="1378">
                  <c:v>5.955053611196875</c:v>
                </c:pt>
                <c:pt idx="1379">
                  <c:v>5.872859627846545</c:v>
                </c:pt>
                <c:pt idx="1380">
                  <c:v>5.89686874343734</c:v>
                </c:pt>
                <c:pt idx="1381">
                  <c:v>5.710955953222696</c:v>
                </c:pt>
                <c:pt idx="1382">
                  <c:v>5.694803269485854</c:v>
                </c:pt>
                <c:pt idx="1383">
                  <c:v>6.157305510354734</c:v>
                </c:pt>
                <c:pt idx="1384">
                  <c:v>6.478904635520077</c:v>
                </c:pt>
                <c:pt idx="1385">
                  <c:v>6.441071846226885</c:v>
                </c:pt>
                <c:pt idx="1386">
                  <c:v>6.368853900125331</c:v>
                </c:pt>
                <c:pt idx="1387">
                  <c:v>6.40676196873517</c:v>
                </c:pt>
                <c:pt idx="1388">
                  <c:v>6.406885164826479</c:v>
                </c:pt>
                <c:pt idx="1389">
                  <c:v>6.267889957300107</c:v>
                </c:pt>
                <c:pt idx="1390">
                  <c:v>6.169175386841115</c:v>
                </c:pt>
                <c:pt idx="1391">
                  <c:v>6.169704810451259</c:v>
                </c:pt>
                <c:pt idx="1392">
                  <c:v>6.058391706808036</c:v>
                </c:pt>
                <c:pt idx="1393">
                  <c:v>6.112979344188568</c:v>
                </c:pt>
                <c:pt idx="1394">
                  <c:v>6.17464482801914</c:v>
                </c:pt>
                <c:pt idx="1395">
                  <c:v>6.172875192935422</c:v>
                </c:pt>
                <c:pt idx="1396">
                  <c:v>6.17330042099964</c:v>
                </c:pt>
                <c:pt idx="1397">
                  <c:v>6.26061379720964</c:v>
                </c:pt>
                <c:pt idx="1398">
                  <c:v>6.242794374383458</c:v>
                </c:pt>
                <c:pt idx="1399">
                  <c:v>6.25367645596415</c:v>
                </c:pt>
                <c:pt idx="1400">
                  <c:v>6.768597106078672</c:v>
                </c:pt>
                <c:pt idx="1401">
                  <c:v>6.78344198439467</c:v>
                </c:pt>
                <c:pt idx="1402">
                  <c:v>6.83848986557228</c:v>
                </c:pt>
                <c:pt idx="1403">
                  <c:v>7.259507815395239</c:v>
                </c:pt>
                <c:pt idx="1404">
                  <c:v>7.155606111655257</c:v>
                </c:pt>
                <c:pt idx="1405">
                  <c:v>7.184237476865724</c:v>
                </c:pt>
                <c:pt idx="1406">
                  <c:v>7.175110197606108</c:v>
                </c:pt>
                <c:pt idx="1407">
                  <c:v>7.163795174548804</c:v>
                </c:pt>
                <c:pt idx="1408">
                  <c:v>7.429881424789362</c:v>
                </c:pt>
                <c:pt idx="1409">
                  <c:v>7.391016821833753</c:v>
                </c:pt>
                <c:pt idx="1410">
                  <c:v>7.344583007452305</c:v>
                </c:pt>
                <c:pt idx="1411">
                  <c:v>7.357722917837555</c:v>
                </c:pt>
                <c:pt idx="1412">
                  <c:v>7.390379531186189</c:v>
                </c:pt>
                <c:pt idx="1413">
                  <c:v>7.55043575114473</c:v>
                </c:pt>
                <c:pt idx="1414">
                  <c:v>7.568535862704985</c:v>
                </c:pt>
                <c:pt idx="1415">
                  <c:v>7.563158525176568</c:v>
                </c:pt>
                <c:pt idx="1416">
                  <c:v>7.76626349375544</c:v>
                </c:pt>
                <c:pt idx="1417">
                  <c:v>7.772553511356484</c:v>
                </c:pt>
                <c:pt idx="1418">
                  <c:v>7.755311080163353</c:v>
                </c:pt>
                <c:pt idx="1419">
                  <c:v>7.843620779986224</c:v>
                </c:pt>
                <c:pt idx="1420">
                  <c:v>7.820208754438056</c:v>
                </c:pt>
                <c:pt idx="1421">
                  <c:v>7.77538214891368</c:v>
                </c:pt>
                <c:pt idx="1422">
                  <c:v>7.771566492085607</c:v>
                </c:pt>
                <c:pt idx="1423">
                  <c:v>7.988096745384513</c:v>
                </c:pt>
                <c:pt idx="1424">
                  <c:v>8.128395314637658</c:v>
                </c:pt>
                <c:pt idx="1425">
                  <c:v>8.140313235669582</c:v>
                </c:pt>
                <c:pt idx="1426">
                  <c:v>8.142481715256662</c:v>
                </c:pt>
                <c:pt idx="1427">
                  <c:v>8.154655967808192</c:v>
                </c:pt>
                <c:pt idx="1428">
                  <c:v>8.235533645984565</c:v>
                </c:pt>
                <c:pt idx="1429">
                  <c:v>8.266018476857081</c:v>
                </c:pt>
                <c:pt idx="1430">
                  <c:v>8.3633551350485</c:v>
                </c:pt>
                <c:pt idx="1431">
                  <c:v>8.550367950447714</c:v>
                </c:pt>
                <c:pt idx="1432">
                  <c:v>8.700331727935742</c:v>
                </c:pt>
                <c:pt idx="1433">
                  <c:v>8.620455324491445</c:v>
                </c:pt>
                <c:pt idx="1434">
                  <c:v>8.676200157190313</c:v>
                </c:pt>
                <c:pt idx="1435">
                  <c:v>8.923333700926953</c:v>
                </c:pt>
                <c:pt idx="1436">
                  <c:v>8.91149748644205</c:v>
                </c:pt>
                <c:pt idx="1437">
                  <c:v>8.999379685142422</c:v>
                </c:pt>
                <c:pt idx="1438">
                  <c:v>8.686393193889614</c:v>
                </c:pt>
                <c:pt idx="1439">
                  <c:v>8.36645744342454</c:v>
                </c:pt>
                <c:pt idx="1440">
                  <c:v>8.39913494170894</c:v>
                </c:pt>
                <c:pt idx="1441">
                  <c:v>8.396497220529528</c:v>
                </c:pt>
                <c:pt idx="1442">
                  <c:v>8.39203688704837</c:v>
                </c:pt>
                <c:pt idx="1443">
                  <c:v>8.338175661057555</c:v>
                </c:pt>
                <c:pt idx="1444">
                  <c:v>8.85277245188237</c:v>
                </c:pt>
                <c:pt idx="1445">
                  <c:v>8.85265784550297</c:v>
                </c:pt>
                <c:pt idx="1446">
                  <c:v>8.97953955078401</c:v>
                </c:pt>
                <c:pt idx="1447">
                  <c:v>8.991574667907563</c:v>
                </c:pt>
                <c:pt idx="1448">
                  <c:v>8.98119940388559</c:v>
                </c:pt>
                <c:pt idx="1449">
                  <c:v>8.883229578471</c:v>
                </c:pt>
                <c:pt idx="1450">
                  <c:v>8.88270204972682</c:v>
                </c:pt>
                <c:pt idx="1451">
                  <c:v>8.938382275602497</c:v>
                </c:pt>
                <c:pt idx="1452">
                  <c:v>8.938843881163653</c:v>
                </c:pt>
                <c:pt idx="1453">
                  <c:v>8.947583852821772</c:v>
                </c:pt>
                <c:pt idx="1454">
                  <c:v>8.74201454728231</c:v>
                </c:pt>
                <c:pt idx="1455">
                  <c:v>8.38342481773494</c:v>
                </c:pt>
                <c:pt idx="1456">
                  <c:v>8.356774475816356</c:v>
                </c:pt>
                <c:pt idx="1457">
                  <c:v>8.342458188626803</c:v>
                </c:pt>
                <c:pt idx="1458">
                  <c:v>8.0396473595253</c:v>
                </c:pt>
                <c:pt idx="1459">
                  <c:v>8.05054714646915</c:v>
                </c:pt>
                <c:pt idx="1460">
                  <c:v>8.091730417161123</c:v>
                </c:pt>
                <c:pt idx="1461">
                  <c:v>8.19019289288847</c:v>
                </c:pt>
                <c:pt idx="1462">
                  <c:v>8.202218487009468</c:v>
                </c:pt>
                <c:pt idx="1463">
                  <c:v>8.25736278492673</c:v>
                </c:pt>
                <c:pt idx="1464">
                  <c:v>8.281751000515131</c:v>
                </c:pt>
                <c:pt idx="1465">
                  <c:v>8.308803706214105</c:v>
                </c:pt>
                <c:pt idx="1466">
                  <c:v>8.292800602631058</c:v>
                </c:pt>
                <c:pt idx="1467">
                  <c:v>8.43258417610376</c:v>
                </c:pt>
                <c:pt idx="1468">
                  <c:v>8.179748727536718</c:v>
                </c:pt>
                <c:pt idx="1469">
                  <c:v>8.530816165156621</c:v>
                </c:pt>
                <c:pt idx="1470">
                  <c:v>8.544331606734998</c:v>
                </c:pt>
                <c:pt idx="1471">
                  <c:v>8.32064636553497</c:v>
                </c:pt>
                <c:pt idx="1472">
                  <c:v>8.475863153919513</c:v>
                </c:pt>
                <c:pt idx="1473">
                  <c:v>8.50058954176434</c:v>
                </c:pt>
                <c:pt idx="1474">
                  <c:v>8.467598140857513</c:v>
                </c:pt>
                <c:pt idx="1475">
                  <c:v>8.50647744442178</c:v>
                </c:pt>
                <c:pt idx="1476">
                  <c:v>8.53449981429395</c:v>
                </c:pt>
                <c:pt idx="1477">
                  <c:v>8.553673174925634</c:v>
                </c:pt>
                <c:pt idx="1478">
                  <c:v>8.447230814579542</c:v>
                </c:pt>
                <c:pt idx="1479">
                  <c:v>8.262258364220048</c:v>
                </c:pt>
                <c:pt idx="1480">
                  <c:v>8.254258402040136</c:v>
                </c:pt>
                <c:pt idx="1481">
                  <c:v>8.32283335176433</c:v>
                </c:pt>
                <c:pt idx="1482">
                  <c:v>8.339053642860932</c:v>
                </c:pt>
                <c:pt idx="1483">
                  <c:v>8.43264027617169</c:v>
                </c:pt>
                <c:pt idx="1484">
                  <c:v>8.454721635179531</c:v>
                </c:pt>
                <c:pt idx="1485">
                  <c:v>8.532609564535425</c:v>
                </c:pt>
                <c:pt idx="1486">
                  <c:v>8.29682172495408</c:v>
                </c:pt>
                <c:pt idx="1487">
                  <c:v>8.163797088491853</c:v>
                </c:pt>
                <c:pt idx="1488">
                  <c:v>8.512891304679593</c:v>
                </c:pt>
                <c:pt idx="1489">
                  <c:v>8.41723984256422</c:v>
                </c:pt>
              </c:numCache>
            </c:numRef>
          </c:val>
          <c:smooth val="0"/>
        </c:ser>
        <c:dLbls>
          <c:showLegendKey val="0"/>
          <c:showVal val="0"/>
          <c:showCatName val="0"/>
          <c:showSerName val="0"/>
          <c:showPercent val="0"/>
          <c:showBubbleSize val="0"/>
        </c:dLbls>
        <c:marker val="1"/>
        <c:smooth val="0"/>
        <c:axId val="2052196632"/>
        <c:axId val="2052170984"/>
      </c:lineChart>
      <c:dateAx>
        <c:axId val="2053094456"/>
        <c:scaling>
          <c:orientation val="minMax"/>
        </c:scaling>
        <c:delete val="0"/>
        <c:axPos val="b"/>
        <c:numFmt formatCode="d\-mmm\-yy" sourceLinked="1"/>
        <c:majorTickMark val="out"/>
        <c:minorTickMark val="none"/>
        <c:tickLblPos val="nextTo"/>
        <c:crossAx val="2052253144"/>
        <c:crosses val="autoZero"/>
        <c:auto val="1"/>
        <c:lblOffset val="100"/>
        <c:baseTimeUnit val="days"/>
      </c:dateAx>
      <c:valAx>
        <c:axId val="2052253144"/>
        <c:scaling>
          <c:orientation val="minMax"/>
          <c:min val="1.15"/>
        </c:scaling>
        <c:delete val="0"/>
        <c:axPos val="l"/>
        <c:majorGridlines/>
        <c:title>
          <c:tx>
            <c:rich>
              <a:bodyPr rot="-5400000" vert="horz"/>
              <a:lstStyle/>
              <a:p>
                <a:pPr>
                  <a:defRPr/>
                </a:pPr>
                <a:r>
                  <a:rPr lang="en-US"/>
                  <a:t>EURUSD</a:t>
                </a:r>
                <a:r>
                  <a:rPr lang="en-US" baseline="0"/>
                  <a:t> Spot</a:t>
                </a:r>
                <a:endParaRPr lang="en-US"/>
              </a:p>
            </c:rich>
          </c:tx>
          <c:layout/>
          <c:overlay val="0"/>
        </c:title>
        <c:numFmt formatCode="General" sourceLinked="1"/>
        <c:majorTickMark val="out"/>
        <c:minorTickMark val="none"/>
        <c:tickLblPos val="nextTo"/>
        <c:crossAx val="2053094456"/>
        <c:crosses val="autoZero"/>
        <c:crossBetween val="between"/>
      </c:valAx>
      <c:valAx>
        <c:axId val="2052170984"/>
        <c:scaling>
          <c:orientation val="minMax"/>
        </c:scaling>
        <c:delete val="0"/>
        <c:axPos val="r"/>
        <c:title>
          <c:tx>
            <c:rich>
              <a:bodyPr rot="-5400000" vert="horz"/>
              <a:lstStyle/>
              <a:p>
                <a:pPr>
                  <a:defRPr/>
                </a:pPr>
                <a:r>
                  <a:rPr lang="en-US"/>
                  <a:t>Realized</a:t>
                </a:r>
                <a:r>
                  <a:rPr lang="en-US" baseline="0"/>
                  <a:t> Volatility (%)</a:t>
                </a:r>
                <a:endParaRPr lang="en-US"/>
              </a:p>
            </c:rich>
          </c:tx>
          <c:layout/>
          <c:overlay val="0"/>
        </c:title>
        <c:numFmt formatCode="General" sourceLinked="1"/>
        <c:majorTickMark val="out"/>
        <c:minorTickMark val="none"/>
        <c:tickLblPos val="nextTo"/>
        <c:crossAx val="2052196632"/>
        <c:crosses val="max"/>
        <c:crossBetween val="between"/>
      </c:valAx>
      <c:dateAx>
        <c:axId val="2052196632"/>
        <c:scaling>
          <c:orientation val="minMax"/>
        </c:scaling>
        <c:delete val="1"/>
        <c:axPos val="b"/>
        <c:numFmt formatCode="d\-mmm\-yy" sourceLinked="1"/>
        <c:majorTickMark val="out"/>
        <c:minorTickMark val="none"/>
        <c:tickLblPos val="nextTo"/>
        <c:crossAx val="2052170984"/>
        <c:crosses val="autoZero"/>
        <c:auto val="1"/>
        <c:lblOffset val="100"/>
        <c:baseTimeUnit val="days"/>
      </c:date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Hedgeable Bid and Offer by Size</a:t>
            </a:r>
          </a:p>
        </c:rich>
      </c:tx>
      <c:layout/>
      <c:overlay val="0"/>
    </c:title>
    <c:autoTitleDeleted val="0"/>
    <c:plotArea>
      <c:layout/>
      <c:scatterChart>
        <c:scatterStyle val="lineMarker"/>
        <c:varyColors val="0"/>
        <c:ser>
          <c:idx val="0"/>
          <c:order val="0"/>
          <c:tx>
            <c:strRef>
              <c:f>'Order books'!$Q$4</c:f>
              <c:strCache>
                <c:ptCount val="1"/>
                <c:pt idx="0">
                  <c:v>Bid</c:v>
                </c:pt>
              </c:strCache>
            </c:strRef>
          </c:tx>
          <c:spPr>
            <a:ln>
              <a:solidFill>
                <a:srgbClr val="FF0000"/>
              </a:solidFill>
            </a:ln>
          </c:spPr>
          <c:marker>
            <c:symbol val="none"/>
          </c:marker>
          <c:xVal>
            <c:numRef>
              <c:f>'Order books'!$P$5:$P$11</c:f>
              <c:numCache>
                <c:formatCode>0.00000</c:formatCode>
                <c:ptCount val="7"/>
                <c:pt idx="0">
                  <c:v>0.1</c:v>
                </c:pt>
                <c:pt idx="1">
                  <c:v>0.7</c:v>
                </c:pt>
                <c:pt idx="2">
                  <c:v>10.85</c:v>
                </c:pt>
                <c:pt idx="3">
                  <c:v>13.75</c:v>
                </c:pt>
                <c:pt idx="4">
                  <c:v>19.75</c:v>
                </c:pt>
                <c:pt idx="5">
                  <c:v>22.0</c:v>
                </c:pt>
                <c:pt idx="6">
                  <c:v>32.0</c:v>
                </c:pt>
              </c:numCache>
            </c:numRef>
          </c:xVal>
          <c:yVal>
            <c:numRef>
              <c:f>'Order books'!$Q$5:$Q$11</c:f>
              <c:numCache>
                <c:formatCode>0.00000</c:formatCode>
                <c:ptCount val="7"/>
                <c:pt idx="0">
                  <c:v>1.26664</c:v>
                </c:pt>
                <c:pt idx="1">
                  <c:v>1.26663142857143</c:v>
                </c:pt>
                <c:pt idx="2">
                  <c:v>1.26660202764977</c:v>
                </c:pt>
                <c:pt idx="3">
                  <c:v>1.266591054545455</c:v>
                </c:pt>
                <c:pt idx="4">
                  <c:v>1.266563392405063</c:v>
                </c:pt>
                <c:pt idx="5">
                  <c:v>1.266551795454546</c:v>
                </c:pt>
                <c:pt idx="6">
                  <c:v>1.266473109375</c:v>
                </c:pt>
              </c:numCache>
            </c:numRef>
          </c:yVal>
          <c:smooth val="0"/>
        </c:ser>
        <c:ser>
          <c:idx val="1"/>
          <c:order val="1"/>
          <c:tx>
            <c:strRef>
              <c:f>'Order books'!$T$4</c:f>
              <c:strCache>
                <c:ptCount val="1"/>
                <c:pt idx="0">
                  <c:v>Offer</c:v>
                </c:pt>
              </c:strCache>
            </c:strRef>
          </c:tx>
          <c:spPr>
            <a:ln>
              <a:solidFill>
                <a:srgbClr val="0000FF"/>
              </a:solidFill>
            </a:ln>
          </c:spPr>
          <c:marker>
            <c:symbol val="none"/>
          </c:marker>
          <c:xVal>
            <c:numRef>
              <c:f>'Order books'!$S$5:$S$11</c:f>
              <c:numCache>
                <c:formatCode>0.00</c:formatCode>
                <c:ptCount val="7"/>
                <c:pt idx="0">
                  <c:v>23.95</c:v>
                </c:pt>
                <c:pt idx="1">
                  <c:v>15.95</c:v>
                </c:pt>
                <c:pt idx="2">
                  <c:v>12.2</c:v>
                </c:pt>
                <c:pt idx="3">
                  <c:v>9.700000000000001</c:v>
                </c:pt>
                <c:pt idx="4">
                  <c:v>7.95</c:v>
                </c:pt>
                <c:pt idx="5">
                  <c:v>1.15</c:v>
                </c:pt>
                <c:pt idx="6">
                  <c:v>0.25</c:v>
                </c:pt>
              </c:numCache>
            </c:numRef>
          </c:xVal>
          <c:yVal>
            <c:numRef>
              <c:f>'Order books'!$T$5:$T$11</c:f>
              <c:numCache>
                <c:formatCode>0.00000</c:formatCode>
                <c:ptCount val="7"/>
                <c:pt idx="0">
                  <c:v>1.26678860125261</c:v>
                </c:pt>
                <c:pt idx="1">
                  <c:v>1.266732727272727</c:v>
                </c:pt>
                <c:pt idx="2">
                  <c:v>1.266712049180328</c:v>
                </c:pt>
                <c:pt idx="3">
                  <c:v>1.266702268041237</c:v>
                </c:pt>
                <c:pt idx="4">
                  <c:v>1.266696163522012</c:v>
                </c:pt>
                <c:pt idx="5">
                  <c:v>1.26667347826087</c:v>
                </c:pt>
                <c:pt idx="6">
                  <c:v>1.26665</c:v>
                </c:pt>
              </c:numCache>
            </c:numRef>
          </c:yVal>
          <c:smooth val="0"/>
        </c:ser>
        <c:dLbls>
          <c:showLegendKey val="0"/>
          <c:showVal val="0"/>
          <c:showCatName val="0"/>
          <c:showSerName val="0"/>
          <c:showPercent val="0"/>
          <c:showBubbleSize val="0"/>
        </c:dLbls>
        <c:axId val="1778808440"/>
        <c:axId val="1778802920"/>
      </c:scatterChart>
      <c:valAx>
        <c:axId val="1778808440"/>
        <c:scaling>
          <c:orientation val="minMax"/>
        </c:scaling>
        <c:delete val="0"/>
        <c:axPos val="b"/>
        <c:title>
          <c:tx>
            <c:rich>
              <a:bodyPr/>
              <a:lstStyle/>
              <a:p>
                <a:pPr>
                  <a:defRPr/>
                </a:pPr>
                <a:r>
                  <a:rPr lang="en-US"/>
                  <a:t>Trade Size (M EUR)</a:t>
                </a:r>
              </a:p>
            </c:rich>
          </c:tx>
          <c:layout/>
          <c:overlay val="0"/>
        </c:title>
        <c:numFmt formatCode="0" sourceLinked="0"/>
        <c:majorTickMark val="out"/>
        <c:minorTickMark val="none"/>
        <c:tickLblPos val="nextTo"/>
        <c:crossAx val="1778802920"/>
        <c:crosses val="autoZero"/>
        <c:crossBetween val="midCat"/>
      </c:valAx>
      <c:valAx>
        <c:axId val="1778802920"/>
        <c:scaling>
          <c:orientation val="minMax"/>
        </c:scaling>
        <c:delete val="0"/>
        <c:axPos val="l"/>
        <c:majorGridlines/>
        <c:numFmt formatCode="0.00000" sourceLinked="1"/>
        <c:majorTickMark val="out"/>
        <c:minorTickMark val="none"/>
        <c:tickLblPos val="nextTo"/>
        <c:crossAx val="1778808440"/>
        <c:crosses val="autoZero"/>
        <c:crossBetween val="midCat"/>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Bid and Ask Shifts as Functions of Risk Positions</a:t>
            </a:r>
          </a:p>
        </c:rich>
      </c:tx>
      <c:layout/>
      <c:overlay val="0"/>
    </c:title>
    <c:autoTitleDeleted val="0"/>
    <c:plotArea>
      <c:layout/>
      <c:lineChart>
        <c:grouping val="standard"/>
        <c:varyColors val="0"/>
        <c:ser>
          <c:idx val="1"/>
          <c:order val="0"/>
          <c:tx>
            <c:strRef>
              <c:f>'Bid Ask Shift'!$C$4</c:f>
              <c:strCache>
                <c:ptCount val="1"/>
                <c:pt idx="0">
                  <c:v>Bid Shift (fraction of spread)</c:v>
                </c:pt>
              </c:strCache>
            </c:strRef>
          </c:tx>
          <c:spPr>
            <a:ln>
              <a:solidFill>
                <a:srgbClr val="0000FF"/>
              </a:solidFill>
            </a:ln>
          </c:spPr>
          <c:marker>
            <c:symbol val="none"/>
          </c:marker>
          <c:cat>
            <c:numRef>
              <c:f>'Bid Ask Shift'!$B$5:$B$25</c:f>
              <c:numCache>
                <c:formatCode>General</c:formatCode>
                <c:ptCount val="21"/>
                <c:pt idx="0">
                  <c:v>-10.0</c:v>
                </c:pt>
                <c:pt idx="1">
                  <c:v>-9.0</c:v>
                </c:pt>
                <c:pt idx="2">
                  <c:v>-8.0</c:v>
                </c:pt>
                <c:pt idx="3">
                  <c:v>-7.0</c:v>
                </c:pt>
                <c:pt idx="4">
                  <c:v>-6.0</c:v>
                </c:pt>
                <c:pt idx="5">
                  <c:v>-5.0</c:v>
                </c:pt>
                <c:pt idx="6">
                  <c:v>-4.0</c:v>
                </c:pt>
                <c:pt idx="7">
                  <c:v>-3.0</c:v>
                </c:pt>
                <c:pt idx="8">
                  <c:v>-2.0</c:v>
                </c:pt>
                <c:pt idx="9">
                  <c:v>-1.0</c:v>
                </c:pt>
                <c:pt idx="10">
                  <c:v>0.0</c:v>
                </c:pt>
                <c:pt idx="11">
                  <c:v>1.0</c:v>
                </c:pt>
                <c:pt idx="12">
                  <c:v>2.0</c:v>
                </c:pt>
                <c:pt idx="13">
                  <c:v>3.0</c:v>
                </c:pt>
                <c:pt idx="14">
                  <c:v>4.0</c:v>
                </c:pt>
                <c:pt idx="15">
                  <c:v>5.0</c:v>
                </c:pt>
                <c:pt idx="16">
                  <c:v>6.0</c:v>
                </c:pt>
                <c:pt idx="17">
                  <c:v>7.0</c:v>
                </c:pt>
                <c:pt idx="18">
                  <c:v>8.0</c:v>
                </c:pt>
                <c:pt idx="19">
                  <c:v>9.0</c:v>
                </c:pt>
                <c:pt idx="20">
                  <c:v>10.0</c:v>
                </c:pt>
              </c:numCache>
            </c:numRef>
          </c:cat>
          <c:val>
            <c:numRef>
              <c:f>'Bid Ask Shift'!$C$5:$C$25</c:f>
              <c:numCache>
                <c:formatCode>General</c:formatCode>
                <c:ptCount val="21"/>
                <c:pt idx="0">
                  <c:v>50.0</c:v>
                </c:pt>
                <c:pt idx="1">
                  <c:v>50.0</c:v>
                </c:pt>
                <c:pt idx="2">
                  <c:v>50.0</c:v>
                </c:pt>
                <c:pt idx="3">
                  <c:v>50.0</c:v>
                </c:pt>
                <c:pt idx="4">
                  <c:v>50.0</c:v>
                </c:pt>
                <c:pt idx="5">
                  <c:v>50.0</c:v>
                </c:pt>
                <c:pt idx="6">
                  <c:v>40.0</c:v>
                </c:pt>
                <c:pt idx="7">
                  <c:v>30.0</c:v>
                </c:pt>
                <c:pt idx="8">
                  <c:v>20.0</c:v>
                </c:pt>
                <c:pt idx="9">
                  <c:v>10.0</c:v>
                </c:pt>
                <c:pt idx="10">
                  <c:v>0.0</c:v>
                </c:pt>
                <c:pt idx="11">
                  <c:v>0.0</c:v>
                </c:pt>
                <c:pt idx="12">
                  <c:v>0.0</c:v>
                </c:pt>
                <c:pt idx="13">
                  <c:v>0.0</c:v>
                </c:pt>
                <c:pt idx="14">
                  <c:v>0.0</c:v>
                </c:pt>
                <c:pt idx="15">
                  <c:v>0.0</c:v>
                </c:pt>
                <c:pt idx="16">
                  <c:v>-10.0</c:v>
                </c:pt>
                <c:pt idx="17">
                  <c:v>-20.0</c:v>
                </c:pt>
                <c:pt idx="18">
                  <c:v>-30.0</c:v>
                </c:pt>
                <c:pt idx="19">
                  <c:v>-40.0</c:v>
                </c:pt>
                <c:pt idx="20">
                  <c:v>-50.0</c:v>
                </c:pt>
              </c:numCache>
            </c:numRef>
          </c:val>
          <c:smooth val="0"/>
        </c:ser>
        <c:ser>
          <c:idx val="0"/>
          <c:order val="1"/>
          <c:tx>
            <c:strRef>
              <c:f>'Bid Ask Shift'!$D$4</c:f>
              <c:strCache>
                <c:ptCount val="1"/>
                <c:pt idx="0">
                  <c:v>Ask Shift (fraction of spread)</c:v>
                </c:pt>
              </c:strCache>
            </c:strRef>
          </c:tx>
          <c:spPr>
            <a:ln>
              <a:solidFill>
                <a:srgbClr val="FF0000"/>
              </a:solidFill>
            </a:ln>
          </c:spPr>
          <c:marker>
            <c:symbol val="none"/>
          </c:marker>
          <c:cat>
            <c:numRef>
              <c:f>'Bid Ask Shift'!$B$5:$B$25</c:f>
              <c:numCache>
                <c:formatCode>General</c:formatCode>
                <c:ptCount val="21"/>
                <c:pt idx="0">
                  <c:v>-10.0</c:v>
                </c:pt>
                <c:pt idx="1">
                  <c:v>-9.0</c:v>
                </c:pt>
                <c:pt idx="2">
                  <c:v>-8.0</c:v>
                </c:pt>
                <c:pt idx="3">
                  <c:v>-7.0</c:v>
                </c:pt>
                <c:pt idx="4">
                  <c:v>-6.0</c:v>
                </c:pt>
                <c:pt idx="5">
                  <c:v>-5.0</c:v>
                </c:pt>
                <c:pt idx="6">
                  <c:v>-4.0</c:v>
                </c:pt>
                <c:pt idx="7">
                  <c:v>-3.0</c:v>
                </c:pt>
                <c:pt idx="8">
                  <c:v>-2.0</c:v>
                </c:pt>
                <c:pt idx="9">
                  <c:v>-1.0</c:v>
                </c:pt>
                <c:pt idx="10">
                  <c:v>0.0</c:v>
                </c:pt>
                <c:pt idx="11">
                  <c:v>1.0</c:v>
                </c:pt>
                <c:pt idx="12">
                  <c:v>2.0</c:v>
                </c:pt>
                <c:pt idx="13">
                  <c:v>3.0</c:v>
                </c:pt>
                <c:pt idx="14">
                  <c:v>4.0</c:v>
                </c:pt>
                <c:pt idx="15">
                  <c:v>5.0</c:v>
                </c:pt>
                <c:pt idx="16">
                  <c:v>6.0</c:v>
                </c:pt>
                <c:pt idx="17">
                  <c:v>7.0</c:v>
                </c:pt>
                <c:pt idx="18">
                  <c:v>8.0</c:v>
                </c:pt>
                <c:pt idx="19">
                  <c:v>9.0</c:v>
                </c:pt>
                <c:pt idx="20">
                  <c:v>10.0</c:v>
                </c:pt>
              </c:numCache>
            </c:numRef>
          </c:cat>
          <c:val>
            <c:numRef>
              <c:f>'Bid Ask Shift'!$D$5:$D$25</c:f>
              <c:numCache>
                <c:formatCode>General</c:formatCode>
                <c:ptCount val="21"/>
                <c:pt idx="0">
                  <c:v>50.0</c:v>
                </c:pt>
                <c:pt idx="1">
                  <c:v>40.0</c:v>
                </c:pt>
                <c:pt idx="2">
                  <c:v>30.0</c:v>
                </c:pt>
                <c:pt idx="3">
                  <c:v>20.0</c:v>
                </c:pt>
                <c:pt idx="4">
                  <c:v>10.0</c:v>
                </c:pt>
                <c:pt idx="5">
                  <c:v>0.0</c:v>
                </c:pt>
                <c:pt idx="6">
                  <c:v>0.0</c:v>
                </c:pt>
                <c:pt idx="7">
                  <c:v>0.0</c:v>
                </c:pt>
                <c:pt idx="8">
                  <c:v>0.0</c:v>
                </c:pt>
                <c:pt idx="9">
                  <c:v>0.0</c:v>
                </c:pt>
                <c:pt idx="10">
                  <c:v>0.0</c:v>
                </c:pt>
                <c:pt idx="11">
                  <c:v>-10.0</c:v>
                </c:pt>
                <c:pt idx="12">
                  <c:v>-20.0</c:v>
                </c:pt>
                <c:pt idx="13">
                  <c:v>-30.0</c:v>
                </c:pt>
                <c:pt idx="14">
                  <c:v>-40.0</c:v>
                </c:pt>
                <c:pt idx="15">
                  <c:v>-50.0</c:v>
                </c:pt>
                <c:pt idx="16">
                  <c:v>-50.0</c:v>
                </c:pt>
                <c:pt idx="17">
                  <c:v>-50.0</c:v>
                </c:pt>
                <c:pt idx="18">
                  <c:v>-50.0</c:v>
                </c:pt>
                <c:pt idx="19">
                  <c:v>-50.0</c:v>
                </c:pt>
                <c:pt idx="20">
                  <c:v>-50.0</c:v>
                </c:pt>
              </c:numCache>
            </c:numRef>
          </c:val>
          <c:smooth val="0"/>
        </c:ser>
        <c:dLbls>
          <c:showLegendKey val="0"/>
          <c:showVal val="0"/>
          <c:showCatName val="0"/>
          <c:showSerName val="0"/>
          <c:showPercent val="0"/>
          <c:showBubbleSize val="0"/>
        </c:dLbls>
        <c:marker val="1"/>
        <c:smooth val="0"/>
        <c:axId val="1778742712"/>
        <c:axId val="1778737176"/>
      </c:lineChart>
      <c:catAx>
        <c:axId val="1778742712"/>
        <c:scaling>
          <c:orientation val="minMax"/>
        </c:scaling>
        <c:delete val="0"/>
        <c:axPos val="b"/>
        <c:title>
          <c:tx>
            <c:rich>
              <a:bodyPr/>
              <a:lstStyle/>
              <a:p>
                <a:pPr>
                  <a:defRPr/>
                </a:pPr>
                <a:r>
                  <a:rPr lang="en-US"/>
                  <a:t>Risk Position (Units of Delta)</a:t>
                </a:r>
              </a:p>
            </c:rich>
          </c:tx>
          <c:layout/>
          <c:overlay val="0"/>
        </c:title>
        <c:numFmt formatCode="General" sourceLinked="1"/>
        <c:majorTickMark val="out"/>
        <c:minorTickMark val="none"/>
        <c:tickLblPos val="nextTo"/>
        <c:crossAx val="1778737176"/>
        <c:crosses val="autoZero"/>
        <c:auto val="1"/>
        <c:lblAlgn val="ctr"/>
        <c:lblOffset val="100"/>
        <c:noMultiLvlLbl val="0"/>
      </c:catAx>
      <c:valAx>
        <c:axId val="1778737176"/>
        <c:scaling>
          <c:orientation val="minMax"/>
          <c:max val="50.0"/>
          <c:min val="-50.0"/>
        </c:scaling>
        <c:delete val="0"/>
        <c:axPos val="l"/>
        <c:majorGridlines/>
        <c:title>
          <c:tx>
            <c:rich>
              <a:bodyPr rot="-5400000" vert="horz"/>
              <a:lstStyle/>
              <a:p>
                <a:pPr>
                  <a:defRPr/>
                </a:pPr>
                <a:r>
                  <a:rPr lang="en-US"/>
                  <a:t>Shift (% of Full</a:t>
                </a:r>
                <a:r>
                  <a:rPr lang="en-US" baseline="0"/>
                  <a:t> Bid/Ask Spread)</a:t>
                </a:r>
              </a:p>
            </c:rich>
          </c:tx>
          <c:layout/>
          <c:overlay val="0"/>
        </c:title>
        <c:numFmt formatCode="General" sourceLinked="1"/>
        <c:majorTickMark val="out"/>
        <c:minorTickMark val="none"/>
        <c:tickLblPos val="nextTo"/>
        <c:crossAx val="177874271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Sharpe Ratio for </a:t>
            </a:r>
            <a:r>
              <a:rPr lang="en-US" dirty="0" smtClean="0"/>
              <a:t>Trading PNL</a:t>
            </a:r>
            <a:endParaRPr lang="en-US" dirty="0"/>
          </a:p>
        </c:rich>
      </c:tx>
      <c:overlay val="0"/>
    </c:title>
    <c:autoTitleDeleted val="0"/>
    <c:plotArea>
      <c:layout/>
      <c:lineChart>
        <c:grouping val="standard"/>
        <c:varyColors val="0"/>
        <c:ser>
          <c:idx val="0"/>
          <c:order val="0"/>
          <c:tx>
            <c:v>3bp dealer spread</c:v>
          </c:tx>
          <c:spPr>
            <a:ln>
              <a:solidFill>
                <a:srgbClr val="FF0000"/>
              </a:solidFill>
            </a:ln>
          </c:spPr>
          <c:marker>
            <c:symbol val="none"/>
          </c:marker>
          <c:cat>
            <c:numRef>
              <c:f>'Hedging Sim'!$D$4:$D$10</c:f>
              <c:numCache>
                <c:formatCode>General</c:formatCode>
                <c:ptCount val="7"/>
                <c:pt idx="0">
                  <c:v>2.0</c:v>
                </c:pt>
                <c:pt idx="1">
                  <c:v>3.0</c:v>
                </c:pt>
                <c:pt idx="2">
                  <c:v>4.0</c:v>
                </c:pt>
                <c:pt idx="3">
                  <c:v>5.0</c:v>
                </c:pt>
                <c:pt idx="4">
                  <c:v>6.0</c:v>
                </c:pt>
                <c:pt idx="5">
                  <c:v>7.0</c:v>
                </c:pt>
                <c:pt idx="6">
                  <c:v>8.0</c:v>
                </c:pt>
              </c:numCache>
            </c:numRef>
          </c:cat>
          <c:val>
            <c:numRef>
              <c:f>'Hedging Sim'!$G$13:$G$19</c:f>
              <c:numCache>
                <c:formatCode>General</c:formatCode>
                <c:ptCount val="7"/>
                <c:pt idx="0">
                  <c:v>-0.0895705521472393</c:v>
                </c:pt>
                <c:pt idx="1">
                  <c:v>0.00506616257088847</c:v>
                </c:pt>
                <c:pt idx="2">
                  <c:v>0.0202725250278087</c:v>
                </c:pt>
                <c:pt idx="3">
                  <c:v>0.0254078684152034</c:v>
                </c:pt>
                <c:pt idx="4">
                  <c:v>0.0244597615499255</c:v>
                </c:pt>
                <c:pt idx="5">
                  <c:v>0.0247819063004846</c:v>
                </c:pt>
                <c:pt idx="6">
                  <c:v>0.0243161094224924</c:v>
                </c:pt>
              </c:numCache>
            </c:numRef>
          </c:val>
          <c:smooth val="0"/>
        </c:ser>
        <c:ser>
          <c:idx val="1"/>
          <c:order val="1"/>
          <c:tx>
            <c:v>1.5bp dealer spread</c:v>
          </c:tx>
          <c:spPr>
            <a:ln>
              <a:solidFill>
                <a:srgbClr val="0000FF"/>
              </a:solidFill>
            </a:ln>
          </c:spPr>
          <c:marker>
            <c:symbol val="none"/>
          </c:marker>
          <c:cat>
            <c:numRef>
              <c:f>'Hedging Sim'!$D$4:$D$10</c:f>
              <c:numCache>
                <c:formatCode>General</c:formatCode>
                <c:ptCount val="7"/>
                <c:pt idx="0">
                  <c:v>2.0</c:v>
                </c:pt>
                <c:pt idx="1">
                  <c:v>3.0</c:v>
                </c:pt>
                <c:pt idx="2">
                  <c:v>4.0</c:v>
                </c:pt>
                <c:pt idx="3">
                  <c:v>5.0</c:v>
                </c:pt>
                <c:pt idx="4">
                  <c:v>6.0</c:v>
                </c:pt>
                <c:pt idx="5">
                  <c:v>7.0</c:v>
                </c:pt>
                <c:pt idx="6">
                  <c:v>8.0</c:v>
                </c:pt>
              </c:numCache>
            </c:numRef>
          </c:cat>
          <c:val>
            <c:numRef>
              <c:f>'Hedging Sim'!$G$4:$G$10</c:f>
              <c:numCache>
                <c:formatCode>General</c:formatCode>
                <c:ptCount val="7"/>
                <c:pt idx="0">
                  <c:v>0.0380368098159509</c:v>
                </c:pt>
                <c:pt idx="1">
                  <c:v>0.0487712665406427</c:v>
                </c:pt>
                <c:pt idx="2">
                  <c:v>0.0437708565072303</c:v>
                </c:pt>
                <c:pt idx="3">
                  <c:v>0.0399422093798622</c:v>
                </c:pt>
                <c:pt idx="4">
                  <c:v>0.0341840536512668</c:v>
                </c:pt>
                <c:pt idx="5">
                  <c:v>0.0316316639741519</c:v>
                </c:pt>
                <c:pt idx="6">
                  <c:v>0.0293054997992774</c:v>
                </c:pt>
              </c:numCache>
            </c:numRef>
          </c:val>
          <c:smooth val="0"/>
        </c:ser>
        <c:dLbls>
          <c:showLegendKey val="0"/>
          <c:showVal val="0"/>
          <c:showCatName val="0"/>
          <c:showSerName val="0"/>
          <c:showPercent val="0"/>
          <c:showBubbleSize val="0"/>
        </c:dLbls>
        <c:marker val="1"/>
        <c:smooth val="0"/>
        <c:axId val="2050697400"/>
        <c:axId val="2050678904"/>
      </c:lineChart>
      <c:catAx>
        <c:axId val="2050697400"/>
        <c:scaling>
          <c:orientation val="minMax"/>
        </c:scaling>
        <c:delete val="0"/>
        <c:axPos val="b"/>
        <c:title>
          <c:tx>
            <c:rich>
              <a:bodyPr/>
              <a:lstStyle/>
              <a:p>
                <a:pPr>
                  <a:defRPr/>
                </a:pPr>
                <a:r>
                  <a:rPr lang="en-US"/>
                  <a:t>Delta Limit</a:t>
                </a:r>
              </a:p>
            </c:rich>
          </c:tx>
          <c:overlay val="0"/>
        </c:title>
        <c:numFmt formatCode="General" sourceLinked="1"/>
        <c:majorTickMark val="out"/>
        <c:minorTickMark val="none"/>
        <c:tickLblPos val="nextTo"/>
        <c:crossAx val="2050678904"/>
        <c:crosses val="autoZero"/>
        <c:auto val="1"/>
        <c:lblAlgn val="ctr"/>
        <c:lblOffset val="100"/>
        <c:noMultiLvlLbl val="0"/>
      </c:catAx>
      <c:valAx>
        <c:axId val="2050678904"/>
        <c:scaling>
          <c:orientation val="minMax"/>
        </c:scaling>
        <c:delete val="0"/>
        <c:axPos val="l"/>
        <c:majorGridlines/>
        <c:title>
          <c:tx>
            <c:rich>
              <a:bodyPr rot="-5400000" vert="horz"/>
              <a:lstStyle/>
              <a:p>
                <a:pPr>
                  <a:defRPr/>
                </a:pPr>
                <a:r>
                  <a:rPr lang="en-US"/>
                  <a:t>Sharpe Ratio</a:t>
                </a:r>
              </a:p>
            </c:rich>
          </c:tx>
          <c:overlay val="0"/>
        </c:title>
        <c:numFmt formatCode="General" sourceLinked="1"/>
        <c:majorTickMark val="out"/>
        <c:minorTickMark val="none"/>
        <c:tickLblPos val="nextTo"/>
        <c:crossAx val="2050697400"/>
        <c:crosses val="autoZero"/>
        <c:crossBetween val="between"/>
      </c:valAx>
    </c:plotArea>
    <c:legend>
      <c:legendPos val="b"/>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9/1/15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course is focused on</a:t>
            </a:r>
            <a:r>
              <a:rPr lang="en-US" baseline="0" dirty="0" smtClean="0"/>
              <a:t> the liquid developed markets. There are also FX markets in emerging markets, but the conventions there are quite different and liquidity is much lower. There are a lot of interesting trading, pricing, and risk management topics in emerging FX markets as well, but we’ll leave them outside the scope of this course to keep things manageable.</a:t>
            </a:r>
          </a:p>
          <a:p>
            <a:endParaRPr lang="en-US" baseline="0" dirty="0" smtClean="0"/>
          </a:p>
          <a:p>
            <a:r>
              <a:rPr lang="en-US" baseline="0" dirty="0" smtClean="0"/>
              <a:t>The currencies we will call liquid developed markets: USD, EUR, GBP, AUD, NZD, CAD, JPY, and CHF. These eight currencies lead to 28 “currency pairs” where most of the liquidity in the FX markets reside.</a:t>
            </a:r>
            <a:br>
              <a:rPr lang="en-US" baseline="0" dirty="0" smtClean="0"/>
            </a:b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a:t>
            </a:fld>
            <a:endParaRPr lang="en-US"/>
          </a:p>
        </p:txBody>
      </p:sp>
    </p:spTree>
    <p:extLst>
      <p:ext uri="{BB962C8B-B14F-4D97-AF65-F5344CB8AC3E}">
        <p14:creationId xmlns:p14="http://schemas.microsoft.com/office/powerpoint/2010/main" val="301318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 to know the actual ECNs because trading costs might be different on different venues. Trading fees</a:t>
            </a:r>
            <a:r>
              <a:rPr lang="en-US" baseline="0" dirty="0" smtClean="0"/>
              <a:t> vary by venue and also vary by amount you’ve traded, so you might choose to trade on a specific platform to push your total monthly notional traded above a threshold to get lower per-trade trading fees, etc.</a:t>
            </a:r>
          </a:p>
          <a:p>
            <a:endParaRPr lang="en-US" baseline="0" dirty="0" smtClean="0"/>
          </a:p>
          <a:p>
            <a:r>
              <a:rPr lang="en-US" baseline="0" dirty="0" smtClean="0"/>
              <a:t>Inside bid/offer here is 1.26664/1.26665, only 0.1 pip wide. But notice that’s on only tiny size.</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226068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Weighted average of size * level, linearly</a:t>
            </a:r>
            <a:r>
              <a:rPr lang="en-US" baseline="0" dirty="0" smtClean="0"/>
              <a:t> interpolated between sizes trading in the market.</a:t>
            </a:r>
          </a:p>
          <a:p>
            <a:endParaRPr lang="en-US" baseline="0" dirty="0" smtClean="0"/>
          </a:p>
          <a:p>
            <a:r>
              <a:rPr lang="en-US" baseline="0" dirty="0" smtClean="0"/>
              <a:t>This where a dealer knows, with very high certainty, they can trade a specific size right at this instant, by taking the orders that are shown in the market. If they do trade, they are effectively paying bid/ask spread to other dealers.</a:t>
            </a:r>
          </a:p>
          <a:p>
            <a:endParaRPr lang="en-US" baseline="0" dirty="0" smtClean="0"/>
          </a:p>
          <a:p>
            <a:r>
              <a:rPr lang="en-US" baseline="0" dirty="0" smtClean="0"/>
              <a:t>They can often do better than this, though, by taking some risk and spreading the execution out over time, or by waiting for another client to trade the other side with them and take them out of the risk while getting paid the spread twice.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145584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Entirely ad hoc! No model input. The scale on the x-axis</a:t>
            </a:r>
            <a:r>
              <a:rPr lang="en-US" baseline="0" dirty="0" smtClean="0"/>
              <a:t> is something traders come up with themselves based on risk tolerances.</a:t>
            </a:r>
          </a:p>
          <a:p>
            <a:endParaRPr lang="en-US" baseline="0" dirty="0" smtClean="0"/>
          </a:p>
          <a:p>
            <a:r>
              <a:rPr lang="en-US" baseline="0" dirty="0" smtClean="0"/>
              <a:t>The idea behind this ad hoc rule is that, if your risk position is zero, you show a width comparable to the inter-dealer market (or maybe a bit tighter). If you have a modest risk position, you shift only one side of the market: for example, if you are modestly long, you will keep your bid fixed, but lower your offer. That keeps your probability of buying unchanged, but increases your probability of selling (reducing your margin as you do so). It also tightens the bid/ask spread you show to the client. But once your risk position gets significant, you really don’t want to trade on the wrong side: so if you are long, you will start reducing your bid price as well as the offer, eventually returning your client-facing bid/ask spread to the same width as your neutral spread, but shifted down by a half a bid/ask spread (so the offer is at the market mid).</a:t>
            </a:r>
          </a:p>
          <a:p>
            <a:endParaRPr lang="en-US" baseline="0" dirty="0" smtClean="0"/>
          </a:p>
          <a:p>
            <a:r>
              <a:rPr lang="en-US" baseline="0" dirty="0" smtClean="0"/>
              <a:t>One advantage of moving only one side of the market is that your average bid/ask spread ends up tighter, which makes you look good when clients compare your bid/ask spread to that of the competition. Electronic market making is a very competitive business at the top end, and winning the competition for tightest average spreads often leads to winning a lot more volume as clients preferentially give you business.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4041540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“Latency</a:t>
            </a:r>
            <a:r>
              <a:rPr lang="en-US" baseline="0" dirty="0" smtClean="0"/>
              <a:t> arbitrage” means when a high frequency trader trades an asset on multiple execution venues, and sees the price move on just one venue before the rest. If they can trade fast enough on the other venues they can race ahead of the rest of the market’s reaction. This is a pretty standard arms race scenario, and results in many market participants spending a lot of money on technology to avoid being last in line to trade.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3897775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at risk limit is useful because</a:t>
            </a:r>
            <a:r>
              <a:rPr lang="en-US" baseline="0" dirty="0" smtClean="0"/>
              <a:t> it reflects the fact that in normal market conditions, highly correlated assets are indeed good proxy hedges for each other, and a market maker can really get away with less hedging, and more netting, by taking advantage of the correlation.</a:t>
            </a:r>
          </a:p>
          <a:p>
            <a:endParaRPr lang="en-US" baseline="0" dirty="0" smtClean="0"/>
          </a:p>
          <a:p>
            <a:r>
              <a:rPr lang="en-US" baseline="0" dirty="0" smtClean="0"/>
              <a:t>In abnormal market conditions, however, correlation structure can change very quickly; and jumps in spot happen near events, which, while small from the perspective of derivative pricing, matter for high frequency risk management. Both of these reasons are why the VAR limit is enhanced with limits on individual deltas.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35</a:t>
            </a:fld>
            <a:endParaRPr lang="en-US"/>
          </a:p>
        </p:txBody>
      </p:sp>
    </p:spTree>
    <p:extLst>
      <p:ext uri="{BB962C8B-B14F-4D97-AF65-F5344CB8AC3E}">
        <p14:creationId xmlns:p14="http://schemas.microsoft.com/office/powerpoint/2010/main" val="310202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of (at least one) trade during a time interval </a:t>
            </a:r>
            <a:r>
              <a:rPr lang="en-US" dirty="0" err="1" smtClean="0"/>
              <a:t>dt</a:t>
            </a:r>
            <a:r>
              <a:rPr lang="en-US" dirty="0" smtClean="0"/>
              <a:t> is 1-exp(-lambda * </a:t>
            </a:r>
            <a:r>
              <a:rPr lang="en-US" dirty="0" err="1" smtClean="0"/>
              <a:t>dt</a:t>
            </a:r>
            <a:r>
              <a:rPr lang="en-US" dirty="0" smtClean="0"/>
              <a:t>), where lambda is the Poisson frequency.</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37</a:t>
            </a:fld>
            <a:endParaRPr lang="en-US"/>
          </a:p>
        </p:txBody>
      </p:sp>
    </p:spTree>
    <p:extLst>
      <p:ext uri="{BB962C8B-B14F-4D97-AF65-F5344CB8AC3E}">
        <p14:creationId xmlns:p14="http://schemas.microsoft.com/office/powerpoint/2010/main" val="3675273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to determine what</a:t>
            </a:r>
            <a:r>
              <a:rPr lang="en-US" baseline="0" dirty="0" smtClean="0"/>
              <a:t> the best hedging approach is: hedge to the hedge of the delta limit, or hedge all the way to zero, or something in between?</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38</a:t>
            </a:fld>
            <a:endParaRPr lang="en-US"/>
          </a:p>
        </p:txBody>
      </p:sp>
    </p:spTree>
    <p:extLst>
      <p:ext uri="{BB962C8B-B14F-4D97-AF65-F5344CB8AC3E}">
        <p14:creationId xmlns:p14="http://schemas.microsoft.com/office/powerpoint/2010/main" val="70996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39</a:t>
            </a:fld>
            <a:endParaRPr lang="en-US"/>
          </a:p>
        </p:txBody>
      </p:sp>
    </p:spTree>
    <p:extLst>
      <p:ext uri="{BB962C8B-B14F-4D97-AF65-F5344CB8AC3E}">
        <p14:creationId xmlns:p14="http://schemas.microsoft.com/office/powerpoint/2010/main" val="2104303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Model</a:t>
            </a:r>
            <a:r>
              <a:rPr lang="en-US" baseline="0" dirty="0" smtClean="0"/>
              <a:t> parameters: </a:t>
            </a:r>
            <a:r>
              <a:rPr lang="en-US" baseline="0" dirty="0" err="1" smtClean="0"/>
              <a:t>vol</a:t>
            </a:r>
            <a:r>
              <a:rPr lang="en-US" baseline="0" dirty="0" smtClean="0"/>
              <a:t>=10%/</a:t>
            </a:r>
            <a:r>
              <a:rPr lang="en-US" baseline="0" dirty="0" err="1" smtClean="0"/>
              <a:t>yr</a:t>
            </a:r>
            <a:r>
              <a:rPr lang="en-US" baseline="0" dirty="0" smtClean="0"/>
              <a:t> (convert to </a:t>
            </a:r>
            <a:r>
              <a:rPr lang="en-US" baseline="0" dirty="0" err="1" smtClean="0"/>
              <a:t>vol</a:t>
            </a:r>
            <a:r>
              <a:rPr lang="en-US" baseline="0" dirty="0" smtClean="0"/>
              <a:t> in daily units by dividing by </a:t>
            </a:r>
            <a:r>
              <a:rPr lang="en-US" baseline="0" dirty="0" err="1" smtClean="0"/>
              <a:t>sqrt</a:t>
            </a:r>
            <a:r>
              <a:rPr lang="en-US" baseline="0" dirty="0" smtClean="0"/>
              <a:t>(260), where 260==# of trading days/year); lambda = 1 trade/second; bid/ask for client trades = 1bp*spot; bid/ask for dealer trades = 1.5bp*spot or 3.0bp*spot (for the two plots); </a:t>
            </a:r>
            <a:r>
              <a:rPr lang="en-US" baseline="0" dirty="0" err="1" smtClean="0"/>
              <a:t>dt</a:t>
            </a:r>
            <a:r>
              <a:rPr lang="en-US" baseline="0" dirty="0" smtClean="0"/>
              <a:t>=1/lambda/10; # of steps = 500; # of runs = 1,000,000</a:t>
            </a:r>
          </a:p>
          <a:p>
            <a:endParaRPr lang="en-US" dirty="0" smtClean="0"/>
          </a:p>
          <a:p>
            <a:r>
              <a:rPr lang="en-US" dirty="0" smtClean="0"/>
              <a:t>We look at two cases here: one where the dealer bid/ask spread</a:t>
            </a:r>
            <a:r>
              <a:rPr lang="en-US" baseline="0" dirty="0" smtClean="0"/>
              <a:t> is 1.5bp (1.5x the client spread – the blue line), and one where the dealer bid/ask spread is 3bp (3x the client spread – the red line).</a:t>
            </a:r>
          </a:p>
          <a:p>
            <a:endParaRPr lang="en-US" baseline="0" dirty="0" smtClean="0"/>
          </a:p>
          <a:p>
            <a:r>
              <a:rPr lang="en-US" baseline="0" dirty="0" smtClean="0"/>
              <a:t>One way to set the optimal delta limit is to choose the limit where the curves peak: so 3 units of delta for 1.5bp dealer spread, and 5 units of delta for the 3bp dealer spread.</a:t>
            </a:r>
          </a:p>
          <a:p>
            <a:endParaRPr lang="en-US" dirty="0" smtClean="0"/>
          </a:p>
          <a:p>
            <a:r>
              <a:rPr lang="en-US" dirty="0" smtClean="0"/>
              <a:t>Note</a:t>
            </a:r>
            <a:r>
              <a:rPr lang="en-US" baseline="0" dirty="0" smtClean="0"/>
              <a:t> that the Sharpe ratio is actually negative in the case where the dealer spread is 3bp and the delta limit is 2; that’s because the amount paid away in dealer spreads through hedging outweighs the amount received through client spread.</a:t>
            </a:r>
          </a:p>
          <a:p>
            <a:endParaRPr lang="en-US" baseline="0" dirty="0" smtClean="0"/>
          </a:p>
          <a:p>
            <a:r>
              <a:rPr lang="en-US" baseline="0" dirty="0" smtClean="0"/>
              <a:t>The average number of client trades in all cases is 48 (slightly less than 50 because we allow only one client trade per time interval). The average number of hedge trades varies with the delta limit: 2:11.8; 3:5.14; 4:2.82; 5:1.74; 6:1.16; 7:0.81; 8:0.56. So the amount of dealer spread paid drops fairly quickly as the delta limit increases, as does the expected amount paid in dealer spread. Against that, the PNL standard deviation increases as the delta limit increases.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40</a:t>
            </a:fld>
            <a:endParaRPr lang="en-US"/>
          </a:p>
        </p:txBody>
      </p:sp>
    </p:spTree>
    <p:extLst>
      <p:ext uri="{BB962C8B-B14F-4D97-AF65-F5344CB8AC3E}">
        <p14:creationId xmlns:p14="http://schemas.microsoft.com/office/powerpoint/2010/main" val="329682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BIS 2013: UK 41% of trading, US 19%, Singapore 5.7%, Japan 5.6%, and Hong Kong 4.1%. The</a:t>
            </a:r>
            <a:r>
              <a:rPr lang="en-US" baseline="0" dirty="0" smtClean="0"/>
              <a:t> most interesting change in trading geography over the last decade has been the relative rise of Singapore and the relative decline of Japan.</a:t>
            </a:r>
          </a:p>
          <a:p>
            <a:endParaRPr lang="en-US" dirty="0" smtClean="0"/>
          </a:p>
          <a:p>
            <a:r>
              <a:rPr lang="en-US" dirty="0" smtClean="0"/>
              <a:t>The fact that bid/ask spreads are so tiny in the wholesale market should</a:t>
            </a:r>
            <a:r>
              <a:rPr lang="en-US" baseline="0" dirty="0" smtClean="0"/>
              <a:t> make you wonder why the spreads are so huge when you trade retail FX (eg at an airport).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7</a:t>
            </a:fld>
            <a:endParaRPr lang="en-US"/>
          </a:p>
        </p:txBody>
      </p:sp>
    </p:spTree>
    <p:extLst>
      <p:ext uri="{BB962C8B-B14F-4D97-AF65-F5344CB8AC3E}">
        <p14:creationId xmlns:p14="http://schemas.microsoft.com/office/powerpoint/2010/main" val="2431651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Significant</a:t>
            </a:r>
            <a:r>
              <a:rPr lang="en-US" baseline="0" dirty="0" smtClean="0"/>
              <a:t> growth in the last 10-15y as the FX market turned from a mostly voice trading market to an electronic trading market. Electronic trading allows for a lot of churn, especially by high frequency trading funds. That churn is also supported by a drop in bid/ask spreads that reduces trading friction for high frequency trading.</a:t>
            </a:r>
          </a:p>
          <a:p>
            <a:endParaRPr lang="en-US" dirty="0" smtClean="0"/>
          </a:p>
          <a:p>
            <a:r>
              <a:rPr lang="en-US" dirty="0" smtClean="0"/>
              <a:t>Source: BIS Survey</a:t>
            </a:r>
            <a:r>
              <a:rPr lang="en-US" baseline="0" dirty="0" smtClean="0"/>
              <a:t> 2013, http://</a:t>
            </a:r>
            <a:r>
              <a:rPr lang="en-US" baseline="0" dirty="0" err="1" smtClean="0"/>
              <a:t>www.bis.org</a:t>
            </a:r>
            <a:r>
              <a:rPr lang="en-US" baseline="0" dirty="0" smtClean="0"/>
              <a:t>/</a:t>
            </a:r>
            <a:r>
              <a:rPr lang="en-US" baseline="0" dirty="0" err="1" smtClean="0"/>
              <a:t>publ</a:t>
            </a:r>
            <a:r>
              <a:rPr lang="en-US" baseline="0" dirty="0" smtClean="0"/>
              <a:t>/rpfx13fx.pdf.</a:t>
            </a:r>
          </a:p>
          <a:p>
            <a:endParaRPr lang="en-US" dirty="0" smtClean="0"/>
          </a:p>
          <a:p>
            <a:r>
              <a:rPr lang="en-US" dirty="0" smtClean="0"/>
              <a:t>Bid/ask spreads in the FX markets have gone from 2-3bp for a $5M-ish sized trade to 0.2-0.5bp today as the volumes have increased and trading</a:t>
            </a:r>
            <a:r>
              <a:rPr lang="en-US" baseline="0" dirty="0" smtClean="0"/>
              <a:t> has moved electronic.</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343972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GBPUSD is often called “cable” because of</a:t>
            </a:r>
            <a:r>
              <a:rPr lang="en-US" baseline="0" dirty="0" smtClean="0"/>
              <a:t> the first trans-Atlantic telephone cable (laid in 1858) that enabled a lot of US </a:t>
            </a:r>
            <a:r>
              <a:rPr lang="en-US" baseline="0" dirty="0" err="1" smtClean="0"/>
              <a:t>vs</a:t>
            </a:r>
            <a:r>
              <a:rPr lang="en-US" baseline="0" dirty="0" smtClean="0"/>
              <a:t> UK FX trading.</a:t>
            </a:r>
          </a:p>
          <a:p>
            <a:endParaRPr lang="en-US" dirty="0" smtClean="0"/>
          </a:p>
          <a:p>
            <a:r>
              <a:rPr lang="en-US" dirty="0" smtClean="0"/>
              <a:t>USDCAD is a</a:t>
            </a:r>
            <a:r>
              <a:rPr lang="en-US" baseline="0" dirty="0" smtClean="0"/>
              <a:t> little interesting in convention terms: outside Canada, the pair is quoted like USDCAD – the price of a USD in CAD. Inside Canada, though, it is quoted the other way around: CADUSD, the price of a CAD in USD. The reverse of what you might expect the market to settle on!</a:t>
            </a:r>
          </a:p>
          <a:p>
            <a:endParaRPr lang="en-US" baseline="0" dirty="0" smtClean="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134439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Realized volatility uses a three month window.</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162910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 is true that the G7</a:t>
            </a:r>
            <a:r>
              <a:rPr lang="en-US" baseline="0" dirty="0" smtClean="0"/>
              <a:t> spot markets are never really closed, there are higher and lower periods of liquidity during a normal trading day. Usually London hours are the most liquid, with LN late morning the peak of liquidity; then in NYC late afternoon liquidity is at its lowest as NYC traders end their day and Asia traders have not yet come in.</a:t>
            </a:r>
          </a:p>
          <a:p>
            <a:endParaRPr lang="en-US" baseline="0" dirty="0" smtClean="0"/>
          </a:p>
          <a:p>
            <a:r>
              <a:rPr lang="en-US" baseline="0" dirty="0" smtClean="0"/>
              <a:t>The risk neutral drift of an FX spot rate is just the difference between the two currency interest rates (denominated interest rate less asset interest rate). That</a:t>
            </a:r>
            <a:r>
              <a:rPr lang="fr-FR" baseline="0" dirty="0" smtClean="0"/>
              <a:t>’</a:t>
            </a:r>
            <a:r>
              <a:rPr lang="en-US" baseline="0" dirty="0" smtClean="0"/>
              <a:t>s because you can implement the spot </a:t>
            </a:r>
            <a:r>
              <a:rPr lang="en-US" baseline="0" dirty="0" err="1" smtClean="0"/>
              <a:t>vs</a:t>
            </a:r>
            <a:r>
              <a:rPr lang="en-US" baseline="0" dirty="0" smtClean="0"/>
              <a:t> forward arbitrage in FX: you can store currencies and you can short them. That means that the market forward price must equal the fair forward price, and the risk neutral drift is set to make that so. This is true whether the “real world” drift is constant, or if it is a more complex drift that (for example) includes mean reversion.</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11</a:t>
            </a:fld>
            <a:endParaRPr lang="en-US"/>
          </a:p>
        </p:txBody>
      </p:sp>
    </p:spTree>
    <p:extLst>
      <p:ext uri="{BB962C8B-B14F-4D97-AF65-F5344CB8AC3E}">
        <p14:creationId xmlns:p14="http://schemas.microsoft.com/office/powerpoint/2010/main" val="218925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anonymous</a:t>
            </a:r>
            <a:r>
              <a:rPr lang="en-US" baseline="0" dirty="0" smtClean="0"/>
              <a:t> markets like exchanges, you don’t know the identity of the person you’re quoting to; and any market participant can trade on the quote you make. That’s not the case in (traditional) OTC markets: you make a specific quote that’s good for just one counterparty, and you know precisely who that counterparty is.</a:t>
            </a:r>
          </a:p>
          <a:p>
            <a:endParaRPr lang="en-US" baseline="0" dirty="0" smtClean="0"/>
          </a:p>
          <a:p>
            <a:r>
              <a:rPr lang="en-US" baseline="0" dirty="0" smtClean="0"/>
              <a:t>There are other trading venues that end up being somewhere in between a traditional OTC market and an exchange: for example, a SEF (Swap Execution Facility). This definition came out of the Dodd-Frank Act, and means a venue where OTC derivatives are quoted and traded for products that are in scope for the DFA (spot is not). In these, a client might ask a set of dealers for a quote on a specific derivative; those dealers know who the client is that’s quoting, but other market participants can trade on the prices that those dealers show to the original client (for some period of time).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1323187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BIS detailed</a:t>
            </a:r>
            <a:r>
              <a:rPr lang="en-US" baseline="0" dirty="0" smtClean="0"/>
              <a:t> survey data: http://</a:t>
            </a:r>
            <a:r>
              <a:rPr lang="en-US" baseline="0" dirty="0" err="1" smtClean="0"/>
              <a:t>www.bis.org</a:t>
            </a:r>
            <a:r>
              <a:rPr lang="en-US" baseline="0" dirty="0" smtClean="0"/>
              <a:t>/</a:t>
            </a:r>
            <a:r>
              <a:rPr lang="en-US" baseline="0" dirty="0" err="1" smtClean="0"/>
              <a:t>publ</a:t>
            </a:r>
            <a:r>
              <a:rPr lang="en-US" baseline="0" dirty="0" smtClean="0"/>
              <a:t>/rpfxf13fxt.pdf</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2385575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Bids are in red, offers</a:t>
            </a:r>
            <a:r>
              <a:rPr lang="en-US" baseline="0" dirty="0" smtClean="0"/>
              <a:t> in blue.</a:t>
            </a:r>
          </a:p>
          <a:p>
            <a:endParaRPr lang="en-US" baseline="0" dirty="0" smtClean="0"/>
          </a:p>
          <a:p>
            <a:r>
              <a:rPr lang="en-US" baseline="0" dirty="0" smtClean="0"/>
              <a:t>This is just hypothetical, but reasonably representative. EBS tends to trade larger sizes on each transaction, but its price levels are never more than 0.5 “pips” apart. </a:t>
            </a:r>
            <a:r>
              <a:rPr lang="en-US" baseline="0" dirty="0" err="1" smtClean="0"/>
              <a:t>HotSpot</a:t>
            </a:r>
            <a:r>
              <a:rPr lang="en-US" baseline="0" dirty="0" smtClean="0"/>
              <a:t> and Lava trade smaller sizes but allow 0.1 pips between prices.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373226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9/1/15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9/1/15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9/1/15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9/1/15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9/1/15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9/1/15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9/1/15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rk.higgins@baruch.cuny.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bis.org/publ/rpfx13fx.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a:t>
            </a:r>
            <a:br>
              <a:rPr lang="en-US" dirty="0" smtClean="0"/>
            </a:br>
            <a:r>
              <a:rPr lang="en-US" dirty="0" smtClean="0"/>
              <a:t>Spot Markets</a:t>
            </a:r>
            <a:endParaRPr lang="en-US" dirty="0"/>
          </a:p>
        </p:txBody>
      </p:sp>
      <p:sp>
        <p:nvSpPr>
          <p:cNvPr id="3" name="Subtitle 2"/>
          <p:cNvSpPr>
            <a:spLocks noGrp="1"/>
          </p:cNvSpPr>
          <p:nvPr>
            <p:ph type="subTitle" idx="1"/>
          </p:nvPr>
        </p:nvSpPr>
        <p:spPr/>
        <p:txBody>
          <a:bodyPr/>
          <a:lstStyle/>
          <a:p>
            <a:r>
              <a:rPr lang="en-US" dirty="0" smtClean="0"/>
              <a:t>Modeling and Marketing Making in Foreign Exchange</a:t>
            </a:r>
            <a:endParaRPr lang="en-US" dirty="0"/>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Market Dynamics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044850179"/>
              </p:ext>
            </p:extLst>
          </p:nvPr>
        </p:nvGraphicFramePr>
        <p:xfrm>
          <a:off x="729814" y="1417638"/>
          <a:ext cx="7447981" cy="48847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8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Market Dynamics</a:t>
            </a:r>
            <a:endParaRPr lang="en-US" dirty="0"/>
          </a:p>
        </p:txBody>
      </p:sp>
      <p:sp>
        <p:nvSpPr>
          <p:cNvPr id="3" name="Content Placeholder 2"/>
          <p:cNvSpPr>
            <a:spLocks noGrp="1"/>
          </p:cNvSpPr>
          <p:nvPr>
            <p:ph idx="1"/>
          </p:nvPr>
        </p:nvSpPr>
        <p:spPr/>
        <p:txBody>
          <a:bodyPr/>
          <a:lstStyle/>
          <a:p>
            <a:r>
              <a:rPr lang="en-US" dirty="0" smtClean="0"/>
              <a:t>Spot is diffusive</a:t>
            </a:r>
          </a:p>
          <a:p>
            <a:pPr lvl="1"/>
            <a:r>
              <a:rPr lang="en-US" dirty="0" smtClean="0"/>
              <a:t>Occasional small jumps around economic releases </a:t>
            </a:r>
            <a:r>
              <a:rPr lang="en-US" dirty="0" err="1" smtClean="0"/>
              <a:t>etc</a:t>
            </a:r>
            <a:endParaRPr lang="en-US" dirty="0" smtClean="0"/>
          </a:p>
          <a:p>
            <a:pPr lvl="1"/>
            <a:r>
              <a:rPr lang="en-US" dirty="0" smtClean="0"/>
              <a:t>But ~0.5% or less, once every month or two</a:t>
            </a:r>
          </a:p>
          <a:p>
            <a:pPr lvl="1"/>
            <a:r>
              <a:rPr lang="en-US" dirty="0" smtClean="0"/>
              <a:t>Markets are never closed: global trading</a:t>
            </a:r>
          </a:p>
          <a:p>
            <a:endParaRPr lang="en-US" dirty="0"/>
          </a:p>
          <a:p>
            <a:r>
              <a:rPr lang="en-US" dirty="0" smtClean="0"/>
              <a:t>Realized volatility is normally in the 5-15% range</a:t>
            </a:r>
          </a:p>
          <a:p>
            <a:pPr lvl="1"/>
            <a:r>
              <a:rPr lang="en-US" dirty="0" smtClean="0"/>
              <a:t>Occasionally runs higher eg during the credit crisis</a:t>
            </a:r>
          </a:p>
          <a:p>
            <a:endParaRPr lang="en-US" dirty="0"/>
          </a:p>
          <a:p>
            <a:r>
              <a:rPr lang="en-US" dirty="0" smtClean="0"/>
              <a:t>Some evidence for mean reversion in FX prices</a:t>
            </a:r>
          </a:p>
          <a:p>
            <a:pPr lvl="1"/>
            <a:r>
              <a:rPr lang="en-US" dirty="0" smtClean="0"/>
              <a:t>Half life around 1 year</a:t>
            </a:r>
          </a:p>
          <a:p>
            <a:pPr lvl="1"/>
            <a:r>
              <a:rPr lang="en-US" dirty="0" smtClean="0"/>
              <a:t>Quite weak</a:t>
            </a:r>
          </a:p>
          <a:p>
            <a:pPr lvl="1"/>
            <a:r>
              <a:rPr lang="en-US" dirty="0" smtClean="0"/>
              <a:t>And regardless doesn’t affect derivatives pricing</a:t>
            </a:r>
            <a:endParaRPr lang="en-US" dirty="0"/>
          </a:p>
        </p:txBody>
      </p:sp>
    </p:spTree>
    <p:extLst>
      <p:ext uri="{BB962C8B-B14F-4D97-AF65-F5344CB8AC3E}">
        <p14:creationId xmlns:p14="http://schemas.microsoft.com/office/powerpoint/2010/main" val="28963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Crosses</a:t>
            </a:r>
            <a:endParaRPr lang="en-US" dirty="0"/>
          </a:p>
        </p:txBody>
      </p:sp>
      <p:sp>
        <p:nvSpPr>
          <p:cNvPr id="3" name="Content Placeholder 2"/>
          <p:cNvSpPr>
            <a:spLocks noGrp="1"/>
          </p:cNvSpPr>
          <p:nvPr>
            <p:ph idx="1"/>
          </p:nvPr>
        </p:nvSpPr>
        <p:spPr/>
        <p:txBody>
          <a:bodyPr/>
          <a:lstStyle/>
          <a:p>
            <a:r>
              <a:rPr lang="en-US" dirty="0" smtClean="0"/>
              <a:t>A “cross” is another term for a non-USD currency pair</a:t>
            </a:r>
          </a:p>
          <a:p>
            <a:pPr lvl="1"/>
            <a:r>
              <a:rPr lang="en-US" dirty="0" smtClean="0"/>
              <a:t>eg EURJPY</a:t>
            </a:r>
          </a:p>
          <a:p>
            <a:endParaRPr lang="en-US" dirty="0" smtClean="0"/>
          </a:p>
          <a:p>
            <a:r>
              <a:rPr lang="en-US" dirty="0" smtClean="0"/>
              <a:t>Can replicate a currency cross spot trade with trades in the underlying USD pairs</a:t>
            </a:r>
          </a:p>
          <a:p>
            <a:pPr lvl="1"/>
            <a:r>
              <a:rPr lang="en-US" dirty="0" smtClean="0"/>
              <a:t>eg buy 10.0M EUR, sell 10.9M CHF for 2 days in the future</a:t>
            </a:r>
          </a:p>
          <a:p>
            <a:pPr lvl="2"/>
            <a:r>
              <a:rPr lang="en-US" dirty="0" smtClean="0"/>
              <a:t>EURCHF spot price 1.0900</a:t>
            </a:r>
          </a:p>
          <a:p>
            <a:pPr lvl="1"/>
            <a:r>
              <a:rPr lang="en-US" dirty="0" smtClean="0"/>
              <a:t>Replication: buy 10.0M EUR, sell 12.7M USD; buy 12.7M USD, sell 12.1M CHF</a:t>
            </a:r>
          </a:p>
          <a:p>
            <a:pPr lvl="2"/>
            <a:r>
              <a:rPr lang="en-US" dirty="0" smtClean="0"/>
              <a:t>EURUSD spot price 1.1300, USDCHF spot price 0.9646</a:t>
            </a:r>
          </a:p>
          <a:p>
            <a:pPr lvl="1"/>
            <a:r>
              <a:rPr lang="en-US" dirty="0" smtClean="0"/>
              <a:t>The “triangle” is the spot market for the three currency pairs that are linked by this arbitrage</a:t>
            </a:r>
          </a:p>
          <a:p>
            <a:endParaRPr lang="en-US" dirty="0"/>
          </a:p>
          <a:p>
            <a:endParaRPr lang="en-US" dirty="0"/>
          </a:p>
        </p:txBody>
      </p:sp>
    </p:spTree>
    <p:extLst>
      <p:ext uri="{BB962C8B-B14F-4D97-AF65-F5344CB8AC3E}">
        <p14:creationId xmlns:p14="http://schemas.microsoft.com/office/powerpoint/2010/main" val="5486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Crosses</a:t>
            </a:r>
            <a:endParaRPr lang="en-US" dirty="0"/>
          </a:p>
        </p:txBody>
      </p:sp>
      <p:sp>
        <p:nvSpPr>
          <p:cNvPr id="3" name="Content Placeholder 2"/>
          <p:cNvSpPr>
            <a:spLocks noGrp="1"/>
          </p:cNvSpPr>
          <p:nvPr>
            <p:ph idx="1"/>
          </p:nvPr>
        </p:nvSpPr>
        <p:spPr/>
        <p:txBody>
          <a:bodyPr/>
          <a:lstStyle/>
          <a:p>
            <a:r>
              <a:rPr lang="en-US" dirty="0" smtClean="0"/>
              <a:t>Tricky part: sometimes market-convention spot date is different for the three currency pairs in the triangle</a:t>
            </a:r>
          </a:p>
          <a:p>
            <a:pPr lvl="1"/>
            <a:r>
              <a:rPr lang="en-US" dirty="0" smtClean="0"/>
              <a:t>Sometimes due to “spot days” convention differences</a:t>
            </a:r>
          </a:p>
          <a:p>
            <a:pPr lvl="1"/>
            <a:r>
              <a:rPr lang="en-US" dirty="0" smtClean="0"/>
              <a:t>Mostly due to holiday differences</a:t>
            </a:r>
          </a:p>
          <a:p>
            <a:endParaRPr lang="en-US" dirty="0"/>
          </a:p>
          <a:p>
            <a:r>
              <a:rPr lang="en-US" dirty="0" smtClean="0"/>
              <a:t>Spot date convention for crosses (assumes 2 business days)</a:t>
            </a:r>
          </a:p>
          <a:p>
            <a:pPr lvl="1"/>
            <a:r>
              <a:rPr lang="en-US" dirty="0" smtClean="0"/>
              <a:t>Move ahead one day, avoiding currency settlement holidays in each of the two non-USD currencies</a:t>
            </a:r>
          </a:p>
          <a:p>
            <a:pPr lvl="1"/>
            <a:r>
              <a:rPr lang="en-US" dirty="0" smtClean="0"/>
              <a:t>Move ahead one more day, avoid currency settlement holidays in each of the two non-USD currencies </a:t>
            </a:r>
            <a:r>
              <a:rPr lang="en-US" b="1" dirty="0" smtClean="0"/>
              <a:t>and</a:t>
            </a:r>
            <a:r>
              <a:rPr lang="en-US" dirty="0" smtClean="0"/>
              <a:t> avoiding USD currency settlement holidays</a:t>
            </a:r>
            <a:endParaRPr lang="en-US" dirty="0"/>
          </a:p>
        </p:txBody>
      </p:sp>
    </p:spTree>
    <p:extLst>
      <p:ext uri="{BB962C8B-B14F-4D97-AF65-F5344CB8AC3E}">
        <p14:creationId xmlns:p14="http://schemas.microsoft.com/office/powerpoint/2010/main" val="259989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Crosses</a:t>
            </a:r>
            <a:endParaRPr lang="en-US" dirty="0"/>
          </a:p>
        </p:txBody>
      </p:sp>
      <p:sp>
        <p:nvSpPr>
          <p:cNvPr id="3" name="Content Placeholder 2"/>
          <p:cNvSpPr>
            <a:spLocks noGrp="1"/>
          </p:cNvSpPr>
          <p:nvPr>
            <p:ph idx="1"/>
          </p:nvPr>
        </p:nvSpPr>
        <p:spPr>
          <a:xfrm>
            <a:off x="457200" y="1600200"/>
            <a:ext cx="7620000" cy="4792028"/>
          </a:xfrm>
        </p:spPr>
        <p:txBody>
          <a:bodyPr/>
          <a:lstStyle/>
          <a:p>
            <a:r>
              <a:rPr lang="en-US" dirty="0" smtClean="0"/>
              <a:t>Triangle arbitrage still holds when spot dates are different; it’s just that some of the trades are not exactly spot trades</a:t>
            </a:r>
          </a:p>
          <a:p>
            <a:pPr lvl="1"/>
            <a:r>
              <a:rPr lang="en-US" dirty="0" smtClean="0"/>
              <a:t>They are forward trades to settlement dates that are not spot</a:t>
            </a:r>
          </a:p>
          <a:p>
            <a:pPr lvl="1"/>
            <a:r>
              <a:rPr lang="en-US" dirty="0" smtClean="0"/>
              <a:t>When calculating the cross spot rate, need to make sure the USD forward rates are to the spot date of the currency cross</a:t>
            </a:r>
          </a:p>
          <a:p>
            <a:pPr lvl="1"/>
            <a:endParaRPr lang="en-US" dirty="0"/>
          </a:p>
          <a:p>
            <a:pPr lvl="1"/>
            <a:endParaRPr lang="en-US" dirty="0" smtClean="0"/>
          </a:p>
          <a:p>
            <a:pPr lvl="1"/>
            <a:endParaRPr lang="en-US" dirty="0"/>
          </a:p>
          <a:p>
            <a:pPr lvl="1"/>
            <a:endParaRPr lang="en-US" dirty="0" smtClean="0"/>
          </a:p>
          <a:p>
            <a:pPr lvl="1"/>
            <a:r>
              <a:rPr lang="en-US" dirty="0" smtClean="0"/>
              <a:t>F = forward FX rate to time T</a:t>
            </a:r>
          </a:p>
          <a:p>
            <a:pPr lvl="1"/>
            <a:r>
              <a:rPr lang="en-US" dirty="0" smtClean="0"/>
              <a:t>R = denominated currency interest rate</a:t>
            </a:r>
          </a:p>
          <a:p>
            <a:pPr lvl="1"/>
            <a:r>
              <a:rPr lang="en-US" dirty="0" smtClean="0"/>
              <a:t>Q = asset currency interest rate</a:t>
            </a:r>
          </a:p>
          <a:p>
            <a:pPr lvl="1"/>
            <a:r>
              <a:rPr lang="en-US" dirty="0" smtClean="0"/>
              <a:t>T = time to settlement (measured from spot date, T=0)</a:t>
            </a:r>
          </a:p>
        </p:txBody>
      </p:sp>
      <p:graphicFrame>
        <p:nvGraphicFramePr>
          <p:cNvPr id="5" name="Object 4"/>
          <p:cNvGraphicFramePr>
            <a:graphicFrameLocks noChangeAspect="1"/>
          </p:cNvGraphicFramePr>
          <p:nvPr>
            <p:extLst>
              <p:ext uri="{D42A27DB-BD31-4B8C-83A1-F6EECF244321}">
                <p14:modId xmlns:p14="http://schemas.microsoft.com/office/powerpoint/2010/main" val="1804654217"/>
              </p:ext>
            </p:extLst>
          </p:nvPr>
        </p:nvGraphicFramePr>
        <p:xfrm>
          <a:off x="2171762" y="3436134"/>
          <a:ext cx="4165931" cy="1129744"/>
        </p:xfrm>
        <a:graphic>
          <a:graphicData uri="http://schemas.openxmlformats.org/presentationml/2006/ole">
            <mc:AlternateContent xmlns:mc="http://schemas.openxmlformats.org/markup-compatibility/2006">
              <mc:Choice xmlns:v="urn:schemas-microsoft-com:vml" Requires="v">
                <p:oleObj spid="_x0000_s1034" name="Equation" r:id="rId3" imgW="749300" imgH="203200" progId="Equation.3">
                  <p:embed/>
                </p:oleObj>
              </mc:Choice>
              <mc:Fallback>
                <p:oleObj name="Equation" r:id="rId3" imgW="749300" imgH="203200" progId="Equation.3">
                  <p:embed/>
                  <p:pic>
                    <p:nvPicPr>
                      <p:cNvPr id="0" name=""/>
                      <p:cNvPicPr/>
                      <p:nvPr/>
                    </p:nvPicPr>
                    <p:blipFill>
                      <a:blip r:embed="rId4"/>
                      <a:stretch>
                        <a:fillRect/>
                      </a:stretch>
                    </p:blipFill>
                    <p:spPr>
                      <a:xfrm>
                        <a:off x="2171762" y="3436134"/>
                        <a:ext cx="4165931" cy="1129744"/>
                      </a:xfrm>
                      <a:prstGeom prst="rect">
                        <a:avLst/>
                      </a:prstGeom>
                    </p:spPr>
                  </p:pic>
                </p:oleObj>
              </mc:Fallback>
            </mc:AlternateContent>
          </a:graphicData>
        </a:graphic>
      </p:graphicFrame>
    </p:spTree>
    <p:extLst>
      <p:ext uri="{BB962C8B-B14F-4D97-AF65-F5344CB8AC3E}">
        <p14:creationId xmlns:p14="http://schemas.microsoft.com/office/powerpoint/2010/main" val="371337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Crosses</a:t>
            </a:r>
            <a:endParaRPr lang="en-US" dirty="0"/>
          </a:p>
        </p:txBody>
      </p:sp>
      <p:sp>
        <p:nvSpPr>
          <p:cNvPr id="3" name="Content Placeholder 2"/>
          <p:cNvSpPr>
            <a:spLocks noGrp="1"/>
          </p:cNvSpPr>
          <p:nvPr>
            <p:ph idx="1"/>
          </p:nvPr>
        </p:nvSpPr>
        <p:spPr/>
        <p:txBody>
          <a:bodyPr/>
          <a:lstStyle/>
          <a:p>
            <a:r>
              <a:rPr lang="en-US" dirty="0" smtClean="0"/>
              <a:t>Currency cross spots often trade in their own markets, separate from the USD-pair markets but linked through the triangle arbitrage</a:t>
            </a:r>
          </a:p>
          <a:p>
            <a:pPr lvl="1"/>
            <a:r>
              <a:rPr lang="en-US" dirty="0" smtClean="0"/>
              <a:t>Sometimes a cross is more liquid than a USD pair</a:t>
            </a:r>
          </a:p>
          <a:p>
            <a:pPr lvl="2"/>
            <a:r>
              <a:rPr lang="en-US" dirty="0" smtClean="0"/>
              <a:t>EURCHF is more liquid than USDCHF in London hours</a:t>
            </a:r>
          </a:p>
          <a:p>
            <a:pPr lvl="1"/>
            <a:r>
              <a:rPr lang="en-US" dirty="0" smtClean="0"/>
              <a:t>Generally executing the triangle arbitrage results in effective bid/ask spreads that are larger than the cross-specific market</a:t>
            </a:r>
          </a:p>
          <a:p>
            <a:endParaRPr lang="en-US" dirty="0"/>
          </a:p>
          <a:p>
            <a:r>
              <a:rPr lang="en-US" dirty="0" smtClean="0"/>
              <a:t>When making markets on currency crosses, traders need to look at the cross market but also at the triangle arbitrage to determine the best market to hedge their risk in</a:t>
            </a:r>
            <a:endParaRPr lang="en-US" dirty="0"/>
          </a:p>
        </p:txBody>
      </p:sp>
    </p:spTree>
    <p:extLst>
      <p:ext uri="{BB962C8B-B14F-4D97-AF65-F5344CB8AC3E}">
        <p14:creationId xmlns:p14="http://schemas.microsoft.com/office/powerpoint/2010/main" val="165076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Trading</a:t>
            </a:r>
            <a:endParaRPr lang="en-US" dirty="0"/>
          </a:p>
        </p:txBody>
      </p:sp>
      <p:sp>
        <p:nvSpPr>
          <p:cNvPr id="3" name="Content Placeholder 2"/>
          <p:cNvSpPr>
            <a:spLocks noGrp="1"/>
          </p:cNvSpPr>
          <p:nvPr>
            <p:ph idx="1"/>
          </p:nvPr>
        </p:nvSpPr>
        <p:spPr/>
        <p:txBody>
          <a:bodyPr>
            <a:normAutofit/>
          </a:bodyPr>
          <a:lstStyle/>
          <a:p>
            <a:r>
              <a:rPr lang="en-US" dirty="0" smtClean="0"/>
              <a:t>Traditional OTC market structure:</a:t>
            </a:r>
          </a:p>
          <a:p>
            <a:pPr lvl="1"/>
            <a:r>
              <a:rPr lang="en-US" dirty="0" smtClean="0"/>
              <a:t>Clients: humans who are not dealers who want to trade FX</a:t>
            </a:r>
          </a:p>
          <a:p>
            <a:pPr lvl="2"/>
            <a:r>
              <a:rPr lang="en-US" dirty="0" smtClean="0"/>
              <a:t>Corporates, hedge funds, pension and sovereign wealth funds (“real money”), smaller banks without global FX desks, retail channels</a:t>
            </a:r>
          </a:p>
          <a:p>
            <a:pPr lvl="1"/>
            <a:r>
              <a:rPr lang="en-US" dirty="0" smtClean="0"/>
              <a:t>Salespeople: humans who talk to human clients on the phone (or over chat channels like Bloomberg) and take client requests for trades</a:t>
            </a:r>
          </a:p>
          <a:p>
            <a:pPr lvl="1"/>
            <a:r>
              <a:rPr lang="en-US" dirty="0" smtClean="0"/>
              <a:t>Traders: humans who talk to human salespeople in response to a client trade request</a:t>
            </a:r>
          </a:p>
          <a:p>
            <a:pPr lvl="2"/>
            <a:r>
              <a:rPr lang="en-US" dirty="0" smtClean="0"/>
              <a:t>Make markets to clients, based on where they can hedge, what their risk position is, and who the client is</a:t>
            </a:r>
          </a:p>
          <a:p>
            <a:pPr lvl="2"/>
            <a:r>
              <a:rPr lang="en-US" dirty="0" smtClean="0"/>
              <a:t>Manage market risk that comes from taking the other side of client trades</a:t>
            </a:r>
          </a:p>
          <a:p>
            <a:r>
              <a:rPr lang="en-US" dirty="0" smtClean="0"/>
              <a:t>Inter-dealer market for traders to trade with each other</a:t>
            </a:r>
          </a:p>
        </p:txBody>
      </p:sp>
    </p:spTree>
    <p:extLst>
      <p:ext uri="{BB962C8B-B14F-4D97-AF65-F5344CB8AC3E}">
        <p14:creationId xmlns:p14="http://schemas.microsoft.com/office/powerpoint/2010/main" val="332195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Trading</a:t>
            </a:r>
            <a:endParaRPr lang="en-US" dirty="0"/>
          </a:p>
        </p:txBody>
      </p:sp>
      <p:sp>
        <p:nvSpPr>
          <p:cNvPr id="3" name="Content Placeholder 2"/>
          <p:cNvSpPr>
            <a:spLocks noGrp="1"/>
          </p:cNvSpPr>
          <p:nvPr>
            <p:ph idx="1"/>
          </p:nvPr>
        </p:nvSpPr>
        <p:spPr/>
        <p:txBody>
          <a:bodyPr/>
          <a:lstStyle/>
          <a:p>
            <a:r>
              <a:rPr lang="en-US" dirty="0"/>
              <a:t>Traders are market makers, not execution </a:t>
            </a:r>
            <a:r>
              <a:rPr lang="en-US" dirty="0" smtClean="0"/>
              <a:t>traders</a:t>
            </a:r>
          </a:p>
          <a:p>
            <a:pPr lvl="1"/>
            <a:r>
              <a:rPr lang="en-US" dirty="0" smtClean="0"/>
              <a:t>They execute at a pre-agreed price with a client and take the market risk on the other side of the trade</a:t>
            </a:r>
          </a:p>
          <a:p>
            <a:pPr lvl="1"/>
            <a:r>
              <a:rPr lang="en-US" dirty="0" smtClean="0"/>
              <a:t>Not an execution model where they buy or sell at whatever price they can get and pass the executed trade to the client for a free</a:t>
            </a:r>
          </a:p>
          <a:p>
            <a:pPr lvl="2"/>
            <a:r>
              <a:rPr lang="en-US" dirty="0" smtClean="0"/>
              <a:t>More common in equity markets</a:t>
            </a:r>
          </a:p>
          <a:p>
            <a:pPr lvl="2"/>
            <a:endParaRPr lang="en-US" dirty="0"/>
          </a:p>
          <a:p>
            <a:r>
              <a:rPr lang="en-US" dirty="0" smtClean="0"/>
              <a:t>Clients are market takers</a:t>
            </a:r>
          </a:p>
          <a:p>
            <a:pPr lvl="1"/>
            <a:r>
              <a:rPr lang="en-US" dirty="0" smtClean="0"/>
              <a:t>Can leave orders but those are seen only by the dealer holding the order, not the broader market</a:t>
            </a:r>
          </a:p>
          <a:p>
            <a:endParaRPr lang="en-US" dirty="0"/>
          </a:p>
          <a:p>
            <a:r>
              <a:rPr lang="en-US" dirty="0" smtClean="0"/>
              <a:t>Dealers have a privileged position in the market</a:t>
            </a:r>
          </a:p>
          <a:p>
            <a:pPr lvl="1"/>
            <a:r>
              <a:rPr lang="en-US" dirty="0" smtClean="0"/>
              <a:t>Typical for OTC markets</a:t>
            </a:r>
            <a:endParaRPr lang="en-US" dirty="0"/>
          </a:p>
        </p:txBody>
      </p:sp>
    </p:spTree>
    <p:extLst>
      <p:ext uri="{BB962C8B-B14F-4D97-AF65-F5344CB8AC3E}">
        <p14:creationId xmlns:p14="http://schemas.microsoft.com/office/powerpoint/2010/main" val="327912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Trading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Hedge fund ABC wants to buy 10M EUR </a:t>
            </a:r>
            <a:r>
              <a:rPr lang="en-US" dirty="0" err="1" smtClean="0"/>
              <a:t>vs</a:t>
            </a:r>
            <a:r>
              <a:rPr lang="en-US" dirty="0" smtClean="0"/>
              <a:t> USD in spot</a:t>
            </a:r>
          </a:p>
          <a:p>
            <a:endParaRPr lang="en-US" dirty="0"/>
          </a:p>
          <a:p>
            <a:r>
              <a:rPr lang="en-US" dirty="0" smtClean="0"/>
              <a:t>ABC trader calls Dealer A</a:t>
            </a:r>
          </a:p>
          <a:p>
            <a:pPr lvl="1"/>
            <a:r>
              <a:rPr lang="en-US" dirty="0" smtClean="0"/>
              <a:t>Talks on the phone to salesperson, and asks him for A’s 2-way market on 10M EUR</a:t>
            </a:r>
          </a:p>
          <a:p>
            <a:pPr lvl="1"/>
            <a:r>
              <a:rPr lang="en-US" dirty="0" smtClean="0"/>
              <a:t>Salesperson stands up and yells at the EURUSD trader and asks for the 2-way market on 10M EUR for hedge fund ABC</a:t>
            </a:r>
          </a:p>
          <a:p>
            <a:pPr lvl="1"/>
            <a:r>
              <a:rPr lang="en-US" dirty="0" smtClean="0"/>
              <a:t>Trader looks at the inter-dealer market; looks at her current risk position; and considers historical trading behavior of ABC to make her price, and yells the bid &amp; ask prices back to the salesperson</a:t>
            </a:r>
          </a:p>
          <a:p>
            <a:pPr lvl="1"/>
            <a:r>
              <a:rPr lang="en-US" dirty="0" smtClean="0"/>
              <a:t>Salesperson quotes the bid &amp; ask back to the ABC trader</a:t>
            </a:r>
          </a:p>
          <a:p>
            <a:endParaRPr lang="en-US" dirty="0"/>
          </a:p>
          <a:p>
            <a:r>
              <a:rPr lang="en-US" dirty="0" smtClean="0"/>
              <a:t>ABC trader calls Dealers B and C and checks the pricing and deals on the lowest offer price across the dealers</a:t>
            </a:r>
            <a:endParaRPr lang="en-US" dirty="0"/>
          </a:p>
        </p:txBody>
      </p:sp>
    </p:spTree>
    <p:extLst>
      <p:ext uri="{BB962C8B-B14F-4D97-AF65-F5344CB8AC3E}">
        <p14:creationId xmlns:p14="http://schemas.microsoft.com/office/powerpoint/2010/main" val="408013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Market Making</a:t>
            </a:r>
            <a:endParaRPr lang="en-US" dirty="0"/>
          </a:p>
        </p:txBody>
      </p:sp>
      <p:sp>
        <p:nvSpPr>
          <p:cNvPr id="3" name="Content Placeholder 2"/>
          <p:cNvSpPr>
            <a:spLocks noGrp="1"/>
          </p:cNvSpPr>
          <p:nvPr>
            <p:ph idx="1"/>
          </p:nvPr>
        </p:nvSpPr>
        <p:spPr/>
        <p:txBody>
          <a:bodyPr>
            <a:normAutofit lnSpcReduction="10000"/>
          </a:bodyPr>
          <a:lstStyle/>
          <a:p>
            <a:r>
              <a:rPr lang="en-US" dirty="0" smtClean="0"/>
              <a:t>What goes into the trader’s decision to quote a particular bid &amp; offer price in response to a client request?</a:t>
            </a:r>
          </a:p>
          <a:p>
            <a:endParaRPr lang="en-US" dirty="0"/>
          </a:p>
          <a:p>
            <a:r>
              <a:rPr lang="en-US" dirty="0" smtClean="0"/>
              <a:t>Inter-dealer market</a:t>
            </a:r>
          </a:p>
          <a:p>
            <a:pPr lvl="1"/>
            <a:r>
              <a:rPr lang="en-US" dirty="0" smtClean="0"/>
              <a:t>Market where a dealer can hedge (if desired)</a:t>
            </a:r>
          </a:p>
          <a:p>
            <a:pPr lvl="2"/>
            <a:r>
              <a:rPr lang="en-US" dirty="0" smtClean="0"/>
              <a:t>Dealing here is by voice as well, via brokers or “direct”</a:t>
            </a:r>
          </a:p>
          <a:p>
            <a:r>
              <a:rPr lang="en-US" dirty="0" smtClean="0"/>
              <a:t>Current risk position</a:t>
            </a:r>
          </a:p>
          <a:p>
            <a:pPr lvl="1"/>
            <a:r>
              <a:rPr lang="en-US" dirty="0" smtClean="0"/>
              <a:t>Already long, bias down prices; already short, bias up</a:t>
            </a:r>
          </a:p>
          <a:p>
            <a:r>
              <a:rPr lang="en-US" dirty="0" smtClean="0"/>
              <a:t>Market views</a:t>
            </a:r>
          </a:p>
          <a:p>
            <a:pPr lvl="1"/>
            <a:r>
              <a:rPr lang="en-US" dirty="0" smtClean="0"/>
              <a:t>Dealer </a:t>
            </a:r>
            <a:r>
              <a:rPr lang="en-US" dirty="0"/>
              <a:t>w</a:t>
            </a:r>
            <a:r>
              <a:rPr lang="en-US" dirty="0" smtClean="0"/>
              <a:t>ants to take risk one way or the other?</a:t>
            </a:r>
          </a:p>
          <a:p>
            <a:r>
              <a:rPr lang="en-US" dirty="0" smtClean="0"/>
              <a:t>Client behavior</a:t>
            </a:r>
          </a:p>
          <a:p>
            <a:pPr lvl="1"/>
            <a:r>
              <a:rPr lang="en-US" dirty="0" smtClean="0"/>
              <a:t>Does the client typically buy </a:t>
            </a:r>
            <a:r>
              <a:rPr lang="en-US" dirty="0" err="1" smtClean="0"/>
              <a:t>vs</a:t>
            </a:r>
            <a:r>
              <a:rPr lang="en-US" dirty="0" smtClean="0"/>
              <a:t> sell? Is the client typically right about market direction? </a:t>
            </a:r>
            <a:endParaRPr lang="en-US" dirty="0"/>
          </a:p>
        </p:txBody>
      </p:sp>
    </p:spTree>
    <p:extLst>
      <p:ext uri="{BB962C8B-B14F-4D97-AF65-F5344CB8AC3E}">
        <p14:creationId xmlns:p14="http://schemas.microsoft.com/office/powerpoint/2010/main" val="100666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Lecture 1: spot markets</a:t>
            </a:r>
          </a:p>
          <a:p>
            <a:pPr lvl="1"/>
            <a:r>
              <a:rPr lang="en-US" dirty="0" smtClean="0"/>
              <a:t>Market structure, voice trading, and electronic trading</a:t>
            </a:r>
          </a:p>
          <a:p>
            <a:r>
              <a:rPr lang="en-US" dirty="0" smtClean="0"/>
              <a:t>Lecture 2: forward markets</a:t>
            </a:r>
          </a:p>
          <a:p>
            <a:pPr lvl="1"/>
            <a:r>
              <a:rPr lang="en-US" dirty="0" smtClean="0"/>
              <a:t>Market structure, spot/forward </a:t>
            </a:r>
            <a:r>
              <a:rPr lang="en-US" dirty="0" err="1" smtClean="0"/>
              <a:t>arb</a:t>
            </a:r>
            <a:r>
              <a:rPr lang="en-US" dirty="0" smtClean="0"/>
              <a:t>, voice trading, and electronic trading</a:t>
            </a:r>
          </a:p>
          <a:p>
            <a:r>
              <a:rPr lang="en-US" dirty="0" smtClean="0"/>
              <a:t>Lectures 3 and 4: vanilla option markets</a:t>
            </a:r>
          </a:p>
          <a:p>
            <a:pPr lvl="1"/>
            <a:r>
              <a:rPr lang="en-US" dirty="0" smtClean="0"/>
              <a:t>Market structure, volatility interpolation, </a:t>
            </a:r>
            <a:r>
              <a:rPr lang="en-US" dirty="0" err="1" smtClean="0"/>
              <a:t>vega</a:t>
            </a:r>
            <a:r>
              <a:rPr lang="en-US" dirty="0" smtClean="0"/>
              <a:t> risk management, correlation risk, volatility relative value, voice &amp; electronic trading</a:t>
            </a:r>
          </a:p>
          <a:p>
            <a:r>
              <a:rPr lang="en-US" dirty="0" smtClean="0"/>
              <a:t>Lectures 5 and 6: exotic derivative markets</a:t>
            </a:r>
          </a:p>
          <a:p>
            <a:pPr lvl="1"/>
            <a:r>
              <a:rPr lang="en-US" dirty="0" smtClean="0"/>
              <a:t>Stochastic volatility models, local volatility models, mixture models, jump diffusion models, barrier option pricing, derivatives with multiple assets, volatility products</a:t>
            </a:r>
          </a:p>
          <a:p>
            <a:r>
              <a:rPr lang="en-US" dirty="0" smtClean="0"/>
              <a:t>Lecture 7: algorithmic index markets</a:t>
            </a:r>
          </a:p>
          <a:p>
            <a:pPr lvl="1"/>
            <a:r>
              <a:rPr lang="en-US" dirty="0" smtClean="0"/>
              <a:t>Index construction and backtesting</a:t>
            </a:r>
            <a:endParaRPr lang="en-US" dirty="0"/>
          </a:p>
        </p:txBody>
      </p:sp>
    </p:spTree>
    <p:extLst>
      <p:ext uri="{BB962C8B-B14F-4D97-AF65-F5344CB8AC3E}">
        <p14:creationId xmlns:p14="http://schemas.microsoft.com/office/powerpoint/2010/main" val="1986793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Trading</a:t>
            </a:r>
            <a:endParaRPr lang="en-US" dirty="0"/>
          </a:p>
        </p:txBody>
      </p:sp>
      <p:sp>
        <p:nvSpPr>
          <p:cNvPr id="3" name="Content Placeholder 2"/>
          <p:cNvSpPr>
            <a:spLocks noGrp="1"/>
          </p:cNvSpPr>
          <p:nvPr>
            <p:ph idx="1"/>
          </p:nvPr>
        </p:nvSpPr>
        <p:spPr/>
        <p:txBody>
          <a:bodyPr/>
          <a:lstStyle/>
          <a:p>
            <a:r>
              <a:rPr lang="en-US" dirty="0" smtClean="0"/>
              <a:t>Over the last 15y, trading has massively moved to electronic channels</a:t>
            </a:r>
          </a:p>
          <a:p>
            <a:pPr lvl="1"/>
            <a:r>
              <a:rPr lang="en-US" dirty="0" smtClean="0"/>
              <a:t>65% by volume, &gt;95% by ticket</a:t>
            </a:r>
          </a:p>
          <a:p>
            <a:endParaRPr lang="en-US" dirty="0"/>
          </a:p>
          <a:p>
            <a:r>
              <a:rPr lang="en-US" dirty="0" smtClean="0"/>
              <a:t>Single-dealer platforms: </a:t>
            </a:r>
            <a:r>
              <a:rPr lang="en-US" dirty="0" err="1" smtClean="0"/>
              <a:t>electronify</a:t>
            </a:r>
            <a:r>
              <a:rPr lang="en-US" dirty="0" smtClean="0"/>
              <a:t> voice dealing</a:t>
            </a:r>
          </a:p>
          <a:p>
            <a:pPr lvl="1"/>
            <a:r>
              <a:rPr lang="en-US" dirty="0" smtClean="0"/>
              <a:t>Client requests a price through an app, can click to deal</a:t>
            </a:r>
          </a:p>
          <a:p>
            <a:pPr lvl="1"/>
            <a:r>
              <a:rPr lang="en-US" dirty="0" smtClean="0"/>
              <a:t>Still a price from just one dealer</a:t>
            </a:r>
          </a:p>
          <a:p>
            <a:pPr lvl="1"/>
            <a:endParaRPr lang="en-US" dirty="0" smtClean="0"/>
          </a:p>
          <a:p>
            <a:r>
              <a:rPr lang="en-US" dirty="0" smtClean="0"/>
              <a:t>Multi-dealer platforms: electronic auctions</a:t>
            </a:r>
          </a:p>
          <a:p>
            <a:pPr lvl="1"/>
            <a:r>
              <a:rPr lang="en-US" dirty="0" smtClean="0"/>
              <a:t>Client requests a price from multiple dealers simultaneously through an app, who know who the client is when they quote</a:t>
            </a:r>
          </a:p>
          <a:p>
            <a:pPr lvl="1"/>
            <a:r>
              <a:rPr lang="en-US" dirty="0" smtClean="0"/>
              <a:t>Client sees prices from many dealers at once, by name, and can click to deal with whomever they like</a:t>
            </a:r>
            <a:endParaRPr lang="en-US" dirty="0"/>
          </a:p>
        </p:txBody>
      </p:sp>
    </p:spTree>
    <p:extLst>
      <p:ext uri="{BB962C8B-B14F-4D97-AF65-F5344CB8AC3E}">
        <p14:creationId xmlns:p14="http://schemas.microsoft.com/office/powerpoint/2010/main" val="1391246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Trading</a:t>
            </a:r>
            <a:endParaRPr lang="en-US" dirty="0"/>
          </a:p>
        </p:txBody>
      </p:sp>
      <p:sp>
        <p:nvSpPr>
          <p:cNvPr id="3" name="Content Placeholder 2"/>
          <p:cNvSpPr>
            <a:spLocks noGrp="1"/>
          </p:cNvSpPr>
          <p:nvPr>
            <p:ph idx="1"/>
          </p:nvPr>
        </p:nvSpPr>
        <p:spPr/>
        <p:txBody>
          <a:bodyPr/>
          <a:lstStyle/>
          <a:p>
            <a:r>
              <a:rPr lang="en-US" dirty="0" smtClean="0"/>
              <a:t>Inter-dealer trading has also moved electronic</a:t>
            </a:r>
          </a:p>
          <a:p>
            <a:endParaRPr lang="en-US" dirty="0"/>
          </a:p>
          <a:p>
            <a:r>
              <a:rPr lang="en-US" dirty="0" smtClean="0"/>
              <a:t>ECNs (Electronic Communication Networks) are the machines they use to trade</a:t>
            </a:r>
          </a:p>
          <a:p>
            <a:pPr lvl="1"/>
            <a:r>
              <a:rPr lang="en-US" dirty="0" smtClean="0"/>
              <a:t>EBS (Electronic Broker System) was the first and still one the most popular</a:t>
            </a:r>
          </a:p>
          <a:p>
            <a:pPr lvl="1"/>
            <a:r>
              <a:rPr lang="en-US" dirty="0" smtClean="0"/>
              <a:t>But now dozens of ECNs available for trading</a:t>
            </a:r>
          </a:p>
          <a:p>
            <a:pPr lvl="1"/>
            <a:r>
              <a:rPr lang="en-US" dirty="0" smtClean="0"/>
              <a:t>Many of them are open to non-dealers as well</a:t>
            </a:r>
          </a:p>
          <a:p>
            <a:pPr lvl="1"/>
            <a:r>
              <a:rPr lang="en-US" dirty="0" smtClean="0"/>
              <a:t>Look very much like exchanges, but with no clearing</a:t>
            </a:r>
            <a:endParaRPr lang="en-US" dirty="0"/>
          </a:p>
        </p:txBody>
      </p:sp>
    </p:spTree>
    <p:extLst>
      <p:ext uri="{BB962C8B-B14F-4D97-AF65-F5344CB8AC3E}">
        <p14:creationId xmlns:p14="http://schemas.microsoft.com/office/powerpoint/2010/main" val="133487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Price Making</a:t>
            </a:r>
            <a:endParaRPr lang="en-US" dirty="0"/>
          </a:p>
        </p:txBody>
      </p:sp>
      <p:sp>
        <p:nvSpPr>
          <p:cNvPr id="3" name="Content Placeholder 2"/>
          <p:cNvSpPr>
            <a:spLocks noGrp="1"/>
          </p:cNvSpPr>
          <p:nvPr>
            <p:ph idx="1"/>
          </p:nvPr>
        </p:nvSpPr>
        <p:spPr/>
        <p:txBody>
          <a:bodyPr/>
          <a:lstStyle/>
          <a:p>
            <a:r>
              <a:rPr lang="en-US" dirty="0" smtClean="0"/>
              <a:t>Computers at dealers now make prices automatically to clients via single dealer and multi-dealer platforms</a:t>
            </a:r>
          </a:p>
          <a:p>
            <a:endParaRPr lang="en-US" dirty="0"/>
          </a:p>
          <a:p>
            <a:r>
              <a:rPr lang="en-US" dirty="0" smtClean="0"/>
              <a:t>Price-making algorithms can get very complex and evolve over time but the main components are the same as for voice trading:</a:t>
            </a:r>
          </a:p>
          <a:p>
            <a:pPr lvl="1"/>
            <a:r>
              <a:rPr lang="en-US" dirty="0" smtClean="0"/>
              <a:t>Inter-dealer market: aggregated across ECNs</a:t>
            </a:r>
          </a:p>
          <a:p>
            <a:pPr lvl="1"/>
            <a:r>
              <a:rPr lang="en-US" dirty="0" smtClean="0"/>
              <a:t>Current risk position</a:t>
            </a:r>
          </a:p>
          <a:p>
            <a:pPr lvl="1"/>
            <a:r>
              <a:rPr lang="en-US" dirty="0" smtClean="0"/>
              <a:t>Market views: manually specified or algorithmic</a:t>
            </a:r>
          </a:p>
          <a:p>
            <a:pPr lvl="1"/>
            <a:r>
              <a:rPr lang="en-US" dirty="0" smtClean="0"/>
              <a:t>Client behavior: historical profitability of trades against the client over various interesting time intervals</a:t>
            </a:r>
          </a:p>
          <a:p>
            <a:pPr lvl="1"/>
            <a:endParaRPr lang="en-US" dirty="0"/>
          </a:p>
        </p:txBody>
      </p:sp>
    </p:spTree>
    <p:extLst>
      <p:ext uri="{BB962C8B-B14F-4D97-AF65-F5344CB8AC3E}">
        <p14:creationId xmlns:p14="http://schemas.microsoft.com/office/powerpoint/2010/main" val="1595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Aggregation</a:t>
            </a:r>
            <a:endParaRPr lang="en-US" dirty="0"/>
          </a:p>
        </p:txBody>
      </p:sp>
      <p:sp>
        <p:nvSpPr>
          <p:cNvPr id="3" name="Content Placeholder 2"/>
          <p:cNvSpPr>
            <a:spLocks noGrp="1"/>
          </p:cNvSpPr>
          <p:nvPr>
            <p:ph idx="1"/>
          </p:nvPr>
        </p:nvSpPr>
        <p:spPr/>
        <p:txBody>
          <a:bodyPr/>
          <a:lstStyle/>
          <a:p>
            <a:r>
              <a:rPr lang="en-US" dirty="0" smtClean="0"/>
              <a:t>ECNs show resting bids and offers which define the inter-dealer marketplace</a:t>
            </a:r>
          </a:p>
          <a:p>
            <a:pPr lvl="1"/>
            <a:r>
              <a:rPr lang="en-US" dirty="0" smtClean="0"/>
              <a:t>Level 1 data: best bid &amp; best offer, maybe with sizes</a:t>
            </a:r>
          </a:p>
          <a:p>
            <a:pPr lvl="1"/>
            <a:r>
              <a:rPr lang="en-US" dirty="0" smtClean="0"/>
              <a:t>Level 2 data: whole order book (bid &amp; offer levels + sizes)</a:t>
            </a:r>
          </a:p>
          <a:p>
            <a:pPr lvl="1"/>
            <a:r>
              <a:rPr lang="en-US" dirty="0" smtClean="0"/>
              <a:t>Level 3 data: individual order messages sent to ECN</a:t>
            </a:r>
          </a:p>
          <a:p>
            <a:pPr lvl="1"/>
            <a:r>
              <a:rPr lang="en-US" dirty="0" smtClean="0"/>
              <a:t>Different ECNs expose different kinds of data to dealers</a:t>
            </a:r>
          </a:p>
          <a:p>
            <a:endParaRPr lang="en-US" dirty="0"/>
          </a:p>
          <a:p>
            <a:r>
              <a:rPr lang="en-US" dirty="0" smtClean="0"/>
              <a:t>Dealers have electronic connections to ECNs and stream in the market data</a:t>
            </a:r>
          </a:p>
          <a:p>
            <a:endParaRPr lang="en-US" dirty="0" smtClean="0"/>
          </a:p>
          <a:p>
            <a:r>
              <a:rPr lang="en-US" dirty="0" smtClean="0"/>
              <a:t>Then aggregate the data to come up with an aggregated cross-market order book</a:t>
            </a:r>
            <a:endParaRPr lang="en-US" dirty="0"/>
          </a:p>
        </p:txBody>
      </p:sp>
    </p:spTree>
    <p:extLst>
      <p:ext uri="{BB962C8B-B14F-4D97-AF65-F5344CB8AC3E}">
        <p14:creationId xmlns:p14="http://schemas.microsoft.com/office/powerpoint/2010/main" val="613425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Aggregation</a:t>
            </a:r>
            <a:endParaRPr lang="en-US" dirty="0"/>
          </a:p>
        </p:txBody>
      </p:sp>
      <p:sp>
        <p:nvSpPr>
          <p:cNvPr id="3" name="Content Placeholder 2"/>
          <p:cNvSpPr>
            <a:spLocks noGrp="1"/>
          </p:cNvSpPr>
          <p:nvPr>
            <p:ph idx="1"/>
          </p:nvPr>
        </p:nvSpPr>
        <p:spPr>
          <a:xfrm>
            <a:off x="457200" y="1600200"/>
            <a:ext cx="7620000" cy="827048"/>
          </a:xfrm>
        </p:spPr>
        <p:txBody>
          <a:bodyPr/>
          <a:lstStyle/>
          <a:p>
            <a:r>
              <a:rPr lang="en-US" dirty="0" smtClean="0"/>
              <a:t>Example of order books from three ECNs at any particular moment (EURUSD):</a:t>
            </a:r>
            <a:endParaRPr lang="en-US" dirty="0"/>
          </a:p>
        </p:txBody>
      </p:sp>
      <p:graphicFrame>
        <p:nvGraphicFramePr>
          <p:cNvPr id="5" name="Table 4"/>
          <p:cNvGraphicFramePr>
            <a:graphicFrameLocks noGrp="1"/>
          </p:cNvGraphicFramePr>
          <p:nvPr/>
        </p:nvGraphicFramePr>
        <p:xfrm>
          <a:off x="457200" y="2643154"/>
          <a:ext cx="7620001" cy="2714691"/>
        </p:xfrm>
        <a:graphic>
          <a:graphicData uri="http://schemas.openxmlformats.org/drawingml/2006/table">
            <a:tbl>
              <a:tblPr/>
              <a:tblGrid>
                <a:gridCol w="995736"/>
                <a:gridCol w="1090069"/>
                <a:gridCol w="681293"/>
                <a:gridCol w="995736"/>
                <a:gridCol w="1090069"/>
                <a:gridCol w="681293"/>
                <a:gridCol w="995736"/>
                <a:gridCol w="1090069"/>
              </a:tblGrid>
              <a:tr h="262036">
                <a:tc>
                  <a:txBody>
                    <a:bodyPr/>
                    <a:lstStyle/>
                    <a:p>
                      <a:pPr algn="l" fontAlgn="b"/>
                      <a:r>
                        <a:rPr lang="en-US" sz="1500" b="1" i="0" u="none" strike="noStrike">
                          <a:solidFill>
                            <a:srgbClr val="000000"/>
                          </a:solidFill>
                          <a:effectLst/>
                          <a:latin typeface="Calibri"/>
                        </a:rPr>
                        <a:t>EBS</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HotSpot</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Lava</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62036">
                <a:tc>
                  <a:txBody>
                    <a:bodyPr/>
                    <a:lstStyle/>
                    <a:p>
                      <a:pPr algn="l" fontAlgn="b"/>
                      <a:r>
                        <a:rPr lang="en-US" sz="1500" b="1" i="0" u="none" strike="noStrike">
                          <a:solidFill>
                            <a:srgbClr val="000000"/>
                          </a:solidFill>
                          <a:effectLst/>
                          <a:latin typeface="Calibri"/>
                        </a:rPr>
                        <a:t>Level</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Size (M EUR)</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Level</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Size (M EUR)</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endParaRPr lang="en-US" sz="1500" b="1"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1" i="0" u="none" strike="noStrike">
                          <a:solidFill>
                            <a:srgbClr val="000000"/>
                          </a:solidFill>
                          <a:effectLst/>
                          <a:latin typeface="Calibri"/>
                        </a:rPr>
                        <a:t>Level</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a:rPr>
                        <a:t>Size (M EUR)</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51554">
                <a:tc>
                  <a:txBody>
                    <a:bodyPr/>
                    <a:lstStyle/>
                    <a:p>
                      <a:pPr algn="r" fontAlgn="b"/>
                      <a:r>
                        <a:rPr lang="en-US" sz="1500" b="0" i="0" u="none" strike="noStrike">
                          <a:solidFill>
                            <a:srgbClr val="0000FF"/>
                          </a:solidFill>
                          <a:effectLst/>
                          <a:latin typeface="Calibri"/>
                        </a:rPr>
                        <a:t>1.26690</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r" fontAlgn="b"/>
                      <a:r>
                        <a:rPr lang="en-US" sz="1500" b="0" i="0" u="none" strike="noStrike">
                          <a:solidFill>
                            <a:srgbClr val="0000FF"/>
                          </a:solidFill>
                          <a:effectLst/>
                          <a:latin typeface="Calibri"/>
                        </a:rPr>
                        <a:t>8.00</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1.26673</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r" fontAlgn="b"/>
                      <a:r>
                        <a:rPr lang="en-US" sz="1500" b="0" i="0" u="none" strike="noStrike">
                          <a:solidFill>
                            <a:srgbClr val="0000FF"/>
                          </a:solidFill>
                          <a:effectLst/>
                          <a:latin typeface="Calibri"/>
                        </a:rPr>
                        <a:t>1.50</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1.26680</a:t>
                      </a:r>
                    </a:p>
                  </a:txBody>
                  <a:tcPr marL="10481" marR="10481" marT="10481"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r" fontAlgn="b"/>
                      <a:r>
                        <a:rPr lang="en-US" sz="1500" b="0" i="0" u="none" strike="noStrike">
                          <a:solidFill>
                            <a:srgbClr val="0000FF"/>
                          </a:solidFill>
                          <a:effectLst/>
                          <a:latin typeface="Calibri"/>
                        </a:rPr>
                        <a:t>2.50</a:t>
                      </a:r>
                    </a:p>
                  </a:txBody>
                  <a:tcPr marL="10481" marR="10481" marT="10481"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241073">
                <a:tc>
                  <a:txBody>
                    <a:bodyPr/>
                    <a:lstStyle/>
                    <a:p>
                      <a:pPr algn="r" fontAlgn="b"/>
                      <a:r>
                        <a:rPr lang="en-US" sz="1500" b="0" i="0" u="none" strike="noStrike">
                          <a:solidFill>
                            <a:srgbClr val="0000FF"/>
                          </a:solidFill>
                          <a:effectLst/>
                          <a:latin typeface="Calibri"/>
                        </a:rPr>
                        <a:t>1.26680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1.25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0.30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1.26673</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r>
              <a:tr h="241073">
                <a:tc>
                  <a:txBody>
                    <a:bodyPr/>
                    <a:lstStyle/>
                    <a:p>
                      <a:pPr algn="r" fontAlgn="b"/>
                      <a:r>
                        <a:rPr lang="en-US" sz="1500" b="0" i="0" u="none" strike="noStrike">
                          <a:solidFill>
                            <a:srgbClr val="0000FF"/>
                          </a:solidFill>
                          <a:effectLst/>
                          <a:latin typeface="Calibri"/>
                        </a:rPr>
                        <a:t>1.26675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2.50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1.26668</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0.75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1.26670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1.75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r>
              <a:tr h="241073">
                <a:tc>
                  <a:txBody>
                    <a:bodyPr/>
                    <a:lstStyle/>
                    <a:p>
                      <a:pPr algn="r" fontAlgn="b"/>
                      <a:r>
                        <a:rPr lang="en-US" sz="1500" b="0" i="0" u="none" strike="noStrike">
                          <a:solidFill>
                            <a:srgbClr val="0000FF"/>
                          </a:solidFill>
                          <a:effectLst/>
                          <a:latin typeface="Calibri"/>
                        </a:rPr>
                        <a:t>1.26670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4.75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1.26665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FF"/>
                          </a:solidFill>
                          <a:effectLst/>
                          <a:latin typeface="Calibri"/>
                        </a:rPr>
                        <a:t>1.26668</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0000FF"/>
                          </a:solidFill>
                          <a:effectLst/>
                          <a:latin typeface="Calibri"/>
                        </a:rPr>
                        <a:t>0.15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r>
              <a:tr h="241073">
                <a:tc>
                  <a:txBody>
                    <a:bodyPr/>
                    <a:lstStyle/>
                    <a:p>
                      <a:pPr algn="l" fontAlgn="b"/>
                      <a:r>
                        <a:rPr lang="en-US" sz="1500" b="0" i="0" u="none" strike="noStrike">
                          <a:solidFill>
                            <a:srgbClr val="000000"/>
                          </a:solidFill>
                          <a:effectLst/>
                          <a:latin typeface="Calibri"/>
                        </a:rPr>
                        <a:t> </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effectLst/>
                          <a:latin typeface="Calibri"/>
                        </a:rPr>
                        <a:t> </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r>
              <a:tr h="241073">
                <a:tc>
                  <a:txBody>
                    <a:bodyPr/>
                    <a:lstStyle/>
                    <a:p>
                      <a:pPr algn="r" fontAlgn="b"/>
                      <a:r>
                        <a:rPr lang="en-US" sz="1500" b="0" i="0" u="none" strike="noStrike">
                          <a:solidFill>
                            <a:srgbClr val="FF0000"/>
                          </a:solidFill>
                          <a:effectLst/>
                          <a:latin typeface="Calibri"/>
                        </a:rPr>
                        <a:t>1.26660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7.50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1.26663</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0.15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1.26664</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0.10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r>
              <a:tr h="241073">
                <a:tc>
                  <a:txBody>
                    <a:bodyPr/>
                    <a:lstStyle/>
                    <a:p>
                      <a:pPr algn="r" fontAlgn="b"/>
                      <a:r>
                        <a:rPr lang="en-US" sz="1500" b="0" i="0" u="none" strike="noStrike">
                          <a:solidFill>
                            <a:srgbClr val="FF0000"/>
                          </a:solidFill>
                          <a:effectLst/>
                          <a:latin typeface="Calibri"/>
                        </a:rPr>
                        <a:t>1.26650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6.00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0.85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1.26663</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0.45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r>
              <a:tr h="241073">
                <a:tc>
                  <a:txBody>
                    <a:bodyPr/>
                    <a:lstStyle/>
                    <a:p>
                      <a:pPr algn="r" fontAlgn="b"/>
                      <a:r>
                        <a:rPr lang="en-US" sz="1500" b="0" i="0" u="none" strike="noStrike">
                          <a:solidFill>
                            <a:srgbClr val="FF0000"/>
                          </a:solidFill>
                          <a:effectLst/>
                          <a:latin typeface="Calibri"/>
                        </a:rPr>
                        <a:t>1.26645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2.25</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1.26655</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2.50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1.26660</a:t>
                      </a:r>
                    </a:p>
                  </a:txBody>
                  <a:tcPr marL="10481" marR="10481" marT="10481"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500" b="0" i="0" u="none" strike="noStrike">
                          <a:solidFill>
                            <a:srgbClr val="FF0000"/>
                          </a:solidFill>
                          <a:effectLst/>
                          <a:latin typeface="Calibri"/>
                        </a:rPr>
                        <a:t>1.80</a:t>
                      </a:r>
                    </a:p>
                  </a:txBody>
                  <a:tcPr marL="10481" marR="10481" marT="10481" marB="0" anchor="b">
                    <a:lnL>
                      <a:noFill/>
                    </a:lnL>
                    <a:lnR w="19050" cap="flat" cmpd="sng" algn="ctr">
                      <a:solidFill>
                        <a:srgbClr val="000000"/>
                      </a:solidFill>
                      <a:prstDash val="solid"/>
                      <a:round/>
                      <a:headEnd type="none" w="med" len="med"/>
                      <a:tailEnd type="none" w="med" len="med"/>
                    </a:lnR>
                    <a:lnT>
                      <a:noFill/>
                    </a:lnT>
                    <a:lnB>
                      <a:noFill/>
                    </a:lnB>
                  </a:tcPr>
                </a:tc>
              </a:tr>
              <a:tr h="251554">
                <a:tc>
                  <a:txBody>
                    <a:bodyPr/>
                    <a:lstStyle/>
                    <a:p>
                      <a:pPr algn="r" fontAlgn="b"/>
                      <a:r>
                        <a:rPr lang="en-US" sz="1500" b="0" i="0" u="none" strike="noStrike">
                          <a:solidFill>
                            <a:srgbClr val="FF0000"/>
                          </a:solidFill>
                          <a:effectLst/>
                          <a:latin typeface="Calibri"/>
                        </a:rPr>
                        <a:t>1.26630</a:t>
                      </a:r>
                    </a:p>
                  </a:txBody>
                  <a:tcPr marL="10481" marR="10481" marT="10481"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FF0000"/>
                          </a:solidFill>
                          <a:effectLst/>
                          <a:latin typeface="Calibri"/>
                        </a:rPr>
                        <a:t>10.00</a:t>
                      </a:r>
                    </a:p>
                  </a:txBody>
                  <a:tcPr marL="10481" marR="10481" marT="10481"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1.26653</a:t>
                      </a:r>
                    </a:p>
                  </a:txBody>
                  <a:tcPr marL="10481" marR="10481" marT="10481"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FF0000"/>
                          </a:solidFill>
                          <a:effectLst/>
                          <a:latin typeface="Calibri"/>
                        </a:rPr>
                        <a:t>0.85</a:t>
                      </a:r>
                    </a:p>
                  </a:txBody>
                  <a:tcPr marL="10481" marR="10481" marT="10481"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endParaRPr lang="en-US" sz="1500" b="0" i="0" u="none" strike="noStrike">
                        <a:solidFill>
                          <a:srgbClr val="000000"/>
                        </a:solidFill>
                        <a:effectLst/>
                        <a:latin typeface="Calibri"/>
                      </a:endParaRPr>
                    </a:p>
                  </a:txBody>
                  <a:tcPr marL="10481" marR="10481" marT="10481"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FF0000"/>
                          </a:solidFill>
                          <a:effectLst/>
                          <a:latin typeface="Calibri"/>
                        </a:rPr>
                        <a:t>1.26655</a:t>
                      </a:r>
                    </a:p>
                  </a:txBody>
                  <a:tcPr marL="10481" marR="10481" marT="10481"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FF0000"/>
                          </a:solidFill>
                          <a:effectLst/>
                          <a:latin typeface="Calibri"/>
                        </a:rPr>
                        <a:t>0.40</a:t>
                      </a:r>
                    </a:p>
                  </a:txBody>
                  <a:tcPr marL="10481" marR="10481" marT="10481"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58911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Aggregation</a:t>
            </a:r>
            <a:endParaRPr lang="en-US" dirty="0"/>
          </a:p>
        </p:txBody>
      </p:sp>
      <p:sp>
        <p:nvSpPr>
          <p:cNvPr id="3" name="Content Placeholder 2"/>
          <p:cNvSpPr>
            <a:spLocks noGrp="1"/>
          </p:cNvSpPr>
          <p:nvPr>
            <p:ph idx="1"/>
          </p:nvPr>
        </p:nvSpPr>
        <p:spPr>
          <a:xfrm>
            <a:off x="457200" y="1600200"/>
            <a:ext cx="7620000" cy="601734"/>
          </a:xfrm>
        </p:spPr>
        <p:txBody>
          <a:bodyPr/>
          <a:lstStyle/>
          <a:p>
            <a:r>
              <a:rPr lang="en-US" dirty="0" smtClean="0"/>
              <a:t>Aggregated book:</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26864272"/>
              </p:ext>
            </p:extLst>
          </p:nvPr>
        </p:nvGraphicFramePr>
        <p:xfrm>
          <a:off x="1987216" y="2036748"/>
          <a:ext cx="4559968" cy="4800596"/>
        </p:xfrm>
        <a:graphic>
          <a:graphicData uri="http://schemas.openxmlformats.org/drawingml/2006/table">
            <a:tbl>
              <a:tblPr/>
              <a:tblGrid>
                <a:gridCol w="1263316"/>
                <a:gridCol w="1251284"/>
                <a:gridCol w="2045368"/>
              </a:tblGrid>
              <a:tr h="300789">
                <a:tc>
                  <a:txBody>
                    <a:bodyPr/>
                    <a:lstStyle/>
                    <a:p>
                      <a:pPr algn="l" fontAlgn="b"/>
                      <a:r>
                        <a:rPr lang="en-US" sz="1700" b="1" i="0" u="none" strike="noStrike">
                          <a:solidFill>
                            <a:srgbClr val="000000"/>
                          </a:solidFill>
                          <a:effectLst/>
                          <a:latin typeface="Calibri"/>
                        </a:rPr>
                        <a:t>Aggregated</a:t>
                      </a:r>
                    </a:p>
                  </a:txBody>
                  <a:tcPr marL="12032" marR="12032" marT="1203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 </a:t>
                      </a:r>
                    </a:p>
                  </a:txBody>
                  <a:tcPr marL="12032" marR="12032" marT="12032"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 </a:t>
                      </a:r>
                    </a:p>
                  </a:txBody>
                  <a:tcPr marL="12032" marR="12032" marT="1203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00789">
                <a:tc>
                  <a:txBody>
                    <a:bodyPr/>
                    <a:lstStyle/>
                    <a:p>
                      <a:pPr algn="l" fontAlgn="b"/>
                      <a:r>
                        <a:rPr lang="en-US" sz="1700" b="1" i="0" u="none" strike="noStrike">
                          <a:solidFill>
                            <a:srgbClr val="000000"/>
                          </a:solidFill>
                          <a:effectLst/>
                          <a:latin typeface="Calibri"/>
                        </a:rPr>
                        <a:t>Level</a:t>
                      </a:r>
                    </a:p>
                  </a:txBody>
                  <a:tcPr marL="12032" marR="12032" marT="1203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Size (M EUR)</a:t>
                      </a:r>
                    </a:p>
                  </a:txBody>
                  <a:tcPr marL="12032" marR="12032" marT="1203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700" b="1" i="0" u="none" strike="noStrike">
                          <a:solidFill>
                            <a:srgbClr val="000000"/>
                          </a:solidFill>
                          <a:effectLst/>
                          <a:latin typeface="Calibri"/>
                        </a:rPr>
                        <a:t>ECNs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8758">
                <a:tc>
                  <a:txBody>
                    <a:bodyPr/>
                    <a:lstStyle/>
                    <a:p>
                      <a:pPr algn="r" fontAlgn="b"/>
                      <a:r>
                        <a:rPr lang="en-US" sz="1700" b="0" i="0" u="none" strike="noStrike">
                          <a:solidFill>
                            <a:srgbClr val="0000FF"/>
                          </a:solidFill>
                          <a:effectLst/>
                          <a:latin typeface="Calibri"/>
                        </a:rPr>
                        <a:t>1.26690</a:t>
                      </a:r>
                    </a:p>
                  </a:txBody>
                  <a:tcPr marL="12032" marR="12032" marT="12032"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b"/>
                      <a:r>
                        <a:rPr lang="en-US" sz="1700" b="0" i="0" u="none" strike="noStrike">
                          <a:solidFill>
                            <a:srgbClr val="0000FF"/>
                          </a:solidFill>
                          <a:effectLst/>
                          <a:latin typeface="Calibri"/>
                        </a:rPr>
                        <a:t>8.00</a:t>
                      </a:r>
                    </a:p>
                  </a:txBody>
                  <a:tcPr marL="12032" marR="12032" marT="12032"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r>
              <a:tr h="276726">
                <a:tc>
                  <a:txBody>
                    <a:bodyPr/>
                    <a:lstStyle/>
                    <a:p>
                      <a:pPr algn="r" fontAlgn="b"/>
                      <a:r>
                        <a:rPr lang="en-US" sz="1700" b="0" i="0" u="none" strike="noStrike">
                          <a:solidFill>
                            <a:srgbClr val="0000FF"/>
                          </a:solidFill>
                          <a:effectLst/>
                          <a:latin typeface="Calibri"/>
                        </a:rPr>
                        <a:t>1.26680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3.75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0000FF"/>
                          </a:solidFill>
                          <a:effectLst/>
                          <a:latin typeface="Calibri"/>
                        </a:rPr>
                        <a:t>1.26675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2.50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0000FF"/>
                          </a:solidFill>
                          <a:effectLst/>
                          <a:latin typeface="Calibri"/>
                        </a:rPr>
                        <a:t>1.26673</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1.75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0000FF"/>
                          </a:solidFill>
                          <a:effectLst/>
                          <a:latin typeface="Calibri"/>
                        </a:rPr>
                        <a:t>1.26670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6.80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 &amp; 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0000FF"/>
                          </a:solidFill>
                          <a:effectLst/>
                          <a:latin typeface="Calibri"/>
                        </a:rPr>
                        <a:t>1.26668</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0.90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0000FF"/>
                          </a:solidFill>
                          <a:effectLst/>
                          <a:latin typeface="Calibri"/>
                        </a:rPr>
                        <a:t>1.26665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0000FF"/>
                          </a:solidFill>
                          <a:effectLst/>
                          <a:latin typeface="Calibri"/>
                        </a:rPr>
                        <a:t>0.25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l" fontAlgn="b"/>
                      <a:r>
                        <a:rPr lang="en-US" sz="1700" b="0" i="0" u="none" strike="noStrike">
                          <a:solidFill>
                            <a:srgbClr val="000000"/>
                          </a:solidFill>
                          <a:effectLst/>
                          <a:latin typeface="Calibri"/>
                        </a:rPr>
                        <a:t> </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700" b="0" i="0" u="none" strike="noStrike">
                        <a:solidFill>
                          <a:srgbClr val="000000"/>
                        </a:solidFill>
                        <a:effectLst/>
                        <a:latin typeface="Calibri"/>
                      </a:endParaRP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 </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8758">
                <a:tc>
                  <a:txBody>
                    <a:bodyPr/>
                    <a:lstStyle/>
                    <a:p>
                      <a:pPr algn="r" fontAlgn="b"/>
                      <a:r>
                        <a:rPr lang="en-US" sz="1700" b="0" i="0" u="none" strike="noStrike">
                          <a:solidFill>
                            <a:srgbClr val="FF0000"/>
                          </a:solidFill>
                          <a:effectLst/>
                          <a:latin typeface="Calibri"/>
                        </a:rPr>
                        <a:t>1.26664</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0.10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8758">
                <a:tc>
                  <a:txBody>
                    <a:bodyPr/>
                    <a:lstStyle/>
                    <a:p>
                      <a:pPr algn="r" fontAlgn="b"/>
                      <a:r>
                        <a:rPr lang="en-US" sz="1700" b="0" i="0" u="none" strike="noStrike">
                          <a:solidFill>
                            <a:srgbClr val="FF0000"/>
                          </a:solidFill>
                          <a:effectLst/>
                          <a:latin typeface="Calibri"/>
                        </a:rPr>
                        <a:t>1.26663</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0.60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FF0000"/>
                          </a:solidFill>
                          <a:effectLst/>
                          <a:latin typeface="Calibri"/>
                        </a:rPr>
                        <a:t>1.26660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10.15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 &amp; 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FF0000"/>
                          </a:solidFill>
                          <a:effectLst/>
                          <a:latin typeface="Calibri"/>
                        </a:rPr>
                        <a:t>1.26655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2.90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HotSpot &amp; Lava</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FF0000"/>
                          </a:solidFill>
                          <a:effectLst/>
                          <a:latin typeface="Calibri"/>
                        </a:rPr>
                        <a:t>1.26650</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6.00</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76726">
                <a:tc>
                  <a:txBody>
                    <a:bodyPr/>
                    <a:lstStyle/>
                    <a:p>
                      <a:pPr algn="r" fontAlgn="b"/>
                      <a:r>
                        <a:rPr lang="en-US" sz="1700" b="0" i="0" u="none" strike="noStrike">
                          <a:solidFill>
                            <a:srgbClr val="FF0000"/>
                          </a:solidFill>
                          <a:effectLst/>
                          <a:latin typeface="Calibri"/>
                        </a:rPr>
                        <a:t>1.26645</a:t>
                      </a:r>
                    </a:p>
                  </a:txBody>
                  <a:tcPr marL="12032" marR="12032" marT="12032"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700" b="0" i="0" u="none" strike="noStrike">
                          <a:solidFill>
                            <a:srgbClr val="FF0000"/>
                          </a:solidFill>
                          <a:effectLst/>
                          <a:latin typeface="Calibri"/>
                        </a:rPr>
                        <a:t>2.25</a:t>
                      </a:r>
                    </a:p>
                  </a:txBody>
                  <a:tcPr marL="12032" marR="12032" marT="12032"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en-US" sz="1700" b="0" i="0" u="none" strike="noStrike">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r>
              <a:tr h="288758">
                <a:tc>
                  <a:txBody>
                    <a:bodyPr/>
                    <a:lstStyle/>
                    <a:p>
                      <a:pPr algn="r" fontAlgn="b"/>
                      <a:r>
                        <a:rPr lang="en-US" sz="1700" b="0" i="0" u="none" strike="noStrike">
                          <a:solidFill>
                            <a:srgbClr val="FF0000"/>
                          </a:solidFill>
                          <a:effectLst/>
                          <a:latin typeface="Calibri"/>
                        </a:rPr>
                        <a:t>1.26630</a:t>
                      </a:r>
                    </a:p>
                  </a:txBody>
                  <a:tcPr marL="12032" marR="12032" marT="12032"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US" sz="1700" b="0" i="0" u="none" strike="noStrike">
                          <a:solidFill>
                            <a:srgbClr val="FF0000"/>
                          </a:solidFill>
                          <a:effectLst/>
                          <a:latin typeface="Calibri"/>
                        </a:rPr>
                        <a:t>10.00</a:t>
                      </a:r>
                    </a:p>
                  </a:txBody>
                  <a:tcPr marL="12032" marR="12032" marT="12032"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fontAlgn="b"/>
                      <a:r>
                        <a:rPr lang="en-US" sz="1700" b="0" i="0" u="none" strike="noStrike" dirty="0">
                          <a:solidFill>
                            <a:srgbClr val="000000"/>
                          </a:solidFill>
                          <a:effectLst/>
                          <a:latin typeface="Calibri"/>
                        </a:rPr>
                        <a:t>EBS</a:t>
                      </a:r>
                    </a:p>
                  </a:txBody>
                  <a:tcPr marL="12032" marR="12032" marT="12032"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3907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Aggregation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361899949"/>
              </p:ext>
            </p:extLst>
          </p:nvPr>
        </p:nvGraphicFramePr>
        <p:xfrm>
          <a:off x="259722" y="1417638"/>
          <a:ext cx="8153400" cy="523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100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Position</a:t>
            </a:r>
            <a:endParaRPr lang="en-US" dirty="0"/>
          </a:p>
        </p:txBody>
      </p:sp>
      <p:sp>
        <p:nvSpPr>
          <p:cNvPr id="3" name="Content Placeholder 2"/>
          <p:cNvSpPr>
            <a:spLocks noGrp="1"/>
          </p:cNvSpPr>
          <p:nvPr>
            <p:ph idx="1"/>
          </p:nvPr>
        </p:nvSpPr>
        <p:spPr/>
        <p:txBody>
          <a:bodyPr/>
          <a:lstStyle/>
          <a:p>
            <a:pPr marL="114300" indent="0">
              <a:buNone/>
            </a:pPr>
            <a:r>
              <a:rPr lang="en-US" dirty="0" smtClean="0"/>
              <a:t>How do you know how much to “skew” your bid and/or offer when you have a net risk position?</a:t>
            </a:r>
          </a:p>
          <a:p>
            <a:endParaRPr lang="en-US" dirty="0"/>
          </a:p>
          <a:p>
            <a:r>
              <a:rPr lang="en-US" dirty="0" smtClean="0"/>
              <a:t>Real answer depends on market microstructure</a:t>
            </a:r>
          </a:p>
          <a:p>
            <a:pPr lvl="1"/>
            <a:r>
              <a:rPr lang="en-US" dirty="0" smtClean="0"/>
              <a:t>Moving bid up increases the probability you’ll buy</a:t>
            </a:r>
          </a:p>
          <a:p>
            <a:pPr lvl="1"/>
            <a:r>
              <a:rPr lang="en-US" dirty="0" smtClean="0"/>
              <a:t>Moving offer down increases the probability you’ll sell</a:t>
            </a:r>
          </a:p>
          <a:p>
            <a:pPr lvl="1"/>
            <a:r>
              <a:rPr lang="en-US" dirty="0" smtClean="0"/>
              <a:t>How much those probabilities change depend on complex details</a:t>
            </a:r>
          </a:p>
          <a:p>
            <a:endParaRPr lang="en-US" dirty="0"/>
          </a:p>
          <a:p>
            <a:r>
              <a:rPr lang="en-US" dirty="0" smtClean="0"/>
              <a:t>Usually dealers do not bother with microstructure models</a:t>
            </a:r>
          </a:p>
          <a:p>
            <a:pPr lvl="1"/>
            <a:r>
              <a:rPr lang="en-US" dirty="0" smtClean="0"/>
              <a:t>Ad hoc algorithm for moving bid and/or offer as a function of net risk position</a:t>
            </a:r>
            <a:endParaRPr lang="en-US" dirty="0"/>
          </a:p>
          <a:p>
            <a:endParaRPr lang="en-US" dirty="0"/>
          </a:p>
        </p:txBody>
      </p:sp>
    </p:spTree>
    <p:extLst>
      <p:ext uri="{BB962C8B-B14F-4D97-AF65-F5344CB8AC3E}">
        <p14:creationId xmlns:p14="http://schemas.microsoft.com/office/powerpoint/2010/main" val="23913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Position</a:t>
            </a:r>
            <a:endParaRPr lang="en-US" dirty="0"/>
          </a:p>
        </p:txBody>
      </p:sp>
      <p:sp>
        <p:nvSpPr>
          <p:cNvPr id="3" name="Content Placeholder 2"/>
          <p:cNvSpPr>
            <a:spLocks noGrp="1"/>
          </p:cNvSpPr>
          <p:nvPr>
            <p:ph idx="1"/>
          </p:nvPr>
        </p:nvSpPr>
        <p:spPr>
          <a:xfrm>
            <a:off x="457200" y="1600199"/>
            <a:ext cx="7620000" cy="5043939"/>
          </a:xfrm>
        </p:spPr>
        <p:txBody>
          <a:bodyPr>
            <a:normAutofit/>
          </a:bodyPr>
          <a:lstStyle/>
          <a:p>
            <a:r>
              <a:rPr lang="en-US" dirty="0" smtClean="0"/>
              <a:t>Here is one approach that some dealers take: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End up tightening the client bid/ask spread for intermediate risk positions, widening back out for large risk positions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4181531436"/>
              </p:ext>
            </p:extLst>
          </p:nvPr>
        </p:nvGraphicFramePr>
        <p:xfrm>
          <a:off x="850116" y="2046772"/>
          <a:ext cx="6724978" cy="36064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2121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Views</a:t>
            </a:r>
            <a:endParaRPr lang="en-US" dirty="0"/>
          </a:p>
        </p:txBody>
      </p:sp>
      <p:sp>
        <p:nvSpPr>
          <p:cNvPr id="3" name="Content Placeholder 2"/>
          <p:cNvSpPr>
            <a:spLocks noGrp="1"/>
          </p:cNvSpPr>
          <p:nvPr>
            <p:ph idx="1"/>
          </p:nvPr>
        </p:nvSpPr>
        <p:spPr/>
        <p:txBody>
          <a:bodyPr/>
          <a:lstStyle/>
          <a:p>
            <a:r>
              <a:rPr lang="en-US" dirty="0" smtClean="0"/>
              <a:t>The time scale of a view on the market is approximately the average risk holding time</a:t>
            </a:r>
          </a:p>
          <a:p>
            <a:pPr lvl="1"/>
            <a:r>
              <a:rPr lang="en-US" dirty="0" smtClean="0"/>
              <a:t>Order one minute or less, usually</a:t>
            </a:r>
          </a:p>
          <a:p>
            <a:endParaRPr lang="en-US" dirty="0"/>
          </a:p>
          <a:p>
            <a:r>
              <a:rPr lang="en-US" dirty="0" smtClean="0"/>
              <a:t>Economics and fundamentals don’t matter on those time scales, just technical signals</a:t>
            </a:r>
          </a:p>
          <a:p>
            <a:pPr lvl="1"/>
            <a:r>
              <a:rPr lang="en-US" dirty="0" smtClean="0"/>
              <a:t>Momentum signals</a:t>
            </a:r>
          </a:p>
          <a:p>
            <a:pPr lvl="1"/>
            <a:r>
              <a:rPr lang="en-US" dirty="0" smtClean="0"/>
              <a:t>Mean reversion signals</a:t>
            </a:r>
          </a:p>
          <a:p>
            <a:pPr lvl="1"/>
            <a:r>
              <a:rPr lang="en-US" dirty="0" smtClean="0"/>
              <a:t>Directional signals based on order book structure and other types of market microstructure analysis</a:t>
            </a:r>
          </a:p>
          <a:p>
            <a:pPr lvl="1"/>
            <a:r>
              <a:rPr lang="en-US" dirty="0" smtClean="0"/>
              <a:t>Directional signals based on informational advantage due to seeing trades of big clients before the rest of the market</a:t>
            </a:r>
          </a:p>
          <a:p>
            <a:endParaRPr lang="en-US" dirty="0"/>
          </a:p>
          <a:p>
            <a:endParaRPr lang="en-US" dirty="0"/>
          </a:p>
        </p:txBody>
      </p:sp>
    </p:spTree>
    <p:extLst>
      <p:ext uri="{BB962C8B-B14F-4D97-AF65-F5344CB8AC3E}">
        <p14:creationId xmlns:p14="http://schemas.microsoft.com/office/powerpoint/2010/main" val="352285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Instructor</a:t>
            </a:r>
            <a:endParaRPr lang="en-US" dirty="0"/>
          </a:p>
        </p:txBody>
      </p:sp>
      <p:sp>
        <p:nvSpPr>
          <p:cNvPr id="3" name="Content Placeholder 2"/>
          <p:cNvSpPr>
            <a:spLocks noGrp="1"/>
          </p:cNvSpPr>
          <p:nvPr>
            <p:ph idx="1"/>
          </p:nvPr>
        </p:nvSpPr>
        <p:spPr/>
        <p:txBody>
          <a:bodyPr/>
          <a:lstStyle/>
          <a:p>
            <a:r>
              <a:rPr lang="en-US" dirty="0" smtClean="0"/>
              <a:t>Mark Higgins (</a:t>
            </a:r>
            <a:r>
              <a:rPr lang="en-US" dirty="0" smtClean="0">
                <a:hlinkClick r:id="rId2"/>
              </a:rPr>
              <a:t>mark.higgins@baruch.cuny.edu</a:t>
            </a:r>
            <a:r>
              <a:rPr lang="en-US" dirty="0" smtClean="0"/>
              <a:t>)</a:t>
            </a:r>
          </a:p>
          <a:p>
            <a:r>
              <a:rPr lang="en-US" dirty="0" smtClean="0"/>
              <a:t>CEO of Washington Square Technologies since May 2014</a:t>
            </a:r>
          </a:p>
          <a:p>
            <a:pPr lvl="1"/>
            <a:r>
              <a:rPr lang="en-US" dirty="0" smtClean="0"/>
              <a:t>Fin-Tech company building an institutional quant platform</a:t>
            </a:r>
          </a:p>
          <a:p>
            <a:r>
              <a:rPr lang="en-US" dirty="0" smtClean="0"/>
              <a:t>Managing Director at JPMorgan, 2006-2014</a:t>
            </a:r>
          </a:p>
          <a:p>
            <a:pPr lvl="1"/>
            <a:r>
              <a:rPr lang="en-US" dirty="0" smtClean="0"/>
              <a:t>Co-headed Quantitative Research for the investment bank</a:t>
            </a:r>
          </a:p>
          <a:p>
            <a:pPr lvl="1"/>
            <a:r>
              <a:rPr lang="en-US" dirty="0" smtClean="0"/>
              <a:t>Launched and delivered the Athena project</a:t>
            </a:r>
          </a:p>
          <a:p>
            <a:pPr lvl="1"/>
            <a:r>
              <a:rPr lang="en-US" dirty="0" smtClean="0"/>
              <a:t>Traded currency options</a:t>
            </a:r>
          </a:p>
          <a:p>
            <a:r>
              <a:rPr lang="en-US" dirty="0" smtClean="0"/>
              <a:t>Vice President at Goldman Sachs, 1998-2006</a:t>
            </a:r>
          </a:p>
          <a:p>
            <a:pPr lvl="1"/>
            <a:r>
              <a:rPr lang="en-US" dirty="0" smtClean="0"/>
              <a:t>Headed the currency and NY interest rate quant groups</a:t>
            </a:r>
          </a:p>
          <a:p>
            <a:r>
              <a:rPr lang="en-US" dirty="0" smtClean="0"/>
              <a:t>Lead developer at </a:t>
            </a:r>
            <a:r>
              <a:rPr lang="en-US" dirty="0" err="1" smtClean="0"/>
              <a:t>Contango</a:t>
            </a:r>
            <a:r>
              <a:rPr lang="en-US" dirty="0" smtClean="0"/>
              <a:t> Energy, 1996-1998</a:t>
            </a:r>
          </a:p>
          <a:p>
            <a:r>
              <a:rPr lang="en-US" dirty="0" smtClean="0"/>
              <a:t>PhD in theoretical astrophysics from Queen’s University in Canada, 1996</a:t>
            </a:r>
          </a:p>
        </p:txBody>
      </p:sp>
    </p:spTree>
    <p:extLst>
      <p:ext uri="{BB962C8B-B14F-4D97-AF65-F5344CB8AC3E}">
        <p14:creationId xmlns:p14="http://schemas.microsoft.com/office/powerpoint/2010/main" val="78806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Behavior</a:t>
            </a:r>
            <a:endParaRPr lang="en-US" dirty="0"/>
          </a:p>
        </p:txBody>
      </p:sp>
      <p:sp>
        <p:nvSpPr>
          <p:cNvPr id="3" name="Content Placeholder 2"/>
          <p:cNvSpPr>
            <a:spLocks noGrp="1"/>
          </p:cNvSpPr>
          <p:nvPr>
            <p:ph idx="1"/>
          </p:nvPr>
        </p:nvSpPr>
        <p:spPr/>
        <p:txBody>
          <a:bodyPr/>
          <a:lstStyle/>
          <a:p>
            <a:r>
              <a:rPr lang="en-US" dirty="0" smtClean="0"/>
              <a:t>Two types of client behavior matter</a:t>
            </a:r>
          </a:p>
          <a:p>
            <a:endParaRPr lang="en-US" dirty="0"/>
          </a:p>
          <a:p>
            <a:r>
              <a:rPr lang="en-US" dirty="0" smtClean="0"/>
              <a:t>Ability to predict (short-term) direction of the market</a:t>
            </a:r>
          </a:p>
          <a:p>
            <a:pPr lvl="1"/>
            <a:r>
              <a:rPr lang="en-US" dirty="0" smtClean="0"/>
              <a:t>Not always because the client is good – sometimes just because they are big and move the market</a:t>
            </a:r>
          </a:p>
          <a:p>
            <a:pPr lvl="1"/>
            <a:r>
              <a:rPr lang="en-US" dirty="0" smtClean="0"/>
              <a:t>Sometimes due to latency arbitrage</a:t>
            </a:r>
          </a:p>
          <a:p>
            <a:endParaRPr lang="en-US" dirty="0"/>
          </a:p>
          <a:p>
            <a:r>
              <a:rPr lang="en-US" dirty="0" smtClean="0"/>
              <a:t>Price sensitivity</a:t>
            </a:r>
          </a:p>
          <a:p>
            <a:pPr lvl="1"/>
            <a:r>
              <a:rPr lang="en-US" dirty="0" smtClean="0"/>
              <a:t>Some clients deal with many dealers and are always putting prices in competition on every trade</a:t>
            </a:r>
          </a:p>
          <a:p>
            <a:pPr lvl="1"/>
            <a:r>
              <a:rPr lang="en-US" dirty="0" smtClean="0"/>
              <a:t>Others trade with only a small number of dealers and try to spread out their trades between dealers </a:t>
            </a:r>
            <a:endParaRPr lang="en-US" dirty="0"/>
          </a:p>
        </p:txBody>
      </p:sp>
    </p:spTree>
    <p:extLst>
      <p:ext uri="{BB962C8B-B14F-4D97-AF65-F5344CB8AC3E}">
        <p14:creationId xmlns:p14="http://schemas.microsoft.com/office/powerpoint/2010/main" val="3201951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pPr marL="114300" indent="0">
              <a:buNone/>
            </a:pPr>
            <a:r>
              <a:rPr lang="en-US" dirty="0" smtClean="0"/>
              <a:t>Typical evolution of market making:</a:t>
            </a:r>
          </a:p>
          <a:p>
            <a:endParaRPr lang="en-US" dirty="0" smtClean="0"/>
          </a:p>
          <a:p>
            <a:pPr marL="571500" indent="-457200">
              <a:buFont typeface="+mj-lt"/>
              <a:buAutoNum type="arabicPeriod"/>
            </a:pPr>
            <a:r>
              <a:rPr lang="en-US" dirty="0" smtClean="0"/>
              <a:t>Voice trading market</a:t>
            </a:r>
          </a:p>
          <a:p>
            <a:pPr marL="571500" indent="-457200">
              <a:buFont typeface="+mj-lt"/>
              <a:buAutoNum type="arabicPeriod"/>
            </a:pPr>
            <a:r>
              <a:rPr lang="en-US" dirty="0" smtClean="0"/>
              <a:t>Clients can click to trade, but humans set prices and manage portfolio risk</a:t>
            </a:r>
          </a:p>
          <a:p>
            <a:pPr marL="571500" indent="-457200">
              <a:buFont typeface="+mj-lt"/>
              <a:buAutoNum type="arabicPeriod"/>
            </a:pPr>
            <a:r>
              <a:rPr lang="en-US" dirty="0" smtClean="0"/>
              <a:t>Price-making is automated, but humans manage portfolio risk</a:t>
            </a:r>
          </a:p>
          <a:p>
            <a:pPr marL="571500" indent="-457200">
              <a:buFont typeface="+mj-lt"/>
              <a:buAutoNum type="arabicPeriod"/>
            </a:pPr>
            <a:r>
              <a:rPr lang="en-US" dirty="0" smtClean="0"/>
              <a:t>Hedging is automated as well; humans monitor the machine but do not get involved in individual trades</a:t>
            </a:r>
            <a:endParaRPr lang="en-US" dirty="0"/>
          </a:p>
        </p:txBody>
      </p:sp>
    </p:spTree>
    <p:extLst>
      <p:ext uri="{BB962C8B-B14F-4D97-AF65-F5344CB8AC3E}">
        <p14:creationId xmlns:p14="http://schemas.microsoft.com/office/powerpoint/2010/main" val="328559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r>
              <a:rPr lang="en-US" dirty="0" smtClean="0"/>
              <a:t>Two extremes of risk management:</a:t>
            </a:r>
          </a:p>
          <a:p>
            <a:pPr lvl="1"/>
            <a:r>
              <a:rPr lang="en-US" dirty="0" smtClean="0"/>
              <a:t>Don’t hedge at all</a:t>
            </a:r>
          </a:p>
          <a:p>
            <a:pPr lvl="2"/>
            <a:r>
              <a:rPr lang="en-US" dirty="0" smtClean="0"/>
              <a:t>Take market risk</a:t>
            </a:r>
          </a:p>
          <a:p>
            <a:pPr lvl="2"/>
            <a:r>
              <a:rPr lang="en-US" dirty="0" smtClean="0"/>
              <a:t>Get paid bid/ask spread on each client trade</a:t>
            </a:r>
          </a:p>
          <a:p>
            <a:pPr lvl="2"/>
            <a:r>
              <a:rPr lang="en-US" dirty="0" smtClean="0"/>
              <a:t>Client trades hopefully net against each other so get paid the spread to close out risk</a:t>
            </a:r>
          </a:p>
          <a:p>
            <a:pPr lvl="1"/>
            <a:r>
              <a:rPr lang="en-US" dirty="0" smtClean="0"/>
              <a:t>Hedge every trade</a:t>
            </a:r>
          </a:p>
          <a:p>
            <a:pPr lvl="2"/>
            <a:r>
              <a:rPr lang="en-US" dirty="0" smtClean="0"/>
              <a:t>No material market risk</a:t>
            </a:r>
          </a:p>
          <a:p>
            <a:pPr lvl="2"/>
            <a:r>
              <a:rPr lang="en-US" dirty="0" smtClean="0"/>
              <a:t>Get paid bid/ask spread on each client trade</a:t>
            </a:r>
          </a:p>
          <a:p>
            <a:pPr lvl="2"/>
            <a:r>
              <a:rPr lang="en-US" dirty="0" smtClean="0"/>
              <a:t>Pay inter-dealer bid/ask spread to hedge each client trade</a:t>
            </a:r>
          </a:p>
          <a:p>
            <a:endParaRPr lang="en-US" dirty="0"/>
          </a:p>
          <a:p>
            <a:r>
              <a:rPr lang="en-US" dirty="0" smtClean="0"/>
              <a:t>Inter-dealer bid/ask spread is often </a:t>
            </a:r>
            <a:r>
              <a:rPr lang="en-US" b="1" dirty="0" smtClean="0"/>
              <a:t>wider</a:t>
            </a:r>
            <a:r>
              <a:rPr lang="en-US" dirty="0" smtClean="0"/>
              <a:t> than the bid/ask spread shown to clients to be competitive</a:t>
            </a:r>
            <a:endParaRPr lang="en-US" dirty="0"/>
          </a:p>
        </p:txBody>
      </p:sp>
    </p:spTree>
    <p:extLst>
      <p:ext uri="{BB962C8B-B14F-4D97-AF65-F5344CB8AC3E}">
        <p14:creationId xmlns:p14="http://schemas.microsoft.com/office/powerpoint/2010/main" val="3714485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r>
              <a:rPr lang="en-US" dirty="0" smtClean="0"/>
              <a:t>Typical approach taken by modern dealers: break up positions into two buckets</a:t>
            </a:r>
          </a:p>
          <a:p>
            <a:endParaRPr lang="en-US" dirty="0"/>
          </a:p>
          <a:p>
            <a:r>
              <a:rPr lang="en-US" dirty="0" smtClean="0"/>
              <a:t>Bucket 1: trades against clients who are generally right on the direction of market moves</a:t>
            </a:r>
          </a:p>
          <a:p>
            <a:pPr lvl="1"/>
            <a:r>
              <a:rPr lang="en-US" dirty="0" smtClean="0"/>
              <a:t>Hedge their trades aggressively</a:t>
            </a:r>
          </a:p>
          <a:p>
            <a:endParaRPr lang="en-US" dirty="0"/>
          </a:p>
          <a:p>
            <a:r>
              <a:rPr lang="en-US" dirty="0" smtClean="0"/>
              <a:t>Bucket 2: trades against everyone else</a:t>
            </a:r>
          </a:p>
          <a:p>
            <a:pPr lvl="1"/>
            <a:r>
              <a:rPr lang="en-US" dirty="0" smtClean="0"/>
              <a:t>Do not hedge each trade, and hope for netting</a:t>
            </a:r>
          </a:p>
          <a:p>
            <a:pPr lvl="1"/>
            <a:r>
              <a:rPr lang="en-US" dirty="0" smtClean="0"/>
              <a:t>Monitor net risk position and hedge when a risk limit is exceeded</a:t>
            </a:r>
            <a:endParaRPr lang="en-US" dirty="0"/>
          </a:p>
        </p:txBody>
      </p:sp>
    </p:spTree>
    <p:extLst>
      <p:ext uri="{BB962C8B-B14F-4D97-AF65-F5344CB8AC3E}">
        <p14:creationId xmlns:p14="http://schemas.microsoft.com/office/powerpoint/2010/main" val="636184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pPr marL="114300" indent="0">
              <a:buNone/>
            </a:pPr>
            <a:r>
              <a:rPr lang="en-US" dirty="0" smtClean="0"/>
              <a:t>What does “right on the direction of market moves” mean?</a:t>
            </a:r>
          </a:p>
          <a:p>
            <a:endParaRPr lang="en-US" dirty="0"/>
          </a:p>
          <a:p>
            <a:r>
              <a:rPr lang="en-US" dirty="0" smtClean="0"/>
              <a:t>Time scale is determined by average risk holding period</a:t>
            </a:r>
          </a:p>
          <a:p>
            <a:pPr lvl="1"/>
            <a:r>
              <a:rPr lang="en-US" dirty="0" smtClean="0"/>
              <a:t>In turn determined by average time between client trades</a:t>
            </a:r>
          </a:p>
          <a:p>
            <a:pPr lvl="1"/>
            <a:r>
              <a:rPr lang="en-US" dirty="0" smtClean="0"/>
              <a:t>Typically order seconds</a:t>
            </a:r>
          </a:p>
          <a:p>
            <a:endParaRPr lang="en-US" dirty="0"/>
          </a:p>
          <a:p>
            <a:r>
              <a:rPr lang="en-US" dirty="0" smtClean="0"/>
              <a:t>Clients who hold risk positions over much longer periods (eg global macro traders) are not relevant here</a:t>
            </a:r>
          </a:p>
          <a:p>
            <a:endParaRPr lang="en-US" dirty="0"/>
          </a:p>
          <a:p>
            <a:r>
              <a:rPr lang="en-US" dirty="0" smtClean="0"/>
              <a:t>Clients who are right on short timescales are relevant</a:t>
            </a:r>
          </a:p>
          <a:p>
            <a:pPr lvl="1"/>
            <a:r>
              <a:rPr lang="en-US" dirty="0" smtClean="0"/>
              <a:t>High frequency traders, or big names whose trades move the market</a:t>
            </a:r>
            <a:endParaRPr lang="en-US" dirty="0"/>
          </a:p>
        </p:txBody>
      </p:sp>
    </p:spTree>
    <p:extLst>
      <p:ext uri="{BB962C8B-B14F-4D97-AF65-F5344CB8AC3E}">
        <p14:creationId xmlns:p14="http://schemas.microsoft.com/office/powerpoint/2010/main" val="3043033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pPr marL="114300" indent="0">
              <a:buNone/>
            </a:pPr>
            <a:r>
              <a:rPr lang="en-US" dirty="0" smtClean="0"/>
              <a:t>What risk limits do hedging engines monitor?</a:t>
            </a:r>
          </a:p>
          <a:p>
            <a:endParaRPr lang="en-US" dirty="0"/>
          </a:p>
          <a:p>
            <a:r>
              <a:rPr lang="en-US" dirty="0" smtClean="0"/>
              <a:t>Individual currency delta</a:t>
            </a:r>
          </a:p>
          <a:p>
            <a:pPr lvl="1"/>
            <a:r>
              <a:rPr lang="en-US" dirty="0" smtClean="0"/>
              <a:t>“Delta” means “PNL for a unit move in a currency spot rate”</a:t>
            </a:r>
          </a:p>
          <a:p>
            <a:pPr lvl="1"/>
            <a:r>
              <a:rPr lang="en-US" dirty="0" smtClean="0"/>
              <a:t>No model involved: just net amount of currency long or short</a:t>
            </a:r>
          </a:p>
          <a:p>
            <a:pPr lvl="1"/>
            <a:r>
              <a:rPr lang="en-US" dirty="0" smtClean="0"/>
              <a:t>Risk limits set by currency by human risk managers</a:t>
            </a:r>
          </a:p>
          <a:p>
            <a:r>
              <a:rPr lang="en-US" dirty="0" smtClean="0"/>
              <a:t>Value-at-risk</a:t>
            </a:r>
          </a:p>
          <a:p>
            <a:pPr lvl="1"/>
            <a:r>
              <a:rPr lang="en-US" b="1" dirty="0" smtClean="0"/>
              <a:t>Model-based </a:t>
            </a:r>
            <a:r>
              <a:rPr lang="en-US" dirty="0" smtClean="0"/>
              <a:t>estimate of PNL standard deviation over some representative period (eg 1 day)</a:t>
            </a:r>
          </a:p>
          <a:p>
            <a:pPr lvl="1"/>
            <a:r>
              <a:rPr lang="en-US" dirty="0" smtClean="0"/>
              <a:t>Allows for approximate hedging between positions on highly correlated assets</a:t>
            </a:r>
          </a:p>
          <a:p>
            <a:pPr lvl="2"/>
            <a:r>
              <a:rPr lang="en-US" dirty="0" smtClean="0"/>
              <a:t>eg EUR and CHF </a:t>
            </a:r>
            <a:r>
              <a:rPr lang="en-US" dirty="0" err="1" smtClean="0"/>
              <a:t>vs</a:t>
            </a:r>
            <a:r>
              <a:rPr lang="en-US" dirty="0" smtClean="0"/>
              <a:t> USD</a:t>
            </a:r>
            <a:endParaRPr lang="en-US" dirty="0"/>
          </a:p>
        </p:txBody>
      </p:sp>
    </p:spTree>
    <p:extLst>
      <p:ext uri="{BB962C8B-B14F-4D97-AF65-F5344CB8AC3E}">
        <p14:creationId xmlns:p14="http://schemas.microsoft.com/office/powerpoint/2010/main" val="1523650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What is the right delta limit to use? (Single currency case)</a:t>
            </a:r>
          </a:p>
          <a:p>
            <a:endParaRPr lang="en-US" dirty="0"/>
          </a:p>
          <a:p>
            <a:r>
              <a:rPr lang="en-US" dirty="0" smtClean="0"/>
              <a:t>Use a model to simulate trading and optimize over a Monte Carlo simulation (or closed form solution)</a:t>
            </a:r>
          </a:p>
          <a:p>
            <a:pPr lvl="1"/>
            <a:r>
              <a:rPr lang="en-US" dirty="0" smtClean="0"/>
              <a:t>Simple, easy to implement and understand, but often overly simplistic</a:t>
            </a:r>
          </a:p>
          <a:p>
            <a:r>
              <a:rPr lang="en-US" dirty="0" smtClean="0"/>
              <a:t>Backtest hedging simulations against historical data and optimize over </a:t>
            </a:r>
            <a:r>
              <a:rPr lang="en-US" dirty="0" err="1" smtClean="0"/>
              <a:t>backtested</a:t>
            </a:r>
            <a:r>
              <a:rPr lang="en-US" dirty="0" smtClean="0"/>
              <a:t> PNL</a:t>
            </a:r>
          </a:p>
          <a:p>
            <a:pPr lvl="1"/>
            <a:r>
              <a:rPr lang="en-US" dirty="0" smtClean="0"/>
              <a:t>Very useful, but risk over-fitting on historical data, and real trading can change market conditions</a:t>
            </a:r>
          </a:p>
          <a:p>
            <a:r>
              <a:rPr lang="en-US" dirty="0" smtClean="0"/>
              <a:t>Run production experiments with real trading and optimize over realized PNL</a:t>
            </a:r>
          </a:p>
          <a:p>
            <a:pPr lvl="1"/>
            <a:r>
              <a:rPr lang="en-US" dirty="0" smtClean="0"/>
              <a:t>Most accurate, but lots of statistical noise and paying real money, and limited by the actual market conditions</a:t>
            </a:r>
            <a:endParaRPr lang="en-US" dirty="0"/>
          </a:p>
        </p:txBody>
      </p:sp>
    </p:spTree>
    <p:extLst>
      <p:ext uri="{BB962C8B-B14F-4D97-AF65-F5344CB8AC3E}">
        <p14:creationId xmlns:p14="http://schemas.microsoft.com/office/powerpoint/2010/main" val="2914136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Toy simulation approach</a:t>
            </a:r>
          </a:p>
          <a:p>
            <a:pPr marL="114300" indent="0">
              <a:buNone/>
            </a:pPr>
            <a:endParaRPr lang="en-US" dirty="0" smtClean="0"/>
          </a:p>
          <a:p>
            <a:r>
              <a:rPr lang="en-US" dirty="0" smtClean="0"/>
              <a:t>Brownian motion process for spot</a:t>
            </a:r>
          </a:p>
          <a:p>
            <a:pPr lvl="1"/>
            <a:r>
              <a:rPr lang="en-US" dirty="0" smtClean="0"/>
              <a:t>Constant volatility, zero drift</a:t>
            </a:r>
          </a:p>
          <a:p>
            <a:pPr lvl="1"/>
            <a:r>
              <a:rPr lang="en-US" dirty="0" smtClean="0"/>
              <a:t>Simple model but drift, lognormal behavior </a:t>
            </a:r>
            <a:r>
              <a:rPr lang="en-US" dirty="0" err="1" smtClean="0"/>
              <a:t>etc</a:t>
            </a:r>
            <a:r>
              <a:rPr lang="en-US" dirty="0" smtClean="0"/>
              <a:t> doesn’t impact dynamics over intraday trading</a:t>
            </a:r>
          </a:p>
          <a:p>
            <a:r>
              <a:rPr lang="en-US" dirty="0" smtClean="0"/>
              <a:t>Poisson process for realized client trades</a:t>
            </a:r>
          </a:p>
          <a:p>
            <a:pPr lvl="1"/>
            <a:r>
              <a:rPr lang="en-US" dirty="0" smtClean="0"/>
              <a:t>Constant frequency of a trade happening</a:t>
            </a:r>
          </a:p>
          <a:p>
            <a:pPr lvl="1"/>
            <a:r>
              <a:rPr lang="en-US" dirty="0" smtClean="0"/>
              <a:t>Even odds of it being long or short when it happens</a:t>
            </a:r>
          </a:p>
          <a:p>
            <a:pPr lvl="1"/>
            <a:r>
              <a:rPr lang="en-US" dirty="0" smtClean="0"/>
              <a:t>Every trade is of unit size</a:t>
            </a:r>
          </a:p>
          <a:p>
            <a:r>
              <a:rPr lang="en-US" dirty="0" smtClean="0"/>
              <a:t>Break time up into fixed-length interval</a:t>
            </a:r>
          </a:p>
          <a:p>
            <a:pPr lvl="1"/>
            <a:r>
              <a:rPr lang="en-US" dirty="0" smtClean="0"/>
              <a:t>Any trades happen at the start of the interval</a:t>
            </a:r>
          </a:p>
          <a:p>
            <a:pPr lvl="1"/>
            <a:r>
              <a:rPr lang="en-US" dirty="0" smtClean="0"/>
              <a:t>Use a short enough interval that odds of &gt; 1 trade happening are very small</a:t>
            </a:r>
          </a:p>
          <a:p>
            <a:endParaRPr lang="en-US" dirty="0"/>
          </a:p>
          <a:p>
            <a:pPr marL="571500" indent="-457200">
              <a:buFont typeface="+mj-lt"/>
              <a:buAutoNum type="arabicPeriod"/>
            </a:pPr>
            <a:endParaRPr lang="en-US" dirty="0"/>
          </a:p>
        </p:txBody>
      </p:sp>
    </p:spTree>
    <p:extLst>
      <p:ext uri="{BB962C8B-B14F-4D97-AF65-F5344CB8AC3E}">
        <p14:creationId xmlns:p14="http://schemas.microsoft.com/office/powerpoint/2010/main" val="2494532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pPr marL="114300" indent="0">
              <a:buNone/>
            </a:pPr>
            <a:r>
              <a:rPr lang="en-US" dirty="0" smtClean="0"/>
              <a:t>Toy simulation approach (cont’d)</a:t>
            </a:r>
          </a:p>
          <a:p>
            <a:pPr marL="114300" indent="0">
              <a:buNone/>
            </a:pPr>
            <a:endParaRPr lang="en-US" dirty="0"/>
          </a:p>
          <a:p>
            <a:r>
              <a:rPr lang="en-US" dirty="0" smtClean="0"/>
              <a:t>When a client trade happens, you make a PNL equal to half the bid/ask spread typically shown to a client</a:t>
            </a:r>
          </a:p>
          <a:p>
            <a:pPr lvl="1"/>
            <a:r>
              <a:rPr lang="en-US" dirty="0" smtClean="0"/>
              <a:t>Assume that client-facing bid/ask spread is constant</a:t>
            </a:r>
          </a:p>
          <a:p>
            <a:endParaRPr lang="en-US" dirty="0"/>
          </a:p>
          <a:p>
            <a:r>
              <a:rPr lang="en-US" dirty="0" smtClean="0"/>
              <a:t>When the hedging engine trades against the inter-dealer market to hedge its risk, it pays the inter-dealer bid/ask spread</a:t>
            </a:r>
          </a:p>
          <a:p>
            <a:pPr lvl="1"/>
            <a:r>
              <a:rPr lang="en-US" dirty="0" smtClean="0"/>
              <a:t>Assume that the inter-dealer bid/ask spread is constant (and typically higher than the client-facing bid/ask spread)</a:t>
            </a:r>
          </a:p>
          <a:p>
            <a:pPr lvl="1"/>
            <a:r>
              <a:rPr lang="en-US" dirty="0" smtClean="0"/>
              <a:t>When a hedge happens, hedge the position back to zero</a:t>
            </a:r>
          </a:p>
          <a:p>
            <a:pPr marL="571500" indent="-457200">
              <a:buFont typeface="+mj-lt"/>
              <a:buAutoNum type="arabicPeriod"/>
            </a:pPr>
            <a:endParaRPr lang="en-US" dirty="0"/>
          </a:p>
        </p:txBody>
      </p:sp>
    </p:spTree>
    <p:extLst>
      <p:ext uri="{BB962C8B-B14F-4D97-AF65-F5344CB8AC3E}">
        <p14:creationId xmlns:p14="http://schemas.microsoft.com/office/powerpoint/2010/main" val="3056129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smtClean="0"/>
              <a:t>Toy simulation algorithm:</a:t>
            </a:r>
          </a:p>
          <a:p>
            <a:endParaRPr lang="en-US" dirty="0"/>
          </a:p>
          <a:p>
            <a:pPr marL="571500" indent="-457200">
              <a:buFont typeface="+mj-lt"/>
              <a:buAutoNum type="arabicPeriod"/>
            </a:pPr>
            <a:r>
              <a:rPr lang="en-US" dirty="0" smtClean="0"/>
              <a:t>At start of time step, generate a uniform random number in (0,1) and check if it’s less than the trade probability. If so, randomly generate the sign of the trade and update the position by +/- one unit. Get paid half the client bid/ask.</a:t>
            </a:r>
          </a:p>
          <a:p>
            <a:pPr marL="571500" indent="-457200">
              <a:buFont typeface="+mj-lt"/>
              <a:buAutoNum type="arabicPeriod"/>
            </a:pPr>
            <a:r>
              <a:rPr lang="en-US" dirty="0" smtClean="0"/>
              <a:t>Check whether net position is outside the delta limit (+ or -). If so, pay half the dealer bid/ask on the whole position to hedge to zero.</a:t>
            </a:r>
          </a:p>
          <a:p>
            <a:pPr marL="571500" indent="-457200">
              <a:buFont typeface="+mj-lt"/>
              <a:buAutoNum type="arabicPeriod"/>
            </a:pPr>
            <a:r>
              <a:rPr lang="en-US" dirty="0" smtClean="0"/>
              <a:t>Advance the spot by one step in the simulation. PNL = position at start of time step * change in spot over time step</a:t>
            </a:r>
          </a:p>
          <a:p>
            <a:pPr marL="571500" indent="-457200">
              <a:buFont typeface="+mj-lt"/>
              <a:buAutoNum type="arabicPeriod"/>
            </a:pPr>
            <a:r>
              <a:rPr lang="en-US" dirty="0" smtClean="0"/>
              <a:t>Go back to 1, keep looping until the end of the simulation happens.</a:t>
            </a:r>
          </a:p>
          <a:p>
            <a:pPr marL="571500" indent="-457200">
              <a:buFont typeface="+mj-lt"/>
              <a:buAutoNum type="arabicPeriod"/>
            </a:pPr>
            <a:r>
              <a:rPr lang="en-US" dirty="0" smtClean="0"/>
              <a:t>Re-do the whole thing for a bunch of different simulation runs.</a:t>
            </a:r>
          </a:p>
          <a:p>
            <a:pPr marL="571500" indent="-457200">
              <a:buFont typeface="+mj-lt"/>
              <a:buAutoNum type="arabicPeriod"/>
            </a:pPr>
            <a:r>
              <a:rPr lang="en-US" dirty="0" smtClean="0"/>
              <a:t>Look at PNL distribution across the runs.</a:t>
            </a:r>
          </a:p>
        </p:txBody>
      </p:sp>
    </p:spTree>
    <p:extLst>
      <p:ext uri="{BB962C8B-B14F-4D97-AF65-F5344CB8AC3E}">
        <p14:creationId xmlns:p14="http://schemas.microsoft.com/office/powerpoint/2010/main" val="179994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 and Pre-</a:t>
            </a:r>
            <a:r>
              <a:rPr lang="en-US" dirty="0" err="1" smtClean="0"/>
              <a:t>Reqs</a:t>
            </a:r>
            <a:endParaRPr lang="en-US" dirty="0"/>
          </a:p>
        </p:txBody>
      </p:sp>
      <p:sp>
        <p:nvSpPr>
          <p:cNvPr id="3" name="Content Placeholder 2"/>
          <p:cNvSpPr>
            <a:spLocks noGrp="1"/>
          </p:cNvSpPr>
          <p:nvPr>
            <p:ph idx="1"/>
          </p:nvPr>
        </p:nvSpPr>
        <p:spPr/>
        <p:txBody>
          <a:bodyPr/>
          <a:lstStyle/>
          <a:p>
            <a:r>
              <a:rPr lang="en-US" dirty="0" smtClean="0"/>
              <a:t>Black-Scholes pricing: you should know this very well</a:t>
            </a:r>
          </a:p>
          <a:p>
            <a:pPr lvl="1"/>
            <a:r>
              <a:rPr lang="en-US" dirty="0" smtClean="0"/>
              <a:t>We will implement BS pricing for exotics</a:t>
            </a:r>
          </a:p>
          <a:p>
            <a:pPr lvl="1"/>
            <a:r>
              <a:rPr lang="en-US" dirty="0" smtClean="0"/>
              <a:t>We will implement other models that are extensions to BS</a:t>
            </a:r>
          </a:p>
          <a:p>
            <a:endParaRPr lang="en-US" dirty="0" smtClean="0"/>
          </a:p>
          <a:p>
            <a:r>
              <a:rPr lang="en-US" dirty="0" smtClean="0"/>
              <a:t>Python: each assignment will have at least one question that needs to be implemented in Python</a:t>
            </a:r>
          </a:p>
          <a:p>
            <a:endParaRPr lang="en-US" dirty="0" smtClean="0"/>
          </a:p>
          <a:p>
            <a:r>
              <a:rPr lang="en-US" dirty="0" smtClean="0"/>
              <a:t>Stochastic calculus: you should understand how to solve standard SDEs, know what the forward and backward Kolmogorov equations mean</a:t>
            </a:r>
          </a:p>
          <a:p>
            <a:endParaRPr lang="en-US" dirty="0"/>
          </a:p>
          <a:p>
            <a:r>
              <a:rPr lang="en-US" dirty="0" smtClean="0"/>
              <a:t>Not an easy course</a:t>
            </a:r>
          </a:p>
        </p:txBody>
      </p:sp>
    </p:spTree>
    <p:extLst>
      <p:ext uri="{BB962C8B-B14F-4D97-AF65-F5344CB8AC3E}">
        <p14:creationId xmlns:p14="http://schemas.microsoft.com/office/powerpoint/2010/main" val="699022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r>
              <a:rPr lang="en-US" dirty="0" smtClean="0"/>
              <a:t>Can use the simulation to estimate optimal delta limit</a:t>
            </a:r>
          </a:p>
          <a:p>
            <a:pPr lvl="1"/>
            <a:r>
              <a:rPr lang="en-US" dirty="0" smtClean="0"/>
              <a:t>eg based on Sharpe ratio of PNL </a:t>
            </a:r>
            <a:r>
              <a:rPr lang="en-US" dirty="0" err="1" smtClean="0"/>
              <a:t>mean:standard</a:t>
            </a:r>
            <a:r>
              <a:rPr lang="en-US" dirty="0" smtClean="0"/>
              <a:t> deviation</a:t>
            </a:r>
          </a:p>
          <a:p>
            <a:endParaRPr lang="en-US" dirty="0"/>
          </a:p>
          <a:p>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971169715"/>
              </p:ext>
            </p:extLst>
          </p:nvPr>
        </p:nvGraphicFramePr>
        <p:xfrm>
          <a:off x="598229" y="2529600"/>
          <a:ext cx="7210247" cy="39570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3432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Hedging</a:t>
            </a:r>
            <a:endParaRPr lang="en-US" dirty="0"/>
          </a:p>
        </p:txBody>
      </p:sp>
      <p:sp>
        <p:nvSpPr>
          <p:cNvPr id="3" name="Content Placeholder 2"/>
          <p:cNvSpPr>
            <a:spLocks noGrp="1"/>
          </p:cNvSpPr>
          <p:nvPr>
            <p:ph idx="1"/>
          </p:nvPr>
        </p:nvSpPr>
        <p:spPr/>
        <p:txBody>
          <a:bodyPr/>
          <a:lstStyle/>
          <a:p>
            <a:r>
              <a:rPr lang="en-US" dirty="0" smtClean="0"/>
              <a:t>Target risk position may be non-zero if a relative value metric suggests a net position</a:t>
            </a:r>
          </a:p>
          <a:p>
            <a:endParaRPr lang="en-US" dirty="0"/>
          </a:p>
          <a:p>
            <a:r>
              <a:rPr lang="en-US" dirty="0" smtClean="0"/>
              <a:t>In that case, the engine tries to “hedge” to the target risk position instead of a flat position</a:t>
            </a:r>
          </a:p>
          <a:p>
            <a:pPr lvl="1"/>
            <a:r>
              <a:rPr lang="en-US" dirty="0" smtClean="0"/>
              <a:t>Everything else is the same, though</a:t>
            </a:r>
          </a:p>
          <a:p>
            <a:endParaRPr lang="en-US" dirty="0"/>
          </a:p>
          <a:p>
            <a:r>
              <a:rPr lang="en-US" dirty="0" smtClean="0"/>
              <a:t>When analyzing hedger performance, need to split out PNL due to (static) target position from PNL due to hedger</a:t>
            </a:r>
          </a:p>
          <a:p>
            <a:pPr lvl="1"/>
            <a:r>
              <a:rPr lang="en-US" dirty="0" smtClean="0"/>
              <a:t>Allows you to determine whether your relative value metrics are performing</a:t>
            </a:r>
          </a:p>
          <a:p>
            <a:pPr lvl="1"/>
            <a:r>
              <a:rPr lang="en-US" dirty="0" smtClean="0"/>
              <a:t>Allows you to determine whether your hedging algorithm is effectively hedging</a:t>
            </a:r>
            <a:endParaRPr lang="en-US" dirty="0"/>
          </a:p>
        </p:txBody>
      </p:sp>
    </p:spTree>
    <p:extLst>
      <p:ext uri="{BB962C8B-B14F-4D97-AF65-F5344CB8AC3E}">
        <p14:creationId xmlns:p14="http://schemas.microsoft.com/office/powerpoint/2010/main" val="263529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Stuff</a:t>
            </a:r>
            <a:endParaRPr lang="en-US" dirty="0"/>
          </a:p>
        </p:txBody>
      </p:sp>
      <p:sp>
        <p:nvSpPr>
          <p:cNvPr id="3" name="Content Placeholder 2"/>
          <p:cNvSpPr>
            <a:spLocks noGrp="1"/>
          </p:cNvSpPr>
          <p:nvPr>
            <p:ph idx="1"/>
          </p:nvPr>
        </p:nvSpPr>
        <p:spPr/>
        <p:txBody>
          <a:bodyPr>
            <a:normAutofit lnSpcReduction="10000"/>
          </a:bodyPr>
          <a:lstStyle/>
          <a:p>
            <a:r>
              <a:rPr lang="en-US" dirty="0" smtClean="0"/>
              <a:t>TA: TBD</a:t>
            </a:r>
          </a:p>
          <a:p>
            <a:pPr lvl="1"/>
            <a:r>
              <a:rPr lang="en-US" dirty="0" smtClean="0"/>
              <a:t>Will mark assignments</a:t>
            </a:r>
          </a:p>
          <a:p>
            <a:endParaRPr lang="en-US" dirty="0"/>
          </a:p>
          <a:p>
            <a:r>
              <a:rPr lang="en-US" dirty="0" smtClean="0"/>
              <a:t>Seven lectures</a:t>
            </a:r>
          </a:p>
          <a:p>
            <a:pPr lvl="1"/>
            <a:r>
              <a:rPr lang="en-US" dirty="0"/>
              <a:t>6:00-9</a:t>
            </a:r>
            <a:r>
              <a:rPr lang="en-US" dirty="0" smtClean="0"/>
              <a:t>:</a:t>
            </a:r>
            <a:r>
              <a:rPr lang="en-US" dirty="0"/>
              <a:t>0</a:t>
            </a:r>
            <a:r>
              <a:rPr lang="en-US" dirty="0" smtClean="0"/>
              <a:t>0pm, every Wednesday from Sep 2 to Oct 21 (skipping Sep 23)</a:t>
            </a:r>
          </a:p>
          <a:p>
            <a:pPr lvl="1"/>
            <a:r>
              <a:rPr lang="en-US" dirty="0" smtClean="0"/>
              <a:t>Each lecture has an assignment, due one week later at the start of the class</a:t>
            </a:r>
          </a:p>
          <a:p>
            <a:pPr lvl="2"/>
            <a:r>
              <a:rPr lang="en-US" dirty="0" smtClean="0"/>
              <a:t>We will go through solutions at the start of the class, so don’t be late or you’ll get zero</a:t>
            </a:r>
          </a:p>
          <a:p>
            <a:pPr lvl="2"/>
            <a:r>
              <a:rPr lang="en-US" dirty="0" smtClean="0"/>
              <a:t>We will go through the final (seventh) assignment at the end of the final class, so nothing to hand in there</a:t>
            </a:r>
          </a:p>
          <a:p>
            <a:endParaRPr lang="en-US" dirty="0"/>
          </a:p>
          <a:p>
            <a:r>
              <a:rPr lang="en-US" dirty="0" smtClean="0"/>
              <a:t>Course grade: assignments 25%, final exam 75%</a:t>
            </a:r>
          </a:p>
          <a:p>
            <a:endParaRPr lang="en-US" dirty="0" smtClean="0"/>
          </a:p>
        </p:txBody>
      </p:sp>
    </p:spTree>
    <p:extLst>
      <p:ext uri="{BB962C8B-B14F-4D97-AF65-F5344CB8AC3E}">
        <p14:creationId xmlns:p14="http://schemas.microsoft.com/office/powerpoint/2010/main" val="296095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FX Spot Markets</a:t>
            </a:r>
            <a:endParaRPr lang="en-US" dirty="0"/>
          </a:p>
        </p:txBody>
      </p:sp>
      <p:sp>
        <p:nvSpPr>
          <p:cNvPr id="3" name="Content Placeholder 2"/>
          <p:cNvSpPr>
            <a:spLocks noGrp="1"/>
          </p:cNvSpPr>
          <p:nvPr>
            <p:ph idx="1"/>
          </p:nvPr>
        </p:nvSpPr>
        <p:spPr/>
        <p:txBody>
          <a:bodyPr/>
          <a:lstStyle/>
          <a:p>
            <a:r>
              <a:rPr lang="en-US" dirty="0" smtClean="0"/>
              <a:t>A “spot” trade is an agreement to exchange some amount of one currency for another amount of another currency</a:t>
            </a:r>
          </a:p>
          <a:p>
            <a:pPr lvl="1"/>
            <a:r>
              <a:rPr lang="en-US" dirty="0" smtClean="0"/>
              <a:t>Usually settles two business days after the trade date</a:t>
            </a:r>
          </a:p>
          <a:p>
            <a:endParaRPr lang="en-US" dirty="0"/>
          </a:p>
          <a:p>
            <a:r>
              <a:rPr lang="en-US" dirty="0" smtClean="0"/>
              <a:t>Bilateral, over-the-counter transactions</a:t>
            </a:r>
          </a:p>
          <a:p>
            <a:pPr lvl="1"/>
            <a:r>
              <a:rPr lang="en-US" dirty="0" smtClean="0"/>
              <a:t>Not exchange traded, or even traded on SEFs</a:t>
            </a:r>
          </a:p>
          <a:p>
            <a:pPr lvl="1"/>
            <a:r>
              <a:rPr lang="en-US" dirty="0" smtClean="0"/>
              <a:t>Currency futures exist – we’ll discuss next week – but only a small part of the market</a:t>
            </a:r>
          </a:p>
          <a:p>
            <a:pPr lvl="1"/>
            <a:endParaRPr lang="en-US" dirty="0" smtClean="0"/>
          </a:p>
          <a:p>
            <a:r>
              <a:rPr lang="en-US" dirty="0" smtClean="0"/>
              <a:t>Not cleared</a:t>
            </a:r>
          </a:p>
          <a:p>
            <a:pPr lvl="1"/>
            <a:r>
              <a:rPr lang="en-US" dirty="0" smtClean="0"/>
              <a:t>Typically settled through CLS to manage settlement risk, only guarantees that you get back your side of the trade</a:t>
            </a:r>
            <a:endParaRPr lang="en-US" dirty="0"/>
          </a:p>
        </p:txBody>
      </p:sp>
    </p:spTree>
    <p:extLst>
      <p:ext uri="{BB962C8B-B14F-4D97-AF65-F5344CB8AC3E}">
        <p14:creationId xmlns:p14="http://schemas.microsoft.com/office/powerpoint/2010/main" val="124544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Market Statistics</a:t>
            </a:r>
            <a:endParaRPr lang="en-US" dirty="0"/>
          </a:p>
        </p:txBody>
      </p:sp>
      <p:sp>
        <p:nvSpPr>
          <p:cNvPr id="3" name="Content Placeholder 2"/>
          <p:cNvSpPr>
            <a:spLocks noGrp="1"/>
          </p:cNvSpPr>
          <p:nvPr>
            <p:ph idx="1"/>
          </p:nvPr>
        </p:nvSpPr>
        <p:spPr/>
        <p:txBody>
          <a:bodyPr>
            <a:normAutofit/>
          </a:bodyPr>
          <a:lstStyle/>
          <a:p>
            <a:r>
              <a:rPr lang="en-US" dirty="0" smtClean="0"/>
              <a:t>The spot market is huge: $2T/day notional traded according to the 2013 BIS survey</a:t>
            </a:r>
          </a:p>
          <a:p>
            <a:pPr lvl="1"/>
            <a:r>
              <a:rPr lang="en-US" dirty="0">
                <a:hlinkClick r:id="rId3"/>
              </a:rPr>
              <a:t>http://www.bis.org/publ/</a:t>
            </a:r>
            <a:r>
              <a:rPr lang="en-US" dirty="0" smtClean="0">
                <a:hlinkClick r:id="rId3"/>
              </a:rPr>
              <a:t>rpfx13fx.pdf</a:t>
            </a:r>
            <a:endParaRPr lang="en-US" dirty="0" smtClean="0"/>
          </a:p>
          <a:p>
            <a:pPr lvl="1"/>
            <a:r>
              <a:rPr lang="en-US" dirty="0" smtClean="0"/>
              <a:t>Much larger than global equity markets: $3-400B/day</a:t>
            </a:r>
          </a:p>
          <a:p>
            <a:pPr lvl="1"/>
            <a:r>
              <a:rPr lang="en-US" dirty="0" smtClean="0"/>
              <a:t>About the same as global bond markets: $2T/day</a:t>
            </a:r>
          </a:p>
          <a:p>
            <a:endParaRPr lang="en-US" dirty="0"/>
          </a:p>
          <a:p>
            <a:r>
              <a:rPr lang="en-US" dirty="0" smtClean="0"/>
              <a:t>Bid/ask spreads are tiny</a:t>
            </a:r>
          </a:p>
          <a:p>
            <a:pPr lvl="1"/>
            <a:r>
              <a:rPr lang="en-US" dirty="0" smtClean="0"/>
              <a:t>~0.2-0.5bp for most liquid markets in $1-5M notional</a:t>
            </a:r>
          </a:p>
          <a:p>
            <a:pPr lvl="1"/>
            <a:r>
              <a:rPr lang="en-US" dirty="0" smtClean="0"/>
              <a:t>~0.5-1bp for liquid markets in larger sizes ($50-100M notional)</a:t>
            </a:r>
          </a:p>
          <a:p>
            <a:endParaRPr lang="en-US" dirty="0"/>
          </a:p>
          <a:p>
            <a:r>
              <a:rPr lang="en-US" dirty="0" smtClean="0"/>
              <a:t>Most trading happens via dealer intermediation</a:t>
            </a:r>
          </a:p>
          <a:p>
            <a:pPr lvl="1"/>
            <a:r>
              <a:rPr lang="en-US" dirty="0" smtClean="0"/>
              <a:t>London, NYC, Singapore, Tokyo, and Hong Kong are main centers</a:t>
            </a:r>
            <a:endParaRPr lang="en-US" dirty="0"/>
          </a:p>
        </p:txBody>
      </p:sp>
    </p:spTree>
    <p:extLst>
      <p:ext uri="{BB962C8B-B14F-4D97-AF65-F5344CB8AC3E}">
        <p14:creationId xmlns:p14="http://schemas.microsoft.com/office/powerpoint/2010/main" val="6266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Market Statistics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925672644"/>
              </p:ext>
            </p:extLst>
          </p:nvPr>
        </p:nvGraphicFramePr>
        <p:xfrm>
          <a:off x="356229" y="1417638"/>
          <a:ext cx="7720971" cy="45010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431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Market Conventions</a:t>
            </a:r>
            <a:endParaRPr lang="en-US" dirty="0"/>
          </a:p>
        </p:txBody>
      </p:sp>
      <p:sp>
        <p:nvSpPr>
          <p:cNvPr id="3" name="Content Placeholder 2"/>
          <p:cNvSpPr>
            <a:spLocks noGrp="1"/>
          </p:cNvSpPr>
          <p:nvPr>
            <p:ph idx="1"/>
          </p:nvPr>
        </p:nvSpPr>
        <p:spPr/>
        <p:txBody>
          <a:bodyPr/>
          <a:lstStyle/>
          <a:p>
            <a:r>
              <a:rPr lang="en-US" dirty="0" smtClean="0"/>
              <a:t>Currency: a currency, like EUR</a:t>
            </a:r>
          </a:p>
          <a:p>
            <a:r>
              <a:rPr lang="en-US" dirty="0" smtClean="0"/>
              <a:t>Currency pair: a pair of currencies, like EURUSD</a:t>
            </a:r>
          </a:p>
          <a:p>
            <a:pPr lvl="1"/>
            <a:r>
              <a:rPr lang="en-US" dirty="0" smtClean="0"/>
              <a:t>The first currency in the pair is the “asset” currency, and the second is the “denominated” currency</a:t>
            </a:r>
          </a:p>
          <a:p>
            <a:pPr lvl="1"/>
            <a:r>
              <a:rPr lang="en-US" dirty="0" smtClean="0"/>
              <a:t>Market chooses a convention for which way around to quote</a:t>
            </a:r>
          </a:p>
          <a:p>
            <a:pPr lvl="1"/>
            <a:r>
              <a:rPr lang="en-US" dirty="0" smtClean="0"/>
              <a:t>“EURUSD” means “the price of a EUR in USD” (currently around 1.13 USD per EUR)</a:t>
            </a:r>
          </a:p>
          <a:p>
            <a:pPr lvl="1"/>
            <a:r>
              <a:rPr lang="en-US" dirty="0" smtClean="0"/>
              <a:t>“USDJPY” means “the price of a USD in JPY” (currently around 120 JPY per USD)</a:t>
            </a:r>
          </a:p>
          <a:p>
            <a:pPr lvl="1"/>
            <a:r>
              <a:rPr lang="en-US" dirty="0" smtClean="0"/>
              <a:t>EURUSD, AUDUSD, NZDUSD, GBPUSD are quoted in USD per currency</a:t>
            </a:r>
          </a:p>
          <a:p>
            <a:pPr lvl="1"/>
            <a:r>
              <a:rPr lang="en-US" dirty="0" smtClean="0"/>
              <a:t>USDJPY, USDCHF, and USDCAD are quoted in currency per USD</a:t>
            </a:r>
          </a:p>
          <a:p>
            <a:pPr lvl="1"/>
            <a:r>
              <a:rPr lang="en-US" dirty="0" smtClean="0"/>
              <a:t>Normally convention is such that the price is &gt;1.</a:t>
            </a:r>
            <a:endParaRPr lang="en-US" dirty="0"/>
          </a:p>
        </p:txBody>
      </p:sp>
    </p:spTree>
    <p:extLst>
      <p:ext uri="{BB962C8B-B14F-4D97-AF65-F5344CB8AC3E}">
        <p14:creationId xmlns:p14="http://schemas.microsoft.com/office/powerpoint/2010/main" val="3662997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7671</TotalTime>
  <Words>5376</Words>
  <Application>Microsoft Macintosh PowerPoint</Application>
  <PresentationFormat>On-screen Show (4:3)</PresentationFormat>
  <Paragraphs>559</Paragraphs>
  <Slides>41</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Adjacency</vt:lpstr>
      <vt:lpstr>Equation</vt:lpstr>
      <vt:lpstr>Lecture 1: Spot Markets</vt:lpstr>
      <vt:lpstr>Course Overview</vt:lpstr>
      <vt:lpstr>Your Instructor</vt:lpstr>
      <vt:lpstr>Course Material and Pre-Reqs</vt:lpstr>
      <vt:lpstr>Admin Stuff</vt:lpstr>
      <vt:lpstr>The FX Spot Markets</vt:lpstr>
      <vt:lpstr>Spot Market Statistics</vt:lpstr>
      <vt:lpstr>Spot Market Statistics</vt:lpstr>
      <vt:lpstr>Spot Market Conventions</vt:lpstr>
      <vt:lpstr>Spot Market Dynamics</vt:lpstr>
      <vt:lpstr>Spot Market Dynamics</vt:lpstr>
      <vt:lpstr>Currency Crosses</vt:lpstr>
      <vt:lpstr>Currency Crosses</vt:lpstr>
      <vt:lpstr>Currency Crosses</vt:lpstr>
      <vt:lpstr>Currency Crosses</vt:lpstr>
      <vt:lpstr>Voice Trading</vt:lpstr>
      <vt:lpstr>Voice Trading</vt:lpstr>
      <vt:lpstr>Voice Trading Example</vt:lpstr>
      <vt:lpstr>Voice Market Making</vt:lpstr>
      <vt:lpstr>Electronic Trading</vt:lpstr>
      <vt:lpstr>Electronic Trading</vt:lpstr>
      <vt:lpstr>Electronic Price Making</vt:lpstr>
      <vt:lpstr>Price Aggregation</vt:lpstr>
      <vt:lpstr>Price Aggregation</vt:lpstr>
      <vt:lpstr>Price Aggregation</vt:lpstr>
      <vt:lpstr>Price Aggregation</vt:lpstr>
      <vt:lpstr>Risk Position</vt:lpstr>
      <vt:lpstr>Risk Position</vt:lpstr>
      <vt:lpstr>Market Views</vt:lpstr>
      <vt:lpstr>Client Behavior</vt:lpstr>
      <vt:lpstr>Electronic Hedging</vt:lpstr>
      <vt:lpstr>Electronic Hedging</vt:lpstr>
      <vt:lpstr>Electronic Hedging</vt:lpstr>
      <vt:lpstr>Electronic Hedging</vt:lpstr>
      <vt:lpstr>Electronic Hedging</vt:lpstr>
      <vt:lpstr>Electronic Hedging</vt:lpstr>
      <vt:lpstr>Electronic Hedging</vt:lpstr>
      <vt:lpstr>Electronic Hedging</vt:lpstr>
      <vt:lpstr>Electronic Hedging</vt:lpstr>
      <vt:lpstr>Electronic Hedging</vt:lpstr>
      <vt:lpstr>Electronic Hedging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91</cp:revision>
  <dcterms:created xsi:type="dcterms:W3CDTF">2014-10-25T13:45:56Z</dcterms:created>
  <dcterms:modified xsi:type="dcterms:W3CDTF">2015-09-01T18:45:14Z</dcterms:modified>
</cp:coreProperties>
</file>