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Microsoft_Equation1.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6.bin" ContentType="application/vnd.openxmlformats-officedocument.oleObject"/>
  <Override PartName="/ppt/notesSlides/notesSlide24.xml" ContentType="application/vnd.openxmlformats-officedocument.presentationml.notesSlide+xml"/>
  <Override PartName="/ppt/embeddings/oleObject7.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0"/>
  </p:notesMasterIdLst>
  <p:sldIdLst>
    <p:sldId id="256" r:id="rId2"/>
    <p:sldId id="259" r:id="rId3"/>
    <p:sldId id="298" r:id="rId4"/>
    <p:sldId id="260" r:id="rId5"/>
    <p:sldId id="262" r:id="rId6"/>
    <p:sldId id="269" r:id="rId7"/>
    <p:sldId id="322" r:id="rId8"/>
    <p:sldId id="323" r:id="rId9"/>
    <p:sldId id="324" r:id="rId10"/>
    <p:sldId id="325" r:id="rId11"/>
    <p:sldId id="326" r:id="rId12"/>
    <p:sldId id="327" r:id="rId13"/>
    <p:sldId id="328" r:id="rId14"/>
    <p:sldId id="329" r:id="rId15"/>
    <p:sldId id="331" r:id="rId16"/>
    <p:sldId id="330"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20" autoAdjust="0"/>
  </p:normalViewPr>
  <p:slideViewPr>
    <p:cSldViewPr snapToGrid="0" snapToObjects="1">
      <p:cViewPr varScale="1">
        <p:scale>
          <a:sx n="119" d="100"/>
          <a:sy n="119"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a:t>
            </a:r>
            <a:r>
              <a:rPr lang="en-US" baseline="0"/>
              <a:t> in the FX Options Markets</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'Daily Volume'!$B$3</c:f>
              <c:strCache>
                <c:ptCount val="1"/>
                <c:pt idx="0">
                  <c:v>Outright Daily Volume ($T)</c:v>
                </c:pt>
              </c:strCache>
            </c:strRef>
          </c:tx>
          <c:invertIfNegative val="0"/>
          <c:cat>
            <c:numRef>
              <c:f>'Daily Volume'!$A$4:$A$9</c:f>
              <c:numCache>
                <c:formatCode>General</c:formatCode>
                <c:ptCount val="6"/>
                <c:pt idx="0">
                  <c:v>1998.0</c:v>
                </c:pt>
                <c:pt idx="1">
                  <c:v>2001.0</c:v>
                </c:pt>
                <c:pt idx="2">
                  <c:v>2004.0</c:v>
                </c:pt>
                <c:pt idx="3">
                  <c:v>2007.0</c:v>
                </c:pt>
                <c:pt idx="4">
                  <c:v>2010.0</c:v>
                </c:pt>
                <c:pt idx="5">
                  <c:v>2013.0</c:v>
                </c:pt>
              </c:numCache>
            </c:numRef>
          </c:cat>
          <c:val>
            <c:numRef>
              <c:f>'Daily Volume'!$B$4:$B$9</c:f>
              <c:numCache>
                <c:formatCode>General</c:formatCode>
                <c:ptCount val="6"/>
                <c:pt idx="0">
                  <c:v>87.0</c:v>
                </c:pt>
                <c:pt idx="1">
                  <c:v>60.0</c:v>
                </c:pt>
                <c:pt idx="2">
                  <c:v>119.0</c:v>
                </c:pt>
                <c:pt idx="3">
                  <c:v>212.0</c:v>
                </c:pt>
                <c:pt idx="4">
                  <c:v>207.0</c:v>
                </c:pt>
                <c:pt idx="5">
                  <c:v>337.0</c:v>
                </c:pt>
              </c:numCache>
            </c:numRef>
          </c:val>
        </c:ser>
        <c:dLbls>
          <c:showLegendKey val="0"/>
          <c:showVal val="0"/>
          <c:showCatName val="0"/>
          <c:showSerName val="0"/>
          <c:showPercent val="0"/>
          <c:showBubbleSize val="0"/>
        </c:dLbls>
        <c:gapWidth val="150"/>
        <c:shape val="box"/>
        <c:axId val="2127519864"/>
        <c:axId val="2127525416"/>
        <c:axId val="0"/>
      </c:bar3DChart>
      <c:catAx>
        <c:axId val="2127519864"/>
        <c:scaling>
          <c:orientation val="minMax"/>
        </c:scaling>
        <c:delete val="0"/>
        <c:axPos val="b"/>
        <c:title>
          <c:tx>
            <c:rich>
              <a:bodyPr/>
              <a:lstStyle/>
              <a:p>
                <a:pPr>
                  <a:defRPr/>
                </a:pPr>
                <a:r>
                  <a:rPr lang="en-US"/>
                  <a:t>BIS Survey Year</a:t>
                </a:r>
              </a:p>
            </c:rich>
          </c:tx>
          <c:layout/>
          <c:overlay val="0"/>
        </c:title>
        <c:numFmt formatCode="General" sourceLinked="1"/>
        <c:majorTickMark val="out"/>
        <c:minorTickMark val="none"/>
        <c:tickLblPos val="nextTo"/>
        <c:crossAx val="2127525416"/>
        <c:crosses val="autoZero"/>
        <c:auto val="1"/>
        <c:lblAlgn val="ctr"/>
        <c:lblOffset val="100"/>
        <c:noMultiLvlLbl val="0"/>
      </c:catAx>
      <c:valAx>
        <c:axId val="2127525416"/>
        <c:scaling>
          <c:orientation val="minMax"/>
        </c:scaling>
        <c:delete val="0"/>
        <c:axPos val="l"/>
        <c:majorGridlines/>
        <c:title>
          <c:tx>
            <c:rich>
              <a:bodyPr rot="-5400000" vert="horz"/>
              <a:lstStyle/>
              <a:p>
                <a:pPr>
                  <a:defRPr/>
                </a:pPr>
                <a:r>
                  <a:rPr lang="en-US"/>
                  <a:t>Daily Turnover</a:t>
                </a:r>
                <a:r>
                  <a:rPr lang="en-US" baseline="0"/>
                  <a:t> ($B)</a:t>
                </a:r>
                <a:endParaRPr lang="en-US"/>
              </a:p>
            </c:rich>
          </c:tx>
          <c:layout/>
          <c:overlay val="0"/>
        </c:title>
        <c:numFmt formatCode="General" sourceLinked="1"/>
        <c:majorTickMark val="out"/>
        <c:minorTickMark val="none"/>
        <c:tickLblPos val="nextTo"/>
        <c:crossAx val="212751986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FX ATM Implied Volatility</a:t>
            </a:r>
          </a:p>
        </c:rich>
      </c:tx>
      <c:layout/>
      <c:overlay val="0"/>
    </c:title>
    <c:autoTitleDeleted val="0"/>
    <c:plotArea>
      <c:layout/>
      <c:scatterChart>
        <c:scatterStyle val="lineMarker"/>
        <c:varyColors val="0"/>
        <c:ser>
          <c:idx val="0"/>
          <c:order val="0"/>
          <c:tx>
            <c:strRef>
              <c:f>ATM!$B$2</c:f>
              <c:strCache>
                <c:ptCount val="1"/>
                <c:pt idx="0">
                  <c:v>EURUSD 3m</c:v>
                </c:pt>
              </c:strCache>
            </c:strRef>
          </c:tx>
          <c:spPr>
            <a:ln w="12700">
              <a:solidFill>
                <a:srgbClr val="0000FF"/>
              </a:solidFill>
            </a:ln>
          </c:spPr>
          <c:marker>
            <c:symbol val="none"/>
          </c:marker>
          <c:xVal>
            <c:numRef>
              <c:f>ATM!$A$3:$A$1542</c:f>
              <c:numCache>
                <c:formatCode>d\-mmm\-yy</c:formatCode>
                <c:ptCount val="1540"/>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39443.0</c:v>
                </c:pt>
                <c:pt idx="202">
                  <c:v>39444.0</c:v>
                </c:pt>
                <c:pt idx="203">
                  <c:v>39447.0</c:v>
                </c:pt>
                <c:pt idx="204">
                  <c:v>39448.0</c:v>
                </c:pt>
                <c:pt idx="205">
                  <c:v>39449.0</c:v>
                </c:pt>
                <c:pt idx="206">
                  <c:v>39450.0</c:v>
                </c:pt>
                <c:pt idx="207">
                  <c:v>39451.0</c:v>
                </c:pt>
                <c:pt idx="208">
                  <c:v>39454.0</c:v>
                </c:pt>
                <c:pt idx="209">
                  <c:v>39455.0</c:v>
                </c:pt>
                <c:pt idx="210">
                  <c:v>39456.0</c:v>
                </c:pt>
                <c:pt idx="211">
                  <c:v>39457.0</c:v>
                </c:pt>
                <c:pt idx="212">
                  <c:v>39458.0</c:v>
                </c:pt>
                <c:pt idx="213">
                  <c:v>39461.0</c:v>
                </c:pt>
                <c:pt idx="214">
                  <c:v>39462.0</c:v>
                </c:pt>
                <c:pt idx="215">
                  <c:v>39463.0</c:v>
                </c:pt>
                <c:pt idx="216">
                  <c:v>39464.0</c:v>
                </c:pt>
                <c:pt idx="217">
                  <c:v>39465.0</c:v>
                </c:pt>
                <c:pt idx="218">
                  <c:v>39468.0</c:v>
                </c:pt>
                <c:pt idx="219">
                  <c:v>39469.0</c:v>
                </c:pt>
                <c:pt idx="220">
                  <c:v>39470.0</c:v>
                </c:pt>
                <c:pt idx="221">
                  <c:v>39471.0</c:v>
                </c:pt>
                <c:pt idx="222">
                  <c:v>39472.0</c:v>
                </c:pt>
                <c:pt idx="223">
                  <c:v>39475.0</c:v>
                </c:pt>
                <c:pt idx="224">
                  <c:v>39476.0</c:v>
                </c:pt>
                <c:pt idx="225">
                  <c:v>39477.0</c:v>
                </c:pt>
                <c:pt idx="226">
                  <c:v>39478.0</c:v>
                </c:pt>
                <c:pt idx="227">
                  <c:v>39479.0</c:v>
                </c:pt>
                <c:pt idx="228">
                  <c:v>39482.0</c:v>
                </c:pt>
                <c:pt idx="229">
                  <c:v>39483.0</c:v>
                </c:pt>
                <c:pt idx="230">
                  <c:v>39484.0</c:v>
                </c:pt>
                <c:pt idx="231">
                  <c:v>39485.0</c:v>
                </c:pt>
                <c:pt idx="232">
                  <c:v>39486.0</c:v>
                </c:pt>
                <c:pt idx="233">
                  <c:v>39489.0</c:v>
                </c:pt>
                <c:pt idx="234">
                  <c:v>39490.0</c:v>
                </c:pt>
                <c:pt idx="235">
                  <c:v>39491.0</c:v>
                </c:pt>
                <c:pt idx="236">
                  <c:v>39492.0</c:v>
                </c:pt>
                <c:pt idx="237">
                  <c:v>39493.0</c:v>
                </c:pt>
                <c:pt idx="238">
                  <c:v>39496.0</c:v>
                </c:pt>
                <c:pt idx="239">
                  <c:v>39497.0</c:v>
                </c:pt>
                <c:pt idx="240">
                  <c:v>39498.0</c:v>
                </c:pt>
                <c:pt idx="241">
                  <c:v>39499.0</c:v>
                </c:pt>
                <c:pt idx="242">
                  <c:v>39500.0</c:v>
                </c:pt>
                <c:pt idx="243">
                  <c:v>39503.0</c:v>
                </c:pt>
                <c:pt idx="244">
                  <c:v>39504.0</c:v>
                </c:pt>
                <c:pt idx="245">
                  <c:v>39505.0</c:v>
                </c:pt>
                <c:pt idx="246">
                  <c:v>39506.0</c:v>
                </c:pt>
                <c:pt idx="247">
                  <c:v>39507.0</c:v>
                </c:pt>
                <c:pt idx="248">
                  <c:v>39510.0</c:v>
                </c:pt>
                <c:pt idx="249">
                  <c:v>39511.0</c:v>
                </c:pt>
                <c:pt idx="250">
                  <c:v>39512.0</c:v>
                </c:pt>
                <c:pt idx="251">
                  <c:v>39513.0</c:v>
                </c:pt>
                <c:pt idx="252">
                  <c:v>39514.0</c:v>
                </c:pt>
                <c:pt idx="253">
                  <c:v>39517.0</c:v>
                </c:pt>
                <c:pt idx="254">
                  <c:v>39518.0</c:v>
                </c:pt>
                <c:pt idx="255">
                  <c:v>39519.0</c:v>
                </c:pt>
                <c:pt idx="256">
                  <c:v>39521.0</c:v>
                </c:pt>
                <c:pt idx="257">
                  <c:v>39524.0</c:v>
                </c:pt>
                <c:pt idx="258">
                  <c:v>39525.0</c:v>
                </c:pt>
                <c:pt idx="259">
                  <c:v>39526.0</c:v>
                </c:pt>
                <c:pt idx="260">
                  <c:v>39527.0</c:v>
                </c:pt>
                <c:pt idx="261">
                  <c:v>39528.0</c:v>
                </c:pt>
                <c:pt idx="262">
                  <c:v>39531.0</c:v>
                </c:pt>
                <c:pt idx="263">
                  <c:v>39532.0</c:v>
                </c:pt>
                <c:pt idx="264">
                  <c:v>39533.0</c:v>
                </c:pt>
                <c:pt idx="265">
                  <c:v>39534.0</c:v>
                </c:pt>
                <c:pt idx="266">
                  <c:v>39535.0</c:v>
                </c:pt>
                <c:pt idx="267">
                  <c:v>39538.0</c:v>
                </c:pt>
                <c:pt idx="268">
                  <c:v>39539.0</c:v>
                </c:pt>
                <c:pt idx="269">
                  <c:v>39540.0</c:v>
                </c:pt>
                <c:pt idx="270">
                  <c:v>39541.0</c:v>
                </c:pt>
                <c:pt idx="271">
                  <c:v>39542.0</c:v>
                </c:pt>
                <c:pt idx="272">
                  <c:v>39545.0</c:v>
                </c:pt>
                <c:pt idx="273">
                  <c:v>39546.0</c:v>
                </c:pt>
                <c:pt idx="274">
                  <c:v>39547.0</c:v>
                </c:pt>
                <c:pt idx="275">
                  <c:v>39548.0</c:v>
                </c:pt>
                <c:pt idx="276">
                  <c:v>39549.0</c:v>
                </c:pt>
                <c:pt idx="277">
                  <c:v>39552.0</c:v>
                </c:pt>
                <c:pt idx="278">
                  <c:v>39553.0</c:v>
                </c:pt>
                <c:pt idx="279">
                  <c:v>39554.0</c:v>
                </c:pt>
                <c:pt idx="280">
                  <c:v>39555.0</c:v>
                </c:pt>
                <c:pt idx="281">
                  <c:v>39556.0</c:v>
                </c:pt>
                <c:pt idx="282">
                  <c:v>39559.0</c:v>
                </c:pt>
                <c:pt idx="283">
                  <c:v>39560.0</c:v>
                </c:pt>
                <c:pt idx="284">
                  <c:v>39561.0</c:v>
                </c:pt>
                <c:pt idx="285">
                  <c:v>39562.0</c:v>
                </c:pt>
                <c:pt idx="286">
                  <c:v>39563.0</c:v>
                </c:pt>
                <c:pt idx="287">
                  <c:v>39566.0</c:v>
                </c:pt>
                <c:pt idx="288">
                  <c:v>39567.0</c:v>
                </c:pt>
                <c:pt idx="289">
                  <c:v>39568.0</c:v>
                </c:pt>
                <c:pt idx="290">
                  <c:v>39569.0</c:v>
                </c:pt>
                <c:pt idx="291">
                  <c:v>39570.0</c:v>
                </c:pt>
                <c:pt idx="292">
                  <c:v>39573.0</c:v>
                </c:pt>
                <c:pt idx="293">
                  <c:v>39574.0</c:v>
                </c:pt>
                <c:pt idx="294">
                  <c:v>39575.0</c:v>
                </c:pt>
                <c:pt idx="295">
                  <c:v>39576.0</c:v>
                </c:pt>
                <c:pt idx="296">
                  <c:v>39577.0</c:v>
                </c:pt>
                <c:pt idx="297">
                  <c:v>39580.0</c:v>
                </c:pt>
                <c:pt idx="298">
                  <c:v>39581.0</c:v>
                </c:pt>
                <c:pt idx="299">
                  <c:v>39582.0</c:v>
                </c:pt>
                <c:pt idx="300">
                  <c:v>39583.0</c:v>
                </c:pt>
                <c:pt idx="301">
                  <c:v>39584.0</c:v>
                </c:pt>
                <c:pt idx="302">
                  <c:v>39587.0</c:v>
                </c:pt>
                <c:pt idx="303">
                  <c:v>39588.0</c:v>
                </c:pt>
                <c:pt idx="304">
                  <c:v>39589.0</c:v>
                </c:pt>
                <c:pt idx="305">
                  <c:v>39591.0</c:v>
                </c:pt>
                <c:pt idx="306">
                  <c:v>39594.0</c:v>
                </c:pt>
                <c:pt idx="307">
                  <c:v>39595.0</c:v>
                </c:pt>
                <c:pt idx="308">
                  <c:v>39596.0</c:v>
                </c:pt>
                <c:pt idx="309">
                  <c:v>39597.0</c:v>
                </c:pt>
                <c:pt idx="310">
                  <c:v>39598.0</c:v>
                </c:pt>
                <c:pt idx="311">
                  <c:v>39601.0</c:v>
                </c:pt>
                <c:pt idx="312">
                  <c:v>39602.0</c:v>
                </c:pt>
                <c:pt idx="313">
                  <c:v>39603.0</c:v>
                </c:pt>
                <c:pt idx="314">
                  <c:v>39604.0</c:v>
                </c:pt>
                <c:pt idx="315">
                  <c:v>39605.0</c:v>
                </c:pt>
                <c:pt idx="316">
                  <c:v>39608.0</c:v>
                </c:pt>
                <c:pt idx="317">
                  <c:v>39609.0</c:v>
                </c:pt>
                <c:pt idx="318">
                  <c:v>39610.0</c:v>
                </c:pt>
                <c:pt idx="319">
                  <c:v>39611.0</c:v>
                </c:pt>
                <c:pt idx="320">
                  <c:v>39612.0</c:v>
                </c:pt>
                <c:pt idx="321">
                  <c:v>39615.0</c:v>
                </c:pt>
                <c:pt idx="322">
                  <c:v>39616.0</c:v>
                </c:pt>
                <c:pt idx="323">
                  <c:v>39618.0</c:v>
                </c:pt>
                <c:pt idx="324">
                  <c:v>39619.0</c:v>
                </c:pt>
                <c:pt idx="325">
                  <c:v>39622.0</c:v>
                </c:pt>
                <c:pt idx="326">
                  <c:v>39623.0</c:v>
                </c:pt>
                <c:pt idx="327">
                  <c:v>39624.0</c:v>
                </c:pt>
                <c:pt idx="328">
                  <c:v>39625.0</c:v>
                </c:pt>
                <c:pt idx="329">
                  <c:v>39626.0</c:v>
                </c:pt>
                <c:pt idx="330">
                  <c:v>39629.0</c:v>
                </c:pt>
                <c:pt idx="331">
                  <c:v>39630.0</c:v>
                </c:pt>
                <c:pt idx="332">
                  <c:v>39631.0</c:v>
                </c:pt>
                <c:pt idx="333">
                  <c:v>39632.0</c:v>
                </c:pt>
                <c:pt idx="334">
                  <c:v>39633.0</c:v>
                </c:pt>
                <c:pt idx="335">
                  <c:v>39636.0</c:v>
                </c:pt>
                <c:pt idx="336">
                  <c:v>39637.0</c:v>
                </c:pt>
                <c:pt idx="337">
                  <c:v>39638.0</c:v>
                </c:pt>
                <c:pt idx="338">
                  <c:v>39639.0</c:v>
                </c:pt>
                <c:pt idx="339">
                  <c:v>39640.0</c:v>
                </c:pt>
                <c:pt idx="340">
                  <c:v>39643.0</c:v>
                </c:pt>
                <c:pt idx="341">
                  <c:v>39644.0</c:v>
                </c:pt>
                <c:pt idx="342">
                  <c:v>39645.0</c:v>
                </c:pt>
                <c:pt idx="343">
                  <c:v>39646.0</c:v>
                </c:pt>
                <c:pt idx="344">
                  <c:v>39647.0</c:v>
                </c:pt>
                <c:pt idx="345">
                  <c:v>39653.0</c:v>
                </c:pt>
                <c:pt idx="346">
                  <c:v>39654.0</c:v>
                </c:pt>
                <c:pt idx="347">
                  <c:v>39657.0</c:v>
                </c:pt>
                <c:pt idx="348">
                  <c:v>39666.0</c:v>
                </c:pt>
                <c:pt idx="349">
                  <c:v>39667.0</c:v>
                </c:pt>
                <c:pt idx="350">
                  <c:v>39668.0</c:v>
                </c:pt>
                <c:pt idx="351">
                  <c:v>39671.0</c:v>
                </c:pt>
                <c:pt idx="352">
                  <c:v>39672.0</c:v>
                </c:pt>
                <c:pt idx="353">
                  <c:v>39673.0</c:v>
                </c:pt>
                <c:pt idx="354">
                  <c:v>39674.0</c:v>
                </c:pt>
                <c:pt idx="355">
                  <c:v>39675.0</c:v>
                </c:pt>
                <c:pt idx="356">
                  <c:v>39678.0</c:v>
                </c:pt>
                <c:pt idx="357">
                  <c:v>39679.0</c:v>
                </c:pt>
                <c:pt idx="358">
                  <c:v>39680.0</c:v>
                </c:pt>
                <c:pt idx="359">
                  <c:v>39681.0</c:v>
                </c:pt>
                <c:pt idx="360">
                  <c:v>39682.0</c:v>
                </c:pt>
                <c:pt idx="361">
                  <c:v>39685.0</c:v>
                </c:pt>
                <c:pt idx="362">
                  <c:v>39686.0</c:v>
                </c:pt>
                <c:pt idx="363">
                  <c:v>39687.0</c:v>
                </c:pt>
                <c:pt idx="364">
                  <c:v>39688.0</c:v>
                </c:pt>
                <c:pt idx="365">
                  <c:v>39689.0</c:v>
                </c:pt>
                <c:pt idx="366">
                  <c:v>39692.0</c:v>
                </c:pt>
                <c:pt idx="367">
                  <c:v>39693.0</c:v>
                </c:pt>
                <c:pt idx="368">
                  <c:v>39694.0</c:v>
                </c:pt>
                <c:pt idx="369">
                  <c:v>39695.0</c:v>
                </c:pt>
                <c:pt idx="370">
                  <c:v>39696.0</c:v>
                </c:pt>
                <c:pt idx="371">
                  <c:v>39699.0</c:v>
                </c:pt>
                <c:pt idx="372">
                  <c:v>39700.0</c:v>
                </c:pt>
                <c:pt idx="373">
                  <c:v>39701.0</c:v>
                </c:pt>
                <c:pt idx="374">
                  <c:v>39702.0</c:v>
                </c:pt>
                <c:pt idx="375">
                  <c:v>39703.0</c:v>
                </c:pt>
                <c:pt idx="376">
                  <c:v>39706.0</c:v>
                </c:pt>
                <c:pt idx="377">
                  <c:v>39707.0</c:v>
                </c:pt>
                <c:pt idx="378">
                  <c:v>39708.0</c:v>
                </c:pt>
                <c:pt idx="379">
                  <c:v>39713.0</c:v>
                </c:pt>
                <c:pt idx="380">
                  <c:v>39714.0</c:v>
                </c:pt>
                <c:pt idx="381">
                  <c:v>39715.0</c:v>
                </c:pt>
                <c:pt idx="382">
                  <c:v>39716.0</c:v>
                </c:pt>
                <c:pt idx="383">
                  <c:v>39717.0</c:v>
                </c:pt>
                <c:pt idx="384">
                  <c:v>39721.0</c:v>
                </c:pt>
                <c:pt idx="385">
                  <c:v>39722.0</c:v>
                </c:pt>
                <c:pt idx="386">
                  <c:v>39723.0</c:v>
                </c:pt>
                <c:pt idx="387">
                  <c:v>39724.0</c:v>
                </c:pt>
                <c:pt idx="388">
                  <c:v>39727.0</c:v>
                </c:pt>
                <c:pt idx="389">
                  <c:v>39728.0</c:v>
                </c:pt>
                <c:pt idx="390">
                  <c:v>39729.0</c:v>
                </c:pt>
                <c:pt idx="391">
                  <c:v>39730.0</c:v>
                </c:pt>
                <c:pt idx="392">
                  <c:v>39731.0</c:v>
                </c:pt>
                <c:pt idx="393">
                  <c:v>39735.0</c:v>
                </c:pt>
                <c:pt idx="394">
                  <c:v>39736.0</c:v>
                </c:pt>
                <c:pt idx="395">
                  <c:v>39737.0</c:v>
                </c:pt>
                <c:pt idx="396">
                  <c:v>39738.0</c:v>
                </c:pt>
                <c:pt idx="397">
                  <c:v>39741.0</c:v>
                </c:pt>
                <c:pt idx="398">
                  <c:v>39742.0</c:v>
                </c:pt>
                <c:pt idx="399">
                  <c:v>39743.0</c:v>
                </c:pt>
                <c:pt idx="400">
                  <c:v>39744.0</c:v>
                </c:pt>
                <c:pt idx="401">
                  <c:v>39745.0</c:v>
                </c:pt>
                <c:pt idx="402">
                  <c:v>39748.0</c:v>
                </c:pt>
                <c:pt idx="403">
                  <c:v>39749.0</c:v>
                </c:pt>
                <c:pt idx="404">
                  <c:v>39750.0</c:v>
                </c:pt>
                <c:pt idx="405">
                  <c:v>39751.0</c:v>
                </c:pt>
                <c:pt idx="406">
                  <c:v>39752.0</c:v>
                </c:pt>
                <c:pt idx="407">
                  <c:v>39755.0</c:v>
                </c:pt>
                <c:pt idx="408">
                  <c:v>39756.0</c:v>
                </c:pt>
                <c:pt idx="409">
                  <c:v>39757.0</c:v>
                </c:pt>
                <c:pt idx="410">
                  <c:v>39758.0</c:v>
                </c:pt>
                <c:pt idx="411">
                  <c:v>39759.0</c:v>
                </c:pt>
                <c:pt idx="412">
                  <c:v>39762.0</c:v>
                </c:pt>
                <c:pt idx="413">
                  <c:v>39763.0</c:v>
                </c:pt>
                <c:pt idx="414">
                  <c:v>39764.0</c:v>
                </c:pt>
                <c:pt idx="415">
                  <c:v>39765.0</c:v>
                </c:pt>
                <c:pt idx="416">
                  <c:v>39766.0</c:v>
                </c:pt>
                <c:pt idx="417">
                  <c:v>39769.0</c:v>
                </c:pt>
                <c:pt idx="418">
                  <c:v>39770.0</c:v>
                </c:pt>
                <c:pt idx="419">
                  <c:v>39771.0</c:v>
                </c:pt>
                <c:pt idx="420">
                  <c:v>39772.0</c:v>
                </c:pt>
                <c:pt idx="421">
                  <c:v>39773.0</c:v>
                </c:pt>
                <c:pt idx="422">
                  <c:v>39776.0</c:v>
                </c:pt>
                <c:pt idx="423">
                  <c:v>39777.0</c:v>
                </c:pt>
                <c:pt idx="424">
                  <c:v>39778.0</c:v>
                </c:pt>
                <c:pt idx="425">
                  <c:v>39779.0</c:v>
                </c:pt>
                <c:pt idx="426">
                  <c:v>39780.0</c:v>
                </c:pt>
                <c:pt idx="427">
                  <c:v>39783.0</c:v>
                </c:pt>
                <c:pt idx="428">
                  <c:v>39784.0</c:v>
                </c:pt>
                <c:pt idx="429">
                  <c:v>39785.0</c:v>
                </c:pt>
                <c:pt idx="430">
                  <c:v>39786.0</c:v>
                </c:pt>
                <c:pt idx="431">
                  <c:v>39787.0</c:v>
                </c:pt>
                <c:pt idx="432">
                  <c:v>39790.0</c:v>
                </c:pt>
                <c:pt idx="433">
                  <c:v>39791.0</c:v>
                </c:pt>
                <c:pt idx="434">
                  <c:v>39792.0</c:v>
                </c:pt>
                <c:pt idx="435">
                  <c:v>39793.0</c:v>
                </c:pt>
                <c:pt idx="436">
                  <c:v>39794.0</c:v>
                </c:pt>
                <c:pt idx="437">
                  <c:v>39798.0</c:v>
                </c:pt>
                <c:pt idx="438">
                  <c:v>39799.0</c:v>
                </c:pt>
                <c:pt idx="439">
                  <c:v>39800.0</c:v>
                </c:pt>
                <c:pt idx="440">
                  <c:v>39801.0</c:v>
                </c:pt>
                <c:pt idx="441">
                  <c:v>39807.0</c:v>
                </c:pt>
                <c:pt idx="442">
                  <c:v>39819.0</c:v>
                </c:pt>
                <c:pt idx="443">
                  <c:v>39820.0</c:v>
                </c:pt>
                <c:pt idx="444">
                  <c:v>39821.0</c:v>
                </c:pt>
                <c:pt idx="445">
                  <c:v>39822.0</c:v>
                </c:pt>
                <c:pt idx="446">
                  <c:v>39825.0</c:v>
                </c:pt>
                <c:pt idx="447">
                  <c:v>39826.0</c:v>
                </c:pt>
                <c:pt idx="448">
                  <c:v>39827.0</c:v>
                </c:pt>
                <c:pt idx="449">
                  <c:v>39828.0</c:v>
                </c:pt>
                <c:pt idx="450">
                  <c:v>39829.0</c:v>
                </c:pt>
                <c:pt idx="451">
                  <c:v>39832.0</c:v>
                </c:pt>
                <c:pt idx="452">
                  <c:v>39833.0</c:v>
                </c:pt>
                <c:pt idx="453">
                  <c:v>39834.0</c:v>
                </c:pt>
                <c:pt idx="454">
                  <c:v>39835.0</c:v>
                </c:pt>
                <c:pt idx="455">
                  <c:v>39836.0</c:v>
                </c:pt>
                <c:pt idx="456">
                  <c:v>39839.0</c:v>
                </c:pt>
                <c:pt idx="457">
                  <c:v>39840.0</c:v>
                </c:pt>
                <c:pt idx="458">
                  <c:v>39841.0</c:v>
                </c:pt>
                <c:pt idx="459">
                  <c:v>39842.0</c:v>
                </c:pt>
                <c:pt idx="460">
                  <c:v>39843.0</c:v>
                </c:pt>
                <c:pt idx="461">
                  <c:v>39846.0</c:v>
                </c:pt>
                <c:pt idx="462">
                  <c:v>39847.0</c:v>
                </c:pt>
                <c:pt idx="463">
                  <c:v>39848.0</c:v>
                </c:pt>
                <c:pt idx="464">
                  <c:v>39849.0</c:v>
                </c:pt>
                <c:pt idx="465">
                  <c:v>39850.0</c:v>
                </c:pt>
                <c:pt idx="466">
                  <c:v>39853.0</c:v>
                </c:pt>
                <c:pt idx="467">
                  <c:v>39854.0</c:v>
                </c:pt>
                <c:pt idx="468">
                  <c:v>39855.0</c:v>
                </c:pt>
                <c:pt idx="469">
                  <c:v>39856.0</c:v>
                </c:pt>
                <c:pt idx="470">
                  <c:v>39857.0</c:v>
                </c:pt>
                <c:pt idx="471">
                  <c:v>39860.0</c:v>
                </c:pt>
                <c:pt idx="472">
                  <c:v>39861.0</c:v>
                </c:pt>
                <c:pt idx="473">
                  <c:v>39862.0</c:v>
                </c:pt>
                <c:pt idx="474">
                  <c:v>39863.0</c:v>
                </c:pt>
                <c:pt idx="475">
                  <c:v>39864.0</c:v>
                </c:pt>
                <c:pt idx="476">
                  <c:v>39867.0</c:v>
                </c:pt>
                <c:pt idx="477">
                  <c:v>39868.0</c:v>
                </c:pt>
                <c:pt idx="478">
                  <c:v>39869.0</c:v>
                </c:pt>
                <c:pt idx="479">
                  <c:v>39870.0</c:v>
                </c:pt>
                <c:pt idx="480">
                  <c:v>39871.0</c:v>
                </c:pt>
                <c:pt idx="481">
                  <c:v>39874.0</c:v>
                </c:pt>
                <c:pt idx="482">
                  <c:v>39875.0</c:v>
                </c:pt>
                <c:pt idx="483">
                  <c:v>39876.0</c:v>
                </c:pt>
                <c:pt idx="484">
                  <c:v>39877.0</c:v>
                </c:pt>
                <c:pt idx="485">
                  <c:v>39878.0</c:v>
                </c:pt>
                <c:pt idx="486">
                  <c:v>39881.0</c:v>
                </c:pt>
                <c:pt idx="487">
                  <c:v>39882.0</c:v>
                </c:pt>
                <c:pt idx="488">
                  <c:v>39884.0</c:v>
                </c:pt>
                <c:pt idx="489">
                  <c:v>39891.0</c:v>
                </c:pt>
                <c:pt idx="490">
                  <c:v>39892.0</c:v>
                </c:pt>
                <c:pt idx="491">
                  <c:v>39895.0</c:v>
                </c:pt>
                <c:pt idx="492">
                  <c:v>39896.0</c:v>
                </c:pt>
                <c:pt idx="493">
                  <c:v>39897.0</c:v>
                </c:pt>
                <c:pt idx="494">
                  <c:v>39898.0</c:v>
                </c:pt>
                <c:pt idx="495">
                  <c:v>39899.0</c:v>
                </c:pt>
                <c:pt idx="496">
                  <c:v>39902.0</c:v>
                </c:pt>
                <c:pt idx="497">
                  <c:v>39903.0</c:v>
                </c:pt>
                <c:pt idx="498">
                  <c:v>39904.0</c:v>
                </c:pt>
                <c:pt idx="499">
                  <c:v>39905.0</c:v>
                </c:pt>
                <c:pt idx="500">
                  <c:v>39906.0</c:v>
                </c:pt>
                <c:pt idx="501">
                  <c:v>39909.0</c:v>
                </c:pt>
                <c:pt idx="502">
                  <c:v>39910.0</c:v>
                </c:pt>
                <c:pt idx="503">
                  <c:v>39911.0</c:v>
                </c:pt>
                <c:pt idx="504">
                  <c:v>39912.0</c:v>
                </c:pt>
                <c:pt idx="505">
                  <c:v>39913.0</c:v>
                </c:pt>
                <c:pt idx="506">
                  <c:v>39916.0</c:v>
                </c:pt>
                <c:pt idx="507">
                  <c:v>39917.0</c:v>
                </c:pt>
                <c:pt idx="508">
                  <c:v>39918.0</c:v>
                </c:pt>
                <c:pt idx="509">
                  <c:v>39919.0</c:v>
                </c:pt>
                <c:pt idx="510">
                  <c:v>39923.0</c:v>
                </c:pt>
                <c:pt idx="511">
                  <c:v>39933.0</c:v>
                </c:pt>
                <c:pt idx="512">
                  <c:v>39934.0</c:v>
                </c:pt>
                <c:pt idx="513">
                  <c:v>39937.0</c:v>
                </c:pt>
                <c:pt idx="514">
                  <c:v>39938.0</c:v>
                </c:pt>
                <c:pt idx="515">
                  <c:v>39939.0</c:v>
                </c:pt>
                <c:pt idx="516">
                  <c:v>39940.0</c:v>
                </c:pt>
                <c:pt idx="517">
                  <c:v>39941.0</c:v>
                </c:pt>
                <c:pt idx="518">
                  <c:v>39944.0</c:v>
                </c:pt>
                <c:pt idx="519">
                  <c:v>39945.0</c:v>
                </c:pt>
                <c:pt idx="520">
                  <c:v>39946.0</c:v>
                </c:pt>
                <c:pt idx="521">
                  <c:v>39947.0</c:v>
                </c:pt>
                <c:pt idx="522">
                  <c:v>39948.0</c:v>
                </c:pt>
                <c:pt idx="523">
                  <c:v>39951.0</c:v>
                </c:pt>
                <c:pt idx="524">
                  <c:v>39952.0</c:v>
                </c:pt>
                <c:pt idx="525">
                  <c:v>39953.0</c:v>
                </c:pt>
                <c:pt idx="526">
                  <c:v>39954.0</c:v>
                </c:pt>
                <c:pt idx="527">
                  <c:v>39955.0</c:v>
                </c:pt>
                <c:pt idx="528">
                  <c:v>39958.0</c:v>
                </c:pt>
                <c:pt idx="529">
                  <c:v>39959.0</c:v>
                </c:pt>
                <c:pt idx="530">
                  <c:v>39960.0</c:v>
                </c:pt>
                <c:pt idx="531">
                  <c:v>39961.0</c:v>
                </c:pt>
                <c:pt idx="532">
                  <c:v>39962.0</c:v>
                </c:pt>
                <c:pt idx="533">
                  <c:v>39965.0</c:v>
                </c:pt>
                <c:pt idx="534">
                  <c:v>39966.0</c:v>
                </c:pt>
                <c:pt idx="535">
                  <c:v>39967.0</c:v>
                </c:pt>
                <c:pt idx="536">
                  <c:v>39968.0</c:v>
                </c:pt>
                <c:pt idx="537">
                  <c:v>39969.0</c:v>
                </c:pt>
                <c:pt idx="538">
                  <c:v>39972.0</c:v>
                </c:pt>
                <c:pt idx="539">
                  <c:v>39973.0</c:v>
                </c:pt>
                <c:pt idx="540">
                  <c:v>39974.0</c:v>
                </c:pt>
                <c:pt idx="541">
                  <c:v>39975.0</c:v>
                </c:pt>
                <c:pt idx="542">
                  <c:v>39976.0</c:v>
                </c:pt>
                <c:pt idx="543">
                  <c:v>39979.0</c:v>
                </c:pt>
                <c:pt idx="544">
                  <c:v>39980.0</c:v>
                </c:pt>
                <c:pt idx="545">
                  <c:v>39981.0</c:v>
                </c:pt>
                <c:pt idx="546">
                  <c:v>39982.0</c:v>
                </c:pt>
                <c:pt idx="547">
                  <c:v>39983.0</c:v>
                </c:pt>
                <c:pt idx="548">
                  <c:v>39986.0</c:v>
                </c:pt>
                <c:pt idx="549">
                  <c:v>39987.0</c:v>
                </c:pt>
                <c:pt idx="550">
                  <c:v>39988.0</c:v>
                </c:pt>
                <c:pt idx="551">
                  <c:v>39989.0</c:v>
                </c:pt>
                <c:pt idx="552">
                  <c:v>39990.0</c:v>
                </c:pt>
                <c:pt idx="553">
                  <c:v>39993.0</c:v>
                </c:pt>
                <c:pt idx="554">
                  <c:v>39994.0</c:v>
                </c:pt>
                <c:pt idx="555">
                  <c:v>39995.0</c:v>
                </c:pt>
                <c:pt idx="556">
                  <c:v>39996.0</c:v>
                </c:pt>
                <c:pt idx="557">
                  <c:v>39997.0</c:v>
                </c:pt>
                <c:pt idx="558">
                  <c:v>40000.0</c:v>
                </c:pt>
                <c:pt idx="559">
                  <c:v>40001.0</c:v>
                </c:pt>
                <c:pt idx="560">
                  <c:v>40002.0</c:v>
                </c:pt>
                <c:pt idx="561">
                  <c:v>40008.0</c:v>
                </c:pt>
                <c:pt idx="562">
                  <c:v>40009.0</c:v>
                </c:pt>
                <c:pt idx="563">
                  <c:v>40010.0</c:v>
                </c:pt>
                <c:pt idx="564">
                  <c:v>40011.0</c:v>
                </c:pt>
                <c:pt idx="565">
                  <c:v>40014.0</c:v>
                </c:pt>
                <c:pt idx="566">
                  <c:v>40015.0</c:v>
                </c:pt>
                <c:pt idx="567">
                  <c:v>40016.0</c:v>
                </c:pt>
                <c:pt idx="568">
                  <c:v>40018.0</c:v>
                </c:pt>
                <c:pt idx="569">
                  <c:v>40021.0</c:v>
                </c:pt>
                <c:pt idx="570">
                  <c:v>40022.0</c:v>
                </c:pt>
                <c:pt idx="571">
                  <c:v>40023.0</c:v>
                </c:pt>
                <c:pt idx="572">
                  <c:v>40024.0</c:v>
                </c:pt>
                <c:pt idx="573">
                  <c:v>40025.0</c:v>
                </c:pt>
                <c:pt idx="574">
                  <c:v>40028.0</c:v>
                </c:pt>
                <c:pt idx="575">
                  <c:v>40029.0</c:v>
                </c:pt>
                <c:pt idx="576">
                  <c:v>40030.0</c:v>
                </c:pt>
                <c:pt idx="577">
                  <c:v>40031.0</c:v>
                </c:pt>
                <c:pt idx="578">
                  <c:v>40032.0</c:v>
                </c:pt>
                <c:pt idx="579">
                  <c:v>40035.0</c:v>
                </c:pt>
                <c:pt idx="580">
                  <c:v>40036.0</c:v>
                </c:pt>
                <c:pt idx="581">
                  <c:v>40037.0</c:v>
                </c:pt>
                <c:pt idx="582">
                  <c:v>40038.0</c:v>
                </c:pt>
                <c:pt idx="583">
                  <c:v>40039.0</c:v>
                </c:pt>
                <c:pt idx="584">
                  <c:v>40044.0</c:v>
                </c:pt>
                <c:pt idx="585">
                  <c:v>40049.0</c:v>
                </c:pt>
                <c:pt idx="586">
                  <c:v>40050.0</c:v>
                </c:pt>
                <c:pt idx="587">
                  <c:v>40051.0</c:v>
                </c:pt>
                <c:pt idx="588">
                  <c:v>40052.0</c:v>
                </c:pt>
                <c:pt idx="589">
                  <c:v>40053.0</c:v>
                </c:pt>
                <c:pt idx="590">
                  <c:v>40056.0</c:v>
                </c:pt>
                <c:pt idx="591">
                  <c:v>40057.0</c:v>
                </c:pt>
                <c:pt idx="592">
                  <c:v>40063.0</c:v>
                </c:pt>
                <c:pt idx="593">
                  <c:v>40065.0</c:v>
                </c:pt>
                <c:pt idx="594">
                  <c:v>40066.0</c:v>
                </c:pt>
                <c:pt idx="595">
                  <c:v>40067.0</c:v>
                </c:pt>
                <c:pt idx="596">
                  <c:v>40070.0</c:v>
                </c:pt>
                <c:pt idx="597">
                  <c:v>40072.0</c:v>
                </c:pt>
                <c:pt idx="598">
                  <c:v>40073.0</c:v>
                </c:pt>
                <c:pt idx="599">
                  <c:v>40074.0</c:v>
                </c:pt>
                <c:pt idx="600">
                  <c:v>40078.0</c:v>
                </c:pt>
                <c:pt idx="601">
                  <c:v>40079.0</c:v>
                </c:pt>
                <c:pt idx="602">
                  <c:v>40080.0</c:v>
                </c:pt>
                <c:pt idx="603">
                  <c:v>40088.0</c:v>
                </c:pt>
                <c:pt idx="604">
                  <c:v>40091.0</c:v>
                </c:pt>
                <c:pt idx="605">
                  <c:v>40092.0</c:v>
                </c:pt>
                <c:pt idx="606">
                  <c:v>40093.0</c:v>
                </c:pt>
                <c:pt idx="607">
                  <c:v>40094.0</c:v>
                </c:pt>
                <c:pt idx="608">
                  <c:v>40095.0</c:v>
                </c:pt>
                <c:pt idx="609">
                  <c:v>40098.0</c:v>
                </c:pt>
                <c:pt idx="610">
                  <c:v>40099.0</c:v>
                </c:pt>
                <c:pt idx="611">
                  <c:v>40100.0</c:v>
                </c:pt>
                <c:pt idx="612">
                  <c:v>40101.0</c:v>
                </c:pt>
                <c:pt idx="613">
                  <c:v>40108.0</c:v>
                </c:pt>
                <c:pt idx="614">
                  <c:v>40112.0</c:v>
                </c:pt>
                <c:pt idx="615">
                  <c:v>40113.0</c:v>
                </c:pt>
                <c:pt idx="616">
                  <c:v>40114.0</c:v>
                </c:pt>
                <c:pt idx="617">
                  <c:v>40115.0</c:v>
                </c:pt>
                <c:pt idx="618">
                  <c:v>40116.0</c:v>
                </c:pt>
                <c:pt idx="619">
                  <c:v>40119.0</c:v>
                </c:pt>
                <c:pt idx="620">
                  <c:v>40120.0</c:v>
                </c:pt>
                <c:pt idx="621">
                  <c:v>40121.0</c:v>
                </c:pt>
                <c:pt idx="622">
                  <c:v>40122.0</c:v>
                </c:pt>
                <c:pt idx="623">
                  <c:v>40123.0</c:v>
                </c:pt>
                <c:pt idx="624">
                  <c:v>40126.0</c:v>
                </c:pt>
                <c:pt idx="625">
                  <c:v>40127.0</c:v>
                </c:pt>
                <c:pt idx="626">
                  <c:v>40128.0</c:v>
                </c:pt>
                <c:pt idx="627">
                  <c:v>40129.0</c:v>
                </c:pt>
                <c:pt idx="628">
                  <c:v>40130.0</c:v>
                </c:pt>
                <c:pt idx="629">
                  <c:v>40133.0</c:v>
                </c:pt>
                <c:pt idx="630">
                  <c:v>40134.0</c:v>
                </c:pt>
                <c:pt idx="631">
                  <c:v>40135.0</c:v>
                </c:pt>
                <c:pt idx="632">
                  <c:v>40136.0</c:v>
                </c:pt>
                <c:pt idx="633">
                  <c:v>40137.0</c:v>
                </c:pt>
                <c:pt idx="634">
                  <c:v>40140.0</c:v>
                </c:pt>
                <c:pt idx="635">
                  <c:v>40141.0</c:v>
                </c:pt>
                <c:pt idx="636">
                  <c:v>40142.0</c:v>
                </c:pt>
                <c:pt idx="637">
                  <c:v>40143.0</c:v>
                </c:pt>
                <c:pt idx="638">
                  <c:v>40144.0</c:v>
                </c:pt>
                <c:pt idx="639">
                  <c:v>40147.0</c:v>
                </c:pt>
                <c:pt idx="640">
                  <c:v>40148.0</c:v>
                </c:pt>
                <c:pt idx="641">
                  <c:v>40149.0</c:v>
                </c:pt>
                <c:pt idx="642">
                  <c:v>40150.0</c:v>
                </c:pt>
                <c:pt idx="643">
                  <c:v>40151.0</c:v>
                </c:pt>
                <c:pt idx="644">
                  <c:v>40154.0</c:v>
                </c:pt>
                <c:pt idx="645">
                  <c:v>40155.0</c:v>
                </c:pt>
                <c:pt idx="646">
                  <c:v>40156.0</c:v>
                </c:pt>
                <c:pt idx="647">
                  <c:v>40157.0</c:v>
                </c:pt>
                <c:pt idx="648">
                  <c:v>40158.0</c:v>
                </c:pt>
                <c:pt idx="649">
                  <c:v>40161.0</c:v>
                </c:pt>
                <c:pt idx="650">
                  <c:v>40162.0</c:v>
                </c:pt>
                <c:pt idx="651">
                  <c:v>40163.0</c:v>
                </c:pt>
                <c:pt idx="652">
                  <c:v>40164.0</c:v>
                </c:pt>
                <c:pt idx="653">
                  <c:v>40165.0</c:v>
                </c:pt>
                <c:pt idx="654">
                  <c:v>40168.0</c:v>
                </c:pt>
                <c:pt idx="655">
                  <c:v>40169.0</c:v>
                </c:pt>
                <c:pt idx="656">
                  <c:v>40170.0</c:v>
                </c:pt>
                <c:pt idx="657">
                  <c:v>40171.0</c:v>
                </c:pt>
                <c:pt idx="658">
                  <c:v>40175.0</c:v>
                </c:pt>
                <c:pt idx="659">
                  <c:v>40176.0</c:v>
                </c:pt>
                <c:pt idx="660">
                  <c:v>40177.0</c:v>
                </c:pt>
                <c:pt idx="661">
                  <c:v>40178.0</c:v>
                </c:pt>
                <c:pt idx="662">
                  <c:v>40182.0</c:v>
                </c:pt>
                <c:pt idx="663">
                  <c:v>40183.0</c:v>
                </c:pt>
                <c:pt idx="664">
                  <c:v>40184.0</c:v>
                </c:pt>
                <c:pt idx="665">
                  <c:v>40185.0</c:v>
                </c:pt>
                <c:pt idx="666">
                  <c:v>40186.0</c:v>
                </c:pt>
                <c:pt idx="667">
                  <c:v>40189.0</c:v>
                </c:pt>
                <c:pt idx="668">
                  <c:v>40190.0</c:v>
                </c:pt>
                <c:pt idx="669">
                  <c:v>40191.0</c:v>
                </c:pt>
                <c:pt idx="670">
                  <c:v>40192.0</c:v>
                </c:pt>
                <c:pt idx="671">
                  <c:v>40193.0</c:v>
                </c:pt>
                <c:pt idx="672">
                  <c:v>40196.0</c:v>
                </c:pt>
                <c:pt idx="673">
                  <c:v>40197.0</c:v>
                </c:pt>
                <c:pt idx="674">
                  <c:v>40198.0</c:v>
                </c:pt>
                <c:pt idx="675">
                  <c:v>40199.0</c:v>
                </c:pt>
                <c:pt idx="676">
                  <c:v>40200.0</c:v>
                </c:pt>
                <c:pt idx="677">
                  <c:v>40203.0</c:v>
                </c:pt>
                <c:pt idx="678">
                  <c:v>40204.0</c:v>
                </c:pt>
                <c:pt idx="679">
                  <c:v>40205.0</c:v>
                </c:pt>
                <c:pt idx="680">
                  <c:v>40206.0</c:v>
                </c:pt>
                <c:pt idx="681">
                  <c:v>40207.0</c:v>
                </c:pt>
                <c:pt idx="682">
                  <c:v>40210.0</c:v>
                </c:pt>
                <c:pt idx="683">
                  <c:v>40211.0</c:v>
                </c:pt>
                <c:pt idx="684">
                  <c:v>40212.0</c:v>
                </c:pt>
                <c:pt idx="685">
                  <c:v>40213.0</c:v>
                </c:pt>
                <c:pt idx="686">
                  <c:v>40214.0</c:v>
                </c:pt>
                <c:pt idx="687">
                  <c:v>40217.0</c:v>
                </c:pt>
                <c:pt idx="688">
                  <c:v>40218.0</c:v>
                </c:pt>
                <c:pt idx="689">
                  <c:v>40219.0</c:v>
                </c:pt>
                <c:pt idx="690">
                  <c:v>40220.0</c:v>
                </c:pt>
                <c:pt idx="691">
                  <c:v>40221.0</c:v>
                </c:pt>
                <c:pt idx="692">
                  <c:v>40224.0</c:v>
                </c:pt>
                <c:pt idx="693">
                  <c:v>40225.0</c:v>
                </c:pt>
                <c:pt idx="694">
                  <c:v>40226.0</c:v>
                </c:pt>
                <c:pt idx="695">
                  <c:v>40227.0</c:v>
                </c:pt>
                <c:pt idx="696">
                  <c:v>40228.0</c:v>
                </c:pt>
                <c:pt idx="697">
                  <c:v>40231.0</c:v>
                </c:pt>
                <c:pt idx="698">
                  <c:v>40232.0</c:v>
                </c:pt>
                <c:pt idx="699">
                  <c:v>40233.0</c:v>
                </c:pt>
                <c:pt idx="700">
                  <c:v>40234.0</c:v>
                </c:pt>
                <c:pt idx="701">
                  <c:v>40235.0</c:v>
                </c:pt>
                <c:pt idx="702">
                  <c:v>40238.0</c:v>
                </c:pt>
                <c:pt idx="703">
                  <c:v>40239.0</c:v>
                </c:pt>
                <c:pt idx="704">
                  <c:v>40240.0</c:v>
                </c:pt>
                <c:pt idx="705">
                  <c:v>40241.0</c:v>
                </c:pt>
                <c:pt idx="706">
                  <c:v>40242.0</c:v>
                </c:pt>
                <c:pt idx="707">
                  <c:v>40247.0</c:v>
                </c:pt>
                <c:pt idx="708">
                  <c:v>40248.0</c:v>
                </c:pt>
                <c:pt idx="709">
                  <c:v>40249.0</c:v>
                </c:pt>
                <c:pt idx="710">
                  <c:v>40252.0</c:v>
                </c:pt>
                <c:pt idx="711">
                  <c:v>40253.0</c:v>
                </c:pt>
                <c:pt idx="712">
                  <c:v>40254.0</c:v>
                </c:pt>
                <c:pt idx="713">
                  <c:v>40255.0</c:v>
                </c:pt>
                <c:pt idx="714">
                  <c:v>40256.0</c:v>
                </c:pt>
                <c:pt idx="715">
                  <c:v>40259.0</c:v>
                </c:pt>
                <c:pt idx="716">
                  <c:v>40260.0</c:v>
                </c:pt>
                <c:pt idx="717">
                  <c:v>40261.0</c:v>
                </c:pt>
                <c:pt idx="718">
                  <c:v>40262.0</c:v>
                </c:pt>
                <c:pt idx="719">
                  <c:v>40266.0</c:v>
                </c:pt>
                <c:pt idx="720">
                  <c:v>40267.0</c:v>
                </c:pt>
                <c:pt idx="721">
                  <c:v>40268.0</c:v>
                </c:pt>
                <c:pt idx="722">
                  <c:v>40269.0</c:v>
                </c:pt>
                <c:pt idx="723">
                  <c:v>40270.0</c:v>
                </c:pt>
                <c:pt idx="724">
                  <c:v>40273.0</c:v>
                </c:pt>
                <c:pt idx="725">
                  <c:v>40274.0</c:v>
                </c:pt>
                <c:pt idx="726">
                  <c:v>40275.0</c:v>
                </c:pt>
                <c:pt idx="727">
                  <c:v>40276.0</c:v>
                </c:pt>
                <c:pt idx="728">
                  <c:v>40277.0</c:v>
                </c:pt>
                <c:pt idx="729">
                  <c:v>40280.0</c:v>
                </c:pt>
                <c:pt idx="730">
                  <c:v>40281.0</c:v>
                </c:pt>
                <c:pt idx="731">
                  <c:v>40282.0</c:v>
                </c:pt>
                <c:pt idx="732">
                  <c:v>40283.0</c:v>
                </c:pt>
                <c:pt idx="733">
                  <c:v>40284.0</c:v>
                </c:pt>
                <c:pt idx="734">
                  <c:v>40287.0</c:v>
                </c:pt>
                <c:pt idx="735">
                  <c:v>40288.0</c:v>
                </c:pt>
                <c:pt idx="736">
                  <c:v>40289.0</c:v>
                </c:pt>
                <c:pt idx="737">
                  <c:v>40290.0</c:v>
                </c:pt>
                <c:pt idx="738">
                  <c:v>40291.0</c:v>
                </c:pt>
                <c:pt idx="739">
                  <c:v>40294.0</c:v>
                </c:pt>
                <c:pt idx="740">
                  <c:v>40295.0</c:v>
                </c:pt>
                <c:pt idx="741">
                  <c:v>40296.0</c:v>
                </c:pt>
                <c:pt idx="742">
                  <c:v>40297.0</c:v>
                </c:pt>
                <c:pt idx="743">
                  <c:v>40298.0</c:v>
                </c:pt>
                <c:pt idx="744">
                  <c:v>40301.0</c:v>
                </c:pt>
                <c:pt idx="745">
                  <c:v>40302.0</c:v>
                </c:pt>
                <c:pt idx="746">
                  <c:v>40303.0</c:v>
                </c:pt>
                <c:pt idx="747">
                  <c:v>40304.0</c:v>
                </c:pt>
                <c:pt idx="748">
                  <c:v>40305.0</c:v>
                </c:pt>
                <c:pt idx="749">
                  <c:v>40308.0</c:v>
                </c:pt>
                <c:pt idx="750">
                  <c:v>40309.0</c:v>
                </c:pt>
                <c:pt idx="751">
                  <c:v>40310.0</c:v>
                </c:pt>
                <c:pt idx="752">
                  <c:v>40311.0</c:v>
                </c:pt>
                <c:pt idx="753">
                  <c:v>40312.0</c:v>
                </c:pt>
                <c:pt idx="754">
                  <c:v>40315.0</c:v>
                </c:pt>
                <c:pt idx="755">
                  <c:v>40316.0</c:v>
                </c:pt>
                <c:pt idx="756">
                  <c:v>40317.0</c:v>
                </c:pt>
                <c:pt idx="757">
                  <c:v>40318.0</c:v>
                </c:pt>
                <c:pt idx="758">
                  <c:v>40319.0</c:v>
                </c:pt>
                <c:pt idx="759">
                  <c:v>40322.0</c:v>
                </c:pt>
                <c:pt idx="760">
                  <c:v>40323.0</c:v>
                </c:pt>
                <c:pt idx="761">
                  <c:v>40324.0</c:v>
                </c:pt>
                <c:pt idx="762">
                  <c:v>40325.0</c:v>
                </c:pt>
                <c:pt idx="763">
                  <c:v>40326.0</c:v>
                </c:pt>
                <c:pt idx="764">
                  <c:v>40329.0</c:v>
                </c:pt>
                <c:pt idx="765">
                  <c:v>40330.0</c:v>
                </c:pt>
                <c:pt idx="766">
                  <c:v>40331.0</c:v>
                </c:pt>
                <c:pt idx="767">
                  <c:v>40332.0</c:v>
                </c:pt>
                <c:pt idx="768">
                  <c:v>40333.0</c:v>
                </c:pt>
                <c:pt idx="769">
                  <c:v>40336.0</c:v>
                </c:pt>
                <c:pt idx="770">
                  <c:v>40337.0</c:v>
                </c:pt>
                <c:pt idx="771">
                  <c:v>40338.0</c:v>
                </c:pt>
                <c:pt idx="772">
                  <c:v>40339.0</c:v>
                </c:pt>
                <c:pt idx="773">
                  <c:v>40340.0</c:v>
                </c:pt>
                <c:pt idx="774">
                  <c:v>40343.0</c:v>
                </c:pt>
                <c:pt idx="775">
                  <c:v>40344.0</c:v>
                </c:pt>
                <c:pt idx="776">
                  <c:v>40345.0</c:v>
                </c:pt>
                <c:pt idx="777">
                  <c:v>40346.0</c:v>
                </c:pt>
                <c:pt idx="778">
                  <c:v>40347.0</c:v>
                </c:pt>
                <c:pt idx="779">
                  <c:v>40350.0</c:v>
                </c:pt>
                <c:pt idx="780">
                  <c:v>40351.0</c:v>
                </c:pt>
                <c:pt idx="781">
                  <c:v>40352.0</c:v>
                </c:pt>
                <c:pt idx="782">
                  <c:v>40353.0</c:v>
                </c:pt>
                <c:pt idx="783">
                  <c:v>40354.0</c:v>
                </c:pt>
                <c:pt idx="784">
                  <c:v>40357.0</c:v>
                </c:pt>
                <c:pt idx="785">
                  <c:v>40358.0</c:v>
                </c:pt>
                <c:pt idx="786">
                  <c:v>40359.0</c:v>
                </c:pt>
                <c:pt idx="787">
                  <c:v>40360.0</c:v>
                </c:pt>
                <c:pt idx="788">
                  <c:v>40361.0</c:v>
                </c:pt>
                <c:pt idx="789">
                  <c:v>40364.0</c:v>
                </c:pt>
                <c:pt idx="790">
                  <c:v>40365.0</c:v>
                </c:pt>
                <c:pt idx="791">
                  <c:v>40366.0</c:v>
                </c:pt>
                <c:pt idx="792">
                  <c:v>40367.0</c:v>
                </c:pt>
                <c:pt idx="793">
                  <c:v>40368.0</c:v>
                </c:pt>
                <c:pt idx="794">
                  <c:v>40371.0</c:v>
                </c:pt>
                <c:pt idx="795">
                  <c:v>40372.0</c:v>
                </c:pt>
                <c:pt idx="796">
                  <c:v>40373.0</c:v>
                </c:pt>
                <c:pt idx="797">
                  <c:v>40374.0</c:v>
                </c:pt>
                <c:pt idx="798">
                  <c:v>40375.0</c:v>
                </c:pt>
                <c:pt idx="799">
                  <c:v>40378.0</c:v>
                </c:pt>
                <c:pt idx="800">
                  <c:v>40379.0</c:v>
                </c:pt>
                <c:pt idx="801">
                  <c:v>40380.0</c:v>
                </c:pt>
                <c:pt idx="802">
                  <c:v>40381.0</c:v>
                </c:pt>
                <c:pt idx="803">
                  <c:v>40382.0</c:v>
                </c:pt>
                <c:pt idx="804">
                  <c:v>40385.0</c:v>
                </c:pt>
                <c:pt idx="805">
                  <c:v>40386.0</c:v>
                </c:pt>
                <c:pt idx="806">
                  <c:v>40387.0</c:v>
                </c:pt>
                <c:pt idx="807">
                  <c:v>40388.0</c:v>
                </c:pt>
                <c:pt idx="808">
                  <c:v>40392.0</c:v>
                </c:pt>
                <c:pt idx="809">
                  <c:v>40393.0</c:v>
                </c:pt>
                <c:pt idx="810">
                  <c:v>40394.0</c:v>
                </c:pt>
                <c:pt idx="811">
                  <c:v>40395.0</c:v>
                </c:pt>
                <c:pt idx="812">
                  <c:v>40396.0</c:v>
                </c:pt>
                <c:pt idx="813">
                  <c:v>40399.0</c:v>
                </c:pt>
                <c:pt idx="814">
                  <c:v>40400.0</c:v>
                </c:pt>
                <c:pt idx="815">
                  <c:v>40401.0</c:v>
                </c:pt>
                <c:pt idx="816">
                  <c:v>40402.0</c:v>
                </c:pt>
                <c:pt idx="817">
                  <c:v>40403.0</c:v>
                </c:pt>
                <c:pt idx="818">
                  <c:v>40406.0</c:v>
                </c:pt>
                <c:pt idx="819">
                  <c:v>40407.0</c:v>
                </c:pt>
                <c:pt idx="820">
                  <c:v>40408.0</c:v>
                </c:pt>
                <c:pt idx="821">
                  <c:v>40409.0</c:v>
                </c:pt>
                <c:pt idx="822">
                  <c:v>40410.0</c:v>
                </c:pt>
                <c:pt idx="823">
                  <c:v>40413.0</c:v>
                </c:pt>
                <c:pt idx="824">
                  <c:v>40414.0</c:v>
                </c:pt>
                <c:pt idx="825">
                  <c:v>40415.0</c:v>
                </c:pt>
                <c:pt idx="826">
                  <c:v>40416.0</c:v>
                </c:pt>
                <c:pt idx="827">
                  <c:v>40417.0</c:v>
                </c:pt>
                <c:pt idx="828">
                  <c:v>40420.0</c:v>
                </c:pt>
                <c:pt idx="829">
                  <c:v>40421.0</c:v>
                </c:pt>
                <c:pt idx="830">
                  <c:v>40422.0</c:v>
                </c:pt>
                <c:pt idx="831">
                  <c:v>40423.0</c:v>
                </c:pt>
                <c:pt idx="832">
                  <c:v>40424.0</c:v>
                </c:pt>
                <c:pt idx="833">
                  <c:v>40428.0</c:v>
                </c:pt>
                <c:pt idx="834">
                  <c:v>40429.0</c:v>
                </c:pt>
                <c:pt idx="835">
                  <c:v>40430.0</c:v>
                </c:pt>
                <c:pt idx="836">
                  <c:v>40431.0</c:v>
                </c:pt>
                <c:pt idx="837">
                  <c:v>40434.0</c:v>
                </c:pt>
                <c:pt idx="838">
                  <c:v>40435.0</c:v>
                </c:pt>
                <c:pt idx="839">
                  <c:v>40436.0</c:v>
                </c:pt>
                <c:pt idx="840">
                  <c:v>40437.0</c:v>
                </c:pt>
                <c:pt idx="841">
                  <c:v>40438.0</c:v>
                </c:pt>
                <c:pt idx="842">
                  <c:v>40441.0</c:v>
                </c:pt>
                <c:pt idx="843">
                  <c:v>40442.0</c:v>
                </c:pt>
                <c:pt idx="844">
                  <c:v>40443.0</c:v>
                </c:pt>
                <c:pt idx="845">
                  <c:v>40444.0</c:v>
                </c:pt>
                <c:pt idx="846">
                  <c:v>40445.0</c:v>
                </c:pt>
                <c:pt idx="847">
                  <c:v>40448.0</c:v>
                </c:pt>
                <c:pt idx="848">
                  <c:v>40449.0</c:v>
                </c:pt>
                <c:pt idx="849">
                  <c:v>40450.0</c:v>
                </c:pt>
                <c:pt idx="850">
                  <c:v>40451.0</c:v>
                </c:pt>
                <c:pt idx="851">
                  <c:v>40452.0</c:v>
                </c:pt>
                <c:pt idx="852">
                  <c:v>40455.0</c:v>
                </c:pt>
                <c:pt idx="853">
                  <c:v>40456.0</c:v>
                </c:pt>
                <c:pt idx="854">
                  <c:v>40457.0</c:v>
                </c:pt>
                <c:pt idx="855">
                  <c:v>40458.0</c:v>
                </c:pt>
                <c:pt idx="856">
                  <c:v>40459.0</c:v>
                </c:pt>
                <c:pt idx="857">
                  <c:v>40462.0</c:v>
                </c:pt>
                <c:pt idx="858">
                  <c:v>40463.0</c:v>
                </c:pt>
                <c:pt idx="859">
                  <c:v>40464.0</c:v>
                </c:pt>
                <c:pt idx="860">
                  <c:v>40465.0</c:v>
                </c:pt>
                <c:pt idx="861">
                  <c:v>40466.0</c:v>
                </c:pt>
                <c:pt idx="862">
                  <c:v>40469.0</c:v>
                </c:pt>
                <c:pt idx="863">
                  <c:v>40470.0</c:v>
                </c:pt>
                <c:pt idx="864">
                  <c:v>40471.0</c:v>
                </c:pt>
                <c:pt idx="865">
                  <c:v>40472.0</c:v>
                </c:pt>
                <c:pt idx="866">
                  <c:v>40473.0</c:v>
                </c:pt>
                <c:pt idx="867">
                  <c:v>40476.0</c:v>
                </c:pt>
                <c:pt idx="868">
                  <c:v>40477.0</c:v>
                </c:pt>
                <c:pt idx="869">
                  <c:v>40478.0</c:v>
                </c:pt>
                <c:pt idx="870">
                  <c:v>40479.0</c:v>
                </c:pt>
                <c:pt idx="871">
                  <c:v>40480.0</c:v>
                </c:pt>
                <c:pt idx="872">
                  <c:v>40483.0</c:v>
                </c:pt>
                <c:pt idx="873">
                  <c:v>40484.0</c:v>
                </c:pt>
                <c:pt idx="874">
                  <c:v>40485.0</c:v>
                </c:pt>
                <c:pt idx="875">
                  <c:v>40486.0</c:v>
                </c:pt>
                <c:pt idx="876">
                  <c:v>40487.0</c:v>
                </c:pt>
                <c:pt idx="877">
                  <c:v>40490.0</c:v>
                </c:pt>
                <c:pt idx="878">
                  <c:v>40491.0</c:v>
                </c:pt>
                <c:pt idx="879">
                  <c:v>40492.0</c:v>
                </c:pt>
                <c:pt idx="880">
                  <c:v>40493.0</c:v>
                </c:pt>
                <c:pt idx="881">
                  <c:v>40494.0</c:v>
                </c:pt>
                <c:pt idx="882">
                  <c:v>40497.0</c:v>
                </c:pt>
                <c:pt idx="883">
                  <c:v>40498.0</c:v>
                </c:pt>
                <c:pt idx="884">
                  <c:v>40499.0</c:v>
                </c:pt>
                <c:pt idx="885">
                  <c:v>40500.0</c:v>
                </c:pt>
                <c:pt idx="886">
                  <c:v>40501.0</c:v>
                </c:pt>
                <c:pt idx="887">
                  <c:v>40504.0</c:v>
                </c:pt>
                <c:pt idx="888">
                  <c:v>40505.0</c:v>
                </c:pt>
                <c:pt idx="889">
                  <c:v>40506.0</c:v>
                </c:pt>
                <c:pt idx="890">
                  <c:v>40507.0</c:v>
                </c:pt>
                <c:pt idx="891">
                  <c:v>40508.0</c:v>
                </c:pt>
                <c:pt idx="892">
                  <c:v>40511.0</c:v>
                </c:pt>
                <c:pt idx="893">
                  <c:v>40512.0</c:v>
                </c:pt>
                <c:pt idx="894">
                  <c:v>40513.0</c:v>
                </c:pt>
                <c:pt idx="895">
                  <c:v>40514.0</c:v>
                </c:pt>
                <c:pt idx="896">
                  <c:v>40515.0</c:v>
                </c:pt>
                <c:pt idx="897">
                  <c:v>40518.0</c:v>
                </c:pt>
                <c:pt idx="898">
                  <c:v>40519.0</c:v>
                </c:pt>
                <c:pt idx="899">
                  <c:v>40520.0</c:v>
                </c:pt>
                <c:pt idx="900">
                  <c:v>40525.0</c:v>
                </c:pt>
                <c:pt idx="901">
                  <c:v>40526.0</c:v>
                </c:pt>
                <c:pt idx="902">
                  <c:v>40527.0</c:v>
                </c:pt>
                <c:pt idx="903">
                  <c:v>40528.0</c:v>
                </c:pt>
                <c:pt idx="904">
                  <c:v>40529.0</c:v>
                </c:pt>
                <c:pt idx="905">
                  <c:v>40532.0</c:v>
                </c:pt>
                <c:pt idx="906">
                  <c:v>40533.0</c:v>
                </c:pt>
                <c:pt idx="907">
                  <c:v>40534.0</c:v>
                </c:pt>
                <c:pt idx="908">
                  <c:v>40535.0</c:v>
                </c:pt>
                <c:pt idx="909">
                  <c:v>40536.0</c:v>
                </c:pt>
                <c:pt idx="910">
                  <c:v>40539.0</c:v>
                </c:pt>
                <c:pt idx="911">
                  <c:v>40540.0</c:v>
                </c:pt>
                <c:pt idx="912">
                  <c:v>40541.0</c:v>
                </c:pt>
                <c:pt idx="913">
                  <c:v>40542.0</c:v>
                </c:pt>
                <c:pt idx="914">
                  <c:v>40543.0</c:v>
                </c:pt>
                <c:pt idx="915">
                  <c:v>40546.0</c:v>
                </c:pt>
                <c:pt idx="916">
                  <c:v>40547.0</c:v>
                </c:pt>
                <c:pt idx="917">
                  <c:v>40548.0</c:v>
                </c:pt>
                <c:pt idx="918">
                  <c:v>40549.0</c:v>
                </c:pt>
                <c:pt idx="919">
                  <c:v>40550.0</c:v>
                </c:pt>
                <c:pt idx="920">
                  <c:v>40553.0</c:v>
                </c:pt>
                <c:pt idx="921">
                  <c:v>40554.0</c:v>
                </c:pt>
                <c:pt idx="922">
                  <c:v>40555.0</c:v>
                </c:pt>
                <c:pt idx="923">
                  <c:v>40556.0</c:v>
                </c:pt>
                <c:pt idx="924">
                  <c:v>40557.0</c:v>
                </c:pt>
                <c:pt idx="925">
                  <c:v>40560.0</c:v>
                </c:pt>
                <c:pt idx="926">
                  <c:v>40561.0</c:v>
                </c:pt>
                <c:pt idx="927">
                  <c:v>40562.0</c:v>
                </c:pt>
                <c:pt idx="928">
                  <c:v>40563.0</c:v>
                </c:pt>
                <c:pt idx="929">
                  <c:v>40564.0</c:v>
                </c:pt>
                <c:pt idx="930">
                  <c:v>40567.0</c:v>
                </c:pt>
                <c:pt idx="931">
                  <c:v>40568.0</c:v>
                </c:pt>
                <c:pt idx="932">
                  <c:v>40569.0</c:v>
                </c:pt>
                <c:pt idx="933">
                  <c:v>40570.0</c:v>
                </c:pt>
                <c:pt idx="934">
                  <c:v>40571.0</c:v>
                </c:pt>
                <c:pt idx="935">
                  <c:v>40574.0</c:v>
                </c:pt>
                <c:pt idx="936">
                  <c:v>40575.0</c:v>
                </c:pt>
                <c:pt idx="937">
                  <c:v>40576.0</c:v>
                </c:pt>
                <c:pt idx="938">
                  <c:v>40577.0</c:v>
                </c:pt>
                <c:pt idx="939">
                  <c:v>40578.0</c:v>
                </c:pt>
                <c:pt idx="940">
                  <c:v>40581.0</c:v>
                </c:pt>
                <c:pt idx="941">
                  <c:v>40582.0</c:v>
                </c:pt>
                <c:pt idx="942">
                  <c:v>40583.0</c:v>
                </c:pt>
                <c:pt idx="943">
                  <c:v>40584.0</c:v>
                </c:pt>
                <c:pt idx="944">
                  <c:v>40585.0</c:v>
                </c:pt>
                <c:pt idx="945">
                  <c:v>40588.0</c:v>
                </c:pt>
                <c:pt idx="946">
                  <c:v>40589.0</c:v>
                </c:pt>
                <c:pt idx="947">
                  <c:v>40590.0</c:v>
                </c:pt>
                <c:pt idx="948">
                  <c:v>40591.0</c:v>
                </c:pt>
                <c:pt idx="949">
                  <c:v>40592.0</c:v>
                </c:pt>
                <c:pt idx="950">
                  <c:v>40595.0</c:v>
                </c:pt>
                <c:pt idx="951">
                  <c:v>40596.0</c:v>
                </c:pt>
                <c:pt idx="952">
                  <c:v>40597.0</c:v>
                </c:pt>
                <c:pt idx="953">
                  <c:v>40598.0</c:v>
                </c:pt>
                <c:pt idx="954">
                  <c:v>40599.0</c:v>
                </c:pt>
                <c:pt idx="955">
                  <c:v>40602.0</c:v>
                </c:pt>
                <c:pt idx="956">
                  <c:v>40603.0</c:v>
                </c:pt>
                <c:pt idx="957">
                  <c:v>40604.0</c:v>
                </c:pt>
                <c:pt idx="958">
                  <c:v>40605.0</c:v>
                </c:pt>
                <c:pt idx="959">
                  <c:v>40606.0</c:v>
                </c:pt>
                <c:pt idx="960">
                  <c:v>40609.0</c:v>
                </c:pt>
                <c:pt idx="961">
                  <c:v>40610.0</c:v>
                </c:pt>
                <c:pt idx="962">
                  <c:v>40611.0</c:v>
                </c:pt>
                <c:pt idx="963">
                  <c:v>40612.0</c:v>
                </c:pt>
                <c:pt idx="964">
                  <c:v>40613.0</c:v>
                </c:pt>
                <c:pt idx="965">
                  <c:v>40616.0</c:v>
                </c:pt>
                <c:pt idx="966">
                  <c:v>40617.0</c:v>
                </c:pt>
                <c:pt idx="967">
                  <c:v>40618.0</c:v>
                </c:pt>
                <c:pt idx="968">
                  <c:v>40619.0</c:v>
                </c:pt>
                <c:pt idx="969">
                  <c:v>40620.0</c:v>
                </c:pt>
                <c:pt idx="970">
                  <c:v>40623.0</c:v>
                </c:pt>
                <c:pt idx="971">
                  <c:v>40624.0</c:v>
                </c:pt>
                <c:pt idx="972">
                  <c:v>40625.0</c:v>
                </c:pt>
                <c:pt idx="973">
                  <c:v>40626.0</c:v>
                </c:pt>
                <c:pt idx="974">
                  <c:v>40627.0</c:v>
                </c:pt>
                <c:pt idx="975">
                  <c:v>40630.0</c:v>
                </c:pt>
                <c:pt idx="976">
                  <c:v>40631.0</c:v>
                </c:pt>
                <c:pt idx="977">
                  <c:v>40632.0</c:v>
                </c:pt>
                <c:pt idx="978">
                  <c:v>40633.0</c:v>
                </c:pt>
                <c:pt idx="979">
                  <c:v>40634.0</c:v>
                </c:pt>
                <c:pt idx="980">
                  <c:v>40637.0</c:v>
                </c:pt>
                <c:pt idx="981">
                  <c:v>40638.0</c:v>
                </c:pt>
                <c:pt idx="982">
                  <c:v>40639.0</c:v>
                </c:pt>
                <c:pt idx="983">
                  <c:v>40640.0</c:v>
                </c:pt>
                <c:pt idx="984">
                  <c:v>40641.0</c:v>
                </c:pt>
                <c:pt idx="985">
                  <c:v>40644.0</c:v>
                </c:pt>
                <c:pt idx="986">
                  <c:v>40645.0</c:v>
                </c:pt>
                <c:pt idx="987">
                  <c:v>40646.0</c:v>
                </c:pt>
                <c:pt idx="988">
                  <c:v>40647.0</c:v>
                </c:pt>
                <c:pt idx="989">
                  <c:v>40648.0</c:v>
                </c:pt>
                <c:pt idx="990">
                  <c:v>40651.0</c:v>
                </c:pt>
                <c:pt idx="991">
                  <c:v>40652.0</c:v>
                </c:pt>
                <c:pt idx="992">
                  <c:v>40653.0</c:v>
                </c:pt>
                <c:pt idx="993">
                  <c:v>40654.0</c:v>
                </c:pt>
                <c:pt idx="994">
                  <c:v>40655.0</c:v>
                </c:pt>
                <c:pt idx="995">
                  <c:v>40658.0</c:v>
                </c:pt>
                <c:pt idx="996">
                  <c:v>40659.0</c:v>
                </c:pt>
                <c:pt idx="997">
                  <c:v>40660.0</c:v>
                </c:pt>
                <c:pt idx="998">
                  <c:v>40661.0</c:v>
                </c:pt>
                <c:pt idx="999">
                  <c:v>40662.0</c:v>
                </c:pt>
                <c:pt idx="1000">
                  <c:v>40665.0</c:v>
                </c:pt>
                <c:pt idx="1001">
                  <c:v>40666.0</c:v>
                </c:pt>
                <c:pt idx="1002">
                  <c:v>40667.0</c:v>
                </c:pt>
                <c:pt idx="1003">
                  <c:v>40668.0</c:v>
                </c:pt>
                <c:pt idx="1004">
                  <c:v>40669.0</c:v>
                </c:pt>
                <c:pt idx="1005">
                  <c:v>40672.0</c:v>
                </c:pt>
                <c:pt idx="1006">
                  <c:v>40673.0</c:v>
                </c:pt>
                <c:pt idx="1007">
                  <c:v>40674.0</c:v>
                </c:pt>
                <c:pt idx="1008">
                  <c:v>40675.0</c:v>
                </c:pt>
                <c:pt idx="1009">
                  <c:v>40676.0</c:v>
                </c:pt>
                <c:pt idx="1010">
                  <c:v>40679.0</c:v>
                </c:pt>
                <c:pt idx="1011">
                  <c:v>40680.0</c:v>
                </c:pt>
                <c:pt idx="1012">
                  <c:v>40681.0</c:v>
                </c:pt>
                <c:pt idx="1013">
                  <c:v>40682.0</c:v>
                </c:pt>
                <c:pt idx="1014">
                  <c:v>40683.0</c:v>
                </c:pt>
                <c:pt idx="1015">
                  <c:v>40686.0</c:v>
                </c:pt>
                <c:pt idx="1016">
                  <c:v>40687.0</c:v>
                </c:pt>
                <c:pt idx="1017">
                  <c:v>40688.0</c:v>
                </c:pt>
                <c:pt idx="1018">
                  <c:v>40689.0</c:v>
                </c:pt>
                <c:pt idx="1019">
                  <c:v>40690.0</c:v>
                </c:pt>
                <c:pt idx="1020">
                  <c:v>40693.0</c:v>
                </c:pt>
                <c:pt idx="1021">
                  <c:v>40694.0</c:v>
                </c:pt>
                <c:pt idx="1022">
                  <c:v>40695.0</c:v>
                </c:pt>
                <c:pt idx="1023">
                  <c:v>40696.0</c:v>
                </c:pt>
                <c:pt idx="1024">
                  <c:v>40697.0</c:v>
                </c:pt>
                <c:pt idx="1025">
                  <c:v>40700.0</c:v>
                </c:pt>
                <c:pt idx="1026">
                  <c:v>40701.0</c:v>
                </c:pt>
                <c:pt idx="1027">
                  <c:v>40702.0</c:v>
                </c:pt>
                <c:pt idx="1028">
                  <c:v>40703.0</c:v>
                </c:pt>
                <c:pt idx="1029">
                  <c:v>40704.0</c:v>
                </c:pt>
                <c:pt idx="1030">
                  <c:v>40707.0</c:v>
                </c:pt>
                <c:pt idx="1031">
                  <c:v>40708.0</c:v>
                </c:pt>
                <c:pt idx="1032">
                  <c:v>40709.0</c:v>
                </c:pt>
                <c:pt idx="1033">
                  <c:v>40710.0</c:v>
                </c:pt>
                <c:pt idx="1034">
                  <c:v>40711.0</c:v>
                </c:pt>
                <c:pt idx="1035">
                  <c:v>40714.0</c:v>
                </c:pt>
                <c:pt idx="1036">
                  <c:v>40715.0</c:v>
                </c:pt>
                <c:pt idx="1037">
                  <c:v>40716.0</c:v>
                </c:pt>
                <c:pt idx="1038">
                  <c:v>40717.0</c:v>
                </c:pt>
                <c:pt idx="1039">
                  <c:v>40718.0</c:v>
                </c:pt>
                <c:pt idx="1040">
                  <c:v>40721.0</c:v>
                </c:pt>
                <c:pt idx="1041">
                  <c:v>40722.0</c:v>
                </c:pt>
                <c:pt idx="1042">
                  <c:v>40723.0</c:v>
                </c:pt>
                <c:pt idx="1043">
                  <c:v>40724.0</c:v>
                </c:pt>
                <c:pt idx="1044">
                  <c:v>40725.0</c:v>
                </c:pt>
                <c:pt idx="1045">
                  <c:v>40728.0</c:v>
                </c:pt>
                <c:pt idx="1046">
                  <c:v>40729.0</c:v>
                </c:pt>
                <c:pt idx="1047">
                  <c:v>40730.0</c:v>
                </c:pt>
                <c:pt idx="1048">
                  <c:v>40731.0</c:v>
                </c:pt>
                <c:pt idx="1049">
                  <c:v>40732.0</c:v>
                </c:pt>
                <c:pt idx="1050">
                  <c:v>40735.0</c:v>
                </c:pt>
                <c:pt idx="1051">
                  <c:v>40736.0</c:v>
                </c:pt>
                <c:pt idx="1052">
                  <c:v>40737.0</c:v>
                </c:pt>
                <c:pt idx="1053">
                  <c:v>40738.0</c:v>
                </c:pt>
                <c:pt idx="1054">
                  <c:v>40739.0</c:v>
                </c:pt>
                <c:pt idx="1055">
                  <c:v>40742.0</c:v>
                </c:pt>
                <c:pt idx="1056">
                  <c:v>40743.0</c:v>
                </c:pt>
                <c:pt idx="1057">
                  <c:v>40744.0</c:v>
                </c:pt>
                <c:pt idx="1058">
                  <c:v>40745.0</c:v>
                </c:pt>
                <c:pt idx="1059">
                  <c:v>40746.0</c:v>
                </c:pt>
                <c:pt idx="1060">
                  <c:v>40749.0</c:v>
                </c:pt>
                <c:pt idx="1061">
                  <c:v>40750.0</c:v>
                </c:pt>
                <c:pt idx="1062">
                  <c:v>40751.0</c:v>
                </c:pt>
                <c:pt idx="1063">
                  <c:v>40752.0</c:v>
                </c:pt>
                <c:pt idx="1064">
                  <c:v>40753.0</c:v>
                </c:pt>
                <c:pt idx="1065">
                  <c:v>40756.0</c:v>
                </c:pt>
                <c:pt idx="1066">
                  <c:v>40757.0</c:v>
                </c:pt>
                <c:pt idx="1067">
                  <c:v>40758.0</c:v>
                </c:pt>
                <c:pt idx="1068">
                  <c:v>40759.0</c:v>
                </c:pt>
                <c:pt idx="1069">
                  <c:v>40760.0</c:v>
                </c:pt>
                <c:pt idx="1070">
                  <c:v>40763.0</c:v>
                </c:pt>
                <c:pt idx="1071">
                  <c:v>40764.0</c:v>
                </c:pt>
                <c:pt idx="1072">
                  <c:v>40765.0</c:v>
                </c:pt>
                <c:pt idx="1073">
                  <c:v>40766.0</c:v>
                </c:pt>
                <c:pt idx="1074">
                  <c:v>40767.0</c:v>
                </c:pt>
                <c:pt idx="1075">
                  <c:v>40770.0</c:v>
                </c:pt>
                <c:pt idx="1076">
                  <c:v>40771.0</c:v>
                </c:pt>
                <c:pt idx="1077">
                  <c:v>40772.0</c:v>
                </c:pt>
                <c:pt idx="1078">
                  <c:v>40773.0</c:v>
                </c:pt>
                <c:pt idx="1079">
                  <c:v>40774.0</c:v>
                </c:pt>
                <c:pt idx="1080">
                  <c:v>40777.0</c:v>
                </c:pt>
                <c:pt idx="1081">
                  <c:v>40779.0</c:v>
                </c:pt>
                <c:pt idx="1082">
                  <c:v>40780.0</c:v>
                </c:pt>
                <c:pt idx="1083">
                  <c:v>40781.0</c:v>
                </c:pt>
                <c:pt idx="1084">
                  <c:v>40784.0</c:v>
                </c:pt>
                <c:pt idx="1085">
                  <c:v>40785.0</c:v>
                </c:pt>
                <c:pt idx="1086">
                  <c:v>40786.0</c:v>
                </c:pt>
                <c:pt idx="1087">
                  <c:v>40787.0</c:v>
                </c:pt>
                <c:pt idx="1088">
                  <c:v>40788.0</c:v>
                </c:pt>
                <c:pt idx="1089">
                  <c:v>40791.0</c:v>
                </c:pt>
                <c:pt idx="1090">
                  <c:v>40792.0</c:v>
                </c:pt>
                <c:pt idx="1091">
                  <c:v>40793.0</c:v>
                </c:pt>
                <c:pt idx="1092">
                  <c:v>40794.0</c:v>
                </c:pt>
                <c:pt idx="1093">
                  <c:v>40795.0</c:v>
                </c:pt>
                <c:pt idx="1094">
                  <c:v>40798.0</c:v>
                </c:pt>
                <c:pt idx="1095">
                  <c:v>40799.0</c:v>
                </c:pt>
                <c:pt idx="1096">
                  <c:v>40800.0</c:v>
                </c:pt>
                <c:pt idx="1097">
                  <c:v>40801.0</c:v>
                </c:pt>
                <c:pt idx="1098">
                  <c:v>40802.0</c:v>
                </c:pt>
                <c:pt idx="1099">
                  <c:v>40805.0</c:v>
                </c:pt>
                <c:pt idx="1100">
                  <c:v>40806.0</c:v>
                </c:pt>
                <c:pt idx="1101">
                  <c:v>40807.0</c:v>
                </c:pt>
                <c:pt idx="1102">
                  <c:v>40808.0</c:v>
                </c:pt>
                <c:pt idx="1103">
                  <c:v>40809.0</c:v>
                </c:pt>
                <c:pt idx="1104">
                  <c:v>40812.0</c:v>
                </c:pt>
                <c:pt idx="1105">
                  <c:v>40813.0</c:v>
                </c:pt>
                <c:pt idx="1106">
                  <c:v>40814.0</c:v>
                </c:pt>
                <c:pt idx="1107">
                  <c:v>40815.0</c:v>
                </c:pt>
                <c:pt idx="1108">
                  <c:v>40816.0</c:v>
                </c:pt>
                <c:pt idx="1109">
                  <c:v>40820.0</c:v>
                </c:pt>
                <c:pt idx="1110">
                  <c:v>40821.0</c:v>
                </c:pt>
                <c:pt idx="1111">
                  <c:v>40822.0</c:v>
                </c:pt>
                <c:pt idx="1112">
                  <c:v>40823.0</c:v>
                </c:pt>
                <c:pt idx="1113">
                  <c:v>40826.0</c:v>
                </c:pt>
                <c:pt idx="1114">
                  <c:v>40827.0</c:v>
                </c:pt>
                <c:pt idx="1115">
                  <c:v>40828.0</c:v>
                </c:pt>
                <c:pt idx="1116">
                  <c:v>40829.0</c:v>
                </c:pt>
                <c:pt idx="1117">
                  <c:v>40830.0</c:v>
                </c:pt>
                <c:pt idx="1118">
                  <c:v>40833.0</c:v>
                </c:pt>
                <c:pt idx="1119">
                  <c:v>40834.0</c:v>
                </c:pt>
                <c:pt idx="1120">
                  <c:v>40835.0</c:v>
                </c:pt>
                <c:pt idx="1121">
                  <c:v>40836.0</c:v>
                </c:pt>
                <c:pt idx="1122">
                  <c:v>40837.0</c:v>
                </c:pt>
                <c:pt idx="1123">
                  <c:v>40840.0</c:v>
                </c:pt>
                <c:pt idx="1124">
                  <c:v>40841.0</c:v>
                </c:pt>
                <c:pt idx="1125">
                  <c:v>40842.0</c:v>
                </c:pt>
                <c:pt idx="1126">
                  <c:v>40843.0</c:v>
                </c:pt>
                <c:pt idx="1127">
                  <c:v>40844.0</c:v>
                </c:pt>
                <c:pt idx="1128">
                  <c:v>40847.0</c:v>
                </c:pt>
                <c:pt idx="1129">
                  <c:v>40848.0</c:v>
                </c:pt>
                <c:pt idx="1130">
                  <c:v>40849.0</c:v>
                </c:pt>
                <c:pt idx="1131">
                  <c:v>40850.0</c:v>
                </c:pt>
                <c:pt idx="1132">
                  <c:v>40851.0</c:v>
                </c:pt>
                <c:pt idx="1133">
                  <c:v>40854.0</c:v>
                </c:pt>
                <c:pt idx="1134">
                  <c:v>40855.0</c:v>
                </c:pt>
                <c:pt idx="1135">
                  <c:v>40856.0</c:v>
                </c:pt>
                <c:pt idx="1136">
                  <c:v>40857.0</c:v>
                </c:pt>
                <c:pt idx="1137">
                  <c:v>40858.0</c:v>
                </c:pt>
                <c:pt idx="1138">
                  <c:v>40861.0</c:v>
                </c:pt>
                <c:pt idx="1139">
                  <c:v>40862.0</c:v>
                </c:pt>
                <c:pt idx="1140">
                  <c:v>40863.0</c:v>
                </c:pt>
                <c:pt idx="1141">
                  <c:v>40864.0</c:v>
                </c:pt>
                <c:pt idx="1142">
                  <c:v>40865.0</c:v>
                </c:pt>
                <c:pt idx="1143">
                  <c:v>40868.0</c:v>
                </c:pt>
                <c:pt idx="1144">
                  <c:v>40869.0</c:v>
                </c:pt>
                <c:pt idx="1145">
                  <c:v>40870.0</c:v>
                </c:pt>
                <c:pt idx="1146">
                  <c:v>40871.0</c:v>
                </c:pt>
                <c:pt idx="1147">
                  <c:v>40872.0</c:v>
                </c:pt>
                <c:pt idx="1148">
                  <c:v>40875.0</c:v>
                </c:pt>
                <c:pt idx="1149">
                  <c:v>40876.0</c:v>
                </c:pt>
                <c:pt idx="1150">
                  <c:v>40877.0</c:v>
                </c:pt>
                <c:pt idx="1151">
                  <c:v>40878.0</c:v>
                </c:pt>
                <c:pt idx="1152">
                  <c:v>40879.0</c:v>
                </c:pt>
                <c:pt idx="1153">
                  <c:v>40882.0</c:v>
                </c:pt>
                <c:pt idx="1154">
                  <c:v>40883.0</c:v>
                </c:pt>
                <c:pt idx="1155">
                  <c:v>40884.0</c:v>
                </c:pt>
                <c:pt idx="1156">
                  <c:v>40885.0</c:v>
                </c:pt>
                <c:pt idx="1157">
                  <c:v>40886.0</c:v>
                </c:pt>
                <c:pt idx="1158">
                  <c:v>40889.0</c:v>
                </c:pt>
                <c:pt idx="1159">
                  <c:v>40890.0</c:v>
                </c:pt>
                <c:pt idx="1160">
                  <c:v>40891.0</c:v>
                </c:pt>
                <c:pt idx="1161">
                  <c:v>40892.0</c:v>
                </c:pt>
                <c:pt idx="1162">
                  <c:v>40893.0</c:v>
                </c:pt>
                <c:pt idx="1163">
                  <c:v>40896.0</c:v>
                </c:pt>
                <c:pt idx="1164">
                  <c:v>40897.0</c:v>
                </c:pt>
                <c:pt idx="1165">
                  <c:v>40898.0</c:v>
                </c:pt>
                <c:pt idx="1166">
                  <c:v>40899.0</c:v>
                </c:pt>
                <c:pt idx="1167">
                  <c:v>40900.0</c:v>
                </c:pt>
                <c:pt idx="1168">
                  <c:v>40903.0</c:v>
                </c:pt>
                <c:pt idx="1169">
                  <c:v>40904.0</c:v>
                </c:pt>
                <c:pt idx="1170">
                  <c:v>40905.0</c:v>
                </c:pt>
                <c:pt idx="1171">
                  <c:v>40906.0</c:v>
                </c:pt>
                <c:pt idx="1172">
                  <c:v>40907.0</c:v>
                </c:pt>
                <c:pt idx="1173">
                  <c:v>40910.0</c:v>
                </c:pt>
                <c:pt idx="1174">
                  <c:v>40911.0</c:v>
                </c:pt>
                <c:pt idx="1175">
                  <c:v>40912.0</c:v>
                </c:pt>
                <c:pt idx="1176">
                  <c:v>40913.0</c:v>
                </c:pt>
                <c:pt idx="1177">
                  <c:v>40914.0</c:v>
                </c:pt>
                <c:pt idx="1178">
                  <c:v>40917.0</c:v>
                </c:pt>
                <c:pt idx="1179">
                  <c:v>40918.0</c:v>
                </c:pt>
                <c:pt idx="1180">
                  <c:v>40919.0</c:v>
                </c:pt>
                <c:pt idx="1181">
                  <c:v>40920.0</c:v>
                </c:pt>
                <c:pt idx="1182">
                  <c:v>40921.0</c:v>
                </c:pt>
                <c:pt idx="1183">
                  <c:v>40924.0</c:v>
                </c:pt>
                <c:pt idx="1184">
                  <c:v>40925.0</c:v>
                </c:pt>
                <c:pt idx="1185">
                  <c:v>40926.0</c:v>
                </c:pt>
                <c:pt idx="1186">
                  <c:v>40927.0</c:v>
                </c:pt>
                <c:pt idx="1187">
                  <c:v>40928.0</c:v>
                </c:pt>
                <c:pt idx="1188">
                  <c:v>40931.0</c:v>
                </c:pt>
                <c:pt idx="1189">
                  <c:v>40932.0</c:v>
                </c:pt>
                <c:pt idx="1190">
                  <c:v>40933.0</c:v>
                </c:pt>
                <c:pt idx="1191">
                  <c:v>40934.0</c:v>
                </c:pt>
                <c:pt idx="1192">
                  <c:v>40935.0</c:v>
                </c:pt>
                <c:pt idx="1193">
                  <c:v>40938.0</c:v>
                </c:pt>
                <c:pt idx="1194">
                  <c:v>40939.0</c:v>
                </c:pt>
                <c:pt idx="1195">
                  <c:v>40940.0</c:v>
                </c:pt>
                <c:pt idx="1196">
                  <c:v>40941.0</c:v>
                </c:pt>
                <c:pt idx="1197">
                  <c:v>40942.0</c:v>
                </c:pt>
                <c:pt idx="1198">
                  <c:v>40945.0</c:v>
                </c:pt>
                <c:pt idx="1199">
                  <c:v>40946.0</c:v>
                </c:pt>
                <c:pt idx="1200">
                  <c:v>40947.0</c:v>
                </c:pt>
                <c:pt idx="1201">
                  <c:v>40948.0</c:v>
                </c:pt>
                <c:pt idx="1202">
                  <c:v>40949.0</c:v>
                </c:pt>
                <c:pt idx="1203">
                  <c:v>40952.0</c:v>
                </c:pt>
                <c:pt idx="1204">
                  <c:v>40953.0</c:v>
                </c:pt>
                <c:pt idx="1205">
                  <c:v>40954.0</c:v>
                </c:pt>
                <c:pt idx="1206">
                  <c:v>40955.0</c:v>
                </c:pt>
                <c:pt idx="1207">
                  <c:v>40956.0</c:v>
                </c:pt>
                <c:pt idx="1208">
                  <c:v>40959.0</c:v>
                </c:pt>
                <c:pt idx="1209">
                  <c:v>40960.0</c:v>
                </c:pt>
                <c:pt idx="1210">
                  <c:v>40961.0</c:v>
                </c:pt>
                <c:pt idx="1211">
                  <c:v>40962.0</c:v>
                </c:pt>
                <c:pt idx="1212">
                  <c:v>40963.0</c:v>
                </c:pt>
                <c:pt idx="1213">
                  <c:v>40966.0</c:v>
                </c:pt>
                <c:pt idx="1214">
                  <c:v>40967.0</c:v>
                </c:pt>
                <c:pt idx="1215">
                  <c:v>40968.0</c:v>
                </c:pt>
                <c:pt idx="1216">
                  <c:v>40969.0</c:v>
                </c:pt>
                <c:pt idx="1217">
                  <c:v>40970.0</c:v>
                </c:pt>
                <c:pt idx="1218">
                  <c:v>40973.0</c:v>
                </c:pt>
                <c:pt idx="1219">
                  <c:v>40974.0</c:v>
                </c:pt>
                <c:pt idx="1220">
                  <c:v>40975.0</c:v>
                </c:pt>
                <c:pt idx="1221">
                  <c:v>40976.0</c:v>
                </c:pt>
                <c:pt idx="1222">
                  <c:v>40977.0</c:v>
                </c:pt>
                <c:pt idx="1223">
                  <c:v>40980.0</c:v>
                </c:pt>
                <c:pt idx="1224">
                  <c:v>40981.0</c:v>
                </c:pt>
                <c:pt idx="1225">
                  <c:v>40982.0</c:v>
                </c:pt>
                <c:pt idx="1226">
                  <c:v>40983.0</c:v>
                </c:pt>
                <c:pt idx="1227">
                  <c:v>40984.0</c:v>
                </c:pt>
                <c:pt idx="1228">
                  <c:v>40987.0</c:v>
                </c:pt>
                <c:pt idx="1229">
                  <c:v>40988.0</c:v>
                </c:pt>
                <c:pt idx="1230">
                  <c:v>40989.0</c:v>
                </c:pt>
                <c:pt idx="1231">
                  <c:v>40990.0</c:v>
                </c:pt>
                <c:pt idx="1232">
                  <c:v>40991.0</c:v>
                </c:pt>
                <c:pt idx="1233">
                  <c:v>40994.0</c:v>
                </c:pt>
                <c:pt idx="1234">
                  <c:v>40995.0</c:v>
                </c:pt>
                <c:pt idx="1235">
                  <c:v>40996.0</c:v>
                </c:pt>
                <c:pt idx="1236">
                  <c:v>40997.0</c:v>
                </c:pt>
                <c:pt idx="1237">
                  <c:v>40998.0</c:v>
                </c:pt>
                <c:pt idx="1238">
                  <c:v>41001.0</c:v>
                </c:pt>
                <c:pt idx="1239">
                  <c:v>41002.0</c:v>
                </c:pt>
                <c:pt idx="1240">
                  <c:v>41003.0</c:v>
                </c:pt>
                <c:pt idx="1241">
                  <c:v>41004.0</c:v>
                </c:pt>
                <c:pt idx="1242">
                  <c:v>41005.0</c:v>
                </c:pt>
                <c:pt idx="1243">
                  <c:v>41008.0</c:v>
                </c:pt>
                <c:pt idx="1244">
                  <c:v>41009.0</c:v>
                </c:pt>
                <c:pt idx="1245">
                  <c:v>41010.0</c:v>
                </c:pt>
                <c:pt idx="1246">
                  <c:v>41011.0</c:v>
                </c:pt>
                <c:pt idx="1247">
                  <c:v>41012.0</c:v>
                </c:pt>
                <c:pt idx="1248">
                  <c:v>41015.0</c:v>
                </c:pt>
                <c:pt idx="1249">
                  <c:v>41016.0</c:v>
                </c:pt>
                <c:pt idx="1250">
                  <c:v>41017.0</c:v>
                </c:pt>
                <c:pt idx="1251">
                  <c:v>41018.0</c:v>
                </c:pt>
                <c:pt idx="1252">
                  <c:v>41019.0</c:v>
                </c:pt>
                <c:pt idx="1253">
                  <c:v>41022.0</c:v>
                </c:pt>
                <c:pt idx="1254">
                  <c:v>41023.0</c:v>
                </c:pt>
                <c:pt idx="1255">
                  <c:v>41024.0</c:v>
                </c:pt>
                <c:pt idx="1256">
                  <c:v>41025.0</c:v>
                </c:pt>
                <c:pt idx="1257">
                  <c:v>41026.0</c:v>
                </c:pt>
                <c:pt idx="1258">
                  <c:v>41029.0</c:v>
                </c:pt>
                <c:pt idx="1259">
                  <c:v>41031.0</c:v>
                </c:pt>
                <c:pt idx="1260">
                  <c:v>41032.0</c:v>
                </c:pt>
                <c:pt idx="1261">
                  <c:v>41033.0</c:v>
                </c:pt>
                <c:pt idx="1262">
                  <c:v>41036.0</c:v>
                </c:pt>
                <c:pt idx="1263">
                  <c:v>41037.0</c:v>
                </c:pt>
                <c:pt idx="1264">
                  <c:v>41038.0</c:v>
                </c:pt>
                <c:pt idx="1265">
                  <c:v>41039.0</c:v>
                </c:pt>
                <c:pt idx="1266">
                  <c:v>41040.0</c:v>
                </c:pt>
                <c:pt idx="1267">
                  <c:v>41043.0</c:v>
                </c:pt>
                <c:pt idx="1268">
                  <c:v>41044.0</c:v>
                </c:pt>
                <c:pt idx="1269">
                  <c:v>41045.0</c:v>
                </c:pt>
                <c:pt idx="1270">
                  <c:v>41046.0</c:v>
                </c:pt>
                <c:pt idx="1271">
                  <c:v>41047.0</c:v>
                </c:pt>
                <c:pt idx="1272">
                  <c:v>41050.0</c:v>
                </c:pt>
                <c:pt idx="1273">
                  <c:v>41051.0</c:v>
                </c:pt>
                <c:pt idx="1274">
                  <c:v>41052.0</c:v>
                </c:pt>
                <c:pt idx="1275">
                  <c:v>41053.0</c:v>
                </c:pt>
                <c:pt idx="1276">
                  <c:v>41054.0</c:v>
                </c:pt>
                <c:pt idx="1277">
                  <c:v>41057.0</c:v>
                </c:pt>
                <c:pt idx="1278">
                  <c:v>41058.0</c:v>
                </c:pt>
                <c:pt idx="1279">
                  <c:v>41059.0</c:v>
                </c:pt>
                <c:pt idx="1280">
                  <c:v>41060.0</c:v>
                </c:pt>
                <c:pt idx="1281">
                  <c:v>41061.0</c:v>
                </c:pt>
                <c:pt idx="1282">
                  <c:v>41064.0</c:v>
                </c:pt>
                <c:pt idx="1283">
                  <c:v>41065.0</c:v>
                </c:pt>
                <c:pt idx="1284">
                  <c:v>41066.0</c:v>
                </c:pt>
                <c:pt idx="1285">
                  <c:v>41067.0</c:v>
                </c:pt>
                <c:pt idx="1286">
                  <c:v>41068.0</c:v>
                </c:pt>
                <c:pt idx="1287">
                  <c:v>41071.0</c:v>
                </c:pt>
                <c:pt idx="1288">
                  <c:v>41072.0</c:v>
                </c:pt>
                <c:pt idx="1289">
                  <c:v>41073.0</c:v>
                </c:pt>
                <c:pt idx="1290">
                  <c:v>41074.0</c:v>
                </c:pt>
                <c:pt idx="1291">
                  <c:v>41075.0</c:v>
                </c:pt>
                <c:pt idx="1292">
                  <c:v>41078.0</c:v>
                </c:pt>
                <c:pt idx="1293">
                  <c:v>41079.0</c:v>
                </c:pt>
                <c:pt idx="1294">
                  <c:v>41080.0</c:v>
                </c:pt>
                <c:pt idx="1295">
                  <c:v>41081.0</c:v>
                </c:pt>
                <c:pt idx="1296">
                  <c:v>41082.0</c:v>
                </c:pt>
                <c:pt idx="1297">
                  <c:v>41085.0</c:v>
                </c:pt>
                <c:pt idx="1298">
                  <c:v>41086.0</c:v>
                </c:pt>
                <c:pt idx="1299">
                  <c:v>41087.0</c:v>
                </c:pt>
                <c:pt idx="1300">
                  <c:v>41088.0</c:v>
                </c:pt>
                <c:pt idx="1301">
                  <c:v>41089.0</c:v>
                </c:pt>
                <c:pt idx="1302">
                  <c:v>41092.0</c:v>
                </c:pt>
                <c:pt idx="1303">
                  <c:v>41093.0</c:v>
                </c:pt>
                <c:pt idx="1304">
                  <c:v>41094.0</c:v>
                </c:pt>
                <c:pt idx="1305">
                  <c:v>41095.0</c:v>
                </c:pt>
                <c:pt idx="1306">
                  <c:v>41096.0</c:v>
                </c:pt>
                <c:pt idx="1307">
                  <c:v>41099.0</c:v>
                </c:pt>
                <c:pt idx="1308">
                  <c:v>41100.0</c:v>
                </c:pt>
                <c:pt idx="1309">
                  <c:v>41101.0</c:v>
                </c:pt>
                <c:pt idx="1310">
                  <c:v>41102.0</c:v>
                </c:pt>
                <c:pt idx="1311">
                  <c:v>41103.0</c:v>
                </c:pt>
                <c:pt idx="1312">
                  <c:v>41106.0</c:v>
                </c:pt>
                <c:pt idx="1313">
                  <c:v>41107.0</c:v>
                </c:pt>
                <c:pt idx="1314">
                  <c:v>41108.0</c:v>
                </c:pt>
                <c:pt idx="1315">
                  <c:v>41109.0</c:v>
                </c:pt>
                <c:pt idx="1316">
                  <c:v>41110.0</c:v>
                </c:pt>
                <c:pt idx="1317">
                  <c:v>41113.0</c:v>
                </c:pt>
                <c:pt idx="1318">
                  <c:v>41114.0</c:v>
                </c:pt>
                <c:pt idx="1319">
                  <c:v>41115.0</c:v>
                </c:pt>
                <c:pt idx="1320">
                  <c:v>41116.0</c:v>
                </c:pt>
                <c:pt idx="1321">
                  <c:v>41117.0</c:v>
                </c:pt>
                <c:pt idx="1322">
                  <c:v>41120.0</c:v>
                </c:pt>
                <c:pt idx="1323">
                  <c:v>41121.0</c:v>
                </c:pt>
                <c:pt idx="1324">
                  <c:v>41122.0</c:v>
                </c:pt>
                <c:pt idx="1325">
                  <c:v>41123.0</c:v>
                </c:pt>
                <c:pt idx="1326">
                  <c:v>41124.0</c:v>
                </c:pt>
                <c:pt idx="1327">
                  <c:v>41127.0</c:v>
                </c:pt>
                <c:pt idx="1328">
                  <c:v>41128.0</c:v>
                </c:pt>
                <c:pt idx="1329">
                  <c:v>41129.0</c:v>
                </c:pt>
                <c:pt idx="1330">
                  <c:v>41130.0</c:v>
                </c:pt>
                <c:pt idx="1331">
                  <c:v>41131.0</c:v>
                </c:pt>
                <c:pt idx="1332">
                  <c:v>41134.0</c:v>
                </c:pt>
                <c:pt idx="1333">
                  <c:v>41135.0</c:v>
                </c:pt>
                <c:pt idx="1334">
                  <c:v>41136.0</c:v>
                </c:pt>
                <c:pt idx="1335">
                  <c:v>41137.0</c:v>
                </c:pt>
                <c:pt idx="1336">
                  <c:v>41138.0</c:v>
                </c:pt>
                <c:pt idx="1337">
                  <c:v>41141.0</c:v>
                </c:pt>
                <c:pt idx="1338">
                  <c:v>41142.0</c:v>
                </c:pt>
                <c:pt idx="1339">
                  <c:v>41143.0</c:v>
                </c:pt>
                <c:pt idx="1340">
                  <c:v>41144.0</c:v>
                </c:pt>
                <c:pt idx="1341">
                  <c:v>41145.0</c:v>
                </c:pt>
                <c:pt idx="1342">
                  <c:v>41148.0</c:v>
                </c:pt>
                <c:pt idx="1343">
                  <c:v>41149.0</c:v>
                </c:pt>
                <c:pt idx="1344">
                  <c:v>41150.0</c:v>
                </c:pt>
                <c:pt idx="1345">
                  <c:v>41151.0</c:v>
                </c:pt>
                <c:pt idx="1346">
                  <c:v>41152.0</c:v>
                </c:pt>
                <c:pt idx="1347">
                  <c:v>41155.0</c:v>
                </c:pt>
                <c:pt idx="1348">
                  <c:v>41156.0</c:v>
                </c:pt>
                <c:pt idx="1349">
                  <c:v>41157.0</c:v>
                </c:pt>
                <c:pt idx="1350">
                  <c:v>41158.0</c:v>
                </c:pt>
                <c:pt idx="1351">
                  <c:v>41159.0</c:v>
                </c:pt>
                <c:pt idx="1352">
                  <c:v>41162.0</c:v>
                </c:pt>
                <c:pt idx="1353">
                  <c:v>41163.0</c:v>
                </c:pt>
                <c:pt idx="1354">
                  <c:v>41164.0</c:v>
                </c:pt>
                <c:pt idx="1355">
                  <c:v>41165.0</c:v>
                </c:pt>
                <c:pt idx="1356">
                  <c:v>41169.0</c:v>
                </c:pt>
                <c:pt idx="1357">
                  <c:v>41170.0</c:v>
                </c:pt>
                <c:pt idx="1358">
                  <c:v>41171.0</c:v>
                </c:pt>
                <c:pt idx="1359">
                  <c:v>41173.0</c:v>
                </c:pt>
                <c:pt idx="1360">
                  <c:v>41176.0</c:v>
                </c:pt>
                <c:pt idx="1361">
                  <c:v>41177.0</c:v>
                </c:pt>
                <c:pt idx="1362">
                  <c:v>41178.0</c:v>
                </c:pt>
                <c:pt idx="1363">
                  <c:v>41179.0</c:v>
                </c:pt>
                <c:pt idx="1364">
                  <c:v>41180.0</c:v>
                </c:pt>
                <c:pt idx="1365">
                  <c:v>41183.0</c:v>
                </c:pt>
                <c:pt idx="1366">
                  <c:v>41184.0</c:v>
                </c:pt>
                <c:pt idx="1367">
                  <c:v>41185.0</c:v>
                </c:pt>
                <c:pt idx="1368">
                  <c:v>41186.0</c:v>
                </c:pt>
                <c:pt idx="1369">
                  <c:v>41187.0</c:v>
                </c:pt>
                <c:pt idx="1370">
                  <c:v>41190.0</c:v>
                </c:pt>
                <c:pt idx="1371">
                  <c:v>41191.0</c:v>
                </c:pt>
                <c:pt idx="1372">
                  <c:v>41192.0</c:v>
                </c:pt>
                <c:pt idx="1373">
                  <c:v>41193.0</c:v>
                </c:pt>
                <c:pt idx="1374">
                  <c:v>41194.0</c:v>
                </c:pt>
                <c:pt idx="1375">
                  <c:v>41197.0</c:v>
                </c:pt>
                <c:pt idx="1376">
                  <c:v>41198.0</c:v>
                </c:pt>
                <c:pt idx="1377">
                  <c:v>41199.0</c:v>
                </c:pt>
                <c:pt idx="1378">
                  <c:v>41200.0</c:v>
                </c:pt>
                <c:pt idx="1379">
                  <c:v>41201.0</c:v>
                </c:pt>
                <c:pt idx="1380">
                  <c:v>41204.0</c:v>
                </c:pt>
                <c:pt idx="1381">
                  <c:v>41205.0</c:v>
                </c:pt>
                <c:pt idx="1382">
                  <c:v>41206.0</c:v>
                </c:pt>
                <c:pt idx="1383">
                  <c:v>41207.0</c:v>
                </c:pt>
                <c:pt idx="1384">
                  <c:v>41208.0</c:v>
                </c:pt>
                <c:pt idx="1385">
                  <c:v>41211.0</c:v>
                </c:pt>
                <c:pt idx="1386">
                  <c:v>41212.0</c:v>
                </c:pt>
                <c:pt idx="1387">
                  <c:v>41213.0</c:v>
                </c:pt>
                <c:pt idx="1388">
                  <c:v>41214.0</c:v>
                </c:pt>
                <c:pt idx="1389">
                  <c:v>41215.0</c:v>
                </c:pt>
                <c:pt idx="1390">
                  <c:v>41218.0</c:v>
                </c:pt>
                <c:pt idx="1391">
                  <c:v>41219.0</c:v>
                </c:pt>
                <c:pt idx="1392">
                  <c:v>41220.0</c:v>
                </c:pt>
                <c:pt idx="1393">
                  <c:v>41221.0</c:v>
                </c:pt>
                <c:pt idx="1394">
                  <c:v>41222.0</c:v>
                </c:pt>
                <c:pt idx="1395">
                  <c:v>41225.0</c:v>
                </c:pt>
                <c:pt idx="1396">
                  <c:v>41226.0</c:v>
                </c:pt>
                <c:pt idx="1397">
                  <c:v>41227.0</c:v>
                </c:pt>
                <c:pt idx="1398">
                  <c:v>41228.0</c:v>
                </c:pt>
                <c:pt idx="1399">
                  <c:v>41229.0</c:v>
                </c:pt>
                <c:pt idx="1400">
                  <c:v>41232.0</c:v>
                </c:pt>
                <c:pt idx="1401">
                  <c:v>41233.0</c:v>
                </c:pt>
                <c:pt idx="1402">
                  <c:v>41234.0</c:v>
                </c:pt>
                <c:pt idx="1403">
                  <c:v>41235.0</c:v>
                </c:pt>
                <c:pt idx="1404">
                  <c:v>41236.0</c:v>
                </c:pt>
                <c:pt idx="1405">
                  <c:v>41239.0</c:v>
                </c:pt>
                <c:pt idx="1406">
                  <c:v>41240.0</c:v>
                </c:pt>
                <c:pt idx="1407">
                  <c:v>41241.0</c:v>
                </c:pt>
                <c:pt idx="1408">
                  <c:v>41242.0</c:v>
                </c:pt>
                <c:pt idx="1409">
                  <c:v>41243.0</c:v>
                </c:pt>
                <c:pt idx="1410">
                  <c:v>41246.0</c:v>
                </c:pt>
                <c:pt idx="1411">
                  <c:v>41247.0</c:v>
                </c:pt>
                <c:pt idx="1412">
                  <c:v>41248.0</c:v>
                </c:pt>
                <c:pt idx="1413">
                  <c:v>41249.0</c:v>
                </c:pt>
                <c:pt idx="1414">
                  <c:v>41250.0</c:v>
                </c:pt>
                <c:pt idx="1415">
                  <c:v>41253.0</c:v>
                </c:pt>
                <c:pt idx="1416">
                  <c:v>41254.0</c:v>
                </c:pt>
                <c:pt idx="1417">
                  <c:v>41255.0</c:v>
                </c:pt>
                <c:pt idx="1418">
                  <c:v>41256.0</c:v>
                </c:pt>
                <c:pt idx="1419">
                  <c:v>41257.0</c:v>
                </c:pt>
                <c:pt idx="1420">
                  <c:v>41260.0</c:v>
                </c:pt>
                <c:pt idx="1421">
                  <c:v>41261.0</c:v>
                </c:pt>
                <c:pt idx="1422">
                  <c:v>41262.0</c:v>
                </c:pt>
                <c:pt idx="1423">
                  <c:v>41263.0</c:v>
                </c:pt>
                <c:pt idx="1424">
                  <c:v>41264.0</c:v>
                </c:pt>
                <c:pt idx="1425">
                  <c:v>41267.0</c:v>
                </c:pt>
                <c:pt idx="1426">
                  <c:v>41268.0</c:v>
                </c:pt>
                <c:pt idx="1427">
                  <c:v>41269.0</c:v>
                </c:pt>
                <c:pt idx="1428">
                  <c:v>41270.0</c:v>
                </c:pt>
                <c:pt idx="1429">
                  <c:v>41271.0</c:v>
                </c:pt>
                <c:pt idx="1430">
                  <c:v>41274.0</c:v>
                </c:pt>
                <c:pt idx="1431">
                  <c:v>41275.0</c:v>
                </c:pt>
                <c:pt idx="1432">
                  <c:v>41276.0</c:v>
                </c:pt>
                <c:pt idx="1433">
                  <c:v>41277.0</c:v>
                </c:pt>
                <c:pt idx="1434">
                  <c:v>41278.0</c:v>
                </c:pt>
                <c:pt idx="1435">
                  <c:v>41281.0</c:v>
                </c:pt>
                <c:pt idx="1436">
                  <c:v>41282.0</c:v>
                </c:pt>
                <c:pt idx="1437">
                  <c:v>41283.0</c:v>
                </c:pt>
                <c:pt idx="1438">
                  <c:v>41284.0</c:v>
                </c:pt>
                <c:pt idx="1439">
                  <c:v>41285.0</c:v>
                </c:pt>
                <c:pt idx="1440">
                  <c:v>41288.0</c:v>
                </c:pt>
                <c:pt idx="1441">
                  <c:v>41289.0</c:v>
                </c:pt>
                <c:pt idx="1442">
                  <c:v>41290.0</c:v>
                </c:pt>
                <c:pt idx="1443">
                  <c:v>41291.0</c:v>
                </c:pt>
                <c:pt idx="1444">
                  <c:v>41292.0</c:v>
                </c:pt>
                <c:pt idx="1445">
                  <c:v>41295.0</c:v>
                </c:pt>
                <c:pt idx="1446">
                  <c:v>41296.0</c:v>
                </c:pt>
                <c:pt idx="1447">
                  <c:v>41297.0</c:v>
                </c:pt>
                <c:pt idx="1448">
                  <c:v>41298.0</c:v>
                </c:pt>
                <c:pt idx="1449">
                  <c:v>41299.0</c:v>
                </c:pt>
                <c:pt idx="1450">
                  <c:v>41302.0</c:v>
                </c:pt>
                <c:pt idx="1451">
                  <c:v>41303.0</c:v>
                </c:pt>
                <c:pt idx="1452">
                  <c:v>41304.0</c:v>
                </c:pt>
                <c:pt idx="1453">
                  <c:v>41305.0</c:v>
                </c:pt>
                <c:pt idx="1454">
                  <c:v>41306.0</c:v>
                </c:pt>
                <c:pt idx="1455">
                  <c:v>41309.0</c:v>
                </c:pt>
                <c:pt idx="1456">
                  <c:v>41310.0</c:v>
                </c:pt>
                <c:pt idx="1457">
                  <c:v>41311.0</c:v>
                </c:pt>
                <c:pt idx="1458">
                  <c:v>41312.0</c:v>
                </c:pt>
                <c:pt idx="1459">
                  <c:v>41313.0</c:v>
                </c:pt>
                <c:pt idx="1460">
                  <c:v>41316.0</c:v>
                </c:pt>
                <c:pt idx="1461">
                  <c:v>41317.0</c:v>
                </c:pt>
                <c:pt idx="1462">
                  <c:v>41318.0</c:v>
                </c:pt>
                <c:pt idx="1463">
                  <c:v>41319.0</c:v>
                </c:pt>
                <c:pt idx="1464">
                  <c:v>41320.0</c:v>
                </c:pt>
                <c:pt idx="1465">
                  <c:v>41323.0</c:v>
                </c:pt>
                <c:pt idx="1466">
                  <c:v>41324.0</c:v>
                </c:pt>
                <c:pt idx="1467">
                  <c:v>41325.0</c:v>
                </c:pt>
                <c:pt idx="1468">
                  <c:v>41326.0</c:v>
                </c:pt>
                <c:pt idx="1469">
                  <c:v>41327.0</c:v>
                </c:pt>
                <c:pt idx="1470">
                  <c:v>41330.0</c:v>
                </c:pt>
                <c:pt idx="1471">
                  <c:v>41331.0</c:v>
                </c:pt>
                <c:pt idx="1472">
                  <c:v>41332.0</c:v>
                </c:pt>
                <c:pt idx="1473">
                  <c:v>41333.0</c:v>
                </c:pt>
                <c:pt idx="1474">
                  <c:v>41334.0</c:v>
                </c:pt>
                <c:pt idx="1475">
                  <c:v>41337.0</c:v>
                </c:pt>
                <c:pt idx="1476">
                  <c:v>41338.0</c:v>
                </c:pt>
                <c:pt idx="1477">
                  <c:v>41339.0</c:v>
                </c:pt>
                <c:pt idx="1478">
                  <c:v>41340.0</c:v>
                </c:pt>
                <c:pt idx="1479">
                  <c:v>41341.0</c:v>
                </c:pt>
                <c:pt idx="1480">
                  <c:v>41344.0</c:v>
                </c:pt>
                <c:pt idx="1481">
                  <c:v>41345.0</c:v>
                </c:pt>
                <c:pt idx="1482">
                  <c:v>41346.0</c:v>
                </c:pt>
                <c:pt idx="1483">
                  <c:v>41347.0</c:v>
                </c:pt>
                <c:pt idx="1484">
                  <c:v>41348.0</c:v>
                </c:pt>
                <c:pt idx="1485">
                  <c:v>41351.0</c:v>
                </c:pt>
                <c:pt idx="1486">
                  <c:v>41352.0</c:v>
                </c:pt>
                <c:pt idx="1487">
                  <c:v>41353.0</c:v>
                </c:pt>
                <c:pt idx="1488">
                  <c:v>41354.0</c:v>
                </c:pt>
                <c:pt idx="1489">
                  <c:v>41355.0</c:v>
                </c:pt>
                <c:pt idx="1490">
                  <c:v>41358.0</c:v>
                </c:pt>
                <c:pt idx="1491">
                  <c:v>41359.0</c:v>
                </c:pt>
                <c:pt idx="1492">
                  <c:v>41360.0</c:v>
                </c:pt>
                <c:pt idx="1493">
                  <c:v>41361.0</c:v>
                </c:pt>
                <c:pt idx="1494">
                  <c:v>41362.0</c:v>
                </c:pt>
                <c:pt idx="1495">
                  <c:v>41365.0</c:v>
                </c:pt>
                <c:pt idx="1496">
                  <c:v>41366.0</c:v>
                </c:pt>
                <c:pt idx="1497">
                  <c:v>41367.0</c:v>
                </c:pt>
                <c:pt idx="1498">
                  <c:v>41368.0</c:v>
                </c:pt>
                <c:pt idx="1499">
                  <c:v>41369.0</c:v>
                </c:pt>
                <c:pt idx="1500">
                  <c:v>41372.0</c:v>
                </c:pt>
                <c:pt idx="1501">
                  <c:v>41373.0</c:v>
                </c:pt>
                <c:pt idx="1502">
                  <c:v>41374.0</c:v>
                </c:pt>
                <c:pt idx="1503">
                  <c:v>41375.0</c:v>
                </c:pt>
                <c:pt idx="1504">
                  <c:v>41376.0</c:v>
                </c:pt>
                <c:pt idx="1505">
                  <c:v>41379.0</c:v>
                </c:pt>
                <c:pt idx="1506">
                  <c:v>41380.0</c:v>
                </c:pt>
                <c:pt idx="1507">
                  <c:v>41381.0</c:v>
                </c:pt>
                <c:pt idx="1508">
                  <c:v>41382.0</c:v>
                </c:pt>
                <c:pt idx="1509">
                  <c:v>41383.0</c:v>
                </c:pt>
                <c:pt idx="1510">
                  <c:v>41386.0</c:v>
                </c:pt>
                <c:pt idx="1511">
                  <c:v>41387.0</c:v>
                </c:pt>
                <c:pt idx="1512">
                  <c:v>41388.0</c:v>
                </c:pt>
                <c:pt idx="1513">
                  <c:v>41389.0</c:v>
                </c:pt>
                <c:pt idx="1514">
                  <c:v>41390.0</c:v>
                </c:pt>
                <c:pt idx="1515">
                  <c:v>41393.0</c:v>
                </c:pt>
                <c:pt idx="1516">
                  <c:v>41394.0</c:v>
                </c:pt>
                <c:pt idx="1517">
                  <c:v>41395.0</c:v>
                </c:pt>
                <c:pt idx="1518">
                  <c:v>41396.0</c:v>
                </c:pt>
                <c:pt idx="1519">
                  <c:v>41397.0</c:v>
                </c:pt>
                <c:pt idx="1520">
                  <c:v>41400.0</c:v>
                </c:pt>
                <c:pt idx="1521">
                  <c:v>41401.0</c:v>
                </c:pt>
                <c:pt idx="1522">
                  <c:v>41402.0</c:v>
                </c:pt>
                <c:pt idx="1523">
                  <c:v>41403.0</c:v>
                </c:pt>
                <c:pt idx="1524">
                  <c:v>41404.0</c:v>
                </c:pt>
                <c:pt idx="1525">
                  <c:v>41407.0</c:v>
                </c:pt>
                <c:pt idx="1526">
                  <c:v>41408.0</c:v>
                </c:pt>
                <c:pt idx="1527">
                  <c:v>41409.0</c:v>
                </c:pt>
                <c:pt idx="1528">
                  <c:v>41410.0</c:v>
                </c:pt>
                <c:pt idx="1529">
                  <c:v>41411.0</c:v>
                </c:pt>
                <c:pt idx="1530">
                  <c:v>41414.0</c:v>
                </c:pt>
                <c:pt idx="1531">
                  <c:v>41415.0</c:v>
                </c:pt>
                <c:pt idx="1532">
                  <c:v>41416.0</c:v>
                </c:pt>
                <c:pt idx="1533">
                  <c:v>41417.0</c:v>
                </c:pt>
                <c:pt idx="1534">
                  <c:v>41418.0</c:v>
                </c:pt>
                <c:pt idx="1535">
                  <c:v>41421.0</c:v>
                </c:pt>
                <c:pt idx="1536">
                  <c:v>41422.0</c:v>
                </c:pt>
                <c:pt idx="1537">
                  <c:v>41423.0</c:v>
                </c:pt>
                <c:pt idx="1538">
                  <c:v>41424.0</c:v>
                </c:pt>
                <c:pt idx="1539">
                  <c:v>41425.0</c:v>
                </c:pt>
              </c:numCache>
            </c:numRef>
          </c:xVal>
          <c:yVal>
            <c:numRef>
              <c:f>ATM!$B$3:$B$1542</c:f>
              <c:numCache>
                <c:formatCode>General</c:formatCode>
                <c:ptCount val="1540"/>
                <c:pt idx="0">
                  <c:v>7.0</c:v>
                </c:pt>
                <c:pt idx="1">
                  <c:v>7.05</c:v>
                </c:pt>
                <c:pt idx="2">
                  <c:v>6.8</c:v>
                </c:pt>
                <c:pt idx="3">
                  <c:v>6.6</c:v>
                </c:pt>
                <c:pt idx="4">
                  <c:v>6.475</c:v>
                </c:pt>
                <c:pt idx="5">
                  <c:v>6.3</c:v>
                </c:pt>
                <c:pt idx="6">
                  <c:v>6.35</c:v>
                </c:pt>
                <c:pt idx="7">
                  <c:v>6.3</c:v>
                </c:pt>
                <c:pt idx="8">
                  <c:v>6.1</c:v>
                </c:pt>
                <c:pt idx="9">
                  <c:v>6.024999999999996</c:v>
                </c:pt>
                <c:pt idx="10">
                  <c:v>6.05</c:v>
                </c:pt>
                <c:pt idx="11">
                  <c:v>6.119999999999997</c:v>
                </c:pt>
                <c:pt idx="12">
                  <c:v>6.149999999999999</c:v>
                </c:pt>
                <c:pt idx="13">
                  <c:v>6.225</c:v>
                </c:pt>
                <c:pt idx="14">
                  <c:v>6.1755</c:v>
                </c:pt>
                <c:pt idx="15">
                  <c:v>6.324999999999995</c:v>
                </c:pt>
                <c:pt idx="16">
                  <c:v>6.149999999999999</c:v>
                </c:pt>
                <c:pt idx="17">
                  <c:v>5.95</c:v>
                </c:pt>
                <c:pt idx="18">
                  <c:v>6.0005</c:v>
                </c:pt>
                <c:pt idx="19">
                  <c:v>6.05</c:v>
                </c:pt>
                <c:pt idx="20">
                  <c:v>6.0005</c:v>
                </c:pt>
                <c:pt idx="21">
                  <c:v>6.024999999999996</c:v>
                </c:pt>
                <c:pt idx="22">
                  <c:v>5.975</c:v>
                </c:pt>
                <c:pt idx="23">
                  <c:v>6.0</c:v>
                </c:pt>
                <c:pt idx="24">
                  <c:v>5.95</c:v>
                </c:pt>
                <c:pt idx="25">
                  <c:v>5.9</c:v>
                </c:pt>
                <c:pt idx="26">
                  <c:v>5.875</c:v>
                </c:pt>
                <c:pt idx="27">
                  <c:v>5.824999999999995</c:v>
                </c:pt>
                <c:pt idx="28">
                  <c:v>5.6</c:v>
                </c:pt>
                <c:pt idx="29">
                  <c:v>5.575</c:v>
                </c:pt>
                <c:pt idx="30">
                  <c:v>5.6</c:v>
                </c:pt>
                <c:pt idx="31">
                  <c:v>5.75</c:v>
                </c:pt>
                <c:pt idx="32">
                  <c:v>5.9</c:v>
                </c:pt>
                <c:pt idx="33">
                  <c:v>6.0</c:v>
                </c:pt>
                <c:pt idx="34">
                  <c:v>6.149999999999999</c:v>
                </c:pt>
                <c:pt idx="35">
                  <c:v>6.0</c:v>
                </c:pt>
                <c:pt idx="36">
                  <c:v>6.3</c:v>
                </c:pt>
                <c:pt idx="37">
                  <c:v>6.150499999999997</c:v>
                </c:pt>
                <c:pt idx="38">
                  <c:v>6.05</c:v>
                </c:pt>
                <c:pt idx="39">
                  <c:v>5.824999999999995</c:v>
                </c:pt>
                <c:pt idx="40">
                  <c:v>5.9255</c:v>
                </c:pt>
                <c:pt idx="41">
                  <c:v>6.149999999999999</c:v>
                </c:pt>
                <c:pt idx="42">
                  <c:v>6.275</c:v>
                </c:pt>
                <c:pt idx="43">
                  <c:v>6.3005</c:v>
                </c:pt>
                <c:pt idx="44">
                  <c:v>6.649999999999998</c:v>
                </c:pt>
                <c:pt idx="45">
                  <c:v>6.6</c:v>
                </c:pt>
                <c:pt idx="46">
                  <c:v>6.35</c:v>
                </c:pt>
                <c:pt idx="47">
                  <c:v>6.25</c:v>
                </c:pt>
                <c:pt idx="48">
                  <c:v>6.4</c:v>
                </c:pt>
                <c:pt idx="49">
                  <c:v>6.175</c:v>
                </c:pt>
                <c:pt idx="50">
                  <c:v>6.05</c:v>
                </c:pt>
                <c:pt idx="51">
                  <c:v>6.0</c:v>
                </c:pt>
                <c:pt idx="52">
                  <c:v>6.124999999999995</c:v>
                </c:pt>
                <c:pt idx="53">
                  <c:v>6.1</c:v>
                </c:pt>
                <c:pt idx="54">
                  <c:v>6.025499999999997</c:v>
                </c:pt>
                <c:pt idx="55">
                  <c:v>6.149999999999999</c:v>
                </c:pt>
                <c:pt idx="56">
                  <c:v>6.05</c:v>
                </c:pt>
                <c:pt idx="57">
                  <c:v>5.975</c:v>
                </c:pt>
                <c:pt idx="58">
                  <c:v>6.0003</c:v>
                </c:pt>
                <c:pt idx="59">
                  <c:v>6.0</c:v>
                </c:pt>
                <c:pt idx="60">
                  <c:v>6.0</c:v>
                </c:pt>
                <c:pt idx="61">
                  <c:v>6.0</c:v>
                </c:pt>
                <c:pt idx="62">
                  <c:v>5.975</c:v>
                </c:pt>
                <c:pt idx="63">
                  <c:v>6.0003</c:v>
                </c:pt>
                <c:pt idx="64">
                  <c:v>6.124999999999995</c:v>
                </c:pt>
                <c:pt idx="65">
                  <c:v>6.05</c:v>
                </c:pt>
                <c:pt idx="66">
                  <c:v>6.1</c:v>
                </c:pt>
                <c:pt idx="67">
                  <c:v>6.124999999999995</c:v>
                </c:pt>
                <c:pt idx="68">
                  <c:v>6.124999999999995</c:v>
                </c:pt>
                <c:pt idx="69">
                  <c:v>5.925</c:v>
                </c:pt>
                <c:pt idx="70">
                  <c:v>5.75</c:v>
                </c:pt>
                <c:pt idx="71">
                  <c:v>5.624999999999994</c:v>
                </c:pt>
                <c:pt idx="72">
                  <c:v>5.8</c:v>
                </c:pt>
                <c:pt idx="73">
                  <c:v>5.75</c:v>
                </c:pt>
                <c:pt idx="74">
                  <c:v>5.6</c:v>
                </c:pt>
                <c:pt idx="75">
                  <c:v>5.6</c:v>
                </c:pt>
                <c:pt idx="76">
                  <c:v>5.7</c:v>
                </c:pt>
                <c:pt idx="77">
                  <c:v>5.649999999999998</c:v>
                </c:pt>
                <c:pt idx="78">
                  <c:v>5.5</c:v>
                </c:pt>
                <c:pt idx="79">
                  <c:v>5.45</c:v>
                </c:pt>
                <c:pt idx="80">
                  <c:v>5.35</c:v>
                </c:pt>
                <c:pt idx="81">
                  <c:v>5.4</c:v>
                </c:pt>
                <c:pt idx="82">
                  <c:v>5.375</c:v>
                </c:pt>
                <c:pt idx="83">
                  <c:v>5.4</c:v>
                </c:pt>
                <c:pt idx="84">
                  <c:v>5.324999999999995</c:v>
                </c:pt>
                <c:pt idx="85">
                  <c:v>5.124999999999995</c:v>
                </c:pt>
                <c:pt idx="86">
                  <c:v>5.075</c:v>
                </c:pt>
                <c:pt idx="87">
                  <c:v>5.25</c:v>
                </c:pt>
                <c:pt idx="88">
                  <c:v>5.3</c:v>
                </c:pt>
                <c:pt idx="89">
                  <c:v>5.2003</c:v>
                </c:pt>
                <c:pt idx="90">
                  <c:v>5.2</c:v>
                </c:pt>
                <c:pt idx="91">
                  <c:v>5.0</c:v>
                </c:pt>
                <c:pt idx="92">
                  <c:v>5.0503</c:v>
                </c:pt>
                <c:pt idx="93">
                  <c:v>5.0</c:v>
                </c:pt>
                <c:pt idx="94">
                  <c:v>5.0</c:v>
                </c:pt>
                <c:pt idx="95">
                  <c:v>5.05</c:v>
                </c:pt>
                <c:pt idx="96">
                  <c:v>5.124999999999995</c:v>
                </c:pt>
                <c:pt idx="97">
                  <c:v>5.149999999999999</c:v>
                </c:pt>
                <c:pt idx="98">
                  <c:v>5.25</c:v>
                </c:pt>
                <c:pt idx="99">
                  <c:v>5.05</c:v>
                </c:pt>
                <c:pt idx="100">
                  <c:v>5.35</c:v>
                </c:pt>
                <c:pt idx="101">
                  <c:v>5.25</c:v>
                </c:pt>
                <c:pt idx="102">
                  <c:v>5.475</c:v>
                </c:pt>
                <c:pt idx="103">
                  <c:v>5.725</c:v>
                </c:pt>
                <c:pt idx="104">
                  <c:v>5.775</c:v>
                </c:pt>
                <c:pt idx="105">
                  <c:v>5.6</c:v>
                </c:pt>
                <c:pt idx="106">
                  <c:v>5.6</c:v>
                </c:pt>
                <c:pt idx="107">
                  <c:v>5.4</c:v>
                </c:pt>
                <c:pt idx="108">
                  <c:v>5.45</c:v>
                </c:pt>
                <c:pt idx="109">
                  <c:v>5.5</c:v>
                </c:pt>
                <c:pt idx="110">
                  <c:v>5.45</c:v>
                </c:pt>
                <c:pt idx="111">
                  <c:v>5.4003</c:v>
                </c:pt>
                <c:pt idx="112">
                  <c:v>5.5</c:v>
                </c:pt>
                <c:pt idx="113">
                  <c:v>5.524999999999996</c:v>
                </c:pt>
                <c:pt idx="114">
                  <c:v>5.6</c:v>
                </c:pt>
                <c:pt idx="115">
                  <c:v>5.8003</c:v>
                </c:pt>
                <c:pt idx="116">
                  <c:v>6.25</c:v>
                </c:pt>
                <c:pt idx="117">
                  <c:v>6.675</c:v>
                </c:pt>
                <c:pt idx="118">
                  <c:v>6.6</c:v>
                </c:pt>
                <c:pt idx="119">
                  <c:v>6.725</c:v>
                </c:pt>
                <c:pt idx="120">
                  <c:v>7.3</c:v>
                </c:pt>
                <c:pt idx="121">
                  <c:v>8.5003</c:v>
                </c:pt>
                <c:pt idx="122">
                  <c:v>6.8</c:v>
                </c:pt>
                <c:pt idx="123">
                  <c:v>6.649999999999998</c:v>
                </c:pt>
                <c:pt idx="124">
                  <c:v>7.3</c:v>
                </c:pt>
                <c:pt idx="125">
                  <c:v>6.649999999999998</c:v>
                </c:pt>
                <c:pt idx="126">
                  <c:v>6.175</c:v>
                </c:pt>
                <c:pt idx="127">
                  <c:v>6.2</c:v>
                </c:pt>
                <c:pt idx="128">
                  <c:v>6.2</c:v>
                </c:pt>
                <c:pt idx="129">
                  <c:v>6.4505</c:v>
                </c:pt>
                <c:pt idx="130">
                  <c:v>6.6</c:v>
                </c:pt>
                <c:pt idx="131">
                  <c:v>6.675</c:v>
                </c:pt>
                <c:pt idx="132">
                  <c:v>6.649999999999998</c:v>
                </c:pt>
                <c:pt idx="133">
                  <c:v>6.649999999999998</c:v>
                </c:pt>
                <c:pt idx="134">
                  <c:v>6.8</c:v>
                </c:pt>
                <c:pt idx="135">
                  <c:v>6.7</c:v>
                </c:pt>
                <c:pt idx="136">
                  <c:v>6.75</c:v>
                </c:pt>
                <c:pt idx="137">
                  <c:v>6.675</c:v>
                </c:pt>
                <c:pt idx="138">
                  <c:v>6.649999999999998</c:v>
                </c:pt>
                <c:pt idx="139">
                  <c:v>6.85</c:v>
                </c:pt>
                <c:pt idx="140">
                  <c:v>6.8</c:v>
                </c:pt>
                <c:pt idx="141">
                  <c:v>6.675</c:v>
                </c:pt>
                <c:pt idx="142">
                  <c:v>6.624999999999994</c:v>
                </c:pt>
                <c:pt idx="143">
                  <c:v>6.675</c:v>
                </c:pt>
                <c:pt idx="144">
                  <c:v>6.824999999999995</c:v>
                </c:pt>
                <c:pt idx="145">
                  <c:v>6.725</c:v>
                </c:pt>
                <c:pt idx="146">
                  <c:v>6.6</c:v>
                </c:pt>
                <c:pt idx="147">
                  <c:v>6.475</c:v>
                </c:pt>
                <c:pt idx="148">
                  <c:v>6.5</c:v>
                </c:pt>
                <c:pt idx="149">
                  <c:v>6.475</c:v>
                </c:pt>
                <c:pt idx="150">
                  <c:v>6.524999999999996</c:v>
                </c:pt>
                <c:pt idx="151">
                  <c:v>6.275</c:v>
                </c:pt>
                <c:pt idx="152">
                  <c:v>6.25</c:v>
                </c:pt>
                <c:pt idx="153">
                  <c:v>6.4875</c:v>
                </c:pt>
                <c:pt idx="154">
                  <c:v>6.425</c:v>
                </c:pt>
                <c:pt idx="155">
                  <c:v>6.6617</c:v>
                </c:pt>
                <c:pt idx="156">
                  <c:v>6.6366</c:v>
                </c:pt>
                <c:pt idx="157">
                  <c:v>6.812499999999996</c:v>
                </c:pt>
                <c:pt idx="158">
                  <c:v>7.05</c:v>
                </c:pt>
                <c:pt idx="159">
                  <c:v>7.062499999999996</c:v>
                </c:pt>
                <c:pt idx="160">
                  <c:v>7.1</c:v>
                </c:pt>
                <c:pt idx="161">
                  <c:v>7.175</c:v>
                </c:pt>
                <c:pt idx="162">
                  <c:v>7.1</c:v>
                </c:pt>
                <c:pt idx="163">
                  <c:v>7.35</c:v>
                </c:pt>
                <c:pt idx="164">
                  <c:v>7.1</c:v>
                </c:pt>
                <c:pt idx="165">
                  <c:v>7.024999999999996</c:v>
                </c:pt>
                <c:pt idx="166">
                  <c:v>7.163099999999996</c:v>
                </c:pt>
                <c:pt idx="167">
                  <c:v>7.262499999999997</c:v>
                </c:pt>
                <c:pt idx="168">
                  <c:v>8.15</c:v>
                </c:pt>
                <c:pt idx="169">
                  <c:v>8.8</c:v>
                </c:pt>
                <c:pt idx="170">
                  <c:v>9.1875</c:v>
                </c:pt>
                <c:pt idx="171">
                  <c:v>8.025</c:v>
                </c:pt>
                <c:pt idx="172">
                  <c:v>7.725</c:v>
                </c:pt>
                <c:pt idx="173">
                  <c:v>8.035</c:v>
                </c:pt>
                <c:pt idx="174">
                  <c:v>8.0152</c:v>
                </c:pt>
                <c:pt idx="175">
                  <c:v>7.975</c:v>
                </c:pt>
                <c:pt idx="176">
                  <c:v>8.325</c:v>
                </c:pt>
                <c:pt idx="177">
                  <c:v>8.8125</c:v>
                </c:pt>
                <c:pt idx="178">
                  <c:v>8.725</c:v>
                </c:pt>
                <c:pt idx="179">
                  <c:v>8.7</c:v>
                </c:pt>
                <c:pt idx="180">
                  <c:v>8.625</c:v>
                </c:pt>
                <c:pt idx="181">
                  <c:v>8.65</c:v>
                </c:pt>
                <c:pt idx="182">
                  <c:v>8.9</c:v>
                </c:pt>
                <c:pt idx="183">
                  <c:v>9.0</c:v>
                </c:pt>
                <c:pt idx="184">
                  <c:v>8.425</c:v>
                </c:pt>
                <c:pt idx="185">
                  <c:v>8.5</c:v>
                </c:pt>
                <c:pt idx="186">
                  <c:v>8.525</c:v>
                </c:pt>
                <c:pt idx="187">
                  <c:v>8.625</c:v>
                </c:pt>
                <c:pt idx="188">
                  <c:v>8.75</c:v>
                </c:pt>
                <c:pt idx="189">
                  <c:v>8.375</c:v>
                </c:pt>
                <c:pt idx="190">
                  <c:v>8.15</c:v>
                </c:pt>
                <c:pt idx="191">
                  <c:v>8.225</c:v>
                </c:pt>
                <c:pt idx="192">
                  <c:v>8.1</c:v>
                </c:pt>
                <c:pt idx="193">
                  <c:v>8.1</c:v>
                </c:pt>
                <c:pt idx="194">
                  <c:v>8.425</c:v>
                </c:pt>
                <c:pt idx="195">
                  <c:v>8.925</c:v>
                </c:pt>
                <c:pt idx="196">
                  <c:v>8.8</c:v>
                </c:pt>
                <c:pt idx="197">
                  <c:v>8.8625</c:v>
                </c:pt>
                <c:pt idx="198">
                  <c:v>9.025</c:v>
                </c:pt>
                <c:pt idx="199">
                  <c:v>8.8</c:v>
                </c:pt>
                <c:pt idx="200">
                  <c:v>8.675</c:v>
                </c:pt>
                <c:pt idx="201">
                  <c:v>8.8</c:v>
                </c:pt>
                <c:pt idx="202">
                  <c:v>8.825</c:v>
                </c:pt>
                <c:pt idx="203">
                  <c:v>8.85</c:v>
                </c:pt>
                <c:pt idx="204">
                  <c:v>8.85</c:v>
                </c:pt>
                <c:pt idx="205">
                  <c:v>9.15</c:v>
                </c:pt>
                <c:pt idx="206">
                  <c:v>9.208299999999997</c:v>
                </c:pt>
                <c:pt idx="207">
                  <c:v>9.1</c:v>
                </c:pt>
                <c:pt idx="208">
                  <c:v>9.05</c:v>
                </c:pt>
                <c:pt idx="209">
                  <c:v>8.85</c:v>
                </c:pt>
                <c:pt idx="210">
                  <c:v>8.85</c:v>
                </c:pt>
                <c:pt idx="211">
                  <c:v>8.725</c:v>
                </c:pt>
                <c:pt idx="212">
                  <c:v>8.8</c:v>
                </c:pt>
                <c:pt idx="213">
                  <c:v>9.025</c:v>
                </c:pt>
                <c:pt idx="214">
                  <c:v>9.075</c:v>
                </c:pt>
                <c:pt idx="215">
                  <c:v>9.225</c:v>
                </c:pt>
                <c:pt idx="216">
                  <c:v>9.3</c:v>
                </c:pt>
                <c:pt idx="217">
                  <c:v>9.375</c:v>
                </c:pt>
                <c:pt idx="218">
                  <c:v>9.6</c:v>
                </c:pt>
                <c:pt idx="219">
                  <c:v>9.4</c:v>
                </c:pt>
                <c:pt idx="220">
                  <c:v>9.45</c:v>
                </c:pt>
                <c:pt idx="221">
                  <c:v>9.225</c:v>
                </c:pt>
                <c:pt idx="222">
                  <c:v>8.8</c:v>
                </c:pt>
                <c:pt idx="223">
                  <c:v>8.875</c:v>
                </c:pt>
                <c:pt idx="224">
                  <c:v>8.8</c:v>
                </c:pt>
                <c:pt idx="225">
                  <c:v>8.8081</c:v>
                </c:pt>
                <c:pt idx="226">
                  <c:v>8.825</c:v>
                </c:pt>
                <c:pt idx="227">
                  <c:v>8.8</c:v>
                </c:pt>
                <c:pt idx="228">
                  <c:v>8.9</c:v>
                </c:pt>
                <c:pt idx="229">
                  <c:v>9.0328</c:v>
                </c:pt>
                <c:pt idx="230">
                  <c:v>9.325</c:v>
                </c:pt>
                <c:pt idx="231">
                  <c:v>9.45</c:v>
                </c:pt>
                <c:pt idx="232">
                  <c:v>9.441700000000001</c:v>
                </c:pt>
                <c:pt idx="233">
                  <c:v>9.675</c:v>
                </c:pt>
                <c:pt idx="234">
                  <c:v>9.45</c:v>
                </c:pt>
                <c:pt idx="235">
                  <c:v>9.125</c:v>
                </c:pt>
                <c:pt idx="236">
                  <c:v>8.825</c:v>
                </c:pt>
                <c:pt idx="237">
                  <c:v>8.875</c:v>
                </c:pt>
                <c:pt idx="238">
                  <c:v>8.85</c:v>
                </c:pt>
                <c:pt idx="239">
                  <c:v>8.85</c:v>
                </c:pt>
                <c:pt idx="240">
                  <c:v>9.0</c:v>
                </c:pt>
                <c:pt idx="241">
                  <c:v>8.85</c:v>
                </c:pt>
                <c:pt idx="242">
                  <c:v>8.825</c:v>
                </c:pt>
                <c:pt idx="243">
                  <c:v>8.725</c:v>
                </c:pt>
                <c:pt idx="244">
                  <c:v>8.5306</c:v>
                </c:pt>
                <c:pt idx="245">
                  <c:v>9.225</c:v>
                </c:pt>
                <c:pt idx="246">
                  <c:v>9.225</c:v>
                </c:pt>
                <c:pt idx="247">
                  <c:v>9.475</c:v>
                </c:pt>
                <c:pt idx="248">
                  <c:v>9.575</c:v>
                </c:pt>
                <c:pt idx="249">
                  <c:v>9.425</c:v>
                </c:pt>
                <c:pt idx="250">
                  <c:v>9.6</c:v>
                </c:pt>
                <c:pt idx="251">
                  <c:v>9.9</c:v>
                </c:pt>
                <c:pt idx="252">
                  <c:v>9.925</c:v>
                </c:pt>
                <c:pt idx="253">
                  <c:v>9.9852</c:v>
                </c:pt>
                <c:pt idx="254">
                  <c:v>9.875</c:v>
                </c:pt>
                <c:pt idx="255">
                  <c:v>9.95</c:v>
                </c:pt>
                <c:pt idx="256">
                  <c:v>10.4739</c:v>
                </c:pt>
                <c:pt idx="257">
                  <c:v>11.65</c:v>
                </c:pt>
                <c:pt idx="258">
                  <c:v>11.0678</c:v>
                </c:pt>
                <c:pt idx="259">
                  <c:v>11.25</c:v>
                </c:pt>
                <c:pt idx="260">
                  <c:v>11.55</c:v>
                </c:pt>
                <c:pt idx="261">
                  <c:v>11.6</c:v>
                </c:pt>
                <c:pt idx="262">
                  <c:v>11.6</c:v>
                </c:pt>
                <c:pt idx="263">
                  <c:v>10.9</c:v>
                </c:pt>
                <c:pt idx="264">
                  <c:v>11.075</c:v>
                </c:pt>
                <c:pt idx="265">
                  <c:v>11.225</c:v>
                </c:pt>
                <c:pt idx="266">
                  <c:v>11.075</c:v>
                </c:pt>
                <c:pt idx="267">
                  <c:v>11.1</c:v>
                </c:pt>
                <c:pt idx="268">
                  <c:v>11.275</c:v>
                </c:pt>
                <c:pt idx="269">
                  <c:v>10.717</c:v>
                </c:pt>
                <c:pt idx="270">
                  <c:v>10.7</c:v>
                </c:pt>
                <c:pt idx="271">
                  <c:v>10.45</c:v>
                </c:pt>
                <c:pt idx="272">
                  <c:v>10.075</c:v>
                </c:pt>
                <c:pt idx="273">
                  <c:v>10.05</c:v>
                </c:pt>
                <c:pt idx="274">
                  <c:v>10.125</c:v>
                </c:pt>
                <c:pt idx="275">
                  <c:v>10.575</c:v>
                </c:pt>
                <c:pt idx="276">
                  <c:v>10.675</c:v>
                </c:pt>
                <c:pt idx="277">
                  <c:v>10.3662</c:v>
                </c:pt>
                <c:pt idx="278">
                  <c:v>10.225</c:v>
                </c:pt>
                <c:pt idx="279">
                  <c:v>10.525</c:v>
                </c:pt>
                <c:pt idx="280">
                  <c:v>10.55</c:v>
                </c:pt>
                <c:pt idx="281">
                  <c:v>10.5506</c:v>
                </c:pt>
                <c:pt idx="282">
                  <c:v>10.5366</c:v>
                </c:pt>
                <c:pt idx="283">
                  <c:v>10.55</c:v>
                </c:pt>
                <c:pt idx="284">
                  <c:v>10.3912</c:v>
                </c:pt>
                <c:pt idx="285">
                  <c:v>10.55</c:v>
                </c:pt>
                <c:pt idx="286">
                  <c:v>10.4</c:v>
                </c:pt>
                <c:pt idx="287">
                  <c:v>10.05</c:v>
                </c:pt>
                <c:pt idx="288">
                  <c:v>10.15</c:v>
                </c:pt>
                <c:pt idx="289">
                  <c:v>10.3661</c:v>
                </c:pt>
                <c:pt idx="290">
                  <c:v>10.4</c:v>
                </c:pt>
                <c:pt idx="291">
                  <c:v>10.025</c:v>
                </c:pt>
                <c:pt idx="292">
                  <c:v>10.025</c:v>
                </c:pt>
                <c:pt idx="293">
                  <c:v>10.025</c:v>
                </c:pt>
                <c:pt idx="294">
                  <c:v>10.0705</c:v>
                </c:pt>
                <c:pt idx="295">
                  <c:v>10.175</c:v>
                </c:pt>
                <c:pt idx="296">
                  <c:v>10.2</c:v>
                </c:pt>
                <c:pt idx="297">
                  <c:v>10.225</c:v>
                </c:pt>
                <c:pt idx="298">
                  <c:v>10.175</c:v>
                </c:pt>
                <c:pt idx="299">
                  <c:v>9.925</c:v>
                </c:pt>
                <c:pt idx="300">
                  <c:v>9.65</c:v>
                </c:pt>
                <c:pt idx="301">
                  <c:v>9.4713</c:v>
                </c:pt>
                <c:pt idx="302">
                  <c:v>9.425</c:v>
                </c:pt>
                <c:pt idx="303">
                  <c:v>9.7</c:v>
                </c:pt>
                <c:pt idx="304">
                  <c:v>10.125</c:v>
                </c:pt>
                <c:pt idx="305">
                  <c:v>9.7</c:v>
                </c:pt>
                <c:pt idx="306">
                  <c:v>9.675</c:v>
                </c:pt>
                <c:pt idx="307">
                  <c:v>9.675</c:v>
                </c:pt>
                <c:pt idx="308">
                  <c:v>9.65</c:v>
                </c:pt>
                <c:pt idx="309">
                  <c:v>9.7</c:v>
                </c:pt>
                <c:pt idx="310">
                  <c:v>9.425</c:v>
                </c:pt>
                <c:pt idx="311">
                  <c:v>9.55</c:v>
                </c:pt>
                <c:pt idx="312">
                  <c:v>9.675</c:v>
                </c:pt>
                <c:pt idx="313">
                  <c:v>9.7125</c:v>
                </c:pt>
                <c:pt idx="314">
                  <c:v>9.775</c:v>
                </c:pt>
                <c:pt idx="315">
                  <c:v>9.8</c:v>
                </c:pt>
                <c:pt idx="316">
                  <c:v>10.475</c:v>
                </c:pt>
                <c:pt idx="317">
                  <c:v>10.675</c:v>
                </c:pt>
                <c:pt idx="318">
                  <c:v>10.375</c:v>
                </c:pt>
                <c:pt idx="319">
                  <c:v>10.575</c:v>
                </c:pt>
                <c:pt idx="320">
                  <c:v>10.75</c:v>
                </c:pt>
                <c:pt idx="321">
                  <c:v>10.35</c:v>
                </c:pt>
                <c:pt idx="322">
                  <c:v>10.2007</c:v>
                </c:pt>
                <c:pt idx="323">
                  <c:v>9.8875</c:v>
                </c:pt>
                <c:pt idx="324">
                  <c:v>9.775</c:v>
                </c:pt>
                <c:pt idx="325">
                  <c:v>9.9507</c:v>
                </c:pt>
                <c:pt idx="326">
                  <c:v>9.825</c:v>
                </c:pt>
                <c:pt idx="327">
                  <c:v>9.775</c:v>
                </c:pt>
                <c:pt idx="328">
                  <c:v>9.775</c:v>
                </c:pt>
                <c:pt idx="329">
                  <c:v>9.925</c:v>
                </c:pt>
                <c:pt idx="330">
                  <c:v>10.125</c:v>
                </c:pt>
                <c:pt idx="331">
                  <c:v>10.1</c:v>
                </c:pt>
                <c:pt idx="332">
                  <c:v>10.325</c:v>
                </c:pt>
                <c:pt idx="333">
                  <c:v>9.975</c:v>
                </c:pt>
                <c:pt idx="334">
                  <c:v>9.775</c:v>
                </c:pt>
                <c:pt idx="335">
                  <c:v>9.7007</c:v>
                </c:pt>
                <c:pt idx="336">
                  <c:v>9.775</c:v>
                </c:pt>
                <c:pt idx="337">
                  <c:v>9.775</c:v>
                </c:pt>
                <c:pt idx="338">
                  <c:v>9.925</c:v>
                </c:pt>
                <c:pt idx="339">
                  <c:v>10.1153</c:v>
                </c:pt>
                <c:pt idx="340">
                  <c:v>10.175</c:v>
                </c:pt>
                <c:pt idx="341">
                  <c:v>10.8506</c:v>
                </c:pt>
                <c:pt idx="342">
                  <c:v>10.575</c:v>
                </c:pt>
                <c:pt idx="343">
                  <c:v>10.15</c:v>
                </c:pt>
                <c:pt idx="344">
                  <c:v>9.8</c:v>
                </c:pt>
                <c:pt idx="345">
                  <c:v>9.3945</c:v>
                </c:pt>
                <c:pt idx="346">
                  <c:v>9.245</c:v>
                </c:pt>
                <c:pt idx="347">
                  <c:v>9.2055</c:v>
                </c:pt>
                <c:pt idx="348">
                  <c:v>9.0805</c:v>
                </c:pt>
                <c:pt idx="349">
                  <c:v>9.220000000000001</c:v>
                </c:pt>
                <c:pt idx="350">
                  <c:v>10.55</c:v>
                </c:pt>
                <c:pt idx="351">
                  <c:v>10.4695</c:v>
                </c:pt>
                <c:pt idx="352">
                  <c:v>10.5055</c:v>
                </c:pt>
                <c:pt idx="353">
                  <c:v>10.5945</c:v>
                </c:pt>
                <c:pt idx="354">
                  <c:v>10.2055</c:v>
                </c:pt>
                <c:pt idx="355">
                  <c:v>10.555</c:v>
                </c:pt>
                <c:pt idx="356">
                  <c:v>10.35</c:v>
                </c:pt>
                <c:pt idx="357">
                  <c:v>10.3055</c:v>
                </c:pt>
                <c:pt idx="358">
                  <c:v>10.15</c:v>
                </c:pt>
                <c:pt idx="359">
                  <c:v>10.3055</c:v>
                </c:pt>
                <c:pt idx="360">
                  <c:v>10.105</c:v>
                </c:pt>
                <c:pt idx="361">
                  <c:v>10.15</c:v>
                </c:pt>
                <c:pt idx="362">
                  <c:v>10.35</c:v>
                </c:pt>
                <c:pt idx="363">
                  <c:v>10.294</c:v>
                </c:pt>
                <c:pt idx="364">
                  <c:v>10.4055</c:v>
                </c:pt>
                <c:pt idx="365">
                  <c:v>10.244</c:v>
                </c:pt>
                <c:pt idx="366">
                  <c:v>10.556</c:v>
                </c:pt>
                <c:pt idx="367">
                  <c:v>10.7</c:v>
                </c:pt>
                <c:pt idx="368">
                  <c:v>10.8</c:v>
                </c:pt>
                <c:pt idx="369">
                  <c:v>10.856</c:v>
                </c:pt>
                <c:pt idx="370">
                  <c:v>11.294</c:v>
                </c:pt>
                <c:pt idx="371">
                  <c:v>11.506</c:v>
                </c:pt>
                <c:pt idx="372">
                  <c:v>11.594</c:v>
                </c:pt>
                <c:pt idx="373">
                  <c:v>11.356</c:v>
                </c:pt>
                <c:pt idx="374">
                  <c:v>11.856</c:v>
                </c:pt>
                <c:pt idx="375">
                  <c:v>11.35</c:v>
                </c:pt>
                <c:pt idx="376">
                  <c:v>12.6</c:v>
                </c:pt>
                <c:pt idx="377">
                  <c:v>12.964</c:v>
                </c:pt>
                <c:pt idx="378">
                  <c:v>12.1385</c:v>
                </c:pt>
                <c:pt idx="379">
                  <c:v>12.8547</c:v>
                </c:pt>
                <c:pt idx="380">
                  <c:v>13.1265</c:v>
                </c:pt>
                <c:pt idx="381">
                  <c:v>12.625</c:v>
                </c:pt>
                <c:pt idx="382">
                  <c:v>12.8475</c:v>
                </c:pt>
                <c:pt idx="383">
                  <c:v>13.05</c:v>
                </c:pt>
                <c:pt idx="384">
                  <c:v>14.5235</c:v>
                </c:pt>
                <c:pt idx="385">
                  <c:v>14.6</c:v>
                </c:pt>
                <c:pt idx="386">
                  <c:v>15.126</c:v>
                </c:pt>
                <c:pt idx="387">
                  <c:v>15.15</c:v>
                </c:pt>
                <c:pt idx="388">
                  <c:v>16.45</c:v>
                </c:pt>
                <c:pt idx="389">
                  <c:v>16.653</c:v>
                </c:pt>
                <c:pt idx="390">
                  <c:v>17.575</c:v>
                </c:pt>
                <c:pt idx="391">
                  <c:v>16.0245</c:v>
                </c:pt>
                <c:pt idx="392">
                  <c:v>18.825</c:v>
                </c:pt>
                <c:pt idx="393">
                  <c:v>15.2265</c:v>
                </c:pt>
                <c:pt idx="394">
                  <c:v>15.476</c:v>
                </c:pt>
                <c:pt idx="395">
                  <c:v>16.828</c:v>
                </c:pt>
                <c:pt idx="396">
                  <c:v>15.5875</c:v>
                </c:pt>
                <c:pt idx="397">
                  <c:v>14.7</c:v>
                </c:pt>
                <c:pt idx="398">
                  <c:v>16.3</c:v>
                </c:pt>
                <c:pt idx="399">
                  <c:v>18.2</c:v>
                </c:pt>
                <c:pt idx="400">
                  <c:v>18.0</c:v>
                </c:pt>
                <c:pt idx="401">
                  <c:v>20.7543</c:v>
                </c:pt>
                <c:pt idx="402">
                  <c:v>24.0044</c:v>
                </c:pt>
                <c:pt idx="403">
                  <c:v>21.5</c:v>
                </c:pt>
                <c:pt idx="404">
                  <c:v>21.25</c:v>
                </c:pt>
                <c:pt idx="405">
                  <c:v>23.9</c:v>
                </c:pt>
                <c:pt idx="406">
                  <c:v>24.0044</c:v>
                </c:pt>
                <c:pt idx="407">
                  <c:v>21.75</c:v>
                </c:pt>
                <c:pt idx="408">
                  <c:v>20.25</c:v>
                </c:pt>
                <c:pt idx="409">
                  <c:v>20.45</c:v>
                </c:pt>
                <c:pt idx="410">
                  <c:v>21.275</c:v>
                </c:pt>
                <c:pt idx="411">
                  <c:v>20.75</c:v>
                </c:pt>
                <c:pt idx="412">
                  <c:v>19.0051</c:v>
                </c:pt>
                <c:pt idx="413">
                  <c:v>21.3</c:v>
                </c:pt>
                <c:pt idx="414">
                  <c:v>21.7265</c:v>
                </c:pt>
                <c:pt idx="415">
                  <c:v>21.85</c:v>
                </c:pt>
                <c:pt idx="416">
                  <c:v>21.0</c:v>
                </c:pt>
                <c:pt idx="417">
                  <c:v>20.75</c:v>
                </c:pt>
                <c:pt idx="418">
                  <c:v>19.7</c:v>
                </c:pt>
                <c:pt idx="419">
                  <c:v>18.9</c:v>
                </c:pt>
                <c:pt idx="420">
                  <c:v>19.8875</c:v>
                </c:pt>
                <c:pt idx="421">
                  <c:v>21.003</c:v>
                </c:pt>
                <c:pt idx="422">
                  <c:v>21.0405</c:v>
                </c:pt>
                <c:pt idx="423">
                  <c:v>21.5375</c:v>
                </c:pt>
                <c:pt idx="424">
                  <c:v>21.55</c:v>
                </c:pt>
                <c:pt idx="425">
                  <c:v>21.25</c:v>
                </c:pt>
                <c:pt idx="426">
                  <c:v>21.275</c:v>
                </c:pt>
                <c:pt idx="427">
                  <c:v>21.95</c:v>
                </c:pt>
                <c:pt idx="428">
                  <c:v>22.25</c:v>
                </c:pt>
                <c:pt idx="429">
                  <c:v>22.2158</c:v>
                </c:pt>
                <c:pt idx="430">
                  <c:v>21.05</c:v>
                </c:pt>
                <c:pt idx="431">
                  <c:v>19.418</c:v>
                </c:pt>
                <c:pt idx="432">
                  <c:v>19.25</c:v>
                </c:pt>
                <c:pt idx="433">
                  <c:v>18.7</c:v>
                </c:pt>
                <c:pt idx="434">
                  <c:v>17.7</c:v>
                </c:pt>
                <c:pt idx="435">
                  <c:v>18.2034</c:v>
                </c:pt>
                <c:pt idx="436">
                  <c:v>19.7315</c:v>
                </c:pt>
                <c:pt idx="437">
                  <c:v>22.1</c:v>
                </c:pt>
                <c:pt idx="438">
                  <c:v>24.1935</c:v>
                </c:pt>
                <c:pt idx="439">
                  <c:v>24.5492</c:v>
                </c:pt>
                <c:pt idx="440">
                  <c:v>24.3565</c:v>
                </c:pt>
                <c:pt idx="441">
                  <c:v>22.2</c:v>
                </c:pt>
                <c:pt idx="442">
                  <c:v>22.725</c:v>
                </c:pt>
                <c:pt idx="443">
                  <c:v>21.9</c:v>
                </c:pt>
                <c:pt idx="444">
                  <c:v>21.6375</c:v>
                </c:pt>
                <c:pt idx="445">
                  <c:v>20.7</c:v>
                </c:pt>
                <c:pt idx="446">
                  <c:v>20.3114</c:v>
                </c:pt>
                <c:pt idx="447">
                  <c:v>20.2356</c:v>
                </c:pt>
                <c:pt idx="448">
                  <c:v>20.8526</c:v>
                </c:pt>
                <c:pt idx="449">
                  <c:v>20.9285</c:v>
                </c:pt>
                <c:pt idx="450">
                  <c:v>19.65</c:v>
                </c:pt>
                <c:pt idx="451">
                  <c:v>20.0</c:v>
                </c:pt>
                <c:pt idx="452">
                  <c:v>20.758</c:v>
                </c:pt>
                <c:pt idx="453">
                  <c:v>20.7545</c:v>
                </c:pt>
                <c:pt idx="454">
                  <c:v>20.25</c:v>
                </c:pt>
                <c:pt idx="455">
                  <c:v>19.9</c:v>
                </c:pt>
                <c:pt idx="456">
                  <c:v>20.183</c:v>
                </c:pt>
                <c:pt idx="457">
                  <c:v>19.775</c:v>
                </c:pt>
                <c:pt idx="458">
                  <c:v>19.7</c:v>
                </c:pt>
                <c:pt idx="459">
                  <c:v>19.3</c:v>
                </c:pt>
                <c:pt idx="460">
                  <c:v>19.5</c:v>
                </c:pt>
                <c:pt idx="461">
                  <c:v>19.65</c:v>
                </c:pt>
                <c:pt idx="462">
                  <c:v>19.675</c:v>
                </c:pt>
                <c:pt idx="463">
                  <c:v>19.25</c:v>
                </c:pt>
                <c:pt idx="464">
                  <c:v>18.65</c:v>
                </c:pt>
                <c:pt idx="465">
                  <c:v>17.9455</c:v>
                </c:pt>
                <c:pt idx="466">
                  <c:v>18.1255</c:v>
                </c:pt>
                <c:pt idx="467">
                  <c:v>18.5</c:v>
                </c:pt>
                <c:pt idx="468">
                  <c:v>18.8</c:v>
                </c:pt>
                <c:pt idx="469">
                  <c:v>18.9</c:v>
                </c:pt>
                <c:pt idx="470">
                  <c:v>18.4455</c:v>
                </c:pt>
                <c:pt idx="471">
                  <c:v>18.5595</c:v>
                </c:pt>
                <c:pt idx="472">
                  <c:v>19.3475</c:v>
                </c:pt>
                <c:pt idx="473">
                  <c:v>19.225</c:v>
                </c:pt>
                <c:pt idx="474">
                  <c:v>18.401</c:v>
                </c:pt>
                <c:pt idx="475">
                  <c:v>18.26</c:v>
                </c:pt>
                <c:pt idx="476">
                  <c:v>18.8375</c:v>
                </c:pt>
                <c:pt idx="477">
                  <c:v>18.75</c:v>
                </c:pt>
                <c:pt idx="478">
                  <c:v>18.35</c:v>
                </c:pt>
                <c:pt idx="479">
                  <c:v>17.9</c:v>
                </c:pt>
                <c:pt idx="480">
                  <c:v>17.875</c:v>
                </c:pt>
                <c:pt idx="481">
                  <c:v>17.7</c:v>
                </c:pt>
                <c:pt idx="482">
                  <c:v>17.35</c:v>
                </c:pt>
                <c:pt idx="483">
                  <c:v>16.8005</c:v>
                </c:pt>
                <c:pt idx="484">
                  <c:v>16.851</c:v>
                </c:pt>
                <c:pt idx="485">
                  <c:v>16.5</c:v>
                </c:pt>
                <c:pt idx="486">
                  <c:v>16.0016</c:v>
                </c:pt>
                <c:pt idx="487">
                  <c:v>15.9</c:v>
                </c:pt>
                <c:pt idx="488">
                  <c:v>16.225</c:v>
                </c:pt>
                <c:pt idx="489">
                  <c:v>18.175</c:v>
                </c:pt>
                <c:pt idx="490">
                  <c:v>17.85</c:v>
                </c:pt>
                <c:pt idx="491">
                  <c:v>17.7895</c:v>
                </c:pt>
                <c:pt idx="492">
                  <c:v>17.65</c:v>
                </c:pt>
                <c:pt idx="493">
                  <c:v>17.65</c:v>
                </c:pt>
                <c:pt idx="494">
                  <c:v>17.8517</c:v>
                </c:pt>
                <c:pt idx="495">
                  <c:v>17.85</c:v>
                </c:pt>
                <c:pt idx="496">
                  <c:v>17.9</c:v>
                </c:pt>
                <c:pt idx="497">
                  <c:v>17.9</c:v>
                </c:pt>
                <c:pt idx="498">
                  <c:v>17.825</c:v>
                </c:pt>
                <c:pt idx="499">
                  <c:v>17.6</c:v>
                </c:pt>
                <c:pt idx="500">
                  <c:v>16.4841</c:v>
                </c:pt>
                <c:pt idx="501">
                  <c:v>15.9207</c:v>
                </c:pt>
                <c:pt idx="502">
                  <c:v>15.85</c:v>
                </c:pt>
                <c:pt idx="503">
                  <c:v>15.7</c:v>
                </c:pt>
                <c:pt idx="504">
                  <c:v>15.35</c:v>
                </c:pt>
                <c:pt idx="505">
                  <c:v>15.35</c:v>
                </c:pt>
                <c:pt idx="506">
                  <c:v>15.4875</c:v>
                </c:pt>
                <c:pt idx="507">
                  <c:v>15.2625</c:v>
                </c:pt>
                <c:pt idx="508">
                  <c:v>14.8875</c:v>
                </c:pt>
                <c:pt idx="509">
                  <c:v>14.2888</c:v>
                </c:pt>
                <c:pt idx="510">
                  <c:v>14.3625</c:v>
                </c:pt>
                <c:pt idx="511">
                  <c:v>13.7</c:v>
                </c:pt>
                <c:pt idx="512">
                  <c:v>13.75</c:v>
                </c:pt>
                <c:pt idx="513">
                  <c:v>13.8</c:v>
                </c:pt>
                <c:pt idx="514">
                  <c:v>14.0</c:v>
                </c:pt>
                <c:pt idx="515">
                  <c:v>13.85</c:v>
                </c:pt>
                <c:pt idx="516">
                  <c:v>13.9</c:v>
                </c:pt>
                <c:pt idx="517">
                  <c:v>13.6</c:v>
                </c:pt>
                <c:pt idx="518">
                  <c:v>13.8136</c:v>
                </c:pt>
                <c:pt idx="519">
                  <c:v>14.2</c:v>
                </c:pt>
                <c:pt idx="520">
                  <c:v>14.25</c:v>
                </c:pt>
                <c:pt idx="521">
                  <c:v>14.1</c:v>
                </c:pt>
                <c:pt idx="522">
                  <c:v>13.5625</c:v>
                </c:pt>
                <c:pt idx="523">
                  <c:v>13.3</c:v>
                </c:pt>
                <c:pt idx="524">
                  <c:v>13.275</c:v>
                </c:pt>
                <c:pt idx="525">
                  <c:v>13.55</c:v>
                </c:pt>
                <c:pt idx="526">
                  <c:v>13.7</c:v>
                </c:pt>
                <c:pt idx="527">
                  <c:v>15.085</c:v>
                </c:pt>
                <c:pt idx="528">
                  <c:v>15.25</c:v>
                </c:pt>
                <c:pt idx="529">
                  <c:v>14.901</c:v>
                </c:pt>
                <c:pt idx="530">
                  <c:v>14.8</c:v>
                </c:pt>
                <c:pt idx="531">
                  <c:v>14.7</c:v>
                </c:pt>
                <c:pt idx="532">
                  <c:v>15.1845</c:v>
                </c:pt>
                <c:pt idx="533">
                  <c:v>15.5</c:v>
                </c:pt>
                <c:pt idx="534">
                  <c:v>15.7</c:v>
                </c:pt>
                <c:pt idx="535">
                  <c:v>15.9</c:v>
                </c:pt>
                <c:pt idx="536">
                  <c:v>15.625</c:v>
                </c:pt>
                <c:pt idx="537">
                  <c:v>15.125</c:v>
                </c:pt>
                <c:pt idx="538">
                  <c:v>15.001</c:v>
                </c:pt>
                <c:pt idx="539">
                  <c:v>14.85</c:v>
                </c:pt>
                <c:pt idx="540">
                  <c:v>14.851</c:v>
                </c:pt>
                <c:pt idx="541">
                  <c:v>14.35</c:v>
                </c:pt>
                <c:pt idx="542">
                  <c:v>13.876</c:v>
                </c:pt>
                <c:pt idx="543">
                  <c:v>13.83</c:v>
                </c:pt>
                <c:pt idx="544">
                  <c:v>13.95</c:v>
                </c:pt>
                <c:pt idx="545">
                  <c:v>13.9</c:v>
                </c:pt>
                <c:pt idx="546">
                  <c:v>14.1</c:v>
                </c:pt>
                <c:pt idx="547">
                  <c:v>13.477</c:v>
                </c:pt>
                <c:pt idx="548">
                  <c:v>13.6</c:v>
                </c:pt>
                <c:pt idx="549">
                  <c:v>14.0</c:v>
                </c:pt>
                <c:pt idx="550">
                  <c:v>14.4</c:v>
                </c:pt>
                <c:pt idx="551">
                  <c:v>13.7175</c:v>
                </c:pt>
                <c:pt idx="552">
                  <c:v>13.423</c:v>
                </c:pt>
                <c:pt idx="553">
                  <c:v>13.65</c:v>
                </c:pt>
                <c:pt idx="554">
                  <c:v>13.2885</c:v>
                </c:pt>
                <c:pt idx="555">
                  <c:v>13.2</c:v>
                </c:pt>
                <c:pt idx="556">
                  <c:v>13.1</c:v>
                </c:pt>
                <c:pt idx="557">
                  <c:v>12.8315</c:v>
                </c:pt>
                <c:pt idx="558">
                  <c:v>12.9009</c:v>
                </c:pt>
                <c:pt idx="559">
                  <c:v>12.75</c:v>
                </c:pt>
                <c:pt idx="560">
                  <c:v>13.076</c:v>
                </c:pt>
                <c:pt idx="561">
                  <c:v>12.7</c:v>
                </c:pt>
                <c:pt idx="562">
                  <c:v>12.5505</c:v>
                </c:pt>
                <c:pt idx="563">
                  <c:v>12.499</c:v>
                </c:pt>
                <c:pt idx="564">
                  <c:v>12.55</c:v>
                </c:pt>
                <c:pt idx="565">
                  <c:v>12.675</c:v>
                </c:pt>
                <c:pt idx="566">
                  <c:v>12.9</c:v>
                </c:pt>
                <c:pt idx="567">
                  <c:v>12.75</c:v>
                </c:pt>
                <c:pt idx="568">
                  <c:v>12.3835</c:v>
                </c:pt>
                <c:pt idx="569">
                  <c:v>12.35</c:v>
                </c:pt>
                <c:pt idx="570">
                  <c:v>12.25</c:v>
                </c:pt>
                <c:pt idx="571">
                  <c:v>12.4</c:v>
                </c:pt>
                <c:pt idx="572">
                  <c:v>12.1957</c:v>
                </c:pt>
                <c:pt idx="573">
                  <c:v>11.7</c:v>
                </c:pt>
                <c:pt idx="574">
                  <c:v>12.5491</c:v>
                </c:pt>
                <c:pt idx="575">
                  <c:v>12.55</c:v>
                </c:pt>
                <c:pt idx="576">
                  <c:v>12.725</c:v>
                </c:pt>
                <c:pt idx="577">
                  <c:v>12.7</c:v>
                </c:pt>
                <c:pt idx="578">
                  <c:v>12.5</c:v>
                </c:pt>
                <c:pt idx="579">
                  <c:v>12.1575</c:v>
                </c:pt>
                <c:pt idx="580">
                  <c:v>12.6</c:v>
                </c:pt>
                <c:pt idx="581">
                  <c:v>12.65</c:v>
                </c:pt>
                <c:pt idx="582">
                  <c:v>12.3125</c:v>
                </c:pt>
                <c:pt idx="583">
                  <c:v>12.0</c:v>
                </c:pt>
                <c:pt idx="584">
                  <c:v>12.2</c:v>
                </c:pt>
                <c:pt idx="585">
                  <c:v>11.8</c:v>
                </c:pt>
                <c:pt idx="586">
                  <c:v>11.75</c:v>
                </c:pt>
                <c:pt idx="587">
                  <c:v>11.644</c:v>
                </c:pt>
                <c:pt idx="588">
                  <c:v>11.55</c:v>
                </c:pt>
                <c:pt idx="589">
                  <c:v>11.65</c:v>
                </c:pt>
                <c:pt idx="590">
                  <c:v>11.5135</c:v>
                </c:pt>
                <c:pt idx="591">
                  <c:v>11.575</c:v>
                </c:pt>
                <c:pt idx="592">
                  <c:v>11.5</c:v>
                </c:pt>
                <c:pt idx="593">
                  <c:v>12.174</c:v>
                </c:pt>
                <c:pt idx="594">
                  <c:v>11.874</c:v>
                </c:pt>
                <c:pt idx="595">
                  <c:v>11.9115</c:v>
                </c:pt>
                <c:pt idx="596">
                  <c:v>12.0385</c:v>
                </c:pt>
                <c:pt idx="597">
                  <c:v>11.8</c:v>
                </c:pt>
                <c:pt idx="598">
                  <c:v>11.55</c:v>
                </c:pt>
                <c:pt idx="599">
                  <c:v>11.45</c:v>
                </c:pt>
                <c:pt idx="600">
                  <c:v>11.35</c:v>
                </c:pt>
                <c:pt idx="601">
                  <c:v>11.1</c:v>
                </c:pt>
                <c:pt idx="602">
                  <c:v>10.9</c:v>
                </c:pt>
                <c:pt idx="603">
                  <c:v>11.075</c:v>
                </c:pt>
                <c:pt idx="604">
                  <c:v>10.95</c:v>
                </c:pt>
                <c:pt idx="605">
                  <c:v>10.85</c:v>
                </c:pt>
                <c:pt idx="606">
                  <c:v>10.8</c:v>
                </c:pt>
                <c:pt idx="607">
                  <c:v>10.716</c:v>
                </c:pt>
                <c:pt idx="608">
                  <c:v>10.825</c:v>
                </c:pt>
                <c:pt idx="609">
                  <c:v>11.101</c:v>
                </c:pt>
                <c:pt idx="610">
                  <c:v>11.45</c:v>
                </c:pt>
                <c:pt idx="611">
                  <c:v>12.3365</c:v>
                </c:pt>
                <c:pt idx="612">
                  <c:v>11.9</c:v>
                </c:pt>
                <c:pt idx="613">
                  <c:v>11.435</c:v>
                </c:pt>
                <c:pt idx="614">
                  <c:v>11.25</c:v>
                </c:pt>
                <c:pt idx="615">
                  <c:v>11.8</c:v>
                </c:pt>
                <c:pt idx="616">
                  <c:v>11.949</c:v>
                </c:pt>
                <c:pt idx="617">
                  <c:v>12.05</c:v>
                </c:pt>
                <c:pt idx="618">
                  <c:v>12.0</c:v>
                </c:pt>
                <c:pt idx="619">
                  <c:v>12.376</c:v>
                </c:pt>
                <c:pt idx="620">
                  <c:v>13.3815</c:v>
                </c:pt>
                <c:pt idx="621">
                  <c:v>12.819</c:v>
                </c:pt>
                <c:pt idx="622">
                  <c:v>12.1935</c:v>
                </c:pt>
                <c:pt idx="623">
                  <c:v>11.8815</c:v>
                </c:pt>
                <c:pt idx="624">
                  <c:v>11.944</c:v>
                </c:pt>
                <c:pt idx="625">
                  <c:v>12.0</c:v>
                </c:pt>
                <c:pt idx="626">
                  <c:v>11.8</c:v>
                </c:pt>
                <c:pt idx="627">
                  <c:v>12.25</c:v>
                </c:pt>
                <c:pt idx="628">
                  <c:v>11.9</c:v>
                </c:pt>
                <c:pt idx="629">
                  <c:v>11.6815</c:v>
                </c:pt>
                <c:pt idx="630">
                  <c:v>11.8</c:v>
                </c:pt>
                <c:pt idx="631">
                  <c:v>11.85</c:v>
                </c:pt>
                <c:pt idx="632">
                  <c:v>12.45</c:v>
                </c:pt>
                <c:pt idx="633">
                  <c:v>12.6</c:v>
                </c:pt>
                <c:pt idx="634">
                  <c:v>12.25</c:v>
                </c:pt>
                <c:pt idx="635">
                  <c:v>12.25</c:v>
                </c:pt>
                <c:pt idx="636">
                  <c:v>12.3</c:v>
                </c:pt>
                <c:pt idx="637">
                  <c:v>12.9755</c:v>
                </c:pt>
                <c:pt idx="638">
                  <c:v>13.1</c:v>
                </c:pt>
                <c:pt idx="639">
                  <c:v>13.037</c:v>
                </c:pt>
                <c:pt idx="640">
                  <c:v>12.488</c:v>
                </c:pt>
                <c:pt idx="641">
                  <c:v>12.05</c:v>
                </c:pt>
                <c:pt idx="642">
                  <c:v>12.0</c:v>
                </c:pt>
                <c:pt idx="643">
                  <c:v>11.688</c:v>
                </c:pt>
                <c:pt idx="644">
                  <c:v>12.075</c:v>
                </c:pt>
                <c:pt idx="645">
                  <c:v>12.162</c:v>
                </c:pt>
                <c:pt idx="646">
                  <c:v>12.2</c:v>
                </c:pt>
                <c:pt idx="647">
                  <c:v>11.643</c:v>
                </c:pt>
                <c:pt idx="648">
                  <c:v>11.863</c:v>
                </c:pt>
                <c:pt idx="649">
                  <c:v>11.85</c:v>
                </c:pt>
                <c:pt idx="650">
                  <c:v>11.85</c:v>
                </c:pt>
                <c:pt idx="651">
                  <c:v>11.8</c:v>
                </c:pt>
                <c:pt idx="652">
                  <c:v>12.25</c:v>
                </c:pt>
                <c:pt idx="653">
                  <c:v>11.951</c:v>
                </c:pt>
                <c:pt idx="654">
                  <c:v>12.025</c:v>
                </c:pt>
                <c:pt idx="655">
                  <c:v>12.3255</c:v>
                </c:pt>
                <c:pt idx="656">
                  <c:v>12.4</c:v>
                </c:pt>
                <c:pt idx="657">
                  <c:v>12.4043</c:v>
                </c:pt>
                <c:pt idx="658">
                  <c:v>12.4</c:v>
                </c:pt>
                <c:pt idx="659">
                  <c:v>12.35</c:v>
                </c:pt>
                <c:pt idx="660">
                  <c:v>12.4</c:v>
                </c:pt>
                <c:pt idx="661">
                  <c:v>12.4</c:v>
                </c:pt>
                <c:pt idx="662">
                  <c:v>12.062</c:v>
                </c:pt>
                <c:pt idx="663">
                  <c:v>11.425</c:v>
                </c:pt>
                <c:pt idx="664">
                  <c:v>11.413</c:v>
                </c:pt>
                <c:pt idx="665">
                  <c:v>11.2875</c:v>
                </c:pt>
                <c:pt idx="666">
                  <c:v>11.15</c:v>
                </c:pt>
                <c:pt idx="667">
                  <c:v>10.875</c:v>
                </c:pt>
                <c:pt idx="668">
                  <c:v>10.6255</c:v>
                </c:pt>
                <c:pt idx="669">
                  <c:v>10.6</c:v>
                </c:pt>
                <c:pt idx="670">
                  <c:v>10.35</c:v>
                </c:pt>
                <c:pt idx="671">
                  <c:v>10.7755</c:v>
                </c:pt>
                <c:pt idx="672">
                  <c:v>10.85</c:v>
                </c:pt>
                <c:pt idx="673">
                  <c:v>10.7625</c:v>
                </c:pt>
                <c:pt idx="674">
                  <c:v>11.201</c:v>
                </c:pt>
                <c:pt idx="675">
                  <c:v>11.3</c:v>
                </c:pt>
                <c:pt idx="676">
                  <c:v>11.125</c:v>
                </c:pt>
                <c:pt idx="677">
                  <c:v>11.2505</c:v>
                </c:pt>
                <c:pt idx="678">
                  <c:v>11.375</c:v>
                </c:pt>
                <c:pt idx="679">
                  <c:v>11.4495</c:v>
                </c:pt>
                <c:pt idx="680">
                  <c:v>11.2255</c:v>
                </c:pt>
                <c:pt idx="681">
                  <c:v>11.4505</c:v>
                </c:pt>
                <c:pt idx="682">
                  <c:v>11.45</c:v>
                </c:pt>
                <c:pt idx="683">
                  <c:v>11.075</c:v>
                </c:pt>
                <c:pt idx="684">
                  <c:v>10.9</c:v>
                </c:pt>
                <c:pt idx="685">
                  <c:v>12.163</c:v>
                </c:pt>
                <c:pt idx="686">
                  <c:v>12.7005</c:v>
                </c:pt>
                <c:pt idx="687">
                  <c:v>12.5495</c:v>
                </c:pt>
                <c:pt idx="688">
                  <c:v>12.1995</c:v>
                </c:pt>
                <c:pt idx="689">
                  <c:v>11.925</c:v>
                </c:pt>
                <c:pt idx="690">
                  <c:v>11.994</c:v>
                </c:pt>
                <c:pt idx="691">
                  <c:v>11.9</c:v>
                </c:pt>
                <c:pt idx="692">
                  <c:v>11.85</c:v>
                </c:pt>
                <c:pt idx="693">
                  <c:v>11.65</c:v>
                </c:pt>
                <c:pt idx="694">
                  <c:v>11.513</c:v>
                </c:pt>
                <c:pt idx="695">
                  <c:v>11.75</c:v>
                </c:pt>
                <c:pt idx="696">
                  <c:v>11.887</c:v>
                </c:pt>
                <c:pt idx="697">
                  <c:v>11.6</c:v>
                </c:pt>
                <c:pt idx="698">
                  <c:v>11.669</c:v>
                </c:pt>
                <c:pt idx="699">
                  <c:v>11.794</c:v>
                </c:pt>
                <c:pt idx="700">
                  <c:v>11.9815</c:v>
                </c:pt>
                <c:pt idx="701">
                  <c:v>11.4685</c:v>
                </c:pt>
                <c:pt idx="702">
                  <c:v>11.65</c:v>
                </c:pt>
                <c:pt idx="703">
                  <c:v>11.581</c:v>
                </c:pt>
                <c:pt idx="704">
                  <c:v>11.269</c:v>
                </c:pt>
                <c:pt idx="705">
                  <c:v>11.3815</c:v>
                </c:pt>
                <c:pt idx="706">
                  <c:v>11.3</c:v>
                </c:pt>
                <c:pt idx="707">
                  <c:v>10.95</c:v>
                </c:pt>
                <c:pt idx="708">
                  <c:v>10.656</c:v>
                </c:pt>
                <c:pt idx="709">
                  <c:v>10.425</c:v>
                </c:pt>
                <c:pt idx="710">
                  <c:v>10.444</c:v>
                </c:pt>
                <c:pt idx="711">
                  <c:v>10.4</c:v>
                </c:pt>
                <c:pt idx="712">
                  <c:v>10.181</c:v>
                </c:pt>
                <c:pt idx="713">
                  <c:v>10.35</c:v>
                </c:pt>
                <c:pt idx="714">
                  <c:v>10.55</c:v>
                </c:pt>
                <c:pt idx="715">
                  <c:v>10.956</c:v>
                </c:pt>
                <c:pt idx="716">
                  <c:v>10.8065</c:v>
                </c:pt>
                <c:pt idx="717">
                  <c:v>11.35</c:v>
                </c:pt>
                <c:pt idx="718">
                  <c:v>11.4935</c:v>
                </c:pt>
                <c:pt idx="719">
                  <c:v>11.1815</c:v>
                </c:pt>
                <c:pt idx="720">
                  <c:v>11.1</c:v>
                </c:pt>
                <c:pt idx="721">
                  <c:v>11.1685</c:v>
                </c:pt>
                <c:pt idx="722">
                  <c:v>11.05</c:v>
                </c:pt>
                <c:pt idx="723">
                  <c:v>10.846</c:v>
                </c:pt>
                <c:pt idx="724">
                  <c:v>10.731</c:v>
                </c:pt>
                <c:pt idx="725">
                  <c:v>10.85</c:v>
                </c:pt>
                <c:pt idx="726">
                  <c:v>10.9185</c:v>
                </c:pt>
                <c:pt idx="727">
                  <c:v>10.956</c:v>
                </c:pt>
                <c:pt idx="728">
                  <c:v>10.806</c:v>
                </c:pt>
                <c:pt idx="729">
                  <c:v>10.475</c:v>
                </c:pt>
                <c:pt idx="730">
                  <c:v>10.25</c:v>
                </c:pt>
                <c:pt idx="731">
                  <c:v>10.25</c:v>
                </c:pt>
                <c:pt idx="732">
                  <c:v>10.4185</c:v>
                </c:pt>
                <c:pt idx="733">
                  <c:v>10.6935</c:v>
                </c:pt>
                <c:pt idx="734">
                  <c:v>10.8</c:v>
                </c:pt>
                <c:pt idx="735">
                  <c:v>10.6</c:v>
                </c:pt>
                <c:pt idx="736">
                  <c:v>10.6</c:v>
                </c:pt>
                <c:pt idx="737">
                  <c:v>11.271</c:v>
                </c:pt>
                <c:pt idx="738">
                  <c:v>11.45</c:v>
                </c:pt>
                <c:pt idx="739">
                  <c:v>11.4065</c:v>
                </c:pt>
                <c:pt idx="740">
                  <c:v>11.8685</c:v>
                </c:pt>
                <c:pt idx="741">
                  <c:v>12.644</c:v>
                </c:pt>
                <c:pt idx="742">
                  <c:v>11.925</c:v>
                </c:pt>
                <c:pt idx="743">
                  <c:v>11.712</c:v>
                </c:pt>
                <c:pt idx="744">
                  <c:v>11.787</c:v>
                </c:pt>
                <c:pt idx="745">
                  <c:v>12.55</c:v>
                </c:pt>
                <c:pt idx="746">
                  <c:v>13.3695</c:v>
                </c:pt>
                <c:pt idx="747">
                  <c:v>14.755</c:v>
                </c:pt>
                <c:pt idx="748">
                  <c:v>14.951</c:v>
                </c:pt>
                <c:pt idx="749">
                  <c:v>13.9006</c:v>
                </c:pt>
                <c:pt idx="750">
                  <c:v>14.45</c:v>
                </c:pt>
                <c:pt idx="751">
                  <c:v>13.5505</c:v>
                </c:pt>
                <c:pt idx="752">
                  <c:v>13.2</c:v>
                </c:pt>
                <c:pt idx="753">
                  <c:v>13.8675</c:v>
                </c:pt>
                <c:pt idx="754">
                  <c:v>14.6303</c:v>
                </c:pt>
                <c:pt idx="755">
                  <c:v>13.7433</c:v>
                </c:pt>
                <c:pt idx="756">
                  <c:v>15.3167</c:v>
                </c:pt>
                <c:pt idx="757">
                  <c:v>16.35</c:v>
                </c:pt>
                <c:pt idx="758">
                  <c:v>15.4725</c:v>
                </c:pt>
                <c:pt idx="759">
                  <c:v>15.1</c:v>
                </c:pt>
                <c:pt idx="760">
                  <c:v>15.85</c:v>
                </c:pt>
                <c:pt idx="761">
                  <c:v>15.4875</c:v>
                </c:pt>
                <c:pt idx="762">
                  <c:v>15.4</c:v>
                </c:pt>
                <c:pt idx="763">
                  <c:v>15.2</c:v>
                </c:pt>
                <c:pt idx="764">
                  <c:v>15.0</c:v>
                </c:pt>
                <c:pt idx="765">
                  <c:v>15.35</c:v>
                </c:pt>
                <c:pt idx="766">
                  <c:v>15.5875</c:v>
                </c:pt>
                <c:pt idx="767">
                  <c:v>15.2234</c:v>
                </c:pt>
                <c:pt idx="768">
                  <c:v>16.08</c:v>
                </c:pt>
                <c:pt idx="769">
                  <c:v>16.324</c:v>
                </c:pt>
                <c:pt idx="770">
                  <c:v>16.2073</c:v>
                </c:pt>
                <c:pt idx="771">
                  <c:v>15.425</c:v>
                </c:pt>
                <c:pt idx="772">
                  <c:v>14.8779</c:v>
                </c:pt>
                <c:pt idx="773">
                  <c:v>14.35</c:v>
                </c:pt>
                <c:pt idx="774">
                  <c:v>13.6</c:v>
                </c:pt>
                <c:pt idx="775">
                  <c:v>13.9256</c:v>
                </c:pt>
                <c:pt idx="776">
                  <c:v>13.925</c:v>
                </c:pt>
                <c:pt idx="777">
                  <c:v>13.85</c:v>
                </c:pt>
                <c:pt idx="778">
                  <c:v>13.6</c:v>
                </c:pt>
                <c:pt idx="779">
                  <c:v>13.375</c:v>
                </c:pt>
                <c:pt idx="780">
                  <c:v>13.75</c:v>
                </c:pt>
                <c:pt idx="781">
                  <c:v>13.9</c:v>
                </c:pt>
                <c:pt idx="782">
                  <c:v>13.875</c:v>
                </c:pt>
                <c:pt idx="783">
                  <c:v>14.0255</c:v>
                </c:pt>
                <c:pt idx="784">
                  <c:v>13.9</c:v>
                </c:pt>
                <c:pt idx="785">
                  <c:v>14.55</c:v>
                </c:pt>
                <c:pt idx="786">
                  <c:v>14.35</c:v>
                </c:pt>
                <c:pt idx="787">
                  <c:v>14.3745</c:v>
                </c:pt>
                <c:pt idx="788">
                  <c:v>14.0</c:v>
                </c:pt>
                <c:pt idx="789">
                  <c:v>13.55</c:v>
                </c:pt>
                <c:pt idx="790">
                  <c:v>13.3245</c:v>
                </c:pt>
                <c:pt idx="791">
                  <c:v>13.2818</c:v>
                </c:pt>
                <c:pt idx="792">
                  <c:v>13.025</c:v>
                </c:pt>
                <c:pt idx="793">
                  <c:v>12.65</c:v>
                </c:pt>
                <c:pt idx="794">
                  <c:v>12.7</c:v>
                </c:pt>
                <c:pt idx="795">
                  <c:v>12.6</c:v>
                </c:pt>
                <c:pt idx="796">
                  <c:v>12.2005</c:v>
                </c:pt>
                <c:pt idx="797">
                  <c:v>12.15</c:v>
                </c:pt>
                <c:pt idx="798">
                  <c:v>12.15</c:v>
                </c:pt>
                <c:pt idx="799">
                  <c:v>12.7</c:v>
                </c:pt>
                <c:pt idx="800">
                  <c:v>12.85</c:v>
                </c:pt>
                <c:pt idx="801">
                  <c:v>12.8</c:v>
                </c:pt>
                <c:pt idx="802">
                  <c:v>13.05</c:v>
                </c:pt>
                <c:pt idx="803">
                  <c:v>12.8786</c:v>
                </c:pt>
                <c:pt idx="804">
                  <c:v>12.1495</c:v>
                </c:pt>
                <c:pt idx="805">
                  <c:v>11.8</c:v>
                </c:pt>
                <c:pt idx="806">
                  <c:v>11.2755</c:v>
                </c:pt>
                <c:pt idx="807">
                  <c:v>11.15</c:v>
                </c:pt>
                <c:pt idx="808">
                  <c:v>11.1005</c:v>
                </c:pt>
                <c:pt idx="809">
                  <c:v>11.05</c:v>
                </c:pt>
                <c:pt idx="810">
                  <c:v>11.5</c:v>
                </c:pt>
                <c:pt idx="811">
                  <c:v>11.75</c:v>
                </c:pt>
                <c:pt idx="812">
                  <c:v>11.3623</c:v>
                </c:pt>
                <c:pt idx="813">
                  <c:v>11.6</c:v>
                </c:pt>
                <c:pt idx="814">
                  <c:v>11.7041</c:v>
                </c:pt>
                <c:pt idx="815">
                  <c:v>11.95</c:v>
                </c:pt>
                <c:pt idx="816">
                  <c:v>12.738</c:v>
                </c:pt>
                <c:pt idx="817">
                  <c:v>12.4875</c:v>
                </c:pt>
                <c:pt idx="818">
                  <c:v>12.4955</c:v>
                </c:pt>
                <c:pt idx="819">
                  <c:v>12.35</c:v>
                </c:pt>
                <c:pt idx="820">
                  <c:v>12.15</c:v>
                </c:pt>
                <c:pt idx="821">
                  <c:v>12.0255</c:v>
                </c:pt>
                <c:pt idx="822">
                  <c:v>12.45</c:v>
                </c:pt>
                <c:pt idx="823">
                  <c:v>12.5255</c:v>
                </c:pt>
                <c:pt idx="824">
                  <c:v>12.8755</c:v>
                </c:pt>
                <c:pt idx="825">
                  <c:v>13.0</c:v>
                </c:pt>
                <c:pt idx="826">
                  <c:v>12.625</c:v>
                </c:pt>
                <c:pt idx="827">
                  <c:v>12.5817</c:v>
                </c:pt>
                <c:pt idx="828">
                  <c:v>12.375</c:v>
                </c:pt>
                <c:pt idx="829">
                  <c:v>12.7</c:v>
                </c:pt>
                <c:pt idx="830">
                  <c:v>12.5437</c:v>
                </c:pt>
                <c:pt idx="831">
                  <c:v>12.3</c:v>
                </c:pt>
                <c:pt idx="832">
                  <c:v>11.7</c:v>
                </c:pt>
                <c:pt idx="833">
                  <c:v>11.95</c:v>
                </c:pt>
                <c:pt idx="834">
                  <c:v>12.05</c:v>
                </c:pt>
                <c:pt idx="835">
                  <c:v>11.7955</c:v>
                </c:pt>
                <c:pt idx="836">
                  <c:v>11.7</c:v>
                </c:pt>
                <c:pt idx="837">
                  <c:v>11.5185</c:v>
                </c:pt>
                <c:pt idx="838">
                  <c:v>11.6635</c:v>
                </c:pt>
                <c:pt idx="839">
                  <c:v>11.65</c:v>
                </c:pt>
                <c:pt idx="840">
                  <c:v>11.5</c:v>
                </c:pt>
                <c:pt idx="841">
                  <c:v>11.55</c:v>
                </c:pt>
                <c:pt idx="842">
                  <c:v>11.499</c:v>
                </c:pt>
                <c:pt idx="843">
                  <c:v>11.65</c:v>
                </c:pt>
                <c:pt idx="844">
                  <c:v>11.719</c:v>
                </c:pt>
                <c:pt idx="845">
                  <c:v>12.2</c:v>
                </c:pt>
                <c:pt idx="846">
                  <c:v>12.3082</c:v>
                </c:pt>
                <c:pt idx="847">
                  <c:v>12.1</c:v>
                </c:pt>
                <c:pt idx="848">
                  <c:v>12.2977</c:v>
                </c:pt>
                <c:pt idx="849">
                  <c:v>12.519</c:v>
                </c:pt>
                <c:pt idx="850">
                  <c:v>12.494</c:v>
                </c:pt>
                <c:pt idx="851">
                  <c:v>12.3659</c:v>
                </c:pt>
                <c:pt idx="852">
                  <c:v>12.5065</c:v>
                </c:pt>
                <c:pt idx="853">
                  <c:v>12.675</c:v>
                </c:pt>
                <c:pt idx="854">
                  <c:v>13.394</c:v>
                </c:pt>
                <c:pt idx="855">
                  <c:v>13.756</c:v>
                </c:pt>
                <c:pt idx="856">
                  <c:v>13.55</c:v>
                </c:pt>
                <c:pt idx="857">
                  <c:v>13.244</c:v>
                </c:pt>
                <c:pt idx="858">
                  <c:v>13.15</c:v>
                </c:pt>
                <c:pt idx="859">
                  <c:v>13.1022</c:v>
                </c:pt>
                <c:pt idx="860">
                  <c:v>13.431</c:v>
                </c:pt>
                <c:pt idx="861">
                  <c:v>13.169</c:v>
                </c:pt>
                <c:pt idx="862">
                  <c:v>13.356</c:v>
                </c:pt>
                <c:pt idx="863">
                  <c:v>13.4</c:v>
                </c:pt>
                <c:pt idx="864">
                  <c:v>13.5675</c:v>
                </c:pt>
                <c:pt idx="865">
                  <c:v>13.55</c:v>
                </c:pt>
                <c:pt idx="866">
                  <c:v>13.4</c:v>
                </c:pt>
                <c:pt idx="867">
                  <c:v>13.35</c:v>
                </c:pt>
                <c:pt idx="868">
                  <c:v>13.5402</c:v>
                </c:pt>
                <c:pt idx="869">
                  <c:v>13.8</c:v>
                </c:pt>
                <c:pt idx="870">
                  <c:v>13.78</c:v>
                </c:pt>
                <c:pt idx="871">
                  <c:v>13.806</c:v>
                </c:pt>
                <c:pt idx="872">
                  <c:v>14.0</c:v>
                </c:pt>
                <c:pt idx="873">
                  <c:v>13.731</c:v>
                </c:pt>
                <c:pt idx="874">
                  <c:v>13.4428</c:v>
                </c:pt>
                <c:pt idx="875">
                  <c:v>12.8815</c:v>
                </c:pt>
                <c:pt idx="876">
                  <c:v>13.194</c:v>
                </c:pt>
                <c:pt idx="877">
                  <c:v>13.75</c:v>
                </c:pt>
                <c:pt idx="878">
                  <c:v>13.7</c:v>
                </c:pt>
                <c:pt idx="879">
                  <c:v>14.031</c:v>
                </c:pt>
                <c:pt idx="880">
                  <c:v>14.081</c:v>
                </c:pt>
                <c:pt idx="881">
                  <c:v>13.931</c:v>
                </c:pt>
                <c:pt idx="882">
                  <c:v>13.8435</c:v>
                </c:pt>
                <c:pt idx="883">
                  <c:v>13.794</c:v>
                </c:pt>
                <c:pt idx="884">
                  <c:v>13.7565</c:v>
                </c:pt>
                <c:pt idx="885">
                  <c:v>13.244</c:v>
                </c:pt>
                <c:pt idx="886">
                  <c:v>13.031</c:v>
                </c:pt>
                <c:pt idx="887">
                  <c:v>13.156</c:v>
                </c:pt>
                <c:pt idx="888">
                  <c:v>13.725</c:v>
                </c:pt>
                <c:pt idx="889">
                  <c:v>13.964</c:v>
                </c:pt>
                <c:pt idx="890">
                  <c:v>14.0</c:v>
                </c:pt>
                <c:pt idx="891">
                  <c:v>14.4565</c:v>
                </c:pt>
                <c:pt idx="892">
                  <c:v>15.1</c:v>
                </c:pt>
                <c:pt idx="893">
                  <c:v>15.281</c:v>
                </c:pt>
                <c:pt idx="894">
                  <c:v>14.7</c:v>
                </c:pt>
                <c:pt idx="895">
                  <c:v>14.231</c:v>
                </c:pt>
                <c:pt idx="896">
                  <c:v>13.425</c:v>
                </c:pt>
                <c:pt idx="897">
                  <c:v>14.069</c:v>
                </c:pt>
                <c:pt idx="898">
                  <c:v>13.594</c:v>
                </c:pt>
                <c:pt idx="899">
                  <c:v>13.894</c:v>
                </c:pt>
                <c:pt idx="900">
                  <c:v>13.4</c:v>
                </c:pt>
                <c:pt idx="901">
                  <c:v>13.35</c:v>
                </c:pt>
                <c:pt idx="902">
                  <c:v>13.4</c:v>
                </c:pt>
                <c:pt idx="903">
                  <c:v>14.181</c:v>
                </c:pt>
                <c:pt idx="904">
                  <c:v>14.2</c:v>
                </c:pt>
                <c:pt idx="905">
                  <c:v>14.244</c:v>
                </c:pt>
                <c:pt idx="906">
                  <c:v>14.0</c:v>
                </c:pt>
                <c:pt idx="907">
                  <c:v>14.075</c:v>
                </c:pt>
                <c:pt idx="908">
                  <c:v>14.0625</c:v>
                </c:pt>
                <c:pt idx="909">
                  <c:v>14.0</c:v>
                </c:pt>
                <c:pt idx="910">
                  <c:v>14.05</c:v>
                </c:pt>
                <c:pt idx="911">
                  <c:v>13.925</c:v>
                </c:pt>
                <c:pt idx="912">
                  <c:v>14.075</c:v>
                </c:pt>
                <c:pt idx="913">
                  <c:v>14.15</c:v>
                </c:pt>
                <c:pt idx="914">
                  <c:v>14.275</c:v>
                </c:pt>
                <c:pt idx="915">
                  <c:v>14.331</c:v>
                </c:pt>
                <c:pt idx="916">
                  <c:v>13.825</c:v>
                </c:pt>
                <c:pt idx="917">
                  <c:v>13.8695</c:v>
                </c:pt>
                <c:pt idx="918">
                  <c:v>13.888</c:v>
                </c:pt>
                <c:pt idx="919">
                  <c:v>13.7185</c:v>
                </c:pt>
                <c:pt idx="920">
                  <c:v>13.7</c:v>
                </c:pt>
                <c:pt idx="921">
                  <c:v>13.3</c:v>
                </c:pt>
                <c:pt idx="922">
                  <c:v>12.994</c:v>
                </c:pt>
                <c:pt idx="923">
                  <c:v>12.956</c:v>
                </c:pt>
                <c:pt idx="924">
                  <c:v>13.019</c:v>
                </c:pt>
                <c:pt idx="925">
                  <c:v>13.3</c:v>
                </c:pt>
                <c:pt idx="926">
                  <c:v>12.9</c:v>
                </c:pt>
                <c:pt idx="927">
                  <c:v>12.881</c:v>
                </c:pt>
                <c:pt idx="928">
                  <c:v>13.1</c:v>
                </c:pt>
                <c:pt idx="929">
                  <c:v>12.7</c:v>
                </c:pt>
                <c:pt idx="930">
                  <c:v>12.4935</c:v>
                </c:pt>
                <c:pt idx="931">
                  <c:v>12.25</c:v>
                </c:pt>
                <c:pt idx="932">
                  <c:v>11.85</c:v>
                </c:pt>
                <c:pt idx="933">
                  <c:v>12.044</c:v>
                </c:pt>
                <c:pt idx="934">
                  <c:v>12.0938</c:v>
                </c:pt>
                <c:pt idx="935">
                  <c:v>12.469</c:v>
                </c:pt>
                <c:pt idx="936">
                  <c:v>12.306</c:v>
                </c:pt>
                <c:pt idx="937">
                  <c:v>12.0</c:v>
                </c:pt>
                <c:pt idx="938">
                  <c:v>12.25</c:v>
                </c:pt>
                <c:pt idx="939">
                  <c:v>11.9</c:v>
                </c:pt>
                <c:pt idx="940">
                  <c:v>11.9</c:v>
                </c:pt>
                <c:pt idx="941">
                  <c:v>11.569</c:v>
                </c:pt>
                <c:pt idx="942">
                  <c:v>11.4625</c:v>
                </c:pt>
                <c:pt idx="943">
                  <c:v>11.5565</c:v>
                </c:pt>
                <c:pt idx="944">
                  <c:v>11.55</c:v>
                </c:pt>
                <c:pt idx="945">
                  <c:v>11.7</c:v>
                </c:pt>
                <c:pt idx="946">
                  <c:v>11.581</c:v>
                </c:pt>
                <c:pt idx="947">
                  <c:v>11.25</c:v>
                </c:pt>
                <c:pt idx="948">
                  <c:v>11.275</c:v>
                </c:pt>
                <c:pt idx="949">
                  <c:v>11.056</c:v>
                </c:pt>
                <c:pt idx="950">
                  <c:v>11.044</c:v>
                </c:pt>
                <c:pt idx="951">
                  <c:v>11.279</c:v>
                </c:pt>
                <c:pt idx="952">
                  <c:v>11.219</c:v>
                </c:pt>
                <c:pt idx="953">
                  <c:v>11.631</c:v>
                </c:pt>
                <c:pt idx="954">
                  <c:v>11.225</c:v>
                </c:pt>
                <c:pt idx="955">
                  <c:v>11.056</c:v>
                </c:pt>
                <c:pt idx="956">
                  <c:v>11.0</c:v>
                </c:pt>
                <c:pt idx="957">
                  <c:v>11.219</c:v>
                </c:pt>
                <c:pt idx="958">
                  <c:v>11.3</c:v>
                </c:pt>
                <c:pt idx="959">
                  <c:v>10.731</c:v>
                </c:pt>
                <c:pt idx="960">
                  <c:v>10.55</c:v>
                </c:pt>
                <c:pt idx="961">
                  <c:v>10.8065</c:v>
                </c:pt>
                <c:pt idx="962">
                  <c:v>10.711</c:v>
                </c:pt>
                <c:pt idx="963">
                  <c:v>11.125</c:v>
                </c:pt>
                <c:pt idx="964">
                  <c:v>11.125</c:v>
                </c:pt>
                <c:pt idx="965">
                  <c:v>11.1</c:v>
                </c:pt>
                <c:pt idx="966">
                  <c:v>11.4963</c:v>
                </c:pt>
                <c:pt idx="967">
                  <c:v>11.194</c:v>
                </c:pt>
                <c:pt idx="968">
                  <c:v>11.65</c:v>
                </c:pt>
                <c:pt idx="969">
                  <c:v>10.956</c:v>
                </c:pt>
                <c:pt idx="970">
                  <c:v>10.85</c:v>
                </c:pt>
                <c:pt idx="971">
                  <c:v>10.719</c:v>
                </c:pt>
                <c:pt idx="972">
                  <c:v>11.15</c:v>
                </c:pt>
                <c:pt idx="973">
                  <c:v>11.05</c:v>
                </c:pt>
                <c:pt idx="974">
                  <c:v>11.044</c:v>
                </c:pt>
                <c:pt idx="975">
                  <c:v>11.231</c:v>
                </c:pt>
                <c:pt idx="976">
                  <c:v>11.169</c:v>
                </c:pt>
                <c:pt idx="977">
                  <c:v>10.97</c:v>
                </c:pt>
                <c:pt idx="978">
                  <c:v>10.875</c:v>
                </c:pt>
                <c:pt idx="979">
                  <c:v>10.781</c:v>
                </c:pt>
                <c:pt idx="980">
                  <c:v>10.441</c:v>
                </c:pt>
                <c:pt idx="981">
                  <c:v>10.3695</c:v>
                </c:pt>
                <c:pt idx="982">
                  <c:v>10.42</c:v>
                </c:pt>
                <c:pt idx="983">
                  <c:v>10.6</c:v>
                </c:pt>
                <c:pt idx="984">
                  <c:v>10.7</c:v>
                </c:pt>
                <c:pt idx="985">
                  <c:v>10.7</c:v>
                </c:pt>
                <c:pt idx="986">
                  <c:v>10.62</c:v>
                </c:pt>
                <c:pt idx="987">
                  <c:v>10.5105</c:v>
                </c:pt>
                <c:pt idx="988">
                  <c:v>10.7</c:v>
                </c:pt>
                <c:pt idx="989">
                  <c:v>10.65</c:v>
                </c:pt>
                <c:pt idx="990">
                  <c:v>11.219</c:v>
                </c:pt>
                <c:pt idx="991">
                  <c:v>10.955</c:v>
                </c:pt>
                <c:pt idx="992">
                  <c:v>10.869</c:v>
                </c:pt>
                <c:pt idx="993">
                  <c:v>11.2</c:v>
                </c:pt>
                <c:pt idx="994">
                  <c:v>11.35</c:v>
                </c:pt>
                <c:pt idx="995">
                  <c:v>11.431</c:v>
                </c:pt>
                <c:pt idx="996">
                  <c:v>11.495</c:v>
                </c:pt>
                <c:pt idx="997">
                  <c:v>11.35</c:v>
                </c:pt>
                <c:pt idx="998">
                  <c:v>11.625</c:v>
                </c:pt>
                <c:pt idx="999">
                  <c:v>11.6</c:v>
                </c:pt>
                <c:pt idx="1000">
                  <c:v>11.7</c:v>
                </c:pt>
                <c:pt idx="1001">
                  <c:v>11.8505</c:v>
                </c:pt>
                <c:pt idx="1002">
                  <c:v>11.92</c:v>
                </c:pt>
                <c:pt idx="1003">
                  <c:v>12.525</c:v>
                </c:pt>
                <c:pt idx="1004">
                  <c:v>12.1</c:v>
                </c:pt>
                <c:pt idx="1005">
                  <c:v>13.044</c:v>
                </c:pt>
                <c:pt idx="1006">
                  <c:v>12.55</c:v>
                </c:pt>
                <c:pt idx="1007">
                  <c:v>12.2</c:v>
                </c:pt>
                <c:pt idx="1008">
                  <c:v>12.7875</c:v>
                </c:pt>
                <c:pt idx="1009">
                  <c:v>12.715</c:v>
                </c:pt>
                <c:pt idx="1010">
                  <c:v>12.63</c:v>
                </c:pt>
                <c:pt idx="1011">
                  <c:v>12.831</c:v>
                </c:pt>
                <c:pt idx="1012">
                  <c:v>12.55</c:v>
                </c:pt>
                <c:pt idx="1013">
                  <c:v>12.375</c:v>
                </c:pt>
                <c:pt idx="1014">
                  <c:v>12.3945</c:v>
                </c:pt>
                <c:pt idx="1015">
                  <c:v>12.95</c:v>
                </c:pt>
                <c:pt idx="1016">
                  <c:v>12.706</c:v>
                </c:pt>
                <c:pt idx="1017">
                  <c:v>13.05</c:v>
                </c:pt>
                <c:pt idx="1018">
                  <c:v>13.1765</c:v>
                </c:pt>
                <c:pt idx="1019">
                  <c:v>13.031</c:v>
                </c:pt>
                <c:pt idx="1020">
                  <c:v>13.1</c:v>
                </c:pt>
                <c:pt idx="1021">
                  <c:v>12.65</c:v>
                </c:pt>
                <c:pt idx="1022">
                  <c:v>12.25</c:v>
                </c:pt>
                <c:pt idx="1023">
                  <c:v>12.35</c:v>
                </c:pt>
                <c:pt idx="1024">
                  <c:v>11.925</c:v>
                </c:pt>
                <c:pt idx="1025">
                  <c:v>11.806</c:v>
                </c:pt>
                <c:pt idx="1026">
                  <c:v>11.45</c:v>
                </c:pt>
                <c:pt idx="1027">
                  <c:v>11.895</c:v>
                </c:pt>
                <c:pt idx="1028">
                  <c:v>11.825</c:v>
                </c:pt>
                <c:pt idx="1029">
                  <c:v>11.925</c:v>
                </c:pt>
                <c:pt idx="1030">
                  <c:v>12.2695</c:v>
                </c:pt>
                <c:pt idx="1031">
                  <c:v>12.1435</c:v>
                </c:pt>
                <c:pt idx="1032">
                  <c:v>12.95</c:v>
                </c:pt>
                <c:pt idx="1033">
                  <c:v>13.625</c:v>
                </c:pt>
                <c:pt idx="1034">
                  <c:v>13.05</c:v>
                </c:pt>
                <c:pt idx="1035">
                  <c:v>13.11</c:v>
                </c:pt>
                <c:pt idx="1036">
                  <c:v>12.9505</c:v>
                </c:pt>
                <c:pt idx="1037">
                  <c:v>12.65</c:v>
                </c:pt>
                <c:pt idx="1038">
                  <c:v>13.35</c:v>
                </c:pt>
                <c:pt idx="1039">
                  <c:v>13.25</c:v>
                </c:pt>
                <c:pt idx="1040">
                  <c:v>13.6</c:v>
                </c:pt>
                <c:pt idx="1041">
                  <c:v>13.2</c:v>
                </c:pt>
                <c:pt idx="1042">
                  <c:v>12.95</c:v>
                </c:pt>
                <c:pt idx="1043">
                  <c:v>12.4195</c:v>
                </c:pt>
                <c:pt idx="1044">
                  <c:v>12.1055</c:v>
                </c:pt>
                <c:pt idx="1045">
                  <c:v>11.875</c:v>
                </c:pt>
                <c:pt idx="1046">
                  <c:v>11.825</c:v>
                </c:pt>
                <c:pt idx="1047">
                  <c:v>12.35</c:v>
                </c:pt>
                <c:pt idx="1048">
                  <c:v>12.0195</c:v>
                </c:pt>
                <c:pt idx="1049">
                  <c:v>12.025</c:v>
                </c:pt>
                <c:pt idx="1050">
                  <c:v>13.5</c:v>
                </c:pt>
                <c:pt idx="1051">
                  <c:v>13.6</c:v>
                </c:pt>
                <c:pt idx="1052">
                  <c:v>13.05</c:v>
                </c:pt>
                <c:pt idx="1053">
                  <c:v>13.075</c:v>
                </c:pt>
                <c:pt idx="1054">
                  <c:v>13.3</c:v>
                </c:pt>
                <c:pt idx="1055">
                  <c:v>13.7</c:v>
                </c:pt>
                <c:pt idx="1056">
                  <c:v>13.525</c:v>
                </c:pt>
                <c:pt idx="1057">
                  <c:v>13.35</c:v>
                </c:pt>
                <c:pt idx="1058">
                  <c:v>12.8</c:v>
                </c:pt>
                <c:pt idx="1059">
                  <c:v>12.15</c:v>
                </c:pt>
                <c:pt idx="1060">
                  <c:v>12.1425</c:v>
                </c:pt>
                <c:pt idx="1061">
                  <c:v>11.815</c:v>
                </c:pt>
                <c:pt idx="1062">
                  <c:v>12.25</c:v>
                </c:pt>
                <c:pt idx="1063">
                  <c:v>12.475</c:v>
                </c:pt>
                <c:pt idx="1064">
                  <c:v>12.825</c:v>
                </c:pt>
                <c:pt idx="1065">
                  <c:v>12.95</c:v>
                </c:pt>
                <c:pt idx="1066">
                  <c:v>13.1805</c:v>
                </c:pt>
                <c:pt idx="1067">
                  <c:v>13.225</c:v>
                </c:pt>
                <c:pt idx="1068">
                  <c:v>13.55</c:v>
                </c:pt>
                <c:pt idx="1069">
                  <c:v>13.925</c:v>
                </c:pt>
                <c:pt idx="1070">
                  <c:v>14.4565</c:v>
                </c:pt>
                <c:pt idx="1071">
                  <c:v>15.075</c:v>
                </c:pt>
                <c:pt idx="1072">
                  <c:v>14.675</c:v>
                </c:pt>
                <c:pt idx="1073">
                  <c:v>14.85</c:v>
                </c:pt>
                <c:pt idx="1074">
                  <c:v>14.05</c:v>
                </c:pt>
                <c:pt idx="1075">
                  <c:v>13.369</c:v>
                </c:pt>
                <c:pt idx="1076">
                  <c:v>13.175</c:v>
                </c:pt>
                <c:pt idx="1077">
                  <c:v>13.2445</c:v>
                </c:pt>
                <c:pt idx="1078">
                  <c:v>14.025</c:v>
                </c:pt>
                <c:pt idx="1079">
                  <c:v>13.8055</c:v>
                </c:pt>
                <c:pt idx="1080">
                  <c:v>13.75</c:v>
                </c:pt>
                <c:pt idx="1081">
                  <c:v>13.55</c:v>
                </c:pt>
                <c:pt idx="1082">
                  <c:v>13.4625</c:v>
                </c:pt>
                <c:pt idx="1083">
                  <c:v>13.25</c:v>
                </c:pt>
                <c:pt idx="1084">
                  <c:v>12.875</c:v>
                </c:pt>
                <c:pt idx="1085">
                  <c:v>12.925</c:v>
                </c:pt>
                <c:pt idx="1086">
                  <c:v>12.55</c:v>
                </c:pt>
                <c:pt idx="1087">
                  <c:v>12.95</c:v>
                </c:pt>
                <c:pt idx="1088">
                  <c:v>13.507</c:v>
                </c:pt>
                <c:pt idx="1089">
                  <c:v>14.7745</c:v>
                </c:pt>
                <c:pt idx="1090">
                  <c:v>15.1</c:v>
                </c:pt>
                <c:pt idx="1091">
                  <c:v>14.805</c:v>
                </c:pt>
                <c:pt idx="1092">
                  <c:v>14.4</c:v>
                </c:pt>
                <c:pt idx="1093">
                  <c:v>15.9745</c:v>
                </c:pt>
                <c:pt idx="1094">
                  <c:v>16.399</c:v>
                </c:pt>
                <c:pt idx="1095">
                  <c:v>15.925</c:v>
                </c:pt>
                <c:pt idx="1096">
                  <c:v>15.725</c:v>
                </c:pt>
                <c:pt idx="1097">
                  <c:v>14.8125</c:v>
                </c:pt>
                <c:pt idx="1098">
                  <c:v>14.925</c:v>
                </c:pt>
                <c:pt idx="1099">
                  <c:v>15.85</c:v>
                </c:pt>
                <c:pt idx="1100">
                  <c:v>15.913</c:v>
                </c:pt>
                <c:pt idx="1101">
                  <c:v>15.975</c:v>
                </c:pt>
                <c:pt idx="1102">
                  <c:v>17.325</c:v>
                </c:pt>
                <c:pt idx="1103">
                  <c:v>17.32</c:v>
                </c:pt>
                <c:pt idx="1104">
                  <c:v>17.6</c:v>
                </c:pt>
                <c:pt idx="1105">
                  <c:v>16.675</c:v>
                </c:pt>
                <c:pt idx="1106">
                  <c:v>16.4995</c:v>
                </c:pt>
                <c:pt idx="1107">
                  <c:v>16.2255</c:v>
                </c:pt>
                <c:pt idx="1108">
                  <c:v>16.175</c:v>
                </c:pt>
                <c:pt idx="1109">
                  <c:v>16.85</c:v>
                </c:pt>
                <c:pt idx="1110">
                  <c:v>16.225</c:v>
                </c:pt>
                <c:pt idx="1111">
                  <c:v>15.65</c:v>
                </c:pt>
                <c:pt idx="1112">
                  <c:v>14.7005</c:v>
                </c:pt>
                <c:pt idx="1113">
                  <c:v>14.6</c:v>
                </c:pt>
                <c:pt idx="1114">
                  <c:v>15.7</c:v>
                </c:pt>
                <c:pt idx="1115">
                  <c:v>14.525</c:v>
                </c:pt>
                <c:pt idx="1116">
                  <c:v>14.725</c:v>
                </c:pt>
                <c:pt idx="1117">
                  <c:v>14.25</c:v>
                </c:pt>
                <c:pt idx="1118">
                  <c:v>14.487</c:v>
                </c:pt>
                <c:pt idx="1119">
                  <c:v>15.065</c:v>
                </c:pt>
                <c:pt idx="1120">
                  <c:v>14.75</c:v>
                </c:pt>
                <c:pt idx="1121">
                  <c:v>15.425</c:v>
                </c:pt>
                <c:pt idx="1122">
                  <c:v>15.187</c:v>
                </c:pt>
                <c:pt idx="1123">
                  <c:v>15.0</c:v>
                </c:pt>
                <c:pt idx="1124">
                  <c:v>14.625</c:v>
                </c:pt>
                <c:pt idx="1125">
                  <c:v>14.8</c:v>
                </c:pt>
                <c:pt idx="1126">
                  <c:v>13.787</c:v>
                </c:pt>
                <c:pt idx="1127">
                  <c:v>13.387</c:v>
                </c:pt>
                <c:pt idx="1128">
                  <c:v>13.838</c:v>
                </c:pt>
                <c:pt idx="1129">
                  <c:v>15.125</c:v>
                </c:pt>
                <c:pt idx="1130">
                  <c:v>15.075</c:v>
                </c:pt>
                <c:pt idx="1131">
                  <c:v>15.425</c:v>
                </c:pt>
                <c:pt idx="1132">
                  <c:v>14.7</c:v>
                </c:pt>
                <c:pt idx="1133">
                  <c:v>14.963</c:v>
                </c:pt>
                <c:pt idx="1134">
                  <c:v>14.763</c:v>
                </c:pt>
                <c:pt idx="1135">
                  <c:v>15.7</c:v>
                </c:pt>
                <c:pt idx="1136">
                  <c:v>16.025</c:v>
                </c:pt>
                <c:pt idx="1137">
                  <c:v>15.287</c:v>
                </c:pt>
                <c:pt idx="1138">
                  <c:v>15.6</c:v>
                </c:pt>
                <c:pt idx="1139">
                  <c:v>15.8885</c:v>
                </c:pt>
                <c:pt idx="1140">
                  <c:v>15.8</c:v>
                </c:pt>
                <c:pt idx="1141">
                  <c:v>15.675</c:v>
                </c:pt>
                <c:pt idx="1142">
                  <c:v>15.45</c:v>
                </c:pt>
                <c:pt idx="1143">
                  <c:v>15.75</c:v>
                </c:pt>
                <c:pt idx="1144">
                  <c:v>15.95</c:v>
                </c:pt>
                <c:pt idx="1145">
                  <c:v>16.425</c:v>
                </c:pt>
                <c:pt idx="1146">
                  <c:v>16.276</c:v>
                </c:pt>
                <c:pt idx="1147">
                  <c:v>16.475</c:v>
                </c:pt>
                <c:pt idx="1148">
                  <c:v>16.15</c:v>
                </c:pt>
                <c:pt idx="1149">
                  <c:v>16.025</c:v>
                </c:pt>
                <c:pt idx="1150">
                  <c:v>15.725</c:v>
                </c:pt>
                <c:pt idx="1151">
                  <c:v>15.425</c:v>
                </c:pt>
                <c:pt idx="1152">
                  <c:v>15.3</c:v>
                </c:pt>
                <c:pt idx="1153">
                  <c:v>14.95</c:v>
                </c:pt>
                <c:pt idx="1154">
                  <c:v>14.975</c:v>
                </c:pt>
                <c:pt idx="1155">
                  <c:v>14.975</c:v>
                </c:pt>
                <c:pt idx="1156">
                  <c:v>15.225</c:v>
                </c:pt>
                <c:pt idx="1157">
                  <c:v>15.2</c:v>
                </c:pt>
                <c:pt idx="1158">
                  <c:v>15.25</c:v>
                </c:pt>
                <c:pt idx="1159">
                  <c:v>15.525</c:v>
                </c:pt>
                <c:pt idx="1160">
                  <c:v>15.9</c:v>
                </c:pt>
                <c:pt idx="1161">
                  <c:v>15.175</c:v>
                </c:pt>
                <c:pt idx="1162">
                  <c:v>14.2</c:v>
                </c:pt>
                <c:pt idx="1163">
                  <c:v>14.3</c:v>
                </c:pt>
                <c:pt idx="1164">
                  <c:v>14.2</c:v>
                </c:pt>
                <c:pt idx="1165">
                  <c:v>14.3</c:v>
                </c:pt>
                <c:pt idx="1166">
                  <c:v>14.325</c:v>
                </c:pt>
                <c:pt idx="1167">
                  <c:v>14.1</c:v>
                </c:pt>
                <c:pt idx="1168">
                  <c:v>14.225</c:v>
                </c:pt>
                <c:pt idx="1169">
                  <c:v>14.15</c:v>
                </c:pt>
                <c:pt idx="1170">
                  <c:v>14.201</c:v>
                </c:pt>
                <c:pt idx="1171">
                  <c:v>14.725</c:v>
                </c:pt>
                <c:pt idx="1172">
                  <c:v>14.725</c:v>
                </c:pt>
                <c:pt idx="1173">
                  <c:v>14.8</c:v>
                </c:pt>
                <c:pt idx="1174">
                  <c:v>14.075</c:v>
                </c:pt>
                <c:pt idx="1175">
                  <c:v>13.975</c:v>
                </c:pt>
                <c:pt idx="1176">
                  <c:v>14.1</c:v>
                </c:pt>
                <c:pt idx="1177">
                  <c:v>13.75</c:v>
                </c:pt>
                <c:pt idx="1178">
                  <c:v>13.025</c:v>
                </c:pt>
                <c:pt idx="1179">
                  <c:v>12.625</c:v>
                </c:pt>
                <c:pt idx="1180">
                  <c:v>12.85</c:v>
                </c:pt>
                <c:pt idx="1181">
                  <c:v>12.475</c:v>
                </c:pt>
                <c:pt idx="1182">
                  <c:v>12.6</c:v>
                </c:pt>
                <c:pt idx="1183">
                  <c:v>12.675</c:v>
                </c:pt>
                <c:pt idx="1184">
                  <c:v>12.525</c:v>
                </c:pt>
                <c:pt idx="1185">
                  <c:v>12.45</c:v>
                </c:pt>
                <c:pt idx="1186">
                  <c:v>12.25</c:v>
                </c:pt>
                <c:pt idx="1187">
                  <c:v>12.175</c:v>
                </c:pt>
                <c:pt idx="1188">
                  <c:v>11.975</c:v>
                </c:pt>
                <c:pt idx="1189">
                  <c:v>12.325</c:v>
                </c:pt>
                <c:pt idx="1190">
                  <c:v>12.45</c:v>
                </c:pt>
                <c:pt idx="1191">
                  <c:v>11.9</c:v>
                </c:pt>
                <c:pt idx="1192">
                  <c:v>11.949</c:v>
                </c:pt>
                <c:pt idx="1193">
                  <c:v>12.5</c:v>
                </c:pt>
                <c:pt idx="1194">
                  <c:v>12.3</c:v>
                </c:pt>
                <c:pt idx="1195">
                  <c:v>12.024</c:v>
                </c:pt>
                <c:pt idx="1196">
                  <c:v>11.95</c:v>
                </c:pt>
                <c:pt idx="1197">
                  <c:v>11.85</c:v>
                </c:pt>
                <c:pt idx="1198">
                  <c:v>12.275</c:v>
                </c:pt>
                <c:pt idx="1199">
                  <c:v>11.95</c:v>
                </c:pt>
                <c:pt idx="1200">
                  <c:v>11.55</c:v>
                </c:pt>
                <c:pt idx="1201">
                  <c:v>11.225</c:v>
                </c:pt>
                <c:pt idx="1202">
                  <c:v>11.725</c:v>
                </c:pt>
                <c:pt idx="1203">
                  <c:v>11.375</c:v>
                </c:pt>
                <c:pt idx="1204">
                  <c:v>11.4</c:v>
                </c:pt>
                <c:pt idx="1205">
                  <c:v>11.975</c:v>
                </c:pt>
                <c:pt idx="1206">
                  <c:v>12.425</c:v>
                </c:pt>
                <c:pt idx="1207">
                  <c:v>11.825</c:v>
                </c:pt>
                <c:pt idx="1208">
                  <c:v>11.45</c:v>
                </c:pt>
                <c:pt idx="1209">
                  <c:v>11.0</c:v>
                </c:pt>
                <c:pt idx="1210">
                  <c:v>10.975</c:v>
                </c:pt>
                <c:pt idx="1211">
                  <c:v>10.65</c:v>
                </c:pt>
                <c:pt idx="1212">
                  <c:v>10.45</c:v>
                </c:pt>
                <c:pt idx="1213">
                  <c:v>10.875</c:v>
                </c:pt>
                <c:pt idx="1214">
                  <c:v>10.725</c:v>
                </c:pt>
                <c:pt idx="1215">
                  <c:v>10.875</c:v>
                </c:pt>
                <c:pt idx="1216">
                  <c:v>11.0</c:v>
                </c:pt>
                <c:pt idx="1217">
                  <c:v>11.1</c:v>
                </c:pt>
                <c:pt idx="1218">
                  <c:v>11.1</c:v>
                </c:pt>
                <c:pt idx="1219">
                  <c:v>11.075</c:v>
                </c:pt>
                <c:pt idx="1220">
                  <c:v>11.3</c:v>
                </c:pt>
                <c:pt idx="1221">
                  <c:v>10.85</c:v>
                </c:pt>
                <c:pt idx="1222">
                  <c:v>10.7</c:v>
                </c:pt>
                <c:pt idx="1223">
                  <c:v>10.7</c:v>
                </c:pt>
                <c:pt idx="1224">
                  <c:v>10.625</c:v>
                </c:pt>
                <c:pt idx="1225">
                  <c:v>10.8</c:v>
                </c:pt>
                <c:pt idx="1226">
                  <c:v>10.625</c:v>
                </c:pt>
                <c:pt idx="1227">
                  <c:v>10.275</c:v>
                </c:pt>
                <c:pt idx="1228">
                  <c:v>10.25</c:v>
                </c:pt>
                <c:pt idx="1229">
                  <c:v>10.225</c:v>
                </c:pt>
                <c:pt idx="1230">
                  <c:v>10.2</c:v>
                </c:pt>
                <c:pt idx="1231">
                  <c:v>10.4</c:v>
                </c:pt>
                <c:pt idx="1232">
                  <c:v>10.175</c:v>
                </c:pt>
                <c:pt idx="1233">
                  <c:v>9.975</c:v>
                </c:pt>
                <c:pt idx="1234">
                  <c:v>9.95</c:v>
                </c:pt>
                <c:pt idx="1235">
                  <c:v>9.85</c:v>
                </c:pt>
                <c:pt idx="1236">
                  <c:v>9.9745</c:v>
                </c:pt>
                <c:pt idx="1237">
                  <c:v>9.95</c:v>
                </c:pt>
                <c:pt idx="1238">
                  <c:v>9.9</c:v>
                </c:pt>
                <c:pt idx="1239">
                  <c:v>9.7495</c:v>
                </c:pt>
                <c:pt idx="1240">
                  <c:v>10.475</c:v>
                </c:pt>
                <c:pt idx="1241">
                  <c:v>10.7</c:v>
                </c:pt>
                <c:pt idx="1242">
                  <c:v>10.325</c:v>
                </c:pt>
                <c:pt idx="1243">
                  <c:v>10.45</c:v>
                </c:pt>
                <c:pt idx="1244">
                  <c:v>10.625</c:v>
                </c:pt>
                <c:pt idx="1245">
                  <c:v>10.7125</c:v>
                </c:pt>
                <c:pt idx="1246">
                  <c:v>10.375</c:v>
                </c:pt>
                <c:pt idx="1247">
                  <c:v>10.45</c:v>
                </c:pt>
                <c:pt idx="1248">
                  <c:v>10.6255</c:v>
                </c:pt>
                <c:pt idx="1249">
                  <c:v>10.35</c:v>
                </c:pt>
                <c:pt idx="1250">
                  <c:v>10.25</c:v>
                </c:pt>
                <c:pt idx="1251">
                  <c:v>10.1815</c:v>
                </c:pt>
                <c:pt idx="1252">
                  <c:v>10.15</c:v>
                </c:pt>
                <c:pt idx="1253">
                  <c:v>10.325</c:v>
                </c:pt>
                <c:pt idx="1254">
                  <c:v>10.05</c:v>
                </c:pt>
                <c:pt idx="1255">
                  <c:v>10.025</c:v>
                </c:pt>
                <c:pt idx="1256">
                  <c:v>9.725</c:v>
                </c:pt>
                <c:pt idx="1257">
                  <c:v>9.4815</c:v>
                </c:pt>
                <c:pt idx="1258">
                  <c:v>9.6185</c:v>
                </c:pt>
                <c:pt idx="1259">
                  <c:v>9.9565</c:v>
                </c:pt>
                <c:pt idx="1260">
                  <c:v>9.75</c:v>
                </c:pt>
                <c:pt idx="1261">
                  <c:v>9.75</c:v>
                </c:pt>
                <c:pt idx="1262">
                  <c:v>10.25</c:v>
                </c:pt>
                <c:pt idx="1263">
                  <c:v>10.575</c:v>
                </c:pt>
                <c:pt idx="1264">
                  <c:v>11.031</c:v>
                </c:pt>
                <c:pt idx="1265">
                  <c:v>10.55</c:v>
                </c:pt>
                <c:pt idx="1266">
                  <c:v>10.5125</c:v>
                </c:pt>
                <c:pt idx="1267">
                  <c:v>11.3565</c:v>
                </c:pt>
                <c:pt idx="1268">
                  <c:v>11.45</c:v>
                </c:pt>
                <c:pt idx="1269">
                  <c:v>11.9</c:v>
                </c:pt>
                <c:pt idx="1270">
                  <c:v>12.25</c:v>
                </c:pt>
                <c:pt idx="1271">
                  <c:v>12.525</c:v>
                </c:pt>
                <c:pt idx="1272">
                  <c:v>12.05</c:v>
                </c:pt>
                <c:pt idx="1273">
                  <c:v>11.4</c:v>
                </c:pt>
                <c:pt idx="1274">
                  <c:v>12.7185</c:v>
                </c:pt>
                <c:pt idx="1275">
                  <c:v>12.325</c:v>
                </c:pt>
                <c:pt idx="1276">
                  <c:v>12.5185</c:v>
                </c:pt>
                <c:pt idx="1277">
                  <c:v>12.35</c:v>
                </c:pt>
                <c:pt idx="1278">
                  <c:v>12.3</c:v>
                </c:pt>
                <c:pt idx="1279">
                  <c:v>12.85</c:v>
                </c:pt>
                <c:pt idx="1280">
                  <c:v>13.106</c:v>
                </c:pt>
                <c:pt idx="1281">
                  <c:v>13.0485</c:v>
                </c:pt>
                <c:pt idx="1282">
                  <c:v>12.925</c:v>
                </c:pt>
                <c:pt idx="1283">
                  <c:v>12.9815</c:v>
                </c:pt>
                <c:pt idx="1284">
                  <c:v>12.65</c:v>
                </c:pt>
                <c:pt idx="1285">
                  <c:v>12.1185</c:v>
                </c:pt>
                <c:pt idx="1286">
                  <c:v>12.45</c:v>
                </c:pt>
                <c:pt idx="1287">
                  <c:v>12.45</c:v>
                </c:pt>
                <c:pt idx="1288">
                  <c:v>12.625</c:v>
                </c:pt>
                <c:pt idx="1289">
                  <c:v>12.3185</c:v>
                </c:pt>
                <c:pt idx="1290">
                  <c:v>12.4625</c:v>
                </c:pt>
                <c:pt idx="1291">
                  <c:v>12.2565</c:v>
                </c:pt>
                <c:pt idx="1292">
                  <c:v>11.943</c:v>
                </c:pt>
                <c:pt idx="1293">
                  <c:v>11.2695</c:v>
                </c:pt>
                <c:pt idx="1294">
                  <c:v>10.9</c:v>
                </c:pt>
                <c:pt idx="1295">
                  <c:v>11.025</c:v>
                </c:pt>
                <c:pt idx="1296">
                  <c:v>11.0435</c:v>
                </c:pt>
                <c:pt idx="1297">
                  <c:v>11.0315</c:v>
                </c:pt>
                <c:pt idx="1298">
                  <c:v>10.9435</c:v>
                </c:pt>
                <c:pt idx="1299">
                  <c:v>10.8935</c:v>
                </c:pt>
                <c:pt idx="1300">
                  <c:v>10.9685</c:v>
                </c:pt>
                <c:pt idx="1301">
                  <c:v>10.175</c:v>
                </c:pt>
                <c:pt idx="1302">
                  <c:v>10.375</c:v>
                </c:pt>
                <c:pt idx="1303">
                  <c:v>10.3</c:v>
                </c:pt>
                <c:pt idx="1304">
                  <c:v>10.525</c:v>
                </c:pt>
                <c:pt idx="1305">
                  <c:v>10.5185</c:v>
                </c:pt>
                <c:pt idx="1306">
                  <c:v>10.5</c:v>
                </c:pt>
                <c:pt idx="1307">
                  <c:v>10.7</c:v>
                </c:pt>
                <c:pt idx="1308">
                  <c:v>10.65</c:v>
                </c:pt>
                <c:pt idx="1309">
                  <c:v>10.6</c:v>
                </c:pt>
                <c:pt idx="1310">
                  <c:v>11.0</c:v>
                </c:pt>
                <c:pt idx="1311">
                  <c:v>10.6</c:v>
                </c:pt>
                <c:pt idx="1312">
                  <c:v>10.25</c:v>
                </c:pt>
                <c:pt idx="1313">
                  <c:v>10.2</c:v>
                </c:pt>
                <c:pt idx="1314">
                  <c:v>9.8</c:v>
                </c:pt>
                <c:pt idx="1315">
                  <c:v>9.75</c:v>
                </c:pt>
                <c:pt idx="1316">
                  <c:v>9.781000000000001</c:v>
                </c:pt>
                <c:pt idx="1317">
                  <c:v>10.65</c:v>
                </c:pt>
                <c:pt idx="1318">
                  <c:v>10.9</c:v>
                </c:pt>
                <c:pt idx="1319">
                  <c:v>11.1</c:v>
                </c:pt>
                <c:pt idx="1320">
                  <c:v>10.6435</c:v>
                </c:pt>
                <c:pt idx="1321">
                  <c:v>10.5</c:v>
                </c:pt>
                <c:pt idx="1322">
                  <c:v>10.7315</c:v>
                </c:pt>
                <c:pt idx="1323">
                  <c:v>10.8</c:v>
                </c:pt>
                <c:pt idx="1324">
                  <c:v>10.9</c:v>
                </c:pt>
                <c:pt idx="1325">
                  <c:v>10.9</c:v>
                </c:pt>
                <c:pt idx="1326">
                  <c:v>10.0565</c:v>
                </c:pt>
                <c:pt idx="1327">
                  <c:v>9.85</c:v>
                </c:pt>
                <c:pt idx="1328">
                  <c:v>9.55</c:v>
                </c:pt>
                <c:pt idx="1329">
                  <c:v>9.75</c:v>
                </c:pt>
                <c:pt idx="1330">
                  <c:v>9.681</c:v>
                </c:pt>
                <c:pt idx="1331">
                  <c:v>9.7</c:v>
                </c:pt>
                <c:pt idx="1332">
                  <c:v>9.45</c:v>
                </c:pt>
                <c:pt idx="1333">
                  <c:v>9.55</c:v>
                </c:pt>
                <c:pt idx="1334">
                  <c:v>9.8685</c:v>
                </c:pt>
                <c:pt idx="1335">
                  <c:v>9.9</c:v>
                </c:pt>
                <c:pt idx="1336">
                  <c:v>9.7435</c:v>
                </c:pt>
                <c:pt idx="1337">
                  <c:v>9.8</c:v>
                </c:pt>
                <c:pt idx="1338">
                  <c:v>9.6815</c:v>
                </c:pt>
                <c:pt idx="1339">
                  <c:v>9.65</c:v>
                </c:pt>
                <c:pt idx="1340">
                  <c:v>9.55</c:v>
                </c:pt>
                <c:pt idx="1341">
                  <c:v>9.55</c:v>
                </c:pt>
                <c:pt idx="1342">
                  <c:v>9.65</c:v>
                </c:pt>
                <c:pt idx="1343">
                  <c:v>9.9</c:v>
                </c:pt>
                <c:pt idx="1344">
                  <c:v>10.25</c:v>
                </c:pt>
                <c:pt idx="1345">
                  <c:v>10.45</c:v>
                </c:pt>
                <c:pt idx="1346">
                  <c:v>10.3</c:v>
                </c:pt>
                <c:pt idx="1347">
                  <c:v>10.15</c:v>
                </c:pt>
                <c:pt idx="1348">
                  <c:v>9.9315</c:v>
                </c:pt>
                <c:pt idx="1349">
                  <c:v>10.1</c:v>
                </c:pt>
                <c:pt idx="1350">
                  <c:v>9.5</c:v>
                </c:pt>
                <c:pt idx="1351">
                  <c:v>8.87</c:v>
                </c:pt>
                <c:pt idx="1352">
                  <c:v>8.743</c:v>
                </c:pt>
                <c:pt idx="1353">
                  <c:v>8.9</c:v>
                </c:pt>
                <c:pt idx="1354">
                  <c:v>8.8</c:v>
                </c:pt>
                <c:pt idx="1355">
                  <c:v>9.0565</c:v>
                </c:pt>
                <c:pt idx="1356">
                  <c:v>8.7815</c:v>
                </c:pt>
                <c:pt idx="1357">
                  <c:v>9.0</c:v>
                </c:pt>
                <c:pt idx="1358">
                  <c:v>8.7315</c:v>
                </c:pt>
                <c:pt idx="1359">
                  <c:v>8.8</c:v>
                </c:pt>
                <c:pt idx="1360">
                  <c:v>9.05</c:v>
                </c:pt>
                <c:pt idx="1361">
                  <c:v>8.844</c:v>
                </c:pt>
                <c:pt idx="1362">
                  <c:v>9.1185</c:v>
                </c:pt>
                <c:pt idx="1363">
                  <c:v>8.8</c:v>
                </c:pt>
                <c:pt idx="1364">
                  <c:v>8.756</c:v>
                </c:pt>
                <c:pt idx="1365">
                  <c:v>8.731</c:v>
                </c:pt>
                <c:pt idx="1366">
                  <c:v>8.7</c:v>
                </c:pt>
                <c:pt idx="1367">
                  <c:v>8.65</c:v>
                </c:pt>
                <c:pt idx="1368">
                  <c:v>8.6</c:v>
                </c:pt>
                <c:pt idx="1369">
                  <c:v>8.4</c:v>
                </c:pt>
                <c:pt idx="1370">
                  <c:v>8.75</c:v>
                </c:pt>
                <c:pt idx="1371">
                  <c:v>8.6555</c:v>
                </c:pt>
                <c:pt idx="1372">
                  <c:v>8.55</c:v>
                </c:pt>
                <c:pt idx="1373">
                  <c:v>8.45</c:v>
                </c:pt>
                <c:pt idx="1374">
                  <c:v>8.4</c:v>
                </c:pt>
                <c:pt idx="1375">
                  <c:v>8.35</c:v>
                </c:pt>
                <c:pt idx="1376">
                  <c:v>8.475</c:v>
                </c:pt>
                <c:pt idx="1377">
                  <c:v>8.45</c:v>
                </c:pt>
                <c:pt idx="1378">
                  <c:v>8.4685</c:v>
                </c:pt>
                <c:pt idx="1379">
                  <c:v>8.4</c:v>
                </c:pt>
                <c:pt idx="1380">
                  <c:v>8.35</c:v>
                </c:pt>
                <c:pt idx="1381">
                  <c:v>8.4435</c:v>
                </c:pt>
                <c:pt idx="1382">
                  <c:v>8.4</c:v>
                </c:pt>
                <c:pt idx="1383">
                  <c:v>8.4</c:v>
                </c:pt>
                <c:pt idx="1384">
                  <c:v>8.332</c:v>
                </c:pt>
                <c:pt idx="1385">
                  <c:v>8.325</c:v>
                </c:pt>
                <c:pt idx="1386">
                  <c:v>8.1</c:v>
                </c:pt>
                <c:pt idx="1387">
                  <c:v>8.0</c:v>
                </c:pt>
                <c:pt idx="1388">
                  <c:v>7.9565</c:v>
                </c:pt>
                <c:pt idx="1389">
                  <c:v>7.9</c:v>
                </c:pt>
                <c:pt idx="1390">
                  <c:v>8.1</c:v>
                </c:pt>
                <c:pt idx="1391">
                  <c:v>8.1</c:v>
                </c:pt>
                <c:pt idx="1392">
                  <c:v>8.181</c:v>
                </c:pt>
                <c:pt idx="1393">
                  <c:v>8.05</c:v>
                </c:pt>
                <c:pt idx="1394">
                  <c:v>8.125</c:v>
                </c:pt>
                <c:pt idx="1395">
                  <c:v>8.0315</c:v>
                </c:pt>
                <c:pt idx="1396">
                  <c:v>7.8435</c:v>
                </c:pt>
                <c:pt idx="1397">
                  <c:v>7.6</c:v>
                </c:pt>
                <c:pt idx="1398">
                  <c:v>7.5185</c:v>
                </c:pt>
                <c:pt idx="1399">
                  <c:v>7.55</c:v>
                </c:pt>
                <c:pt idx="1400">
                  <c:v>7.338</c:v>
                </c:pt>
                <c:pt idx="1401">
                  <c:v>7.1</c:v>
                </c:pt>
                <c:pt idx="1402">
                  <c:v>7.212</c:v>
                </c:pt>
                <c:pt idx="1403">
                  <c:v>7.3755</c:v>
                </c:pt>
                <c:pt idx="1404">
                  <c:v>7.4755</c:v>
                </c:pt>
                <c:pt idx="1405">
                  <c:v>7.45</c:v>
                </c:pt>
                <c:pt idx="1406">
                  <c:v>7.35</c:v>
                </c:pt>
                <c:pt idx="1407">
                  <c:v>7.563</c:v>
                </c:pt>
                <c:pt idx="1408">
                  <c:v>7.488</c:v>
                </c:pt>
                <c:pt idx="1409">
                  <c:v>7.649999999999998</c:v>
                </c:pt>
                <c:pt idx="1410">
                  <c:v>7.64</c:v>
                </c:pt>
                <c:pt idx="1411">
                  <c:v>7.636999999999999</c:v>
                </c:pt>
                <c:pt idx="1412">
                  <c:v>7.561999999999998</c:v>
                </c:pt>
                <c:pt idx="1413">
                  <c:v>7.738</c:v>
                </c:pt>
                <c:pt idx="1414">
                  <c:v>7.9</c:v>
                </c:pt>
                <c:pt idx="1415">
                  <c:v>7.8</c:v>
                </c:pt>
                <c:pt idx="1416">
                  <c:v>7.649999999999998</c:v>
                </c:pt>
                <c:pt idx="1417">
                  <c:v>7.512499999999998</c:v>
                </c:pt>
                <c:pt idx="1418">
                  <c:v>7.5</c:v>
                </c:pt>
                <c:pt idx="1419">
                  <c:v>7.3</c:v>
                </c:pt>
                <c:pt idx="1420">
                  <c:v>7.287</c:v>
                </c:pt>
                <c:pt idx="1421">
                  <c:v>7.25</c:v>
                </c:pt>
                <c:pt idx="1422">
                  <c:v>7.3</c:v>
                </c:pt>
                <c:pt idx="1423">
                  <c:v>7.649999999999998</c:v>
                </c:pt>
                <c:pt idx="1424">
                  <c:v>8.037000000000001</c:v>
                </c:pt>
                <c:pt idx="1425">
                  <c:v>8.05</c:v>
                </c:pt>
                <c:pt idx="1426">
                  <c:v>8.1</c:v>
                </c:pt>
                <c:pt idx="1427">
                  <c:v>8.0</c:v>
                </c:pt>
                <c:pt idx="1428">
                  <c:v>8.05</c:v>
                </c:pt>
                <c:pt idx="1429">
                  <c:v>8.25</c:v>
                </c:pt>
                <c:pt idx="1430">
                  <c:v>8.313</c:v>
                </c:pt>
                <c:pt idx="1431">
                  <c:v>8.313</c:v>
                </c:pt>
                <c:pt idx="1432">
                  <c:v>7.649999999999998</c:v>
                </c:pt>
                <c:pt idx="1433">
                  <c:v>7.6</c:v>
                </c:pt>
                <c:pt idx="1434">
                  <c:v>7.55</c:v>
                </c:pt>
                <c:pt idx="1435">
                  <c:v>7.5</c:v>
                </c:pt>
                <c:pt idx="1436">
                  <c:v>7.2</c:v>
                </c:pt>
                <c:pt idx="1437">
                  <c:v>7.412</c:v>
                </c:pt>
                <c:pt idx="1438">
                  <c:v>7.25</c:v>
                </c:pt>
                <c:pt idx="1439">
                  <c:v>7.587</c:v>
                </c:pt>
                <c:pt idx="1440">
                  <c:v>7.675</c:v>
                </c:pt>
                <c:pt idx="1441">
                  <c:v>7.987</c:v>
                </c:pt>
                <c:pt idx="1442">
                  <c:v>8.05</c:v>
                </c:pt>
                <c:pt idx="1443">
                  <c:v>8.575</c:v>
                </c:pt>
                <c:pt idx="1444">
                  <c:v>8.55</c:v>
                </c:pt>
                <c:pt idx="1445">
                  <c:v>8.338</c:v>
                </c:pt>
                <c:pt idx="1446">
                  <c:v>8.1</c:v>
                </c:pt>
                <c:pt idx="1447">
                  <c:v>7.85</c:v>
                </c:pt>
                <c:pt idx="1448">
                  <c:v>7.9125</c:v>
                </c:pt>
                <c:pt idx="1449">
                  <c:v>7.8995</c:v>
                </c:pt>
                <c:pt idx="1450">
                  <c:v>7.8</c:v>
                </c:pt>
                <c:pt idx="1451">
                  <c:v>7.7005</c:v>
                </c:pt>
                <c:pt idx="1452">
                  <c:v>7.9</c:v>
                </c:pt>
                <c:pt idx="1453">
                  <c:v>7.787</c:v>
                </c:pt>
                <c:pt idx="1454">
                  <c:v>7.85</c:v>
                </c:pt>
                <c:pt idx="1455">
                  <c:v>8.55</c:v>
                </c:pt>
                <c:pt idx="1456">
                  <c:v>8.6</c:v>
                </c:pt>
                <c:pt idx="1457">
                  <c:v>8.7745</c:v>
                </c:pt>
                <c:pt idx="1458">
                  <c:v>8.5745</c:v>
                </c:pt>
                <c:pt idx="1459">
                  <c:v>8.3245</c:v>
                </c:pt>
                <c:pt idx="1460">
                  <c:v>8.3</c:v>
                </c:pt>
                <c:pt idx="1461">
                  <c:v>8.212</c:v>
                </c:pt>
                <c:pt idx="1462">
                  <c:v>8.1</c:v>
                </c:pt>
                <c:pt idx="1463">
                  <c:v>8.25</c:v>
                </c:pt>
                <c:pt idx="1464">
                  <c:v>8.3</c:v>
                </c:pt>
                <c:pt idx="1465">
                  <c:v>8.4</c:v>
                </c:pt>
                <c:pt idx="1466">
                  <c:v>8.25</c:v>
                </c:pt>
                <c:pt idx="1467">
                  <c:v>8.15</c:v>
                </c:pt>
                <c:pt idx="1468">
                  <c:v>8.5</c:v>
                </c:pt>
                <c:pt idx="1469">
                  <c:v>8.65</c:v>
                </c:pt>
                <c:pt idx="1470">
                  <c:v>9.0</c:v>
                </c:pt>
                <c:pt idx="1471">
                  <c:v>9.487</c:v>
                </c:pt>
                <c:pt idx="1472">
                  <c:v>8.9875</c:v>
                </c:pt>
                <c:pt idx="1473">
                  <c:v>8.85</c:v>
                </c:pt>
                <c:pt idx="1474">
                  <c:v>8.9</c:v>
                </c:pt>
                <c:pt idx="1475">
                  <c:v>8.7505</c:v>
                </c:pt>
                <c:pt idx="1476">
                  <c:v>8.4</c:v>
                </c:pt>
                <c:pt idx="1477">
                  <c:v>8.35</c:v>
                </c:pt>
                <c:pt idx="1478">
                  <c:v>8.2</c:v>
                </c:pt>
                <c:pt idx="1479">
                  <c:v>8.0005</c:v>
                </c:pt>
                <c:pt idx="1480">
                  <c:v>8.1</c:v>
                </c:pt>
                <c:pt idx="1481">
                  <c:v>8.1</c:v>
                </c:pt>
                <c:pt idx="1482">
                  <c:v>8.2</c:v>
                </c:pt>
                <c:pt idx="1483">
                  <c:v>8.1005</c:v>
                </c:pt>
                <c:pt idx="1484">
                  <c:v>7.95</c:v>
                </c:pt>
                <c:pt idx="1485">
                  <c:v>8.6</c:v>
                </c:pt>
                <c:pt idx="1486">
                  <c:v>9.15</c:v>
                </c:pt>
                <c:pt idx="1487">
                  <c:v>8.8</c:v>
                </c:pt>
                <c:pt idx="1488">
                  <c:v>9.0005</c:v>
                </c:pt>
                <c:pt idx="1489">
                  <c:v>9.3495</c:v>
                </c:pt>
                <c:pt idx="1490">
                  <c:v>9.0</c:v>
                </c:pt>
                <c:pt idx="1491">
                  <c:v>9.1</c:v>
                </c:pt>
                <c:pt idx="1492">
                  <c:v>9.1505</c:v>
                </c:pt>
                <c:pt idx="1493">
                  <c:v>8.9</c:v>
                </c:pt>
                <c:pt idx="1494">
                  <c:v>8.8755</c:v>
                </c:pt>
                <c:pt idx="1495">
                  <c:v>8.85</c:v>
                </c:pt>
                <c:pt idx="1496">
                  <c:v>8.7</c:v>
                </c:pt>
                <c:pt idx="1497">
                  <c:v>8.65</c:v>
                </c:pt>
                <c:pt idx="1498">
                  <c:v>8.325</c:v>
                </c:pt>
                <c:pt idx="1499">
                  <c:v>8.087</c:v>
                </c:pt>
                <c:pt idx="1500">
                  <c:v>8.0</c:v>
                </c:pt>
                <c:pt idx="1501">
                  <c:v>7.9875</c:v>
                </c:pt>
                <c:pt idx="1502">
                  <c:v>8.0005</c:v>
                </c:pt>
                <c:pt idx="1503">
                  <c:v>7.95</c:v>
                </c:pt>
                <c:pt idx="1504">
                  <c:v>8.05</c:v>
                </c:pt>
                <c:pt idx="1505">
                  <c:v>8.175</c:v>
                </c:pt>
                <c:pt idx="1506">
                  <c:v>8.1</c:v>
                </c:pt>
                <c:pt idx="1507">
                  <c:v>8.375</c:v>
                </c:pt>
                <c:pt idx="1508">
                  <c:v>8.475</c:v>
                </c:pt>
                <c:pt idx="1509">
                  <c:v>8.35</c:v>
                </c:pt>
                <c:pt idx="1510">
                  <c:v>8.5</c:v>
                </c:pt>
                <c:pt idx="1511">
                  <c:v>8.45</c:v>
                </c:pt>
                <c:pt idx="1512">
                  <c:v>8.3995</c:v>
                </c:pt>
                <c:pt idx="1513">
                  <c:v>8.2255</c:v>
                </c:pt>
                <c:pt idx="1514">
                  <c:v>8.0995</c:v>
                </c:pt>
                <c:pt idx="1515">
                  <c:v>8.075</c:v>
                </c:pt>
                <c:pt idx="1516">
                  <c:v>8.025</c:v>
                </c:pt>
                <c:pt idx="1517">
                  <c:v>7.975</c:v>
                </c:pt>
                <c:pt idx="1518">
                  <c:v>8.1245</c:v>
                </c:pt>
                <c:pt idx="1519">
                  <c:v>7.85</c:v>
                </c:pt>
                <c:pt idx="1520">
                  <c:v>7.9</c:v>
                </c:pt>
                <c:pt idx="1521">
                  <c:v>7.85</c:v>
                </c:pt>
                <c:pt idx="1522">
                  <c:v>7.775</c:v>
                </c:pt>
                <c:pt idx="1523">
                  <c:v>7.8495</c:v>
                </c:pt>
                <c:pt idx="1524">
                  <c:v>8.475</c:v>
                </c:pt>
                <c:pt idx="1525">
                  <c:v>8.3255</c:v>
                </c:pt>
                <c:pt idx="1526">
                  <c:v>8.288</c:v>
                </c:pt>
                <c:pt idx="1527">
                  <c:v>8.7</c:v>
                </c:pt>
                <c:pt idx="1528">
                  <c:v>8.6005</c:v>
                </c:pt>
                <c:pt idx="1529">
                  <c:v>8.8225</c:v>
                </c:pt>
                <c:pt idx="1530">
                  <c:v>8.542</c:v>
                </c:pt>
                <c:pt idx="1531">
                  <c:v>8.402</c:v>
                </c:pt>
                <c:pt idx="1532">
                  <c:v>8.43</c:v>
                </c:pt>
                <c:pt idx="1533">
                  <c:v>8.661</c:v>
                </c:pt>
                <c:pt idx="1534">
                  <c:v>8.4</c:v>
                </c:pt>
                <c:pt idx="1535">
                  <c:v>8.475</c:v>
                </c:pt>
                <c:pt idx="1536">
                  <c:v>8.4885</c:v>
                </c:pt>
                <c:pt idx="1537">
                  <c:v>8.576</c:v>
                </c:pt>
                <c:pt idx="1538">
                  <c:v>8.575</c:v>
                </c:pt>
                <c:pt idx="1539">
                  <c:v>8.65</c:v>
                </c:pt>
              </c:numCache>
            </c:numRef>
          </c:yVal>
          <c:smooth val="0"/>
        </c:ser>
        <c:ser>
          <c:idx val="1"/>
          <c:order val="1"/>
          <c:tx>
            <c:strRef>
              <c:f>ATM!$D$2</c:f>
              <c:strCache>
                <c:ptCount val="1"/>
                <c:pt idx="0">
                  <c:v>AUDUSD 3m</c:v>
                </c:pt>
              </c:strCache>
            </c:strRef>
          </c:tx>
          <c:spPr>
            <a:ln w="12700">
              <a:solidFill>
                <a:srgbClr val="008000"/>
              </a:solidFill>
            </a:ln>
          </c:spPr>
          <c:marker>
            <c:symbol val="none"/>
          </c:marker>
          <c:xVal>
            <c:numRef>
              <c:f>ATM!$C$3:$C$1653</c:f>
              <c:numCache>
                <c:formatCode>d\-mmm\-yy</c:formatCode>
                <c:ptCount val="1651"/>
                <c:pt idx="0">
                  <c:v>39084.0</c:v>
                </c:pt>
                <c:pt idx="1">
                  <c:v>39085.0</c:v>
                </c:pt>
                <c:pt idx="2">
                  <c:v>39086.0</c:v>
                </c:pt>
                <c:pt idx="3">
                  <c:v>39087.0</c:v>
                </c:pt>
                <c:pt idx="4">
                  <c:v>39090.0</c:v>
                </c:pt>
                <c:pt idx="5">
                  <c:v>39091.0</c:v>
                </c:pt>
                <c:pt idx="6">
                  <c:v>39092.0</c:v>
                </c:pt>
                <c:pt idx="7">
                  <c:v>39093.0</c:v>
                </c:pt>
                <c:pt idx="8">
                  <c:v>39094.0</c:v>
                </c:pt>
                <c:pt idx="9">
                  <c:v>39097.0</c:v>
                </c:pt>
                <c:pt idx="10">
                  <c:v>39098.0</c:v>
                </c:pt>
                <c:pt idx="11">
                  <c:v>39099.0</c:v>
                </c:pt>
                <c:pt idx="12">
                  <c:v>39100.0</c:v>
                </c:pt>
                <c:pt idx="13">
                  <c:v>39101.0</c:v>
                </c:pt>
                <c:pt idx="14">
                  <c:v>39104.0</c:v>
                </c:pt>
                <c:pt idx="15">
                  <c:v>39105.0</c:v>
                </c:pt>
                <c:pt idx="16">
                  <c:v>39106.0</c:v>
                </c:pt>
                <c:pt idx="17">
                  <c:v>39107.0</c:v>
                </c:pt>
                <c:pt idx="18">
                  <c:v>39108.0</c:v>
                </c:pt>
                <c:pt idx="19">
                  <c:v>39111.0</c:v>
                </c:pt>
                <c:pt idx="20">
                  <c:v>39112.0</c:v>
                </c:pt>
                <c:pt idx="21">
                  <c:v>39113.0</c:v>
                </c:pt>
                <c:pt idx="22">
                  <c:v>39114.0</c:v>
                </c:pt>
                <c:pt idx="23">
                  <c:v>39115.0</c:v>
                </c:pt>
                <c:pt idx="24">
                  <c:v>39118.0</c:v>
                </c:pt>
                <c:pt idx="25">
                  <c:v>39119.0</c:v>
                </c:pt>
                <c:pt idx="26">
                  <c:v>39120.0</c:v>
                </c:pt>
                <c:pt idx="27">
                  <c:v>39121.0</c:v>
                </c:pt>
                <c:pt idx="28">
                  <c:v>39122.0</c:v>
                </c:pt>
                <c:pt idx="29">
                  <c:v>39125.0</c:v>
                </c:pt>
                <c:pt idx="30">
                  <c:v>39126.0</c:v>
                </c:pt>
                <c:pt idx="31">
                  <c:v>39127.0</c:v>
                </c:pt>
                <c:pt idx="32">
                  <c:v>39128.0</c:v>
                </c:pt>
                <c:pt idx="33">
                  <c:v>39129.0</c:v>
                </c:pt>
                <c:pt idx="34">
                  <c:v>39132.0</c:v>
                </c:pt>
                <c:pt idx="35">
                  <c:v>39133.0</c:v>
                </c:pt>
                <c:pt idx="36">
                  <c:v>39134.0</c:v>
                </c:pt>
                <c:pt idx="37">
                  <c:v>39135.0</c:v>
                </c:pt>
                <c:pt idx="38">
                  <c:v>39136.0</c:v>
                </c:pt>
                <c:pt idx="39">
                  <c:v>39139.0</c:v>
                </c:pt>
                <c:pt idx="40">
                  <c:v>39140.0</c:v>
                </c:pt>
                <c:pt idx="41">
                  <c:v>39141.0</c:v>
                </c:pt>
                <c:pt idx="42">
                  <c:v>39142.0</c:v>
                </c:pt>
                <c:pt idx="43">
                  <c:v>39143.0</c:v>
                </c:pt>
                <c:pt idx="44">
                  <c:v>39146.0</c:v>
                </c:pt>
                <c:pt idx="45">
                  <c:v>39147.0</c:v>
                </c:pt>
                <c:pt idx="46">
                  <c:v>39149.0</c:v>
                </c:pt>
                <c:pt idx="47">
                  <c:v>39150.0</c:v>
                </c:pt>
                <c:pt idx="48">
                  <c:v>39153.0</c:v>
                </c:pt>
                <c:pt idx="49">
                  <c:v>39154.0</c:v>
                </c:pt>
                <c:pt idx="50">
                  <c:v>39155.0</c:v>
                </c:pt>
                <c:pt idx="51">
                  <c:v>39156.0</c:v>
                </c:pt>
                <c:pt idx="52">
                  <c:v>39157.0</c:v>
                </c:pt>
                <c:pt idx="53">
                  <c:v>39160.0</c:v>
                </c:pt>
                <c:pt idx="54">
                  <c:v>39161.0</c:v>
                </c:pt>
                <c:pt idx="55">
                  <c:v>39162.0</c:v>
                </c:pt>
                <c:pt idx="56">
                  <c:v>39163.0</c:v>
                </c:pt>
                <c:pt idx="57">
                  <c:v>39164.0</c:v>
                </c:pt>
                <c:pt idx="58">
                  <c:v>39167.0</c:v>
                </c:pt>
                <c:pt idx="59">
                  <c:v>39168.0</c:v>
                </c:pt>
                <c:pt idx="60">
                  <c:v>39169.0</c:v>
                </c:pt>
                <c:pt idx="61">
                  <c:v>39170.0</c:v>
                </c:pt>
                <c:pt idx="62">
                  <c:v>39171.0</c:v>
                </c:pt>
                <c:pt idx="63">
                  <c:v>39174.0</c:v>
                </c:pt>
                <c:pt idx="64">
                  <c:v>39176.0</c:v>
                </c:pt>
                <c:pt idx="65">
                  <c:v>39177.0</c:v>
                </c:pt>
                <c:pt idx="66">
                  <c:v>39178.0</c:v>
                </c:pt>
                <c:pt idx="67">
                  <c:v>39181.0</c:v>
                </c:pt>
                <c:pt idx="68">
                  <c:v>39182.0</c:v>
                </c:pt>
                <c:pt idx="69">
                  <c:v>39184.0</c:v>
                </c:pt>
                <c:pt idx="70">
                  <c:v>39185.0</c:v>
                </c:pt>
                <c:pt idx="71">
                  <c:v>39188.0</c:v>
                </c:pt>
                <c:pt idx="72">
                  <c:v>39189.0</c:v>
                </c:pt>
                <c:pt idx="73">
                  <c:v>39191.0</c:v>
                </c:pt>
                <c:pt idx="74">
                  <c:v>39192.0</c:v>
                </c:pt>
                <c:pt idx="75">
                  <c:v>39195.0</c:v>
                </c:pt>
                <c:pt idx="76">
                  <c:v>39196.0</c:v>
                </c:pt>
                <c:pt idx="77">
                  <c:v>39197.0</c:v>
                </c:pt>
                <c:pt idx="78">
                  <c:v>39198.0</c:v>
                </c:pt>
                <c:pt idx="79">
                  <c:v>39199.0</c:v>
                </c:pt>
                <c:pt idx="80">
                  <c:v>39202.0</c:v>
                </c:pt>
                <c:pt idx="81">
                  <c:v>39203.0</c:v>
                </c:pt>
                <c:pt idx="82">
                  <c:v>39204.0</c:v>
                </c:pt>
                <c:pt idx="83">
                  <c:v>39205.0</c:v>
                </c:pt>
                <c:pt idx="84">
                  <c:v>39206.0</c:v>
                </c:pt>
                <c:pt idx="85">
                  <c:v>39209.0</c:v>
                </c:pt>
                <c:pt idx="86">
                  <c:v>39210.0</c:v>
                </c:pt>
                <c:pt idx="87">
                  <c:v>39211.0</c:v>
                </c:pt>
                <c:pt idx="88">
                  <c:v>39212.0</c:v>
                </c:pt>
                <c:pt idx="89">
                  <c:v>39213.0</c:v>
                </c:pt>
                <c:pt idx="90">
                  <c:v>39216.0</c:v>
                </c:pt>
                <c:pt idx="91">
                  <c:v>39217.0</c:v>
                </c:pt>
                <c:pt idx="92">
                  <c:v>39218.0</c:v>
                </c:pt>
                <c:pt idx="93">
                  <c:v>39220.0</c:v>
                </c:pt>
                <c:pt idx="94">
                  <c:v>39223.0</c:v>
                </c:pt>
                <c:pt idx="95">
                  <c:v>39224.0</c:v>
                </c:pt>
                <c:pt idx="96">
                  <c:v>39225.0</c:v>
                </c:pt>
                <c:pt idx="97">
                  <c:v>39226.0</c:v>
                </c:pt>
                <c:pt idx="98">
                  <c:v>39227.0</c:v>
                </c:pt>
                <c:pt idx="99">
                  <c:v>39230.0</c:v>
                </c:pt>
                <c:pt idx="100">
                  <c:v>39231.0</c:v>
                </c:pt>
                <c:pt idx="101">
                  <c:v>39232.0</c:v>
                </c:pt>
                <c:pt idx="102">
                  <c:v>39233.0</c:v>
                </c:pt>
                <c:pt idx="103">
                  <c:v>39234.0</c:v>
                </c:pt>
                <c:pt idx="104">
                  <c:v>39237.0</c:v>
                </c:pt>
                <c:pt idx="105">
                  <c:v>39238.0</c:v>
                </c:pt>
                <c:pt idx="106">
                  <c:v>39239.0</c:v>
                </c:pt>
                <c:pt idx="107">
                  <c:v>39240.0</c:v>
                </c:pt>
                <c:pt idx="108">
                  <c:v>39241.0</c:v>
                </c:pt>
                <c:pt idx="109">
                  <c:v>39244.0</c:v>
                </c:pt>
                <c:pt idx="110">
                  <c:v>39245.0</c:v>
                </c:pt>
                <c:pt idx="111">
                  <c:v>39247.0</c:v>
                </c:pt>
                <c:pt idx="112">
                  <c:v>39248.0</c:v>
                </c:pt>
                <c:pt idx="113">
                  <c:v>39251.0</c:v>
                </c:pt>
                <c:pt idx="114">
                  <c:v>39252.0</c:v>
                </c:pt>
                <c:pt idx="115">
                  <c:v>39253.0</c:v>
                </c:pt>
                <c:pt idx="116">
                  <c:v>39254.0</c:v>
                </c:pt>
                <c:pt idx="117">
                  <c:v>39255.0</c:v>
                </c:pt>
                <c:pt idx="118">
                  <c:v>39258.0</c:v>
                </c:pt>
                <c:pt idx="119">
                  <c:v>39259.0</c:v>
                </c:pt>
                <c:pt idx="120">
                  <c:v>39260.0</c:v>
                </c:pt>
                <c:pt idx="121">
                  <c:v>39261.0</c:v>
                </c:pt>
                <c:pt idx="122">
                  <c:v>39262.0</c:v>
                </c:pt>
                <c:pt idx="123">
                  <c:v>39265.0</c:v>
                </c:pt>
                <c:pt idx="124">
                  <c:v>39266.0</c:v>
                </c:pt>
                <c:pt idx="125">
                  <c:v>39267.0</c:v>
                </c:pt>
                <c:pt idx="126">
                  <c:v>39268.0</c:v>
                </c:pt>
                <c:pt idx="127">
                  <c:v>39269.0</c:v>
                </c:pt>
                <c:pt idx="128">
                  <c:v>39272.0</c:v>
                </c:pt>
                <c:pt idx="129">
                  <c:v>39273.0</c:v>
                </c:pt>
                <c:pt idx="130">
                  <c:v>39274.0</c:v>
                </c:pt>
                <c:pt idx="131">
                  <c:v>39275.0</c:v>
                </c:pt>
                <c:pt idx="132">
                  <c:v>39276.0</c:v>
                </c:pt>
                <c:pt idx="133">
                  <c:v>39279.0</c:v>
                </c:pt>
                <c:pt idx="134">
                  <c:v>39280.0</c:v>
                </c:pt>
                <c:pt idx="135">
                  <c:v>39281.0</c:v>
                </c:pt>
                <c:pt idx="136">
                  <c:v>39282.0</c:v>
                </c:pt>
                <c:pt idx="137">
                  <c:v>39283.0</c:v>
                </c:pt>
                <c:pt idx="138">
                  <c:v>39286.0</c:v>
                </c:pt>
                <c:pt idx="139">
                  <c:v>39287.0</c:v>
                </c:pt>
                <c:pt idx="140">
                  <c:v>39288.0</c:v>
                </c:pt>
                <c:pt idx="141">
                  <c:v>39289.0</c:v>
                </c:pt>
                <c:pt idx="142">
                  <c:v>39290.0</c:v>
                </c:pt>
                <c:pt idx="143">
                  <c:v>39293.0</c:v>
                </c:pt>
                <c:pt idx="144">
                  <c:v>39294.0</c:v>
                </c:pt>
                <c:pt idx="145">
                  <c:v>39295.0</c:v>
                </c:pt>
                <c:pt idx="146">
                  <c:v>39296.0</c:v>
                </c:pt>
                <c:pt idx="147">
                  <c:v>39297.0</c:v>
                </c:pt>
                <c:pt idx="148">
                  <c:v>39300.0</c:v>
                </c:pt>
                <c:pt idx="149">
                  <c:v>39301.0</c:v>
                </c:pt>
                <c:pt idx="150">
                  <c:v>39302.0</c:v>
                </c:pt>
                <c:pt idx="151">
                  <c:v>39303.0</c:v>
                </c:pt>
                <c:pt idx="152">
                  <c:v>39304.0</c:v>
                </c:pt>
                <c:pt idx="153">
                  <c:v>39307.0</c:v>
                </c:pt>
                <c:pt idx="154">
                  <c:v>39308.0</c:v>
                </c:pt>
                <c:pt idx="155">
                  <c:v>39309.0</c:v>
                </c:pt>
                <c:pt idx="156">
                  <c:v>39310.0</c:v>
                </c:pt>
                <c:pt idx="157">
                  <c:v>39311.0</c:v>
                </c:pt>
                <c:pt idx="158">
                  <c:v>39314.0</c:v>
                </c:pt>
                <c:pt idx="159">
                  <c:v>39315.0</c:v>
                </c:pt>
                <c:pt idx="160">
                  <c:v>39316.0</c:v>
                </c:pt>
                <c:pt idx="161">
                  <c:v>39317.0</c:v>
                </c:pt>
                <c:pt idx="162">
                  <c:v>39318.0</c:v>
                </c:pt>
                <c:pt idx="163">
                  <c:v>39321.0</c:v>
                </c:pt>
                <c:pt idx="164">
                  <c:v>39322.0</c:v>
                </c:pt>
                <c:pt idx="165">
                  <c:v>39323.0</c:v>
                </c:pt>
                <c:pt idx="166">
                  <c:v>39324.0</c:v>
                </c:pt>
                <c:pt idx="167">
                  <c:v>39325.0</c:v>
                </c:pt>
                <c:pt idx="168">
                  <c:v>39328.0</c:v>
                </c:pt>
                <c:pt idx="169">
                  <c:v>39329.0</c:v>
                </c:pt>
                <c:pt idx="170">
                  <c:v>39330.0</c:v>
                </c:pt>
                <c:pt idx="171">
                  <c:v>39331.0</c:v>
                </c:pt>
                <c:pt idx="172">
                  <c:v>39332.0</c:v>
                </c:pt>
                <c:pt idx="173">
                  <c:v>39335.0</c:v>
                </c:pt>
                <c:pt idx="174">
                  <c:v>39336.0</c:v>
                </c:pt>
                <c:pt idx="175">
                  <c:v>39337.0</c:v>
                </c:pt>
                <c:pt idx="176">
                  <c:v>39338.0</c:v>
                </c:pt>
                <c:pt idx="177">
                  <c:v>39339.0</c:v>
                </c:pt>
                <c:pt idx="178">
                  <c:v>39342.0</c:v>
                </c:pt>
                <c:pt idx="179">
                  <c:v>39343.0</c:v>
                </c:pt>
                <c:pt idx="180">
                  <c:v>39344.0</c:v>
                </c:pt>
                <c:pt idx="181">
                  <c:v>39345.0</c:v>
                </c:pt>
                <c:pt idx="182">
                  <c:v>39346.0</c:v>
                </c:pt>
                <c:pt idx="183">
                  <c:v>39349.0</c:v>
                </c:pt>
                <c:pt idx="184">
                  <c:v>39350.0</c:v>
                </c:pt>
                <c:pt idx="185">
                  <c:v>39351.0</c:v>
                </c:pt>
                <c:pt idx="186">
                  <c:v>39352.0</c:v>
                </c:pt>
                <c:pt idx="187">
                  <c:v>39353.0</c:v>
                </c:pt>
                <c:pt idx="188">
                  <c:v>39356.0</c:v>
                </c:pt>
                <c:pt idx="189">
                  <c:v>39357.0</c:v>
                </c:pt>
                <c:pt idx="190">
                  <c:v>39358.0</c:v>
                </c:pt>
                <c:pt idx="191">
                  <c:v>39359.0</c:v>
                </c:pt>
                <c:pt idx="192">
                  <c:v>39360.0</c:v>
                </c:pt>
                <c:pt idx="193">
                  <c:v>39363.0</c:v>
                </c:pt>
                <c:pt idx="194">
                  <c:v>39364.0</c:v>
                </c:pt>
                <c:pt idx="195">
                  <c:v>39365.0</c:v>
                </c:pt>
                <c:pt idx="196">
                  <c:v>39366.0</c:v>
                </c:pt>
                <c:pt idx="197">
                  <c:v>39367.0</c:v>
                </c:pt>
                <c:pt idx="198">
                  <c:v>39370.0</c:v>
                </c:pt>
                <c:pt idx="199">
                  <c:v>39371.0</c:v>
                </c:pt>
                <c:pt idx="200">
                  <c:v>39372.0</c:v>
                </c:pt>
                <c:pt idx="201">
                  <c:v>39373.0</c:v>
                </c:pt>
                <c:pt idx="202">
                  <c:v>39374.0</c:v>
                </c:pt>
                <c:pt idx="203">
                  <c:v>39378.0</c:v>
                </c:pt>
                <c:pt idx="204">
                  <c:v>39379.0</c:v>
                </c:pt>
                <c:pt idx="205">
                  <c:v>39380.0</c:v>
                </c:pt>
                <c:pt idx="206">
                  <c:v>39381.0</c:v>
                </c:pt>
                <c:pt idx="207">
                  <c:v>39384.0</c:v>
                </c:pt>
                <c:pt idx="208">
                  <c:v>39385.0</c:v>
                </c:pt>
                <c:pt idx="209">
                  <c:v>39386.0</c:v>
                </c:pt>
                <c:pt idx="210">
                  <c:v>39387.0</c:v>
                </c:pt>
                <c:pt idx="211">
                  <c:v>39388.0</c:v>
                </c:pt>
                <c:pt idx="212">
                  <c:v>39391.0</c:v>
                </c:pt>
                <c:pt idx="213">
                  <c:v>39392.0</c:v>
                </c:pt>
                <c:pt idx="214">
                  <c:v>39393.0</c:v>
                </c:pt>
                <c:pt idx="215">
                  <c:v>39394.0</c:v>
                </c:pt>
                <c:pt idx="216">
                  <c:v>39395.0</c:v>
                </c:pt>
                <c:pt idx="217">
                  <c:v>39398.0</c:v>
                </c:pt>
                <c:pt idx="218">
                  <c:v>39399.0</c:v>
                </c:pt>
                <c:pt idx="219">
                  <c:v>39400.0</c:v>
                </c:pt>
                <c:pt idx="220">
                  <c:v>39401.0</c:v>
                </c:pt>
                <c:pt idx="221">
                  <c:v>39402.0</c:v>
                </c:pt>
                <c:pt idx="222">
                  <c:v>39405.0</c:v>
                </c:pt>
                <c:pt idx="223">
                  <c:v>39406.0</c:v>
                </c:pt>
                <c:pt idx="224">
                  <c:v>39407.0</c:v>
                </c:pt>
                <c:pt idx="225">
                  <c:v>39408.0</c:v>
                </c:pt>
                <c:pt idx="226">
                  <c:v>39409.0</c:v>
                </c:pt>
                <c:pt idx="227">
                  <c:v>39412.0</c:v>
                </c:pt>
                <c:pt idx="228">
                  <c:v>39413.0</c:v>
                </c:pt>
                <c:pt idx="229">
                  <c:v>39414.0</c:v>
                </c:pt>
                <c:pt idx="230">
                  <c:v>39415.0</c:v>
                </c:pt>
                <c:pt idx="231">
                  <c:v>39416.0</c:v>
                </c:pt>
                <c:pt idx="232">
                  <c:v>39419.0</c:v>
                </c:pt>
                <c:pt idx="233">
                  <c:v>39420.0</c:v>
                </c:pt>
                <c:pt idx="234">
                  <c:v>39421.0</c:v>
                </c:pt>
                <c:pt idx="235">
                  <c:v>39422.0</c:v>
                </c:pt>
                <c:pt idx="236">
                  <c:v>39423.0</c:v>
                </c:pt>
                <c:pt idx="237">
                  <c:v>39426.0</c:v>
                </c:pt>
                <c:pt idx="238">
                  <c:v>39427.0</c:v>
                </c:pt>
                <c:pt idx="239">
                  <c:v>39428.0</c:v>
                </c:pt>
                <c:pt idx="240">
                  <c:v>39429.0</c:v>
                </c:pt>
                <c:pt idx="241">
                  <c:v>39430.0</c:v>
                </c:pt>
                <c:pt idx="242">
                  <c:v>39433.0</c:v>
                </c:pt>
                <c:pt idx="243">
                  <c:v>39434.0</c:v>
                </c:pt>
                <c:pt idx="244">
                  <c:v>39435.0</c:v>
                </c:pt>
                <c:pt idx="245">
                  <c:v>39436.0</c:v>
                </c:pt>
                <c:pt idx="246">
                  <c:v>39437.0</c:v>
                </c:pt>
                <c:pt idx="247">
                  <c:v>39440.0</c:v>
                </c:pt>
                <c:pt idx="248">
                  <c:v>39442.0</c:v>
                </c:pt>
                <c:pt idx="249">
                  <c:v>39443.0</c:v>
                </c:pt>
                <c:pt idx="250">
                  <c:v>39444.0</c:v>
                </c:pt>
                <c:pt idx="251">
                  <c:v>39447.0</c:v>
                </c:pt>
                <c:pt idx="252">
                  <c:v>39449.0</c:v>
                </c:pt>
                <c:pt idx="253">
                  <c:v>39450.0</c:v>
                </c:pt>
                <c:pt idx="254">
                  <c:v>39451.0</c:v>
                </c:pt>
                <c:pt idx="255">
                  <c:v>39454.0</c:v>
                </c:pt>
                <c:pt idx="256">
                  <c:v>39455.0</c:v>
                </c:pt>
                <c:pt idx="257">
                  <c:v>39456.0</c:v>
                </c:pt>
                <c:pt idx="258">
                  <c:v>39457.0</c:v>
                </c:pt>
                <c:pt idx="259">
                  <c:v>39458.0</c:v>
                </c:pt>
                <c:pt idx="260">
                  <c:v>39461.0</c:v>
                </c:pt>
                <c:pt idx="261">
                  <c:v>39462.0</c:v>
                </c:pt>
                <c:pt idx="262">
                  <c:v>39463.0</c:v>
                </c:pt>
                <c:pt idx="263">
                  <c:v>39464.0</c:v>
                </c:pt>
                <c:pt idx="264">
                  <c:v>39465.0</c:v>
                </c:pt>
                <c:pt idx="265">
                  <c:v>39468.0</c:v>
                </c:pt>
                <c:pt idx="266">
                  <c:v>39469.0</c:v>
                </c:pt>
                <c:pt idx="267">
                  <c:v>39470.0</c:v>
                </c:pt>
                <c:pt idx="268">
                  <c:v>39471.0</c:v>
                </c:pt>
                <c:pt idx="269">
                  <c:v>39472.0</c:v>
                </c:pt>
                <c:pt idx="270">
                  <c:v>39475.0</c:v>
                </c:pt>
                <c:pt idx="271">
                  <c:v>39476.0</c:v>
                </c:pt>
                <c:pt idx="272">
                  <c:v>39477.0</c:v>
                </c:pt>
                <c:pt idx="273">
                  <c:v>39478.0</c:v>
                </c:pt>
                <c:pt idx="274">
                  <c:v>39479.0</c:v>
                </c:pt>
                <c:pt idx="275">
                  <c:v>39482.0</c:v>
                </c:pt>
                <c:pt idx="276">
                  <c:v>39483.0</c:v>
                </c:pt>
                <c:pt idx="277">
                  <c:v>39484.0</c:v>
                </c:pt>
                <c:pt idx="278">
                  <c:v>39485.0</c:v>
                </c:pt>
                <c:pt idx="279">
                  <c:v>39486.0</c:v>
                </c:pt>
                <c:pt idx="280">
                  <c:v>39489.0</c:v>
                </c:pt>
                <c:pt idx="281">
                  <c:v>39490.0</c:v>
                </c:pt>
                <c:pt idx="282">
                  <c:v>39491.0</c:v>
                </c:pt>
                <c:pt idx="283">
                  <c:v>39492.0</c:v>
                </c:pt>
                <c:pt idx="284">
                  <c:v>39493.0</c:v>
                </c:pt>
                <c:pt idx="285">
                  <c:v>39496.0</c:v>
                </c:pt>
                <c:pt idx="286">
                  <c:v>39497.0</c:v>
                </c:pt>
                <c:pt idx="287">
                  <c:v>39498.0</c:v>
                </c:pt>
                <c:pt idx="288">
                  <c:v>39499.0</c:v>
                </c:pt>
                <c:pt idx="289">
                  <c:v>39500.0</c:v>
                </c:pt>
                <c:pt idx="290">
                  <c:v>39503.0</c:v>
                </c:pt>
                <c:pt idx="291">
                  <c:v>39504.0</c:v>
                </c:pt>
                <c:pt idx="292">
                  <c:v>39505.0</c:v>
                </c:pt>
                <c:pt idx="293">
                  <c:v>39506.0</c:v>
                </c:pt>
                <c:pt idx="294">
                  <c:v>39507.0</c:v>
                </c:pt>
                <c:pt idx="295">
                  <c:v>39510.0</c:v>
                </c:pt>
                <c:pt idx="296">
                  <c:v>39511.0</c:v>
                </c:pt>
                <c:pt idx="297">
                  <c:v>39512.0</c:v>
                </c:pt>
                <c:pt idx="298">
                  <c:v>39513.0</c:v>
                </c:pt>
                <c:pt idx="299">
                  <c:v>39514.0</c:v>
                </c:pt>
                <c:pt idx="300">
                  <c:v>39517.0</c:v>
                </c:pt>
                <c:pt idx="301">
                  <c:v>39518.0</c:v>
                </c:pt>
                <c:pt idx="302">
                  <c:v>39519.0</c:v>
                </c:pt>
                <c:pt idx="303">
                  <c:v>39520.0</c:v>
                </c:pt>
                <c:pt idx="304">
                  <c:v>39521.0</c:v>
                </c:pt>
                <c:pt idx="305">
                  <c:v>39524.0</c:v>
                </c:pt>
                <c:pt idx="306">
                  <c:v>39525.0</c:v>
                </c:pt>
                <c:pt idx="307">
                  <c:v>39526.0</c:v>
                </c:pt>
                <c:pt idx="308">
                  <c:v>39527.0</c:v>
                </c:pt>
                <c:pt idx="309">
                  <c:v>39528.0</c:v>
                </c:pt>
                <c:pt idx="310">
                  <c:v>39531.0</c:v>
                </c:pt>
                <c:pt idx="311">
                  <c:v>39532.0</c:v>
                </c:pt>
                <c:pt idx="312">
                  <c:v>39533.0</c:v>
                </c:pt>
                <c:pt idx="313">
                  <c:v>39534.0</c:v>
                </c:pt>
                <c:pt idx="314">
                  <c:v>39535.0</c:v>
                </c:pt>
                <c:pt idx="315">
                  <c:v>39538.0</c:v>
                </c:pt>
                <c:pt idx="316">
                  <c:v>39539.0</c:v>
                </c:pt>
                <c:pt idx="317">
                  <c:v>39540.0</c:v>
                </c:pt>
                <c:pt idx="318">
                  <c:v>39541.0</c:v>
                </c:pt>
                <c:pt idx="319">
                  <c:v>39542.0</c:v>
                </c:pt>
                <c:pt idx="320">
                  <c:v>39545.0</c:v>
                </c:pt>
                <c:pt idx="321">
                  <c:v>39546.0</c:v>
                </c:pt>
                <c:pt idx="322">
                  <c:v>39547.0</c:v>
                </c:pt>
                <c:pt idx="323">
                  <c:v>39548.0</c:v>
                </c:pt>
                <c:pt idx="324">
                  <c:v>39549.0</c:v>
                </c:pt>
                <c:pt idx="325">
                  <c:v>39552.0</c:v>
                </c:pt>
                <c:pt idx="326">
                  <c:v>39553.0</c:v>
                </c:pt>
                <c:pt idx="327">
                  <c:v>39554.0</c:v>
                </c:pt>
                <c:pt idx="328">
                  <c:v>39555.0</c:v>
                </c:pt>
                <c:pt idx="329">
                  <c:v>39556.0</c:v>
                </c:pt>
                <c:pt idx="330">
                  <c:v>39559.0</c:v>
                </c:pt>
                <c:pt idx="331">
                  <c:v>39560.0</c:v>
                </c:pt>
                <c:pt idx="332">
                  <c:v>39561.0</c:v>
                </c:pt>
                <c:pt idx="333">
                  <c:v>39562.0</c:v>
                </c:pt>
                <c:pt idx="334">
                  <c:v>39563.0</c:v>
                </c:pt>
                <c:pt idx="335">
                  <c:v>39566.0</c:v>
                </c:pt>
                <c:pt idx="336">
                  <c:v>39567.0</c:v>
                </c:pt>
                <c:pt idx="337">
                  <c:v>39568.0</c:v>
                </c:pt>
                <c:pt idx="338">
                  <c:v>39569.0</c:v>
                </c:pt>
                <c:pt idx="339">
                  <c:v>39570.0</c:v>
                </c:pt>
                <c:pt idx="340">
                  <c:v>39573.0</c:v>
                </c:pt>
                <c:pt idx="341">
                  <c:v>39574.0</c:v>
                </c:pt>
                <c:pt idx="342">
                  <c:v>39575.0</c:v>
                </c:pt>
                <c:pt idx="343">
                  <c:v>39576.0</c:v>
                </c:pt>
                <c:pt idx="344">
                  <c:v>39577.0</c:v>
                </c:pt>
                <c:pt idx="345">
                  <c:v>39580.0</c:v>
                </c:pt>
                <c:pt idx="346">
                  <c:v>39581.0</c:v>
                </c:pt>
                <c:pt idx="347">
                  <c:v>39582.0</c:v>
                </c:pt>
                <c:pt idx="348">
                  <c:v>39583.0</c:v>
                </c:pt>
                <c:pt idx="349">
                  <c:v>39584.0</c:v>
                </c:pt>
                <c:pt idx="350">
                  <c:v>39587.0</c:v>
                </c:pt>
                <c:pt idx="351">
                  <c:v>39588.0</c:v>
                </c:pt>
                <c:pt idx="352">
                  <c:v>39589.0</c:v>
                </c:pt>
                <c:pt idx="353">
                  <c:v>39590.0</c:v>
                </c:pt>
                <c:pt idx="354">
                  <c:v>39591.0</c:v>
                </c:pt>
                <c:pt idx="355">
                  <c:v>39594.0</c:v>
                </c:pt>
                <c:pt idx="356">
                  <c:v>39595.0</c:v>
                </c:pt>
                <c:pt idx="357">
                  <c:v>39596.0</c:v>
                </c:pt>
                <c:pt idx="358">
                  <c:v>39597.0</c:v>
                </c:pt>
                <c:pt idx="359">
                  <c:v>39598.0</c:v>
                </c:pt>
                <c:pt idx="360">
                  <c:v>39601.0</c:v>
                </c:pt>
                <c:pt idx="361">
                  <c:v>39602.0</c:v>
                </c:pt>
                <c:pt idx="362">
                  <c:v>39603.0</c:v>
                </c:pt>
                <c:pt idx="363">
                  <c:v>39604.0</c:v>
                </c:pt>
                <c:pt idx="364">
                  <c:v>39605.0</c:v>
                </c:pt>
                <c:pt idx="365">
                  <c:v>39608.0</c:v>
                </c:pt>
                <c:pt idx="366">
                  <c:v>39609.0</c:v>
                </c:pt>
                <c:pt idx="367">
                  <c:v>39610.0</c:v>
                </c:pt>
                <c:pt idx="368">
                  <c:v>39611.0</c:v>
                </c:pt>
                <c:pt idx="369">
                  <c:v>39612.0</c:v>
                </c:pt>
                <c:pt idx="370">
                  <c:v>39615.0</c:v>
                </c:pt>
                <c:pt idx="371">
                  <c:v>39616.0</c:v>
                </c:pt>
                <c:pt idx="372">
                  <c:v>39618.0</c:v>
                </c:pt>
                <c:pt idx="373">
                  <c:v>39619.0</c:v>
                </c:pt>
                <c:pt idx="374">
                  <c:v>39622.0</c:v>
                </c:pt>
                <c:pt idx="375">
                  <c:v>39623.0</c:v>
                </c:pt>
                <c:pt idx="376">
                  <c:v>39624.0</c:v>
                </c:pt>
                <c:pt idx="377">
                  <c:v>39625.0</c:v>
                </c:pt>
                <c:pt idx="378">
                  <c:v>39626.0</c:v>
                </c:pt>
                <c:pt idx="379">
                  <c:v>39629.0</c:v>
                </c:pt>
                <c:pt idx="380">
                  <c:v>39630.0</c:v>
                </c:pt>
                <c:pt idx="381">
                  <c:v>39631.0</c:v>
                </c:pt>
                <c:pt idx="382">
                  <c:v>39632.0</c:v>
                </c:pt>
                <c:pt idx="383">
                  <c:v>39633.0</c:v>
                </c:pt>
                <c:pt idx="384">
                  <c:v>39636.0</c:v>
                </c:pt>
                <c:pt idx="385">
                  <c:v>39637.0</c:v>
                </c:pt>
                <c:pt idx="386">
                  <c:v>39638.0</c:v>
                </c:pt>
                <c:pt idx="387">
                  <c:v>39639.0</c:v>
                </c:pt>
                <c:pt idx="388">
                  <c:v>39640.0</c:v>
                </c:pt>
                <c:pt idx="389">
                  <c:v>39643.0</c:v>
                </c:pt>
                <c:pt idx="390">
                  <c:v>39644.0</c:v>
                </c:pt>
                <c:pt idx="391">
                  <c:v>39645.0</c:v>
                </c:pt>
                <c:pt idx="392">
                  <c:v>39646.0</c:v>
                </c:pt>
                <c:pt idx="393">
                  <c:v>39647.0</c:v>
                </c:pt>
                <c:pt idx="394">
                  <c:v>39650.0</c:v>
                </c:pt>
                <c:pt idx="395">
                  <c:v>39651.0</c:v>
                </c:pt>
                <c:pt idx="396">
                  <c:v>39652.0</c:v>
                </c:pt>
                <c:pt idx="397">
                  <c:v>39653.0</c:v>
                </c:pt>
                <c:pt idx="398">
                  <c:v>39654.0</c:v>
                </c:pt>
                <c:pt idx="399">
                  <c:v>39657.0</c:v>
                </c:pt>
                <c:pt idx="400">
                  <c:v>39658.0</c:v>
                </c:pt>
                <c:pt idx="401">
                  <c:v>39659.0</c:v>
                </c:pt>
                <c:pt idx="402">
                  <c:v>39660.0</c:v>
                </c:pt>
                <c:pt idx="403">
                  <c:v>39661.0</c:v>
                </c:pt>
                <c:pt idx="404">
                  <c:v>39664.0</c:v>
                </c:pt>
                <c:pt idx="405">
                  <c:v>39665.0</c:v>
                </c:pt>
                <c:pt idx="406">
                  <c:v>39666.0</c:v>
                </c:pt>
                <c:pt idx="407">
                  <c:v>39667.0</c:v>
                </c:pt>
                <c:pt idx="408">
                  <c:v>39668.0</c:v>
                </c:pt>
                <c:pt idx="409">
                  <c:v>39671.0</c:v>
                </c:pt>
                <c:pt idx="410">
                  <c:v>39672.0</c:v>
                </c:pt>
                <c:pt idx="411">
                  <c:v>39673.0</c:v>
                </c:pt>
                <c:pt idx="412">
                  <c:v>39674.0</c:v>
                </c:pt>
                <c:pt idx="413">
                  <c:v>39675.0</c:v>
                </c:pt>
                <c:pt idx="414">
                  <c:v>39678.0</c:v>
                </c:pt>
                <c:pt idx="415">
                  <c:v>39679.0</c:v>
                </c:pt>
                <c:pt idx="416">
                  <c:v>39680.0</c:v>
                </c:pt>
                <c:pt idx="417">
                  <c:v>39681.0</c:v>
                </c:pt>
                <c:pt idx="418">
                  <c:v>39682.0</c:v>
                </c:pt>
                <c:pt idx="419">
                  <c:v>39685.0</c:v>
                </c:pt>
                <c:pt idx="420">
                  <c:v>39686.0</c:v>
                </c:pt>
                <c:pt idx="421">
                  <c:v>39687.0</c:v>
                </c:pt>
                <c:pt idx="422">
                  <c:v>39688.0</c:v>
                </c:pt>
                <c:pt idx="423">
                  <c:v>39689.0</c:v>
                </c:pt>
                <c:pt idx="424">
                  <c:v>39692.0</c:v>
                </c:pt>
                <c:pt idx="425">
                  <c:v>39693.0</c:v>
                </c:pt>
                <c:pt idx="426">
                  <c:v>39694.0</c:v>
                </c:pt>
                <c:pt idx="427">
                  <c:v>39695.0</c:v>
                </c:pt>
                <c:pt idx="428">
                  <c:v>39696.0</c:v>
                </c:pt>
                <c:pt idx="429">
                  <c:v>39699.0</c:v>
                </c:pt>
                <c:pt idx="430">
                  <c:v>39700.0</c:v>
                </c:pt>
                <c:pt idx="431">
                  <c:v>39701.0</c:v>
                </c:pt>
                <c:pt idx="432">
                  <c:v>39702.0</c:v>
                </c:pt>
                <c:pt idx="433">
                  <c:v>39703.0</c:v>
                </c:pt>
                <c:pt idx="434">
                  <c:v>39706.0</c:v>
                </c:pt>
                <c:pt idx="435">
                  <c:v>39707.0</c:v>
                </c:pt>
                <c:pt idx="436">
                  <c:v>39708.0</c:v>
                </c:pt>
                <c:pt idx="437">
                  <c:v>39709.0</c:v>
                </c:pt>
                <c:pt idx="438">
                  <c:v>39710.0</c:v>
                </c:pt>
                <c:pt idx="439">
                  <c:v>39713.0</c:v>
                </c:pt>
                <c:pt idx="440">
                  <c:v>39714.0</c:v>
                </c:pt>
                <c:pt idx="441">
                  <c:v>39715.0</c:v>
                </c:pt>
                <c:pt idx="442">
                  <c:v>39716.0</c:v>
                </c:pt>
                <c:pt idx="443">
                  <c:v>39717.0</c:v>
                </c:pt>
                <c:pt idx="444">
                  <c:v>39720.0</c:v>
                </c:pt>
                <c:pt idx="445">
                  <c:v>39721.0</c:v>
                </c:pt>
                <c:pt idx="446">
                  <c:v>39722.0</c:v>
                </c:pt>
                <c:pt idx="447">
                  <c:v>39723.0</c:v>
                </c:pt>
                <c:pt idx="448">
                  <c:v>39724.0</c:v>
                </c:pt>
                <c:pt idx="449">
                  <c:v>39727.0</c:v>
                </c:pt>
                <c:pt idx="450">
                  <c:v>39728.0</c:v>
                </c:pt>
                <c:pt idx="451">
                  <c:v>39729.0</c:v>
                </c:pt>
                <c:pt idx="452">
                  <c:v>39730.0</c:v>
                </c:pt>
                <c:pt idx="453">
                  <c:v>39731.0</c:v>
                </c:pt>
                <c:pt idx="454">
                  <c:v>39734.0</c:v>
                </c:pt>
                <c:pt idx="455">
                  <c:v>39735.0</c:v>
                </c:pt>
                <c:pt idx="456">
                  <c:v>39736.0</c:v>
                </c:pt>
                <c:pt idx="457">
                  <c:v>39737.0</c:v>
                </c:pt>
                <c:pt idx="458">
                  <c:v>39738.0</c:v>
                </c:pt>
                <c:pt idx="459">
                  <c:v>39741.0</c:v>
                </c:pt>
                <c:pt idx="460">
                  <c:v>39743.0</c:v>
                </c:pt>
                <c:pt idx="461">
                  <c:v>39744.0</c:v>
                </c:pt>
                <c:pt idx="462">
                  <c:v>39745.0</c:v>
                </c:pt>
                <c:pt idx="463">
                  <c:v>39748.0</c:v>
                </c:pt>
                <c:pt idx="464">
                  <c:v>39749.0</c:v>
                </c:pt>
                <c:pt idx="465">
                  <c:v>39750.0</c:v>
                </c:pt>
                <c:pt idx="466">
                  <c:v>39751.0</c:v>
                </c:pt>
                <c:pt idx="467">
                  <c:v>39752.0</c:v>
                </c:pt>
                <c:pt idx="468">
                  <c:v>39755.0</c:v>
                </c:pt>
                <c:pt idx="469">
                  <c:v>39756.0</c:v>
                </c:pt>
                <c:pt idx="470">
                  <c:v>39757.0</c:v>
                </c:pt>
                <c:pt idx="471">
                  <c:v>39758.0</c:v>
                </c:pt>
                <c:pt idx="472">
                  <c:v>39759.0</c:v>
                </c:pt>
                <c:pt idx="473">
                  <c:v>39762.0</c:v>
                </c:pt>
                <c:pt idx="474">
                  <c:v>39763.0</c:v>
                </c:pt>
                <c:pt idx="475">
                  <c:v>39764.0</c:v>
                </c:pt>
                <c:pt idx="476">
                  <c:v>39765.0</c:v>
                </c:pt>
                <c:pt idx="477">
                  <c:v>39766.0</c:v>
                </c:pt>
                <c:pt idx="478">
                  <c:v>39769.0</c:v>
                </c:pt>
                <c:pt idx="479">
                  <c:v>39770.0</c:v>
                </c:pt>
                <c:pt idx="480">
                  <c:v>39771.0</c:v>
                </c:pt>
                <c:pt idx="481">
                  <c:v>39772.0</c:v>
                </c:pt>
                <c:pt idx="482">
                  <c:v>39773.0</c:v>
                </c:pt>
                <c:pt idx="483">
                  <c:v>39776.0</c:v>
                </c:pt>
                <c:pt idx="484">
                  <c:v>39777.0</c:v>
                </c:pt>
                <c:pt idx="485">
                  <c:v>39778.0</c:v>
                </c:pt>
                <c:pt idx="486">
                  <c:v>39779.0</c:v>
                </c:pt>
                <c:pt idx="487">
                  <c:v>39780.0</c:v>
                </c:pt>
                <c:pt idx="488">
                  <c:v>39783.0</c:v>
                </c:pt>
                <c:pt idx="489">
                  <c:v>39784.0</c:v>
                </c:pt>
                <c:pt idx="490">
                  <c:v>39785.0</c:v>
                </c:pt>
                <c:pt idx="491">
                  <c:v>39786.0</c:v>
                </c:pt>
                <c:pt idx="492">
                  <c:v>39787.0</c:v>
                </c:pt>
                <c:pt idx="493">
                  <c:v>39790.0</c:v>
                </c:pt>
                <c:pt idx="494">
                  <c:v>39791.0</c:v>
                </c:pt>
                <c:pt idx="495">
                  <c:v>39792.0</c:v>
                </c:pt>
                <c:pt idx="496">
                  <c:v>39793.0</c:v>
                </c:pt>
                <c:pt idx="497">
                  <c:v>39794.0</c:v>
                </c:pt>
                <c:pt idx="498">
                  <c:v>39797.0</c:v>
                </c:pt>
                <c:pt idx="499">
                  <c:v>39798.0</c:v>
                </c:pt>
                <c:pt idx="500">
                  <c:v>39799.0</c:v>
                </c:pt>
                <c:pt idx="501">
                  <c:v>39800.0</c:v>
                </c:pt>
                <c:pt idx="502">
                  <c:v>39801.0</c:v>
                </c:pt>
                <c:pt idx="503">
                  <c:v>39804.0</c:v>
                </c:pt>
                <c:pt idx="504">
                  <c:v>39805.0</c:v>
                </c:pt>
                <c:pt idx="505">
                  <c:v>39806.0</c:v>
                </c:pt>
                <c:pt idx="506">
                  <c:v>39808.0</c:v>
                </c:pt>
                <c:pt idx="507">
                  <c:v>39811.0</c:v>
                </c:pt>
                <c:pt idx="508">
                  <c:v>39812.0</c:v>
                </c:pt>
                <c:pt idx="509">
                  <c:v>39813.0</c:v>
                </c:pt>
                <c:pt idx="510">
                  <c:v>39815.0</c:v>
                </c:pt>
                <c:pt idx="511">
                  <c:v>39818.0</c:v>
                </c:pt>
                <c:pt idx="512">
                  <c:v>39819.0</c:v>
                </c:pt>
                <c:pt idx="513">
                  <c:v>39820.0</c:v>
                </c:pt>
                <c:pt idx="514">
                  <c:v>39821.0</c:v>
                </c:pt>
                <c:pt idx="515">
                  <c:v>39822.0</c:v>
                </c:pt>
                <c:pt idx="516">
                  <c:v>39825.0</c:v>
                </c:pt>
                <c:pt idx="517">
                  <c:v>39826.0</c:v>
                </c:pt>
                <c:pt idx="518">
                  <c:v>39827.0</c:v>
                </c:pt>
                <c:pt idx="519">
                  <c:v>39828.0</c:v>
                </c:pt>
                <c:pt idx="520">
                  <c:v>39829.0</c:v>
                </c:pt>
                <c:pt idx="521">
                  <c:v>39832.0</c:v>
                </c:pt>
                <c:pt idx="522">
                  <c:v>39833.0</c:v>
                </c:pt>
                <c:pt idx="523">
                  <c:v>39834.0</c:v>
                </c:pt>
                <c:pt idx="524">
                  <c:v>39835.0</c:v>
                </c:pt>
                <c:pt idx="525">
                  <c:v>39836.0</c:v>
                </c:pt>
                <c:pt idx="526">
                  <c:v>39839.0</c:v>
                </c:pt>
                <c:pt idx="527">
                  <c:v>39840.0</c:v>
                </c:pt>
                <c:pt idx="528">
                  <c:v>39841.0</c:v>
                </c:pt>
                <c:pt idx="529">
                  <c:v>39842.0</c:v>
                </c:pt>
                <c:pt idx="530">
                  <c:v>39843.0</c:v>
                </c:pt>
                <c:pt idx="531">
                  <c:v>39846.0</c:v>
                </c:pt>
                <c:pt idx="532">
                  <c:v>39847.0</c:v>
                </c:pt>
                <c:pt idx="533">
                  <c:v>39848.0</c:v>
                </c:pt>
                <c:pt idx="534">
                  <c:v>39849.0</c:v>
                </c:pt>
                <c:pt idx="535">
                  <c:v>39850.0</c:v>
                </c:pt>
                <c:pt idx="536">
                  <c:v>39853.0</c:v>
                </c:pt>
                <c:pt idx="537">
                  <c:v>39854.0</c:v>
                </c:pt>
                <c:pt idx="538">
                  <c:v>39855.0</c:v>
                </c:pt>
                <c:pt idx="539">
                  <c:v>39856.0</c:v>
                </c:pt>
                <c:pt idx="540">
                  <c:v>39857.0</c:v>
                </c:pt>
                <c:pt idx="541">
                  <c:v>39860.0</c:v>
                </c:pt>
                <c:pt idx="542">
                  <c:v>39861.0</c:v>
                </c:pt>
                <c:pt idx="543">
                  <c:v>39862.0</c:v>
                </c:pt>
                <c:pt idx="544">
                  <c:v>39863.0</c:v>
                </c:pt>
                <c:pt idx="545">
                  <c:v>39864.0</c:v>
                </c:pt>
                <c:pt idx="546">
                  <c:v>39867.0</c:v>
                </c:pt>
                <c:pt idx="547">
                  <c:v>39868.0</c:v>
                </c:pt>
                <c:pt idx="548">
                  <c:v>39869.0</c:v>
                </c:pt>
                <c:pt idx="549">
                  <c:v>39870.0</c:v>
                </c:pt>
                <c:pt idx="550">
                  <c:v>39871.0</c:v>
                </c:pt>
                <c:pt idx="551">
                  <c:v>39874.0</c:v>
                </c:pt>
                <c:pt idx="552">
                  <c:v>39875.0</c:v>
                </c:pt>
                <c:pt idx="553">
                  <c:v>39876.0</c:v>
                </c:pt>
                <c:pt idx="554">
                  <c:v>39877.0</c:v>
                </c:pt>
                <c:pt idx="555">
                  <c:v>39878.0</c:v>
                </c:pt>
                <c:pt idx="556">
                  <c:v>39881.0</c:v>
                </c:pt>
                <c:pt idx="557">
                  <c:v>39882.0</c:v>
                </c:pt>
                <c:pt idx="558">
                  <c:v>39883.0</c:v>
                </c:pt>
                <c:pt idx="559">
                  <c:v>39884.0</c:v>
                </c:pt>
                <c:pt idx="560">
                  <c:v>39885.0</c:v>
                </c:pt>
                <c:pt idx="561">
                  <c:v>39888.0</c:v>
                </c:pt>
                <c:pt idx="562">
                  <c:v>39889.0</c:v>
                </c:pt>
                <c:pt idx="563">
                  <c:v>39890.0</c:v>
                </c:pt>
                <c:pt idx="564">
                  <c:v>39891.0</c:v>
                </c:pt>
                <c:pt idx="565">
                  <c:v>39892.0</c:v>
                </c:pt>
                <c:pt idx="566">
                  <c:v>39895.0</c:v>
                </c:pt>
                <c:pt idx="567">
                  <c:v>39896.0</c:v>
                </c:pt>
                <c:pt idx="568">
                  <c:v>39897.0</c:v>
                </c:pt>
                <c:pt idx="569">
                  <c:v>39898.0</c:v>
                </c:pt>
                <c:pt idx="570">
                  <c:v>39899.0</c:v>
                </c:pt>
                <c:pt idx="571">
                  <c:v>39902.0</c:v>
                </c:pt>
                <c:pt idx="572">
                  <c:v>39903.0</c:v>
                </c:pt>
                <c:pt idx="573">
                  <c:v>39904.0</c:v>
                </c:pt>
                <c:pt idx="574">
                  <c:v>39905.0</c:v>
                </c:pt>
                <c:pt idx="575">
                  <c:v>39906.0</c:v>
                </c:pt>
                <c:pt idx="576">
                  <c:v>39909.0</c:v>
                </c:pt>
                <c:pt idx="577">
                  <c:v>39910.0</c:v>
                </c:pt>
                <c:pt idx="578">
                  <c:v>39911.0</c:v>
                </c:pt>
                <c:pt idx="579">
                  <c:v>39912.0</c:v>
                </c:pt>
                <c:pt idx="580">
                  <c:v>39913.0</c:v>
                </c:pt>
                <c:pt idx="581">
                  <c:v>39916.0</c:v>
                </c:pt>
                <c:pt idx="582">
                  <c:v>39917.0</c:v>
                </c:pt>
                <c:pt idx="583">
                  <c:v>39918.0</c:v>
                </c:pt>
                <c:pt idx="584">
                  <c:v>39919.0</c:v>
                </c:pt>
                <c:pt idx="585">
                  <c:v>39920.0</c:v>
                </c:pt>
                <c:pt idx="586">
                  <c:v>39923.0</c:v>
                </c:pt>
                <c:pt idx="587">
                  <c:v>39924.0</c:v>
                </c:pt>
                <c:pt idx="588">
                  <c:v>39925.0</c:v>
                </c:pt>
                <c:pt idx="589">
                  <c:v>39926.0</c:v>
                </c:pt>
                <c:pt idx="590">
                  <c:v>39927.0</c:v>
                </c:pt>
                <c:pt idx="591">
                  <c:v>39930.0</c:v>
                </c:pt>
                <c:pt idx="592">
                  <c:v>39931.0</c:v>
                </c:pt>
                <c:pt idx="593">
                  <c:v>39932.0</c:v>
                </c:pt>
                <c:pt idx="594">
                  <c:v>39933.0</c:v>
                </c:pt>
                <c:pt idx="595">
                  <c:v>39934.0</c:v>
                </c:pt>
                <c:pt idx="596">
                  <c:v>39937.0</c:v>
                </c:pt>
                <c:pt idx="597">
                  <c:v>39938.0</c:v>
                </c:pt>
                <c:pt idx="598">
                  <c:v>39939.0</c:v>
                </c:pt>
                <c:pt idx="599">
                  <c:v>39940.0</c:v>
                </c:pt>
                <c:pt idx="600">
                  <c:v>39941.0</c:v>
                </c:pt>
                <c:pt idx="601">
                  <c:v>39944.0</c:v>
                </c:pt>
                <c:pt idx="602">
                  <c:v>39945.0</c:v>
                </c:pt>
                <c:pt idx="603">
                  <c:v>39946.0</c:v>
                </c:pt>
                <c:pt idx="604">
                  <c:v>39947.0</c:v>
                </c:pt>
                <c:pt idx="605">
                  <c:v>39948.0</c:v>
                </c:pt>
                <c:pt idx="606">
                  <c:v>39951.0</c:v>
                </c:pt>
                <c:pt idx="607">
                  <c:v>39952.0</c:v>
                </c:pt>
                <c:pt idx="608">
                  <c:v>39953.0</c:v>
                </c:pt>
                <c:pt idx="609">
                  <c:v>39954.0</c:v>
                </c:pt>
                <c:pt idx="610">
                  <c:v>39955.0</c:v>
                </c:pt>
                <c:pt idx="611">
                  <c:v>39958.0</c:v>
                </c:pt>
                <c:pt idx="612">
                  <c:v>39959.0</c:v>
                </c:pt>
                <c:pt idx="613">
                  <c:v>39960.0</c:v>
                </c:pt>
                <c:pt idx="614">
                  <c:v>39961.0</c:v>
                </c:pt>
                <c:pt idx="615">
                  <c:v>39962.0</c:v>
                </c:pt>
                <c:pt idx="616">
                  <c:v>39965.0</c:v>
                </c:pt>
                <c:pt idx="617">
                  <c:v>39966.0</c:v>
                </c:pt>
                <c:pt idx="618">
                  <c:v>39967.0</c:v>
                </c:pt>
                <c:pt idx="619">
                  <c:v>39968.0</c:v>
                </c:pt>
                <c:pt idx="620">
                  <c:v>39969.0</c:v>
                </c:pt>
                <c:pt idx="621">
                  <c:v>39972.0</c:v>
                </c:pt>
                <c:pt idx="622">
                  <c:v>39973.0</c:v>
                </c:pt>
                <c:pt idx="623">
                  <c:v>39974.0</c:v>
                </c:pt>
                <c:pt idx="624">
                  <c:v>39975.0</c:v>
                </c:pt>
                <c:pt idx="625">
                  <c:v>39976.0</c:v>
                </c:pt>
                <c:pt idx="626">
                  <c:v>39979.0</c:v>
                </c:pt>
                <c:pt idx="627">
                  <c:v>39980.0</c:v>
                </c:pt>
                <c:pt idx="628">
                  <c:v>39981.0</c:v>
                </c:pt>
                <c:pt idx="629">
                  <c:v>39982.0</c:v>
                </c:pt>
                <c:pt idx="630">
                  <c:v>39983.0</c:v>
                </c:pt>
                <c:pt idx="631">
                  <c:v>39986.0</c:v>
                </c:pt>
                <c:pt idx="632">
                  <c:v>39987.0</c:v>
                </c:pt>
                <c:pt idx="633">
                  <c:v>39988.0</c:v>
                </c:pt>
                <c:pt idx="634">
                  <c:v>39989.0</c:v>
                </c:pt>
                <c:pt idx="635">
                  <c:v>39990.0</c:v>
                </c:pt>
                <c:pt idx="636">
                  <c:v>39993.0</c:v>
                </c:pt>
                <c:pt idx="637">
                  <c:v>39994.0</c:v>
                </c:pt>
                <c:pt idx="638">
                  <c:v>39995.0</c:v>
                </c:pt>
                <c:pt idx="639">
                  <c:v>39996.0</c:v>
                </c:pt>
                <c:pt idx="640">
                  <c:v>39997.0</c:v>
                </c:pt>
                <c:pt idx="641">
                  <c:v>40000.0</c:v>
                </c:pt>
                <c:pt idx="642">
                  <c:v>40001.0</c:v>
                </c:pt>
                <c:pt idx="643">
                  <c:v>40002.0</c:v>
                </c:pt>
                <c:pt idx="644">
                  <c:v>40003.0</c:v>
                </c:pt>
                <c:pt idx="645">
                  <c:v>40004.0</c:v>
                </c:pt>
                <c:pt idx="646">
                  <c:v>40007.0</c:v>
                </c:pt>
                <c:pt idx="647">
                  <c:v>40008.0</c:v>
                </c:pt>
                <c:pt idx="648">
                  <c:v>40009.0</c:v>
                </c:pt>
                <c:pt idx="649">
                  <c:v>40010.0</c:v>
                </c:pt>
                <c:pt idx="650">
                  <c:v>40011.0</c:v>
                </c:pt>
                <c:pt idx="651">
                  <c:v>40014.0</c:v>
                </c:pt>
                <c:pt idx="652">
                  <c:v>40015.0</c:v>
                </c:pt>
                <c:pt idx="653">
                  <c:v>40016.0</c:v>
                </c:pt>
                <c:pt idx="654">
                  <c:v>40017.0</c:v>
                </c:pt>
                <c:pt idx="655">
                  <c:v>40018.0</c:v>
                </c:pt>
                <c:pt idx="656">
                  <c:v>40022.0</c:v>
                </c:pt>
                <c:pt idx="657">
                  <c:v>40023.0</c:v>
                </c:pt>
                <c:pt idx="658">
                  <c:v>40024.0</c:v>
                </c:pt>
                <c:pt idx="659">
                  <c:v>40025.0</c:v>
                </c:pt>
                <c:pt idx="660">
                  <c:v>40028.0</c:v>
                </c:pt>
                <c:pt idx="661">
                  <c:v>40029.0</c:v>
                </c:pt>
                <c:pt idx="662">
                  <c:v>40030.0</c:v>
                </c:pt>
                <c:pt idx="663">
                  <c:v>40031.0</c:v>
                </c:pt>
                <c:pt idx="664">
                  <c:v>40032.0</c:v>
                </c:pt>
                <c:pt idx="665">
                  <c:v>40035.0</c:v>
                </c:pt>
                <c:pt idx="666">
                  <c:v>40036.0</c:v>
                </c:pt>
                <c:pt idx="667">
                  <c:v>40037.0</c:v>
                </c:pt>
                <c:pt idx="668">
                  <c:v>40038.0</c:v>
                </c:pt>
                <c:pt idx="669">
                  <c:v>40039.0</c:v>
                </c:pt>
                <c:pt idx="670">
                  <c:v>40042.0</c:v>
                </c:pt>
                <c:pt idx="671">
                  <c:v>40043.0</c:v>
                </c:pt>
                <c:pt idx="672">
                  <c:v>40044.0</c:v>
                </c:pt>
                <c:pt idx="673">
                  <c:v>40045.0</c:v>
                </c:pt>
                <c:pt idx="674">
                  <c:v>40046.0</c:v>
                </c:pt>
                <c:pt idx="675">
                  <c:v>40049.0</c:v>
                </c:pt>
                <c:pt idx="676">
                  <c:v>40050.0</c:v>
                </c:pt>
                <c:pt idx="677">
                  <c:v>40051.0</c:v>
                </c:pt>
                <c:pt idx="678">
                  <c:v>40052.0</c:v>
                </c:pt>
                <c:pt idx="679">
                  <c:v>40053.0</c:v>
                </c:pt>
                <c:pt idx="680">
                  <c:v>40056.0</c:v>
                </c:pt>
                <c:pt idx="681">
                  <c:v>40057.0</c:v>
                </c:pt>
                <c:pt idx="682">
                  <c:v>40058.0</c:v>
                </c:pt>
                <c:pt idx="683">
                  <c:v>40059.0</c:v>
                </c:pt>
                <c:pt idx="684">
                  <c:v>40060.0</c:v>
                </c:pt>
                <c:pt idx="685">
                  <c:v>40063.0</c:v>
                </c:pt>
                <c:pt idx="686">
                  <c:v>40064.0</c:v>
                </c:pt>
                <c:pt idx="687">
                  <c:v>40065.0</c:v>
                </c:pt>
                <c:pt idx="688">
                  <c:v>40066.0</c:v>
                </c:pt>
                <c:pt idx="689">
                  <c:v>40067.0</c:v>
                </c:pt>
                <c:pt idx="690">
                  <c:v>40070.0</c:v>
                </c:pt>
                <c:pt idx="691">
                  <c:v>40071.0</c:v>
                </c:pt>
                <c:pt idx="692">
                  <c:v>40072.0</c:v>
                </c:pt>
                <c:pt idx="693">
                  <c:v>40073.0</c:v>
                </c:pt>
                <c:pt idx="694">
                  <c:v>40074.0</c:v>
                </c:pt>
                <c:pt idx="695">
                  <c:v>40077.0</c:v>
                </c:pt>
                <c:pt idx="696">
                  <c:v>40078.0</c:v>
                </c:pt>
                <c:pt idx="697">
                  <c:v>40079.0</c:v>
                </c:pt>
                <c:pt idx="698">
                  <c:v>40080.0</c:v>
                </c:pt>
                <c:pt idx="699">
                  <c:v>40081.0</c:v>
                </c:pt>
                <c:pt idx="700">
                  <c:v>40084.0</c:v>
                </c:pt>
                <c:pt idx="701">
                  <c:v>40085.0</c:v>
                </c:pt>
                <c:pt idx="702">
                  <c:v>40086.0</c:v>
                </c:pt>
                <c:pt idx="703">
                  <c:v>40087.0</c:v>
                </c:pt>
                <c:pt idx="704">
                  <c:v>40088.0</c:v>
                </c:pt>
                <c:pt idx="705">
                  <c:v>40091.0</c:v>
                </c:pt>
                <c:pt idx="706">
                  <c:v>40092.0</c:v>
                </c:pt>
                <c:pt idx="707">
                  <c:v>40093.0</c:v>
                </c:pt>
                <c:pt idx="708">
                  <c:v>40094.0</c:v>
                </c:pt>
                <c:pt idx="709">
                  <c:v>40095.0</c:v>
                </c:pt>
                <c:pt idx="710">
                  <c:v>40098.0</c:v>
                </c:pt>
                <c:pt idx="711">
                  <c:v>40099.0</c:v>
                </c:pt>
                <c:pt idx="712">
                  <c:v>40100.0</c:v>
                </c:pt>
                <c:pt idx="713">
                  <c:v>40101.0</c:v>
                </c:pt>
                <c:pt idx="714">
                  <c:v>40102.0</c:v>
                </c:pt>
                <c:pt idx="715">
                  <c:v>40105.0</c:v>
                </c:pt>
                <c:pt idx="716">
                  <c:v>40106.0</c:v>
                </c:pt>
                <c:pt idx="717">
                  <c:v>40107.0</c:v>
                </c:pt>
                <c:pt idx="718">
                  <c:v>40108.0</c:v>
                </c:pt>
                <c:pt idx="719">
                  <c:v>40109.0</c:v>
                </c:pt>
                <c:pt idx="720">
                  <c:v>40112.0</c:v>
                </c:pt>
                <c:pt idx="721">
                  <c:v>40113.0</c:v>
                </c:pt>
                <c:pt idx="722">
                  <c:v>40114.0</c:v>
                </c:pt>
                <c:pt idx="723">
                  <c:v>40115.0</c:v>
                </c:pt>
                <c:pt idx="724">
                  <c:v>40116.0</c:v>
                </c:pt>
                <c:pt idx="725">
                  <c:v>40119.0</c:v>
                </c:pt>
                <c:pt idx="726">
                  <c:v>40120.0</c:v>
                </c:pt>
                <c:pt idx="727">
                  <c:v>40121.0</c:v>
                </c:pt>
                <c:pt idx="728">
                  <c:v>40122.0</c:v>
                </c:pt>
                <c:pt idx="729">
                  <c:v>40123.0</c:v>
                </c:pt>
                <c:pt idx="730">
                  <c:v>40126.0</c:v>
                </c:pt>
                <c:pt idx="731">
                  <c:v>40127.0</c:v>
                </c:pt>
                <c:pt idx="732">
                  <c:v>40128.0</c:v>
                </c:pt>
                <c:pt idx="733">
                  <c:v>40129.0</c:v>
                </c:pt>
                <c:pt idx="734">
                  <c:v>40130.0</c:v>
                </c:pt>
                <c:pt idx="735">
                  <c:v>40133.0</c:v>
                </c:pt>
                <c:pt idx="736">
                  <c:v>40134.0</c:v>
                </c:pt>
                <c:pt idx="737">
                  <c:v>40135.0</c:v>
                </c:pt>
                <c:pt idx="738">
                  <c:v>40136.0</c:v>
                </c:pt>
                <c:pt idx="739">
                  <c:v>40137.0</c:v>
                </c:pt>
                <c:pt idx="740">
                  <c:v>40140.0</c:v>
                </c:pt>
                <c:pt idx="741">
                  <c:v>40141.0</c:v>
                </c:pt>
                <c:pt idx="742">
                  <c:v>40142.0</c:v>
                </c:pt>
                <c:pt idx="743">
                  <c:v>40143.0</c:v>
                </c:pt>
                <c:pt idx="744">
                  <c:v>40144.0</c:v>
                </c:pt>
                <c:pt idx="745">
                  <c:v>40147.0</c:v>
                </c:pt>
                <c:pt idx="746">
                  <c:v>40148.0</c:v>
                </c:pt>
                <c:pt idx="747">
                  <c:v>40149.0</c:v>
                </c:pt>
                <c:pt idx="748">
                  <c:v>40150.0</c:v>
                </c:pt>
                <c:pt idx="749">
                  <c:v>40151.0</c:v>
                </c:pt>
                <c:pt idx="750">
                  <c:v>40154.0</c:v>
                </c:pt>
                <c:pt idx="751">
                  <c:v>40155.0</c:v>
                </c:pt>
                <c:pt idx="752">
                  <c:v>40156.0</c:v>
                </c:pt>
                <c:pt idx="753">
                  <c:v>40157.0</c:v>
                </c:pt>
                <c:pt idx="754">
                  <c:v>40158.0</c:v>
                </c:pt>
                <c:pt idx="755">
                  <c:v>40161.0</c:v>
                </c:pt>
                <c:pt idx="756">
                  <c:v>40162.0</c:v>
                </c:pt>
                <c:pt idx="757">
                  <c:v>40163.0</c:v>
                </c:pt>
                <c:pt idx="758">
                  <c:v>40164.0</c:v>
                </c:pt>
                <c:pt idx="759">
                  <c:v>40165.0</c:v>
                </c:pt>
                <c:pt idx="760">
                  <c:v>40168.0</c:v>
                </c:pt>
                <c:pt idx="761">
                  <c:v>40169.0</c:v>
                </c:pt>
                <c:pt idx="762">
                  <c:v>40170.0</c:v>
                </c:pt>
                <c:pt idx="763">
                  <c:v>40171.0</c:v>
                </c:pt>
                <c:pt idx="764">
                  <c:v>40175.0</c:v>
                </c:pt>
                <c:pt idx="765">
                  <c:v>40176.0</c:v>
                </c:pt>
                <c:pt idx="766">
                  <c:v>40177.0</c:v>
                </c:pt>
                <c:pt idx="767">
                  <c:v>40178.0</c:v>
                </c:pt>
                <c:pt idx="768">
                  <c:v>40182.0</c:v>
                </c:pt>
                <c:pt idx="769">
                  <c:v>40183.0</c:v>
                </c:pt>
                <c:pt idx="770">
                  <c:v>40184.0</c:v>
                </c:pt>
                <c:pt idx="771">
                  <c:v>40185.0</c:v>
                </c:pt>
                <c:pt idx="772">
                  <c:v>40186.0</c:v>
                </c:pt>
                <c:pt idx="773">
                  <c:v>40189.0</c:v>
                </c:pt>
                <c:pt idx="774">
                  <c:v>40190.0</c:v>
                </c:pt>
                <c:pt idx="775">
                  <c:v>40191.0</c:v>
                </c:pt>
                <c:pt idx="776">
                  <c:v>40192.0</c:v>
                </c:pt>
                <c:pt idx="777">
                  <c:v>40193.0</c:v>
                </c:pt>
                <c:pt idx="778">
                  <c:v>40196.0</c:v>
                </c:pt>
                <c:pt idx="779">
                  <c:v>40197.0</c:v>
                </c:pt>
                <c:pt idx="780">
                  <c:v>40198.0</c:v>
                </c:pt>
                <c:pt idx="781">
                  <c:v>40199.0</c:v>
                </c:pt>
                <c:pt idx="782">
                  <c:v>40200.0</c:v>
                </c:pt>
                <c:pt idx="783">
                  <c:v>40203.0</c:v>
                </c:pt>
                <c:pt idx="784">
                  <c:v>40204.0</c:v>
                </c:pt>
                <c:pt idx="785">
                  <c:v>40205.0</c:v>
                </c:pt>
                <c:pt idx="786">
                  <c:v>40206.0</c:v>
                </c:pt>
                <c:pt idx="787">
                  <c:v>40207.0</c:v>
                </c:pt>
                <c:pt idx="788">
                  <c:v>40210.0</c:v>
                </c:pt>
                <c:pt idx="789">
                  <c:v>40211.0</c:v>
                </c:pt>
                <c:pt idx="790">
                  <c:v>40212.0</c:v>
                </c:pt>
                <c:pt idx="791">
                  <c:v>40213.0</c:v>
                </c:pt>
                <c:pt idx="792">
                  <c:v>40214.0</c:v>
                </c:pt>
                <c:pt idx="793">
                  <c:v>40217.0</c:v>
                </c:pt>
                <c:pt idx="794">
                  <c:v>40218.0</c:v>
                </c:pt>
                <c:pt idx="795">
                  <c:v>40219.0</c:v>
                </c:pt>
                <c:pt idx="796">
                  <c:v>40220.0</c:v>
                </c:pt>
                <c:pt idx="797">
                  <c:v>40221.0</c:v>
                </c:pt>
                <c:pt idx="798">
                  <c:v>40224.0</c:v>
                </c:pt>
                <c:pt idx="799">
                  <c:v>40225.0</c:v>
                </c:pt>
                <c:pt idx="800">
                  <c:v>40226.0</c:v>
                </c:pt>
                <c:pt idx="801">
                  <c:v>40227.0</c:v>
                </c:pt>
                <c:pt idx="802">
                  <c:v>40228.0</c:v>
                </c:pt>
                <c:pt idx="803">
                  <c:v>40231.0</c:v>
                </c:pt>
                <c:pt idx="804">
                  <c:v>40232.0</c:v>
                </c:pt>
                <c:pt idx="805">
                  <c:v>40233.0</c:v>
                </c:pt>
                <c:pt idx="806">
                  <c:v>40234.0</c:v>
                </c:pt>
                <c:pt idx="807">
                  <c:v>40235.0</c:v>
                </c:pt>
                <c:pt idx="808">
                  <c:v>40238.0</c:v>
                </c:pt>
                <c:pt idx="809">
                  <c:v>40239.0</c:v>
                </c:pt>
                <c:pt idx="810">
                  <c:v>40240.0</c:v>
                </c:pt>
                <c:pt idx="811">
                  <c:v>40241.0</c:v>
                </c:pt>
                <c:pt idx="812">
                  <c:v>40242.0</c:v>
                </c:pt>
                <c:pt idx="813">
                  <c:v>40245.0</c:v>
                </c:pt>
                <c:pt idx="814">
                  <c:v>40247.0</c:v>
                </c:pt>
                <c:pt idx="815">
                  <c:v>40248.0</c:v>
                </c:pt>
                <c:pt idx="816">
                  <c:v>40249.0</c:v>
                </c:pt>
                <c:pt idx="817">
                  <c:v>40252.0</c:v>
                </c:pt>
                <c:pt idx="818">
                  <c:v>40253.0</c:v>
                </c:pt>
                <c:pt idx="819">
                  <c:v>40254.0</c:v>
                </c:pt>
                <c:pt idx="820">
                  <c:v>40255.0</c:v>
                </c:pt>
                <c:pt idx="821">
                  <c:v>40256.0</c:v>
                </c:pt>
                <c:pt idx="822">
                  <c:v>40259.0</c:v>
                </c:pt>
                <c:pt idx="823">
                  <c:v>40260.0</c:v>
                </c:pt>
                <c:pt idx="824">
                  <c:v>40261.0</c:v>
                </c:pt>
                <c:pt idx="825">
                  <c:v>40262.0</c:v>
                </c:pt>
                <c:pt idx="826">
                  <c:v>40263.0</c:v>
                </c:pt>
                <c:pt idx="827">
                  <c:v>40266.0</c:v>
                </c:pt>
                <c:pt idx="828">
                  <c:v>40267.0</c:v>
                </c:pt>
                <c:pt idx="829">
                  <c:v>40268.0</c:v>
                </c:pt>
                <c:pt idx="830">
                  <c:v>40269.0</c:v>
                </c:pt>
                <c:pt idx="831">
                  <c:v>40270.0</c:v>
                </c:pt>
                <c:pt idx="832">
                  <c:v>40273.0</c:v>
                </c:pt>
                <c:pt idx="833">
                  <c:v>40274.0</c:v>
                </c:pt>
                <c:pt idx="834">
                  <c:v>40275.0</c:v>
                </c:pt>
                <c:pt idx="835">
                  <c:v>40276.0</c:v>
                </c:pt>
                <c:pt idx="836">
                  <c:v>40277.0</c:v>
                </c:pt>
                <c:pt idx="837">
                  <c:v>40280.0</c:v>
                </c:pt>
                <c:pt idx="838">
                  <c:v>40281.0</c:v>
                </c:pt>
                <c:pt idx="839">
                  <c:v>40282.0</c:v>
                </c:pt>
                <c:pt idx="840">
                  <c:v>40283.0</c:v>
                </c:pt>
                <c:pt idx="841">
                  <c:v>40284.0</c:v>
                </c:pt>
                <c:pt idx="842">
                  <c:v>40287.0</c:v>
                </c:pt>
                <c:pt idx="843">
                  <c:v>40288.0</c:v>
                </c:pt>
                <c:pt idx="844">
                  <c:v>40289.0</c:v>
                </c:pt>
                <c:pt idx="845">
                  <c:v>40290.0</c:v>
                </c:pt>
                <c:pt idx="846">
                  <c:v>40291.0</c:v>
                </c:pt>
                <c:pt idx="847">
                  <c:v>40294.0</c:v>
                </c:pt>
                <c:pt idx="848">
                  <c:v>40295.0</c:v>
                </c:pt>
                <c:pt idx="849">
                  <c:v>40296.0</c:v>
                </c:pt>
                <c:pt idx="850">
                  <c:v>40297.0</c:v>
                </c:pt>
                <c:pt idx="851">
                  <c:v>40298.0</c:v>
                </c:pt>
                <c:pt idx="852">
                  <c:v>40301.0</c:v>
                </c:pt>
                <c:pt idx="853">
                  <c:v>40302.0</c:v>
                </c:pt>
                <c:pt idx="854">
                  <c:v>40303.0</c:v>
                </c:pt>
                <c:pt idx="855">
                  <c:v>40304.0</c:v>
                </c:pt>
                <c:pt idx="856">
                  <c:v>40305.0</c:v>
                </c:pt>
                <c:pt idx="857">
                  <c:v>40308.0</c:v>
                </c:pt>
                <c:pt idx="858">
                  <c:v>40309.0</c:v>
                </c:pt>
                <c:pt idx="859">
                  <c:v>40310.0</c:v>
                </c:pt>
                <c:pt idx="860">
                  <c:v>40311.0</c:v>
                </c:pt>
                <c:pt idx="861">
                  <c:v>40312.0</c:v>
                </c:pt>
                <c:pt idx="862">
                  <c:v>40315.0</c:v>
                </c:pt>
                <c:pt idx="863">
                  <c:v>40316.0</c:v>
                </c:pt>
                <c:pt idx="864">
                  <c:v>40317.0</c:v>
                </c:pt>
                <c:pt idx="865">
                  <c:v>40318.0</c:v>
                </c:pt>
                <c:pt idx="866">
                  <c:v>40319.0</c:v>
                </c:pt>
                <c:pt idx="867">
                  <c:v>40322.0</c:v>
                </c:pt>
                <c:pt idx="868">
                  <c:v>40323.0</c:v>
                </c:pt>
                <c:pt idx="869">
                  <c:v>40324.0</c:v>
                </c:pt>
                <c:pt idx="870">
                  <c:v>40325.0</c:v>
                </c:pt>
                <c:pt idx="871">
                  <c:v>40326.0</c:v>
                </c:pt>
                <c:pt idx="872">
                  <c:v>40329.0</c:v>
                </c:pt>
                <c:pt idx="873">
                  <c:v>40330.0</c:v>
                </c:pt>
                <c:pt idx="874">
                  <c:v>40331.0</c:v>
                </c:pt>
                <c:pt idx="875">
                  <c:v>40332.0</c:v>
                </c:pt>
                <c:pt idx="876">
                  <c:v>40333.0</c:v>
                </c:pt>
                <c:pt idx="877">
                  <c:v>40336.0</c:v>
                </c:pt>
                <c:pt idx="878">
                  <c:v>40337.0</c:v>
                </c:pt>
                <c:pt idx="879">
                  <c:v>40338.0</c:v>
                </c:pt>
                <c:pt idx="880">
                  <c:v>40339.0</c:v>
                </c:pt>
                <c:pt idx="881">
                  <c:v>40340.0</c:v>
                </c:pt>
                <c:pt idx="882">
                  <c:v>40343.0</c:v>
                </c:pt>
                <c:pt idx="883">
                  <c:v>40344.0</c:v>
                </c:pt>
                <c:pt idx="884">
                  <c:v>40345.0</c:v>
                </c:pt>
                <c:pt idx="885">
                  <c:v>40346.0</c:v>
                </c:pt>
                <c:pt idx="886">
                  <c:v>40347.0</c:v>
                </c:pt>
                <c:pt idx="887">
                  <c:v>40350.0</c:v>
                </c:pt>
                <c:pt idx="888">
                  <c:v>40351.0</c:v>
                </c:pt>
                <c:pt idx="889">
                  <c:v>40352.0</c:v>
                </c:pt>
                <c:pt idx="890">
                  <c:v>40353.0</c:v>
                </c:pt>
                <c:pt idx="891">
                  <c:v>40354.0</c:v>
                </c:pt>
                <c:pt idx="892">
                  <c:v>40357.0</c:v>
                </c:pt>
                <c:pt idx="893">
                  <c:v>40358.0</c:v>
                </c:pt>
                <c:pt idx="894">
                  <c:v>40359.0</c:v>
                </c:pt>
                <c:pt idx="895">
                  <c:v>40360.0</c:v>
                </c:pt>
                <c:pt idx="896">
                  <c:v>40361.0</c:v>
                </c:pt>
                <c:pt idx="897">
                  <c:v>40364.0</c:v>
                </c:pt>
                <c:pt idx="898">
                  <c:v>40365.0</c:v>
                </c:pt>
                <c:pt idx="899">
                  <c:v>40366.0</c:v>
                </c:pt>
                <c:pt idx="900">
                  <c:v>40367.0</c:v>
                </c:pt>
                <c:pt idx="901">
                  <c:v>40368.0</c:v>
                </c:pt>
                <c:pt idx="902">
                  <c:v>40371.0</c:v>
                </c:pt>
                <c:pt idx="903">
                  <c:v>40372.0</c:v>
                </c:pt>
                <c:pt idx="904">
                  <c:v>40373.0</c:v>
                </c:pt>
                <c:pt idx="905">
                  <c:v>40374.0</c:v>
                </c:pt>
                <c:pt idx="906">
                  <c:v>40375.0</c:v>
                </c:pt>
                <c:pt idx="907">
                  <c:v>40378.0</c:v>
                </c:pt>
                <c:pt idx="908">
                  <c:v>40379.0</c:v>
                </c:pt>
                <c:pt idx="909">
                  <c:v>40380.0</c:v>
                </c:pt>
                <c:pt idx="910">
                  <c:v>40381.0</c:v>
                </c:pt>
                <c:pt idx="911">
                  <c:v>40382.0</c:v>
                </c:pt>
                <c:pt idx="912">
                  <c:v>40385.0</c:v>
                </c:pt>
                <c:pt idx="913">
                  <c:v>40386.0</c:v>
                </c:pt>
                <c:pt idx="914">
                  <c:v>40388.0</c:v>
                </c:pt>
                <c:pt idx="915">
                  <c:v>40389.0</c:v>
                </c:pt>
                <c:pt idx="916">
                  <c:v>40392.0</c:v>
                </c:pt>
                <c:pt idx="917">
                  <c:v>40393.0</c:v>
                </c:pt>
                <c:pt idx="918">
                  <c:v>40394.0</c:v>
                </c:pt>
                <c:pt idx="919">
                  <c:v>40395.0</c:v>
                </c:pt>
                <c:pt idx="920">
                  <c:v>40396.0</c:v>
                </c:pt>
                <c:pt idx="921">
                  <c:v>40399.0</c:v>
                </c:pt>
                <c:pt idx="922">
                  <c:v>40400.0</c:v>
                </c:pt>
                <c:pt idx="923">
                  <c:v>40401.0</c:v>
                </c:pt>
                <c:pt idx="924">
                  <c:v>40402.0</c:v>
                </c:pt>
                <c:pt idx="925">
                  <c:v>40403.0</c:v>
                </c:pt>
                <c:pt idx="926">
                  <c:v>40406.0</c:v>
                </c:pt>
                <c:pt idx="927">
                  <c:v>40407.0</c:v>
                </c:pt>
                <c:pt idx="928">
                  <c:v>40408.0</c:v>
                </c:pt>
                <c:pt idx="929">
                  <c:v>40409.0</c:v>
                </c:pt>
                <c:pt idx="930">
                  <c:v>40410.0</c:v>
                </c:pt>
                <c:pt idx="931">
                  <c:v>40413.0</c:v>
                </c:pt>
                <c:pt idx="932">
                  <c:v>40414.0</c:v>
                </c:pt>
                <c:pt idx="933">
                  <c:v>40415.0</c:v>
                </c:pt>
                <c:pt idx="934">
                  <c:v>40416.0</c:v>
                </c:pt>
                <c:pt idx="935">
                  <c:v>40417.0</c:v>
                </c:pt>
                <c:pt idx="936">
                  <c:v>40420.0</c:v>
                </c:pt>
                <c:pt idx="937">
                  <c:v>40421.0</c:v>
                </c:pt>
                <c:pt idx="938">
                  <c:v>40422.0</c:v>
                </c:pt>
                <c:pt idx="939">
                  <c:v>40423.0</c:v>
                </c:pt>
                <c:pt idx="940">
                  <c:v>40424.0</c:v>
                </c:pt>
                <c:pt idx="941">
                  <c:v>40427.0</c:v>
                </c:pt>
                <c:pt idx="942">
                  <c:v>40428.0</c:v>
                </c:pt>
                <c:pt idx="943">
                  <c:v>40429.0</c:v>
                </c:pt>
                <c:pt idx="944">
                  <c:v>40430.0</c:v>
                </c:pt>
                <c:pt idx="945">
                  <c:v>40431.0</c:v>
                </c:pt>
                <c:pt idx="946">
                  <c:v>40434.0</c:v>
                </c:pt>
                <c:pt idx="947">
                  <c:v>40435.0</c:v>
                </c:pt>
                <c:pt idx="948">
                  <c:v>40436.0</c:v>
                </c:pt>
                <c:pt idx="949">
                  <c:v>40437.0</c:v>
                </c:pt>
                <c:pt idx="950">
                  <c:v>40438.0</c:v>
                </c:pt>
                <c:pt idx="951">
                  <c:v>40441.0</c:v>
                </c:pt>
                <c:pt idx="952">
                  <c:v>40442.0</c:v>
                </c:pt>
                <c:pt idx="953">
                  <c:v>40443.0</c:v>
                </c:pt>
                <c:pt idx="954">
                  <c:v>40444.0</c:v>
                </c:pt>
                <c:pt idx="955">
                  <c:v>40445.0</c:v>
                </c:pt>
                <c:pt idx="956">
                  <c:v>40448.0</c:v>
                </c:pt>
                <c:pt idx="957">
                  <c:v>40449.0</c:v>
                </c:pt>
                <c:pt idx="958">
                  <c:v>40450.0</c:v>
                </c:pt>
                <c:pt idx="959">
                  <c:v>40451.0</c:v>
                </c:pt>
                <c:pt idx="960">
                  <c:v>40452.0</c:v>
                </c:pt>
                <c:pt idx="961">
                  <c:v>40455.0</c:v>
                </c:pt>
                <c:pt idx="962">
                  <c:v>40456.0</c:v>
                </c:pt>
                <c:pt idx="963">
                  <c:v>40457.0</c:v>
                </c:pt>
                <c:pt idx="964">
                  <c:v>40458.0</c:v>
                </c:pt>
                <c:pt idx="965">
                  <c:v>40459.0</c:v>
                </c:pt>
                <c:pt idx="966">
                  <c:v>40462.0</c:v>
                </c:pt>
                <c:pt idx="967">
                  <c:v>40463.0</c:v>
                </c:pt>
                <c:pt idx="968">
                  <c:v>40464.0</c:v>
                </c:pt>
                <c:pt idx="969">
                  <c:v>40465.0</c:v>
                </c:pt>
                <c:pt idx="970">
                  <c:v>40466.0</c:v>
                </c:pt>
                <c:pt idx="971">
                  <c:v>40469.0</c:v>
                </c:pt>
                <c:pt idx="972">
                  <c:v>40470.0</c:v>
                </c:pt>
                <c:pt idx="973">
                  <c:v>40471.0</c:v>
                </c:pt>
                <c:pt idx="974">
                  <c:v>40472.0</c:v>
                </c:pt>
                <c:pt idx="975">
                  <c:v>40473.0</c:v>
                </c:pt>
                <c:pt idx="976">
                  <c:v>40476.0</c:v>
                </c:pt>
                <c:pt idx="977">
                  <c:v>40477.0</c:v>
                </c:pt>
                <c:pt idx="978">
                  <c:v>40478.0</c:v>
                </c:pt>
                <c:pt idx="979">
                  <c:v>40479.0</c:v>
                </c:pt>
                <c:pt idx="980">
                  <c:v>40480.0</c:v>
                </c:pt>
                <c:pt idx="981">
                  <c:v>40483.0</c:v>
                </c:pt>
                <c:pt idx="982">
                  <c:v>40484.0</c:v>
                </c:pt>
                <c:pt idx="983">
                  <c:v>40485.0</c:v>
                </c:pt>
                <c:pt idx="984">
                  <c:v>40486.0</c:v>
                </c:pt>
                <c:pt idx="985">
                  <c:v>40487.0</c:v>
                </c:pt>
                <c:pt idx="986">
                  <c:v>40490.0</c:v>
                </c:pt>
                <c:pt idx="987">
                  <c:v>40491.0</c:v>
                </c:pt>
                <c:pt idx="988">
                  <c:v>40492.0</c:v>
                </c:pt>
                <c:pt idx="989">
                  <c:v>40493.0</c:v>
                </c:pt>
                <c:pt idx="990">
                  <c:v>40494.0</c:v>
                </c:pt>
                <c:pt idx="991">
                  <c:v>40497.0</c:v>
                </c:pt>
                <c:pt idx="992">
                  <c:v>40498.0</c:v>
                </c:pt>
                <c:pt idx="993">
                  <c:v>40499.0</c:v>
                </c:pt>
                <c:pt idx="994">
                  <c:v>40500.0</c:v>
                </c:pt>
                <c:pt idx="995">
                  <c:v>40501.0</c:v>
                </c:pt>
                <c:pt idx="996">
                  <c:v>40504.0</c:v>
                </c:pt>
                <c:pt idx="997">
                  <c:v>40505.0</c:v>
                </c:pt>
                <c:pt idx="998">
                  <c:v>40506.0</c:v>
                </c:pt>
                <c:pt idx="999">
                  <c:v>40507.0</c:v>
                </c:pt>
                <c:pt idx="1000">
                  <c:v>40508.0</c:v>
                </c:pt>
                <c:pt idx="1001">
                  <c:v>40511.0</c:v>
                </c:pt>
                <c:pt idx="1002">
                  <c:v>40512.0</c:v>
                </c:pt>
                <c:pt idx="1003">
                  <c:v>40513.0</c:v>
                </c:pt>
                <c:pt idx="1004">
                  <c:v>40514.0</c:v>
                </c:pt>
                <c:pt idx="1005">
                  <c:v>40515.0</c:v>
                </c:pt>
                <c:pt idx="1006">
                  <c:v>40518.0</c:v>
                </c:pt>
                <c:pt idx="1007">
                  <c:v>40519.0</c:v>
                </c:pt>
                <c:pt idx="1008">
                  <c:v>40520.0</c:v>
                </c:pt>
                <c:pt idx="1009">
                  <c:v>40525.0</c:v>
                </c:pt>
                <c:pt idx="1010">
                  <c:v>40526.0</c:v>
                </c:pt>
                <c:pt idx="1011">
                  <c:v>40527.0</c:v>
                </c:pt>
                <c:pt idx="1012">
                  <c:v>40528.0</c:v>
                </c:pt>
                <c:pt idx="1013">
                  <c:v>40529.0</c:v>
                </c:pt>
                <c:pt idx="1014">
                  <c:v>40532.0</c:v>
                </c:pt>
                <c:pt idx="1015">
                  <c:v>40533.0</c:v>
                </c:pt>
                <c:pt idx="1016">
                  <c:v>40534.0</c:v>
                </c:pt>
                <c:pt idx="1017">
                  <c:v>40535.0</c:v>
                </c:pt>
                <c:pt idx="1018">
                  <c:v>40536.0</c:v>
                </c:pt>
                <c:pt idx="1019">
                  <c:v>40539.0</c:v>
                </c:pt>
                <c:pt idx="1020">
                  <c:v>40540.0</c:v>
                </c:pt>
                <c:pt idx="1021">
                  <c:v>40541.0</c:v>
                </c:pt>
                <c:pt idx="1022">
                  <c:v>40542.0</c:v>
                </c:pt>
                <c:pt idx="1023">
                  <c:v>40543.0</c:v>
                </c:pt>
                <c:pt idx="1024">
                  <c:v>40546.0</c:v>
                </c:pt>
                <c:pt idx="1025">
                  <c:v>40547.0</c:v>
                </c:pt>
                <c:pt idx="1026">
                  <c:v>40548.0</c:v>
                </c:pt>
                <c:pt idx="1027">
                  <c:v>40549.0</c:v>
                </c:pt>
                <c:pt idx="1028">
                  <c:v>40550.0</c:v>
                </c:pt>
                <c:pt idx="1029">
                  <c:v>40553.0</c:v>
                </c:pt>
                <c:pt idx="1030">
                  <c:v>40554.0</c:v>
                </c:pt>
                <c:pt idx="1031">
                  <c:v>40555.0</c:v>
                </c:pt>
                <c:pt idx="1032">
                  <c:v>40556.0</c:v>
                </c:pt>
                <c:pt idx="1033">
                  <c:v>40557.0</c:v>
                </c:pt>
                <c:pt idx="1034">
                  <c:v>40560.0</c:v>
                </c:pt>
                <c:pt idx="1035">
                  <c:v>40561.0</c:v>
                </c:pt>
                <c:pt idx="1036">
                  <c:v>40562.0</c:v>
                </c:pt>
                <c:pt idx="1037">
                  <c:v>40563.0</c:v>
                </c:pt>
                <c:pt idx="1038">
                  <c:v>40564.0</c:v>
                </c:pt>
                <c:pt idx="1039">
                  <c:v>40567.0</c:v>
                </c:pt>
                <c:pt idx="1040">
                  <c:v>40568.0</c:v>
                </c:pt>
                <c:pt idx="1041">
                  <c:v>40569.0</c:v>
                </c:pt>
                <c:pt idx="1042">
                  <c:v>40570.0</c:v>
                </c:pt>
                <c:pt idx="1043">
                  <c:v>40571.0</c:v>
                </c:pt>
                <c:pt idx="1044">
                  <c:v>40574.0</c:v>
                </c:pt>
                <c:pt idx="1045">
                  <c:v>40575.0</c:v>
                </c:pt>
                <c:pt idx="1046">
                  <c:v>40576.0</c:v>
                </c:pt>
                <c:pt idx="1047">
                  <c:v>40577.0</c:v>
                </c:pt>
                <c:pt idx="1048">
                  <c:v>40578.0</c:v>
                </c:pt>
                <c:pt idx="1049">
                  <c:v>40581.0</c:v>
                </c:pt>
                <c:pt idx="1050">
                  <c:v>40582.0</c:v>
                </c:pt>
                <c:pt idx="1051">
                  <c:v>40583.0</c:v>
                </c:pt>
                <c:pt idx="1052">
                  <c:v>40584.0</c:v>
                </c:pt>
                <c:pt idx="1053">
                  <c:v>40585.0</c:v>
                </c:pt>
                <c:pt idx="1054">
                  <c:v>40588.0</c:v>
                </c:pt>
                <c:pt idx="1055">
                  <c:v>40589.0</c:v>
                </c:pt>
                <c:pt idx="1056">
                  <c:v>40590.0</c:v>
                </c:pt>
                <c:pt idx="1057">
                  <c:v>40591.0</c:v>
                </c:pt>
                <c:pt idx="1058">
                  <c:v>40592.0</c:v>
                </c:pt>
                <c:pt idx="1059">
                  <c:v>40595.0</c:v>
                </c:pt>
                <c:pt idx="1060">
                  <c:v>40596.0</c:v>
                </c:pt>
                <c:pt idx="1061">
                  <c:v>40597.0</c:v>
                </c:pt>
                <c:pt idx="1062">
                  <c:v>40598.0</c:v>
                </c:pt>
                <c:pt idx="1063">
                  <c:v>40599.0</c:v>
                </c:pt>
                <c:pt idx="1064">
                  <c:v>40602.0</c:v>
                </c:pt>
                <c:pt idx="1065">
                  <c:v>40603.0</c:v>
                </c:pt>
                <c:pt idx="1066">
                  <c:v>40604.0</c:v>
                </c:pt>
                <c:pt idx="1067">
                  <c:v>40605.0</c:v>
                </c:pt>
                <c:pt idx="1068">
                  <c:v>40606.0</c:v>
                </c:pt>
                <c:pt idx="1069">
                  <c:v>40609.0</c:v>
                </c:pt>
                <c:pt idx="1070">
                  <c:v>40610.0</c:v>
                </c:pt>
                <c:pt idx="1071">
                  <c:v>40611.0</c:v>
                </c:pt>
                <c:pt idx="1072">
                  <c:v>40612.0</c:v>
                </c:pt>
                <c:pt idx="1073">
                  <c:v>40613.0</c:v>
                </c:pt>
                <c:pt idx="1074">
                  <c:v>40616.0</c:v>
                </c:pt>
                <c:pt idx="1075">
                  <c:v>40617.0</c:v>
                </c:pt>
                <c:pt idx="1076">
                  <c:v>40618.0</c:v>
                </c:pt>
                <c:pt idx="1077">
                  <c:v>40619.0</c:v>
                </c:pt>
                <c:pt idx="1078">
                  <c:v>40620.0</c:v>
                </c:pt>
                <c:pt idx="1079">
                  <c:v>40623.0</c:v>
                </c:pt>
                <c:pt idx="1080">
                  <c:v>40624.0</c:v>
                </c:pt>
                <c:pt idx="1081">
                  <c:v>40625.0</c:v>
                </c:pt>
                <c:pt idx="1082">
                  <c:v>40626.0</c:v>
                </c:pt>
                <c:pt idx="1083">
                  <c:v>40627.0</c:v>
                </c:pt>
                <c:pt idx="1084">
                  <c:v>40630.0</c:v>
                </c:pt>
                <c:pt idx="1085">
                  <c:v>40631.0</c:v>
                </c:pt>
                <c:pt idx="1086">
                  <c:v>40632.0</c:v>
                </c:pt>
                <c:pt idx="1087">
                  <c:v>40633.0</c:v>
                </c:pt>
                <c:pt idx="1088">
                  <c:v>40634.0</c:v>
                </c:pt>
                <c:pt idx="1089">
                  <c:v>40637.0</c:v>
                </c:pt>
                <c:pt idx="1090">
                  <c:v>40638.0</c:v>
                </c:pt>
                <c:pt idx="1091">
                  <c:v>40639.0</c:v>
                </c:pt>
                <c:pt idx="1092">
                  <c:v>40640.0</c:v>
                </c:pt>
                <c:pt idx="1093">
                  <c:v>40641.0</c:v>
                </c:pt>
                <c:pt idx="1094">
                  <c:v>40644.0</c:v>
                </c:pt>
                <c:pt idx="1095">
                  <c:v>40645.0</c:v>
                </c:pt>
                <c:pt idx="1096">
                  <c:v>40646.0</c:v>
                </c:pt>
                <c:pt idx="1097">
                  <c:v>40647.0</c:v>
                </c:pt>
                <c:pt idx="1098">
                  <c:v>40648.0</c:v>
                </c:pt>
                <c:pt idx="1099">
                  <c:v>40651.0</c:v>
                </c:pt>
                <c:pt idx="1100">
                  <c:v>40652.0</c:v>
                </c:pt>
                <c:pt idx="1101">
                  <c:v>40653.0</c:v>
                </c:pt>
                <c:pt idx="1102">
                  <c:v>40654.0</c:v>
                </c:pt>
                <c:pt idx="1103">
                  <c:v>40655.0</c:v>
                </c:pt>
                <c:pt idx="1104">
                  <c:v>40658.0</c:v>
                </c:pt>
                <c:pt idx="1105">
                  <c:v>40659.0</c:v>
                </c:pt>
                <c:pt idx="1106">
                  <c:v>40660.0</c:v>
                </c:pt>
                <c:pt idx="1107">
                  <c:v>40661.0</c:v>
                </c:pt>
                <c:pt idx="1108">
                  <c:v>40662.0</c:v>
                </c:pt>
                <c:pt idx="1109">
                  <c:v>40665.0</c:v>
                </c:pt>
                <c:pt idx="1110">
                  <c:v>40666.0</c:v>
                </c:pt>
                <c:pt idx="1111">
                  <c:v>40667.0</c:v>
                </c:pt>
                <c:pt idx="1112">
                  <c:v>40668.0</c:v>
                </c:pt>
                <c:pt idx="1113">
                  <c:v>40669.0</c:v>
                </c:pt>
                <c:pt idx="1114">
                  <c:v>40672.0</c:v>
                </c:pt>
                <c:pt idx="1115">
                  <c:v>40673.0</c:v>
                </c:pt>
                <c:pt idx="1116">
                  <c:v>40674.0</c:v>
                </c:pt>
                <c:pt idx="1117">
                  <c:v>40675.0</c:v>
                </c:pt>
                <c:pt idx="1118">
                  <c:v>40676.0</c:v>
                </c:pt>
                <c:pt idx="1119">
                  <c:v>40679.0</c:v>
                </c:pt>
                <c:pt idx="1120">
                  <c:v>40680.0</c:v>
                </c:pt>
                <c:pt idx="1121">
                  <c:v>40681.0</c:v>
                </c:pt>
                <c:pt idx="1122">
                  <c:v>40682.0</c:v>
                </c:pt>
                <c:pt idx="1123">
                  <c:v>40683.0</c:v>
                </c:pt>
                <c:pt idx="1124">
                  <c:v>40686.0</c:v>
                </c:pt>
                <c:pt idx="1125">
                  <c:v>40687.0</c:v>
                </c:pt>
                <c:pt idx="1126">
                  <c:v>40688.0</c:v>
                </c:pt>
                <c:pt idx="1127">
                  <c:v>40689.0</c:v>
                </c:pt>
                <c:pt idx="1128">
                  <c:v>40690.0</c:v>
                </c:pt>
                <c:pt idx="1129">
                  <c:v>40693.0</c:v>
                </c:pt>
                <c:pt idx="1130">
                  <c:v>40694.0</c:v>
                </c:pt>
                <c:pt idx="1131">
                  <c:v>40695.0</c:v>
                </c:pt>
                <c:pt idx="1132">
                  <c:v>40696.0</c:v>
                </c:pt>
                <c:pt idx="1133">
                  <c:v>40697.0</c:v>
                </c:pt>
                <c:pt idx="1134">
                  <c:v>40700.0</c:v>
                </c:pt>
                <c:pt idx="1135">
                  <c:v>40701.0</c:v>
                </c:pt>
                <c:pt idx="1136">
                  <c:v>40702.0</c:v>
                </c:pt>
                <c:pt idx="1137">
                  <c:v>40703.0</c:v>
                </c:pt>
                <c:pt idx="1138">
                  <c:v>40704.0</c:v>
                </c:pt>
                <c:pt idx="1139">
                  <c:v>40707.0</c:v>
                </c:pt>
                <c:pt idx="1140">
                  <c:v>40708.0</c:v>
                </c:pt>
                <c:pt idx="1141">
                  <c:v>40709.0</c:v>
                </c:pt>
                <c:pt idx="1142">
                  <c:v>40710.0</c:v>
                </c:pt>
                <c:pt idx="1143">
                  <c:v>40711.0</c:v>
                </c:pt>
                <c:pt idx="1144">
                  <c:v>40714.0</c:v>
                </c:pt>
                <c:pt idx="1145">
                  <c:v>40715.0</c:v>
                </c:pt>
                <c:pt idx="1146">
                  <c:v>40716.0</c:v>
                </c:pt>
                <c:pt idx="1147">
                  <c:v>40717.0</c:v>
                </c:pt>
                <c:pt idx="1148">
                  <c:v>40718.0</c:v>
                </c:pt>
                <c:pt idx="1149">
                  <c:v>40721.0</c:v>
                </c:pt>
                <c:pt idx="1150">
                  <c:v>40722.0</c:v>
                </c:pt>
                <c:pt idx="1151">
                  <c:v>40723.0</c:v>
                </c:pt>
                <c:pt idx="1152">
                  <c:v>40724.0</c:v>
                </c:pt>
                <c:pt idx="1153">
                  <c:v>40725.0</c:v>
                </c:pt>
                <c:pt idx="1154">
                  <c:v>40728.0</c:v>
                </c:pt>
                <c:pt idx="1155">
                  <c:v>40729.0</c:v>
                </c:pt>
                <c:pt idx="1156">
                  <c:v>40730.0</c:v>
                </c:pt>
                <c:pt idx="1157">
                  <c:v>40731.0</c:v>
                </c:pt>
                <c:pt idx="1158">
                  <c:v>40732.0</c:v>
                </c:pt>
                <c:pt idx="1159">
                  <c:v>40735.0</c:v>
                </c:pt>
                <c:pt idx="1160">
                  <c:v>40736.0</c:v>
                </c:pt>
                <c:pt idx="1161">
                  <c:v>40737.0</c:v>
                </c:pt>
                <c:pt idx="1162">
                  <c:v>40738.0</c:v>
                </c:pt>
                <c:pt idx="1163">
                  <c:v>40739.0</c:v>
                </c:pt>
                <c:pt idx="1164">
                  <c:v>40742.0</c:v>
                </c:pt>
                <c:pt idx="1165">
                  <c:v>40743.0</c:v>
                </c:pt>
                <c:pt idx="1166">
                  <c:v>40744.0</c:v>
                </c:pt>
                <c:pt idx="1167">
                  <c:v>40745.0</c:v>
                </c:pt>
                <c:pt idx="1168">
                  <c:v>40746.0</c:v>
                </c:pt>
                <c:pt idx="1169">
                  <c:v>40749.0</c:v>
                </c:pt>
                <c:pt idx="1170">
                  <c:v>40750.0</c:v>
                </c:pt>
                <c:pt idx="1171">
                  <c:v>40751.0</c:v>
                </c:pt>
                <c:pt idx="1172">
                  <c:v>40752.0</c:v>
                </c:pt>
                <c:pt idx="1173">
                  <c:v>40753.0</c:v>
                </c:pt>
                <c:pt idx="1174">
                  <c:v>40756.0</c:v>
                </c:pt>
                <c:pt idx="1175">
                  <c:v>40757.0</c:v>
                </c:pt>
                <c:pt idx="1176">
                  <c:v>40758.0</c:v>
                </c:pt>
                <c:pt idx="1177">
                  <c:v>40759.0</c:v>
                </c:pt>
                <c:pt idx="1178">
                  <c:v>40760.0</c:v>
                </c:pt>
                <c:pt idx="1179">
                  <c:v>40763.0</c:v>
                </c:pt>
                <c:pt idx="1180">
                  <c:v>40764.0</c:v>
                </c:pt>
                <c:pt idx="1181">
                  <c:v>40765.0</c:v>
                </c:pt>
                <c:pt idx="1182">
                  <c:v>40766.0</c:v>
                </c:pt>
                <c:pt idx="1183">
                  <c:v>40767.0</c:v>
                </c:pt>
                <c:pt idx="1184">
                  <c:v>40770.0</c:v>
                </c:pt>
                <c:pt idx="1185">
                  <c:v>40771.0</c:v>
                </c:pt>
                <c:pt idx="1186">
                  <c:v>40772.0</c:v>
                </c:pt>
                <c:pt idx="1187">
                  <c:v>40773.0</c:v>
                </c:pt>
                <c:pt idx="1188">
                  <c:v>40774.0</c:v>
                </c:pt>
                <c:pt idx="1189">
                  <c:v>40777.0</c:v>
                </c:pt>
                <c:pt idx="1190">
                  <c:v>40779.0</c:v>
                </c:pt>
                <c:pt idx="1191">
                  <c:v>40780.0</c:v>
                </c:pt>
                <c:pt idx="1192">
                  <c:v>40781.0</c:v>
                </c:pt>
                <c:pt idx="1193">
                  <c:v>40784.0</c:v>
                </c:pt>
                <c:pt idx="1194">
                  <c:v>40785.0</c:v>
                </c:pt>
                <c:pt idx="1195">
                  <c:v>40786.0</c:v>
                </c:pt>
                <c:pt idx="1196">
                  <c:v>40787.0</c:v>
                </c:pt>
                <c:pt idx="1197">
                  <c:v>40788.0</c:v>
                </c:pt>
                <c:pt idx="1198">
                  <c:v>40791.0</c:v>
                </c:pt>
                <c:pt idx="1199">
                  <c:v>40792.0</c:v>
                </c:pt>
                <c:pt idx="1200">
                  <c:v>40793.0</c:v>
                </c:pt>
                <c:pt idx="1201">
                  <c:v>40794.0</c:v>
                </c:pt>
                <c:pt idx="1202">
                  <c:v>40795.0</c:v>
                </c:pt>
                <c:pt idx="1203">
                  <c:v>40798.0</c:v>
                </c:pt>
                <c:pt idx="1204">
                  <c:v>40799.0</c:v>
                </c:pt>
                <c:pt idx="1205">
                  <c:v>40800.0</c:v>
                </c:pt>
                <c:pt idx="1206">
                  <c:v>40801.0</c:v>
                </c:pt>
                <c:pt idx="1207">
                  <c:v>40802.0</c:v>
                </c:pt>
                <c:pt idx="1208">
                  <c:v>40805.0</c:v>
                </c:pt>
                <c:pt idx="1209">
                  <c:v>40806.0</c:v>
                </c:pt>
                <c:pt idx="1210">
                  <c:v>40807.0</c:v>
                </c:pt>
                <c:pt idx="1211">
                  <c:v>40808.0</c:v>
                </c:pt>
                <c:pt idx="1212">
                  <c:v>40809.0</c:v>
                </c:pt>
                <c:pt idx="1213">
                  <c:v>40812.0</c:v>
                </c:pt>
                <c:pt idx="1214">
                  <c:v>40813.0</c:v>
                </c:pt>
                <c:pt idx="1215">
                  <c:v>40814.0</c:v>
                </c:pt>
                <c:pt idx="1216">
                  <c:v>40815.0</c:v>
                </c:pt>
                <c:pt idx="1217">
                  <c:v>40816.0</c:v>
                </c:pt>
                <c:pt idx="1218">
                  <c:v>40819.0</c:v>
                </c:pt>
                <c:pt idx="1219">
                  <c:v>40820.0</c:v>
                </c:pt>
                <c:pt idx="1220">
                  <c:v>40821.0</c:v>
                </c:pt>
                <c:pt idx="1221">
                  <c:v>40822.0</c:v>
                </c:pt>
                <c:pt idx="1222">
                  <c:v>40823.0</c:v>
                </c:pt>
                <c:pt idx="1223">
                  <c:v>40826.0</c:v>
                </c:pt>
                <c:pt idx="1224">
                  <c:v>40827.0</c:v>
                </c:pt>
                <c:pt idx="1225">
                  <c:v>40828.0</c:v>
                </c:pt>
                <c:pt idx="1226">
                  <c:v>40829.0</c:v>
                </c:pt>
                <c:pt idx="1227">
                  <c:v>40830.0</c:v>
                </c:pt>
                <c:pt idx="1228">
                  <c:v>40833.0</c:v>
                </c:pt>
                <c:pt idx="1229">
                  <c:v>40834.0</c:v>
                </c:pt>
                <c:pt idx="1230">
                  <c:v>40835.0</c:v>
                </c:pt>
                <c:pt idx="1231">
                  <c:v>40836.0</c:v>
                </c:pt>
                <c:pt idx="1232">
                  <c:v>40837.0</c:v>
                </c:pt>
                <c:pt idx="1233">
                  <c:v>40840.0</c:v>
                </c:pt>
                <c:pt idx="1234">
                  <c:v>40841.0</c:v>
                </c:pt>
                <c:pt idx="1235">
                  <c:v>40842.0</c:v>
                </c:pt>
                <c:pt idx="1236">
                  <c:v>40843.0</c:v>
                </c:pt>
                <c:pt idx="1237">
                  <c:v>40844.0</c:v>
                </c:pt>
                <c:pt idx="1238">
                  <c:v>40847.0</c:v>
                </c:pt>
                <c:pt idx="1239">
                  <c:v>40848.0</c:v>
                </c:pt>
                <c:pt idx="1240">
                  <c:v>40849.0</c:v>
                </c:pt>
                <c:pt idx="1241">
                  <c:v>40850.0</c:v>
                </c:pt>
                <c:pt idx="1242">
                  <c:v>40851.0</c:v>
                </c:pt>
                <c:pt idx="1243">
                  <c:v>40854.0</c:v>
                </c:pt>
                <c:pt idx="1244">
                  <c:v>40855.0</c:v>
                </c:pt>
                <c:pt idx="1245">
                  <c:v>40856.0</c:v>
                </c:pt>
                <c:pt idx="1246">
                  <c:v>40857.0</c:v>
                </c:pt>
                <c:pt idx="1247">
                  <c:v>40858.0</c:v>
                </c:pt>
                <c:pt idx="1248">
                  <c:v>40861.0</c:v>
                </c:pt>
                <c:pt idx="1249">
                  <c:v>40862.0</c:v>
                </c:pt>
                <c:pt idx="1250">
                  <c:v>40863.0</c:v>
                </c:pt>
                <c:pt idx="1251">
                  <c:v>40864.0</c:v>
                </c:pt>
                <c:pt idx="1252">
                  <c:v>40865.0</c:v>
                </c:pt>
                <c:pt idx="1253">
                  <c:v>40868.0</c:v>
                </c:pt>
                <c:pt idx="1254">
                  <c:v>40869.0</c:v>
                </c:pt>
                <c:pt idx="1255">
                  <c:v>40870.0</c:v>
                </c:pt>
                <c:pt idx="1256">
                  <c:v>40871.0</c:v>
                </c:pt>
                <c:pt idx="1257">
                  <c:v>40872.0</c:v>
                </c:pt>
                <c:pt idx="1258">
                  <c:v>40875.0</c:v>
                </c:pt>
                <c:pt idx="1259">
                  <c:v>40876.0</c:v>
                </c:pt>
                <c:pt idx="1260">
                  <c:v>40877.0</c:v>
                </c:pt>
                <c:pt idx="1261">
                  <c:v>40878.0</c:v>
                </c:pt>
                <c:pt idx="1262">
                  <c:v>40879.0</c:v>
                </c:pt>
                <c:pt idx="1263">
                  <c:v>40882.0</c:v>
                </c:pt>
                <c:pt idx="1264">
                  <c:v>40883.0</c:v>
                </c:pt>
                <c:pt idx="1265">
                  <c:v>40884.0</c:v>
                </c:pt>
                <c:pt idx="1266">
                  <c:v>40885.0</c:v>
                </c:pt>
                <c:pt idx="1267">
                  <c:v>40886.0</c:v>
                </c:pt>
                <c:pt idx="1268">
                  <c:v>40889.0</c:v>
                </c:pt>
                <c:pt idx="1269">
                  <c:v>40890.0</c:v>
                </c:pt>
                <c:pt idx="1270">
                  <c:v>40891.0</c:v>
                </c:pt>
                <c:pt idx="1271">
                  <c:v>40892.0</c:v>
                </c:pt>
                <c:pt idx="1272">
                  <c:v>40893.0</c:v>
                </c:pt>
                <c:pt idx="1273">
                  <c:v>40896.0</c:v>
                </c:pt>
                <c:pt idx="1274">
                  <c:v>40897.0</c:v>
                </c:pt>
                <c:pt idx="1275">
                  <c:v>40898.0</c:v>
                </c:pt>
                <c:pt idx="1276">
                  <c:v>40899.0</c:v>
                </c:pt>
                <c:pt idx="1277">
                  <c:v>40900.0</c:v>
                </c:pt>
                <c:pt idx="1278">
                  <c:v>40903.0</c:v>
                </c:pt>
                <c:pt idx="1279">
                  <c:v>40904.0</c:v>
                </c:pt>
                <c:pt idx="1280">
                  <c:v>40905.0</c:v>
                </c:pt>
                <c:pt idx="1281">
                  <c:v>40906.0</c:v>
                </c:pt>
                <c:pt idx="1282">
                  <c:v>40907.0</c:v>
                </c:pt>
                <c:pt idx="1283">
                  <c:v>40910.0</c:v>
                </c:pt>
                <c:pt idx="1284">
                  <c:v>40911.0</c:v>
                </c:pt>
                <c:pt idx="1285">
                  <c:v>40912.0</c:v>
                </c:pt>
                <c:pt idx="1286">
                  <c:v>40913.0</c:v>
                </c:pt>
                <c:pt idx="1287">
                  <c:v>40914.0</c:v>
                </c:pt>
                <c:pt idx="1288">
                  <c:v>40917.0</c:v>
                </c:pt>
                <c:pt idx="1289">
                  <c:v>40918.0</c:v>
                </c:pt>
                <c:pt idx="1290">
                  <c:v>40919.0</c:v>
                </c:pt>
                <c:pt idx="1291">
                  <c:v>40920.0</c:v>
                </c:pt>
                <c:pt idx="1292">
                  <c:v>40921.0</c:v>
                </c:pt>
                <c:pt idx="1293">
                  <c:v>40924.0</c:v>
                </c:pt>
                <c:pt idx="1294">
                  <c:v>40925.0</c:v>
                </c:pt>
                <c:pt idx="1295">
                  <c:v>40926.0</c:v>
                </c:pt>
                <c:pt idx="1296">
                  <c:v>40927.0</c:v>
                </c:pt>
                <c:pt idx="1297">
                  <c:v>40928.0</c:v>
                </c:pt>
                <c:pt idx="1298">
                  <c:v>40931.0</c:v>
                </c:pt>
                <c:pt idx="1299">
                  <c:v>40932.0</c:v>
                </c:pt>
                <c:pt idx="1300">
                  <c:v>40933.0</c:v>
                </c:pt>
                <c:pt idx="1301">
                  <c:v>40934.0</c:v>
                </c:pt>
                <c:pt idx="1302">
                  <c:v>40935.0</c:v>
                </c:pt>
                <c:pt idx="1303">
                  <c:v>40938.0</c:v>
                </c:pt>
                <c:pt idx="1304">
                  <c:v>40939.0</c:v>
                </c:pt>
                <c:pt idx="1305">
                  <c:v>40940.0</c:v>
                </c:pt>
                <c:pt idx="1306">
                  <c:v>40941.0</c:v>
                </c:pt>
                <c:pt idx="1307">
                  <c:v>40942.0</c:v>
                </c:pt>
                <c:pt idx="1308">
                  <c:v>40945.0</c:v>
                </c:pt>
                <c:pt idx="1309">
                  <c:v>40946.0</c:v>
                </c:pt>
                <c:pt idx="1310">
                  <c:v>40947.0</c:v>
                </c:pt>
                <c:pt idx="1311">
                  <c:v>40948.0</c:v>
                </c:pt>
                <c:pt idx="1312">
                  <c:v>40949.0</c:v>
                </c:pt>
                <c:pt idx="1313">
                  <c:v>40952.0</c:v>
                </c:pt>
                <c:pt idx="1314">
                  <c:v>40953.0</c:v>
                </c:pt>
                <c:pt idx="1315">
                  <c:v>40954.0</c:v>
                </c:pt>
                <c:pt idx="1316">
                  <c:v>40955.0</c:v>
                </c:pt>
                <c:pt idx="1317">
                  <c:v>40956.0</c:v>
                </c:pt>
                <c:pt idx="1318">
                  <c:v>40959.0</c:v>
                </c:pt>
                <c:pt idx="1319">
                  <c:v>40960.0</c:v>
                </c:pt>
                <c:pt idx="1320">
                  <c:v>40961.0</c:v>
                </c:pt>
                <c:pt idx="1321">
                  <c:v>40962.0</c:v>
                </c:pt>
                <c:pt idx="1322">
                  <c:v>40963.0</c:v>
                </c:pt>
                <c:pt idx="1323">
                  <c:v>40966.0</c:v>
                </c:pt>
                <c:pt idx="1324">
                  <c:v>40967.0</c:v>
                </c:pt>
                <c:pt idx="1325">
                  <c:v>40968.0</c:v>
                </c:pt>
                <c:pt idx="1326">
                  <c:v>40969.0</c:v>
                </c:pt>
                <c:pt idx="1327">
                  <c:v>40970.0</c:v>
                </c:pt>
                <c:pt idx="1328">
                  <c:v>40973.0</c:v>
                </c:pt>
                <c:pt idx="1329">
                  <c:v>40974.0</c:v>
                </c:pt>
                <c:pt idx="1330">
                  <c:v>40975.0</c:v>
                </c:pt>
                <c:pt idx="1331">
                  <c:v>40976.0</c:v>
                </c:pt>
                <c:pt idx="1332">
                  <c:v>40977.0</c:v>
                </c:pt>
                <c:pt idx="1333">
                  <c:v>40980.0</c:v>
                </c:pt>
                <c:pt idx="1334">
                  <c:v>40981.0</c:v>
                </c:pt>
                <c:pt idx="1335">
                  <c:v>40982.0</c:v>
                </c:pt>
                <c:pt idx="1336">
                  <c:v>40983.0</c:v>
                </c:pt>
                <c:pt idx="1337">
                  <c:v>40984.0</c:v>
                </c:pt>
                <c:pt idx="1338">
                  <c:v>40987.0</c:v>
                </c:pt>
                <c:pt idx="1339">
                  <c:v>40988.0</c:v>
                </c:pt>
                <c:pt idx="1340">
                  <c:v>40989.0</c:v>
                </c:pt>
                <c:pt idx="1341">
                  <c:v>40990.0</c:v>
                </c:pt>
                <c:pt idx="1342">
                  <c:v>40991.0</c:v>
                </c:pt>
                <c:pt idx="1343">
                  <c:v>40994.0</c:v>
                </c:pt>
                <c:pt idx="1344">
                  <c:v>40995.0</c:v>
                </c:pt>
                <c:pt idx="1345">
                  <c:v>40996.0</c:v>
                </c:pt>
                <c:pt idx="1346">
                  <c:v>40997.0</c:v>
                </c:pt>
                <c:pt idx="1347">
                  <c:v>40998.0</c:v>
                </c:pt>
                <c:pt idx="1348">
                  <c:v>41001.0</c:v>
                </c:pt>
                <c:pt idx="1349">
                  <c:v>41002.0</c:v>
                </c:pt>
                <c:pt idx="1350">
                  <c:v>41003.0</c:v>
                </c:pt>
                <c:pt idx="1351">
                  <c:v>41004.0</c:v>
                </c:pt>
                <c:pt idx="1352">
                  <c:v>41005.0</c:v>
                </c:pt>
                <c:pt idx="1353">
                  <c:v>41008.0</c:v>
                </c:pt>
                <c:pt idx="1354">
                  <c:v>41009.0</c:v>
                </c:pt>
                <c:pt idx="1355">
                  <c:v>41010.0</c:v>
                </c:pt>
                <c:pt idx="1356">
                  <c:v>41011.0</c:v>
                </c:pt>
                <c:pt idx="1357">
                  <c:v>41012.0</c:v>
                </c:pt>
                <c:pt idx="1358">
                  <c:v>41015.0</c:v>
                </c:pt>
                <c:pt idx="1359">
                  <c:v>41016.0</c:v>
                </c:pt>
                <c:pt idx="1360">
                  <c:v>41017.0</c:v>
                </c:pt>
                <c:pt idx="1361">
                  <c:v>41018.0</c:v>
                </c:pt>
                <c:pt idx="1362">
                  <c:v>41019.0</c:v>
                </c:pt>
                <c:pt idx="1363">
                  <c:v>41022.0</c:v>
                </c:pt>
                <c:pt idx="1364">
                  <c:v>41023.0</c:v>
                </c:pt>
                <c:pt idx="1365">
                  <c:v>41024.0</c:v>
                </c:pt>
                <c:pt idx="1366">
                  <c:v>41025.0</c:v>
                </c:pt>
                <c:pt idx="1367">
                  <c:v>41026.0</c:v>
                </c:pt>
                <c:pt idx="1368">
                  <c:v>41029.0</c:v>
                </c:pt>
                <c:pt idx="1369">
                  <c:v>41030.0</c:v>
                </c:pt>
                <c:pt idx="1370">
                  <c:v>41031.0</c:v>
                </c:pt>
                <c:pt idx="1371">
                  <c:v>41032.0</c:v>
                </c:pt>
                <c:pt idx="1372">
                  <c:v>41033.0</c:v>
                </c:pt>
                <c:pt idx="1373">
                  <c:v>41036.0</c:v>
                </c:pt>
                <c:pt idx="1374">
                  <c:v>41037.0</c:v>
                </c:pt>
                <c:pt idx="1375">
                  <c:v>41038.0</c:v>
                </c:pt>
                <c:pt idx="1376">
                  <c:v>41039.0</c:v>
                </c:pt>
                <c:pt idx="1377">
                  <c:v>41040.0</c:v>
                </c:pt>
                <c:pt idx="1378">
                  <c:v>41043.0</c:v>
                </c:pt>
                <c:pt idx="1379">
                  <c:v>41044.0</c:v>
                </c:pt>
                <c:pt idx="1380">
                  <c:v>41045.0</c:v>
                </c:pt>
                <c:pt idx="1381">
                  <c:v>41046.0</c:v>
                </c:pt>
                <c:pt idx="1382">
                  <c:v>41047.0</c:v>
                </c:pt>
                <c:pt idx="1383">
                  <c:v>41050.0</c:v>
                </c:pt>
                <c:pt idx="1384">
                  <c:v>41051.0</c:v>
                </c:pt>
                <c:pt idx="1385">
                  <c:v>41052.0</c:v>
                </c:pt>
                <c:pt idx="1386">
                  <c:v>41053.0</c:v>
                </c:pt>
                <c:pt idx="1387">
                  <c:v>41054.0</c:v>
                </c:pt>
                <c:pt idx="1388">
                  <c:v>41057.0</c:v>
                </c:pt>
                <c:pt idx="1389">
                  <c:v>41058.0</c:v>
                </c:pt>
                <c:pt idx="1390">
                  <c:v>41059.0</c:v>
                </c:pt>
                <c:pt idx="1391">
                  <c:v>41060.0</c:v>
                </c:pt>
                <c:pt idx="1392">
                  <c:v>41061.0</c:v>
                </c:pt>
                <c:pt idx="1393">
                  <c:v>41064.0</c:v>
                </c:pt>
                <c:pt idx="1394">
                  <c:v>41065.0</c:v>
                </c:pt>
                <c:pt idx="1395">
                  <c:v>41066.0</c:v>
                </c:pt>
                <c:pt idx="1396">
                  <c:v>41067.0</c:v>
                </c:pt>
                <c:pt idx="1397">
                  <c:v>41068.0</c:v>
                </c:pt>
                <c:pt idx="1398">
                  <c:v>41072.0</c:v>
                </c:pt>
                <c:pt idx="1399">
                  <c:v>41073.0</c:v>
                </c:pt>
                <c:pt idx="1400">
                  <c:v>41074.0</c:v>
                </c:pt>
                <c:pt idx="1401">
                  <c:v>41075.0</c:v>
                </c:pt>
                <c:pt idx="1402">
                  <c:v>41078.0</c:v>
                </c:pt>
                <c:pt idx="1403">
                  <c:v>41079.0</c:v>
                </c:pt>
                <c:pt idx="1404">
                  <c:v>41080.0</c:v>
                </c:pt>
                <c:pt idx="1405">
                  <c:v>41081.0</c:v>
                </c:pt>
                <c:pt idx="1406">
                  <c:v>41082.0</c:v>
                </c:pt>
                <c:pt idx="1407">
                  <c:v>41085.0</c:v>
                </c:pt>
                <c:pt idx="1408">
                  <c:v>41086.0</c:v>
                </c:pt>
                <c:pt idx="1409">
                  <c:v>41087.0</c:v>
                </c:pt>
                <c:pt idx="1410">
                  <c:v>41088.0</c:v>
                </c:pt>
                <c:pt idx="1411">
                  <c:v>41089.0</c:v>
                </c:pt>
                <c:pt idx="1412">
                  <c:v>41092.0</c:v>
                </c:pt>
                <c:pt idx="1413">
                  <c:v>41093.0</c:v>
                </c:pt>
                <c:pt idx="1414">
                  <c:v>41094.0</c:v>
                </c:pt>
                <c:pt idx="1415">
                  <c:v>41095.0</c:v>
                </c:pt>
                <c:pt idx="1416">
                  <c:v>41096.0</c:v>
                </c:pt>
                <c:pt idx="1417">
                  <c:v>41099.0</c:v>
                </c:pt>
                <c:pt idx="1418">
                  <c:v>41100.0</c:v>
                </c:pt>
                <c:pt idx="1419">
                  <c:v>41101.0</c:v>
                </c:pt>
                <c:pt idx="1420">
                  <c:v>41102.0</c:v>
                </c:pt>
                <c:pt idx="1421">
                  <c:v>41103.0</c:v>
                </c:pt>
                <c:pt idx="1422">
                  <c:v>41106.0</c:v>
                </c:pt>
                <c:pt idx="1423">
                  <c:v>41107.0</c:v>
                </c:pt>
                <c:pt idx="1424">
                  <c:v>41108.0</c:v>
                </c:pt>
                <c:pt idx="1425">
                  <c:v>41109.0</c:v>
                </c:pt>
                <c:pt idx="1426">
                  <c:v>41110.0</c:v>
                </c:pt>
                <c:pt idx="1427">
                  <c:v>41113.0</c:v>
                </c:pt>
                <c:pt idx="1428">
                  <c:v>41114.0</c:v>
                </c:pt>
                <c:pt idx="1429">
                  <c:v>41115.0</c:v>
                </c:pt>
                <c:pt idx="1430">
                  <c:v>41116.0</c:v>
                </c:pt>
                <c:pt idx="1431">
                  <c:v>41117.0</c:v>
                </c:pt>
                <c:pt idx="1432">
                  <c:v>41120.0</c:v>
                </c:pt>
                <c:pt idx="1433">
                  <c:v>41121.0</c:v>
                </c:pt>
                <c:pt idx="1434">
                  <c:v>41122.0</c:v>
                </c:pt>
                <c:pt idx="1435">
                  <c:v>41123.0</c:v>
                </c:pt>
                <c:pt idx="1436">
                  <c:v>41124.0</c:v>
                </c:pt>
                <c:pt idx="1437">
                  <c:v>41127.0</c:v>
                </c:pt>
                <c:pt idx="1438">
                  <c:v>41128.0</c:v>
                </c:pt>
                <c:pt idx="1439">
                  <c:v>41129.0</c:v>
                </c:pt>
                <c:pt idx="1440">
                  <c:v>41130.0</c:v>
                </c:pt>
                <c:pt idx="1441">
                  <c:v>41131.0</c:v>
                </c:pt>
                <c:pt idx="1442">
                  <c:v>41134.0</c:v>
                </c:pt>
                <c:pt idx="1443">
                  <c:v>41135.0</c:v>
                </c:pt>
                <c:pt idx="1444">
                  <c:v>41136.0</c:v>
                </c:pt>
                <c:pt idx="1445">
                  <c:v>41137.0</c:v>
                </c:pt>
                <c:pt idx="1446">
                  <c:v>41138.0</c:v>
                </c:pt>
                <c:pt idx="1447">
                  <c:v>41141.0</c:v>
                </c:pt>
                <c:pt idx="1448">
                  <c:v>41142.0</c:v>
                </c:pt>
                <c:pt idx="1449">
                  <c:v>41143.0</c:v>
                </c:pt>
                <c:pt idx="1450">
                  <c:v>41144.0</c:v>
                </c:pt>
                <c:pt idx="1451">
                  <c:v>41145.0</c:v>
                </c:pt>
                <c:pt idx="1452">
                  <c:v>41148.0</c:v>
                </c:pt>
                <c:pt idx="1453">
                  <c:v>41149.0</c:v>
                </c:pt>
                <c:pt idx="1454">
                  <c:v>41150.0</c:v>
                </c:pt>
                <c:pt idx="1455">
                  <c:v>41151.0</c:v>
                </c:pt>
                <c:pt idx="1456">
                  <c:v>41152.0</c:v>
                </c:pt>
                <c:pt idx="1457">
                  <c:v>41155.0</c:v>
                </c:pt>
                <c:pt idx="1458">
                  <c:v>41156.0</c:v>
                </c:pt>
                <c:pt idx="1459">
                  <c:v>41157.0</c:v>
                </c:pt>
                <c:pt idx="1460">
                  <c:v>41158.0</c:v>
                </c:pt>
                <c:pt idx="1461">
                  <c:v>41159.0</c:v>
                </c:pt>
                <c:pt idx="1462">
                  <c:v>41162.0</c:v>
                </c:pt>
                <c:pt idx="1463">
                  <c:v>41163.0</c:v>
                </c:pt>
                <c:pt idx="1464">
                  <c:v>41164.0</c:v>
                </c:pt>
                <c:pt idx="1465">
                  <c:v>41165.0</c:v>
                </c:pt>
                <c:pt idx="1466">
                  <c:v>41166.0</c:v>
                </c:pt>
                <c:pt idx="1467">
                  <c:v>41169.0</c:v>
                </c:pt>
                <c:pt idx="1468">
                  <c:v>41170.0</c:v>
                </c:pt>
                <c:pt idx="1469">
                  <c:v>41171.0</c:v>
                </c:pt>
                <c:pt idx="1470">
                  <c:v>41173.0</c:v>
                </c:pt>
                <c:pt idx="1471">
                  <c:v>41176.0</c:v>
                </c:pt>
                <c:pt idx="1472">
                  <c:v>41177.0</c:v>
                </c:pt>
                <c:pt idx="1473">
                  <c:v>41178.0</c:v>
                </c:pt>
                <c:pt idx="1474">
                  <c:v>41179.0</c:v>
                </c:pt>
                <c:pt idx="1475">
                  <c:v>41180.0</c:v>
                </c:pt>
                <c:pt idx="1476">
                  <c:v>41183.0</c:v>
                </c:pt>
                <c:pt idx="1477">
                  <c:v>41184.0</c:v>
                </c:pt>
                <c:pt idx="1478">
                  <c:v>41185.0</c:v>
                </c:pt>
                <c:pt idx="1479">
                  <c:v>41186.0</c:v>
                </c:pt>
                <c:pt idx="1480">
                  <c:v>41187.0</c:v>
                </c:pt>
                <c:pt idx="1481">
                  <c:v>41190.0</c:v>
                </c:pt>
                <c:pt idx="1482">
                  <c:v>41191.0</c:v>
                </c:pt>
                <c:pt idx="1483">
                  <c:v>41192.0</c:v>
                </c:pt>
                <c:pt idx="1484">
                  <c:v>41193.0</c:v>
                </c:pt>
                <c:pt idx="1485">
                  <c:v>41194.0</c:v>
                </c:pt>
                <c:pt idx="1486">
                  <c:v>41197.0</c:v>
                </c:pt>
                <c:pt idx="1487">
                  <c:v>41198.0</c:v>
                </c:pt>
                <c:pt idx="1488">
                  <c:v>41199.0</c:v>
                </c:pt>
                <c:pt idx="1489">
                  <c:v>41200.0</c:v>
                </c:pt>
                <c:pt idx="1490">
                  <c:v>41201.0</c:v>
                </c:pt>
                <c:pt idx="1491">
                  <c:v>41204.0</c:v>
                </c:pt>
                <c:pt idx="1492">
                  <c:v>41205.0</c:v>
                </c:pt>
                <c:pt idx="1493">
                  <c:v>41206.0</c:v>
                </c:pt>
                <c:pt idx="1494">
                  <c:v>41207.0</c:v>
                </c:pt>
                <c:pt idx="1495">
                  <c:v>41208.0</c:v>
                </c:pt>
                <c:pt idx="1496">
                  <c:v>41211.0</c:v>
                </c:pt>
                <c:pt idx="1497">
                  <c:v>41212.0</c:v>
                </c:pt>
                <c:pt idx="1498">
                  <c:v>41213.0</c:v>
                </c:pt>
                <c:pt idx="1499">
                  <c:v>41214.0</c:v>
                </c:pt>
                <c:pt idx="1500">
                  <c:v>41215.0</c:v>
                </c:pt>
                <c:pt idx="1501">
                  <c:v>41218.0</c:v>
                </c:pt>
                <c:pt idx="1502">
                  <c:v>41219.0</c:v>
                </c:pt>
                <c:pt idx="1503">
                  <c:v>41220.0</c:v>
                </c:pt>
                <c:pt idx="1504">
                  <c:v>41221.0</c:v>
                </c:pt>
                <c:pt idx="1505">
                  <c:v>41222.0</c:v>
                </c:pt>
                <c:pt idx="1506">
                  <c:v>41225.0</c:v>
                </c:pt>
                <c:pt idx="1507">
                  <c:v>41226.0</c:v>
                </c:pt>
                <c:pt idx="1508">
                  <c:v>41227.0</c:v>
                </c:pt>
                <c:pt idx="1509">
                  <c:v>41228.0</c:v>
                </c:pt>
                <c:pt idx="1510">
                  <c:v>41229.0</c:v>
                </c:pt>
                <c:pt idx="1511">
                  <c:v>41232.0</c:v>
                </c:pt>
                <c:pt idx="1512">
                  <c:v>41233.0</c:v>
                </c:pt>
                <c:pt idx="1513">
                  <c:v>41234.0</c:v>
                </c:pt>
                <c:pt idx="1514">
                  <c:v>41235.0</c:v>
                </c:pt>
                <c:pt idx="1515">
                  <c:v>41236.0</c:v>
                </c:pt>
                <c:pt idx="1516">
                  <c:v>41239.0</c:v>
                </c:pt>
                <c:pt idx="1517">
                  <c:v>41240.0</c:v>
                </c:pt>
                <c:pt idx="1518">
                  <c:v>41241.0</c:v>
                </c:pt>
                <c:pt idx="1519">
                  <c:v>41242.0</c:v>
                </c:pt>
                <c:pt idx="1520">
                  <c:v>41243.0</c:v>
                </c:pt>
                <c:pt idx="1521">
                  <c:v>41246.0</c:v>
                </c:pt>
                <c:pt idx="1522">
                  <c:v>41247.0</c:v>
                </c:pt>
                <c:pt idx="1523">
                  <c:v>41248.0</c:v>
                </c:pt>
                <c:pt idx="1524">
                  <c:v>41249.0</c:v>
                </c:pt>
                <c:pt idx="1525">
                  <c:v>41250.0</c:v>
                </c:pt>
                <c:pt idx="1526">
                  <c:v>41253.0</c:v>
                </c:pt>
                <c:pt idx="1527">
                  <c:v>41254.0</c:v>
                </c:pt>
                <c:pt idx="1528">
                  <c:v>41255.0</c:v>
                </c:pt>
                <c:pt idx="1529">
                  <c:v>41256.0</c:v>
                </c:pt>
                <c:pt idx="1530">
                  <c:v>41257.0</c:v>
                </c:pt>
                <c:pt idx="1531">
                  <c:v>41260.0</c:v>
                </c:pt>
                <c:pt idx="1532">
                  <c:v>41261.0</c:v>
                </c:pt>
                <c:pt idx="1533">
                  <c:v>41262.0</c:v>
                </c:pt>
                <c:pt idx="1534">
                  <c:v>41263.0</c:v>
                </c:pt>
                <c:pt idx="1535">
                  <c:v>41264.0</c:v>
                </c:pt>
                <c:pt idx="1536">
                  <c:v>41267.0</c:v>
                </c:pt>
                <c:pt idx="1537">
                  <c:v>41268.0</c:v>
                </c:pt>
                <c:pt idx="1538">
                  <c:v>41269.0</c:v>
                </c:pt>
                <c:pt idx="1539">
                  <c:v>41270.0</c:v>
                </c:pt>
                <c:pt idx="1540">
                  <c:v>41271.0</c:v>
                </c:pt>
                <c:pt idx="1541">
                  <c:v>41274.0</c:v>
                </c:pt>
                <c:pt idx="1542">
                  <c:v>41275.0</c:v>
                </c:pt>
                <c:pt idx="1543">
                  <c:v>41276.0</c:v>
                </c:pt>
                <c:pt idx="1544">
                  <c:v>41277.0</c:v>
                </c:pt>
                <c:pt idx="1545">
                  <c:v>41278.0</c:v>
                </c:pt>
                <c:pt idx="1546">
                  <c:v>41281.0</c:v>
                </c:pt>
                <c:pt idx="1547">
                  <c:v>41282.0</c:v>
                </c:pt>
                <c:pt idx="1548">
                  <c:v>41283.0</c:v>
                </c:pt>
                <c:pt idx="1549">
                  <c:v>41284.0</c:v>
                </c:pt>
                <c:pt idx="1550">
                  <c:v>41285.0</c:v>
                </c:pt>
                <c:pt idx="1551">
                  <c:v>41288.0</c:v>
                </c:pt>
                <c:pt idx="1552">
                  <c:v>41289.0</c:v>
                </c:pt>
                <c:pt idx="1553">
                  <c:v>41290.0</c:v>
                </c:pt>
                <c:pt idx="1554">
                  <c:v>41291.0</c:v>
                </c:pt>
                <c:pt idx="1555">
                  <c:v>41292.0</c:v>
                </c:pt>
                <c:pt idx="1556">
                  <c:v>41295.0</c:v>
                </c:pt>
                <c:pt idx="1557">
                  <c:v>41296.0</c:v>
                </c:pt>
                <c:pt idx="1558">
                  <c:v>41297.0</c:v>
                </c:pt>
                <c:pt idx="1559">
                  <c:v>41298.0</c:v>
                </c:pt>
                <c:pt idx="1560">
                  <c:v>41299.0</c:v>
                </c:pt>
                <c:pt idx="1561">
                  <c:v>41302.0</c:v>
                </c:pt>
                <c:pt idx="1562">
                  <c:v>41303.0</c:v>
                </c:pt>
                <c:pt idx="1563">
                  <c:v>41304.0</c:v>
                </c:pt>
                <c:pt idx="1564">
                  <c:v>41305.0</c:v>
                </c:pt>
                <c:pt idx="1565">
                  <c:v>41306.0</c:v>
                </c:pt>
                <c:pt idx="1566">
                  <c:v>41309.0</c:v>
                </c:pt>
                <c:pt idx="1567">
                  <c:v>41310.0</c:v>
                </c:pt>
                <c:pt idx="1568">
                  <c:v>41311.0</c:v>
                </c:pt>
                <c:pt idx="1569">
                  <c:v>41312.0</c:v>
                </c:pt>
                <c:pt idx="1570">
                  <c:v>41313.0</c:v>
                </c:pt>
                <c:pt idx="1571">
                  <c:v>41316.0</c:v>
                </c:pt>
                <c:pt idx="1572">
                  <c:v>41317.0</c:v>
                </c:pt>
                <c:pt idx="1573">
                  <c:v>41318.0</c:v>
                </c:pt>
                <c:pt idx="1574">
                  <c:v>41319.0</c:v>
                </c:pt>
                <c:pt idx="1575">
                  <c:v>41320.0</c:v>
                </c:pt>
                <c:pt idx="1576">
                  <c:v>41323.0</c:v>
                </c:pt>
                <c:pt idx="1577">
                  <c:v>41324.0</c:v>
                </c:pt>
                <c:pt idx="1578">
                  <c:v>41325.0</c:v>
                </c:pt>
                <c:pt idx="1579">
                  <c:v>41326.0</c:v>
                </c:pt>
                <c:pt idx="1580">
                  <c:v>41327.0</c:v>
                </c:pt>
                <c:pt idx="1581">
                  <c:v>41330.0</c:v>
                </c:pt>
                <c:pt idx="1582">
                  <c:v>41331.0</c:v>
                </c:pt>
                <c:pt idx="1583">
                  <c:v>41332.0</c:v>
                </c:pt>
                <c:pt idx="1584">
                  <c:v>41333.0</c:v>
                </c:pt>
                <c:pt idx="1585">
                  <c:v>41334.0</c:v>
                </c:pt>
                <c:pt idx="1586">
                  <c:v>41337.0</c:v>
                </c:pt>
                <c:pt idx="1587">
                  <c:v>41338.0</c:v>
                </c:pt>
                <c:pt idx="1588">
                  <c:v>41339.0</c:v>
                </c:pt>
                <c:pt idx="1589">
                  <c:v>41340.0</c:v>
                </c:pt>
                <c:pt idx="1590">
                  <c:v>41341.0</c:v>
                </c:pt>
                <c:pt idx="1591">
                  <c:v>41344.0</c:v>
                </c:pt>
                <c:pt idx="1592">
                  <c:v>41345.0</c:v>
                </c:pt>
                <c:pt idx="1593">
                  <c:v>41346.0</c:v>
                </c:pt>
                <c:pt idx="1594">
                  <c:v>41347.0</c:v>
                </c:pt>
                <c:pt idx="1595">
                  <c:v>41348.0</c:v>
                </c:pt>
                <c:pt idx="1596">
                  <c:v>41351.0</c:v>
                </c:pt>
                <c:pt idx="1597">
                  <c:v>41352.0</c:v>
                </c:pt>
                <c:pt idx="1598">
                  <c:v>41353.0</c:v>
                </c:pt>
                <c:pt idx="1599">
                  <c:v>41354.0</c:v>
                </c:pt>
                <c:pt idx="1600">
                  <c:v>41355.0</c:v>
                </c:pt>
                <c:pt idx="1601">
                  <c:v>41358.0</c:v>
                </c:pt>
                <c:pt idx="1602">
                  <c:v>41359.0</c:v>
                </c:pt>
                <c:pt idx="1603">
                  <c:v>41360.0</c:v>
                </c:pt>
                <c:pt idx="1604">
                  <c:v>41361.0</c:v>
                </c:pt>
                <c:pt idx="1605">
                  <c:v>41362.0</c:v>
                </c:pt>
                <c:pt idx="1606">
                  <c:v>41365.0</c:v>
                </c:pt>
                <c:pt idx="1607">
                  <c:v>41366.0</c:v>
                </c:pt>
                <c:pt idx="1608">
                  <c:v>41367.0</c:v>
                </c:pt>
                <c:pt idx="1609">
                  <c:v>41368.0</c:v>
                </c:pt>
                <c:pt idx="1610">
                  <c:v>41369.0</c:v>
                </c:pt>
                <c:pt idx="1611">
                  <c:v>41372.0</c:v>
                </c:pt>
                <c:pt idx="1612">
                  <c:v>41373.0</c:v>
                </c:pt>
                <c:pt idx="1613">
                  <c:v>41374.0</c:v>
                </c:pt>
                <c:pt idx="1614">
                  <c:v>41375.0</c:v>
                </c:pt>
                <c:pt idx="1615">
                  <c:v>41376.0</c:v>
                </c:pt>
                <c:pt idx="1616">
                  <c:v>41379.0</c:v>
                </c:pt>
                <c:pt idx="1617">
                  <c:v>41380.0</c:v>
                </c:pt>
                <c:pt idx="1618">
                  <c:v>41381.0</c:v>
                </c:pt>
                <c:pt idx="1619">
                  <c:v>41382.0</c:v>
                </c:pt>
                <c:pt idx="1620">
                  <c:v>41383.0</c:v>
                </c:pt>
                <c:pt idx="1621">
                  <c:v>41386.0</c:v>
                </c:pt>
                <c:pt idx="1622">
                  <c:v>41387.0</c:v>
                </c:pt>
                <c:pt idx="1623">
                  <c:v>41388.0</c:v>
                </c:pt>
                <c:pt idx="1624">
                  <c:v>41389.0</c:v>
                </c:pt>
                <c:pt idx="1625">
                  <c:v>41390.0</c:v>
                </c:pt>
                <c:pt idx="1626">
                  <c:v>41393.0</c:v>
                </c:pt>
                <c:pt idx="1627">
                  <c:v>41394.0</c:v>
                </c:pt>
                <c:pt idx="1628">
                  <c:v>41395.0</c:v>
                </c:pt>
                <c:pt idx="1629">
                  <c:v>41396.0</c:v>
                </c:pt>
                <c:pt idx="1630">
                  <c:v>41397.0</c:v>
                </c:pt>
                <c:pt idx="1631">
                  <c:v>41400.0</c:v>
                </c:pt>
                <c:pt idx="1632">
                  <c:v>41401.0</c:v>
                </c:pt>
                <c:pt idx="1633">
                  <c:v>41402.0</c:v>
                </c:pt>
                <c:pt idx="1634">
                  <c:v>41403.0</c:v>
                </c:pt>
                <c:pt idx="1635">
                  <c:v>41404.0</c:v>
                </c:pt>
                <c:pt idx="1636">
                  <c:v>41407.0</c:v>
                </c:pt>
                <c:pt idx="1637">
                  <c:v>41408.0</c:v>
                </c:pt>
                <c:pt idx="1638">
                  <c:v>41409.0</c:v>
                </c:pt>
                <c:pt idx="1639">
                  <c:v>41410.0</c:v>
                </c:pt>
                <c:pt idx="1640">
                  <c:v>41411.0</c:v>
                </c:pt>
                <c:pt idx="1641">
                  <c:v>41414.0</c:v>
                </c:pt>
                <c:pt idx="1642">
                  <c:v>41415.0</c:v>
                </c:pt>
                <c:pt idx="1643">
                  <c:v>41416.0</c:v>
                </c:pt>
                <c:pt idx="1644">
                  <c:v>41417.0</c:v>
                </c:pt>
                <c:pt idx="1645">
                  <c:v>41418.0</c:v>
                </c:pt>
                <c:pt idx="1646">
                  <c:v>41421.0</c:v>
                </c:pt>
                <c:pt idx="1647">
                  <c:v>41422.0</c:v>
                </c:pt>
                <c:pt idx="1648">
                  <c:v>41423.0</c:v>
                </c:pt>
                <c:pt idx="1649">
                  <c:v>41424.0</c:v>
                </c:pt>
                <c:pt idx="1650">
                  <c:v>41425.0</c:v>
                </c:pt>
              </c:numCache>
            </c:numRef>
          </c:xVal>
          <c:yVal>
            <c:numRef>
              <c:f>ATM!$D$3:$D$1653</c:f>
              <c:numCache>
                <c:formatCode>General</c:formatCode>
                <c:ptCount val="1651"/>
                <c:pt idx="0">
                  <c:v>7.124999999999995</c:v>
                </c:pt>
                <c:pt idx="1">
                  <c:v>7.3</c:v>
                </c:pt>
                <c:pt idx="2">
                  <c:v>7.43</c:v>
                </c:pt>
                <c:pt idx="3">
                  <c:v>7.3506</c:v>
                </c:pt>
                <c:pt idx="4">
                  <c:v>7.25</c:v>
                </c:pt>
                <c:pt idx="5">
                  <c:v>6.9</c:v>
                </c:pt>
                <c:pt idx="6">
                  <c:v>6.75</c:v>
                </c:pt>
                <c:pt idx="7">
                  <c:v>6.75</c:v>
                </c:pt>
                <c:pt idx="8">
                  <c:v>6.75</c:v>
                </c:pt>
                <c:pt idx="9">
                  <c:v>6.8506</c:v>
                </c:pt>
                <c:pt idx="10">
                  <c:v>6.9</c:v>
                </c:pt>
                <c:pt idx="11">
                  <c:v>6.75</c:v>
                </c:pt>
                <c:pt idx="12">
                  <c:v>6.7</c:v>
                </c:pt>
                <c:pt idx="13">
                  <c:v>6.55</c:v>
                </c:pt>
                <c:pt idx="14">
                  <c:v>6.6</c:v>
                </c:pt>
                <c:pt idx="15">
                  <c:v>6.55</c:v>
                </c:pt>
                <c:pt idx="16">
                  <c:v>6.925</c:v>
                </c:pt>
                <c:pt idx="17">
                  <c:v>6.9006</c:v>
                </c:pt>
                <c:pt idx="18">
                  <c:v>7.0</c:v>
                </c:pt>
                <c:pt idx="19">
                  <c:v>6.95</c:v>
                </c:pt>
                <c:pt idx="20">
                  <c:v>6.9</c:v>
                </c:pt>
                <c:pt idx="21">
                  <c:v>7.075</c:v>
                </c:pt>
                <c:pt idx="22">
                  <c:v>7.1</c:v>
                </c:pt>
                <c:pt idx="23">
                  <c:v>7.1</c:v>
                </c:pt>
                <c:pt idx="24">
                  <c:v>7.0006</c:v>
                </c:pt>
                <c:pt idx="25">
                  <c:v>6.95</c:v>
                </c:pt>
                <c:pt idx="26">
                  <c:v>6.95</c:v>
                </c:pt>
                <c:pt idx="27">
                  <c:v>6.7506</c:v>
                </c:pt>
                <c:pt idx="28">
                  <c:v>6.675</c:v>
                </c:pt>
                <c:pt idx="29">
                  <c:v>6.75</c:v>
                </c:pt>
                <c:pt idx="30">
                  <c:v>6.8</c:v>
                </c:pt>
                <c:pt idx="31">
                  <c:v>6.775</c:v>
                </c:pt>
                <c:pt idx="32">
                  <c:v>6.75</c:v>
                </c:pt>
                <c:pt idx="33">
                  <c:v>6.649999999999998</c:v>
                </c:pt>
                <c:pt idx="34">
                  <c:v>6.7506</c:v>
                </c:pt>
                <c:pt idx="35">
                  <c:v>6.7006</c:v>
                </c:pt>
                <c:pt idx="36">
                  <c:v>6.5506</c:v>
                </c:pt>
                <c:pt idx="37">
                  <c:v>6.55</c:v>
                </c:pt>
                <c:pt idx="38">
                  <c:v>6.3506</c:v>
                </c:pt>
                <c:pt idx="39">
                  <c:v>6.5</c:v>
                </c:pt>
                <c:pt idx="40">
                  <c:v>6.55</c:v>
                </c:pt>
                <c:pt idx="41">
                  <c:v>6.9006</c:v>
                </c:pt>
                <c:pt idx="42">
                  <c:v>6.9</c:v>
                </c:pt>
                <c:pt idx="43">
                  <c:v>6.9</c:v>
                </c:pt>
                <c:pt idx="44">
                  <c:v>7.1</c:v>
                </c:pt>
                <c:pt idx="45">
                  <c:v>7.137499999999997</c:v>
                </c:pt>
                <c:pt idx="46">
                  <c:v>6.85</c:v>
                </c:pt>
                <c:pt idx="47">
                  <c:v>6.8006</c:v>
                </c:pt>
                <c:pt idx="48">
                  <c:v>6.6</c:v>
                </c:pt>
                <c:pt idx="49">
                  <c:v>6.8</c:v>
                </c:pt>
                <c:pt idx="50">
                  <c:v>7.2006</c:v>
                </c:pt>
                <c:pt idx="51">
                  <c:v>7.0006</c:v>
                </c:pt>
                <c:pt idx="52">
                  <c:v>6.975</c:v>
                </c:pt>
                <c:pt idx="53">
                  <c:v>7.375</c:v>
                </c:pt>
                <c:pt idx="54">
                  <c:v>7.5</c:v>
                </c:pt>
                <c:pt idx="55">
                  <c:v>7.5506</c:v>
                </c:pt>
                <c:pt idx="56">
                  <c:v>7.8</c:v>
                </c:pt>
                <c:pt idx="57">
                  <c:v>7.5</c:v>
                </c:pt>
                <c:pt idx="58">
                  <c:v>7.5</c:v>
                </c:pt>
                <c:pt idx="59">
                  <c:v>7.55</c:v>
                </c:pt>
                <c:pt idx="60">
                  <c:v>7.55</c:v>
                </c:pt>
                <c:pt idx="61">
                  <c:v>7.649999999999998</c:v>
                </c:pt>
                <c:pt idx="62">
                  <c:v>7.649999999999998</c:v>
                </c:pt>
                <c:pt idx="63">
                  <c:v>7.75</c:v>
                </c:pt>
                <c:pt idx="64">
                  <c:v>7.8506</c:v>
                </c:pt>
                <c:pt idx="65">
                  <c:v>7.9006</c:v>
                </c:pt>
                <c:pt idx="66">
                  <c:v>7.85</c:v>
                </c:pt>
                <c:pt idx="67">
                  <c:v>7.85</c:v>
                </c:pt>
                <c:pt idx="68">
                  <c:v>8.1506</c:v>
                </c:pt>
                <c:pt idx="69">
                  <c:v>7.8506</c:v>
                </c:pt>
                <c:pt idx="70">
                  <c:v>7.8</c:v>
                </c:pt>
                <c:pt idx="71">
                  <c:v>7.9</c:v>
                </c:pt>
                <c:pt idx="72">
                  <c:v>7.9</c:v>
                </c:pt>
                <c:pt idx="73">
                  <c:v>8.0</c:v>
                </c:pt>
                <c:pt idx="74">
                  <c:v>8.05</c:v>
                </c:pt>
                <c:pt idx="75">
                  <c:v>7.95</c:v>
                </c:pt>
                <c:pt idx="76">
                  <c:v>7.85</c:v>
                </c:pt>
                <c:pt idx="77">
                  <c:v>7.8</c:v>
                </c:pt>
                <c:pt idx="78">
                  <c:v>7.55</c:v>
                </c:pt>
                <c:pt idx="79">
                  <c:v>7.649999999999998</c:v>
                </c:pt>
                <c:pt idx="80">
                  <c:v>7.85</c:v>
                </c:pt>
                <c:pt idx="81">
                  <c:v>7.8</c:v>
                </c:pt>
                <c:pt idx="82">
                  <c:v>7.649999999999998</c:v>
                </c:pt>
                <c:pt idx="83">
                  <c:v>7.55</c:v>
                </c:pt>
                <c:pt idx="84">
                  <c:v>7.5</c:v>
                </c:pt>
                <c:pt idx="85">
                  <c:v>7.45</c:v>
                </c:pt>
                <c:pt idx="86">
                  <c:v>7.55</c:v>
                </c:pt>
                <c:pt idx="87">
                  <c:v>7.35</c:v>
                </c:pt>
                <c:pt idx="88">
                  <c:v>7.275</c:v>
                </c:pt>
                <c:pt idx="89">
                  <c:v>7.4</c:v>
                </c:pt>
                <c:pt idx="90">
                  <c:v>7.4</c:v>
                </c:pt>
                <c:pt idx="91">
                  <c:v>7.25</c:v>
                </c:pt>
                <c:pt idx="92">
                  <c:v>7.35</c:v>
                </c:pt>
                <c:pt idx="93">
                  <c:v>7.2506</c:v>
                </c:pt>
                <c:pt idx="94">
                  <c:v>7.25</c:v>
                </c:pt>
                <c:pt idx="95">
                  <c:v>7.2</c:v>
                </c:pt>
                <c:pt idx="96">
                  <c:v>7.1</c:v>
                </c:pt>
                <c:pt idx="97">
                  <c:v>7.0</c:v>
                </c:pt>
                <c:pt idx="98">
                  <c:v>7.1</c:v>
                </c:pt>
                <c:pt idx="99">
                  <c:v>7.1</c:v>
                </c:pt>
                <c:pt idx="100">
                  <c:v>7.0</c:v>
                </c:pt>
                <c:pt idx="101">
                  <c:v>7.1</c:v>
                </c:pt>
                <c:pt idx="102">
                  <c:v>7.024999999999996</c:v>
                </c:pt>
                <c:pt idx="103">
                  <c:v>6.824999999999995</c:v>
                </c:pt>
                <c:pt idx="104">
                  <c:v>6.875</c:v>
                </c:pt>
                <c:pt idx="105">
                  <c:v>6.8506</c:v>
                </c:pt>
                <c:pt idx="106">
                  <c:v>7.3</c:v>
                </c:pt>
                <c:pt idx="107">
                  <c:v>7.35</c:v>
                </c:pt>
                <c:pt idx="108">
                  <c:v>7.35</c:v>
                </c:pt>
                <c:pt idx="109">
                  <c:v>7.35</c:v>
                </c:pt>
                <c:pt idx="110">
                  <c:v>7.4</c:v>
                </c:pt>
                <c:pt idx="111">
                  <c:v>7.6</c:v>
                </c:pt>
                <c:pt idx="112">
                  <c:v>7.35</c:v>
                </c:pt>
                <c:pt idx="113">
                  <c:v>7.3506</c:v>
                </c:pt>
                <c:pt idx="114">
                  <c:v>7.3</c:v>
                </c:pt>
                <c:pt idx="115">
                  <c:v>7.25</c:v>
                </c:pt>
                <c:pt idx="116">
                  <c:v>7.175</c:v>
                </c:pt>
                <c:pt idx="117">
                  <c:v>7.1</c:v>
                </c:pt>
                <c:pt idx="118">
                  <c:v>7.1506</c:v>
                </c:pt>
                <c:pt idx="119">
                  <c:v>7.2</c:v>
                </c:pt>
                <c:pt idx="120">
                  <c:v>7.35</c:v>
                </c:pt>
                <c:pt idx="121">
                  <c:v>7.5</c:v>
                </c:pt>
                <c:pt idx="122">
                  <c:v>7.45</c:v>
                </c:pt>
                <c:pt idx="123">
                  <c:v>7.45</c:v>
                </c:pt>
                <c:pt idx="124">
                  <c:v>7.649999999999998</c:v>
                </c:pt>
                <c:pt idx="125">
                  <c:v>7.55</c:v>
                </c:pt>
                <c:pt idx="126">
                  <c:v>7.45</c:v>
                </c:pt>
                <c:pt idx="127">
                  <c:v>7.3</c:v>
                </c:pt>
                <c:pt idx="128">
                  <c:v>7.4</c:v>
                </c:pt>
                <c:pt idx="129">
                  <c:v>7.475</c:v>
                </c:pt>
                <c:pt idx="130">
                  <c:v>7.55</c:v>
                </c:pt>
                <c:pt idx="131">
                  <c:v>7.6</c:v>
                </c:pt>
                <c:pt idx="132">
                  <c:v>7.575</c:v>
                </c:pt>
                <c:pt idx="133">
                  <c:v>7.7</c:v>
                </c:pt>
                <c:pt idx="134">
                  <c:v>7.8006</c:v>
                </c:pt>
                <c:pt idx="135">
                  <c:v>8.0</c:v>
                </c:pt>
                <c:pt idx="136">
                  <c:v>7.8006</c:v>
                </c:pt>
                <c:pt idx="137">
                  <c:v>7.775</c:v>
                </c:pt>
                <c:pt idx="138">
                  <c:v>7.95</c:v>
                </c:pt>
                <c:pt idx="139">
                  <c:v>8.075</c:v>
                </c:pt>
                <c:pt idx="140">
                  <c:v>8.2</c:v>
                </c:pt>
                <c:pt idx="141">
                  <c:v>8.35</c:v>
                </c:pt>
                <c:pt idx="142">
                  <c:v>9.325</c:v>
                </c:pt>
                <c:pt idx="143">
                  <c:v>9.725</c:v>
                </c:pt>
                <c:pt idx="144">
                  <c:v>8.95</c:v>
                </c:pt>
                <c:pt idx="145">
                  <c:v>9.675</c:v>
                </c:pt>
                <c:pt idx="146">
                  <c:v>9.225</c:v>
                </c:pt>
                <c:pt idx="147">
                  <c:v>8.875</c:v>
                </c:pt>
                <c:pt idx="148">
                  <c:v>9.35</c:v>
                </c:pt>
                <c:pt idx="149">
                  <c:v>9.325</c:v>
                </c:pt>
                <c:pt idx="150">
                  <c:v>9.05</c:v>
                </c:pt>
                <c:pt idx="151">
                  <c:v>8.75</c:v>
                </c:pt>
                <c:pt idx="152">
                  <c:v>9.45</c:v>
                </c:pt>
                <c:pt idx="153">
                  <c:v>10.2009</c:v>
                </c:pt>
                <c:pt idx="154">
                  <c:v>10.25</c:v>
                </c:pt>
                <c:pt idx="155">
                  <c:v>11.1509</c:v>
                </c:pt>
                <c:pt idx="156">
                  <c:v>13.95</c:v>
                </c:pt>
                <c:pt idx="157">
                  <c:v>15.0</c:v>
                </c:pt>
                <c:pt idx="158">
                  <c:v>12.45</c:v>
                </c:pt>
                <c:pt idx="159">
                  <c:v>12.45</c:v>
                </c:pt>
                <c:pt idx="160">
                  <c:v>10.875</c:v>
                </c:pt>
                <c:pt idx="161">
                  <c:v>10.55</c:v>
                </c:pt>
                <c:pt idx="162">
                  <c:v>10.75</c:v>
                </c:pt>
                <c:pt idx="163">
                  <c:v>10.5</c:v>
                </c:pt>
                <c:pt idx="164">
                  <c:v>11.0</c:v>
                </c:pt>
                <c:pt idx="165">
                  <c:v>12.125</c:v>
                </c:pt>
                <c:pt idx="166">
                  <c:v>12.0</c:v>
                </c:pt>
                <c:pt idx="167">
                  <c:v>11.35</c:v>
                </c:pt>
                <c:pt idx="168">
                  <c:v>11.55</c:v>
                </c:pt>
                <c:pt idx="169">
                  <c:v>11.5</c:v>
                </c:pt>
                <c:pt idx="170">
                  <c:v>11.375</c:v>
                </c:pt>
                <c:pt idx="171">
                  <c:v>11.55</c:v>
                </c:pt>
                <c:pt idx="172">
                  <c:v>11.375</c:v>
                </c:pt>
                <c:pt idx="173">
                  <c:v>11.8</c:v>
                </c:pt>
                <c:pt idx="174">
                  <c:v>11.45</c:v>
                </c:pt>
                <c:pt idx="175">
                  <c:v>11.45</c:v>
                </c:pt>
                <c:pt idx="176">
                  <c:v>11.25</c:v>
                </c:pt>
                <c:pt idx="177">
                  <c:v>11.5</c:v>
                </c:pt>
                <c:pt idx="178">
                  <c:v>11.05</c:v>
                </c:pt>
                <c:pt idx="179">
                  <c:v>11.675</c:v>
                </c:pt>
                <c:pt idx="180">
                  <c:v>10.9</c:v>
                </c:pt>
                <c:pt idx="181">
                  <c:v>11.175</c:v>
                </c:pt>
                <c:pt idx="182">
                  <c:v>11.15</c:v>
                </c:pt>
                <c:pt idx="183">
                  <c:v>11.35</c:v>
                </c:pt>
                <c:pt idx="184">
                  <c:v>11.0</c:v>
                </c:pt>
                <c:pt idx="185">
                  <c:v>11.0</c:v>
                </c:pt>
                <c:pt idx="186">
                  <c:v>10.8</c:v>
                </c:pt>
                <c:pt idx="187">
                  <c:v>10.6438</c:v>
                </c:pt>
                <c:pt idx="188">
                  <c:v>10.925</c:v>
                </c:pt>
                <c:pt idx="189">
                  <c:v>11.075</c:v>
                </c:pt>
                <c:pt idx="190">
                  <c:v>10.9</c:v>
                </c:pt>
                <c:pt idx="191">
                  <c:v>11.2213</c:v>
                </c:pt>
                <c:pt idx="192">
                  <c:v>11.0</c:v>
                </c:pt>
                <c:pt idx="193">
                  <c:v>11.05</c:v>
                </c:pt>
                <c:pt idx="194">
                  <c:v>11.075</c:v>
                </c:pt>
                <c:pt idx="195">
                  <c:v>10.85</c:v>
                </c:pt>
                <c:pt idx="196">
                  <c:v>10.6</c:v>
                </c:pt>
                <c:pt idx="197">
                  <c:v>10.575</c:v>
                </c:pt>
                <c:pt idx="198">
                  <c:v>10.5</c:v>
                </c:pt>
                <c:pt idx="199">
                  <c:v>11.25</c:v>
                </c:pt>
                <c:pt idx="200">
                  <c:v>11.8</c:v>
                </c:pt>
                <c:pt idx="201">
                  <c:v>11.9</c:v>
                </c:pt>
                <c:pt idx="202">
                  <c:v>11.95</c:v>
                </c:pt>
                <c:pt idx="203">
                  <c:v>12.525</c:v>
                </c:pt>
                <c:pt idx="204">
                  <c:v>12.0</c:v>
                </c:pt>
                <c:pt idx="205">
                  <c:v>12.2</c:v>
                </c:pt>
                <c:pt idx="206">
                  <c:v>12.075</c:v>
                </c:pt>
                <c:pt idx="207">
                  <c:v>12.95</c:v>
                </c:pt>
                <c:pt idx="208">
                  <c:v>12.3</c:v>
                </c:pt>
                <c:pt idx="209">
                  <c:v>12.6</c:v>
                </c:pt>
                <c:pt idx="210">
                  <c:v>12.3394</c:v>
                </c:pt>
                <c:pt idx="211">
                  <c:v>13.05</c:v>
                </c:pt>
                <c:pt idx="212">
                  <c:v>13.0</c:v>
                </c:pt>
                <c:pt idx="213">
                  <c:v>13.2</c:v>
                </c:pt>
                <c:pt idx="214">
                  <c:v>13.225</c:v>
                </c:pt>
                <c:pt idx="215">
                  <c:v>14.8</c:v>
                </c:pt>
                <c:pt idx="216">
                  <c:v>14.0</c:v>
                </c:pt>
                <c:pt idx="217">
                  <c:v>16.3751</c:v>
                </c:pt>
                <c:pt idx="218">
                  <c:v>14.2198</c:v>
                </c:pt>
                <c:pt idx="219">
                  <c:v>13.95</c:v>
                </c:pt>
                <c:pt idx="220">
                  <c:v>14.0253</c:v>
                </c:pt>
                <c:pt idx="221">
                  <c:v>14.7486</c:v>
                </c:pt>
                <c:pt idx="222">
                  <c:v>14.05</c:v>
                </c:pt>
                <c:pt idx="223">
                  <c:v>14.55</c:v>
                </c:pt>
                <c:pt idx="224">
                  <c:v>14.4</c:v>
                </c:pt>
                <c:pt idx="225">
                  <c:v>14.8</c:v>
                </c:pt>
                <c:pt idx="226">
                  <c:v>14.35</c:v>
                </c:pt>
                <c:pt idx="227">
                  <c:v>14.1</c:v>
                </c:pt>
                <c:pt idx="228">
                  <c:v>14.45</c:v>
                </c:pt>
                <c:pt idx="229">
                  <c:v>13.9254</c:v>
                </c:pt>
                <c:pt idx="230">
                  <c:v>13.725</c:v>
                </c:pt>
                <c:pt idx="231">
                  <c:v>13.25</c:v>
                </c:pt>
                <c:pt idx="232">
                  <c:v>13.025</c:v>
                </c:pt>
                <c:pt idx="233">
                  <c:v>13.0</c:v>
                </c:pt>
                <c:pt idx="234">
                  <c:v>13.25</c:v>
                </c:pt>
                <c:pt idx="235">
                  <c:v>12.9524</c:v>
                </c:pt>
                <c:pt idx="236">
                  <c:v>12.4907</c:v>
                </c:pt>
                <c:pt idx="237">
                  <c:v>12.2</c:v>
                </c:pt>
                <c:pt idx="238">
                  <c:v>12.025</c:v>
                </c:pt>
                <c:pt idx="239">
                  <c:v>12.225</c:v>
                </c:pt>
                <c:pt idx="240">
                  <c:v>12.275</c:v>
                </c:pt>
                <c:pt idx="241">
                  <c:v>12.325</c:v>
                </c:pt>
                <c:pt idx="242">
                  <c:v>12.575</c:v>
                </c:pt>
                <c:pt idx="243">
                  <c:v>12.9</c:v>
                </c:pt>
                <c:pt idx="244">
                  <c:v>12.3997</c:v>
                </c:pt>
                <c:pt idx="245">
                  <c:v>12.45</c:v>
                </c:pt>
                <c:pt idx="246">
                  <c:v>12.1</c:v>
                </c:pt>
                <c:pt idx="247">
                  <c:v>12.4</c:v>
                </c:pt>
                <c:pt idx="248">
                  <c:v>12.4</c:v>
                </c:pt>
                <c:pt idx="249">
                  <c:v>12.275</c:v>
                </c:pt>
                <c:pt idx="250">
                  <c:v>12.175</c:v>
                </c:pt>
                <c:pt idx="251">
                  <c:v>12.55</c:v>
                </c:pt>
                <c:pt idx="252">
                  <c:v>12.65</c:v>
                </c:pt>
                <c:pt idx="253">
                  <c:v>12.575</c:v>
                </c:pt>
                <c:pt idx="254">
                  <c:v>12.55</c:v>
                </c:pt>
                <c:pt idx="255">
                  <c:v>12.2</c:v>
                </c:pt>
                <c:pt idx="256">
                  <c:v>12.1</c:v>
                </c:pt>
                <c:pt idx="257">
                  <c:v>12.05</c:v>
                </c:pt>
                <c:pt idx="258">
                  <c:v>11.7</c:v>
                </c:pt>
                <c:pt idx="259">
                  <c:v>11.65</c:v>
                </c:pt>
                <c:pt idx="260">
                  <c:v>11.6</c:v>
                </c:pt>
                <c:pt idx="261">
                  <c:v>12.125</c:v>
                </c:pt>
                <c:pt idx="262">
                  <c:v>12.525</c:v>
                </c:pt>
                <c:pt idx="263">
                  <c:v>13.0</c:v>
                </c:pt>
                <c:pt idx="264">
                  <c:v>13.45</c:v>
                </c:pt>
                <c:pt idx="265">
                  <c:v>13.75</c:v>
                </c:pt>
                <c:pt idx="266">
                  <c:v>14.1</c:v>
                </c:pt>
                <c:pt idx="267">
                  <c:v>13.375</c:v>
                </c:pt>
                <c:pt idx="268">
                  <c:v>13.075</c:v>
                </c:pt>
                <c:pt idx="269">
                  <c:v>12.475</c:v>
                </c:pt>
                <c:pt idx="270">
                  <c:v>12.75</c:v>
                </c:pt>
                <c:pt idx="271">
                  <c:v>12.625</c:v>
                </c:pt>
                <c:pt idx="272">
                  <c:v>12.5</c:v>
                </c:pt>
                <c:pt idx="273">
                  <c:v>12.65</c:v>
                </c:pt>
                <c:pt idx="274">
                  <c:v>12.475</c:v>
                </c:pt>
                <c:pt idx="275">
                  <c:v>12.55</c:v>
                </c:pt>
                <c:pt idx="276">
                  <c:v>12.625</c:v>
                </c:pt>
                <c:pt idx="277">
                  <c:v>12.85</c:v>
                </c:pt>
                <c:pt idx="278">
                  <c:v>13.225</c:v>
                </c:pt>
                <c:pt idx="279">
                  <c:v>13.05</c:v>
                </c:pt>
                <c:pt idx="280">
                  <c:v>13.2</c:v>
                </c:pt>
                <c:pt idx="281">
                  <c:v>12.8932</c:v>
                </c:pt>
                <c:pt idx="282">
                  <c:v>13.2</c:v>
                </c:pt>
                <c:pt idx="283">
                  <c:v>12.9</c:v>
                </c:pt>
                <c:pt idx="284">
                  <c:v>12.825</c:v>
                </c:pt>
                <c:pt idx="285">
                  <c:v>12.65</c:v>
                </c:pt>
                <c:pt idx="286">
                  <c:v>12.75</c:v>
                </c:pt>
                <c:pt idx="287">
                  <c:v>12.875</c:v>
                </c:pt>
                <c:pt idx="288">
                  <c:v>12.85</c:v>
                </c:pt>
                <c:pt idx="289">
                  <c:v>12.625</c:v>
                </c:pt>
                <c:pt idx="290">
                  <c:v>12.6</c:v>
                </c:pt>
                <c:pt idx="291">
                  <c:v>12.8</c:v>
                </c:pt>
                <c:pt idx="292">
                  <c:v>12.8</c:v>
                </c:pt>
                <c:pt idx="293">
                  <c:v>13.1</c:v>
                </c:pt>
                <c:pt idx="294">
                  <c:v>13.75</c:v>
                </c:pt>
                <c:pt idx="295">
                  <c:v>14.2</c:v>
                </c:pt>
                <c:pt idx="296">
                  <c:v>14.15</c:v>
                </c:pt>
                <c:pt idx="297">
                  <c:v>13.45</c:v>
                </c:pt>
                <c:pt idx="298">
                  <c:v>13.1</c:v>
                </c:pt>
                <c:pt idx="299">
                  <c:v>13.6</c:v>
                </c:pt>
                <c:pt idx="300">
                  <c:v>13.85</c:v>
                </c:pt>
                <c:pt idx="301">
                  <c:v>13.65</c:v>
                </c:pt>
                <c:pt idx="302">
                  <c:v>13.325</c:v>
                </c:pt>
                <c:pt idx="303">
                  <c:v>13.3</c:v>
                </c:pt>
                <c:pt idx="304">
                  <c:v>13.95</c:v>
                </c:pt>
                <c:pt idx="305">
                  <c:v>14.95</c:v>
                </c:pt>
                <c:pt idx="306">
                  <c:v>14.45</c:v>
                </c:pt>
                <c:pt idx="307">
                  <c:v>14.2971</c:v>
                </c:pt>
                <c:pt idx="308">
                  <c:v>14.0</c:v>
                </c:pt>
                <c:pt idx="309">
                  <c:v>14.0</c:v>
                </c:pt>
                <c:pt idx="310">
                  <c:v>14.0</c:v>
                </c:pt>
                <c:pt idx="311">
                  <c:v>13.95</c:v>
                </c:pt>
                <c:pt idx="312">
                  <c:v>13.7</c:v>
                </c:pt>
                <c:pt idx="313">
                  <c:v>13.65</c:v>
                </c:pt>
                <c:pt idx="314">
                  <c:v>13.45</c:v>
                </c:pt>
                <c:pt idx="315">
                  <c:v>13.7</c:v>
                </c:pt>
                <c:pt idx="316">
                  <c:v>13.85</c:v>
                </c:pt>
                <c:pt idx="317">
                  <c:v>13.25</c:v>
                </c:pt>
                <c:pt idx="318">
                  <c:v>13.2</c:v>
                </c:pt>
                <c:pt idx="319">
                  <c:v>13.05</c:v>
                </c:pt>
                <c:pt idx="320">
                  <c:v>12.75</c:v>
                </c:pt>
                <c:pt idx="321">
                  <c:v>12.55</c:v>
                </c:pt>
                <c:pt idx="322">
                  <c:v>12.6426</c:v>
                </c:pt>
                <c:pt idx="323">
                  <c:v>12.7</c:v>
                </c:pt>
                <c:pt idx="324">
                  <c:v>12.65</c:v>
                </c:pt>
                <c:pt idx="325">
                  <c:v>12.8825</c:v>
                </c:pt>
                <c:pt idx="326">
                  <c:v>12.65</c:v>
                </c:pt>
                <c:pt idx="327">
                  <c:v>12.6</c:v>
                </c:pt>
                <c:pt idx="328">
                  <c:v>12.35</c:v>
                </c:pt>
                <c:pt idx="329">
                  <c:v>12.175</c:v>
                </c:pt>
                <c:pt idx="330">
                  <c:v>11.95</c:v>
                </c:pt>
                <c:pt idx="331">
                  <c:v>12.0</c:v>
                </c:pt>
                <c:pt idx="332">
                  <c:v>12.147</c:v>
                </c:pt>
                <c:pt idx="333">
                  <c:v>12.225</c:v>
                </c:pt>
                <c:pt idx="334">
                  <c:v>12.3461</c:v>
                </c:pt>
                <c:pt idx="335">
                  <c:v>11.9511</c:v>
                </c:pt>
                <c:pt idx="336">
                  <c:v>11.7</c:v>
                </c:pt>
                <c:pt idx="337">
                  <c:v>11.6446</c:v>
                </c:pt>
                <c:pt idx="338">
                  <c:v>11.6812</c:v>
                </c:pt>
                <c:pt idx="339">
                  <c:v>11.65</c:v>
                </c:pt>
                <c:pt idx="340">
                  <c:v>11.275</c:v>
                </c:pt>
                <c:pt idx="341">
                  <c:v>11.25</c:v>
                </c:pt>
                <c:pt idx="342">
                  <c:v>11.15</c:v>
                </c:pt>
                <c:pt idx="343">
                  <c:v>11.4</c:v>
                </c:pt>
                <c:pt idx="344">
                  <c:v>11.35</c:v>
                </c:pt>
                <c:pt idx="345">
                  <c:v>11.55</c:v>
                </c:pt>
                <c:pt idx="346">
                  <c:v>11.55</c:v>
                </c:pt>
                <c:pt idx="347">
                  <c:v>11.6012</c:v>
                </c:pt>
                <c:pt idx="348">
                  <c:v>11.6</c:v>
                </c:pt>
                <c:pt idx="349">
                  <c:v>11.1511</c:v>
                </c:pt>
                <c:pt idx="350">
                  <c:v>11.3899</c:v>
                </c:pt>
                <c:pt idx="351">
                  <c:v>11.3261</c:v>
                </c:pt>
                <c:pt idx="352">
                  <c:v>11.351</c:v>
                </c:pt>
                <c:pt idx="353">
                  <c:v>11.4937</c:v>
                </c:pt>
                <c:pt idx="354">
                  <c:v>11.3</c:v>
                </c:pt>
                <c:pt idx="355">
                  <c:v>11.3</c:v>
                </c:pt>
                <c:pt idx="356">
                  <c:v>11.35</c:v>
                </c:pt>
                <c:pt idx="357">
                  <c:v>11.25</c:v>
                </c:pt>
                <c:pt idx="358">
                  <c:v>11.3</c:v>
                </c:pt>
                <c:pt idx="359">
                  <c:v>10.95</c:v>
                </c:pt>
                <c:pt idx="360">
                  <c:v>10.8932</c:v>
                </c:pt>
                <c:pt idx="361">
                  <c:v>10.95</c:v>
                </c:pt>
                <c:pt idx="362">
                  <c:v>10.95</c:v>
                </c:pt>
                <c:pt idx="363">
                  <c:v>10.95</c:v>
                </c:pt>
                <c:pt idx="364">
                  <c:v>10.8</c:v>
                </c:pt>
                <c:pt idx="365">
                  <c:v>11.05</c:v>
                </c:pt>
                <c:pt idx="366">
                  <c:v>11.5</c:v>
                </c:pt>
                <c:pt idx="367">
                  <c:v>11.2912</c:v>
                </c:pt>
                <c:pt idx="368">
                  <c:v>11.65</c:v>
                </c:pt>
                <c:pt idx="369">
                  <c:v>11.4188</c:v>
                </c:pt>
                <c:pt idx="370">
                  <c:v>11.2</c:v>
                </c:pt>
                <c:pt idx="371">
                  <c:v>10.6088</c:v>
                </c:pt>
                <c:pt idx="372">
                  <c:v>10.4</c:v>
                </c:pt>
                <c:pt idx="373">
                  <c:v>10.175</c:v>
                </c:pt>
                <c:pt idx="374">
                  <c:v>10.2325</c:v>
                </c:pt>
                <c:pt idx="375">
                  <c:v>10.3703</c:v>
                </c:pt>
                <c:pt idx="376">
                  <c:v>10.55</c:v>
                </c:pt>
                <c:pt idx="377">
                  <c:v>10.4</c:v>
                </c:pt>
                <c:pt idx="378">
                  <c:v>10.5625</c:v>
                </c:pt>
                <c:pt idx="379">
                  <c:v>10.5</c:v>
                </c:pt>
                <c:pt idx="380">
                  <c:v>10.6143</c:v>
                </c:pt>
                <c:pt idx="381">
                  <c:v>10.625</c:v>
                </c:pt>
                <c:pt idx="382">
                  <c:v>10.4</c:v>
                </c:pt>
                <c:pt idx="383">
                  <c:v>10.05</c:v>
                </c:pt>
                <c:pt idx="384">
                  <c:v>10.05</c:v>
                </c:pt>
                <c:pt idx="385">
                  <c:v>10.331</c:v>
                </c:pt>
                <c:pt idx="386">
                  <c:v>10.275</c:v>
                </c:pt>
                <c:pt idx="387">
                  <c:v>10.1</c:v>
                </c:pt>
                <c:pt idx="388">
                  <c:v>9.8798</c:v>
                </c:pt>
                <c:pt idx="389">
                  <c:v>9.9355</c:v>
                </c:pt>
                <c:pt idx="390">
                  <c:v>10.85</c:v>
                </c:pt>
                <c:pt idx="391">
                  <c:v>10.75</c:v>
                </c:pt>
                <c:pt idx="392">
                  <c:v>10.425</c:v>
                </c:pt>
                <c:pt idx="393">
                  <c:v>10.2</c:v>
                </c:pt>
                <c:pt idx="394">
                  <c:v>10.1765</c:v>
                </c:pt>
                <c:pt idx="395">
                  <c:v>10.1485</c:v>
                </c:pt>
                <c:pt idx="396">
                  <c:v>10.2794</c:v>
                </c:pt>
                <c:pt idx="397">
                  <c:v>10.2015</c:v>
                </c:pt>
                <c:pt idx="398">
                  <c:v>10.2</c:v>
                </c:pt>
                <c:pt idx="399">
                  <c:v>9.75</c:v>
                </c:pt>
                <c:pt idx="400">
                  <c:v>9.75</c:v>
                </c:pt>
                <c:pt idx="401">
                  <c:v>10.05</c:v>
                </c:pt>
                <c:pt idx="402">
                  <c:v>9.9745</c:v>
                </c:pt>
                <c:pt idx="403">
                  <c:v>10.4</c:v>
                </c:pt>
                <c:pt idx="404">
                  <c:v>10.4</c:v>
                </c:pt>
                <c:pt idx="405">
                  <c:v>11.05</c:v>
                </c:pt>
                <c:pt idx="406">
                  <c:v>11.0985</c:v>
                </c:pt>
                <c:pt idx="407">
                  <c:v>10.925</c:v>
                </c:pt>
                <c:pt idx="408">
                  <c:v>11.8492</c:v>
                </c:pt>
                <c:pt idx="409">
                  <c:v>11.7985</c:v>
                </c:pt>
                <c:pt idx="410">
                  <c:v>12.15</c:v>
                </c:pt>
                <c:pt idx="411">
                  <c:v>12.7735</c:v>
                </c:pt>
                <c:pt idx="412">
                  <c:v>12.1735</c:v>
                </c:pt>
                <c:pt idx="413">
                  <c:v>12.4245</c:v>
                </c:pt>
                <c:pt idx="414">
                  <c:v>11.9985</c:v>
                </c:pt>
                <c:pt idx="415">
                  <c:v>11.7985</c:v>
                </c:pt>
                <c:pt idx="416">
                  <c:v>11.45</c:v>
                </c:pt>
                <c:pt idx="417">
                  <c:v>11.65</c:v>
                </c:pt>
                <c:pt idx="418">
                  <c:v>11.7</c:v>
                </c:pt>
                <c:pt idx="419">
                  <c:v>11.9</c:v>
                </c:pt>
                <c:pt idx="420">
                  <c:v>12.55</c:v>
                </c:pt>
                <c:pt idx="421">
                  <c:v>12.523</c:v>
                </c:pt>
                <c:pt idx="422">
                  <c:v>12.546</c:v>
                </c:pt>
                <c:pt idx="423">
                  <c:v>12.5149</c:v>
                </c:pt>
                <c:pt idx="424">
                  <c:v>12.85</c:v>
                </c:pt>
                <c:pt idx="425">
                  <c:v>13.198</c:v>
                </c:pt>
                <c:pt idx="426">
                  <c:v>13.527</c:v>
                </c:pt>
                <c:pt idx="427">
                  <c:v>13.55</c:v>
                </c:pt>
                <c:pt idx="428">
                  <c:v>15.002</c:v>
                </c:pt>
                <c:pt idx="429">
                  <c:v>14.402</c:v>
                </c:pt>
                <c:pt idx="430">
                  <c:v>15.7</c:v>
                </c:pt>
                <c:pt idx="431">
                  <c:v>15.25</c:v>
                </c:pt>
                <c:pt idx="432">
                  <c:v>15.85</c:v>
                </c:pt>
                <c:pt idx="433">
                  <c:v>15.0</c:v>
                </c:pt>
                <c:pt idx="434">
                  <c:v>16.4</c:v>
                </c:pt>
                <c:pt idx="435">
                  <c:v>18.5024</c:v>
                </c:pt>
                <c:pt idx="436">
                  <c:v>17.7495</c:v>
                </c:pt>
                <c:pt idx="437">
                  <c:v>18.6918</c:v>
                </c:pt>
                <c:pt idx="438">
                  <c:v>17.5</c:v>
                </c:pt>
                <c:pt idx="439">
                  <c:v>16.5991</c:v>
                </c:pt>
                <c:pt idx="440">
                  <c:v>16.45</c:v>
                </c:pt>
                <c:pt idx="441">
                  <c:v>15.9</c:v>
                </c:pt>
                <c:pt idx="442">
                  <c:v>16.0342</c:v>
                </c:pt>
                <c:pt idx="443">
                  <c:v>16.0</c:v>
                </c:pt>
                <c:pt idx="444">
                  <c:v>16.6</c:v>
                </c:pt>
                <c:pt idx="445">
                  <c:v>19.6409</c:v>
                </c:pt>
                <c:pt idx="446">
                  <c:v>19.0</c:v>
                </c:pt>
                <c:pt idx="447">
                  <c:v>18.95</c:v>
                </c:pt>
                <c:pt idx="448">
                  <c:v>18.7</c:v>
                </c:pt>
                <c:pt idx="449">
                  <c:v>23.5</c:v>
                </c:pt>
                <c:pt idx="450">
                  <c:v>23.3518</c:v>
                </c:pt>
                <c:pt idx="451">
                  <c:v>26.003</c:v>
                </c:pt>
                <c:pt idx="452">
                  <c:v>25.6135</c:v>
                </c:pt>
                <c:pt idx="453">
                  <c:v>31.5</c:v>
                </c:pt>
                <c:pt idx="454">
                  <c:v>28.75</c:v>
                </c:pt>
                <c:pt idx="455">
                  <c:v>26.2852</c:v>
                </c:pt>
                <c:pt idx="456">
                  <c:v>28.0</c:v>
                </c:pt>
                <c:pt idx="457">
                  <c:v>33.0</c:v>
                </c:pt>
                <c:pt idx="458">
                  <c:v>28.697</c:v>
                </c:pt>
                <c:pt idx="459">
                  <c:v>26.0095</c:v>
                </c:pt>
                <c:pt idx="460">
                  <c:v>29.4194</c:v>
                </c:pt>
                <c:pt idx="461">
                  <c:v>31.0</c:v>
                </c:pt>
                <c:pt idx="462">
                  <c:v>34.5</c:v>
                </c:pt>
                <c:pt idx="463">
                  <c:v>35.5</c:v>
                </c:pt>
                <c:pt idx="464">
                  <c:v>33.0</c:v>
                </c:pt>
                <c:pt idx="465">
                  <c:v>31.25</c:v>
                </c:pt>
                <c:pt idx="466">
                  <c:v>32.5</c:v>
                </c:pt>
                <c:pt idx="467">
                  <c:v>33.0</c:v>
                </c:pt>
                <c:pt idx="468">
                  <c:v>30.5</c:v>
                </c:pt>
                <c:pt idx="469">
                  <c:v>28.5</c:v>
                </c:pt>
                <c:pt idx="470">
                  <c:v>26.75</c:v>
                </c:pt>
                <c:pt idx="471">
                  <c:v>29.0</c:v>
                </c:pt>
                <c:pt idx="472">
                  <c:v>30.0</c:v>
                </c:pt>
                <c:pt idx="473">
                  <c:v>27.0</c:v>
                </c:pt>
                <c:pt idx="474">
                  <c:v>29.1639</c:v>
                </c:pt>
                <c:pt idx="475">
                  <c:v>31.0</c:v>
                </c:pt>
                <c:pt idx="476">
                  <c:v>32.0</c:v>
                </c:pt>
                <c:pt idx="477">
                  <c:v>26.174</c:v>
                </c:pt>
                <c:pt idx="478">
                  <c:v>31.624</c:v>
                </c:pt>
                <c:pt idx="479">
                  <c:v>31.3</c:v>
                </c:pt>
                <c:pt idx="480">
                  <c:v>28.5</c:v>
                </c:pt>
                <c:pt idx="481">
                  <c:v>31.5</c:v>
                </c:pt>
                <c:pt idx="482">
                  <c:v>30.7</c:v>
                </c:pt>
                <c:pt idx="483">
                  <c:v>30.0</c:v>
                </c:pt>
                <c:pt idx="484">
                  <c:v>30.3</c:v>
                </c:pt>
                <c:pt idx="485">
                  <c:v>29.8</c:v>
                </c:pt>
                <c:pt idx="486">
                  <c:v>28.0</c:v>
                </c:pt>
                <c:pt idx="487">
                  <c:v>23.495</c:v>
                </c:pt>
                <c:pt idx="488">
                  <c:v>27.0</c:v>
                </c:pt>
                <c:pt idx="489">
                  <c:v>27.25</c:v>
                </c:pt>
                <c:pt idx="490">
                  <c:v>26.3</c:v>
                </c:pt>
                <c:pt idx="491">
                  <c:v>25.0</c:v>
                </c:pt>
                <c:pt idx="492">
                  <c:v>25.0555</c:v>
                </c:pt>
                <c:pt idx="493">
                  <c:v>25.0</c:v>
                </c:pt>
                <c:pt idx="494">
                  <c:v>25.0</c:v>
                </c:pt>
                <c:pt idx="495">
                  <c:v>25.0</c:v>
                </c:pt>
                <c:pt idx="496">
                  <c:v>24.75</c:v>
                </c:pt>
                <c:pt idx="497">
                  <c:v>25.0</c:v>
                </c:pt>
                <c:pt idx="498">
                  <c:v>24.5035</c:v>
                </c:pt>
                <c:pt idx="499">
                  <c:v>24.5</c:v>
                </c:pt>
                <c:pt idx="500">
                  <c:v>26.2</c:v>
                </c:pt>
                <c:pt idx="501">
                  <c:v>27.5</c:v>
                </c:pt>
                <c:pt idx="502">
                  <c:v>27.7538</c:v>
                </c:pt>
                <c:pt idx="503">
                  <c:v>28.0</c:v>
                </c:pt>
                <c:pt idx="504">
                  <c:v>25.1435</c:v>
                </c:pt>
                <c:pt idx="505">
                  <c:v>26.35</c:v>
                </c:pt>
                <c:pt idx="506">
                  <c:v>26.35</c:v>
                </c:pt>
                <c:pt idx="507">
                  <c:v>26.5</c:v>
                </c:pt>
                <c:pt idx="508">
                  <c:v>26.7</c:v>
                </c:pt>
                <c:pt idx="509">
                  <c:v>26.85</c:v>
                </c:pt>
                <c:pt idx="510">
                  <c:v>27.0038</c:v>
                </c:pt>
                <c:pt idx="511">
                  <c:v>27.5</c:v>
                </c:pt>
                <c:pt idx="512">
                  <c:v>27.5038</c:v>
                </c:pt>
                <c:pt idx="513">
                  <c:v>26.7</c:v>
                </c:pt>
                <c:pt idx="514">
                  <c:v>26.2605</c:v>
                </c:pt>
                <c:pt idx="515">
                  <c:v>25.25</c:v>
                </c:pt>
                <c:pt idx="516">
                  <c:v>25.5</c:v>
                </c:pt>
                <c:pt idx="517">
                  <c:v>26.1</c:v>
                </c:pt>
                <c:pt idx="518">
                  <c:v>27.3255</c:v>
                </c:pt>
                <c:pt idx="519">
                  <c:v>27.575</c:v>
                </c:pt>
                <c:pt idx="520">
                  <c:v>25.825</c:v>
                </c:pt>
                <c:pt idx="521">
                  <c:v>26.0</c:v>
                </c:pt>
                <c:pt idx="522">
                  <c:v>26.5</c:v>
                </c:pt>
                <c:pt idx="523">
                  <c:v>27.5</c:v>
                </c:pt>
                <c:pt idx="524">
                  <c:v>26.6</c:v>
                </c:pt>
                <c:pt idx="525">
                  <c:v>26.5</c:v>
                </c:pt>
                <c:pt idx="526">
                  <c:v>26.3719</c:v>
                </c:pt>
                <c:pt idx="527">
                  <c:v>25.9319</c:v>
                </c:pt>
                <c:pt idx="528">
                  <c:v>25.5</c:v>
                </c:pt>
                <c:pt idx="529">
                  <c:v>25.4005</c:v>
                </c:pt>
                <c:pt idx="530">
                  <c:v>25.7457</c:v>
                </c:pt>
                <c:pt idx="531">
                  <c:v>26.8</c:v>
                </c:pt>
                <c:pt idx="532">
                  <c:v>26.0</c:v>
                </c:pt>
                <c:pt idx="533">
                  <c:v>25.7487</c:v>
                </c:pt>
                <c:pt idx="534">
                  <c:v>25.25</c:v>
                </c:pt>
                <c:pt idx="535">
                  <c:v>24.7677</c:v>
                </c:pt>
                <c:pt idx="536">
                  <c:v>25.2</c:v>
                </c:pt>
                <c:pt idx="537">
                  <c:v>26.0305</c:v>
                </c:pt>
                <c:pt idx="538">
                  <c:v>26.25</c:v>
                </c:pt>
                <c:pt idx="539">
                  <c:v>26.0</c:v>
                </c:pt>
                <c:pt idx="540">
                  <c:v>25.7</c:v>
                </c:pt>
                <c:pt idx="541">
                  <c:v>25.4</c:v>
                </c:pt>
                <c:pt idx="542">
                  <c:v>25.718</c:v>
                </c:pt>
                <c:pt idx="543">
                  <c:v>24.6</c:v>
                </c:pt>
                <c:pt idx="544">
                  <c:v>23.6</c:v>
                </c:pt>
                <c:pt idx="545">
                  <c:v>23.3</c:v>
                </c:pt>
                <c:pt idx="546">
                  <c:v>23.5965</c:v>
                </c:pt>
                <c:pt idx="547">
                  <c:v>23.7</c:v>
                </c:pt>
                <c:pt idx="548">
                  <c:v>22.4735</c:v>
                </c:pt>
                <c:pt idx="549">
                  <c:v>21.8</c:v>
                </c:pt>
                <c:pt idx="550">
                  <c:v>21.6</c:v>
                </c:pt>
                <c:pt idx="551">
                  <c:v>22.2123</c:v>
                </c:pt>
                <c:pt idx="552">
                  <c:v>21.6</c:v>
                </c:pt>
                <c:pt idx="553">
                  <c:v>21.3</c:v>
                </c:pt>
                <c:pt idx="554">
                  <c:v>21.25</c:v>
                </c:pt>
                <c:pt idx="555">
                  <c:v>21.2</c:v>
                </c:pt>
                <c:pt idx="556">
                  <c:v>20.9</c:v>
                </c:pt>
                <c:pt idx="557">
                  <c:v>20.9</c:v>
                </c:pt>
                <c:pt idx="558">
                  <c:v>20.9</c:v>
                </c:pt>
                <c:pt idx="559">
                  <c:v>20.9</c:v>
                </c:pt>
                <c:pt idx="560">
                  <c:v>20.8</c:v>
                </c:pt>
                <c:pt idx="561">
                  <c:v>20.3</c:v>
                </c:pt>
                <c:pt idx="562">
                  <c:v>20.0</c:v>
                </c:pt>
                <c:pt idx="563">
                  <c:v>19.4</c:v>
                </c:pt>
                <c:pt idx="564">
                  <c:v>20.25</c:v>
                </c:pt>
                <c:pt idx="565">
                  <c:v>20.6</c:v>
                </c:pt>
                <c:pt idx="566">
                  <c:v>21.3</c:v>
                </c:pt>
                <c:pt idx="567">
                  <c:v>21.25</c:v>
                </c:pt>
                <c:pt idx="568">
                  <c:v>20.9</c:v>
                </c:pt>
                <c:pt idx="569">
                  <c:v>21.349</c:v>
                </c:pt>
                <c:pt idx="570">
                  <c:v>21.2</c:v>
                </c:pt>
                <c:pt idx="571">
                  <c:v>21.3755</c:v>
                </c:pt>
                <c:pt idx="572">
                  <c:v>21.2</c:v>
                </c:pt>
                <c:pt idx="573">
                  <c:v>21.5495</c:v>
                </c:pt>
                <c:pt idx="574">
                  <c:v>21.9755</c:v>
                </c:pt>
                <c:pt idx="575">
                  <c:v>21.7245</c:v>
                </c:pt>
                <c:pt idx="576">
                  <c:v>21.1</c:v>
                </c:pt>
                <c:pt idx="577">
                  <c:v>20.25</c:v>
                </c:pt>
                <c:pt idx="578">
                  <c:v>20.3475</c:v>
                </c:pt>
                <c:pt idx="579">
                  <c:v>19.4</c:v>
                </c:pt>
                <c:pt idx="580">
                  <c:v>19.4</c:v>
                </c:pt>
                <c:pt idx="581">
                  <c:v>19.575</c:v>
                </c:pt>
                <c:pt idx="582">
                  <c:v>19.9</c:v>
                </c:pt>
                <c:pt idx="583">
                  <c:v>20.25</c:v>
                </c:pt>
                <c:pt idx="584">
                  <c:v>19.9</c:v>
                </c:pt>
                <c:pt idx="585">
                  <c:v>19.425</c:v>
                </c:pt>
                <c:pt idx="586">
                  <c:v>19.75</c:v>
                </c:pt>
                <c:pt idx="587">
                  <c:v>19.7375</c:v>
                </c:pt>
                <c:pt idx="588">
                  <c:v>19.5125</c:v>
                </c:pt>
                <c:pt idx="589">
                  <c:v>18.46249999999996</c:v>
                </c:pt>
                <c:pt idx="590">
                  <c:v>18.268</c:v>
                </c:pt>
                <c:pt idx="591">
                  <c:v>18.5</c:v>
                </c:pt>
                <c:pt idx="592">
                  <c:v>18.7</c:v>
                </c:pt>
                <c:pt idx="593">
                  <c:v>18.55</c:v>
                </c:pt>
                <c:pt idx="594">
                  <c:v>18.6</c:v>
                </c:pt>
                <c:pt idx="595">
                  <c:v>18.564</c:v>
                </c:pt>
                <c:pt idx="596">
                  <c:v>18.7</c:v>
                </c:pt>
                <c:pt idx="597">
                  <c:v>18.55</c:v>
                </c:pt>
                <c:pt idx="598">
                  <c:v>18.6</c:v>
                </c:pt>
                <c:pt idx="599">
                  <c:v>18.7</c:v>
                </c:pt>
                <c:pt idx="600">
                  <c:v>18.0665</c:v>
                </c:pt>
                <c:pt idx="601">
                  <c:v>18.6</c:v>
                </c:pt>
                <c:pt idx="602">
                  <c:v>18.7</c:v>
                </c:pt>
                <c:pt idx="603">
                  <c:v>19.1</c:v>
                </c:pt>
                <c:pt idx="604">
                  <c:v>19.35</c:v>
                </c:pt>
                <c:pt idx="605">
                  <c:v>18.727</c:v>
                </c:pt>
                <c:pt idx="606">
                  <c:v>18.8288</c:v>
                </c:pt>
                <c:pt idx="607">
                  <c:v>18.5</c:v>
                </c:pt>
                <c:pt idx="608">
                  <c:v>18.5</c:v>
                </c:pt>
                <c:pt idx="609">
                  <c:v>18.5</c:v>
                </c:pt>
                <c:pt idx="610">
                  <c:v>18.5884</c:v>
                </c:pt>
                <c:pt idx="611">
                  <c:v>18.7745</c:v>
                </c:pt>
                <c:pt idx="612">
                  <c:v>18.7937</c:v>
                </c:pt>
                <c:pt idx="613">
                  <c:v>18.8</c:v>
                </c:pt>
                <c:pt idx="614">
                  <c:v>18.7</c:v>
                </c:pt>
                <c:pt idx="615">
                  <c:v>18.8315</c:v>
                </c:pt>
                <c:pt idx="616">
                  <c:v>19.5255</c:v>
                </c:pt>
                <c:pt idx="617">
                  <c:v>19.7</c:v>
                </c:pt>
                <c:pt idx="618">
                  <c:v>20.4</c:v>
                </c:pt>
                <c:pt idx="619">
                  <c:v>20.7</c:v>
                </c:pt>
                <c:pt idx="620">
                  <c:v>20.2635</c:v>
                </c:pt>
                <c:pt idx="621">
                  <c:v>20.65</c:v>
                </c:pt>
                <c:pt idx="622">
                  <c:v>20.4</c:v>
                </c:pt>
                <c:pt idx="623">
                  <c:v>20.213</c:v>
                </c:pt>
                <c:pt idx="624">
                  <c:v>20.1</c:v>
                </c:pt>
                <c:pt idx="625">
                  <c:v>19.797</c:v>
                </c:pt>
                <c:pt idx="626">
                  <c:v>19.7</c:v>
                </c:pt>
                <c:pt idx="627">
                  <c:v>19.9</c:v>
                </c:pt>
                <c:pt idx="628">
                  <c:v>20.5</c:v>
                </c:pt>
                <c:pt idx="629">
                  <c:v>19.9</c:v>
                </c:pt>
                <c:pt idx="630">
                  <c:v>19.448</c:v>
                </c:pt>
                <c:pt idx="631">
                  <c:v>19.522</c:v>
                </c:pt>
                <c:pt idx="632">
                  <c:v>20.0</c:v>
                </c:pt>
                <c:pt idx="633">
                  <c:v>19.7</c:v>
                </c:pt>
                <c:pt idx="634">
                  <c:v>19.2</c:v>
                </c:pt>
                <c:pt idx="635">
                  <c:v>18.9725</c:v>
                </c:pt>
                <c:pt idx="636">
                  <c:v>18.9</c:v>
                </c:pt>
                <c:pt idx="637">
                  <c:v>18.3</c:v>
                </c:pt>
                <c:pt idx="638">
                  <c:v>17.837</c:v>
                </c:pt>
                <c:pt idx="639">
                  <c:v>17.65</c:v>
                </c:pt>
                <c:pt idx="640">
                  <c:v>17.3755</c:v>
                </c:pt>
                <c:pt idx="641">
                  <c:v>17.8</c:v>
                </c:pt>
                <c:pt idx="642">
                  <c:v>17.65</c:v>
                </c:pt>
                <c:pt idx="643">
                  <c:v>18.512</c:v>
                </c:pt>
                <c:pt idx="644">
                  <c:v>18.8</c:v>
                </c:pt>
                <c:pt idx="645">
                  <c:v>18.175</c:v>
                </c:pt>
                <c:pt idx="646">
                  <c:v>18.5</c:v>
                </c:pt>
                <c:pt idx="647">
                  <c:v>18.1</c:v>
                </c:pt>
                <c:pt idx="648">
                  <c:v>17.905</c:v>
                </c:pt>
                <c:pt idx="649">
                  <c:v>18.0</c:v>
                </c:pt>
                <c:pt idx="650">
                  <c:v>17.5775</c:v>
                </c:pt>
                <c:pt idx="651">
                  <c:v>17.2</c:v>
                </c:pt>
                <c:pt idx="652">
                  <c:v>17.3</c:v>
                </c:pt>
                <c:pt idx="653">
                  <c:v>17.4</c:v>
                </c:pt>
                <c:pt idx="654">
                  <c:v>16.9</c:v>
                </c:pt>
                <c:pt idx="655">
                  <c:v>16.3315</c:v>
                </c:pt>
                <c:pt idx="656">
                  <c:v>16.1015</c:v>
                </c:pt>
                <c:pt idx="657">
                  <c:v>16.2603</c:v>
                </c:pt>
                <c:pt idx="658">
                  <c:v>16.0</c:v>
                </c:pt>
                <c:pt idx="659">
                  <c:v>15.975</c:v>
                </c:pt>
                <c:pt idx="660">
                  <c:v>16.345</c:v>
                </c:pt>
                <c:pt idx="661">
                  <c:v>16.1</c:v>
                </c:pt>
                <c:pt idx="662">
                  <c:v>16.0505</c:v>
                </c:pt>
                <c:pt idx="663">
                  <c:v>16.1763</c:v>
                </c:pt>
                <c:pt idx="664">
                  <c:v>16.2804</c:v>
                </c:pt>
                <c:pt idx="665">
                  <c:v>15.9015</c:v>
                </c:pt>
                <c:pt idx="666">
                  <c:v>16.15</c:v>
                </c:pt>
                <c:pt idx="667">
                  <c:v>16.8</c:v>
                </c:pt>
                <c:pt idx="668">
                  <c:v>16.25</c:v>
                </c:pt>
                <c:pt idx="669">
                  <c:v>16.1</c:v>
                </c:pt>
                <c:pt idx="670">
                  <c:v>17.4</c:v>
                </c:pt>
                <c:pt idx="671">
                  <c:v>16.8</c:v>
                </c:pt>
                <c:pt idx="672">
                  <c:v>16.3655</c:v>
                </c:pt>
                <c:pt idx="673">
                  <c:v>16.046</c:v>
                </c:pt>
                <c:pt idx="674">
                  <c:v>15.8565</c:v>
                </c:pt>
                <c:pt idx="675">
                  <c:v>15.8815</c:v>
                </c:pt>
                <c:pt idx="676">
                  <c:v>15.7265</c:v>
                </c:pt>
                <c:pt idx="677">
                  <c:v>15.8405</c:v>
                </c:pt>
                <c:pt idx="678">
                  <c:v>15.9525</c:v>
                </c:pt>
                <c:pt idx="679">
                  <c:v>16.058</c:v>
                </c:pt>
                <c:pt idx="680">
                  <c:v>15.9995</c:v>
                </c:pt>
                <c:pt idx="681">
                  <c:v>16.15</c:v>
                </c:pt>
                <c:pt idx="682">
                  <c:v>16.365</c:v>
                </c:pt>
                <c:pt idx="683">
                  <c:v>16.1</c:v>
                </c:pt>
                <c:pt idx="684">
                  <c:v>16.05</c:v>
                </c:pt>
                <c:pt idx="685">
                  <c:v>15.8</c:v>
                </c:pt>
                <c:pt idx="686">
                  <c:v>15.95</c:v>
                </c:pt>
                <c:pt idx="687">
                  <c:v>16.0</c:v>
                </c:pt>
                <c:pt idx="688">
                  <c:v>16.1</c:v>
                </c:pt>
                <c:pt idx="689">
                  <c:v>16.05</c:v>
                </c:pt>
                <c:pt idx="690">
                  <c:v>16.0</c:v>
                </c:pt>
                <c:pt idx="691">
                  <c:v>15.7</c:v>
                </c:pt>
                <c:pt idx="692">
                  <c:v>15.45</c:v>
                </c:pt>
                <c:pt idx="693">
                  <c:v>15.3495</c:v>
                </c:pt>
                <c:pt idx="694">
                  <c:v>15.3935</c:v>
                </c:pt>
                <c:pt idx="695">
                  <c:v>15.1</c:v>
                </c:pt>
                <c:pt idx="696">
                  <c:v>15.0</c:v>
                </c:pt>
                <c:pt idx="697">
                  <c:v>14.95</c:v>
                </c:pt>
                <c:pt idx="698">
                  <c:v>15.1005</c:v>
                </c:pt>
                <c:pt idx="699">
                  <c:v>15.15</c:v>
                </c:pt>
                <c:pt idx="700">
                  <c:v>15.4</c:v>
                </c:pt>
                <c:pt idx="701">
                  <c:v>14.8</c:v>
                </c:pt>
                <c:pt idx="702">
                  <c:v>14.75</c:v>
                </c:pt>
                <c:pt idx="703">
                  <c:v>14.65</c:v>
                </c:pt>
                <c:pt idx="704">
                  <c:v>15.3665</c:v>
                </c:pt>
                <c:pt idx="705">
                  <c:v>15.3</c:v>
                </c:pt>
                <c:pt idx="706">
                  <c:v>15.25</c:v>
                </c:pt>
                <c:pt idx="707">
                  <c:v>15.25</c:v>
                </c:pt>
                <c:pt idx="708">
                  <c:v>15.25</c:v>
                </c:pt>
                <c:pt idx="709">
                  <c:v>15.304</c:v>
                </c:pt>
                <c:pt idx="710">
                  <c:v>15.426</c:v>
                </c:pt>
                <c:pt idx="711">
                  <c:v>15.5</c:v>
                </c:pt>
                <c:pt idx="712">
                  <c:v>15.75</c:v>
                </c:pt>
                <c:pt idx="713">
                  <c:v>16.099</c:v>
                </c:pt>
                <c:pt idx="714">
                  <c:v>16.25</c:v>
                </c:pt>
                <c:pt idx="715">
                  <c:v>16.365</c:v>
                </c:pt>
                <c:pt idx="716">
                  <c:v>16.088</c:v>
                </c:pt>
                <c:pt idx="717">
                  <c:v>16.1</c:v>
                </c:pt>
                <c:pt idx="718">
                  <c:v>16.1</c:v>
                </c:pt>
                <c:pt idx="719">
                  <c:v>15.65</c:v>
                </c:pt>
                <c:pt idx="720">
                  <c:v>15.65</c:v>
                </c:pt>
                <c:pt idx="721">
                  <c:v>15.85</c:v>
                </c:pt>
                <c:pt idx="722">
                  <c:v>16.4135</c:v>
                </c:pt>
                <c:pt idx="723">
                  <c:v>16.724</c:v>
                </c:pt>
                <c:pt idx="724">
                  <c:v>16.399</c:v>
                </c:pt>
                <c:pt idx="725">
                  <c:v>17.25</c:v>
                </c:pt>
                <c:pt idx="726">
                  <c:v>17.7</c:v>
                </c:pt>
                <c:pt idx="727">
                  <c:v>17.514</c:v>
                </c:pt>
                <c:pt idx="728">
                  <c:v>16.9</c:v>
                </c:pt>
                <c:pt idx="729">
                  <c:v>16.5775</c:v>
                </c:pt>
                <c:pt idx="730">
                  <c:v>16.42</c:v>
                </c:pt>
                <c:pt idx="731">
                  <c:v>16.2</c:v>
                </c:pt>
                <c:pt idx="732">
                  <c:v>16.25</c:v>
                </c:pt>
                <c:pt idx="733">
                  <c:v>16.3</c:v>
                </c:pt>
                <c:pt idx="734">
                  <c:v>16.1935</c:v>
                </c:pt>
                <c:pt idx="735">
                  <c:v>16.071</c:v>
                </c:pt>
                <c:pt idx="736">
                  <c:v>16.1675</c:v>
                </c:pt>
                <c:pt idx="737">
                  <c:v>15.9</c:v>
                </c:pt>
                <c:pt idx="738">
                  <c:v>16.15</c:v>
                </c:pt>
                <c:pt idx="739">
                  <c:v>16.4</c:v>
                </c:pt>
                <c:pt idx="740">
                  <c:v>16.1085</c:v>
                </c:pt>
                <c:pt idx="741">
                  <c:v>16.15</c:v>
                </c:pt>
                <c:pt idx="742">
                  <c:v>15.8</c:v>
                </c:pt>
                <c:pt idx="743">
                  <c:v>16.3</c:v>
                </c:pt>
                <c:pt idx="744">
                  <c:v>17.1</c:v>
                </c:pt>
                <c:pt idx="745">
                  <c:v>16.8</c:v>
                </c:pt>
                <c:pt idx="746">
                  <c:v>16.15</c:v>
                </c:pt>
                <c:pt idx="747">
                  <c:v>15.85</c:v>
                </c:pt>
                <c:pt idx="748">
                  <c:v>15.9</c:v>
                </c:pt>
                <c:pt idx="749">
                  <c:v>16.1</c:v>
                </c:pt>
                <c:pt idx="750">
                  <c:v>16.2</c:v>
                </c:pt>
                <c:pt idx="751">
                  <c:v>16.2</c:v>
                </c:pt>
                <c:pt idx="752">
                  <c:v>16.4</c:v>
                </c:pt>
                <c:pt idx="753">
                  <c:v>15.9755</c:v>
                </c:pt>
                <c:pt idx="754">
                  <c:v>15.232</c:v>
                </c:pt>
                <c:pt idx="755">
                  <c:v>15.25</c:v>
                </c:pt>
                <c:pt idx="756">
                  <c:v>15.35</c:v>
                </c:pt>
                <c:pt idx="757">
                  <c:v>15.8</c:v>
                </c:pt>
                <c:pt idx="758">
                  <c:v>16.0</c:v>
                </c:pt>
                <c:pt idx="759">
                  <c:v>15.95</c:v>
                </c:pt>
                <c:pt idx="760">
                  <c:v>15.984</c:v>
                </c:pt>
                <c:pt idx="761">
                  <c:v>16.2</c:v>
                </c:pt>
                <c:pt idx="762">
                  <c:v>16.3</c:v>
                </c:pt>
                <c:pt idx="763">
                  <c:v>16.41</c:v>
                </c:pt>
                <c:pt idx="764">
                  <c:v>16.3</c:v>
                </c:pt>
                <c:pt idx="765">
                  <c:v>16.2</c:v>
                </c:pt>
                <c:pt idx="766">
                  <c:v>16.1</c:v>
                </c:pt>
                <c:pt idx="767">
                  <c:v>15.9</c:v>
                </c:pt>
                <c:pt idx="768">
                  <c:v>15.9525</c:v>
                </c:pt>
                <c:pt idx="769">
                  <c:v>15.4</c:v>
                </c:pt>
                <c:pt idx="770">
                  <c:v>15.1</c:v>
                </c:pt>
                <c:pt idx="771">
                  <c:v>14.63</c:v>
                </c:pt>
                <c:pt idx="772">
                  <c:v>14.5</c:v>
                </c:pt>
                <c:pt idx="773">
                  <c:v>14.15</c:v>
                </c:pt>
                <c:pt idx="774">
                  <c:v>13.7021</c:v>
                </c:pt>
                <c:pt idx="775">
                  <c:v>13.85</c:v>
                </c:pt>
                <c:pt idx="776">
                  <c:v>13.6255</c:v>
                </c:pt>
                <c:pt idx="777">
                  <c:v>13.65</c:v>
                </c:pt>
                <c:pt idx="778">
                  <c:v>13.45</c:v>
                </c:pt>
                <c:pt idx="779">
                  <c:v>13.25</c:v>
                </c:pt>
                <c:pt idx="780">
                  <c:v>13.9</c:v>
                </c:pt>
                <c:pt idx="781">
                  <c:v>14.049</c:v>
                </c:pt>
                <c:pt idx="782">
                  <c:v>14.182</c:v>
                </c:pt>
                <c:pt idx="783">
                  <c:v>13.925</c:v>
                </c:pt>
                <c:pt idx="784">
                  <c:v>14.4</c:v>
                </c:pt>
                <c:pt idx="785">
                  <c:v>14.3495</c:v>
                </c:pt>
                <c:pt idx="786">
                  <c:v>14.0415</c:v>
                </c:pt>
                <c:pt idx="787">
                  <c:v>14.5145</c:v>
                </c:pt>
                <c:pt idx="788">
                  <c:v>14.749</c:v>
                </c:pt>
                <c:pt idx="789">
                  <c:v>14.7535</c:v>
                </c:pt>
                <c:pt idx="790">
                  <c:v>14.15</c:v>
                </c:pt>
                <c:pt idx="791">
                  <c:v>14.601</c:v>
                </c:pt>
                <c:pt idx="792">
                  <c:v>15.55</c:v>
                </c:pt>
                <c:pt idx="793">
                  <c:v>15.3355</c:v>
                </c:pt>
                <c:pt idx="794">
                  <c:v>15.2</c:v>
                </c:pt>
                <c:pt idx="795">
                  <c:v>14.65</c:v>
                </c:pt>
                <c:pt idx="796">
                  <c:v>14.25</c:v>
                </c:pt>
                <c:pt idx="797">
                  <c:v>14.35</c:v>
                </c:pt>
                <c:pt idx="798">
                  <c:v>14.2</c:v>
                </c:pt>
                <c:pt idx="799">
                  <c:v>14.25</c:v>
                </c:pt>
                <c:pt idx="800">
                  <c:v>13.95</c:v>
                </c:pt>
                <c:pt idx="801">
                  <c:v>14.295</c:v>
                </c:pt>
                <c:pt idx="802">
                  <c:v>14.5</c:v>
                </c:pt>
                <c:pt idx="803">
                  <c:v>13.9</c:v>
                </c:pt>
                <c:pt idx="804">
                  <c:v>13.9</c:v>
                </c:pt>
                <c:pt idx="805">
                  <c:v>14.1</c:v>
                </c:pt>
                <c:pt idx="806">
                  <c:v>14.4</c:v>
                </c:pt>
                <c:pt idx="807">
                  <c:v>14.0</c:v>
                </c:pt>
                <c:pt idx="808">
                  <c:v>14.0</c:v>
                </c:pt>
                <c:pt idx="809">
                  <c:v>13.85</c:v>
                </c:pt>
                <c:pt idx="810">
                  <c:v>13.7455</c:v>
                </c:pt>
                <c:pt idx="811">
                  <c:v>13.75</c:v>
                </c:pt>
                <c:pt idx="812">
                  <c:v>13.4</c:v>
                </c:pt>
                <c:pt idx="813">
                  <c:v>13.1245</c:v>
                </c:pt>
                <c:pt idx="814">
                  <c:v>13.1</c:v>
                </c:pt>
                <c:pt idx="815">
                  <c:v>12.55</c:v>
                </c:pt>
                <c:pt idx="816">
                  <c:v>12.2</c:v>
                </c:pt>
                <c:pt idx="817">
                  <c:v>12.15</c:v>
                </c:pt>
                <c:pt idx="818">
                  <c:v>12.151</c:v>
                </c:pt>
                <c:pt idx="819">
                  <c:v>11.8</c:v>
                </c:pt>
                <c:pt idx="820">
                  <c:v>11.722</c:v>
                </c:pt>
                <c:pt idx="821">
                  <c:v>11.65</c:v>
                </c:pt>
                <c:pt idx="822">
                  <c:v>12.0</c:v>
                </c:pt>
                <c:pt idx="823">
                  <c:v>11.9</c:v>
                </c:pt>
                <c:pt idx="824">
                  <c:v>12.35</c:v>
                </c:pt>
                <c:pt idx="825">
                  <c:v>12.374</c:v>
                </c:pt>
                <c:pt idx="826">
                  <c:v>12.4</c:v>
                </c:pt>
                <c:pt idx="827">
                  <c:v>12.05</c:v>
                </c:pt>
                <c:pt idx="828">
                  <c:v>11.7545</c:v>
                </c:pt>
                <c:pt idx="829">
                  <c:v>12.1</c:v>
                </c:pt>
                <c:pt idx="830">
                  <c:v>11.9</c:v>
                </c:pt>
                <c:pt idx="831">
                  <c:v>11.8005</c:v>
                </c:pt>
                <c:pt idx="832">
                  <c:v>11.804</c:v>
                </c:pt>
                <c:pt idx="833">
                  <c:v>11.6</c:v>
                </c:pt>
                <c:pt idx="834">
                  <c:v>11.3255</c:v>
                </c:pt>
                <c:pt idx="835">
                  <c:v>11.25</c:v>
                </c:pt>
                <c:pt idx="836">
                  <c:v>11.05</c:v>
                </c:pt>
                <c:pt idx="837">
                  <c:v>11.0505</c:v>
                </c:pt>
                <c:pt idx="838">
                  <c:v>11.0495</c:v>
                </c:pt>
                <c:pt idx="839">
                  <c:v>10.9245</c:v>
                </c:pt>
                <c:pt idx="840">
                  <c:v>10.85</c:v>
                </c:pt>
                <c:pt idx="841">
                  <c:v>11.049</c:v>
                </c:pt>
                <c:pt idx="842">
                  <c:v>11.631</c:v>
                </c:pt>
                <c:pt idx="843">
                  <c:v>11.1755</c:v>
                </c:pt>
                <c:pt idx="844">
                  <c:v>11.0245</c:v>
                </c:pt>
                <c:pt idx="845">
                  <c:v>11.328</c:v>
                </c:pt>
                <c:pt idx="846">
                  <c:v>11.4</c:v>
                </c:pt>
                <c:pt idx="847">
                  <c:v>11.328</c:v>
                </c:pt>
                <c:pt idx="848">
                  <c:v>11.5245</c:v>
                </c:pt>
                <c:pt idx="849">
                  <c:v>11.8095</c:v>
                </c:pt>
                <c:pt idx="850">
                  <c:v>11.4055</c:v>
                </c:pt>
                <c:pt idx="851">
                  <c:v>11.0795</c:v>
                </c:pt>
                <c:pt idx="852">
                  <c:v>11.4</c:v>
                </c:pt>
                <c:pt idx="853">
                  <c:v>12.161</c:v>
                </c:pt>
                <c:pt idx="854">
                  <c:v>12.9</c:v>
                </c:pt>
                <c:pt idx="855">
                  <c:v>14.524</c:v>
                </c:pt>
                <c:pt idx="856">
                  <c:v>16.704</c:v>
                </c:pt>
                <c:pt idx="857">
                  <c:v>14.1385</c:v>
                </c:pt>
                <c:pt idx="858">
                  <c:v>14.4</c:v>
                </c:pt>
                <c:pt idx="859">
                  <c:v>13.925</c:v>
                </c:pt>
                <c:pt idx="860">
                  <c:v>13.4</c:v>
                </c:pt>
                <c:pt idx="861">
                  <c:v>13.745</c:v>
                </c:pt>
                <c:pt idx="862">
                  <c:v>15.025</c:v>
                </c:pt>
                <c:pt idx="863">
                  <c:v>14.9</c:v>
                </c:pt>
                <c:pt idx="864">
                  <c:v>17.8</c:v>
                </c:pt>
                <c:pt idx="865">
                  <c:v>19.93</c:v>
                </c:pt>
                <c:pt idx="866">
                  <c:v>19.9315</c:v>
                </c:pt>
                <c:pt idx="867">
                  <c:v>18.35</c:v>
                </c:pt>
                <c:pt idx="868">
                  <c:v>20.225</c:v>
                </c:pt>
                <c:pt idx="869">
                  <c:v>18.425</c:v>
                </c:pt>
                <c:pt idx="870">
                  <c:v>17.29</c:v>
                </c:pt>
                <c:pt idx="871">
                  <c:v>16.65</c:v>
                </c:pt>
                <c:pt idx="872">
                  <c:v>16.75</c:v>
                </c:pt>
                <c:pt idx="873">
                  <c:v>17.1</c:v>
                </c:pt>
                <c:pt idx="874">
                  <c:v>17.4</c:v>
                </c:pt>
                <c:pt idx="875">
                  <c:v>16.6</c:v>
                </c:pt>
                <c:pt idx="876">
                  <c:v>17.1865</c:v>
                </c:pt>
                <c:pt idx="877">
                  <c:v>19.175</c:v>
                </c:pt>
                <c:pt idx="878">
                  <c:v>19.125</c:v>
                </c:pt>
                <c:pt idx="879">
                  <c:v>18.275</c:v>
                </c:pt>
                <c:pt idx="880">
                  <c:v>17.15</c:v>
                </c:pt>
                <c:pt idx="881">
                  <c:v>16.85</c:v>
                </c:pt>
                <c:pt idx="882">
                  <c:v>16.005</c:v>
                </c:pt>
                <c:pt idx="883">
                  <c:v>16.3</c:v>
                </c:pt>
                <c:pt idx="884">
                  <c:v>15.9</c:v>
                </c:pt>
                <c:pt idx="885">
                  <c:v>16.001</c:v>
                </c:pt>
                <c:pt idx="886">
                  <c:v>15.074</c:v>
                </c:pt>
                <c:pt idx="887">
                  <c:v>14.775</c:v>
                </c:pt>
                <c:pt idx="888">
                  <c:v>14.7745</c:v>
                </c:pt>
                <c:pt idx="889">
                  <c:v>15.226</c:v>
                </c:pt>
                <c:pt idx="890">
                  <c:v>15.6305</c:v>
                </c:pt>
                <c:pt idx="891">
                  <c:v>16.2745</c:v>
                </c:pt>
                <c:pt idx="892">
                  <c:v>15.8165</c:v>
                </c:pt>
                <c:pt idx="893">
                  <c:v>16.575</c:v>
                </c:pt>
                <c:pt idx="894">
                  <c:v>17.2675</c:v>
                </c:pt>
                <c:pt idx="895">
                  <c:v>18.25</c:v>
                </c:pt>
                <c:pt idx="896">
                  <c:v>17.35</c:v>
                </c:pt>
                <c:pt idx="897">
                  <c:v>17.65</c:v>
                </c:pt>
                <c:pt idx="898">
                  <c:v>17.15</c:v>
                </c:pt>
                <c:pt idx="899">
                  <c:v>17.0</c:v>
                </c:pt>
                <c:pt idx="900">
                  <c:v>16.2495</c:v>
                </c:pt>
                <c:pt idx="901">
                  <c:v>15.551</c:v>
                </c:pt>
                <c:pt idx="902">
                  <c:v>15.525</c:v>
                </c:pt>
                <c:pt idx="903">
                  <c:v>15.2995</c:v>
                </c:pt>
                <c:pt idx="904">
                  <c:v>15.0195</c:v>
                </c:pt>
                <c:pt idx="905">
                  <c:v>15.483</c:v>
                </c:pt>
                <c:pt idx="906">
                  <c:v>15.7</c:v>
                </c:pt>
                <c:pt idx="907">
                  <c:v>15.9755</c:v>
                </c:pt>
                <c:pt idx="908">
                  <c:v>15.6782</c:v>
                </c:pt>
                <c:pt idx="909">
                  <c:v>15.4</c:v>
                </c:pt>
                <c:pt idx="910">
                  <c:v>15.4245</c:v>
                </c:pt>
                <c:pt idx="911">
                  <c:v>14.7</c:v>
                </c:pt>
                <c:pt idx="912">
                  <c:v>14.1995</c:v>
                </c:pt>
                <c:pt idx="913">
                  <c:v>14.11</c:v>
                </c:pt>
                <c:pt idx="914">
                  <c:v>13.884</c:v>
                </c:pt>
                <c:pt idx="915">
                  <c:v>13.9505</c:v>
                </c:pt>
                <c:pt idx="916">
                  <c:v>13.7</c:v>
                </c:pt>
                <c:pt idx="917">
                  <c:v>13.5945</c:v>
                </c:pt>
                <c:pt idx="918">
                  <c:v>13.35</c:v>
                </c:pt>
                <c:pt idx="919">
                  <c:v>13.45</c:v>
                </c:pt>
                <c:pt idx="920">
                  <c:v>13.0255</c:v>
                </c:pt>
                <c:pt idx="921">
                  <c:v>12.9774</c:v>
                </c:pt>
                <c:pt idx="922">
                  <c:v>13.6906</c:v>
                </c:pt>
                <c:pt idx="923">
                  <c:v>14.3846</c:v>
                </c:pt>
                <c:pt idx="924">
                  <c:v>14.75</c:v>
                </c:pt>
                <c:pt idx="925">
                  <c:v>14.0</c:v>
                </c:pt>
                <c:pt idx="926">
                  <c:v>14.36</c:v>
                </c:pt>
                <c:pt idx="927">
                  <c:v>13.8005</c:v>
                </c:pt>
                <c:pt idx="928">
                  <c:v>13.7495</c:v>
                </c:pt>
                <c:pt idx="929">
                  <c:v>14.1245</c:v>
                </c:pt>
                <c:pt idx="930">
                  <c:v>14.4912</c:v>
                </c:pt>
                <c:pt idx="931">
                  <c:v>14.3</c:v>
                </c:pt>
                <c:pt idx="932">
                  <c:v>14.6255</c:v>
                </c:pt>
                <c:pt idx="933">
                  <c:v>14.6</c:v>
                </c:pt>
                <c:pt idx="934">
                  <c:v>14.3245</c:v>
                </c:pt>
                <c:pt idx="935">
                  <c:v>14.2</c:v>
                </c:pt>
                <c:pt idx="936">
                  <c:v>14.0</c:v>
                </c:pt>
                <c:pt idx="937">
                  <c:v>14.3975</c:v>
                </c:pt>
                <c:pt idx="938">
                  <c:v>14.03</c:v>
                </c:pt>
                <c:pt idx="939">
                  <c:v>13.9001</c:v>
                </c:pt>
                <c:pt idx="940">
                  <c:v>13.35</c:v>
                </c:pt>
                <c:pt idx="941">
                  <c:v>12.9</c:v>
                </c:pt>
                <c:pt idx="942">
                  <c:v>13.0</c:v>
                </c:pt>
                <c:pt idx="943">
                  <c:v>13.3245</c:v>
                </c:pt>
                <c:pt idx="944">
                  <c:v>13.05</c:v>
                </c:pt>
                <c:pt idx="945">
                  <c:v>13.0495</c:v>
                </c:pt>
                <c:pt idx="946">
                  <c:v>12.8505</c:v>
                </c:pt>
                <c:pt idx="947">
                  <c:v>12.9</c:v>
                </c:pt>
                <c:pt idx="948">
                  <c:v>13.1255</c:v>
                </c:pt>
                <c:pt idx="949">
                  <c:v>13.3225</c:v>
                </c:pt>
                <c:pt idx="950">
                  <c:v>13.6</c:v>
                </c:pt>
                <c:pt idx="951">
                  <c:v>13.7057</c:v>
                </c:pt>
                <c:pt idx="952">
                  <c:v>13.79</c:v>
                </c:pt>
                <c:pt idx="953">
                  <c:v>13.6089</c:v>
                </c:pt>
                <c:pt idx="954">
                  <c:v>14.1745</c:v>
                </c:pt>
                <c:pt idx="955">
                  <c:v>14.1495</c:v>
                </c:pt>
                <c:pt idx="956">
                  <c:v>14.2201</c:v>
                </c:pt>
                <c:pt idx="957">
                  <c:v>14.45</c:v>
                </c:pt>
                <c:pt idx="958">
                  <c:v>14.54</c:v>
                </c:pt>
                <c:pt idx="959">
                  <c:v>14.075</c:v>
                </c:pt>
                <c:pt idx="960">
                  <c:v>13.8</c:v>
                </c:pt>
                <c:pt idx="961">
                  <c:v>13.8</c:v>
                </c:pt>
                <c:pt idx="962">
                  <c:v>14.475</c:v>
                </c:pt>
                <c:pt idx="963">
                  <c:v>14.52</c:v>
                </c:pt>
                <c:pt idx="964">
                  <c:v>15.1478</c:v>
                </c:pt>
                <c:pt idx="965">
                  <c:v>15.187</c:v>
                </c:pt>
                <c:pt idx="966">
                  <c:v>14.95</c:v>
                </c:pt>
                <c:pt idx="967">
                  <c:v>14.3995</c:v>
                </c:pt>
                <c:pt idx="968">
                  <c:v>14.225</c:v>
                </c:pt>
                <c:pt idx="969">
                  <c:v>14.5</c:v>
                </c:pt>
                <c:pt idx="970">
                  <c:v>14.4</c:v>
                </c:pt>
                <c:pt idx="971">
                  <c:v>14.7875</c:v>
                </c:pt>
                <c:pt idx="972">
                  <c:v>15.0677</c:v>
                </c:pt>
                <c:pt idx="973">
                  <c:v>15.2</c:v>
                </c:pt>
                <c:pt idx="974">
                  <c:v>15.2868</c:v>
                </c:pt>
                <c:pt idx="975">
                  <c:v>15.1995</c:v>
                </c:pt>
                <c:pt idx="976">
                  <c:v>14.9601</c:v>
                </c:pt>
                <c:pt idx="977">
                  <c:v>15.025</c:v>
                </c:pt>
                <c:pt idx="978">
                  <c:v>15.4001</c:v>
                </c:pt>
                <c:pt idx="979">
                  <c:v>15.225</c:v>
                </c:pt>
                <c:pt idx="980">
                  <c:v>15.3</c:v>
                </c:pt>
                <c:pt idx="981">
                  <c:v>15.5875</c:v>
                </c:pt>
                <c:pt idx="982">
                  <c:v>15.2995</c:v>
                </c:pt>
                <c:pt idx="983">
                  <c:v>15.0575</c:v>
                </c:pt>
                <c:pt idx="984">
                  <c:v>14.275</c:v>
                </c:pt>
                <c:pt idx="985">
                  <c:v>14.2506</c:v>
                </c:pt>
                <c:pt idx="986">
                  <c:v>14.2255</c:v>
                </c:pt>
                <c:pt idx="987">
                  <c:v>14.3255</c:v>
                </c:pt>
                <c:pt idx="988">
                  <c:v>14.7745</c:v>
                </c:pt>
                <c:pt idx="989">
                  <c:v>14.8727</c:v>
                </c:pt>
                <c:pt idx="990">
                  <c:v>15.375</c:v>
                </c:pt>
                <c:pt idx="991">
                  <c:v>15.4755</c:v>
                </c:pt>
                <c:pt idx="992">
                  <c:v>15.3335</c:v>
                </c:pt>
                <c:pt idx="993">
                  <c:v>15.2755</c:v>
                </c:pt>
                <c:pt idx="994">
                  <c:v>14.7</c:v>
                </c:pt>
                <c:pt idx="995">
                  <c:v>14.3846</c:v>
                </c:pt>
                <c:pt idx="996">
                  <c:v>14.2992</c:v>
                </c:pt>
                <c:pt idx="997">
                  <c:v>15.0926</c:v>
                </c:pt>
                <c:pt idx="998">
                  <c:v>14.7118</c:v>
                </c:pt>
                <c:pt idx="999">
                  <c:v>14.6245</c:v>
                </c:pt>
                <c:pt idx="1000">
                  <c:v>14.9505</c:v>
                </c:pt>
                <c:pt idx="1001">
                  <c:v>15.3</c:v>
                </c:pt>
                <c:pt idx="1002">
                  <c:v>15.1755</c:v>
                </c:pt>
                <c:pt idx="1003">
                  <c:v>14.65</c:v>
                </c:pt>
                <c:pt idx="1004">
                  <c:v>14.5495</c:v>
                </c:pt>
                <c:pt idx="1005">
                  <c:v>14.1</c:v>
                </c:pt>
                <c:pt idx="1006">
                  <c:v>14.425</c:v>
                </c:pt>
                <c:pt idx="1007">
                  <c:v>14.05</c:v>
                </c:pt>
                <c:pt idx="1008">
                  <c:v>14.35</c:v>
                </c:pt>
                <c:pt idx="1009">
                  <c:v>13.6995</c:v>
                </c:pt>
                <c:pt idx="1010">
                  <c:v>13.425</c:v>
                </c:pt>
                <c:pt idx="1011">
                  <c:v>13.25</c:v>
                </c:pt>
                <c:pt idx="1012">
                  <c:v>13.6755</c:v>
                </c:pt>
                <c:pt idx="1013">
                  <c:v>13.425</c:v>
                </c:pt>
                <c:pt idx="1014">
                  <c:v>13.6</c:v>
                </c:pt>
                <c:pt idx="1015">
                  <c:v>13.5005</c:v>
                </c:pt>
                <c:pt idx="1016">
                  <c:v>13.525</c:v>
                </c:pt>
                <c:pt idx="1017">
                  <c:v>13.425</c:v>
                </c:pt>
                <c:pt idx="1018">
                  <c:v>13.525</c:v>
                </c:pt>
                <c:pt idx="1019">
                  <c:v>13.65</c:v>
                </c:pt>
                <c:pt idx="1020">
                  <c:v>13.55</c:v>
                </c:pt>
                <c:pt idx="1021">
                  <c:v>13.65</c:v>
                </c:pt>
                <c:pt idx="1022">
                  <c:v>13.725</c:v>
                </c:pt>
                <c:pt idx="1023">
                  <c:v>13.85</c:v>
                </c:pt>
                <c:pt idx="1024">
                  <c:v>14.0</c:v>
                </c:pt>
                <c:pt idx="1025">
                  <c:v>14.0505</c:v>
                </c:pt>
                <c:pt idx="1026">
                  <c:v>14.275</c:v>
                </c:pt>
                <c:pt idx="1027">
                  <c:v>14.0164</c:v>
                </c:pt>
                <c:pt idx="1028">
                  <c:v>13.7106</c:v>
                </c:pt>
                <c:pt idx="1029">
                  <c:v>13.6245</c:v>
                </c:pt>
                <c:pt idx="1030">
                  <c:v>13.6116</c:v>
                </c:pt>
                <c:pt idx="1031">
                  <c:v>13.15</c:v>
                </c:pt>
                <c:pt idx="1032">
                  <c:v>12.7245</c:v>
                </c:pt>
                <c:pt idx="1033">
                  <c:v>13.05</c:v>
                </c:pt>
                <c:pt idx="1034">
                  <c:v>13.075</c:v>
                </c:pt>
                <c:pt idx="1035">
                  <c:v>12.95</c:v>
                </c:pt>
                <c:pt idx="1036">
                  <c:v>12.8745</c:v>
                </c:pt>
                <c:pt idx="1037">
                  <c:v>13.325</c:v>
                </c:pt>
                <c:pt idx="1038">
                  <c:v>13.025</c:v>
                </c:pt>
                <c:pt idx="1039">
                  <c:v>12.9495</c:v>
                </c:pt>
                <c:pt idx="1040">
                  <c:v>12.7755</c:v>
                </c:pt>
                <c:pt idx="1041">
                  <c:v>12.65</c:v>
                </c:pt>
                <c:pt idx="1042">
                  <c:v>12.7</c:v>
                </c:pt>
                <c:pt idx="1043">
                  <c:v>12.5755</c:v>
                </c:pt>
                <c:pt idx="1044">
                  <c:v>13.0</c:v>
                </c:pt>
                <c:pt idx="1045">
                  <c:v>12.7495</c:v>
                </c:pt>
                <c:pt idx="1046">
                  <c:v>12.725</c:v>
                </c:pt>
                <c:pt idx="1047">
                  <c:v>12.875</c:v>
                </c:pt>
                <c:pt idx="1048">
                  <c:v>12.675</c:v>
                </c:pt>
                <c:pt idx="1049">
                  <c:v>12.6</c:v>
                </c:pt>
                <c:pt idx="1050">
                  <c:v>12.4</c:v>
                </c:pt>
                <c:pt idx="1051">
                  <c:v>12.4255</c:v>
                </c:pt>
                <c:pt idx="1052">
                  <c:v>12.525</c:v>
                </c:pt>
                <c:pt idx="1053">
                  <c:v>12.7005</c:v>
                </c:pt>
                <c:pt idx="1054">
                  <c:v>12.4245</c:v>
                </c:pt>
                <c:pt idx="1055">
                  <c:v>12.275</c:v>
                </c:pt>
                <c:pt idx="1056">
                  <c:v>12.0005</c:v>
                </c:pt>
                <c:pt idx="1057">
                  <c:v>11.6</c:v>
                </c:pt>
                <c:pt idx="1058">
                  <c:v>11.45</c:v>
                </c:pt>
                <c:pt idx="1059">
                  <c:v>11.5</c:v>
                </c:pt>
                <c:pt idx="1060">
                  <c:v>12.123</c:v>
                </c:pt>
                <c:pt idx="1061">
                  <c:v>11.8845</c:v>
                </c:pt>
                <c:pt idx="1062">
                  <c:v>12.1995</c:v>
                </c:pt>
                <c:pt idx="1063">
                  <c:v>11.9971</c:v>
                </c:pt>
                <c:pt idx="1064">
                  <c:v>11.7495</c:v>
                </c:pt>
                <c:pt idx="1065">
                  <c:v>11.5495</c:v>
                </c:pt>
                <c:pt idx="1066">
                  <c:v>11.8345</c:v>
                </c:pt>
                <c:pt idx="1067">
                  <c:v>11.775</c:v>
                </c:pt>
                <c:pt idx="1068">
                  <c:v>11.5</c:v>
                </c:pt>
                <c:pt idx="1069">
                  <c:v>11.2005</c:v>
                </c:pt>
                <c:pt idx="1070">
                  <c:v>11.5005</c:v>
                </c:pt>
                <c:pt idx="1071">
                  <c:v>11.5495</c:v>
                </c:pt>
                <c:pt idx="1072">
                  <c:v>11.74</c:v>
                </c:pt>
                <c:pt idx="1073">
                  <c:v>11.65</c:v>
                </c:pt>
                <c:pt idx="1074">
                  <c:v>11.6495</c:v>
                </c:pt>
                <c:pt idx="1075">
                  <c:v>13.725</c:v>
                </c:pt>
                <c:pt idx="1076">
                  <c:v>13.225</c:v>
                </c:pt>
                <c:pt idx="1077">
                  <c:v>14.825</c:v>
                </c:pt>
                <c:pt idx="1078">
                  <c:v>12.625</c:v>
                </c:pt>
                <c:pt idx="1079">
                  <c:v>11.95</c:v>
                </c:pt>
                <c:pt idx="1080">
                  <c:v>11.7796</c:v>
                </c:pt>
                <c:pt idx="1081">
                  <c:v>11.71</c:v>
                </c:pt>
                <c:pt idx="1082">
                  <c:v>11.8501</c:v>
                </c:pt>
                <c:pt idx="1083">
                  <c:v>11.825</c:v>
                </c:pt>
                <c:pt idx="1084">
                  <c:v>12.125</c:v>
                </c:pt>
                <c:pt idx="1085">
                  <c:v>12.105</c:v>
                </c:pt>
                <c:pt idx="1086">
                  <c:v>12.26</c:v>
                </c:pt>
                <c:pt idx="1087">
                  <c:v>12.025</c:v>
                </c:pt>
                <c:pt idx="1088">
                  <c:v>11.905</c:v>
                </c:pt>
                <c:pt idx="1089">
                  <c:v>11.975</c:v>
                </c:pt>
                <c:pt idx="1090">
                  <c:v>12.0</c:v>
                </c:pt>
                <c:pt idx="1091">
                  <c:v>12.025</c:v>
                </c:pt>
                <c:pt idx="1092">
                  <c:v>12.225</c:v>
                </c:pt>
                <c:pt idx="1093">
                  <c:v>12.125</c:v>
                </c:pt>
                <c:pt idx="1094">
                  <c:v>12.035</c:v>
                </c:pt>
                <c:pt idx="1095">
                  <c:v>12.35</c:v>
                </c:pt>
                <c:pt idx="1096">
                  <c:v>12.375</c:v>
                </c:pt>
                <c:pt idx="1097">
                  <c:v>12.55</c:v>
                </c:pt>
                <c:pt idx="1098">
                  <c:v>12.325</c:v>
                </c:pt>
                <c:pt idx="1099">
                  <c:v>12.225</c:v>
                </c:pt>
                <c:pt idx="1100">
                  <c:v>12.225</c:v>
                </c:pt>
                <c:pt idx="1101">
                  <c:v>12.125</c:v>
                </c:pt>
                <c:pt idx="1102">
                  <c:v>12.425</c:v>
                </c:pt>
                <c:pt idx="1103">
                  <c:v>12.475</c:v>
                </c:pt>
                <c:pt idx="1104">
                  <c:v>12.45</c:v>
                </c:pt>
                <c:pt idx="1105">
                  <c:v>12.535</c:v>
                </c:pt>
                <c:pt idx="1106">
                  <c:v>12.425</c:v>
                </c:pt>
                <c:pt idx="1107">
                  <c:v>12.41</c:v>
                </c:pt>
                <c:pt idx="1108">
                  <c:v>12.55</c:v>
                </c:pt>
                <c:pt idx="1109">
                  <c:v>12.775</c:v>
                </c:pt>
                <c:pt idx="1110">
                  <c:v>12.955</c:v>
                </c:pt>
                <c:pt idx="1111">
                  <c:v>13.215</c:v>
                </c:pt>
                <c:pt idx="1112">
                  <c:v>13.8</c:v>
                </c:pt>
                <c:pt idx="1113">
                  <c:v>13.15</c:v>
                </c:pt>
                <c:pt idx="1114">
                  <c:v>13.225</c:v>
                </c:pt>
                <c:pt idx="1115">
                  <c:v>13.075</c:v>
                </c:pt>
                <c:pt idx="1116">
                  <c:v>12.875</c:v>
                </c:pt>
                <c:pt idx="1117">
                  <c:v>13.35</c:v>
                </c:pt>
                <c:pt idx="1118">
                  <c:v>13.08</c:v>
                </c:pt>
                <c:pt idx="1119">
                  <c:v>13.525</c:v>
                </c:pt>
                <c:pt idx="1120">
                  <c:v>13.6</c:v>
                </c:pt>
                <c:pt idx="1121">
                  <c:v>13.4</c:v>
                </c:pt>
                <c:pt idx="1122">
                  <c:v>13.3</c:v>
                </c:pt>
                <c:pt idx="1123">
                  <c:v>12.925</c:v>
                </c:pt>
                <c:pt idx="1124">
                  <c:v>13.45</c:v>
                </c:pt>
                <c:pt idx="1125">
                  <c:v>13.275</c:v>
                </c:pt>
                <c:pt idx="1126">
                  <c:v>13.45</c:v>
                </c:pt>
                <c:pt idx="1127">
                  <c:v>12.975</c:v>
                </c:pt>
                <c:pt idx="1128">
                  <c:v>12.875</c:v>
                </c:pt>
                <c:pt idx="1129">
                  <c:v>12.975</c:v>
                </c:pt>
                <c:pt idx="1130">
                  <c:v>12.9</c:v>
                </c:pt>
                <c:pt idx="1131">
                  <c:v>12.8</c:v>
                </c:pt>
                <c:pt idx="1132">
                  <c:v>13.0</c:v>
                </c:pt>
                <c:pt idx="1133">
                  <c:v>12.735</c:v>
                </c:pt>
                <c:pt idx="1134">
                  <c:v>12.557</c:v>
                </c:pt>
                <c:pt idx="1135">
                  <c:v>12.7</c:v>
                </c:pt>
                <c:pt idx="1136">
                  <c:v>12.615</c:v>
                </c:pt>
                <c:pt idx="1137">
                  <c:v>12.725</c:v>
                </c:pt>
                <c:pt idx="1138">
                  <c:v>12.465</c:v>
                </c:pt>
                <c:pt idx="1139">
                  <c:v>12.545</c:v>
                </c:pt>
                <c:pt idx="1140">
                  <c:v>12.375</c:v>
                </c:pt>
                <c:pt idx="1141">
                  <c:v>12.65</c:v>
                </c:pt>
                <c:pt idx="1142">
                  <c:v>13.2</c:v>
                </c:pt>
                <c:pt idx="1143">
                  <c:v>12.81</c:v>
                </c:pt>
                <c:pt idx="1144">
                  <c:v>12.81</c:v>
                </c:pt>
                <c:pt idx="1145">
                  <c:v>12.95</c:v>
                </c:pt>
                <c:pt idx="1146">
                  <c:v>12.735</c:v>
                </c:pt>
                <c:pt idx="1147">
                  <c:v>13.1375</c:v>
                </c:pt>
                <c:pt idx="1148">
                  <c:v>12.95</c:v>
                </c:pt>
                <c:pt idx="1149">
                  <c:v>13.475</c:v>
                </c:pt>
                <c:pt idx="1150">
                  <c:v>12.975</c:v>
                </c:pt>
                <c:pt idx="1151">
                  <c:v>12.805</c:v>
                </c:pt>
                <c:pt idx="1152">
                  <c:v>12.35</c:v>
                </c:pt>
                <c:pt idx="1153">
                  <c:v>12.17</c:v>
                </c:pt>
                <c:pt idx="1154">
                  <c:v>12.06</c:v>
                </c:pt>
                <c:pt idx="1155">
                  <c:v>12.2495</c:v>
                </c:pt>
                <c:pt idx="1156">
                  <c:v>12.4</c:v>
                </c:pt>
                <c:pt idx="1157">
                  <c:v>11.99</c:v>
                </c:pt>
                <c:pt idx="1158">
                  <c:v>11.595</c:v>
                </c:pt>
                <c:pt idx="1159">
                  <c:v>12.23</c:v>
                </c:pt>
                <c:pt idx="1160">
                  <c:v>12.975</c:v>
                </c:pt>
                <c:pt idx="1161">
                  <c:v>12.555</c:v>
                </c:pt>
                <c:pt idx="1162">
                  <c:v>12.46</c:v>
                </c:pt>
                <c:pt idx="1163">
                  <c:v>12.65</c:v>
                </c:pt>
                <c:pt idx="1164">
                  <c:v>12.895</c:v>
                </c:pt>
                <c:pt idx="1165">
                  <c:v>12.565</c:v>
                </c:pt>
                <c:pt idx="1166">
                  <c:v>12.51</c:v>
                </c:pt>
                <c:pt idx="1167">
                  <c:v>12.375</c:v>
                </c:pt>
                <c:pt idx="1168">
                  <c:v>11.67</c:v>
                </c:pt>
                <c:pt idx="1169">
                  <c:v>11.815</c:v>
                </c:pt>
                <c:pt idx="1170">
                  <c:v>11.765</c:v>
                </c:pt>
                <c:pt idx="1171">
                  <c:v>11.955</c:v>
                </c:pt>
                <c:pt idx="1172">
                  <c:v>12.2683</c:v>
                </c:pt>
                <c:pt idx="1173">
                  <c:v>12.6206</c:v>
                </c:pt>
                <c:pt idx="1174">
                  <c:v>12.3314</c:v>
                </c:pt>
                <c:pt idx="1175">
                  <c:v>12.9622</c:v>
                </c:pt>
                <c:pt idx="1176">
                  <c:v>13.21</c:v>
                </c:pt>
                <c:pt idx="1177">
                  <c:v>13.7625</c:v>
                </c:pt>
                <c:pt idx="1178">
                  <c:v>14.5483</c:v>
                </c:pt>
                <c:pt idx="1179">
                  <c:v>15.33</c:v>
                </c:pt>
                <c:pt idx="1180">
                  <c:v>17.575</c:v>
                </c:pt>
                <c:pt idx="1181">
                  <c:v>16.39</c:v>
                </c:pt>
                <c:pt idx="1182">
                  <c:v>17.4289</c:v>
                </c:pt>
                <c:pt idx="1183">
                  <c:v>16.1098</c:v>
                </c:pt>
                <c:pt idx="1184">
                  <c:v>15.5954</c:v>
                </c:pt>
                <c:pt idx="1185">
                  <c:v>15.2514</c:v>
                </c:pt>
                <c:pt idx="1186">
                  <c:v>14.7933</c:v>
                </c:pt>
                <c:pt idx="1187">
                  <c:v>16.0627</c:v>
                </c:pt>
                <c:pt idx="1188">
                  <c:v>15.9558</c:v>
                </c:pt>
                <c:pt idx="1189">
                  <c:v>15.965</c:v>
                </c:pt>
                <c:pt idx="1190">
                  <c:v>15.5554</c:v>
                </c:pt>
                <c:pt idx="1191">
                  <c:v>15.794</c:v>
                </c:pt>
                <c:pt idx="1192">
                  <c:v>15.7625</c:v>
                </c:pt>
                <c:pt idx="1193">
                  <c:v>14.75</c:v>
                </c:pt>
                <c:pt idx="1194">
                  <c:v>14.4721</c:v>
                </c:pt>
                <c:pt idx="1195">
                  <c:v>14.175</c:v>
                </c:pt>
                <c:pt idx="1196">
                  <c:v>14.3032</c:v>
                </c:pt>
                <c:pt idx="1197">
                  <c:v>14.6125</c:v>
                </c:pt>
                <c:pt idx="1198">
                  <c:v>15.5117</c:v>
                </c:pt>
                <c:pt idx="1199">
                  <c:v>16.225</c:v>
                </c:pt>
                <c:pt idx="1200">
                  <c:v>15.595</c:v>
                </c:pt>
                <c:pt idx="1201">
                  <c:v>14.9</c:v>
                </c:pt>
                <c:pt idx="1202">
                  <c:v>15.701</c:v>
                </c:pt>
                <c:pt idx="1203">
                  <c:v>16.575</c:v>
                </c:pt>
                <c:pt idx="1204">
                  <c:v>16.615</c:v>
                </c:pt>
                <c:pt idx="1205">
                  <c:v>16.795</c:v>
                </c:pt>
                <c:pt idx="1206">
                  <c:v>15.87</c:v>
                </c:pt>
                <c:pt idx="1207">
                  <c:v>15.5</c:v>
                </c:pt>
                <c:pt idx="1208">
                  <c:v>16.425</c:v>
                </c:pt>
                <c:pt idx="1209">
                  <c:v>16.4424</c:v>
                </c:pt>
                <c:pt idx="1210">
                  <c:v>16.5005</c:v>
                </c:pt>
                <c:pt idx="1211">
                  <c:v>19.575</c:v>
                </c:pt>
                <c:pt idx="1212">
                  <c:v>19.83</c:v>
                </c:pt>
                <c:pt idx="1213">
                  <c:v>20.125</c:v>
                </c:pt>
                <c:pt idx="1214">
                  <c:v>18.8257</c:v>
                </c:pt>
                <c:pt idx="1215">
                  <c:v>18.5082</c:v>
                </c:pt>
                <c:pt idx="1216">
                  <c:v>18.9</c:v>
                </c:pt>
                <c:pt idx="1217">
                  <c:v>18.9472</c:v>
                </c:pt>
                <c:pt idx="1218">
                  <c:v>19.6716</c:v>
                </c:pt>
                <c:pt idx="1219">
                  <c:v>20.2746</c:v>
                </c:pt>
                <c:pt idx="1220">
                  <c:v>19.025</c:v>
                </c:pt>
                <c:pt idx="1221">
                  <c:v>18.0913</c:v>
                </c:pt>
                <c:pt idx="1222">
                  <c:v>17.27</c:v>
                </c:pt>
                <c:pt idx="1223">
                  <c:v>16.87</c:v>
                </c:pt>
                <c:pt idx="1224">
                  <c:v>17.1868</c:v>
                </c:pt>
                <c:pt idx="1225">
                  <c:v>17.1361</c:v>
                </c:pt>
                <c:pt idx="1226">
                  <c:v>17.015</c:v>
                </c:pt>
                <c:pt idx="1227">
                  <c:v>16.575</c:v>
                </c:pt>
                <c:pt idx="1228">
                  <c:v>16.925</c:v>
                </c:pt>
                <c:pt idx="1229">
                  <c:v>17.55</c:v>
                </c:pt>
                <c:pt idx="1230">
                  <c:v>16.925</c:v>
                </c:pt>
                <c:pt idx="1231">
                  <c:v>17.8</c:v>
                </c:pt>
                <c:pt idx="1232">
                  <c:v>17.6</c:v>
                </c:pt>
                <c:pt idx="1233">
                  <c:v>17.375</c:v>
                </c:pt>
                <c:pt idx="1234">
                  <c:v>16.55</c:v>
                </c:pt>
                <c:pt idx="1235">
                  <c:v>16.7625</c:v>
                </c:pt>
                <c:pt idx="1236">
                  <c:v>15.3</c:v>
                </c:pt>
                <c:pt idx="1237">
                  <c:v>14.825</c:v>
                </c:pt>
                <c:pt idx="1238">
                  <c:v>15.325</c:v>
                </c:pt>
                <c:pt idx="1239">
                  <c:v>17.625</c:v>
                </c:pt>
                <c:pt idx="1240">
                  <c:v>17.525</c:v>
                </c:pt>
                <c:pt idx="1241">
                  <c:v>17.924</c:v>
                </c:pt>
                <c:pt idx="1242">
                  <c:v>17.11</c:v>
                </c:pt>
                <c:pt idx="1243">
                  <c:v>17.175</c:v>
                </c:pt>
                <c:pt idx="1244">
                  <c:v>17.0</c:v>
                </c:pt>
                <c:pt idx="1245">
                  <c:v>18.2</c:v>
                </c:pt>
                <c:pt idx="1246">
                  <c:v>18.049</c:v>
                </c:pt>
                <c:pt idx="1247">
                  <c:v>17.125</c:v>
                </c:pt>
                <c:pt idx="1248">
                  <c:v>17.195</c:v>
                </c:pt>
                <c:pt idx="1249">
                  <c:v>17.275</c:v>
                </c:pt>
                <c:pt idx="1250">
                  <c:v>17.4</c:v>
                </c:pt>
                <c:pt idx="1251">
                  <c:v>17.475</c:v>
                </c:pt>
                <c:pt idx="1252">
                  <c:v>17.1</c:v>
                </c:pt>
                <c:pt idx="1253">
                  <c:v>17.45</c:v>
                </c:pt>
                <c:pt idx="1254">
                  <c:v>17.575</c:v>
                </c:pt>
                <c:pt idx="1255">
                  <c:v>17.9</c:v>
                </c:pt>
                <c:pt idx="1256">
                  <c:v>17.7</c:v>
                </c:pt>
                <c:pt idx="1257">
                  <c:v>17.55</c:v>
                </c:pt>
                <c:pt idx="1258">
                  <c:v>17.425</c:v>
                </c:pt>
                <c:pt idx="1259">
                  <c:v>17.5</c:v>
                </c:pt>
                <c:pt idx="1260">
                  <c:v>17.125</c:v>
                </c:pt>
                <c:pt idx="1261">
                  <c:v>17.225</c:v>
                </c:pt>
                <c:pt idx="1262">
                  <c:v>16.675</c:v>
                </c:pt>
                <c:pt idx="1263">
                  <c:v>16.475</c:v>
                </c:pt>
                <c:pt idx="1264">
                  <c:v>16.575</c:v>
                </c:pt>
                <c:pt idx="1265">
                  <c:v>16.325</c:v>
                </c:pt>
                <c:pt idx="1266">
                  <c:v>16.3</c:v>
                </c:pt>
                <c:pt idx="1267">
                  <c:v>16.6</c:v>
                </c:pt>
                <c:pt idx="1268">
                  <c:v>16.7</c:v>
                </c:pt>
                <c:pt idx="1269">
                  <c:v>17.05</c:v>
                </c:pt>
                <c:pt idx="1270">
                  <c:v>17.35</c:v>
                </c:pt>
                <c:pt idx="1271">
                  <c:v>16.825</c:v>
                </c:pt>
                <c:pt idx="1272">
                  <c:v>15.8</c:v>
                </c:pt>
                <c:pt idx="1273">
                  <c:v>15.675</c:v>
                </c:pt>
                <c:pt idx="1274">
                  <c:v>15.375</c:v>
                </c:pt>
                <c:pt idx="1275">
                  <c:v>15.725</c:v>
                </c:pt>
                <c:pt idx="1276">
                  <c:v>15.825</c:v>
                </c:pt>
                <c:pt idx="1277">
                  <c:v>15.725</c:v>
                </c:pt>
                <c:pt idx="1278">
                  <c:v>15.725</c:v>
                </c:pt>
                <c:pt idx="1279">
                  <c:v>15.65</c:v>
                </c:pt>
                <c:pt idx="1280">
                  <c:v>15.6</c:v>
                </c:pt>
                <c:pt idx="1281">
                  <c:v>15.95</c:v>
                </c:pt>
                <c:pt idx="1282">
                  <c:v>15.8735</c:v>
                </c:pt>
                <c:pt idx="1283">
                  <c:v>15.825</c:v>
                </c:pt>
                <c:pt idx="1284">
                  <c:v>15.5625</c:v>
                </c:pt>
                <c:pt idx="1285">
                  <c:v>15.2015</c:v>
                </c:pt>
                <c:pt idx="1286">
                  <c:v>15.0</c:v>
                </c:pt>
                <c:pt idx="1287">
                  <c:v>14.3</c:v>
                </c:pt>
                <c:pt idx="1288">
                  <c:v>14.1</c:v>
                </c:pt>
                <c:pt idx="1289">
                  <c:v>13.275</c:v>
                </c:pt>
                <c:pt idx="1290">
                  <c:v>13.65</c:v>
                </c:pt>
                <c:pt idx="1291">
                  <c:v>13.525</c:v>
                </c:pt>
                <c:pt idx="1292">
                  <c:v>13.549</c:v>
                </c:pt>
                <c:pt idx="1293">
                  <c:v>13.4</c:v>
                </c:pt>
                <c:pt idx="1294">
                  <c:v>12.925</c:v>
                </c:pt>
                <c:pt idx="1295">
                  <c:v>12.925</c:v>
                </c:pt>
                <c:pt idx="1296">
                  <c:v>12.625</c:v>
                </c:pt>
                <c:pt idx="1297">
                  <c:v>12.425</c:v>
                </c:pt>
                <c:pt idx="1298">
                  <c:v>12.375</c:v>
                </c:pt>
                <c:pt idx="1299">
                  <c:v>12.925</c:v>
                </c:pt>
                <c:pt idx="1300">
                  <c:v>13.35</c:v>
                </c:pt>
                <c:pt idx="1301">
                  <c:v>12.625</c:v>
                </c:pt>
                <c:pt idx="1302">
                  <c:v>12.65</c:v>
                </c:pt>
                <c:pt idx="1303">
                  <c:v>13.2</c:v>
                </c:pt>
                <c:pt idx="1304">
                  <c:v>13.0</c:v>
                </c:pt>
                <c:pt idx="1305">
                  <c:v>12.95</c:v>
                </c:pt>
                <c:pt idx="1306">
                  <c:v>13.0</c:v>
                </c:pt>
                <c:pt idx="1307">
                  <c:v>12.8</c:v>
                </c:pt>
                <c:pt idx="1308">
                  <c:v>13.0995</c:v>
                </c:pt>
                <c:pt idx="1309">
                  <c:v>12.75</c:v>
                </c:pt>
                <c:pt idx="1310">
                  <c:v>12.525</c:v>
                </c:pt>
                <c:pt idx="1311">
                  <c:v>12.5</c:v>
                </c:pt>
                <c:pt idx="1312">
                  <c:v>12.7</c:v>
                </c:pt>
                <c:pt idx="1313">
                  <c:v>12.65</c:v>
                </c:pt>
                <c:pt idx="1314">
                  <c:v>12.575</c:v>
                </c:pt>
                <c:pt idx="1315">
                  <c:v>12.6245</c:v>
                </c:pt>
                <c:pt idx="1316">
                  <c:v>13.1</c:v>
                </c:pt>
                <c:pt idx="1317">
                  <c:v>12.625</c:v>
                </c:pt>
                <c:pt idx="1318">
                  <c:v>12.75</c:v>
                </c:pt>
                <c:pt idx="1319">
                  <c:v>12.6</c:v>
                </c:pt>
                <c:pt idx="1320">
                  <c:v>12.425</c:v>
                </c:pt>
                <c:pt idx="1321">
                  <c:v>12.025</c:v>
                </c:pt>
                <c:pt idx="1322">
                  <c:v>11.825</c:v>
                </c:pt>
                <c:pt idx="1323">
                  <c:v>11.825</c:v>
                </c:pt>
                <c:pt idx="1324">
                  <c:v>11.75</c:v>
                </c:pt>
                <c:pt idx="1325">
                  <c:v>11.75</c:v>
                </c:pt>
                <c:pt idx="1326">
                  <c:v>11.8</c:v>
                </c:pt>
                <c:pt idx="1327">
                  <c:v>11.575</c:v>
                </c:pt>
                <c:pt idx="1328">
                  <c:v>11.875</c:v>
                </c:pt>
                <c:pt idx="1329">
                  <c:v>12.525</c:v>
                </c:pt>
                <c:pt idx="1330">
                  <c:v>12.375</c:v>
                </c:pt>
                <c:pt idx="1331">
                  <c:v>12.025</c:v>
                </c:pt>
                <c:pt idx="1332">
                  <c:v>11.95</c:v>
                </c:pt>
                <c:pt idx="1333">
                  <c:v>12.175</c:v>
                </c:pt>
                <c:pt idx="1334">
                  <c:v>11.875</c:v>
                </c:pt>
                <c:pt idx="1335">
                  <c:v>12.25</c:v>
                </c:pt>
                <c:pt idx="1336">
                  <c:v>12.0505</c:v>
                </c:pt>
                <c:pt idx="1337">
                  <c:v>11.45</c:v>
                </c:pt>
                <c:pt idx="1338">
                  <c:v>11.35</c:v>
                </c:pt>
                <c:pt idx="1339">
                  <c:v>11.55</c:v>
                </c:pt>
                <c:pt idx="1340">
                  <c:v>11.65</c:v>
                </c:pt>
                <c:pt idx="1341">
                  <c:v>12.1255</c:v>
                </c:pt>
                <c:pt idx="1342">
                  <c:v>11.775</c:v>
                </c:pt>
                <c:pt idx="1343">
                  <c:v>11.55</c:v>
                </c:pt>
                <c:pt idx="1344">
                  <c:v>11.55</c:v>
                </c:pt>
                <c:pt idx="1345">
                  <c:v>11.775</c:v>
                </c:pt>
                <c:pt idx="1346">
                  <c:v>12.275</c:v>
                </c:pt>
                <c:pt idx="1347">
                  <c:v>11.825</c:v>
                </c:pt>
                <c:pt idx="1348">
                  <c:v>11.525</c:v>
                </c:pt>
                <c:pt idx="1349">
                  <c:v>11.2625</c:v>
                </c:pt>
                <c:pt idx="1350">
                  <c:v>11.825</c:v>
                </c:pt>
                <c:pt idx="1351">
                  <c:v>11.525</c:v>
                </c:pt>
                <c:pt idx="1352">
                  <c:v>11.425</c:v>
                </c:pt>
                <c:pt idx="1353">
                  <c:v>11.4</c:v>
                </c:pt>
                <c:pt idx="1354">
                  <c:v>11.4505</c:v>
                </c:pt>
                <c:pt idx="1355">
                  <c:v>11.525</c:v>
                </c:pt>
                <c:pt idx="1356">
                  <c:v>11.05</c:v>
                </c:pt>
                <c:pt idx="1357">
                  <c:v>11.05</c:v>
                </c:pt>
                <c:pt idx="1358">
                  <c:v>11.2995</c:v>
                </c:pt>
                <c:pt idx="1359">
                  <c:v>11.05</c:v>
                </c:pt>
                <c:pt idx="1360">
                  <c:v>10.725</c:v>
                </c:pt>
                <c:pt idx="1361">
                  <c:v>10.8</c:v>
                </c:pt>
                <c:pt idx="1362">
                  <c:v>10.575</c:v>
                </c:pt>
                <c:pt idx="1363">
                  <c:v>10.65</c:v>
                </c:pt>
                <c:pt idx="1364">
                  <c:v>10.725</c:v>
                </c:pt>
                <c:pt idx="1365">
                  <c:v>10.6</c:v>
                </c:pt>
                <c:pt idx="1366">
                  <c:v>10.125</c:v>
                </c:pt>
                <c:pt idx="1367">
                  <c:v>9.8</c:v>
                </c:pt>
                <c:pt idx="1368">
                  <c:v>9.875</c:v>
                </c:pt>
                <c:pt idx="1369">
                  <c:v>10.025</c:v>
                </c:pt>
                <c:pt idx="1370">
                  <c:v>10.175</c:v>
                </c:pt>
                <c:pt idx="1371">
                  <c:v>10.425</c:v>
                </c:pt>
                <c:pt idx="1372">
                  <c:v>10.65</c:v>
                </c:pt>
                <c:pt idx="1373">
                  <c:v>10.95</c:v>
                </c:pt>
                <c:pt idx="1374">
                  <c:v>11.225</c:v>
                </c:pt>
                <c:pt idx="1375">
                  <c:v>12.1</c:v>
                </c:pt>
                <c:pt idx="1376">
                  <c:v>11.4</c:v>
                </c:pt>
                <c:pt idx="1377">
                  <c:v>11.75</c:v>
                </c:pt>
                <c:pt idx="1378">
                  <c:v>12.375</c:v>
                </c:pt>
                <c:pt idx="1379">
                  <c:v>12.4375</c:v>
                </c:pt>
                <c:pt idx="1380">
                  <c:v>13.2</c:v>
                </c:pt>
                <c:pt idx="1381">
                  <c:v>13.174</c:v>
                </c:pt>
                <c:pt idx="1382">
                  <c:v>14.15</c:v>
                </c:pt>
                <c:pt idx="1383">
                  <c:v>13.9</c:v>
                </c:pt>
                <c:pt idx="1384">
                  <c:v>13.075</c:v>
                </c:pt>
                <c:pt idx="1385">
                  <c:v>13.8625</c:v>
                </c:pt>
                <c:pt idx="1386">
                  <c:v>14.0</c:v>
                </c:pt>
                <c:pt idx="1387">
                  <c:v>13.849</c:v>
                </c:pt>
                <c:pt idx="1388">
                  <c:v>13.699</c:v>
                </c:pt>
                <c:pt idx="1389">
                  <c:v>13.625</c:v>
                </c:pt>
                <c:pt idx="1390">
                  <c:v>13.975</c:v>
                </c:pt>
                <c:pt idx="1391">
                  <c:v>14.15</c:v>
                </c:pt>
                <c:pt idx="1392">
                  <c:v>14.351</c:v>
                </c:pt>
                <c:pt idx="1393">
                  <c:v>14.575</c:v>
                </c:pt>
                <c:pt idx="1394">
                  <c:v>14.35</c:v>
                </c:pt>
                <c:pt idx="1395">
                  <c:v>13.725</c:v>
                </c:pt>
                <c:pt idx="1396">
                  <c:v>13.0</c:v>
                </c:pt>
                <c:pt idx="1397">
                  <c:v>13.498</c:v>
                </c:pt>
                <c:pt idx="1398">
                  <c:v>13.6</c:v>
                </c:pt>
                <c:pt idx="1399">
                  <c:v>13.325</c:v>
                </c:pt>
                <c:pt idx="1400">
                  <c:v>13.125</c:v>
                </c:pt>
                <c:pt idx="1401">
                  <c:v>12.8255</c:v>
                </c:pt>
                <c:pt idx="1402">
                  <c:v>12.2255</c:v>
                </c:pt>
                <c:pt idx="1403">
                  <c:v>11.975</c:v>
                </c:pt>
                <c:pt idx="1404">
                  <c:v>11.7</c:v>
                </c:pt>
                <c:pt idx="1405">
                  <c:v>11.6495</c:v>
                </c:pt>
                <c:pt idx="1406">
                  <c:v>11.85</c:v>
                </c:pt>
                <c:pt idx="1407">
                  <c:v>12.05</c:v>
                </c:pt>
                <c:pt idx="1408">
                  <c:v>12.05</c:v>
                </c:pt>
                <c:pt idx="1409">
                  <c:v>11.725</c:v>
                </c:pt>
                <c:pt idx="1410">
                  <c:v>12.0245</c:v>
                </c:pt>
                <c:pt idx="1411">
                  <c:v>11.0005</c:v>
                </c:pt>
                <c:pt idx="1412">
                  <c:v>11.15</c:v>
                </c:pt>
                <c:pt idx="1413">
                  <c:v>10.925</c:v>
                </c:pt>
                <c:pt idx="1414">
                  <c:v>10.775</c:v>
                </c:pt>
                <c:pt idx="1415">
                  <c:v>10.725</c:v>
                </c:pt>
                <c:pt idx="1416">
                  <c:v>10.725</c:v>
                </c:pt>
                <c:pt idx="1417">
                  <c:v>10.925</c:v>
                </c:pt>
                <c:pt idx="1418">
                  <c:v>10.7505</c:v>
                </c:pt>
                <c:pt idx="1419">
                  <c:v>10.725</c:v>
                </c:pt>
                <c:pt idx="1420">
                  <c:v>11.375</c:v>
                </c:pt>
                <c:pt idx="1421">
                  <c:v>10.475</c:v>
                </c:pt>
                <c:pt idx="1422">
                  <c:v>10.4</c:v>
                </c:pt>
                <c:pt idx="1423">
                  <c:v>10.3</c:v>
                </c:pt>
                <c:pt idx="1424">
                  <c:v>10.025</c:v>
                </c:pt>
                <c:pt idx="1425">
                  <c:v>10.05</c:v>
                </c:pt>
                <c:pt idx="1426">
                  <c:v>10.225</c:v>
                </c:pt>
                <c:pt idx="1427">
                  <c:v>10.85</c:v>
                </c:pt>
                <c:pt idx="1428">
                  <c:v>10.975</c:v>
                </c:pt>
                <c:pt idx="1429">
                  <c:v>11.2255</c:v>
                </c:pt>
                <c:pt idx="1430">
                  <c:v>10.8</c:v>
                </c:pt>
                <c:pt idx="1431">
                  <c:v>10.65</c:v>
                </c:pt>
                <c:pt idx="1432">
                  <c:v>10.55</c:v>
                </c:pt>
                <c:pt idx="1433">
                  <c:v>10.8</c:v>
                </c:pt>
                <c:pt idx="1434">
                  <c:v>10.9</c:v>
                </c:pt>
                <c:pt idx="1435">
                  <c:v>10.95</c:v>
                </c:pt>
                <c:pt idx="1436">
                  <c:v>10.3</c:v>
                </c:pt>
                <c:pt idx="1437">
                  <c:v>10.1245</c:v>
                </c:pt>
                <c:pt idx="1438">
                  <c:v>10.0</c:v>
                </c:pt>
                <c:pt idx="1439">
                  <c:v>10.05</c:v>
                </c:pt>
                <c:pt idx="1440">
                  <c:v>9.85</c:v>
                </c:pt>
                <c:pt idx="1441">
                  <c:v>9.8495</c:v>
                </c:pt>
                <c:pt idx="1442">
                  <c:v>9.85</c:v>
                </c:pt>
                <c:pt idx="1443">
                  <c:v>10.2</c:v>
                </c:pt>
                <c:pt idx="1444">
                  <c:v>10.575</c:v>
                </c:pt>
                <c:pt idx="1445">
                  <c:v>10.5245</c:v>
                </c:pt>
                <c:pt idx="1446">
                  <c:v>10.4245</c:v>
                </c:pt>
                <c:pt idx="1447">
                  <c:v>10.55</c:v>
                </c:pt>
                <c:pt idx="1448">
                  <c:v>9.937</c:v>
                </c:pt>
                <c:pt idx="1449">
                  <c:v>10.275</c:v>
                </c:pt>
                <c:pt idx="1450">
                  <c:v>10.1625</c:v>
                </c:pt>
                <c:pt idx="1451">
                  <c:v>10.35</c:v>
                </c:pt>
                <c:pt idx="1452">
                  <c:v>10.4</c:v>
                </c:pt>
                <c:pt idx="1453">
                  <c:v>10.45</c:v>
                </c:pt>
                <c:pt idx="1454">
                  <c:v>10.3995</c:v>
                </c:pt>
                <c:pt idx="1455">
                  <c:v>10.8125</c:v>
                </c:pt>
                <c:pt idx="1456">
                  <c:v>10.65</c:v>
                </c:pt>
                <c:pt idx="1457">
                  <c:v>10.775</c:v>
                </c:pt>
                <c:pt idx="1458">
                  <c:v>10.7</c:v>
                </c:pt>
                <c:pt idx="1459">
                  <c:v>10.825</c:v>
                </c:pt>
                <c:pt idx="1460">
                  <c:v>10.35</c:v>
                </c:pt>
                <c:pt idx="1461">
                  <c:v>9.65</c:v>
                </c:pt>
                <c:pt idx="1462">
                  <c:v>9.325</c:v>
                </c:pt>
                <c:pt idx="1463">
                  <c:v>9.425</c:v>
                </c:pt>
                <c:pt idx="1464">
                  <c:v>9.4</c:v>
                </c:pt>
                <c:pt idx="1465">
                  <c:v>9.825</c:v>
                </c:pt>
                <c:pt idx="1466">
                  <c:v>9.175</c:v>
                </c:pt>
                <c:pt idx="1467">
                  <c:v>9.325</c:v>
                </c:pt>
                <c:pt idx="1468">
                  <c:v>9.7745</c:v>
                </c:pt>
                <c:pt idx="1469">
                  <c:v>9.375</c:v>
                </c:pt>
                <c:pt idx="1470">
                  <c:v>9.325</c:v>
                </c:pt>
                <c:pt idx="1471">
                  <c:v>9.675</c:v>
                </c:pt>
                <c:pt idx="1472">
                  <c:v>9.5995</c:v>
                </c:pt>
                <c:pt idx="1473">
                  <c:v>9.7255</c:v>
                </c:pt>
                <c:pt idx="1474">
                  <c:v>9.3495</c:v>
                </c:pt>
                <c:pt idx="1475">
                  <c:v>9.2005</c:v>
                </c:pt>
                <c:pt idx="1476">
                  <c:v>9.4</c:v>
                </c:pt>
                <c:pt idx="1477">
                  <c:v>9.3755</c:v>
                </c:pt>
                <c:pt idx="1478">
                  <c:v>9.525</c:v>
                </c:pt>
                <c:pt idx="1479">
                  <c:v>9.35</c:v>
                </c:pt>
                <c:pt idx="1480">
                  <c:v>8.8005</c:v>
                </c:pt>
                <c:pt idx="1481">
                  <c:v>9.1</c:v>
                </c:pt>
                <c:pt idx="1482">
                  <c:v>9.15</c:v>
                </c:pt>
                <c:pt idx="1483">
                  <c:v>9.025</c:v>
                </c:pt>
                <c:pt idx="1484">
                  <c:v>8.9255</c:v>
                </c:pt>
                <c:pt idx="1485">
                  <c:v>8.8</c:v>
                </c:pt>
                <c:pt idx="1486">
                  <c:v>8.975</c:v>
                </c:pt>
                <c:pt idx="1487">
                  <c:v>8.725</c:v>
                </c:pt>
                <c:pt idx="1488">
                  <c:v>8.6</c:v>
                </c:pt>
                <c:pt idx="1489">
                  <c:v>8.525</c:v>
                </c:pt>
                <c:pt idx="1490">
                  <c:v>8.5</c:v>
                </c:pt>
                <c:pt idx="1491">
                  <c:v>8.4995</c:v>
                </c:pt>
                <c:pt idx="1492">
                  <c:v>8.65</c:v>
                </c:pt>
                <c:pt idx="1493">
                  <c:v>8.575</c:v>
                </c:pt>
                <c:pt idx="1494">
                  <c:v>8.425</c:v>
                </c:pt>
                <c:pt idx="1495">
                  <c:v>8.575</c:v>
                </c:pt>
                <c:pt idx="1496">
                  <c:v>8.5495</c:v>
                </c:pt>
                <c:pt idx="1497">
                  <c:v>8.4495</c:v>
                </c:pt>
                <c:pt idx="1498">
                  <c:v>8.3</c:v>
                </c:pt>
                <c:pt idx="1499">
                  <c:v>8.35</c:v>
                </c:pt>
                <c:pt idx="1500">
                  <c:v>8.275</c:v>
                </c:pt>
                <c:pt idx="1501">
                  <c:v>8.3745</c:v>
                </c:pt>
                <c:pt idx="1502">
                  <c:v>8.075</c:v>
                </c:pt>
                <c:pt idx="1503">
                  <c:v>7.894499999999996</c:v>
                </c:pt>
                <c:pt idx="1504">
                  <c:v>8.025</c:v>
                </c:pt>
                <c:pt idx="1505">
                  <c:v>8.25</c:v>
                </c:pt>
                <c:pt idx="1506">
                  <c:v>8.1495</c:v>
                </c:pt>
                <c:pt idx="1507">
                  <c:v>8.0495</c:v>
                </c:pt>
                <c:pt idx="1508">
                  <c:v>7.850499999999998</c:v>
                </c:pt>
                <c:pt idx="1509">
                  <c:v>8.145</c:v>
                </c:pt>
                <c:pt idx="1510">
                  <c:v>8.2435</c:v>
                </c:pt>
                <c:pt idx="1511">
                  <c:v>7.8</c:v>
                </c:pt>
                <c:pt idx="1512">
                  <c:v>7.55</c:v>
                </c:pt>
                <c:pt idx="1513">
                  <c:v>7.624499999999995</c:v>
                </c:pt>
                <c:pt idx="1514">
                  <c:v>7.475</c:v>
                </c:pt>
                <c:pt idx="1515">
                  <c:v>7.375</c:v>
                </c:pt>
                <c:pt idx="1516">
                  <c:v>7.225</c:v>
                </c:pt>
                <c:pt idx="1517">
                  <c:v>6.925</c:v>
                </c:pt>
                <c:pt idx="1518">
                  <c:v>7.047</c:v>
                </c:pt>
                <c:pt idx="1519">
                  <c:v>7.2</c:v>
                </c:pt>
                <c:pt idx="1520">
                  <c:v>7.275</c:v>
                </c:pt>
                <c:pt idx="1521">
                  <c:v>7.619999999999996</c:v>
                </c:pt>
                <c:pt idx="1522">
                  <c:v>7.124999999999995</c:v>
                </c:pt>
                <c:pt idx="1523">
                  <c:v>7.25</c:v>
                </c:pt>
                <c:pt idx="1524">
                  <c:v>7.275</c:v>
                </c:pt>
                <c:pt idx="1525">
                  <c:v>7.2755</c:v>
                </c:pt>
                <c:pt idx="1526">
                  <c:v>7.075</c:v>
                </c:pt>
                <c:pt idx="1527">
                  <c:v>6.95</c:v>
                </c:pt>
                <c:pt idx="1528">
                  <c:v>7.05</c:v>
                </c:pt>
                <c:pt idx="1529">
                  <c:v>6.925</c:v>
                </c:pt>
                <c:pt idx="1530">
                  <c:v>7.149999999999999</c:v>
                </c:pt>
                <c:pt idx="1531">
                  <c:v>7.075</c:v>
                </c:pt>
                <c:pt idx="1532">
                  <c:v>6.794499999999997</c:v>
                </c:pt>
                <c:pt idx="1533">
                  <c:v>7.05</c:v>
                </c:pt>
                <c:pt idx="1534">
                  <c:v>7.275</c:v>
                </c:pt>
                <c:pt idx="1535">
                  <c:v>7.675</c:v>
                </c:pt>
                <c:pt idx="1536">
                  <c:v>7.824999999999995</c:v>
                </c:pt>
                <c:pt idx="1537">
                  <c:v>7.824999999999995</c:v>
                </c:pt>
                <c:pt idx="1538">
                  <c:v>7.725</c:v>
                </c:pt>
                <c:pt idx="1539">
                  <c:v>7.6</c:v>
                </c:pt>
                <c:pt idx="1540">
                  <c:v>7.55</c:v>
                </c:pt>
                <c:pt idx="1541">
                  <c:v>7.624999999999994</c:v>
                </c:pt>
                <c:pt idx="1542">
                  <c:v>7.575</c:v>
                </c:pt>
                <c:pt idx="1543">
                  <c:v>7.324999999999995</c:v>
                </c:pt>
                <c:pt idx="1544">
                  <c:v>7.024999999999996</c:v>
                </c:pt>
                <c:pt idx="1545">
                  <c:v>7.096</c:v>
                </c:pt>
                <c:pt idx="1546">
                  <c:v>7.1</c:v>
                </c:pt>
                <c:pt idx="1547">
                  <c:v>7.1</c:v>
                </c:pt>
                <c:pt idx="1548">
                  <c:v>7.251</c:v>
                </c:pt>
                <c:pt idx="1549">
                  <c:v>7.45</c:v>
                </c:pt>
                <c:pt idx="1550">
                  <c:v>7.35</c:v>
                </c:pt>
                <c:pt idx="1551">
                  <c:v>7.3</c:v>
                </c:pt>
                <c:pt idx="1552">
                  <c:v>7.425</c:v>
                </c:pt>
                <c:pt idx="1553">
                  <c:v>7.6</c:v>
                </c:pt>
                <c:pt idx="1554">
                  <c:v>7.5</c:v>
                </c:pt>
                <c:pt idx="1555">
                  <c:v>7.626499999999996</c:v>
                </c:pt>
                <c:pt idx="1556">
                  <c:v>7.525499999999997</c:v>
                </c:pt>
                <c:pt idx="1557">
                  <c:v>7.3</c:v>
                </c:pt>
                <c:pt idx="1558">
                  <c:v>7.125499999999996</c:v>
                </c:pt>
                <c:pt idx="1559">
                  <c:v>7.388</c:v>
                </c:pt>
                <c:pt idx="1560">
                  <c:v>7.5005</c:v>
                </c:pt>
                <c:pt idx="1561">
                  <c:v>7.675499999999999</c:v>
                </c:pt>
                <c:pt idx="1562">
                  <c:v>7.6</c:v>
                </c:pt>
                <c:pt idx="1563">
                  <c:v>7.725499999999998</c:v>
                </c:pt>
                <c:pt idx="1564">
                  <c:v>7.775</c:v>
                </c:pt>
                <c:pt idx="1565">
                  <c:v>7.862499999999996</c:v>
                </c:pt>
                <c:pt idx="1566">
                  <c:v>7.5745</c:v>
                </c:pt>
                <c:pt idx="1567">
                  <c:v>7.775</c:v>
                </c:pt>
                <c:pt idx="1568">
                  <c:v>8.1745</c:v>
                </c:pt>
                <c:pt idx="1569">
                  <c:v>8.163</c:v>
                </c:pt>
                <c:pt idx="1570">
                  <c:v>8.0</c:v>
                </c:pt>
                <c:pt idx="1571">
                  <c:v>8.15</c:v>
                </c:pt>
                <c:pt idx="1572">
                  <c:v>8.25</c:v>
                </c:pt>
                <c:pt idx="1573">
                  <c:v>7.9</c:v>
                </c:pt>
                <c:pt idx="1574">
                  <c:v>7.7</c:v>
                </c:pt>
                <c:pt idx="1575">
                  <c:v>7.8005</c:v>
                </c:pt>
                <c:pt idx="1576">
                  <c:v>7.8</c:v>
                </c:pt>
                <c:pt idx="1577">
                  <c:v>7.7005</c:v>
                </c:pt>
                <c:pt idx="1578">
                  <c:v>7.638</c:v>
                </c:pt>
                <c:pt idx="1579">
                  <c:v>8.3505</c:v>
                </c:pt>
                <c:pt idx="1580">
                  <c:v>8.05</c:v>
                </c:pt>
                <c:pt idx="1581">
                  <c:v>8.1755</c:v>
                </c:pt>
                <c:pt idx="1582">
                  <c:v>8.4075</c:v>
                </c:pt>
                <c:pt idx="1583">
                  <c:v>8.525</c:v>
                </c:pt>
                <c:pt idx="1584">
                  <c:v>8.0</c:v>
                </c:pt>
                <c:pt idx="1585">
                  <c:v>8.1495</c:v>
                </c:pt>
                <c:pt idx="1586">
                  <c:v>8.2745</c:v>
                </c:pt>
                <c:pt idx="1587">
                  <c:v>7.924499999999997</c:v>
                </c:pt>
                <c:pt idx="1588">
                  <c:v>7.674499999999996</c:v>
                </c:pt>
                <c:pt idx="1589">
                  <c:v>7.675499999999999</c:v>
                </c:pt>
                <c:pt idx="1590">
                  <c:v>7.5</c:v>
                </c:pt>
                <c:pt idx="1591">
                  <c:v>7.475</c:v>
                </c:pt>
                <c:pt idx="1592">
                  <c:v>7.325499999999996</c:v>
                </c:pt>
                <c:pt idx="1593">
                  <c:v>7.4</c:v>
                </c:pt>
                <c:pt idx="1594">
                  <c:v>7.196499999999999</c:v>
                </c:pt>
                <c:pt idx="1595">
                  <c:v>7.100499999999998</c:v>
                </c:pt>
                <c:pt idx="1596">
                  <c:v>7.2505</c:v>
                </c:pt>
                <c:pt idx="1597">
                  <c:v>7.2005</c:v>
                </c:pt>
                <c:pt idx="1598">
                  <c:v>7.3</c:v>
                </c:pt>
                <c:pt idx="1599">
                  <c:v>7.2495</c:v>
                </c:pt>
                <c:pt idx="1600">
                  <c:v>7.5</c:v>
                </c:pt>
                <c:pt idx="1601">
                  <c:v>7.1515</c:v>
                </c:pt>
                <c:pt idx="1602">
                  <c:v>7.2</c:v>
                </c:pt>
                <c:pt idx="1603">
                  <c:v>7.323499999999997</c:v>
                </c:pt>
                <c:pt idx="1604">
                  <c:v>7.1</c:v>
                </c:pt>
                <c:pt idx="1605">
                  <c:v>7.124499999999995</c:v>
                </c:pt>
                <c:pt idx="1606">
                  <c:v>7.126499999999996</c:v>
                </c:pt>
                <c:pt idx="1607">
                  <c:v>7.0265</c:v>
                </c:pt>
                <c:pt idx="1608">
                  <c:v>6.9</c:v>
                </c:pt>
                <c:pt idx="1609">
                  <c:v>6.975</c:v>
                </c:pt>
                <c:pt idx="1610">
                  <c:v>7.0985</c:v>
                </c:pt>
                <c:pt idx="1611">
                  <c:v>6.975</c:v>
                </c:pt>
                <c:pt idx="1612">
                  <c:v>6.8735</c:v>
                </c:pt>
                <c:pt idx="1613">
                  <c:v>7.075</c:v>
                </c:pt>
                <c:pt idx="1614">
                  <c:v>7.35</c:v>
                </c:pt>
                <c:pt idx="1615">
                  <c:v>7.398499999999998</c:v>
                </c:pt>
                <c:pt idx="1616">
                  <c:v>7.725</c:v>
                </c:pt>
                <c:pt idx="1617">
                  <c:v>8.025</c:v>
                </c:pt>
                <c:pt idx="1618">
                  <c:v>7.948</c:v>
                </c:pt>
                <c:pt idx="1619">
                  <c:v>8.05</c:v>
                </c:pt>
                <c:pt idx="1620">
                  <c:v>8.1505</c:v>
                </c:pt>
                <c:pt idx="1621">
                  <c:v>8.275</c:v>
                </c:pt>
                <c:pt idx="1622">
                  <c:v>8.275</c:v>
                </c:pt>
                <c:pt idx="1623">
                  <c:v>7.9515</c:v>
                </c:pt>
                <c:pt idx="1624">
                  <c:v>7.725</c:v>
                </c:pt>
                <c:pt idx="1625">
                  <c:v>7.675</c:v>
                </c:pt>
                <c:pt idx="1626">
                  <c:v>7.575</c:v>
                </c:pt>
                <c:pt idx="1627">
                  <c:v>7.375</c:v>
                </c:pt>
                <c:pt idx="1628">
                  <c:v>7.7735</c:v>
                </c:pt>
                <c:pt idx="1629">
                  <c:v>8.075</c:v>
                </c:pt>
                <c:pt idx="1630">
                  <c:v>7.624499999999995</c:v>
                </c:pt>
                <c:pt idx="1631">
                  <c:v>7.875</c:v>
                </c:pt>
                <c:pt idx="1632">
                  <c:v>8.1</c:v>
                </c:pt>
                <c:pt idx="1633">
                  <c:v>7.875</c:v>
                </c:pt>
                <c:pt idx="1634">
                  <c:v>7.7765</c:v>
                </c:pt>
                <c:pt idx="1635">
                  <c:v>9.0975</c:v>
                </c:pt>
                <c:pt idx="1636">
                  <c:v>9.1985</c:v>
                </c:pt>
                <c:pt idx="1637">
                  <c:v>9.375</c:v>
                </c:pt>
                <c:pt idx="1638">
                  <c:v>9.4765</c:v>
                </c:pt>
                <c:pt idx="1639">
                  <c:v>9.8735</c:v>
                </c:pt>
                <c:pt idx="1640">
                  <c:v>10.5235</c:v>
                </c:pt>
                <c:pt idx="1641">
                  <c:v>10.1735</c:v>
                </c:pt>
                <c:pt idx="1642">
                  <c:v>10.225</c:v>
                </c:pt>
                <c:pt idx="1643">
                  <c:v>10.3995</c:v>
                </c:pt>
                <c:pt idx="1644">
                  <c:v>10.5515</c:v>
                </c:pt>
                <c:pt idx="1645">
                  <c:v>10.4985</c:v>
                </c:pt>
                <c:pt idx="1646">
                  <c:v>10.525</c:v>
                </c:pt>
                <c:pt idx="1647">
                  <c:v>10.1765</c:v>
                </c:pt>
                <c:pt idx="1648">
                  <c:v>10.5</c:v>
                </c:pt>
                <c:pt idx="1649">
                  <c:v>10.7015</c:v>
                </c:pt>
                <c:pt idx="1650">
                  <c:v>11.1485</c:v>
                </c:pt>
              </c:numCache>
            </c:numRef>
          </c:yVal>
          <c:smooth val="0"/>
        </c:ser>
        <c:ser>
          <c:idx val="2"/>
          <c:order val="2"/>
          <c:tx>
            <c:strRef>
              <c:f>ATM!$F$2</c:f>
              <c:strCache>
                <c:ptCount val="1"/>
                <c:pt idx="0">
                  <c:v>USDJPY 3m</c:v>
                </c:pt>
              </c:strCache>
            </c:strRef>
          </c:tx>
          <c:spPr>
            <a:ln w="12700">
              <a:solidFill>
                <a:srgbClr val="FF0000"/>
              </a:solidFill>
            </a:ln>
          </c:spPr>
          <c:marker>
            <c:symbol val="none"/>
          </c:marker>
          <c:xVal>
            <c:numRef>
              <c:f>ATM!$E$3:$E$1677</c:f>
              <c:numCache>
                <c:formatCode>d\-mmm\-yy</c:formatCode>
                <c:ptCount val="1675"/>
                <c:pt idx="0">
                  <c:v>39083.0</c:v>
                </c:pt>
                <c:pt idx="1">
                  <c:v>39084.0</c:v>
                </c:pt>
                <c:pt idx="2">
                  <c:v>39085.0</c:v>
                </c:pt>
                <c:pt idx="3">
                  <c:v>39086.0</c:v>
                </c:pt>
                <c:pt idx="4">
                  <c:v>39087.0</c:v>
                </c:pt>
                <c:pt idx="5">
                  <c:v>39090.0</c:v>
                </c:pt>
                <c:pt idx="6">
                  <c:v>39091.0</c:v>
                </c:pt>
                <c:pt idx="7">
                  <c:v>39092.0</c:v>
                </c:pt>
                <c:pt idx="8">
                  <c:v>39093.0</c:v>
                </c:pt>
                <c:pt idx="9">
                  <c:v>39094.0</c:v>
                </c:pt>
                <c:pt idx="10">
                  <c:v>39097.0</c:v>
                </c:pt>
                <c:pt idx="11">
                  <c:v>39098.0</c:v>
                </c:pt>
                <c:pt idx="12">
                  <c:v>39099.0</c:v>
                </c:pt>
                <c:pt idx="13">
                  <c:v>39100.0</c:v>
                </c:pt>
                <c:pt idx="14">
                  <c:v>39101.0</c:v>
                </c:pt>
                <c:pt idx="15">
                  <c:v>39104.0</c:v>
                </c:pt>
                <c:pt idx="16">
                  <c:v>39105.0</c:v>
                </c:pt>
                <c:pt idx="17">
                  <c:v>39106.0</c:v>
                </c:pt>
                <c:pt idx="18">
                  <c:v>39107.0</c:v>
                </c:pt>
                <c:pt idx="19">
                  <c:v>39108.0</c:v>
                </c:pt>
                <c:pt idx="20">
                  <c:v>39111.0</c:v>
                </c:pt>
                <c:pt idx="21">
                  <c:v>39112.0</c:v>
                </c:pt>
                <c:pt idx="22">
                  <c:v>39113.0</c:v>
                </c:pt>
                <c:pt idx="23">
                  <c:v>39114.0</c:v>
                </c:pt>
                <c:pt idx="24">
                  <c:v>39115.0</c:v>
                </c:pt>
                <c:pt idx="25">
                  <c:v>39118.0</c:v>
                </c:pt>
                <c:pt idx="26">
                  <c:v>39119.0</c:v>
                </c:pt>
                <c:pt idx="27">
                  <c:v>39120.0</c:v>
                </c:pt>
                <c:pt idx="28">
                  <c:v>39121.0</c:v>
                </c:pt>
                <c:pt idx="29">
                  <c:v>39122.0</c:v>
                </c:pt>
                <c:pt idx="30">
                  <c:v>39125.0</c:v>
                </c:pt>
                <c:pt idx="31">
                  <c:v>39126.0</c:v>
                </c:pt>
                <c:pt idx="32">
                  <c:v>39127.0</c:v>
                </c:pt>
                <c:pt idx="33">
                  <c:v>39128.0</c:v>
                </c:pt>
                <c:pt idx="34">
                  <c:v>39129.0</c:v>
                </c:pt>
                <c:pt idx="35">
                  <c:v>39132.0</c:v>
                </c:pt>
                <c:pt idx="36">
                  <c:v>39133.0</c:v>
                </c:pt>
                <c:pt idx="37">
                  <c:v>39134.0</c:v>
                </c:pt>
                <c:pt idx="38">
                  <c:v>39135.0</c:v>
                </c:pt>
                <c:pt idx="39">
                  <c:v>39136.0</c:v>
                </c:pt>
                <c:pt idx="40">
                  <c:v>39139.0</c:v>
                </c:pt>
                <c:pt idx="41">
                  <c:v>39140.0</c:v>
                </c:pt>
                <c:pt idx="42">
                  <c:v>39141.0</c:v>
                </c:pt>
                <c:pt idx="43">
                  <c:v>39142.0</c:v>
                </c:pt>
                <c:pt idx="44">
                  <c:v>39143.0</c:v>
                </c:pt>
                <c:pt idx="45">
                  <c:v>39146.0</c:v>
                </c:pt>
                <c:pt idx="46">
                  <c:v>39147.0</c:v>
                </c:pt>
                <c:pt idx="47">
                  <c:v>39148.0</c:v>
                </c:pt>
                <c:pt idx="48">
                  <c:v>39149.0</c:v>
                </c:pt>
                <c:pt idx="49">
                  <c:v>39150.0</c:v>
                </c:pt>
                <c:pt idx="50">
                  <c:v>39153.0</c:v>
                </c:pt>
                <c:pt idx="51">
                  <c:v>39154.0</c:v>
                </c:pt>
                <c:pt idx="52">
                  <c:v>39155.0</c:v>
                </c:pt>
                <c:pt idx="53">
                  <c:v>39156.0</c:v>
                </c:pt>
                <c:pt idx="54">
                  <c:v>39157.0</c:v>
                </c:pt>
                <c:pt idx="55">
                  <c:v>39160.0</c:v>
                </c:pt>
                <c:pt idx="56">
                  <c:v>39161.0</c:v>
                </c:pt>
                <c:pt idx="57">
                  <c:v>39162.0</c:v>
                </c:pt>
                <c:pt idx="58">
                  <c:v>39163.0</c:v>
                </c:pt>
                <c:pt idx="59">
                  <c:v>39164.0</c:v>
                </c:pt>
                <c:pt idx="60">
                  <c:v>39167.0</c:v>
                </c:pt>
                <c:pt idx="61">
                  <c:v>39168.0</c:v>
                </c:pt>
                <c:pt idx="62">
                  <c:v>39169.0</c:v>
                </c:pt>
                <c:pt idx="63">
                  <c:v>39170.0</c:v>
                </c:pt>
                <c:pt idx="64">
                  <c:v>39171.0</c:v>
                </c:pt>
                <c:pt idx="65">
                  <c:v>39174.0</c:v>
                </c:pt>
                <c:pt idx="66">
                  <c:v>39175.0</c:v>
                </c:pt>
                <c:pt idx="67">
                  <c:v>39176.0</c:v>
                </c:pt>
                <c:pt idx="68">
                  <c:v>39177.0</c:v>
                </c:pt>
                <c:pt idx="69">
                  <c:v>39178.0</c:v>
                </c:pt>
                <c:pt idx="70">
                  <c:v>39181.0</c:v>
                </c:pt>
                <c:pt idx="71">
                  <c:v>39182.0</c:v>
                </c:pt>
                <c:pt idx="72">
                  <c:v>39183.0</c:v>
                </c:pt>
                <c:pt idx="73">
                  <c:v>39184.0</c:v>
                </c:pt>
                <c:pt idx="74">
                  <c:v>39185.0</c:v>
                </c:pt>
                <c:pt idx="75">
                  <c:v>39188.0</c:v>
                </c:pt>
                <c:pt idx="76">
                  <c:v>39189.0</c:v>
                </c:pt>
                <c:pt idx="77">
                  <c:v>39190.0</c:v>
                </c:pt>
                <c:pt idx="78">
                  <c:v>39191.0</c:v>
                </c:pt>
                <c:pt idx="79">
                  <c:v>39192.0</c:v>
                </c:pt>
                <c:pt idx="80">
                  <c:v>39195.0</c:v>
                </c:pt>
                <c:pt idx="81">
                  <c:v>39196.0</c:v>
                </c:pt>
                <c:pt idx="82">
                  <c:v>39197.0</c:v>
                </c:pt>
                <c:pt idx="83">
                  <c:v>39198.0</c:v>
                </c:pt>
                <c:pt idx="84">
                  <c:v>39199.0</c:v>
                </c:pt>
                <c:pt idx="85">
                  <c:v>39202.0</c:v>
                </c:pt>
                <c:pt idx="86">
                  <c:v>39203.0</c:v>
                </c:pt>
                <c:pt idx="87">
                  <c:v>39204.0</c:v>
                </c:pt>
                <c:pt idx="88">
                  <c:v>39205.0</c:v>
                </c:pt>
                <c:pt idx="89">
                  <c:v>39206.0</c:v>
                </c:pt>
                <c:pt idx="90">
                  <c:v>39209.0</c:v>
                </c:pt>
                <c:pt idx="91">
                  <c:v>39210.0</c:v>
                </c:pt>
                <c:pt idx="92">
                  <c:v>39211.0</c:v>
                </c:pt>
                <c:pt idx="93">
                  <c:v>39212.0</c:v>
                </c:pt>
                <c:pt idx="94">
                  <c:v>39213.0</c:v>
                </c:pt>
                <c:pt idx="95">
                  <c:v>39216.0</c:v>
                </c:pt>
                <c:pt idx="96">
                  <c:v>39217.0</c:v>
                </c:pt>
                <c:pt idx="97">
                  <c:v>39218.0</c:v>
                </c:pt>
                <c:pt idx="98">
                  <c:v>39219.0</c:v>
                </c:pt>
                <c:pt idx="99">
                  <c:v>39220.0</c:v>
                </c:pt>
                <c:pt idx="100">
                  <c:v>39223.0</c:v>
                </c:pt>
                <c:pt idx="101">
                  <c:v>39224.0</c:v>
                </c:pt>
                <c:pt idx="102">
                  <c:v>39225.0</c:v>
                </c:pt>
                <c:pt idx="103">
                  <c:v>39226.0</c:v>
                </c:pt>
                <c:pt idx="104">
                  <c:v>39227.0</c:v>
                </c:pt>
                <c:pt idx="105">
                  <c:v>39230.0</c:v>
                </c:pt>
                <c:pt idx="106">
                  <c:v>39231.0</c:v>
                </c:pt>
                <c:pt idx="107">
                  <c:v>39232.0</c:v>
                </c:pt>
                <c:pt idx="108">
                  <c:v>39233.0</c:v>
                </c:pt>
                <c:pt idx="109">
                  <c:v>39234.0</c:v>
                </c:pt>
                <c:pt idx="110">
                  <c:v>39237.0</c:v>
                </c:pt>
                <c:pt idx="111">
                  <c:v>39238.0</c:v>
                </c:pt>
                <c:pt idx="112">
                  <c:v>39239.0</c:v>
                </c:pt>
                <c:pt idx="113">
                  <c:v>39240.0</c:v>
                </c:pt>
                <c:pt idx="114">
                  <c:v>39241.0</c:v>
                </c:pt>
                <c:pt idx="115">
                  <c:v>39244.0</c:v>
                </c:pt>
                <c:pt idx="116">
                  <c:v>39245.0</c:v>
                </c:pt>
                <c:pt idx="117">
                  <c:v>39246.0</c:v>
                </c:pt>
                <c:pt idx="118">
                  <c:v>39247.0</c:v>
                </c:pt>
                <c:pt idx="119">
                  <c:v>39248.0</c:v>
                </c:pt>
                <c:pt idx="120">
                  <c:v>39251.0</c:v>
                </c:pt>
                <c:pt idx="121">
                  <c:v>39252.0</c:v>
                </c:pt>
                <c:pt idx="122">
                  <c:v>39253.0</c:v>
                </c:pt>
                <c:pt idx="123">
                  <c:v>39254.0</c:v>
                </c:pt>
                <c:pt idx="124">
                  <c:v>39255.0</c:v>
                </c:pt>
                <c:pt idx="125">
                  <c:v>39258.0</c:v>
                </c:pt>
                <c:pt idx="126">
                  <c:v>39259.0</c:v>
                </c:pt>
                <c:pt idx="127">
                  <c:v>39260.0</c:v>
                </c:pt>
                <c:pt idx="128">
                  <c:v>39261.0</c:v>
                </c:pt>
                <c:pt idx="129">
                  <c:v>39262.0</c:v>
                </c:pt>
                <c:pt idx="130">
                  <c:v>39265.0</c:v>
                </c:pt>
                <c:pt idx="131">
                  <c:v>39266.0</c:v>
                </c:pt>
                <c:pt idx="132">
                  <c:v>39267.0</c:v>
                </c:pt>
                <c:pt idx="133">
                  <c:v>39268.0</c:v>
                </c:pt>
                <c:pt idx="134">
                  <c:v>39269.0</c:v>
                </c:pt>
                <c:pt idx="135">
                  <c:v>39272.0</c:v>
                </c:pt>
                <c:pt idx="136">
                  <c:v>39273.0</c:v>
                </c:pt>
                <c:pt idx="137">
                  <c:v>39274.0</c:v>
                </c:pt>
                <c:pt idx="138">
                  <c:v>39275.0</c:v>
                </c:pt>
                <c:pt idx="139">
                  <c:v>39276.0</c:v>
                </c:pt>
                <c:pt idx="140">
                  <c:v>39279.0</c:v>
                </c:pt>
                <c:pt idx="141">
                  <c:v>39280.0</c:v>
                </c:pt>
                <c:pt idx="142">
                  <c:v>39281.0</c:v>
                </c:pt>
                <c:pt idx="143">
                  <c:v>39282.0</c:v>
                </c:pt>
                <c:pt idx="144">
                  <c:v>39283.0</c:v>
                </c:pt>
                <c:pt idx="145">
                  <c:v>39286.0</c:v>
                </c:pt>
                <c:pt idx="146">
                  <c:v>39287.0</c:v>
                </c:pt>
                <c:pt idx="147">
                  <c:v>39288.0</c:v>
                </c:pt>
                <c:pt idx="148">
                  <c:v>39289.0</c:v>
                </c:pt>
                <c:pt idx="149">
                  <c:v>39290.0</c:v>
                </c:pt>
                <c:pt idx="150">
                  <c:v>39293.0</c:v>
                </c:pt>
                <c:pt idx="151">
                  <c:v>39294.0</c:v>
                </c:pt>
                <c:pt idx="152">
                  <c:v>39295.0</c:v>
                </c:pt>
                <c:pt idx="153">
                  <c:v>39296.0</c:v>
                </c:pt>
                <c:pt idx="154">
                  <c:v>39297.0</c:v>
                </c:pt>
                <c:pt idx="155">
                  <c:v>39300.0</c:v>
                </c:pt>
                <c:pt idx="156">
                  <c:v>39301.0</c:v>
                </c:pt>
                <c:pt idx="157">
                  <c:v>39302.0</c:v>
                </c:pt>
                <c:pt idx="158">
                  <c:v>39303.0</c:v>
                </c:pt>
                <c:pt idx="159">
                  <c:v>39304.0</c:v>
                </c:pt>
                <c:pt idx="160">
                  <c:v>39307.0</c:v>
                </c:pt>
                <c:pt idx="161">
                  <c:v>39308.0</c:v>
                </c:pt>
                <c:pt idx="162">
                  <c:v>39309.0</c:v>
                </c:pt>
                <c:pt idx="163">
                  <c:v>39310.0</c:v>
                </c:pt>
                <c:pt idx="164">
                  <c:v>39311.0</c:v>
                </c:pt>
                <c:pt idx="165">
                  <c:v>39314.0</c:v>
                </c:pt>
                <c:pt idx="166">
                  <c:v>39315.0</c:v>
                </c:pt>
                <c:pt idx="167">
                  <c:v>39316.0</c:v>
                </c:pt>
                <c:pt idx="168">
                  <c:v>39317.0</c:v>
                </c:pt>
                <c:pt idx="169">
                  <c:v>39318.0</c:v>
                </c:pt>
                <c:pt idx="170">
                  <c:v>39321.0</c:v>
                </c:pt>
                <c:pt idx="171">
                  <c:v>39322.0</c:v>
                </c:pt>
                <c:pt idx="172">
                  <c:v>39323.0</c:v>
                </c:pt>
                <c:pt idx="173">
                  <c:v>39324.0</c:v>
                </c:pt>
                <c:pt idx="174">
                  <c:v>39325.0</c:v>
                </c:pt>
                <c:pt idx="175">
                  <c:v>39328.0</c:v>
                </c:pt>
                <c:pt idx="176">
                  <c:v>39329.0</c:v>
                </c:pt>
                <c:pt idx="177">
                  <c:v>39330.0</c:v>
                </c:pt>
                <c:pt idx="178">
                  <c:v>39331.0</c:v>
                </c:pt>
                <c:pt idx="179">
                  <c:v>39332.0</c:v>
                </c:pt>
                <c:pt idx="180">
                  <c:v>39335.0</c:v>
                </c:pt>
                <c:pt idx="181">
                  <c:v>39336.0</c:v>
                </c:pt>
                <c:pt idx="182">
                  <c:v>39337.0</c:v>
                </c:pt>
                <c:pt idx="183">
                  <c:v>39338.0</c:v>
                </c:pt>
                <c:pt idx="184">
                  <c:v>39339.0</c:v>
                </c:pt>
                <c:pt idx="185">
                  <c:v>39342.0</c:v>
                </c:pt>
                <c:pt idx="186">
                  <c:v>39343.0</c:v>
                </c:pt>
                <c:pt idx="187">
                  <c:v>39344.0</c:v>
                </c:pt>
                <c:pt idx="188">
                  <c:v>39345.0</c:v>
                </c:pt>
                <c:pt idx="189">
                  <c:v>39346.0</c:v>
                </c:pt>
                <c:pt idx="190">
                  <c:v>39349.0</c:v>
                </c:pt>
                <c:pt idx="191">
                  <c:v>39350.0</c:v>
                </c:pt>
                <c:pt idx="192">
                  <c:v>39351.0</c:v>
                </c:pt>
                <c:pt idx="193">
                  <c:v>39352.0</c:v>
                </c:pt>
                <c:pt idx="194">
                  <c:v>39353.0</c:v>
                </c:pt>
                <c:pt idx="195">
                  <c:v>39356.0</c:v>
                </c:pt>
                <c:pt idx="196">
                  <c:v>39357.0</c:v>
                </c:pt>
                <c:pt idx="197">
                  <c:v>39358.0</c:v>
                </c:pt>
                <c:pt idx="198">
                  <c:v>39359.0</c:v>
                </c:pt>
                <c:pt idx="199">
                  <c:v>39360.0</c:v>
                </c:pt>
                <c:pt idx="200">
                  <c:v>39363.0</c:v>
                </c:pt>
                <c:pt idx="201">
                  <c:v>39364.0</c:v>
                </c:pt>
                <c:pt idx="202">
                  <c:v>39365.0</c:v>
                </c:pt>
                <c:pt idx="203">
                  <c:v>39366.0</c:v>
                </c:pt>
                <c:pt idx="204">
                  <c:v>39367.0</c:v>
                </c:pt>
                <c:pt idx="205">
                  <c:v>39370.0</c:v>
                </c:pt>
                <c:pt idx="206">
                  <c:v>39371.0</c:v>
                </c:pt>
                <c:pt idx="207">
                  <c:v>39372.0</c:v>
                </c:pt>
                <c:pt idx="208">
                  <c:v>39373.0</c:v>
                </c:pt>
                <c:pt idx="209">
                  <c:v>39374.0</c:v>
                </c:pt>
                <c:pt idx="210">
                  <c:v>39377.0</c:v>
                </c:pt>
                <c:pt idx="211">
                  <c:v>39378.0</c:v>
                </c:pt>
                <c:pt idx="212">
                  <c:v>39379.0</c:v>
                </c:pt>
                <c:pt idx="213">
                  <c:v>39380.0</c:v>
                </c:pt>
                <c:pt idx="214">
                  <c:v>39381.0</c:v>
                </c:pt>
                <c:pt idx="215">
                  <c:v>39384.0</c:v>
                </c:pt>
                <c:pt idx="216">
                  <c:v>39385.0</c:v>
                </c:pt>
                <c:pt idx="217">
                  <c:v>39386.0</c:v>
                </c:pt>
                <c:pt idx="218">
                  <c:v>39387.0</c:v>
                </c:pt>
                <c:pt idx="219">
                  <c:v>39388.0</c:v>
                </c:pt>
                <c:pt idx="220">
                  <c:v>39391.0</c:v>
                </c:pt>
                <c:pt idx="221">
                  <c:v>39392.0</c:v>
                </c:pt>
                <c:pt idx="222">
                  <c:v>39393.0</c:v>
                </c:pt>
                <c:pt idx="223">
                  <c:v>39394.0</c:v>
                </c:pt>
                <c:pt idx="224">
                  <c:v>39395.0</c:v>
                </c:pt>
                <c:pt idx="225">
                  <c:v>39398.0</c:v>
                </c:pt>
                <c:pt idx="226">
                  <c:v>39399.0</c:v>
                </c:pt>
                <c:pt idx="227">
                  <c:v>39400.0</c:v>
                </c:pt>
                <c:pt idx="228">
                  <c:v>39401.0</c:v>
                </c:pt>
                <c:pt idx="229">
                  <c:v>39402.0</c:v>
                </c:pt>
                <c:pt idx="230">
                  <c:v>39405.0</c:v>
                </c:pt>
                <c:pt idx="231">
                  <c:v>39406.0</c:v>
                </c:pt>
                <c:pt idx="232">
                  <c:v>39407.0</c:v>
                </c:pt>
                <c:pt idx="233">
                  <c:v>39408.0</c:v>
                </c:pt>
                <c:pt idx="234">
                  <c:v>39409.0</c:v>
                </c:pt>
                <c:pt idx="235">
                  <c:v>39412.0</c:v>
                </c:pt>
                <c:pt idx="236">
                  <c:v>39413.0</c:v>
                </c:pt>
                <c:pt idx="237">
                  <c:v>39414.0</c:v>
                </c:pt>
                <c:pt idx="238">
                  <c:v>39415.0</c:v>
                </c:pt>
                <c:pt idx="239">
                  <c:v>39416.0</c:v>
                </c:pt>
                <c:pt idx="240">
                  <c:v>39419.0</c:v>
                </c:pt>
                <c:pt idx="241">
                  <c:v>39420.0</c:v>
                </c:pt>
                <c:pt idx="242">
                  <c:v>39421.0</c:v>
                </c:pt>
                <c:pt idx="243">
                  <c:v>39422.0</c:v>
                </c:pt>
                <c:pt idx="244">
                  <c:v>39423.0</c:v>
                </c:pt>
                <c:pt idx="245">
                  <c:v>39426.0</c:v>
                </c:pt>
                <c:pt idx="246">
                  <c:v>39427.0</c:v>
                </c:pt>
                <c:pt idx="247">
                  <c:v>39428.0</c:v>
                </c:pt>
                <c:pt idx="248">
                  <c:v>39429.0</c:v>
                </c:pt>
                <c:pt idx="249">
                  <c:v>39430.0</c:v>
                </c:pt>
                <c:pt idx="250">
                  <c:v>39433.0</c:v>
                </c:pt>
                <c:pt idx="251">
                  <c:v>39434.0</c:v>
                </c:pt>
                <c:pt idx="252">
                  <c:v>39435.0</c:v>
                </c:pt>
                <c:pt idx="253">
                  <c:v>39436.0</c:v>
                </c:pt>
                <c:pt idx="254">
                  <c:v>39437.0</c:v>
                </c:pt>
                <c:pt idx="255">
                  <c:v>39440.0</c:v>
                </c:pt>
                <c:pt idx="256">
                  <c:v>39441.0</c:v>
                </c:pt>
                <c:pt idx="257">
                  <c:v>39442.0</c:v>
                </c:pt>
                <c:pt idx="258">
                  <c:v>39443.0</c:v>
                </c:pt>
                <c:pt idx="259">
                  <c:v>39444.0</c:v>
                </c:pt>
                <c:pt idx="260">
                  <c:v>39447.0</c:v>
                </c:pt>
                <c:pt idx="261">
                  <c:v>39448.0</c:v>
                </c:pt>
                <c:pt idx="262">
                  <c:v>39449.0</c:v>
                </c:pt>
                <c:pt idx="263">
                  <c:v>39450.0</c:v>
                </c:pt>
                <c:pt idx="264">
                  <c:v>39451.0</c:v>
                </c:pt>
                <c:pt idx="265">
                  <c:v>39454.0</c:v>
                </c:pt>
                <c:pt idx="266">
                  <c:v>39455.0</c:v>
                </c:pt>
                <c:pt idx="267">
                  <c:v>39456.0</c:v>
                </c:pt>
                <c:pt idx="268">
                  <c:v>39457.0</c:v>
                </c:pt>
                <c:pt idx="269">
                  <c:v>39458.0</c:v>
                </c:pt>
                <c:pt idx="270">
                  <c:v>39461.0</c:v>
                </c:pt>
                <c:pt idx="271">
                  <c:v>39462.0</c:v>
                </c:pt>
                <c:pt idx="272">
                  <c:v>39463.0</c:v>
                </c:pt>
                <c:pt idx="273">
                  <c:v>39464.0</c:v>
                </c:pt>
                <c:pt idx="274">
                  <c:v>39465.0</c:v>
                </c:pt>
                <c:pt idx="275">
                  <c:v>39468.0</c:v>
                </c:pt>
                <c:pt idx="276">
                  <c:v>39469.0</c:v>
                </c:pt>
                <c:pt idx="277">
                  <c:v>39470.0</c:v>
                </c:pt>
                <c:pt idx="278">
                  <c:v>39471.0</c:v>
                </c:pt>
                <c:pt idx="279">
                  <c:v>39472.0</c:v>
                </c:pt>
                <c:pt idx="280">
                  <c:v>39475.0</c:v>
                </c:pt>
                <c:pt idx="281">
                  <c:v>39476.0</c:v>
                </c:pt>
                <c:pt idx="282">
                  <c:v>39477.0</c:v>
                </c:pt>
                <c:pt idx="283">
                  <c:v>39478.0</c:v>
                </c:pt>
                <c:pt idx="284">
                  <c:v>39479.0</c:v>
                </c:pt>
                <c:pt idx="285">
                  <c:v>39482.0</c:v>
                </c:pt>
                <c:pt idx="286">
                  <c:v>39483.0</c:v>
                </c:pt>
                <c:pt idx="287">
                  <c:v>39484.0</c:v>
                </c:pt>
                <c:pt idx="288">
                  <c:v>39485.0</c:v>
                </c:pt>
                <c:pt idx="289">
                  <c:v>39486.0</c:v>
                </c:pt>
                <c:pt idx="290">
                  <c:v>39489.0</c:v>
                </c:pt>
                <c:pt idx="291">
                  <c:v>39490.0</c:v>
                </c:pt>
                <c:pt idx="292">
                  <c:v>39491.0</c:v>
                </c:pt>
                <c:pt idx="293">
                  <c:v>39492.0</c:v>
                </c:pt>
                <c:pt idx="294">
                  <c:v>39493.0</c:v>
                </c:pt>
                <c:pt idx="295">
                  <c:v>39496.0</c:v>
                </c:pt>
                <c:pt idx="296">
                  <c:v>39497.0</c:v>
                </c:pt>
                <c:pt idx="297">
                  <c:v>39498.0</c:v>
                </c:pt>
                <c:pt idx="298">
                  <c:v>39499.0</c:v>
                </c:pt>
                <c:pt idx="299">
                  <c:v>39500.0</c:v>
                </c:pt>
                <c:pt idx="300">
                  <c:v>39503.0</c:v>
                </c:pt>
                <c:pt idx="301">
                  <c:v>39504.0</c:v>
                </c:pt>
                <c:pt idx="302">
                  <c:v>39505.0</c:v>
                </c:pt>
                <c:pt idx="303">
                  <c:v>39506.0</c:v>
                </c:pt>
                <c:pt idx="304">
                  <c:v>39507.0</c:v>
                </c:pt>
                <c:pt idx="305">
                  <c:v>39510.0</c:v>
                </c:pt>
                <c:pt idx="306">
                  <c:v>39511.0</c:v>
                </c:pt>
                <c:pt idx="307">
                  <c:v>39512.0</c:v>
                </c:pt>
                <c:pt idx="308">
                  <c:v>39513.0</c:v>
                </c:pt>
                <c:pt idx="309">
                  <c:v>39514.0</c:v>
                </c:pt>
                <c:pt idx="310">
                  <c:v>39517.0</c:v>
                </c:pt>
                <c:pt idx="311">
                  <c:v>39518.0</c:v>
                </c:pt>
                <c:pt idx="312">
                  <c:v>39519.0</c:v>
                </c:pt>
                <c:pt idx="313">
                  <c:v>39520.0</c:v>
                </c:pt>
                <c:pt idx="314">
                  <c:v>39521.0</c:v>
                </c:pt>
                <c:pt idx="315">
                  <c:v>39524.0</c:v>
                </c:pt>
                <c:pt idx="316">
                  <c:v>39525.0</c:v>
                </c:pt>
                <c:pt idx="317">
                  <c:v>39526.0</c:v>
                </c:pt>
                <c:pt idx="318">
                  <c:v>39527.0</c:v>
                </c:pt>
                <c:pt idx="319">
                  <c:v>39528.0</c:v>
                </c:pt>
                <c:pt idx="320">
                  <c:v>39531.0</c:v>
                </c:pt>
                <c:pt idx="321">
                  <c:v>39532.0</c:v>
                </c:pt>
                <c:pt idx="322">
                  <c:v>39533.0</c:v>
                </c:pt>
                <c:pt idx="323">
                  <c:v>39534.0</c:v>
                </c:pt>
                <c:pt idx="324">
                  <c:v>39535.0</c:v>
                </c:pt>
                <c:pt idx="325">
                  <c:v>39538.0</c:v>
                </c:pt>
                <c:pt idx="326">
                  <c:v>39539.0</c:v>
                </c:pt>
                <c:pt idx="327">
                  <c:v>39540.0</c:v>
                </c:pt>
                <c:pt idx="328">
                  <c:v>39541.0</c:v>
                </c:pt>
                <c:pt idx="329">
                  <c:v>39542.0</c:v>
                </c:pt>
                <c:pt idx="330">
                  <c:v>39545.0</c:v>
                </c:pt>
                <c:pt idx="331">
                  <c:v>39546.0</c:v>
                </c:pt>
                <c:pt idx="332">
                  <c:v>39547.0</c:v>
                </c:pt>
                <c:pt idx="333">
                  <c:v>39548.0</c:v>
                </c:pt>
                <c:pt idx="334">
                  <c:v>39549.0</c:v>
                </c:pt>
                <c:pt idx="335">
                  <c:v>39552.0</c:v>
                </c:pt>
                <c:pt idx="336">
                  <c:v>39553.0</c:v>
                </c:pt>
                <c:pt idx="337">
                  <c:v>39554.0</c:v>
                </c:pt>
                <c:pt idx="338">
                  <c:v>39555.0</c:v>
                </c:pt>
                <c:pt idx="339">
                  <c:v>39556.0</c:v>
                </c:pt>
                <c:pt idx="340">
                  <c:v>39559.0</c:v>
                </c:pt>
                <c:pt idx="341">
                  <c:v>39560.0</c:v>
                </c:pt>
                <c:pt idx="342">
                  <c:v>39561.0</c:v>
                </c:pt>
                <c:pt idx="343">
                  <c:v>39562.0</c:v>
                </c:pt>
                <c:pt idx="344">
                  <c:v>39563.0</c:v>
                </c:pt>
                <c:pt idx="345">
                  <c:v>39566.0</c:v>
                </c:pt>
                <c:pt idx="346">
                  <c:v>39567.0</c:v>
                </c:pt>
                <c:pt idx="347">
                  <c:v>39568.0</c:v>
                </c:pt>
                <c:pt idx="348">
                  <c:v>39569.0</c:v>
                </c:pt>
                <c:pt idx="349">
                  <c:v>39570.0</c:v>
                </c:pt>
                <c:pt idx="350">
                  <c:v>39573.0</c:v>
                </c:pt>
                <c:pt idx="351">
                  <c:v>39574.0</c:v>
                </c:pt>
                <c:pt idx="352">
                  <c:v>39575.0</c:v>
                </c:pt>
                <c:pt idx="353">
                  <c:v>39576.0</c:v>
                </c:pt>
                <c:pt idx="354">
                  <c:v>39577.0</c:v>
                </c:pt>
                <c:pt idx="355">
                  <c:v>39580.0</c:v>
                </c:pt>
                <c:pt idx="356">
                  <c:v>39581.0</c:v>
                </c:pt>
                <c:pt idx="357">
                  <c:v>39582.0</c:v>
                </c:pt>
                <c:pt idx="358">
                  <c:v>39583.0</c:v>
                </c:pt>
                <c:pt idx="359">
                  <c:v>39584.0</c:v>
                </c:pt>
                <c:pt idx="360">
                  <c:v>39587.0</c:v>
                </c:pt>
                <c:pt idx="361">
                  <c:v>39588.0</c:v>
                </c:pt>
                <c:pt idx="362">
                  <c:v>39589.0</c:v>
                </c:pt>
                <c:pt idx="363">
                  <c:v>39590.0</c:v>
                </c:pt>
                <c:pt idx="364">
                  <c:v>39591.0</c:v>
                </c:pt>
                <c:pt idx="365">
                  <c:v>39594.0</c:v>
                </c:pt>
                <c:pt idx="366">
                  <c:v>39595.0</c:v>
                </c:pt>
                <c:pt idx="367">
                  <c:v>39596.0</c:v>
                </c:pt>
                <c:pt idx="368">
                  <c:v>39597.0</c:v>
                </c:pt>
                <c:pt idx="369">
                  <c:v>39598.0</c:v>
                </c:pt>
                <c:pt idx="370">
                  <c:v>39601.0</c:v>
                </c:pt>
                <c:pt idx="371">
                  <c:v>39602.0</c:v>
                </c:pt>
                <c:pt idx="372">
                  <c:v>39603.0</c:v>
                </c:pt>
                <c:pt idx="373">
                  <c:v>39604.0</c:v>
                </c:pt>
                <c:pt idx="374">
                  <c:v>39605.0</c:v>
                </c:pt>
                <c:pt idx="375">
                  <c:v>39608.0</c:v>
                </c:pt>
                <c:pt idx="376">
                  <c:v>39609.0</c:v>
                </c:pt>
                <c:pt idx="377">
                  <c:v>39610.0</c:v>
                </c:pt>
                <c:pt idx="378">
                  <c:v>39611.0</c:v>
                </c:pt>
                <c:pt idx="379">
                  <c:v>39612.0</c:v>
                </c:pt>
                <c:pt idx="380">
                  <c:v>39615.0</c:v>
                </c:pt>
                <c:pt idx="381">
                  <c:v>39616.0</c:v>
                </c:pt>
                <c:pt idx="382">
                  <c:v>39617.0</c:v>
                </c:pt>
                <c:pt idx="383">
                  <c:v>39618.0</c:v>
                </c:pt>
                <c:pt idx="384">
                  <c:v>39619.0</c:v>
                </c:pt>
                <c:pt idx="385">
                  <c:v>39622.0</c:v>
                </c:pt>
                <c:pt idx="386">
                  <c:v>39623.0</c:v>
                </c:pt>
                <c:pt idx="387">
                  <c:v>39624.0</c:v>
                </c:pt>
                <c:pt idx="388">
                  <c:v>39625.0</c:v>
                </c:pt>
                <c:pt idx="389">
                  <c:v>39626.0</c:v>
                </c:pt>
                <c:pt idx="390">
                  <c:v>39629.0</c:v>
                </c:pt>
                <c:pt idx="391">
                  <c:v>39630.0</c:v>
                </c:pt>
                <c:pt idx="392">
                  <c:v>39631.0</c:v>
                </c:pt>
                <c:pt idx="393">
                  <c:v>39632.0</c:v>
                </c:pt>
                <c:pt idx="394">
                  <c:v>39633.0</c:v>
                </c:pt>
                <c:pt idx="395">
                  <c:v>39636.0</c:v>
                </c:pt>
                <c:pt idx="396">
                  <c:v>39637.0</c:v>
                </c:pt>
                <c:pt idx="397">
                  <c:v>39638.0</c:v>
                </c:pt>
                <c:pt idx="398">
                  <c:v>39639.0</c:v>
                </c:pt>
                <c:pt idx="399">
                  <c:v>39640.0</c:v>
                </c:pt>
                <c:pt idx="400">
                  <c:v>39643.0</c:v>
                </c:pt>
                <c:pt idx="401">
                  <c:v>39644.0</c:v>
                </c:pt>
                <c:pt idx="402">
                  <c:v>39645.0</c:v>
                </c:pt>
                <c:pt idx="403">
                  <c:v>39646.0</c:v>
                </c:pt>
                <c:pt idx="404">
                  <c:v>39647.0</c:v>
                </c:pt>
                <c:pt idx="405">
                  <c:v>39650.0</c:v>
                </c:pt>
                <c:pt idx="406">
                  <c:v>39651.0</c:v>
                </c:pt>
                <c:pt idx="407">
                  <c:v>39652.0</c:v>
                </c:pt>
                <c:pt idx="408">
                  <c:v>39653.0</c:v>
                </c:pt>
                <c:pt idx="409">
                  <c:v>39654.0</c:v>
                </c:pt>
                <c:pt idx="410">
                  <c:v>39657.0</c:v>
                </c:pt>
                <c:pt idx="411">
                  <c:v>39658.0</c:v>
                </c:pt>
                <c:pt idx="412">
                  <c:v>39659.0</c:v>
                </c:pt>
                <c:pt idx="413">
                  <c:v>39660.0</c:v>
                </c:pt>
                <c:pt idx="414">
                  <c:v>39661.0</c:v>
                </c:pt>
                <c:pt idx="415">
                  <c:v>39664.0</c:v>
                </c:pt>
                <c:pt idx="416">
                  <c:v>39665.0</c:v>
                </c:pt>
                <c:pt idx="417">
                  <c:v>39666.0</c:v>
                </c:pt>
                <c:pt idx="418">
                  <c:v>39667.0</c:v>
                </c:pt>
                <c:pt idx="419">
                  <c:v>39668.0</c:v>
                </c:pt>
                <c:pt idx="420">
                  <c:v>39671.0</c:v>
                </c:pt>
                <c:pt idx="421">
                  <c:v>39672.0</c:v>
                </c:pt>
                <c:pt idx="422">
                  <c:v>39673.0</c:v>
                </c:pt>
                <c:pt idx="423">
                  <c:v>39674.0</c:v>
                </c:pt>
                <c:pt idx="424">
                  <c:v>39675.0</c:v>
                </c:pt>
                <c:pt idx="425">
                  <c:v>39678.0</c:v>
                </c:pt>
                <c:pt idx="426">
                  <c:v>39679.0</c:v>
                </c:pt>
                <c:pt idx="427">
                  <c:v>39680.0</c:v>
                </c:pt>
                <c:pt idx="428">
                  <c:v>39681.0</c:v>
                </c:pt>
                <c:pt idx="429">
                  <c:v>39682.0</c:v>
                </c:pt>
                <c:pt idx="430">
                  <c:v>39685.0</c:v>
                </c:pt>
                <c:pt idx="431">
                  <c:v>39686.0</c:v>
                </c:pt>
                <c:pt idx="432">
                  <c:v>39687.0</c:v>
                </c:pt>
                <c:pt idx="433">
                  <c:v>39688.0</c:v>
                </c:pt>
                <c:pt idx="434">
                  <c:v>39689.0</c:v>
                </c:pt>
                <c:pt idx="435">
                  <c:v>39692.0</c:v>
                </c:pt>
                <c:pt idx="436">
                  <c:v>39693.0</c:v>
                </c:pt>
                <c:pt idx="437">
                  <c:v>39694.0</c:v>
                </c:pt>
                <c:pt idx="438">
                  <c:v>39695.0</c:v>
                </c:pt>
                <c:pt idx="439">
                  <c:v>39696.0</c:v>
                </c:pt>
                <c:pt idx="440">
                  <c:v>39699.0</c:v>
                </c:pt>
                <c:pt idx="441">
                  <c:v>39700.0</c:v>
                </c:pt>
                <c:pt idx="442">
                  <c:v>39701.0</c:v>
                </c:pt>
                <c:pt idx="443">
                  <c:v>39702.0</c:v>
                </c:pt>
                <c:pt idx="444">
                  <c:v>39703.0</c:v>
                </c:pt>
                <c:pt idx="445">
                  <c:v>39706.0</c:v>
                </c:pt>
                <c:pt idx="446">
                  <c:v>39707.0</c:v>
                </c:pt>
                <c:pt idx="447">
                  <c:v>39708.0</c:v>
                </c:pt>
                <c:pt idx="448">
                  <c:v>39709.0</c:v>
                </c:pt>
                <c:pt idx="449">
                  <c:v>39710.0</c:v>
                </c:pt>
                <c:pt idx="450">
                  <c:v>39713.0</c:v>
                </c:pt>
                <c:pt idx="451">
                  <c:v>39714.0</c:v>
                </c:pt>
                <c:pt idx="452">
                  <c:v>39715.0</c:v>
                </c:pt>
                <c:pt idx="453">
                  <c:v>39716.0</c:v>
                </c:pt>
                <c:pt idx="454">
                  <c:v>39717.0</c:v>
                </c:pt>
                <c:pt idx="455">
                  <c:v>39720.0</c:v>
                </c:pt>
                <c:pt idx="456">
                  <c:v>39721.0</c:v>
                </c:pt>
                <c:pt idx="457">
                  <c:v>39722.0</c:v>
                </c:pt>
                <c:pt idx="458">
                  <c:v>39723.0</c:v>
                </c:pt>
                <c:pt idx="459">
                  <c:v>39724.0</c:v>
                </c:pt>
                <c:pt idx="460">
                  <c:v>39727.0</c:v>
                </c:pt>
                <c:pt idx="461">
                  <c:v>39728.0</c:v>
                </c:pt>
                <c:pt idx="462">
                  <c:v>39729.0</c:v>
                </c:pt>
                <c:pt idx="463">
                  <c:v>39730.0</c:v>
                </c:pt>
                <c:pt idx="464">
                  <c:v>39731.0</c:v>
                </c:pt>
                <c:pt idx="465">
                  <c:v>39734.0</c:v>
                </c:pt>
                <c:pt idx="466">
                  <c:v>39735.0</c:v>
                </c:pt>
                <c:pt idx="467">
                  <c:v>39736.0</c:v>
                </c:pt>
                <c:pt idx="468">
                  <c:v>39737.0</c:v>
                </c:pt>
                <c:pt idx="469">
                  <c:v>39738.0</c:v>
                </c:pt>
                <c:pt idx="470">
                  <c:v>39741.0</c:v>
                </c:pt>
                <c:pt idx="471">
                  <c:v>39742.0</c:v>
                </c:pt>
                <c:pt idx="472">
                  <c:v>39743.0</c:v>
                </c:pt>
                <c:pt idx="473">
                  <c:v>39744.0</c:v>
                </c:pt>
                <c:pt idx="474">
                  <c:v>39745.0</c:v>
                </c:pt>
                <c:pt idx="475">
                  <c:v>39748.0</c:v>
                </c:pt>
                <c:pt idx="476">
                  <c:v>39749.0</c:v>
                </c:pt>
                <c:pt idx="477">
                  <c:v>39750.0</c:v>
                </c:pt>
                <c:pt idx="478">
                  <c:v>39751.0</c:v>
                </c:pt>
                <c:pt idx="479">
                  <c:v>39752.0</c:v>
                </c:pt>
                <c:pt idx="480">
                  <c:v>39755.0</c:v>
                </c:pt>
                <c:pt idx="481">
                  <c:v>39756.0</c:v>
                </c:pt>
                <c:pt idx="482">
                  <c:v>39757.0</c:v>
                </c:pt>
                <c:pt idx="483">
                  <c:v>39758.0</c:v>
                </c:pt>
                <c:pt idx="484">
                  <c:v>39759.0</c:v>
                </c:pt>
                <c:pt idx="485">
                  <c:v>39762.0</c:v>
                </c:pt>
                <c:pt idx="486">
                  <c:v>39763.0</c:v>
                </c:pt>
                <c:pt idx="487">
                  <c:v>39764.0</c:v>
                </c:pt>
                <c:pt idx="488">
                  <c:v>39765.0</c:v>
                </c:pt>
                <c:pt idx="489">
                  <c:v>39766.0</c:v>
                </c:pt>
                <c:pt idx="490">
                  <c:v>39769.0</c:v>
                </c:pt>
                <c:pt idx="491">
                  <c:v>39770.0</c:v>
                </c:pt>
                <c:pt idx="492">
                  <c:v>39771.0</c:v>
                </c:pt>
                <c:pt idx="493">
                  <c:v>39772.0</c:v>
                </c:pt>
                <c:pt idx="494">
                  <c:v>39773.0</c:v>
                </c:pt>
                <c:pt idx="495">
                  <c:v>39776.0</c:v>
                </c:pt>
                <c:pt idx="496">
                  <c:v>39777.0</c:v>
                </c:pt>
                <c:pt idx="497">
                  <c:v>39778.0</c:v>
                </c:pt>
                <c:pt idx="498">
                  <c:v>39779.0</c:v>
                </c:pt>
                <c:pt idx="499">
                  <c:v>39780.0</c:v>
                </c:pt>
                <c:pt idx="500">
                  <c:v>39783.0</c:v>
                </c:pt>
                <c:pt idx="501">
                  <c:v>39784.0</c:v>
                </c:pt>
                <c:pt idx="502">
                  <c:v>39785.0</c:v>
                </c:pt>
                <c:pt idx="503">
                  <c:v>39786.0</c:v>
                </c:pt>
                <c:pt idx="504">
                  <c:v>39787.0</c:v>
                </c:pt>
                <c:pt idx="505">
                  <c:v>39790.0</c:v>
                </c:pt>
                <c:pt idx="506">
                  <c:v>39791.0</c:v>
                </c:pt>
                <c:pt idx="507">
                  <c:v>39792.0</c:v>
                </c:pt>
                <c:pt idx="508">
                  <c:v>39793.0</c:v>
                </c:pt>
                <c:pt idx="509">
                  <c:v>39794.0</c:v>
                </c:pt>
                <c:pt idx="510">
                  <c:v>39797.0</c:v>
                </c:pt>
                <c:pt idx="511">
                  <c:v>39798.0</c:v>
                </c:pt>
                <c:pt idx="512">
                  <c:v>39799.0</c:v>
                </c:pt>
                <c:pt idx="513">
                  <c:v>39800.0</c:v>
                </c:pt>
                <c:pt idx="514">
                  <c:v>39801.0</c:v>
                </c:pt>
                <c:pt idx="515">
                  <c:v>39804.0</c:v>
                </c:pt>
                <c:pt idx="516">
                  <c:v>39805.0</c:v>
                </c:pt>
                <c:pt idx="517">
                  <c:v>39806.0</c:v>
                </c:pt>
                <c:pt idx="518">
                  <c:v>39807.0</c:v>
                </c:pt>
                <c:pt idx="519">
                  <c:v>39808.0</c:v>
                </c:pt>
                <c:pt idx="520">
                  <c:v>39811.0</c:v>
                </c:pt>
                <c:pt idx="521">
                  <c:v>39812.0</c:v>
                </c:pt>
                <c:pt idx="522">
                  <c:v>39813.0</c:v>
                </c:pt>
                <c:pt idx="523">
                  <c:v>39814.0</c:v>
                </c:pt>
                <c:pt idx="524">
                  <c:v>39815.0</c:v>
                </c:pt>
                <c:pt idx="525">
                  <c:v>39818.0</c:v>
                </c:pt>
                <c:pt idx="526">
                  <c:v>39819.0</c:v>
                </c:pt>
                <c:pt idx="527">
                  <c:v>39820.0</c:v>
                </c:pt>
                <c:pt idx="528">
                  <c:v>39821.0</c:v>
                </c:pt>
                <c:pt idx="529">
                  <c:v>39822.0</c:v>
                </c:pt>
                <c:pt idx="530">
                  <c:v>39825.0</c:v>
                </c:pt>
                <c:pt idx="531">
                  <c:v>39826.0</c:v>
                </c:pt>
                <c:pt idx="532">
                  <c:v>39827.0</c:v>
                </c:pt>
                <c:pt idx="533">
                  <c:v>39828.0</c:v>
                </c:pt>
                <c:pt idx="534">
                  <c:v>39829.0</c:v>
                </c:pt>
                <c:pt idx="535">
                  <c:v>39832.0</c:v>
                </c:pt>
                <c:pt idx="536">
                  <c:v>39833.0</c:v>
                </c:pt>
                <c:pt idx="537">
                  <c:v>39834.0</c:v>
                </c:pt>
                <c:pt idx="538">
                  <c:v>39835.0</c:v>
                </c:pt>
                <c:pt idx="539">
                  <c:v>39836.0</c:v>
                </c:pt>
                <c:pt idx="540">
                  <c:v>39839.0</c:v>
                </c:pt>
                <c:pt idx="541">
                  <c:v>39840.0</c:v>
                </c:pt>
                <c:pt idx="542">
                  <c:v>39841.0</c:v>
                </c:pt>
                <c:pt idx="543">
                  <c:v>39842.0</c:v>
                </c:pt>
                <c:pt idx="544">
                  <c:v>39843.0</c:v>
                </c:pt>
                <c:pt idx="545">
                  <c:v>39846.0</c:v>
                </c:pt>
                <c:pt idx="546">
                  <c:v>39847.0</c:v>
                </c:pt>
                <c:pt idx="547">
                  <c:v>39848.0</c:v>
                </c:pt>
                <c:pt idx="548">
                  <c:v>39849.0</c:v>
                </c:pt>
                <c:pt idx="549">
                  <c:v>39850.0</c:v>
                </c:pt>
                <c:pt idx="550">
                  <c:v>39853.0</c:v>
                </c:pt>
                <c:pt idx="551">
                  <c:v>39854.0</c:v>
                </c:pt>
                <c:pt idx="552">
                  <c:v>39855.0</c:v>
                </c:pt>
                <c:pt idx="553">
                  <c:v>39856.0</c:v>
                </c:pt>
                <c:pt idx="554">
                  <c:v>39857.0</c:v>
                </c:pt>
                <c:pt idx="555">
                  <c:v>39860.0</c:v>
                </c:pt>
                <c:pt idx="556">
                  <c:v>39861.0</c:v>
                </c:pt>
                <c:pt idx="557">
                  <c:v>39862.0</c:v>
                </c:pt>
                <c:pt idx="558">
                  <c:v>39863.0</c:v>
                </c:pt>
                <c:pt idx="559">
                  <c:v>39864.0</c:v>
                </c:pt>
                <c:pt idx="560">
                  <c:v>39867.0</c:v>
                </c:pt>
                <c:pt idx="561">
                  <c:v>39868.0</c:v>
                </c:pt>
                <c:pt idx="562">
                  <c:v>39869.0</c:v>
                </c:pt>
                <c:pt idx="563">
                  <c:v>39870.0</c:v>
                </c:pt>
                <c:pt idx="564">
                  <c:v>39871.0</c:v>
                </c:pt>
                <c:pt idx="565">
                  <c:v>39874.0</c:v>
                </c:pt>
                <c:pt idx="566">
                  <c:v>39875.0</c:v>
                </c:pt>
                <c:pt idx="567">
                  <c:v>39876.0</c:v>
                </c:pt>
                <c:pt idx="568">
                  <c:v>39877.0</c:v>
                </c:pt>
                <c:pt idx="569">
                  <c:v>39878.0</c:v>
                </c:pt>
                <c:pt idx="570">
                  <c:v>39881.0</c:v>
                </c:pt>
                <c:pt idx="571">
                  <c:v>39882.0</c:v>
                </c:pt>
                <c:pt idx="572">
                  <c:v>39883.0</c:v>
                </c:pt>
                <c:pt idx="573">
                  <c:v>39884.0</c:v>
                </c:pt>
                <c:pt idx="574">
                  <c:v>39885.0</c:v>
                </c:pt>
                <c:pt idx="575">
                  <c:v>39888.0</c:v>
                </c:pt>
                <c:pt idx="576">
                  <c:v>39889.0</c:v>
                </c:pt>
                <c:pt idx="577">
                  <c:v>39890.0</c:v>
                </c:pt>
                <c:pt idx="578">
                  <c:v>39891.0</c:v>
                </c:pt>
                <c:pt idx="579">
                  <c:v>39892.0</c:v>
                </c:pt>
                <c:pt idx="580">
                  <c:v>39895.0</c:v>
                </c:pt>
                <c:pt idx="581">
                  <c:v>39896.0</c:v>
                </c:pt>
                <c:pt idx="582">
                  <c:v>39897.0</c:v>
                </c:pt>
                <c:pt idx="583">
                  <c:v>39898.0</c:v>
                </c:pt>
                <c:pt idx="584">
                  <c:v>39899.0</c:v>
                </c:pt>
                <c:pt idx="585">
                  <c:v>39902.0</c:v>
                </c:pt>
                <c:pt idx="586">
                  <c:v>39903.0</c:v>
                </c:pt>
                <c:pt idx="587">
                  <c:v>39904.0</c:v>
                </c:pt>
                <c:pt idx="588">
                  <c:v>39905.0</c:v>
                </c:pt>
                <c:pt idx="589">
                  <c:v>39906.0</c:v>
                </c:pt>
                <c:pt idx="590">
                  <c:v>39909.0</c:v>
                </c:pt>
                <c:pt idx="591">
                  <c:v>39910.0</c:v>
                </c:pt>
                <c:pt idx="592">
                  <c:v>39911.0</c:v>
                </c:pt>
                <c:pt idx="593">
                  <c:v>39912.0</c:v>
                </c:pt>
                <c:pt idx="594">
                  <c:v>39913.0</c:v>
                </c:pt>
                <c:pt idx="595">
                  <c:v>39916.0</c:v>
                </c:pt>
                <c:pt idx="596">
                  <c:v>39917.0</c:v>
                </c:pt>
                <c:pt idx="597">
                  <c:v>39918.0</c:v>
                </c:pt>
                <c:pt idx="598">
                  <c:v>39919.0</c:v>
                </c:pt>
                <c:pt idx="599">
                  <c:v>39920.0</c:v>
                </c:pt>
                <c:pt idx="600">
                  <c:v>39923.0</c:v>
                </c:pt>
                <c:pt idx="601">
                  <c:v>39924.0</c:v>
                </c:pt>
                <c:pt idx="602">
                  <c:v>39925.0</c:v>
                </c:pt>
                <c:pt idx="603">
                  <c:v>39926.0</c:v>
                </c:pt>
                <c:pt idx="604">
                  <c:v>39927.0</c:v>
                </c:pt>
                <c:pt idx="605">
                  <c:v>39930.0</c:v>
                </c:pt>
                <c:pt idx="606">
                  <c:v>39931.0</c:v>
                </c:pt>
                <c:pt idx="607">
                  <c:v>39932.0</c:v>
                </c:pt>
                <c:pt idx="608">
                  <c:v>39933.0</c:v>
                </c:pt>
                <c:pt idx="609">
                  <c:v>39934.0</c:v>
                </c:pt>
                <c:pt idx="610">
                  <c:v>39937.0</c:v>
                </c:pt>
                <c:pt idx="611">
                  <c:v>39938.0</c:v>
                </c:pt>
                <c:pt idx="612">
                  <c:v>39939.0</c:v>
                </c:pt>
                <c:pt idx="613">
                  <c:v>39940.0</c:v>
                </c:pt>
                <c:pt idx="614">
                  <c:v>39941.0</c:v>
                </c:pt>
                <c:pt idx="615">
                  <c:v>39944.0</c:v>
                </c:pt>
                <c:pt idx="616">
                  <c:v>39945.0</c:v>
                </c:pt>
                <c:pt idx="617">
                  <c:v>39946.0</c:v>
                </c:pt>
                <c:pt idx="618">
                  <c:v>39947.0</c:v>
                </c:pt>
                <c:pt idx="619">
                  <c:v>39948.0</c:v>
                </c:pt>
                <c:pt idx="620">
                  <c:v>39951.0</c:v>
                </c:pt>
                <c:pt idx="621">
                  <c:v>39952.0</c:v>
                </c:pt>
                <c:pt idx="622">
                  <c:v>39953.0</c:v>
                </c:pt>
                <c:pt idx="623">
                  <c:v>39954.0</c:v>
                </c:pt>
                <c:pt idx="624">
                  <c:v>39955.0</c:v>
                </c:pt>
                <c:pt idx="625">
                  <c:v>39958.0</c:v>
                </c:pt>
                <c:pt idx="626">
                  <c:v>39959.0</c:v>
                </c:pt>
                <c:pt idx="627">
                  <c:v>39960.0</c:v>
                </c:pt>
                <c:pt idx="628">
                  <c:v>39961.0</c:v>
                </c:pt>
                <c:pt idx="629">
                  <c:v>39962.0</c:v>
                </c:pt>
                <c:pt idx="630">
                  <c:v>39965.0</c:v>
                </c:pt>
                <c:pt idx="631">
                  <c:v>39966.0</c:v>
                </c:pt>
                <c:pt idx="632">
                  <c:v>39967.0</c:v>
                </c:pt>
                <c:pt idx="633">
                  <c:v>39968.0</c:v>
                </c:pt>
                <c:pt idx="634">
                  <c:v>39969.0</c:v>
                </c:pt>
                <c:pt idx="635">
                  <c:v>39972.0</c:v>
                </c:pt>
                <c:pt idx="636">
                  <c:v>39973.0</c:v>
                </c:pt>
                <c:pt idx="637">
                  <c:v>39974.0</c:v>
                </c:pt>
                <c:pt idx="638">
                  <c:v>39975.0</c:v>
                </c:pt>
                <c:pt idx="639">
                  <c:v>39976.0</c:v>
                </c:pt>
                <c:pt idx="640">
                  <c:v>39979.0</c:v>
                </c:pt>
                <c:pt idx="641">
                  <c:v>39980.0</c:v>
                </c:pt>
                <c:pt idx="642">
                  <c:v>39981.0</c:v>
                </c:pt>
                <c:pt idx="643">
                  <c:v>39982.0</c:v>
                </c:pt>
                <c:pt idx="644">
                  <c:v>39983.0</c:v>
                </c:pt>
                <c:pt idx="645">
                  <c:v>39986.0</c:v>
                </c:pt>
                <c:pt idx="646">
                  <c:v>39987.0</c:v>
                </c:pt>
                <c:pt idx="647">
                  <c:v>39988.0</c:v>
                </c:pt>
                <c:pt idx="648">
                  <c:v>39989.0</c:v>
                </c:pt>
                <c:pt idx="649">
                  <c:v>39990.0</c:v>
                </c:pt>
                <c:pt idx="650">
                  <c:v>39993.0</c:v>
                </c:pt>
                <c:pt idx="651">
                  <c:v>39994.0</c:v>
                </c:pt>
                <c:pt idx="652">
                  <c:v>39995.0</c:v>
                </c:pt>
                <c:pt idx="653">
                  <c:v>39996.0</c:v>
                </c:pt>
                <c:pt idx="654">
                  <c:v>39997.0</c:v>
                </c:pt>
                <c:pt idx="655">
                  <c:v>40000.0</c:v>
                </c:pt>
                <c:pt idx="656">
                  <c:v>40001.0</c:v>
                </c:pt>
                <c:pt idx="657">
                  <c:v>40002.0</c:v>
                </c:pt>
                <c:pt idx="658">
                  <c:v>40003.0</c:v>
                </c:pt>
                <c:pt idx="659">
                  <c:v>40004.0</c:v>
                </c:pt>
                <c:pt idx="660">
                  <c:v>40007.0</c:v>
                </c:pt>
                <c:pt idx="661">
                  <c:v>40008.0</c:v>
                </c:pt>
                <c:pt idx="662">
                  <c:v>40009.0</c:v>
                </c:pt>
                <c:pt idx="663">
                  <c:v>40010.0</c:v>
                </c:pt>
                <c:pt idx="664">
                  <c:v>40011.0</c:v>
                </c:pt>
                <c:pt idx="665">
                  <c:v>40014.0</c:v>
                </c:pt>
                <c:pt idx="666">
                  <c:v>40015.0</c:v>
                </c:pt>
                <c:pt idx="667">
                  <c:v>40016.0</c:v>
                </c:pt>
                <c:pt idx="668">
                  <c:v>40017.0</c:v>
                </c:pt>
                <c:pt idx="669">
                  <c:v>40018.0</c:v>
                </c:pt>
                <c:pt idx="670">
                  <c:v>40021.0</c:v>
                </c:pt>
                <c:pt idx="671">
                  <c:v>40022.0</c:v>
                </c:pt>
                <c:pt idx="672">
                  <c:v>40023.0</c:v>
                </c:pt>
                <c:pt idx="673">
                  <c:v>40024.0</c:v>
                </c:pt>
                <c:pt idx="674">
                  <c:v>40025.0</c:v>
                </c:pt>
                <c:pt idx="675">
                  <c:v>40028.0</c:v>
                </c:pt>
                <c:pt idx="676">
                  <c:v>40029.0</c:v>
                </c:pt>
                <c:pt idx="677">
                  <c:v>40030.0</c:v>
                </c:pt>
                <c:pt idx="678">
                  <c:v>40031.0</c:v>
                </c:pt>
                <c:pt idx="679">
                  <c:v>40032.0</c:v>
                </c:pt>
                <c:pt idx="680">
                  <c:v>40035.0</c:v>
                </c:pt>
                <c:pt idx="681">
                  <c:v>40036.0</c:v>
                </c:pt>
                <c:pt idx="682">
                  <c:v>40037.0</c:v>
                </c:pt>
                <c:pt idx="683">
                  <c:v>40038.0</c:v>
                </c:pt>
                <c:pt idx="684">
                  <c:v>40039.0</c:v>
                </c:pt>
                <c:pt idx="685">
                  <c:v>40042.0</c:v>
                </c:pt>
                <c:pt idx="686">
                  <c:v>40043.0</c:v>
                </c:pt>
                <c:pt idx="687">
                  <c:v>40044.0</c:v>
                </c:pt>
                <c:pt idx="688">
                  <c:v>40045.0</c:v>
                </c:pt>
                <c:pt idx="689">
                  <c:v>40046.0</c:v>
                </c:pt>
                <c:pt idx="690">
                  <c:v>40049.0</c:v>
                </c:pt>
                <c:pt idx="691">
                  <c:v>40050.0</c:v>
                </c:pt>
                <c:pt idx="692">
                  <c:v>40051.0</c:v>
                </c:pt>
                <c:pt idx="693">
                  <c:v>40052.0</c:v>
                </c:pt>
                <c:pt idx="694">
                  <c:v>40053.0</c:v>
                </c:pt>
                <c:pt idx="695">
                  <c:v>40056.0</c:v>
                </c:pt>
                <c:pt idx="696">
                  <c:v>40057.0</c:v>
                </c:pt>
                <c:pt idx="697">
                  <c:v>40058.0</c:v>
                </c:pt>
                <c:pt idx="698">
                  <c:v>40059.0</c:v>
                </c:pt>
                <c:pt idx="699">
                  <c:v>40060.0</c:v>
                </c:pt>
                <c:pt idx="700">
                  <c:v>40063.0</c:v>
                </c:pt>
                <c:pt idx="701">
                  <c:v>40064.0</c:v>
                </c:pt>
                <c:pt idx="702">
                  <c:v>40065.0</c:v>
                </c:pt>
                <c:pt idx="703">
                  <c:v>40066.0</c:v>
                </c:pt>
                <c:pt idx="704">
                  <c:v>40067.0</c:v>
                </c:pt>
                <c:pt idx="705">
                  <c:v>40070.0</c:v>
                </c:pt>
                <c:pt idx="706">
                  <c:v>40071.0</c:v>
                </c:pt>
                <c:pt idx="707">
                  <c:v>40072.0</c:v>
                </c:pt>
                <c:pt idx="708">
                  <c:v>40073.0</c:v>
                </c:pt>
                <c:pt idx="709">
                  <c:v>40074.0</c:v>
                </c:pt>
                <c:pt idx="710">
                  <c:v>40077.0</c:v>
                </c:pt>
                <c:pt idx="711">
                  <c:v>40078.0</c:v>
                </c:pt>
                <c:pt idx="712">
                  <c:v>40079.0</c:v>
                </c:pt>
                <c:pt idx="713">
                  <c:v>40080.0</c:v>
                </c:pt>
                <c:pt idx="714">
                  <c:v>40081.0</c:v>
                </c:pt>
                <c:pt idx="715">
                  <c:v>40084.0</c:v>
                </c:pt>
                <c:pt idx="716">
                  <c:v>40085.0</c:v>
                </c:pt>
                <c:pt idx="717">
                  <c:v>40086.0</c:v>
                </c:pt>
                <c:pt idx="718">
                  <c:v>40087.0</c:v>
                </c:pt>
                <c:pt idx="719">
                  <c:v>40088.0</c:v>
                </c:pt>
                <c:pt idx="720">
                  <c:v>40091.0</c:v>
                </c:pt>
                <c:pt idx="721">
                  <c:v>40092.0</c:v>
                </c:pt>
                <c:pt idx="722">
                  <c:v>40093.0</c:v>
                </c:pt>
                <c:pt idx="723">
                  <c:v>40094.0</c:v>
                </c:pt>
                <c:pt idx="724">
                  <c:v>40095.0</c:v>
                </c:pt>
                <c:pt idx="725">
                  <c:v>40098.0</c:v>
                </c:pt>
                <c:pt idx="726">
                  <c:v>40099.0</c:v>
                </c:pt>
                <c:pt idx="727">
                  <c:v>40100.0</c:v>
                </c:pt>
                <c:pt idx="728">
                  <c:v>40101.0</c:v>
                </c:pt>
                <c:pt idx="729">
                  <c:v>40102.0</c:v>
                </c:pt>
                <c:pt idx="730">
                  <c:v>40105.0</c:v>
                </c:pt>
                <c:pt idx="731">
                  <c:v>40106.0</c:v>
                </c:pt>
                <c:pt idx="732">
                  <c:v>40107.0</c:v>
                </c:pt>
                <c:pt idx="733">
                  <c:v>40108.0</c:v>
                </c:pt>
                <c:pt idx="734">
                  <c:v>40109.0</c:v>
                </c:pt>
                <c:pt idx="735">
                  <c:v>40112.0</c:v>
                </c:pt>
                <c:pt idx="736">
                  <c:v>40113.0</c:v>
                </c:pt>
                <c:pt idx="737">
                  <c:v>40114.0</c:v>
                </c:pt>
                <c:pt idx="738">
                  <c:v>40115.0</c:v>
                </c:pt>
                <c:pt idx="739">
                  <c:v>40116.0</c:v>
                </c:pt>
                <c:pt idx="740">
                  <c:v>40119.0</c:v>
                </c:pt>
                <c:pt idx="741">
                  <c:v>40120.0</c:v>
                </c:pt>
                <c:pt idx="742">
                  <c:v>40121.0</c:v>
                </c:pt>
                <c:pt idx="743">
                  <c:v>40122.0</c:v>
                </c:pt>
                <c:pt idx="744">
                  <c:v>40123.0</c:v>
                </c:pt>
                <c:pt idx="745">
                  <c:v>40126.0</c:v>
                </c:pt>
                <c:pt idx="746">
                  <c:v>40127.0</c:v>
                </c:pt>
                <c:pt idx="747">
                  <c:v>40128.0</c:v>
                </c:pt>
                <c:pt idx="748">
                  <c:v>40129.0</c:v>
                </c:pt>
                <c:pt idx="749">
                  <c:v>40130.0</c:v>
                </c:pt>
                <c:pt idx="750">
                  <c:v>40133.0</c:v>
                </c:pt>
                <c:pt idx="751">
                  <c:v>40134.0</c:v>
                </c:pt>
                <c:pt idx="752">
                  <c:v>40135.0</c:v>
                </c:pt>
                <c:pt idx="753">
                  <c:v>40136.0</c:v>
                </c:pt>
                <c:pt idx="754">
                  <c:v>40137.0</c:v>
                </c:pt>
                <c:pt idx="755">
                  <c:v>40140.0</c:v>
                </c:pt>
                <c:pt idx="756">
                  <c:v>40141.0</c:v>
                </c:pt>
                <c:pt idx="757">
                  <c:v>40142.0</c:v>
                </c:pt>
                <c:pt idx="758">
                  <c:v>40143.0</c:v>
                </c:pt>
                <c:pt idx="759">
                  <c:v>40144.0</c:v>
                </c:pt>
                <c:pt idx="760">
                  <c:v>40147.0</c:v>
                </c:pt>
                <c:pt idx="761">
                  <c:v>40148.0</c:v>
                </c:pt>
                <c:pt idx="762">
                  <c:v>40149.0</c:v>
                </c:pt>
                <c:pt idx="763">
                  <c:v>40150.0</c:v>
                </c:pt>
                <c:pt idx="764">
                  <c:v>40151.0</c:v>
                </c:pt>
                <c:pt idx="765">
                  <c:v>40154.0</c:v>
                </c:pt>
                <c:pt idx="766">
                  <c:v>40155.0</c:v>
                </c:pt>
                <c:pt idx="767">
                  <c:v>40156.0</c:v>
                </c:pt>
                <c:pt idx="768">
                  <c:v>40157.0</c:v>
                </c:pt>
                <c:pt idx="769">
                  <c:v>40158.0</c:v>
                </c:pt>
                <c:pt idx="770">
                  <c:v>40161.0</c:v>
                </c:pt>
                <c:pt idx="771">
                  <c:v>40162.0</c:v>
                </c:pt>
                <c:pt idx="772">
                  <c:v>40163.0</c:v>
                </c:pt>
                <c:pt idx="773">
                  <c:v>40164.0</c:v>
                </c:pt>
                <c:pt idx="774">
                  <c:v>40165.0</c:v>
                </c:pt>
                <c:pt idx="775">
                  <c:v>40168.0</c:v>
                </c:pt>
                <c:pt idx="776">
                  <c:v>40169.0</c:v>
                </c:pt>
                <c:pt idx="777">
                  <c:v>40170.0</c:v>
                </c:pt>
                <c:pt idx="778">
                  <c:v>40171.0</c:v>
                </c:pt>
                <c:pt idx="779">
                  <c:v>40172.0</c:v>
                </c:pt>
                <c:pt idx="780">
                  <c:v>40175.0</c:v>
                </c:pt>
                <c:pt idx="781">
                  <c:v>40176.0</c:v>
                </c:pt>
                <c:pt idx="782">
                  <c:v>40177.0</c:v>
                </c:pt>
                <c:pt idx="783">
                  <c:v>40178.0</c:v>
                </c:pt>
                <c:pt idx="784">
                  <c:v>40179.0</c:v>
                </c:pt>
                <c:pt idx="785">
                  <c:v>40182.0</c:v>
                </c:pt>
                <c:pt idx="786">
                  <c:v>40183.0</c:v>
                </c:pt>
                <c:pt idx="787">
                  <c:v>40184.0</c:v>
                </c:pt>
                <c:pt idx="788">
                  <c:v>40185.0</c:v>
                </c:pt>
                <c:pt idx="789">
                  <c:v>40186.0</c:v>
                </c:pt>
                <c:pt idx="790">
                  <c:v>40189.0</c:v>
                </c:pt>
                <c:pt idx="791">
                  <c:v>40190.0</c:v>
                </c:pt>
                <c:pt idx="792">
                  <c:v>40191.0</c:v>
                </c:pt>
                <c:pt idx="793">
                  <c:v>40192.0</c:v>
                </c:pt>
                <c:pt idx="794">
                  <c:v>40193.0</c:v>
                </c:pt>
                <c:pt idx="795">
                  <c:v>40196.0</c:v>
                </c:pt>
                <c:pt idx="796">
                  <c:v>40197.0</c:v>
                </c:pt>
                <c:pt idx="797">
                  <c:v>40198.0</c:v>
                </c:pt>
                <c:pt idx="798">
                  <c:v>40199.0</c:v>
                </c:pt>
                <c:pt idx="799">
                  <c:v>40200.0</c:v>
                </c:pt>
                <c:pt idx="800">
                  <c:v>40203.0</c:v>
                </c:pt>
                <c:pt idx="801">
                  <c:v>40204.0</c:v>
                </c:pt>
                <c:pt idx="802">
                  <c:v>40205.0</c:v>
                </c:pt>
                <c:pt idx="803">
                  <c:v>40206.0</c:v>
                </c:pt>
                <c:pt idx="804">
                  <c:v>40207.0</c:v>
                </c:pt>
                <c:pt idx="805">
                  <c:v>40210.0</c:v>
                </c:pt>
                <c:pt idx="806">
                  <c:v>40211.0</c:v>
                </c:pt>
                <c:pt idx="807">
                  <c:v>40212.0</c:v>
                </c:pt>
                <c:pt idx="808">
                  <c:v>40213.0</c:v>
                </c:pt>
                <c:pt idx="809">
                  <c:v>40214.0</c:v>
                </c:pt>
                <c:pt idx="810">
                  <c:v>40217.0</c:v>
                </c:pt>
                <c:pt idx="811">
                  <c:v>40218.0</c:v>
                </c:pt>
                <c:pt idx="812">
                  <c:v>40219.0</c:v>
                </c:pt>
                <c:pt idx="813">
                  <c:v>40220.0</c:v>
                </c:pt>
                <c:pt idx="814">
                  <c:v>40221.0</c:v>
                </c:pt>
                <c:pt idx="815">
                  <c:v>40224.0</c:v>
                </c:pt>
                <c:pt idx="816">
                  <c:v>40225.0</c:v>
                </c:pt>
                <c:pt idx="817">
                  <c:v>40226.0</c:v>
                </c:pt>
                <c:pt idx="818">
                  <c:v>40227.0</c:v>
                </c:pt>
                <c:pt idx="819">
                  <c:v>40228.0</c:v>
                </c:pt>
                <c:pt idx="820">
                  <c:v>40231.0</c:v>
                </c:pt>
                <c:pt idx="821">
                  <c:v>40232.0</c:v>
                </c:pt>
                <c:pt idx="822">
                  <c:v>40233.0</c:v>
                </c:pt>
                <c:pt idx="823">
                  <c:v>40234.0</c:v>
                </c:pt>
                <c:pt idx="824">
                  <c:v>40235.0</c:v>
                </c:pt>
                <c:pt idx="825">
                  <c:v>40238.0</c:v>
                </c:pt>
                <c:pt idx="826">
                  <c:v>40239.0</c:v>
                </c:pt>
                <c:pt idx="827">
                  <c:v>40240.0</c:v>
                </c:pt>
                <c:pt idx="828">
                  <c:v>40241.0</c:v>
                </c:pt>
                <c:pt idx="829">
                  <c:v>40242.0</c:v>
                </c:pt>
                <c:pt idx="830">
                  <c:v>40245.0</c:v>
                </c:pt>
                <c:pt idx="831">
                  <c:v>40246.0</c:v>
                </c:pt>
                <c:pt idx="832">
                  <c:v>40247.0</c:v>
                </c:pt>
                <c:pt idx="833">
                  <c:v>40248.0</c:v>
                </c:pt>
                <c:pt idx="834">
                  <c:v>40249.0</c:v>
                </c:pt>
                <c:pt idx="835">
                  <c:v>40252.0</c:v>
                </c:pt>
                <c:pt idx="836">
                  <c:v>40253.0</c:v>
                </c:pt>
                <c:pt idx="837">
                  <c:v>40254.0</c:v>
                </c:pt>
                <c:pt idx="838">
                  <c:v>40255.0</c:v>
                </c:pt>
                <c:pt idx="839">
                  <c:v>40256.0</c:v>
                </c:pt>
                <c:pt idx="840">
                  <c:v>40259.0</c:v>
                </c:pt>
                <c:pt idx="841">
                  <c:v>40260.0</c:v>
                </c:pt>
                <c:pt idx="842">
                  <c:v>40261.0</c:v>
                </c:pt>
                <c:pt idx="843">
                  <c:v>40262.0</c:v>
                </c:pt>
                <c:pt idx="844">
                  <c:v>40263.0</c:v>
                </c:pt>
                <c:pt idx="845">
                  <c:v>40266.0</c:v>
                </c:pt>
                <c:pt idx="846">
                  <c:v>40267.0</c:v>
                </c:pt>
                <c:pt idx="847">
                  <c:v>40268.0</c:v>
                </c:pt>
                <c:pt idx="848">
                  <c:v>40269.0</c:v>
                </c:pt>
                <c:pt idx="849">
                  <c:v>40270.0</c:v>
                </c:pt>
                <c:pt idx="850">
                  <c:v>40273.0</c:v>
                </c:pt>
                <c:pt idx="851">
                  <c:v>40274.0</c:v>
                </c:pt>
                <c:pt idx="852">
                  <c:v>40275.0</c:v>
                </c:pt>
                <c:pt idx="853">
                  <c:v>40276.0</c:v>
                </c:pt>
                <c:pt idx="854">
                  <c:v>40277.0</c:v>
                </c:pt>
                <c:pt idx="855">
                  <c:v>40280.0</c:v>
                </c:pt>
                <c:pt idx="856">
                  <c:v>40281.0</c:v>
                </c:pt>
                <c:pt idx="857">
                  <c:v>40282.0</c:v>
                </c:pt>
                <c:pt idx="858">
                  <c:v>40283.0</c:v>
                </c:pt>
                <c:pt idx="859">
                  <c:v>40284.0</c:v>
                </c:pt>
                <c:pt idx="860">
                  <c:v>40287.0</c:v>
                </c:pt>
                <c:pt idx="861">
                  <c:v>40288.0</c:v>
                </c:pt>
                <c:pt idx="862">
                  <c:v>40289.0</c:v>
                </c:pt>
                <c:pt idx="863">
                  <c:v>40290.0</c:v>
                </c:pt>
                <c:pt idx="864">
                  <c:v>40291.0</c:v>
                </c:pt>
                <c:pt idx="865">
                  <c:v>40294.0</c:v>
                </c:pt>
                <c:pt idx="866">
                  <c:v>40295.0</c:v>
                </c:pt>
                <c:pt idx="867">
                  <c:v>40296.0</c:v>
                </c:pt>
                <c:pt idx="868">
                  <c:v>40297.0</c:v>
                </c:pt>
                <c:pt idx="869">
                  <c:v>40298.0</c:v>
                </c:pt>
                <c:pt idx="870">
                  <c:v>40301.0</c:v>
                </c:pt>
                <c:pt idx="871">
                  <c:v>40302.0</c:v>
                </c:pt>
                <c:pt idx="872">
                  <c:v>40303.0</c:v>
                </c:pt>
                <c:pt idx="873">
                  <c:v>40304.0</c:v>
                </c:pt>
                <c:pt idx="874">
                  <c:v>40305.0</c:v>
                </c:pt>
                <c:pt idx="875">
                  <c:v>40308.0</c:v>
                </c:pt>
                <c:pt idx="876">
                  <c:v>40309.0</c:v>
                </c:pt>
                <c:pt idx="877">
                  <c:v>40310.0</c:v>
                </c:pt>
                <c:pt idx="878">
                  <c:v>40311.0</c:v>
                </c:pt>
                <c:pt idx="879">
                  <c:v>40312.0</c:v>
                </c:pt>
                <c:pt idx="880">
                  <c:v>40315.0</c:v>
                </c:pt>
                <c:pt idx="881">
                  <c:v>40316.0</c:v>
                </c:pt>
                <c:pt idx="882">
                  <c:v>40317.0</c:v>
                </c:pt>
                <c:pt idx="883">
                  <c:v>40318.0</c:v>
                </c:pt>
                <c:pt idx="884">
                  <c:v>40319.0</c:v>
                </c:pt>
                <c:pt idx="885">
                  <c:v>40322.0</c:v>
                </c:pt>
                <c:pt idx="886">
                  <c:v>40323.0</c:v>
                </c:pt>
                <c:pt idx="887">
                  <c:v>40324.0</c:v>
                </c:pt>
                <c:pt idx="888">
                  <c:v>40325.0</c:v>
                </c:pt>
                <c:pt idx="889">
                  <c:v>40326.0</c:v>
                </c:pt>
                <c:pt idx="890">
                  <c:v>40329.0</c:v>
                </c:pt>
                <c:pt idx="891">
                  <c:v>40330.0</c:v>
                </c:pt>
                <c:pt idx="892">
                  <c:v>40331.0</c:v>
                </c:pt>
                <c:pt idx="893">
                  <c:v>40332.0</c:v>
                </c:pt>
                <c:pt idx="894">
                  <c:v>40333.0</c:v>
                </c:pt>
                <c:pt idx="895">
                  <c:v>40336.0</c:v>
                </c:pt>
                <c:pt idx="896">
                  <c:v>40337.0</c:v>
                </c:pt>
                <c:pt idx="897">
                  <c:v>40338.0</c:v>
                </c:pt>
                <c:pt idx="898">
                  <c:v>40339.0</c:v>
                </c:pt>
                <c:pt idx="899">
                  <c:v>40340.0</c:v>
                </c:pt>
                <c:pt idx="900">
                  <c:v>40343.0</c:v>
                </c:pt>
                <c:pt idx="901">
                  <c:v>40344.0</c:v>
                </c:pt>
                <c:pt idx="902">
                  <c:v>40345.0</c:v>
                </c:pt>
                <c:pt idx="903">
                  <c:v>40346.0</c:v>
                </c:pt>
                <c:pt idx="904">
                  <c:v>40347.0</c:v>
                </c:pt>
                <c:pt idx="905">
                  <c:v>40350.0</c:v>
                </c:pt>
                <c:pt idx="906">
                  <c:v>40351.0</c:v>
                </c:pt>
                <c:pt idx="907">
                  <c:v>40352.0</c:v>
                </c:pt>
                <c:pt idx="908">
                  <c:v>40353.0</c:v>
                </c:pt>
                <c:pt idx="909">
                  <c:v>40354.0</c:v>
                </c:pt>
                <c:pt idx="910">
                  <c:v>40357.0</c:v>
                </c:pt>
                <c:pt idx="911">
                  <c:v>40358.0</c:v>
                </c:pt>
                <c:pt idx="912">
                  <c:v>40359.0</c:v>
                </c:pt>
                <c:pt idx="913">
                  <c:v>40360.0</c:v>
                </c:pt>
                <c:pt idx="914">
                  <c:v>40361.0</c:v>
                </c:pt>
                <c:pt idx="915">
                  <c:v>40364.0</c:v>
                </c:pt>
                <c:pt idx="916">
                  <c:v>40365.0</c:v>
                </c:pt>
                <c:pt idx="917">
                  <c:v>40366.0</c:v>
                </c:pt>
                <c:pt idx="918">
                  <c:v>40367.0</c:v>
                </c:pt>
                <c:pt idx="919">
                  <c:v>40368.0</c:v>
                </c:pt>
                <c:pt idx="920">
                  <c:v>40371.0</c:v>
                </c:pt>
                <c:pt idx="921">
                  <c:v>40372.0</c:v>
                </c:pt>
                <c:pt idx="922">
                  <c:v>40373.0</c:v>
                </c:pt>
                <c:pt idx="923">
                  <c:v>40374.0</c:v>
                </c:pt>
                <c:pt idx="924">
                  <c:v>40375.0</c:v>
                </c:pt>
                <c:pt idx="925">
                  <c:v>40378.0</c:v>
                </c:pt>
                <c:pt idx="926">
                  <c:v>40379.0</c:v>
                </c:pt>
                <c:pt idx="927">
                  <c:v>40380.0</c:v>
                </c:pt>
                <c:pt idx="928">
                  <c:v>40381.0</c:v>
                </c:pt>
                <c:pt idx="929">
                  <c:v>40382.0</c:v>
                </c:pt>
                <c:pt idx="930">
                  <c:v>40385.0</c:v>
                </c:pt>
                <c:pt idx="931">
                  <c:v>40386.0</c:v>
                </c:pt>
                <c:pt idx="932">
                  <c:v>40387.0</c:v>
                </c:pt>
                <c:pt idx="933">
                  <c:v>40388.0</c:v>
                </c:pt>
                <c:pt idx="934">
                  <c:v>40389.0</c:v>
                </c:pt>
                <c:pt idx="935">
                  <c:v>40392.0</c:v>
                </c:pt>
                <c:pt idx="936">
                  <c:v>40393.0</c:v>
                </c:pt>
                <c:pt idx="937">
                  <c:v>40394.0</c:v>
                </c:pt>
                <c:pt idx="938">
                  <c:v>40395.0</c:v>
                </c:pt>
                <c:pt idx="939">
                  <c:v>40396.0</c:v>
                </c:pt>
                <c:pt idx="940">
                  <c:v>40399.0</c:v>
                </c:pt>
                <c:pt idx="941">
                  <c:v>40400.0</c:v>
                </c:pt>
                <c:pt idx="942">
                  <c:v>40401.0</c:v>
                </c:pt>
                <c:pt idx="943">
                  <c:v>40402.0</c:v>
                </c:pt>
                <c:pt idx="944">
                  <c:v>40403.0</c:v>
                </c:pt>
                <c:pt idx="945">
                  <c:v>40406.0</c:v>
                </c:pt>
                <c:pt idx="946">
                  <c:v>40407.0</c:v>
                </c:pt>
                <c:pt idx="947">
                  <c:v>40408.0</c:v>
                </c:pt>
                <c:pt idx="948">
                  <c:v>40409.0</c:v>
                </c:pt>
                <c:pt idx="949">
                  <c:v>40410.0</c:v>
                </c:pt>
                <c:pt idx="950">
                  <c:v>40413.0</c:v>
                </c:pt>
                <c:pt idx="951">
                  <c:v>40414.0</c:v>
                </c:pt>
                <c:pt idx="952">
                  <c:v>40415.0</c:v>
                </c:pt>
                <c:pt idx="953">
                  <c:v>40416.0</c:v>
                </c:pt>
                <c:pt idx="954">
                  <c:v>40417.0</c:v>
                </c:pt>
                <c:pt idx="955">
                  <c:v>40420.0</c:v>
                </c:pt>
                <c:pt idx="956">
                  <c:v>40421.0</c:v>
                </c:pt>
                <c:pt idx="957">
                  <c:v>40422.0</c:v>
                </c:pt>
                <c:pt idx="958">
                  <c:v>40423.0</c:v>
                </c:pt>
                <c:pt idx="959">
                  <c:v>40424.0</c:v>
                </c:pt>
                <c:pt idx="960">
                  <c:v>40427.0</c:v>
                </c:pt>
                <c:pt idx="961">
                  <c:v>40428.0</c:v>
                </c:pt>
                <c:pt idx="962">
                  <c:v>40429.0</c:v>
                </c:pt>
                <c:pt idx="963">
                  <c:v>40430.0</c:v>
                </c:pt>
                <c:pt idx="964">
                  <c:v>40431.0</c:v>
                </c:pt>
                <c:pt idx="965">
                  <c:v>40434.0</c:v>
                </c:pt>
                <c:pt idx="966">
                  <c:v>40435.0</c:v>
                </c:pt>
                <c:pt idx="967">
                  <c:v>40436.0</c:v>
                </c:pt>
                <c:pt idx="968">
                  <c:v>40437.0</c:v>
                </c:pt>
                <c:pt idx="969">
                  <c:v>40438.0</c:v>
                </c:pt>
                <c:pt idx="970">
                  <c:v>40441.0</c:v>
                </c:pt>
                <c:pt idx="971">
                  <c:v>40442.0</c:v>
                </c:pt>
                <c:pt idx="972">
                  <c:v>40443.0</c:v>
                </c:pt>
                <c:pt idx="973">
                  <c:v>40444.0</c:v>
                </c:pt>
                <c:pt idx="974">
                  <c:v>40445.0</c:v>
                </c:pt>
                <c:pt idx="975">
                  <c:v>40448.0</c:v>
                </c:pt>
                <c:pt idx="976">
                  <c:v>40449.0</c:v>
                </c:pt>
                <c:pt idx="977">
                  <c:v>40450.0</c:v>
                </c:pt>
                <c:pt idx="978">
                  <c:v>40451.0</c:v>
                </c:pt>
                <c:pt idx="979">
                  <c:v>40452.0</c:v>
                </c:pt>
                <c:pt idx="980">
                  <c:v>40455.0</c:v>
                </c:pt>
                <c:pt idx="981">
                  <c:v>40456.0</c:v>
                </c:pt>
                <c:pt idx="982">
                  <c:v>40457.0</c:v>
                </c:pt>
                <c:pt idx="983">
                  <c:v>40458.0</c:v>
                </c:pt>
                <c:pt idx="984">
                  <c:v>40459.0</c:v>
                </c:pt>
                <c:pt idx="985">
                  <c:v>40462.0</c:v>
                </c:pt>
                <c:pt idx="986">
                  <c:v>40463.0</c:v>
                </c:pt>
                <c:pt idx="987">
                  <c:v>40464.0</c:v>
                </c:pt>
                <c:pt idx="988">
                  <c:v>40465.0</c:v>
                </c:pt>
                <c:pt idx="989">
                  <c:v>40466.0</c:v>
                </c:pt>
                <c:pt idx="990">
                  <c:v>40469.0</c:v>
                </c:pt>
                <c:pt idx="991">
                  <c:v>40470.0</c:v>
                </c:pt>
                <c:pt idx="992">
                  <c:v>40471.0</c:v>
                </c:pt>
                <c:pt idx="993">
                  <c:v>40472.0</c:v>
                </c:pt>
                <c:pt idx="994">
                  <c:v>40473.0</c:v>
                </c:pt>
                <c:pt idx="995">
                  <c:v>40476.0</c:v>
                </c:pt>
                <c:pt idx="996">
                  <c:v>40477.0</c:v>
                </c:pt>
                <c:pt idx="997">
                  <c:v>40478.0</c:v>
                </c:pt>
                <c:pt idx="998">
                  <c:v>40479.0</c:v>
                </c:pt>
                <c:pt idx="999">
                  <c:v>40480.0</c:v>
                </c:pt>
                <c:pt idx="1000">
                  <c:v>40483.0</c:v>
                </c:pt>
                <c:pt idx="1001">
                  <c:v>40484.0</c:v>
                </c:pt>
                <c:pt idx="1002">
                  <c:v>40485.0</c:v>
                </c:pt>
                <c:pt idx="1003">
                  <c:v>40486.0</c:v>
                </c:pt>
                <c:pt idx="1004">
                  <c:v>40487.0</c:v>
                </c:pt>
                <c:pt idx="1005">
                  <c:v>40490.0</c:v>
                </c:pt>
                <c:pt idx="1006">
                  <c:v>40491.0</c:v>
                </c:pt>
                <c:pt idx="1007">
                  <c:v>40492.0</c:v>
                </c:pt>
                <c:pt idx="1008">
                  <c:v>40493.0</c:v>
                </c:pt>
                <c:pt idx="1009">
                  <c:v>40494.0</c:v>
                </c:pt>
                <c:pt idx="1010">
                  <c:v>40497.0</c:v>
                </c:pt>
                <c:pt idx="1011">
                  <c:v>40498.0</c:v>
                </c:pt>
                <c:pt idx="1012">
                  <c:v>40499.0</c:v>
                </c:pt>
                <c:pt idx="1013">
                  <c:v>40500.0</c:v>
                </c:pt>
                <c:pt idx="1014">
                  <c:v>40501.0</c:v>
                </c:pt>
                <c:pt idx="1015">
                  <c:v>40504.0</c:v>
                </c:pt>
                <c:pt idx="1016">
                  <c:v>40505.0</c:v>
                </c:pt>
                <c:pt idx="1017">
                  <c:v>40506.0</c:v>
                </c:pt>
                <c:pt idx="1018">
                  <c:v>40507.0</c:v>
                </c:pt>
                <c:pt idx="1019">
                  <c:v>40508.0</c:v>
                </c:pt>
                <c:pt idx="1020">
                  <c:v>40511.0</c:v>
                </c:pt>
                <c:pt idx="1021">
                  <c:v>40512.0</c:v>
                </c:pt>
                <c:pt idx="1022">
                  <c:v>40513.0</c:v>
                </c:pt>
                <c:pt idx="1023">
                  <c:v>40514.0</c:v>
                </c:pt>
                <c:pt idx="1024">
                  <c:v>40515.0</c:v>
                </c:pt>
                <c:pt idx="1025">
                  <c:v>40518.0</c:v>
                </c:pt>
                <c:pt idx="1026">
                  <c:v>40519.0</c:v>
                </c:pt>
                <c:pt idx="1027">
                  <c:v>40520.0</c:v>
                </c:pt>
                <c:pt idx="1028">
                  <c:v>40521.0</c:v>
                </c:pt>
                <c:pt idx="1029">
                  <c:v>40522.0</c:v>
                </c:pt>
                <c:pt idx="1030">
                  <c:v>40525.0</c:v>
                </c:pt>
                <c:pt idx="1031">
                  <c:v>40526.0</c:v>
                </c:pt>
                <c:pt idx="1032">
                  <c:v>40527.0</c:v>
                </c:pt>
                <c:pt idx="1033">
                  <c:v>40528.0</c:v>
                </c:pt>
                <c:pt idx="1034">
                  <c:v>40529.0</c:v>
                </c:pt>
                <c:pt idx="1035">
                  <c:v>40532.0</c:v>
                </c:pt>
                <c:pt idx="1036">
                  <c:v>40533.0</c:v>
                </c:pt>
                <c:pt idx="1037">
                  <c:v>40534.0</c:v>
                </c:pt>
                <c:pt idx="1038">
                  <c:v>40535.0</c:v>
                </c:pt>
                <c:pt idx="1039">
                  <c:v>40536.0</c:v>
                </c:pt>
                <c:pt idx="1040">
                  <c:v>40539.0</c:v>
                </c:pt>
                <c:pt idx="1041">
                  <c:v>40540.0</c:v>
                </c:pt>
                <c:pt idx="1042">
                  <c:v>40541.0</c:v>
                </c:pt>
                <c:pt idx="1043">
                  <c:v>40542.0</c:v>
                </c:pt>
                <c:pt idx="1044">
                  <c:v>40543.0</c:v>
                </c:pt>
                <c:pt idx="1045">
                  <c:v>40546.0</c:v>
                </c:pt>
                <c:pt idx="1046">
                  <c:v>40547.0</c:v>
                </c:pt>
                <c:pt idx="1047">
                  <c:v>40548.0</c:v>
                </c:pt>
                <c:pt idx="1048">
                  <c:v>40549.0</c:v>
                </c:pt>
                <c:pt idx="1049">
                  <c:v>40550.0</c:v>
                </c:pt>
                <c:pt idx="1050">
                  <c:v>40553.0</c:v>
                </c:pt>
                <c:pt idx="1051">
                  <c:v>40554.0</c:v>
                </c:pt>
                <c:pt idx="1052">
                  <c:v>40555.0</c:v>
                </c:pt>
                <c:pt idx="1053">
                  <c:v>40556.0</c:v>
                </c:pt>
                <c:pt idx="1054">
                  <c:v>40557.0</c:v>
                </c:pt>
                <c:pt idx="1055">
                  <c:v>40560.0</c:v>
                </c:pt>
                <c:pt idx="1056">
                  <c:v>40561.0</c:v>
                </c:pt>
                <c:pt idx="1057">
                  <c:v>40562.0</c:v>
                </c:pt>
                <c:pt idx="1058">
                  <c:v>40563.0</c:v>
                </c:pt>
                <c:pt idx="1059">
                  <c:v>40564.0</c:v>
                </c:pt>
                <c:pt idx="1060">
                  <c:v>40567.0</c:v>
                </c:pt>
                <c:pt idx="1061">
                  <c:v>40568.0</c:v>
                </c:pt>
                <c:pt idx="1062">
                  <c:v>40569.0</c:v>
                </c:pt>
                <c:pt idx="1063">
                  <c:v>40570.0</c:v>
                </c:pt>
                <c:pt idx="1064">
                  <c:v>40571.0</c:v>
                </c:pt>
                <c:pt idx="1065">
                  <c:v>40574.0</c:v>
                </c:pt>
                <c:pt idx="1066">
                  <c:v>40575.0</c:v>
                </c:pt>
                <c:pt idx="1067">
                  <c:v>40576.0</c:v>
                </c:pt>
                <c:pt idx="1068">
                  <c:v>40577.0</c:v>
                </c:pt>
                <c:pt idx="1069">
                  <c:v>40578.0</c:v>
                </c:pt>
                <c:pt idx="1070">
                  <c:v>40581.0</c:v>
                </c:pt>
                <c:pt idx="1071">
                  <c:v>40582.0</c:v>
                </c:pt>
                <c:pt idx="1072">
                  <c:v>40583.0</c:v>
                </c:pt>
                <c:pt idx="1073">
                  <c:v>40584.0</c:v>
                </c:pt>
                <c:pt idx="1074">
                  <c:v>40585.0</c:v>
                </c:pt>
                <c:pt idx="1075">
                  <c:v>40588.0</c:v>
                </c:pt>
                <c:pt idx="1076">
                  <c:v>40589.0</c:v>
                </c:pt>
                <c:pt idx="1077">
                  <c:v>40590.0</c:v>
                </c:pt>
                <c:pt idx="1078">
                  <c:v>40591.0</c:v>
                </c:pt>
                <c:pt idx="1079">
                  <c:v>40592.0</c:v>
                </c:pt>
                <c:pt idx="1080">
                  <c:v>40595.0</c:v>
                </c:pt>
                <c:pt idx="1081">
                  <c:v>40596.0</c:v>
                </c:pt>
                <c:pt idx="1082">
                  <c:v>40597.0</c:v>
                </c:pt>
                <c:pt idx="1083">
                  <c:v>40598.0</c:v>
                </c:pt>
                <c:pt idx="1084">
                  <c:v>40599.0</c:v>
                </c:pt>
                <c:pt idx="1085">
                  <c:v>40602.0</c:v>
                </c:pt>
                <c:pt idx="1086">
                  <c:v>40603.0</c:v>
                </c:pt>
                <c:pt idx="1087">
                  <c:v>40604.0</c:v>
                </c:pt>
                <c:pt idx="1088">
                  <c:v>40605.0</c:v>
                </c:pt>
                <c:pt idx="1089">
                  <c:v>40606.0</c:v>
                </c:pt>
                <c:pt idx="1090">
                  <c:v>40609.0</c:v>
                </c:pt>
                <c:pt idx="1091">
                  <c:v>40610.0</c:v>
                </c:pt>
                <c:pt idx="1092">
                  <c:v>40611.0</c:v>
                </c:pt>
                <c:pt idx="1093">
                  <c:v>40612.0</c:v>
                </c:pt>
                <c:pt idx="1094">
                  <c:v>40613.0</c:v>
                </c:pt>
                <c:pt idx="1095">
                  <c:v>40616.0</c:v>
                </c:pt>
                <c:pt idx="1096">
                  <c:v>40617.0</c:v>
                </c:pt>
                <c:pt idx="1097">
                  <c:v>40618.0</c:v>
                </c:pt>
                <c:pt idx="1098">
                  <c:v>40619.0</c:v>
                </c:pt>
                <c:pt idx="1099">
                  <c:v>40620.0</c:v>
                </c:pt>
                <c:pt idx="1100">
                  <c:v>40623.0</c:v>
                </c:pt>
                <c:pt idx="1101">
                  <c:v>40624.0</c:v>
                </c:pt>
                <c:pt idx="1102">
                  <c:v>40625.0</c:v>
                </c:pt>
                <c:pt idx="1103">
                  <c:v>40626.0</c:v>
                </c:pt>
                <c:pt idx="1104">
                  <c:v>40627.0</c:v>
                </c:pt>
                <c:pt idx="1105">
                  <c:v>40630.0</c:v>
                </c:pt>
                <c:pt idx="1106">
                  <c:v>40631.0</c:v>
                </c:pt>
                <c:pt idx="1107">
                  <c:v>40632.0</c:v>
                </c:pt>
                <c:pt idx="1108">
                  <c:v>40633.0</c:v>
                </c:pt>
                <c:pt idx="1109">
                  <c:v>40634.0</c:v>
                </c:pt>
                <c:pt idx="1110">
                  <c:v>40637.0</c:v>
                </c:pt>
                <c:pt idx="1111">
                  <c:v>40638.0</c:v>
                </c:pt>
                <c:pt idx="1112">
                  <c:v>40639.0</c:v>
                </c:pt>
                <c:pt idx="1113">
                  <c:v>40640.0</c:v>
                </c:pt>
                <c:pt idx="1114">
                  <c:v>40641.0</c:v>
                </c:pt>
                <c:pt idx="1115">
                  <c:v>40644.0</c:v>
                </c:pt>
                <c:pt idx="1116">
                  <c:v>40645.0</c:v>
                </c:pt>
                <c:pt idx="1117">
                  <c:v>40646.0</c:v>
                </c:pt>
                <c:pt idx="1118">
                  <c:v>40647.0</c:v>
                </c:pt>
                <c:pt idx="1119">
                  <c:v>40648.0</c:v>
                </c:pt>
                <c:pt idx="1120">
                  <c:v>40651.0</c:v>
                </c:pt>
                <c:pt idx="1121">
                  <c:v>40652.0</c:v>
                </c:pt>
                <c:pt idx="1122">
                  <c:v>40653.0</c:v>
                </c:pt>
                <c:pt idx="1123">
                  <c:v>40654.0</c:v>
                </c:pt>
                <c:pt idx="1124">
                  <c:v>40655.0</c:v>
                </c:pt>
                <c:pt idx="1125">
                  <c:v>40658.0</c:v>
                </c:pt>
                <c:pt idx="1126">
                  <c:v>40659.0</c:v>
                </c:pt>
                <c:pt idx="1127">
                  <c:v>40660.0</c:v>
                </c:pt>
                <c:pt idx="1128">
                  <c:v>40661.0</c:v>
                </c:pt>
                <c:pt idx="1129">
                  <c:v>40662.0</c:v>
                </c:pt>
                <c:pt idx="1130">
                  <c:v>40665.0</c:v>
                </c:pt>
                <c:pt idx="1131">
                  <c:v>40666.0</c:v>
                </c:pt>
                <c:pt idx="1132">
                  <c:v>40667.0</c:v>
                </c:pt>
                <c:pt idx="1133">
                  <c:v>40668.0</c:v>
                </c:pt>
                <c:pt idx="1134">
                  <c:v>40669.0</c:v>
                </c:pt>
                <c:pt idx="1135">
                  <c:v>40672.0</c:v>
                </c:pt>
                <c:pt idx="1136">
                  <c:v>40673.0</c:v>
                </c:pt>
                <c:pt idx="1137">
                  <c:v>40674.0</c:v>
                </c:pt>
                <c:pt idx="1138">
                  <c:v>40675.0</c:v>
                </c:pt>
                <c:pt idx="1139">
                  <c:v>40676.0</c:v>
                </c:pt>
                <c:pt idx="1140">
                  <c:v>40679.0</c:v>
                </c:pt>
                <c:pt idx="1141">
                  <c:v>40680.0</c:v>
                </c:pt>
                <c:pt idx="1142">
                  <c:v>40681.0</c:v>
                </c:pt>
                <c:pt idx="1143">
                  <c:v>40682.0</c:v>
                </c:pt>
                <c:pt idx="1144">
                  <c:v>40683.0</c:v>
                </c:pt>
                <c:pt idx="1145">
                  <c:v>40686.0</c:v>
                </c:pt>
                <c:pt idx="1146">
                  <c:v>40687.0</c:v>
                </c:pt>
                <c:pt idx="1147">
                  <c:v>40688.0</c:v>
                </c:pt>
                <c:pt idx="1148">
                  <c:v>40689.0</c:v>
                </c:pt>
                <c:pt idx="1149">
                  <c:v>40690.0</c:v>
                </c:pt>
                <c:pt idx="1150">
                  <c:v>40693.0</c:v>
                </c:pt>
                <c:pt idx="1151">
                  <c:v>40694.0</c:v>
                </c:pt>
                <c:pt idx="1152">
                  <c:v>40695.0</c:v>
                </c:pt>
                <c:pt idx="1153">
                  <c:v>40696.0</c:v>
                </c:pt>
                <c:pt idx="1154">
                  <c:v>40697.0</c:v>
                </c:pt>
                <c:pt idx="1155">
                  <c:v>40700.0</c:v>
                </c:pt>
                <c:pt idx="1156">
                  <c:v>40701.0</c:v>
                </c:pt>
                <c:pt idx="1157">
                  <c:v>40702.0</c:v>
                </c:pt>
                <c:pt idx="1158">
                  <c:v>40703.0</c:v>
                </c:pt>
                <c:pt idx="1159">
                  <c:v>40704.0</c:v>
                </c:pt>
                <c:pt idx="1160">
                  <c:v>40707.0</c:v>
                </c:pt>
                <c:pt idx="1161">
                  <c:v>40708.0</c:v>
                </c:pt>
                <c:pt idx="1162">
                  <c:v>40709.0</c:v>
                </c:pt>
                <c:pt idx="1163">
                  <c:v>40710.0</c:v>
                </c:pt>
                <c:pt idx="1164">
                  <c:v>40711.0</c:v>
                </c:pt>
                <c:pt idx="1165">
                  <c:v>40714.0</c:v>
                </c:pt>
                <c:pt idx="1166">
                  <c:v>40715.0</c:v>
                </c:pt>
                <c:pt idx="1167">
                  <c:v>40716.0</c:v>
                </c:pt>
                <c:pt idx="1168">
                  <c:v>40717.0</c:v>
                </c:pt>
                <c:pt idx="1169">
                  <c:v>40718.0</c:v>
                </c:pt>
                <c:pt idx="1170">
                  <c:v>40721.0</c:v>
                </c:pt>
                <c:pt idx="1171">
                  <c:v>40722.0</c:v>
                </c:pt>
                <c:pt idx="1172">
                  <c:v>40723.0</c:v>
                </c:pt>
                <c:pt idx="1173">
                  <c:v>40724.0</c:v>
                </c:pt>
                <c:pt idx="1174">
                  <c:v>40725.0</c:v>
                </c:pt>
                <c:pt idx="1175">
                  <c:v>40728.0</c:v>
                </c:pt>
                <c:pt idx="1176">
                  <c:v>40729.0</c:v>
                </c:pt>
                <c:pt idx="1177">
                  <c:v>40730.0</c:v>
                </c:pt>
                <c:pt idx="1178">
                  <c:v>40731.0</c:v>
                </c:pt>
                <c:pt idx="1179">
                  <c:v>40732.0</c:v>
                </c:pt>
                <c:pt idx="1180">
                  <c:v>40735.0</c:v>
                </c:pt>
                <c:pt idx="1181">
                  <c:v>40736.0</c:v>
                </c:pt>
                <c:pt idx="1182">
                  <c:v>40737.0</c:v>
                </c:pt>
                <c:pt idx="1183">
                  <c:v>40738.0</c:v>
                </c:pt>
                <c:pt idx="1184">
                  <c:v>40739.0</c:v>
                </c:pt>
                <c:pt idx="1185">
                  <c:v>40742.0</c:v>
                </c:pt>
                <c:pt idx="1186">
                  <c:v>40743.0</c:v>
                </c:pt>
                <c:pt idx="1187">
                  <c:v>40744.0</c:v>
                </c:pt>
                <c:pt idx="1188">
                  <c:v>40745.0</c:v>
                </c:pt>
                <c:pt idx="1189">
                  <c:v>40746.0</c:v>
                </c:pt>
                <c:pt idx="1190">
                  <c:v>40749.0</c:v>
                </c:pt>
                <c:pt idx="1191">
                  <c:v>40750.0</c:v>
                </c:pt>
                <c:pt idx="1192">
                  <c:v>40751.0</c:v>
                </c:pt>
                <c:pt idx="1193">
                  <c:v>40752.0</c:v>
                </c:pt>
                <c:pt idx="1194">
                  <c:v>40753.0</c:v>
                </c:pt>
                <c:pt idx="1195">
                  <c:v>40756.0</c:v>
                </c:pt>
                <c:pt idx="1196">
                  <c:v>40757.0</c:v>
                </c:pt>
                <c:pt idx="1197">
                  <c:v>40758.0</c:v>
                </c:pt>
                <c:pt idx="1198">
                  <c:v>40759.0</c:v>
                </c:pt>
                <c:pt idx="1199">
                  <c:v>40760.0</c:v>
                </c:pt>
                <c:pt idx="1200">
                  <c:v>40763.0</c:v>
                </c:pt>
                <c:pt idx="1201">
                  <c:v>40764.0</c:v>
                </c:pt>
                <c:pt idx="1202">
                  <c:v>40765.0</c:v>
                </c:pt>
                <c:pt idx="1203">
                  <c:v>40766.0</c:v>
                </c:pt>
                <c:pt idx="1204">
                  <c:v>40767.0</c:v>
                </c:pt>
                <c:pt idx="1205">
                  <c:v>40770.0</c:v>
                </c:pt>
                <c:pt idx="1206">
                  <c:v>40771.0</c:v>
                </c:pt>
                <c:pt idx="1207">
                  <c:v>40772.0</c:v>
                </c:pt>
                <c:pt idx="1208">
                  <c:v>40773.0</c:v>
                </c:pt>
                <c:pt idx="1209">
                  <c:v>40774.0</c:v>
                </c:pt>
                <c:pt idx="1210">
                  <c:v>40777.0</c:v>
                </c:pt>
                <c:pt idx="1211">
                  <c:v>40778.0</c:v>
                </c:pt>
                <c:pt idx="1212">
                  <c:v>40779.0</c:v>
                </c:pt>
                <c:pt idx="1213">
                  <c:v>40780.0</c:v>
                </c:pt>
                <c:pt idx="1214">
                  <c:v>40781.0</c:v>
                </c:pt>
                <c:pt idx="1215">
                  <c:v>40784.0</c:v>
                </c:pt>
                <c:pt idx="1216">
                  <c:v>40785.0</c:v>
                </c:pt>
                <c:pt idx="1217">
                  <c:v>40786.0</c:v>
                </c:pt>
                <c:pt idx="1218">
                  <c:v>40787.0</c:v>
                </c:pt>
                <c:pt idx="1219">
                  <c:v>40788.0</c:v>
                </c:pt>
                <c:pt idx="1220">
                  <c:v>40791.0</c:v>
                </c:pt>
                <c:pt idx="1221">
                  <c:v>40792.0</c:v>
                </c:pt>
                <c:pt idx="1222">
                  <c:v>40793.0</c:v>
                </c:pt>
                <c:pt idx="1223">
                  <c:v>40794.0</c:v>
                </c:pt>
                <c:pt idx="1224">
                  <c:v>40795.0</c:v>
                </c:pt>
                <c:pt idx="1225">
                  <c:v>40798.0</c:v>
                </c:pt>
                <c:pt idx="1226">
                  <c:v>40799.0</c:v>
                </c:pt>
                <c:pt idx="1227">
                  <c:v>40800.0</c:v>
                </c:pt>
                <c:pt idx="1228">
                  <c:v>40801.0</c:v>
                </c:pt>
                <c:pt idx="1229">
                  <c:v>40802.0</c:v>
                </c:pt>
                <c:pt idx="1230">
                  <c:v>40805.0</c:v>
                </c:pt>
                <c:pt idx="1231">
                  <c:v>40806.0</c:v>
                </c:pt>
                <c:pt idx="1232">
                  <c:v>40807.0</c:v>
                </c:pt>
                <c:pt idx="1233">
                  <c:v>40808.0</c:v>
                </c:pt>
                <c:pt idx="1234">
                  <c:v>40809.0</c:v>
                </c:pt>
                <c:pt idx="1235">
                  <c:v>40812.0</c:v>
                </c:pt>
                <c:pt idx="1236">
                  <c:v>40813.0</c:v>
                </c:pt>
                <c:pt idx="1237">
                  <c:v>40814.0</c:v>
                </c:pt>
                <c:pt idx="1238">
                  <c:v>40815.0</c:v>
                </c:pt>
                <c:pt idx="1239">
                  <c:v>40816.0</c:v>
                </c:pt>
                <c:pt idx="1240">
                  <c:v>40819.0</c:v>
                </c:pt>
                <c:pt idx="1241">
                  <c:v>40820.0</c:v>
                </c:pt>
                <c:pt idx="1242">
                  <c:v>40821.0</c:v>
                </c:pt>
                <c:pt idx="1243">
                  <c:v>40822.0</c:v>
                </c:pt>
                <c:pt idx="1244">
                  <c:v>40823.0</c:v>
                </c:pt>
                <c:pt idx="1245">
                  <c:v>40826.0</c:v>
                </c:pt>
                <c:pt idx="1246">
                  <c:v>40827.0</c:v>
                </c:pt>
                <c:pt idx="1247">
                  <c:v>40828.0</c:v>
                </c:pt>
                <c:pt idx="1248">
                  <c:v>40829.0</c:v>
                </c:pt>
                <c:pt idx="1249">
                  <c:v>40830.0</c:v>
                </c:pt>
                <c:pt idx="1250">
                  <c:v>40833.0</c:v>
                </c:pt>
                <c:pt idx="1251">
                  <c:v>40834.0</c:v>
                </c:pt>
                <c:pt idx="1252">
                  <c:v>40835.0</c:v>
                </c:pt>
                <c:pt idx="1253">
                  <c:v>40836.0</c:v>
                </c:pt>
                <c:pt idx="1254">
                  <c:v>40837.0</c:v>
                </c:pt>
                <c:pt idx="1255">
                  <c:v>40840.0</c:v>
                </c:pt>
                <c:pt idx="1256">
                  <c:v>40841.0</c:v>
                </c:pt>
                <c:pt idx="1257">
                  <c:v>40842.0</c:v>
                </c:pt>
                <c:pt idx="1258">
                  <c:v>40843.0</c:v>
                </c:pt>
                <c:pt idx="1259">
                  <c:v>40844.0</c:v>
                </c:pt>
                <c:pt idx="1260">
                  <c:v>40847.0</c:v>
                </c:pt>
                <c:pt idx="1261">
                  <c:v>40848.0</c:v>
                </c:pt>
                <c:pt idx="1262">
                  <c:v>40849.0</c:v>
                </c:pt>
                <c:pt idx="1263">
                  <c:v>40850.0</c:v>
                </c:pt>
                <c:pt idx="1264">
                  <c:v>40851.0</c:v>
                </c:pt>
                <c:pt idx="1265">
                  <c:v>40854.0</c:v>
                </c:pt>
                <c:pt idx="1266">
                  <c:v>40855.0</c:v>
                </c:pt>
                <c:pt idx="1267">
                  <c:v>40856.0</c:v>
                </c:pt>
                <c:pt idx="1268">
                  <c:v>40857.0</c:v>
                </c:pt>
                <c:pt idx="1269">
                  <c:v>40858.0</c:v>
                </c:pt>
                <c:pt idx="1270">
                  <c:v>40861.0</c:v>
                </c:pt>
                <c:pt idx="1271">
                  <c:v>40862.0</c:v>
                </c:pt>
                <c:pt idx="1272">
                  <c:v>40863.0</c:v>
                </c:pt>
                <c:pt idx="1273">
                  <c:v>40864.0</c:v>
                </c:pt>
                <c:pt idx="1274">
                  <c:v>40865.0</c:v>
                </c:pt>
                <c:pt idx="1275">
                  <c:v>40868.0</c:v>
                </c:pt>
                <c:pt idx="1276">
                  <c:v>40869.0</c:v>
                </c:pt>
                <c:pt idx="1277">
                  <c:v>40870.0</c:v>
                </c:pt>
                <c:pt idx="1278">
                  <c:v>40871.0</c:v>
                </c:pt>
                <c:pt idx="1279">
                  <c:v>40872.0</c:v>
                </c:pt>
                <c:pt idx="1280">
                  <c:v>40875.0</c:v>
                </c:pt>
                <c:pt idx="1281">
                  <c:v>40876.0</c:v>
                </c:pt>
                <c:pt idx="1282">
                  <c:v>40877.0</c:v>
                </c:pt>
                <c:pt idx="1283">
                  <c:v>40878.0</c:v>
                </c:pt>
                <c:pt idx="1284">
                  <c:v>40879.0</c:v>
                </c:pt>
                <c:pt idx="1285">
                  <c:v>40882.0</c:v>
                </c:pt>
                <c:pt idx="1286">
                  <c:v>40883.0</c:v>
                </c:pt>
                <c:pt idx="1287">
                  <c:v>40884.0</c:v>
                </c:pt>
                <c:pt idx="1288">
                  <c:v>40885.0</c:v>
                </c:pt>
                <c:pt idx="1289">
                  <c:v>40886.0</c:v>
                </c:pt>
                <c:pt idx="1290">
                  <c:v>40889.0</c:v>
                </c:pt>
                <c:pt idx="1291">
                  <c:v>40890.0</c:v>
                </c:pt>
                <c:pt idx="1292">
                  <c:v>40891.0</c:v>
                </c:pt>
                <c:pt idx="1293">
                  <c:v>40892.0</c:v>
                </c:pt>
                <c:pt idx="1294">
                  <c:v>40893.0</c:v>
                </c:pt>
                <c:pt idx="1295">
                  <c:v>40896.0</c:v>
                </c:pt>
                <c:pt idx="1296">
                  <c:v>40897.0</c:v>
                </c:pt>
                <c:pt idx="1297">
                  <c:v>40898.0</c:v>
                </c:pt>
                <c:pt idx="1298">
                  <c:v>40899.0</c:v>
                </c:pt>
                <c:pt idx="1299">
                  <c:v>40900.0</c:v>
                </c:pt>
                <c:pt idx="1300">
                  <c:v>40903.0</c:v>
                </c:pt>
                <c:pt idx="1301">
                  <c:v>40904.0</c:v>
                </c:pt>
                <c:pt idx="1302">
                  <c:v>40905.0</c:v>
                </c:pt>
                <c:pt idx="1303">
                  <c:v>40906.0</c:v>
                </c:pt>
                <c:pt idx="1304">
                  <c:v>40907.0</c:v>
                </c:pt>
                <c:pt idx="1305">
                  <c:v>40910.0</c:v>
                </c:pt>
                <c:pt idx="1306">
                  <c:v>40911.0</c:v>
                </c:pt>
                <c:pt idx="1307">
                  <c:v>40912.0</c:v>
                </c:pt>
                <c:pt idx="1308">
                  <c:v>40913.0</c:v>
                </c:pt>
                <c:pt idx="1309">
                  <c:v>40914.0</c:v>
                </c:pt>
                <c:pt idx="1310">
                  <c:v>40917.0</c:v>
                </c:pt>
                <c:pt idx="1311">
                  <c:v>40918.0</c:v>
                </c:pt>
                <c:pt idx="1312">
                  <c:v>40919.0</c:v>
                </c:pt>
                <c:pt idx="1313">
                  <c:v>40920.0</c:v>
                </c:pt>
                <c:pt idx="1314">
                  <c:v>40921.0</c:v>
                </c:pt>
                <c:pt idx="1315">
                  <c:v>40924.0</c:v>
                </c:pt>
                <c:pt idx="1316">
                  <c:v>40925.0</c:v>
                </c:pt>
                <c:pt idx="1317">
                  <c:v>40926.0</c:v>
                </c:pt>
                <c:pt idx="1318">
                  <c:v>40927.0</c:v>
                </c:pt>
                <c:pt idx="1319">
                  <c:v>40928.0</c:v>
                </c:pt>
                <c:pt idx="1320">
                  <c:v>40931.0</c:v>
                </c:pt>
                <c:pt idx="1321">
                  <c:v>40932.0</c:v>
                </c:pt>
                <c:pt idx="1322">
                  <c:v>40933.0</c:v>
                </c:pt>
                <c:pt idx="1323">
                  <c:v>40934.0</c:v>
                </c:pt>
                <c:pt idx="1324">
                  <c:v>40935.0</c:v>
                </c:pt>
                <c:pt idx="1325">
                  <c:v>40938.0</c:v>
                </c:pt>
                <c:pt idx="1326">
                  <c:v>40939.0</c:v>
                </c:pt>
                <c:pt idx="1327">
                  <c:v>40940.0</c:v>
                </c:pt>
                <c:pt idx="1328">
                  <c:v>40941.0</c:v>
                </c:pt>
                <c:pt idx="1329">
                  <c:v>40942.0</c:v>
                </c:pt>
                <c:pt idx="1330">
                  <c:v>40945.0</c:v>
                </c:pt>
                <c:pt idx="1331">
                  <c:v>40946.0</c:v>
                </c:pt>
                <c:pt idx="1332">
                  <c:v>40947.0</c:v>
                </c:pt>
                <c:pt idx="1333">
                  <c:v>40948.0</c:v>
                </c:pt>
                <c:pt idx="1334">
                  <c:v>40949.0</c:v>
                </c:pt>
                <c:pt idx="1335">
                  <c:v>40952.0</c:v>
                </c:pt>
                <c:pt idx="1336">
                  <c:v>40953.0</c:v>
                </c:pt>
                <c:pt idx="1337">
                  <c:v>40954.0</c:v>
                </c:pt>
                <c:pt idx="1338">
                  <c:v>40955.0</c:v>
                </c:pt>
                <c:pt idx="1339">
                  <c:v>40956.0</c:v>
                </c:pt>
                <c:pt idx="1340">
                  <c:v>40959.0</c:v>
                </c:pt>
                <c:pt idx="1341">
                  <c:v>40960.0</c:v>
                </c:pt>
                <c:pt idx="1342">
                  <c:v>40961.0</c:v>
                </c:pt>
                <c:pt idx="1343">
                  <c:v>40962.0</c:v>
                </c:pt>
                <c:pt idx="1344">
                  <c:v>40963.0</c:v>
                </c:pt>
                <c:pt idx="1345">
                  <c:v>40966.0</c:v>
                </c:pt>
                <c:pt idx="1346">
                  <c:v>40967.0</c:v>
                </c:pt>
                <c:pt idx="1347">
                  <c:v>40968.0</c:v>
                </c:pt>
                <c:pt idx="1348">
                  <c:v>40969.0</c:v>
                </c:pt>
                <c:pt idx="1349">
                  <c:v>40970.0</c:v>
                </c:pt>
                <c:pt idx="1350">
                  <c:v>40973.0</c:v>
                </c:pt>
                <c:pt idx="1351">
                  <c:v>40974.0</c:v>
                </c:pt>
                <c:pt idx="1352">
                  <c:v>40975.0</c:v>
                </c:pt>
                <c:pt idx="1353">
                  <c:v>40976.0</c:v>
                </c:pt>
                <c:pt idx="1354">
                  <c:v>40977.0</c:v>
                </c:pt>
                <c:pt idx="1355">
                  <c:v>40980.0</c:v>
                </c:pt>
                <c:pt idx="1356">
                  <c:v>40981.0</c:v>
                </c:pt>
                <c:pt idx="1357">
                  <c:v>40982.0</c:v>
                </c:pt>
                <c:pt idx="1358">
                  <c:v>40983.0</c:v>
                </c:pt>
                <c:pt idx="1359">
                  <c:v>40984.0</c:v>
                </c:pt>
                <c:pt idx="1360">
                  <c:v>40987.0</c:v>
                </c:pt>
                <c:pt idx="1361">
                  <c:v>40988.0</c:v>
                </c:pt>
                <c:pt idx="1362">
                  <c:v>40989.0</c:v>
                </c:pt>
                <c:pt idx="1363">
                  <c:v>40990.0</c:v>
                </c:pt>
                <c:pt idx="1364">
                  <c:v>40991.0</c:v>
                </c:pt>
                <c:pt idx="1365">
                  <c:v>40994.0</c:v>
                </c:pt>
                <c:pt idx="1366">
                  <c:v>40995.0</c:v>
                </c:pt>
                <c:pt idx="1367">
                  <c:v>40996.0</c:v>
                </c:pt>
                <c:pt idx="1368">
                  <c:v>40997.0</c:v>
                </c:pt>
                <c:pt idx="1369">
                  <c:v>40998.0</c:v>
                </c:pt>
                <c:pt idx="1370">
                  <c:v>41001.0</c:v>
                </c:pt>
                <c:pt idx="1371">
                  <c:v>41002.0</c:v>
                </c:pt>
                <c:pt idx="1372">
                  <c:v>41003.0</c:v>
                </c:pt>
                <c:pt idx="1373">
                  <c:v>41004.0</c:v>
                </c:pt>
                <c:pt idx="1374">
                  <c:v>41005.0</c:v>
                </c:pt>
                <c:pt idx="1375">
                  <c:v>41008.0</c:v>
                </c:pt>
                <c:pt idx="1376">
                  <c:v>41009.0</c:v>
                </c:pt>
                <c:pt idx="1377">
                  <c:v>41010.0</c:v>
                </c:pt>
                <c:pt idx="1378">
                  <c:v>41011.0</c:v>
                </c:pt>
                <c:pt idx="1379">
                  <c:v>41012.0</c:v>
                </c:pt>
                <c:pt idx="1380">
                  <c:v>41015.0</c:v>
                </c:pt>
                <c:pt idx="1381">
                  <c:v>41016.0</c:v>
                </c:pt>
                <c:pt idx="1382">
                  <c:v>41017.0</c:v>
                </c:pt>
                <c:pt idx="1383">
                  <c:v>41018.0</c:v>
                </c:pt>
                <c:pt idx="1384">
                  <c:v>41019.0</c:v>
                </c:pt>
                <c:pt idx="1385">
                  <c:v>41022.0</c:v>
                </c:pt>
                <c:pt idx="1386">
                  <c:v>41023.0</c:v>
                </c:pt>
                <c:pt idx="1387">
                  <c:v>41024.0</c:v>
                </c:pt>
                <c:pt idx="1388">
                  <c:v>41025.0</c:v>
                </c:pt>
                <c:pt idx="1389">
                  <c:v>41026.0</c:v>
                </c:pt>
                <c:pt idx="1390">
                  <c:v>41029.0</c:v>
                </c:pt>
                <c:pt idx="1391">
                  <c:v>41030.0</c:v>
                </c:pt>
                <c:pt idx="1392">
                  <c:v>41031.0</c:v>
                </c:pt>
                <c:pt idx="1393">
                  <c:v>41032.0</c:v>
                </c:pt>
                <c:pt idx="1394">
                  <c:v>41033.0</c:v>
                </c:pt>
                <c:pt idx="1395">
                  <c:v>41036.0</c:v>
                </c:pt>
                <c:pt idx="1396">
                  <c:v>41037.0</c:v>
                </c:pt>
                <c:pt idx="1397">
                  <c:v>41038.0</c:v>
                </c:pt>
                <c:pt idx="1398">
                  <c:v>41039.0</c:v>
                </c:pt>
                <c:pt idx="1399">
                  <c:v>41040.0</c:v>
                </c:pt>
                <c:pt idx="1400">
                  <c:v>41043.0</c:v>
                </c:pt>
                <c:pt idx="1401">
                  <c:v>41044.0</c:v>
                </c:pt>
                <c:pt idx="1402">
                  <c:v>41045.0</c:v>
                </c:pt>
                <c:pt idx="1403">
                  <c:v>41046.0</c:v>
                </c:pt>
                <c:pt idx="1404">
                  <c:v>41047.0</c:v>
                </c:pt>
                <c:pt idx="1405">
                  <c:v>41050.0</c:v>
                </c:pt>
                <c:pt idx="1406">
                  <c:v>41051.0</c:v>
                </c:pt>
                <c:pt idx="1407">
                  <c:v>41052.0</c:v>
                </c:pt>
                <c:pt idx="1408">
                  <c:v>41053.0</c:v>
                </c:pt>
                <c:pt idx="1409">
                  <c:v>41054.0</c:v>
                </c:pt>
                <c:pt idx="1410">
                  <c:v>41057.0</c:v>
                </c:pt>
                <c:pt idx="1411">
                  <c:v>41058.0</c:v>
                </c:pt>
                <c:pt idx="1412">
                  <c:v>41059.0</c:v>
                </c:pt>
                <c:pt idx="1413">
                  <c:v>41060.0</c:v>
                </c:pt>
                <c:pt idx="1414">
                  <c:v>41061.0</c:v>
                </c:pt>
                <c:pt idx="1415">
                  <c:v>41064.0</c:v>
                </c:pt>
                <c:pt idx="1416">
                  <c:v>41065.0</c:v>
                </c:pt>
                <c:pt idx="1417">
                  <c:v>41066.0</c:v>
                </c:pt>
                <c:pt idx="1418">
                  <c:v>41067.0</c:v>
                </c:pt>
                <c:pt idx="1419">
                  <c:v>41068.0</c:v>
                </c:pt>
                <c:pt idx="1420">
                  <c:v>41071.0</c:v>
                </c:pt>
                <c:pt idx="1421">
                  <c:v>41072.0</c:v>
                </c:pt>
                <c:pt idx="1422">
                  <c:v>41073.0</c:v>
                </c:pt>
                <c:pt idx="1423">
                  <c:v>41074.0</c:v>
                </c:pt>
                <c:pt idx="1424">
                  <c:v>41075.0</c:v>
                </c:pt>
                <c:pt idx="1425">
                  <c:v>41078.0</c:v>
                </c:pt>
                <c:pt idx="1426">
                  <c:v>41079.0</c:v>
                </c:pt>
                <c:pt idx="1427">
                  <c:v>41080.0</c:v>
                </c:pt>
                <c:pt idx="1428">
                  <c:v>41081.0</c:v>
                </c:pt>
                <c:pt idx="1429">
                  <c:v>41082.0</c:v>
                </c:pt>
                <c:pt idx="1430">
                  <c:v>41085.0</c:v>
                </c:pt>
                <c:pt idx="1431">
                  <c:v>41086.0</c:v>
                </c:pt>
                <c:pt idx="1432">
                  <c:v>41087.0</c:v>
                </c:pt>
                <c:pt idx="1433">
                  <c:v>41088.0</c:v>
                </c:pt>
                <c:pt idx="1434">
                  <c:v>41089.0</c:v>
                </c:pt>
                <c:pt idx="1435">
                  <c:v>41092.0</c:v>
                </c:pt>
                <c:pt idx="1436">
                  <c:v>41093.0</c:v>
                </c:pt>
                <c:pt idx="1437">
                  <c:v>41094.0</c:v>
                </c:pt>
                <c:pt idx="1438">
                  <c:v>41095.0</c:v>
                </c:pt>
                <c:pt idx="1439">
                  <c:v>41096.0</c:v>
                </c:pt>
                <c:pt idx="1440">
                  <c:v>41099.0</c:v>
                </c:pt>
                <c:pt idx="1441">
                  <c:v>41100.0</c:v>
                </c:pt>
                <c:pt idx="1442">
                  <c:v>41101.0</c:v>
                </c:pt>
                <c:pt idx="1443">
                  <c:v>41102.0</c:v>
                </c:pt>
                <c:pt idx="1444">
                  <c:v>41103.0</c:v>
                </c:pt>
                <c:pt idx="1445">
                  <c:v>41106.0</c:v>
                </c:pt>
                <c:pt idx="1446">
                  <c:v>41107.0</c:v>
                </c:pt>
                <c:pt idx="1447">
                  <c:v>41108.0</c:v>
                </c:pt>
                <c:pt idx="1448">
                  <c:v>41109.0</c:v>
                </c:pt>
                <c:pt idx="1449">
                  <c:v>41110.0</c:v>
                </c:pt>
                <c:pt idx="1450">
                  <c:v>41113.0</c:v>
                </c:pt>
                <c:pt idx="1451">
                  <c:v>41114.0</c:v>
                </c:pt>
                <c:pt idx="1452">
                  <c:v>41115.0</c:v>
                </c:pt>
                <c:pt idx="1453">
                  <c:v>41116.0</c:v>
                </c:pt>
                <c:pt idx="1454">
                  <c:v>41117.0</c:v>
                </c:pt>
                <c:pt idx="1455">
                  <c:v>41120.0</c:v>
                </c:pt>
                <c:pt idx="1456">
                  <c:v>41121.0</c:v>
                </c:pt>
                <c:pt idx="1457">
                  <c:v>41122.0</c:v>
                </c:pt>
                <c:pt idx="1458">
                  <c:v>41123.0</c:v>
                </c:pt>
                <c:pt idx="1459">
                  <c:v>41124.0</c:v>
                </c:pt>
                <c:pt idx="1460">
                  <c:v>41127.0</c:v>
                </c:pt>
                <c:pt idx="1461">
                  <c:v>41128.0</c:v>
                </c:pt>
                <c:pt idx="1462">
                  <c:v>41129.0</c:v>
                </c:pt>
                <c:pt idx="1463">
                  <c:v>41130.0</c:v>
                </c:pt>
                <c:pt idx="1464">
                  <c:v>41131.0</c:v>
                </c:pt>
                <c:pt idx="1465">
                  <c:v>41134.0</c:v>
                </c:pt>
                <c:pt idx="1466">
                  <c:v>41135.0</c:v>
                </c:pt>
                <c:pt idx="1467">
                  <c:v>41136.0</c:v>
                </c:pt>
                <c:pt idx="1468">
                  <c:v>41137.0</c:v>
                </c:pt>
                <c:pt idx="1469">
                  <c:v>41138.0</c:v>
                </c:pt>
                <c:pt idx="1470">
                  <c:v>41141.0</c:v>
                </c:pt>
                <c:pt idx="1471">
                  <c:v>41142.0</c:v>
                </c:pt>
                <c:pt idx="1472">
                  <c:v>41143.0</c:v>
                </c:pt>
                <c:pt idx="1473">
                  <c:v>41144.0</c:v>
                </c:pt>
                <c:pt idx="1474">
                  <c:v>41145.0</c:v>
                </c:pt>
                <c:pt idx="1475">
                  <c:v>41148.0</c:v>
                </c:pt>
                <c:pt idx="1476">
                  <c:v>41149.0</c:v>
                </c:pt>
                <c:pt idx="1477">
                  <c:v>41150.0</c:v>
                </c:pt>
                <c:pt idx="1478">
                  <c:v>41151.0</c:v>
                </c:pt>
                <c:pt idx="1479">
                  <c:v>41152.0</c:v>
                </c:pt>
                <c:pt idx="1480">
                  <c:v>41155.0</c:v>
                </c:pt>
                <c:pt idx="1481">
                  <c:v>41156.0</c:v>
                </c:pt>
                <c:pt idx="1482">
                  <c:v>41157.0</c:v>
                </c:pt>
                <c:pt idx="1483">
                  <c:v>41158.0</c:v>
                </c:pt>
                <c:pt idx="1484">
                  <c:v>41159.0</c:v>
                </c:pt>
                <c:pt idx="1485">
                  <c:v>41162.0</c:v>
                </c:pt>
                <c:pt idx="1486">
                  <c:v>41163.0</c:v>
                </c:pt>
                <c:pt idx="1487">
                  <c:v>41164.0</c:v>
                </c:pt>
                <c:pt idx="1488">
                  <c:v>41165.0</c:v>
                </c:pt>
                <c:pt idx="1489">
                  <c:v>41166.0</c:v>
                </c:pt>
                <c:pt idx="1490">
                  <c:v>41169.0</c:v>
                </c:pt>
                <c:pt idx="1491">
                  <c:v>41170.0</c:v>
                </c:pt>
                <c:pt idx="1492">
                  <c:v>41171.0</c:v>
                </c:pt>
                <c:pt idx="1493">
                  <c:v>41172.0</c:v>
                </c:pt>
                <c:pt idx="1494">
                  <c:v>41173.0</c:v>
                </c:pt>
                <c:pt idx="1495">
                  <c:v>41176.0</c:v>
                </c:pt>
                <c:pt idx="1496">
                  <c:v>41177.0</c:v>
                </c:pt>
                <c:pt idx="1497">
                  <c:v>41178.0</c:v>
                </c:pt>
                <c:pt idx="1498">
                  <c:v>41179.0</c:v>
                </c:pt>
                <c:pt idx="1499">
                  <c:v>41180.0</c:v>
                </c:pt>
                <c:pt idx="1500">
                  <c:v>41183.0</c:v>
                </c:pt>
                <c:pt idx="1501">
                  <c:v>41184.0</c:v>
                </c:pt>
                <c:pt idx="1502">
                  <c:v>41185.0</c:v>
                </c:pt>
                <c:pt idx="1503">
                  <c:v>41186.0</c:v>
                </c:pt>
                <c:pt idx="1504">
                  <c:v>41187.0</c:v>
                </c:pt>
                <c:pt idx="1505">
                  <c:v>41190.0</c:v>
                </c:pt>
                <c:pt idx="1506">
                  <c:v>41191.0</c:v>
                </c:pt>
                <c:pt idx="1507">
                  <c:v>41192.0</c:v>
                </c:pt>
                <c:pt idx="1508">
                  <c:v>41193.0</c:v>
                </c:pt>
                <c:pt idx="1509">
                  <c:v>41194.0</c:v>
                </c:pt>
                <c:pt idx="1510">
                  <c:v>41197.0</c:v>
                </c:pt>
                <c:pt idx="1511">
                  <c:v>41198.0</c:v>
                </c:pt>
                <c:pt idx="1512">
                  <c:v>41199.0</c:v>
                </c:pt>
                <c:pt idx="1513">
                  <c:v>41200.0</c:v>
                </c:pt>
                <c:pt idx="1514">
                  <c:v>41201.0</c:v>
                </c:pt>
                <c:pt idx="1515">
                  <c:v>41204.0</c:v>
                </c:pt>
                <c:pt idx="1516">
                  <c:v>41205.0</c:v>
                </c:pt>
                <c:pt idx="1517">
                  <c:v>41206.0</c:v>
                </c:pt>
                <c:pt idx="1518">
                  <c:v>41207.0</c:v>
                </c:pt>
                <c:pt idx="1519">
                  <c:v>41208.0</c:v>
                </c:pt>
                <c:pt idx="1520">
                  <c:v>41211.0</c:v>
                </c:pt>
                <c:pt idx="1521">
                  <c:v>41212.0</c:v>
                </c:pt>
                <c:pt idx="1522">
                  <c:v>41213.0</c:v>
                </c:pt>
                <c:pt idx="1523">
                  <c:v>41214.0</c:v>
                </c:pt>
                <c:pt idx="1524">
                  <c:v>41215.0</c:v>
                </c:pt>
                <c:pt idx="1525">
                  <c:v>41218.0</c:v>
                </c:pt>
                <c:pt idx="1526">
                  <c:v>41219.0</c:v>
                </c:pt>
                <c:pt idx="1527">
                  <c:v>41220.0</c:v>
                </c:pt>
                <c:pt idx="1528">
                  <c:v>41221.0</c:v>
                </c:pt>
                <c:pt idx="1529">
                  <c:v>41222.0</c:v>
                </c:pt>
                <c:pt idx="1530">
                  <c:v>41225.0</c:v>
                </c:pt>
                <c:pt idx="1531">
                  <c:v>41226.0</c:v>
                </c:pt>
                <c:pt idx="1532">
                  <c:v>41227.0</c:v>
                </c:pt>
                <c:pt idx="1533">
                  <c:v>41228.0</c:v>
                </c:pt>
                <c:pt idx="1534">
                  <c:v>41229.0</c:v>
                </c:pt>
                <c:pt idx="1535">
                  <c:v>41232.0</c:v>
                </c:pt>
                <c:pt idx="1536">
                  <c:v>41233.0</c:v>
                </c:pt>
                <c:pt idx="1537">
                  <c:v>41234.0</c:v>
                </c:pt>
                <c:pt idx="1538">
                  <c:v>41235.0</c:v>
                </c:pt>
                <c:pt idx="1539">
                  <c:v>41236.0</c:v>
                </c:pt>
                <c:pt idx="1540">
                  <c:v>41239.0</c:v>
                </c:pt>
                <c:pt idx="1541">
                  <c:v>41240.0</c:v>
                </c:pt>
                <c:pt idx="1542">
                  <c:v>41241.0</c:v>
                </c:pt>
                <c:pt idx="1543">
                  <c:v>41242.0</c:v>
                </c:pt>
                <c:pt idx="1544">
                  <c:v>41243.0</c:v>
                </c:pt>
                <c:pt idx="1545">
                  <c:v>41246.0</c:v>
                </c:pt>
                <c:pt idx="1546">
                  <c:v>41247.0</c:v>
                </c:pt>
                <c:pt idx="1547">
                  <c:v>41248.0</c:v>
                </c:pt>
                <c:pt idx="1548">
                  <c:v>41249.0</c:v>
                </c:pt>
                <c:pt idx="1549">
                  <c:v>41250.0</c:v>
                </c:pt>
                <c:pt idx="1550">
                  <c:v>41253.0</c:v>
                </c:pt>
                <c:pt idx="1551">
                  <c:v>41254.0</c:v>
                </c:pt>
                <c:pt idx="1552">
                  <c:v>41255.0</c:v>
                </c:pt>
                <c:pt idx="1553">
                  <c:v>41256.0</c:v>
                </c:pt>
                <c:pt idx="1554">
                  <c:v>41257.0</c:v>
                </c:pt>
                <c:pt idx="1555">
                  <c:v>41260.0</c:v>
                </c:pt>
                <c:pt idx="1556">
                  <c:v>41261.0</c:v>
                </c:pt>
                <c:pt idx="1557">
                  <c:v>41262.0</c:v>
                </c:pt>
                <c:pt idx="1558">
                  <c:v>41263.0</c:v>
                </c:pt>
                <c:pt idx="1559">
                  <c:v>41264.0</c:v>
                </c:pt>
                <c:pt idx="1560">
                  <c:v>41267.0</c:v>
                </c:pt>
                <c:pt idx="1561">
                  <c:v>41268.0</c:v>
                </c:pt>
                <c:pt idx="1562">
                  <c:v>41269.0</c:v>
                </c:pt>
                <c:pt idx="1563">
                  <c:v>41270.0</c:v>
                </c:pt>
                <c:pt idx="1564">
                  <c:v>41271.0</c:v>
                </c:pt>
                <c:pt idx="1565">
                  <c:v>41274.0</c:v>
                </c:pt>
                <c:pt idx="1566">
                  <c:v>41275.0</c:v>
                </c:pt>
                <c:pt idx="1567">
                  <c:v>41276.0</c:v>
                </c:pt>
                <c:pt idx="1568">
                  <c:v>41277.0</c:v>
                </c:pt>
                <c:pt idx="1569">
                  <c:v>41278.0</c:v>
                </c:pt>
                <c:pt idx="1570">
                  <c:v>41281.0</c:v>
                </c:pt>
                <c:pt idx="1571">
                  <c:v>41282.0</c:v>
                </c:pt>
                <c:pt idx="1572">
                  <c:v>41283.0</c:v>
                </c:pt>
                <c:pt idx="1573">
                  <c:v>41284.0</c:v>
                </c:pt>
                <c:pt idx="1574">
                  <c:v>41285.0</c:v>
                </c:pt>
                <c:pt idx="1575">
                  <c:v>41288.0</c:v>
                </c:pt>
                <c:pt idx="1576">
                  <c:v>41289.0</c:v>
                </c:pt>
                <c:pt idx="1577">
                  <c:v>41290.0</c:v>
                </c:pt>
                <c:pt idx="1578">
                  <c:v>41291.0</c:v>
                </c:pt>
                <c:pt idx="1579">
                  <c:v>41292.0</c:v>
                </c:pt>
                <c:pt idx="1580">
                  <c:v>41295.0</c:v>
                </c:pt>
                <c:pt idx="1581">
                  <c:v>41296.0</c:v>
                </c:pt>
                <c:pt idx="1582">
                  <c:v>41297.0</c:v>
                </c:pt>
                <c:pt idx="1583">
                  <c:v>41298.0</c:v>
                </c:pt>
                <c:pt idx="1584">
                  <c:v>41299.0</c:v>
                </c:pt>
                <c:pt idx="1585">
                  <c:v>41302.0</c:v>
                </c:pt>
                <c:pt idx="1586">
                  <c:v>41303.0</c:v>
                </c:pt>
                <c:pt idx="1587">
                  <c:v>41304.0</c:v>
                </c:pt>
                <c:pt idx="1588">
                  <c:v>41305.0</c:v>
                </c:pt>
                <c:pt idx="1589">
                  <c:v>41306.0</c:v>
                </c:pt>
                <c:pt idx="1590">
                  <c:v>41309.0</c:v>
                </c:pt>
                <c:pt idx="1591">
                  <c:v>41310.0</c:v>
                </c:pt>
                <c:pt idx="1592">
                  <c:v>41311.0</c:v>
                </c:pt>
                <c:pt idx="1593">
                  <c:v>41312.0</c:v>
                </c:pt>
                <c:pt idx="1594">
                  <c:v>41313.0</c:v>
                </c:pt>
                <c:pt idx="1595">
                  <c:v>41316.0</c:v>
                </c:pt>
                <c:pt idx="1596">
                  <c:v>41317.0</c:v>
                </c:pt>
                <c:pt idx="1597">
                  <c:v>41318.0</c:v>
                </c:pt>
                <c:pt idx="1598">
                  <c:v>41319.0</c:v>
                </c:pt>
                <c:pt idx="1599">
                  <c:v>41320.0</c:v>
                </c:pt>
                <c:pt idx="1600">
                  <c:v>41323.0</c:v>
                </c:pt>
                <c:pt idx="1601">
                  <c:v>41324.0</c:v>
                </c:pt>
                <c:pt idx="1602">
                  <c:v>41325.0</c:v>
                </c:pt>
                <c:pt idx="1603">
                  <c:v>41326.0</c:v>
                </c:pt>
                <c:pt idx="1604">
                  <c:v>41327.0</c:v>
                </c:pt>
                <c:pt idx="1605">
                  <c:v>41330.0</c:v>
                </c:pt>
                <c:pt idx="1606">
                  <c:v>41331.0</c:v>
                </c:pt>
                <c:pt idx="1607">
                  <c:v>41332.0</c:v>
                </c:pt>
                <c:pt idx="1608">
                  <c:v>41333.0</c:v>
                </c:pt>
                <c:pt idx="1609">
                  <c:v>41334.0</c:v>
                </c:pt>
                <c:pt idx="1610">
                  <c:v>41337.0</c:v>
                </c:pt>
                <c:pt idx="1611">
                  <c:v>41338.0</c:v>
                </c:pt>
                <c:pt idx="1612">
                  <c:v>41339.0</c:v>
                </c:pt>
                <c:pt idx="1613">
                  <c:v>41340.0</c:v>
                </c:pt>
                <c:pt idx="1614">
                  <c:v>41341.0</c:v>
                </c:pt>
                <c:pt idx="1615">
                  <c:v>41344.0</c:v>
                </c:pt>
                <c:pt idx="1616">
                  <c:v>41345.0</c:v>
                </c:pt>
                <c:pt idx="1617">
                  <c:v>41346.0</c:v>
                </c:pt>
                <c:pt idx="1618">
                  <c:v>41347.0</c:v>
                </c:pt>
                <c:pt idx="1619">
                  <c:v>41348.0</c:v>
                </c:pt>
                <c:pt idx="1620">
                  <c:v>41351.0</c:v>
                </c:pt>
                <c:pt idx="1621">
                  <c:v>41352.0</c:v>
                </c:pt>
                <c:pt idx="1622">
                  <c:v>41353.0</c:v>
                </c:pt>
                <c:pt idx="1623">
                  <c:v>41354.0</c:v>
                </c:pt>
                <c:pt idx="1624">
                  <c:v>41355.0</c:v>
                </c:pt>
                <c:pt idx="1625">
                  <c:v>41358.0</c:v>
                </c:pt>
                <c:pt idx="1626">
                  <c:v>41359.0</c:v>
                </c:pt>
                <c:pt idx="1627">
                  <c:v>41360.0</c:v>
                </c:pt>
                <c:pt idx="1628">
                  <c:v>41361.0</c:v>
                </c:pt>
                <c:pt idx="1629">
                  <c:v>41362.0</c:v>
                </c:pt>
                <c:pt idx="1630">
                  <c:v>41365.0</c:v>
                </c:pt>
                <c:pt idx="1631">
                  <c:v>41366.0</c:v>
                </c:pt>
                <c:pt idx="1632">
                  <c:v>41367.0</c:v>
                </c:pt>
                <c:pt idx="1633">
                  <c:v>41368.0</c:v>
                </c:pt>
                <c:pt idx="1634">
                  <c:v>41369.0</c:v>
                </c:pt>
                <c:pt idx="1635">
                  <c:v>41372.0</c:v>
                </c:pt>
                <c:pt idx="1636">
                  <c:v>41373.0</c:v>
                </c:pt>
                <c:pt idx="1637">
                  <c:v>41374.0</c:v>
                </c:pt>
                <c:pt idx="1638">
                  <c:v>41375.0</c:v>
                </c:pt>
                <c:pt idx="1639">
                  <c:v>41376.0</c:v>
                </c:pt>
                <c:pt idx="1640">
                  <c:v>41379.0</c:v>
                </c:pt>
                <c:pt idx="1641">
                  <c:v>41380.0</c:v>
                </c:pt>
                <c:pt idx="1642">
                  <c:v>41381.0</c:v>
                </c:pt>
                <c:pt idx="1643">
                  <c:v>41382.0</c:v>
                </c:pt>
                <c:pt idx="1644">
                  <c:v>41383.0</c:v>
                </c:pt>
                <c:pt idx="1645">
                  <c:v>41386.0</c:v>
                </c:pt>
                <c:pt idx="1646">
                  <c:v>41387.0</c:v>
                </c:pt>
                <c:pt idx="1647">
                  <c:v>41388.0</c:v>
                </c:pt>
                <c:pt idx="1648">
                  <c:v>41389.0</c:v>
                </c:pt>
                <c:pt idx="1649">
                  <c:v>41390.0</c:v>
                </c:pt>
                <c:pt idx="1650">
                  <c:v>41393.0</c:v>
                </c:pt>
                <c:pt idx="1651">
                  <c:v>41394.0</c:v>
                </c:pt>
                <c:pt idx="1652">
                  <c:v>41395.0</c:v>
                </c:pt>
                <c:pt idx="1653">
                  <c:v>41396.0</c:v>
                </c:pt>
                <c:pt idx="1654">
                  <c:v>41397.0</c:v>
                </c:pt>
                <c:pt idx="1655">
                  <c:v>41400.0</c:v>
                </c:pt>
                <c:pt idx="1656">
                  <c:v>41401.0</c:v>
                </c:pt>
                <c:pt idx="1657">
                  <c:v>41402.0</c:v>
                </c:pt>
                <c:pt idx="1658">
                  <c:v>41403.0</c:v>
                </c:pt>
                <c:pt idx="1659">
                  <c:v>41404.0</c:v>
                </c:pt>
                <c:pt idx="1660">
                  <c:v>41407.0</c:v>
                </c:pt>
                <c:pt idx="1661">
                  <c:v>41408.0</c:v>
                </c:pt>
                <c:pt idx="1662">
                  <c:v>41409.0</c:v>
                </c:pt>
                <c:pt idx="1663">
                  <c:v>41410.0</c:v>
                </c:pt>
                <c:pt idx="1664">
                  <c:v>41411.0</c:v>
                </c:pt>
                <c:pt idx="1665">
                  <c:v>41414.0</c:v>
                </c:pt>
                <c:pt idx="1666">
                  <c:v>41415.0</c:v>
                </c:pt>
                <c:pt idx="1667">
                  <c:v>41416.0</c:v>
                </c:pt>
                <c:pt idx="1668">
                  <c:v>41417.0</c:v>
                </c:pt>
                <c:pt idx="1669">
                  <c:v>41418.0</c:v>
                </c:pt>
                <c:pt idx="1670">
                  <c:v>41421.0</c:v>
                </c:pt>
                <c:pt idx="1671">
                  <c:v>41422.0</c:v>
                </c:pt>
                <c:pt idx="1672">
                  <c:v>41423.0</c:v>
                </c:pt>
                <c:pt idx="1673">
                  <c:v>41424.0</c:v>
                </c:pt>
                <c:pt idx="1674">
                  <c:v>41425.0</c:v>
                </c:pt>
              </c:numCache>
            </c:numRef>
          </c:xVal>
          <c:yVal>
            <c:numRef>
              <c:f>ATM!$F$3:$F$1677</c:f>
              <c:numCache>
                <c:formatCode>General</c:formatCode>
                <c:ptCount val="1675"/>
                <c:pt idx="0">
                  <c:v>6.5</c:v>
                </c:pt>
                <c:pt idx="1">
                  <c:v>6.649999999999998</c:v>
                </c:pt>
                <c:pt idx="2">
                  <c:v>6.475</c:v>
                </c:pt>
                <c:pt idx="3">
                  <c:v>6.7505</c:v>
                </c:pt>
                <c:pt idx="4">
                  <c:v>6.875</c:v>
                </c:pt>
                <c:pt idx="5">
                  <c:v>6.8</c:v>
                </c:pt>
                <c:pt idx="6">
                  <c:v>6.45</c:v>
                </c:pt>
                <c:pt idx="7">
                  <c:v>6.4</c:v>
                </c:pt>
                <c:pt idx="8">
                  <c:v>6.55</c:v>
                </c:pt>
                <c:pt idx="9">
                  <c:v>6.6</c:v>
                </c:pt>
                <c:pt idx="10">
                  <c:v>6.7</c:v>
                </c:pt>
                <c:pt idx="11">
                  <c:v>6.675</c:v>
                </c:pt>
                <c:pt idx="12">
                  <c:v>6.725</c:v>
                </c:pt>
                <c:pt idx="13">
                  <c:v>6.55</c:v>
                </c:pt>
                <c:pt idx="14">
                  <c:v>6.55</c:v>
                </c:pt>
                <c:pt idx="15">
                  <c:v>6.524999999999996</c:v>
                </c:pt>
                <c:pt idx="16">
                  <c:v>6.5</c:v>
                </c:pt>
                <c:pt idx="17">
                  <c:v>6.725</c:v>
                </c:pt>
                <c:pt idx="18">
                  <c:v>7.45</c:v>
                </c:pt>
                <c:pt idx="19">
                  <c:v>7.05</c:v>
                </c:pt>
                <c:pt idx="20">
                  <c:v>7.1</c:v>
                </c:pt>
                <c:pt idx="21">
                  <c:v>7.124999999999995</c:v>
                </c:pt>
                <c:pt idx="22">
                  <c:v>7.25</c:v>
                </c:pt>
                <c:pt idx="23">
                  <c:v>7.525429999999997</c:v>
                </c:pt>
                <c:pt idx="24">
                  <c:v>7.275</c:v>
                </c:pt>
                <c:pt idx="25">
                  <c:v>7.4</c:v>
                </c:pt>
                <c:pt idx="26">
                  <c:v>7.4</c:v>
                </c:pt>
                <c:pt idx="27">
                  <c:v>7.2</c:v>
                </c:pt>
                <c:pt idx="28">
                  <c:v>7.1</c:v>
                </c:pt>
                <c:pt idx="29">
                  <c:v>7.05</c:v>
                </c:pt>
                <c:pt idx="30">
                  <c:v>7.0</c:v>
                </c:pt>
                <c:pt idx="31">
                  <c:v>6.875</c:v>
                </c:pt>
                <c:pt idx="32">
                  <c:v>7.1</c:v>
                </c:pt>
                <c:pt idx="33">
                  <c:v>7.3</c:v>
                </c:pt>
                <c:pt idx="34">
                  <c:v>7.324999999999995</c:v>
                </c:pt>
                <c:pt idx="35">
                  <c:v>7.25</c:v>
                </c:pt>
                <c:pt idx="36">
                  <c:v>7.149999999999999</c:v>
                </c:pt>
                <c:pt idx="37">
                  <c:v>6.95</c:v>
                </c:pt>
                <c:pt idx="38">
                  <c:v>6.55</c:v>
                </c:pt>
                <c:pt idx="39">
                  <c:v>6.675</c:v>
                </c:pt>
                <c:pt idx="40">
                  <c:v>6.9</c:v>
                </c:pt>
                <c:pt idx="41">
                  <c:v>7.8004</c:v>
                </c:pt>
                <c:pt idx="42">
                  <c:v>7.8</c:v>
                </c:pt>
                <c:pt idx="43">
                  <c:v>8.05</c:v>
                </c:pt>
                <c:pt idx="44">
                  <c:v>7.75</c:v>
                </c:pt>
                <c:pt idx="45">
                  <c:v>8.55</c:v>
                </c:pt>
                <c:pt idx="46">
                  <c:v>8.125</c:v>
                </c:pt>
                <c:pt idx="47">
                  <c:v>8.15</c:v>
                </c:pt>
                <c:pt idx="48">
                  <c:v>8.325</c:v>
                </c:pt>
                <c:pt idx="49">
                  <c:v>7.624999999999994</c:v>
                </c:pt>
                <c:pt idx="50">
                  <c:v>7.7004</c:v>
                </c:pt>
                <c:pt idx="51">
                  <c:v>8.4</c:v>
                </c:pt>
                <c:pt idx="52">
                  <c:v>8.5004</c:v>
                </c:pt>
                <c:pt idx="53">
                  <c:v>8.325</c:v>
                </c:pt>
                <c:pt idx="54">
                  <c:v>8.4</c:v>
                </c:pt>
                <c:pt idx="55">
                  <c:v>8.7</c:v>
                </c:pt>
                <c:pt idx="56">
                  <c:v>8.1</c:v>
                </c:pt>
                <c:pt idx="57">
                  <c:v>7.9504</c:v>
                </c:pt>
                <c:pt idx="58">
                  <c:v>7.925</c:v>
                </c:pt>
                <c:pt idx="59">
                  <c:v>7.75</c:v>
                </c:pt>
                <c:pt idx="60">
                  <c:v>7.575</c:v>
                </c:pt>
                <c:pt idx="61">
                  <c:v>7.624999999999994</c:v>
                </c:pt>
                <c:pt idx="62">
                  <c:v>8.05</c:v>
                </c:pt>
                <c:pt idx="63">
                  <c:v>8.2</c:v>
                </c:pt>
                <c:pt idx="64">
                  <c:v>8.025</c:v>
                </c:pt>
                <c:pt idx="65">
                  <c:v>8.2</c:v>
                </c:pt>
                <c:pt idx="66">
                  <c:v>7.8504</c:v>
                </c:pt>
                <c:pt idx="67">
                  <c:v>7.675429999999999</c:v>
                </c:pt>
                <c:pt idx="68">
                  <c:v>7.624999999999994</c:v>
                </c:pt>
                <c:pt idx="69">
                  <c:v>7.7</c:v>
                </c:pt>
                <c:pt idx="70">
                  <c:v>7.55</c:v>
                </c:pt>
                <c:pt idx="71">
                  <c:v>7.6</c:v>
                </c:pt>
                <c:pt idx="72">
                  <c:v>7.37543</c:v>
                </c:pt>
                <c:pt idx="73">
                  <c:v>7.3</c:v>
                </c:pt>
                <c:pt idx="74">
                  <c:v>7.3</c:v>
                </c:pt>
                <c:pt idx="75">
                  <c:v>7.1</c:v>
                </c:pt>
                <c:pt idx="76">
                  <c:v>7.25</c:v>
                </c:pt>
                <c:pt idx="77">
                  <c:v>7.55</c:v>
                </c:pt>
                <c:pt idx="78">
                  <c:v>7.7</c:v>
                </c:pt>
                <c:pt idx="79">
                  <c:v>7.4</c:v>
                </c:pt>
                <c:pt idx="80">
                  <c:v>7.375</c:v>
                </c:pt>
                <c:pt idx="81">
                  <c:v>7.3</c:v>
                </c:pt>
                <c:pt idx="82">
                  <c:v>7.275</c:v>
                </c:pt>
                <c:pt idx="83">
                  <c:v>7.024999999999996</c:v>
                </c:pt>
                <c:pt idx="84">
                  <c:v>7.05</c:v>
                </c:pt>
                <c:pt idx="85">
                  <c:v>7.149999999999999</c:v>
                </c:pt>
                <c:pt idx="86">
                  <c:v>7.1004</c:v>
                </c:pt>
                <c:pt idx="87">
                  <c:v>6.975</c:v>
                </c:pt>
                <c:pt idx="88">
                  <c:v>6.95</c:v>
                </c:pt>
                <c:pt idx="89">
                  <c:v>7.0</c:v>
                </c:pt>
                <c:pt idx="90">
                  <c:v>6.775</c:v>
                </c:pt>
                <c:pt idx="91">
                  <c:v>6.85</c:v>
                </c:pt>
                <c:pt idx="92">
                  <c:v>6.824999999999995</c:v>
                </c:pt>
                <c:pt idx="93">
                  <c:v>6.675</c:v>
                </c:pt>
                <c:pt idx="94">
                  <c:v>6.875</c:v>
                </c:pt>
                <c:pt idx="95">
                  <c:v>6.725</c:v>
                </c:pt>
                <c:pt idx="96">
                  <c:v>6.524999999999996</c:v>
                </c:pt>
                <c:pt idx="97">
                  <c:v>6.375</c:v>
                </c:pt>
                <c:pt idx="98">
                  <c:v>6.425</c:v>
                </c:pt>
                <c:pt idx="99">
                  <c:v>6.524999999999996</c:v>
                </c:pt>
                <c:pt idx="100">
                  <c:v>6.45</c:v>
                </c:pt>
                <c:pt idx="101">
                  <c:v>6.42543</c:v>
                </c:pt>
                <c:pt idx="102">
                  <c:v>6.4</c:v>
                </c:pt>
                <c:pt idx="103">
                  <c:v>6.5004</c:v>
                </c:pt>
                <c:pt idx="104">
                  <c:v>6.649999999999998</c:v>
                </c:pt>
                <c:pt idx="105">
                  <c:v>6.6</c:v>
                </c:pt>
                <c:pt idx="106">
                  <c:v>6.6</c:v>
                </c:pt>
                <c:pt idx="107">
                  <c:v>6.649999999999998</c:v>
                </c:pt>
                <c:pt idx="108">
                  <c:v>6.45</c:v>
                </c:pt>
                <c:pt idx="109">
                  <c:v>6.425</c:v>
                </c:pt>
                <c:pt idx="110">
                  <c:v>6.275</c:v>
                </c:pt>
                <c:pt idx="111">
                  <c:v>6.1004</c:v>
                </c:pt>
                <c:pt idx="112">
                  <c:v>6.35</c:v>
                </c:pt>
                <c:pt idx="113">
                  <c:v>6.45</c:v>
                </c:pt>
                <c:pt idx="114">
                  <c:v>6.85</c:v>
                </c:pt>
                <c:pt idx="115">
                  <c:v>6.6</c:v>
                </c:pt>
                <c:pt idx="116">
                  <c:v>6.375</c:v>
                </c:pt>
                <c:pt idx="117">
                  <c:v>6.45</c:v>
                </c:pt>
                <c:pt idx="118">
                  <c:v>6.575</c:v>
                </c:pt>
                <c:pt idx="119">
                  <c:v>6.55</c:v>
                </c:pt>
                <c:pt idx="120">
                  <c:v>6.55</c:v>
                </c:pt>
                <c:pt idx="121">
                  <c:v>6.4</c:v>
                </c:pt>
                <c:pt idx="122">
                  <c:v>6.3</c:v>
                </c:pt>
                <c:pt idx="123">
                  <c:v>6.35</c:v>
                </c:pt>
                <c:pt idx="124">
                  <c:v>6.475</c:v>
                </c:pt>
                <c:pt idx="125">
                  <c:v>6.475</c:v>
                </c:pt>
                <c:pt idx="126">
                  <c:v>6.85</c:v>
                </c:pt>
                <c:pt idx="127">
                  <c:v>7.4</c:v>
                </c:pt>
                <c:pt idx="128">
                  <c:v>7.3</c:v>
                </c:pt>
                <c:pt idx="129">
                  <c:v>6.775</c:v>
                </c:pt>
                <c:pt idx="130">
                  <c:v>6.824999999999995</c:v>
                </c:pt>
                <c:pt idx="131">
                  <c:v>7.149999999999999</c:v>
                </c:pt>
                <c:pt idx="132">
                  <c:v>7.05</c:v>
                </c:pt>
                <c:pt idx="133">
                  <c:v>6.9</c:v>
                </c:pt>
                <c:pt idx="134">
                  <c:v>6.6</c:v>
                </c:pt>
                <c:pt idx="135">
                  <c:v>6.6</c:v>
                </c:pt>
                <c:pt idx="136">
                  <c:v>6.55</c:v>
                </c:pt>
                <c:pt idx="137">
                  <c:v>7.5</c:v>
                </c:pt>
                <c:pt idx="138">
                  <c:v>7.1</c:v>
                </c:pt>
                <c:pt idx="139">
                  <c:v>7.05</c:v>
                </c:pt>
                <c:pt idx="140">
                  <c:v>7.3</c:v>
                </c:pt>
                <c:pt idx="141">
                  <c:v>7.25</c:v>
                </c:pt>
                <c:pt idx="142">
                  <c:v>7.225</c:v>
                </c:pt>
                <c:pt idx="143">
                  <c:v>7.0</c:v>
                </c:pt>
                <c:pt idx="144">
                  <c:v>6.75</c:v>
                </c:pt>
                <c:pt idx="145">
                  <c:v>7.35</c:v>
                </c:pt>
                <c:pt idx="146">
                  <c:v>7.375</c:v>
                </c:pt>
                <c:pt idx="147">
                  <c:v>7.55</c:v>
                </c:pt>
                <c:pt idx="148">
                  <c:v>7.9</c:v>
                </c:pt>
                <c:pt idx="149">
                  <c:v>8.375</c:v>
                </c:pt>
                <c:pt idx="150">
                  <c:v>8.5004</c:v>
                </c:pt>
                <c:pt idx="151">
                  <c:v>8.2004</c:v>
                </c:pt>
                <c:pt idx="152">
                  <c:v>8.7004</c:v>
                </c:pt>
                <c:pt idx="153">
                  <c:v>8.75</c:v>
                </c:pt>
                <c:pt idx="154">
                  <c:v>8.72615</c:v>
                </c:pt>
                <c:pt idx="155">
                  <c:v>9.1504</c:v>
                </c:pt>
                <c:pt idx="156">
                  <c:v>9.0</c:v>
                </c:pt>
                <c:pt idx="157">
                  <c:v>8.6</c:v>
                </c:pt>
                <c:pt idx="158">
                  <c:v>9.3004</c:v>
                </c:pt>
                <c:pt idx="159">
                  <c:v>9.5</c:v>
                </c:pt>
                <c:pt idx="160">
                  <c:v>9.575</c:v>
                </c:pt>
                <c:pt idx="161">
                  <c:v>9.9004</c:v>
                </c:pt>
                <c:pt idx="162">
                  <c:v>10.7004</c:v>
                </c:pt>
                <c:pt idx="163">
                  <c:v>14.8454</c:v>
                </c:pt>
                <c:pt idx="164">
                  <c:v>12.75</c:v>
                </c:pt>
                <c:pt idx="165">
                  <c:v>11.3</c:v>
                </c:pt>
                <c:pt idx="166">
                  <c:v>12.5</c:v>
                </c:pt>
                <c:pt idx="167">
                  <c:v>10.5</c:v>
                </c:pt>
                <c:pt idx="168">
                  <c:v>10.35</c:v>
                </c:pt>
                <c:pt idx="169">
                  <c:v>10.3</c:v>
                </c:pt>
                <c:pt idx="170">
                  <c:v>10.0</c:v>
                </c:pt>
                <c:pt idx="171">
                  <c:v>10.75</c:v>
                </c:pt>
                <c:pt idx="172">
                  <c:v>11.375</c:v>
                </c:pt>
                <c:pt idx="173">
                  <c:v>11.0</c:v>
                </c:pt>
                <c:pt idx="174">
                  <c:v>11.15</c:v>
                </c:pt>
                <c:pt idx="175">
                  <c:v>11.0</c:v>
                </c:pt>
                <c:pt idx="176">
                  <c:v>11.35</c:v>
                </c:pt>
                <c:pt idx="177">
                  <c:v>11.3</c:v>
                </c:pt>
                <c:pt idx="178">
                  <c:v>11.2</c:v>
                </c:pt>
                <c:pt idx="179">
                  <c:v>11.225</c:v>
                </c:pt>
                <c:pt idx="180">
                  <c:v>12.1</c:v>
                </c:pt>
                <c:pt idx="181">
                  <c:v>10.75</c:v>
                </c:pt>
                <c:pt idx="182">
                  <c:v>10.6</c:v>
                </c:pt>
                <c:pt idx="183">
                  <c:v>10.0</c:v>
                </c:pt>
                <c:pt idx="184">
                  <c:v>10.1</c:v>
                </c:pt>
                <c:pt idx="185">
                  <c:v>10.1</c:v>
                </c:pt>
                <c:pt idx="186">
                  <c:v>10.0</c:v>
                </c:pt>
                <c:pt idx="187">
                  <c:v>9.0</c:v>
                </c:pt>
                <c:pt idx="188">
                  <c:v>9.3</c:v>
                </c:pt>
                <c:pt idx="189">
                  <c:v>9.3</c:v>
                </c:pt>
                <c:pt idx="190">
                  <c:v>9.05</c:v>
                </c:pt>
                <c:pt idx="191">
                  <c:v>9.4</c:v>
                </c:pt>
                <c:pt idx="192">
                  <c:v>9.25</c:v>
                </c:pt>
                <c:pt idx="193">
                  <c:v>8.65</c:v>
                </c:pt>
                <c:pt idx="194">
                  <c:v>8.725</c:v>
                </c:pt>
                <c:pt idx="195">
                  <c:v>8.8</c:v>
                </c:pt>
                <c:pt idx="196">
                  <c:v>8.7</c:v>
                </c:pt>
                <c:pt idx="197">
                  <c:v>8.575</c:v>
                </c:pt>
                <c:pt idx="198">
                  <c:v>8.525</c:v>
                </c:pt>
                <c:pt idx="199">
                  <c:v>8.25</c:v>
                </c:pt>
                <c:pt idx="200">
                  <c:v>7.9</c:v>
                </c:pt>
                <c:pt idx="201">
                  <c:v>7.55</c:v>
                </c:pt>
                <c:pt idx="202">
                  <c:v>7.45</c:v>
                </c:pt>
                <c:pt idx="203">
                  <c:v>7.275</c:v>
                </c:pt>
                <c:pt idx="204">
                  <c:v>7.2</c:v>
                </c:pt>
                <c:pt idx="205">
                  <c:v>7.425</c:v>
                </c:pt>
                <c:pt idx="206">
                  <c:v>8.125</c:v>
                </c:pt>
                <c:pt idx="207">
                  <c:v>8.15</c:v>
                </c:pt>
                <c:pt idx="208">
                  <c:v>9.12288</c:v>
                </c:pt>
                <c:pt idx="209">
                  <c:v>8.85</c:v>
                </c:pt>
                <c:pt idx="210">
                  <c:v>9.5</c:v>
                </c:pt>
                <c:pt idx="211">
                  <c:v>8.825</c:v>
                </c:pt>
                <c:pt idx="212">
                  <c:v>8.85288</c:v>
                </c:pt>
                <c:pt idx="213">
                  <c:v>9.04788</c:v>
                </c:pt>
                <c:pt idx="214">
                  <c:v>8.825</c:v>
                </c:pt>
                <c:pt idx="215">
                  <c:v>8.82225</c:v>
                </c:pt>
                <c:pt idx="216">
                  <c:v>8.675</c:v>
                </c:pt>
                <c:pt idx="217">
                  <c:v>8.37113</c:v>
                </c:pt>
                <c:pt idx="218">
                  <c:v>8.6</c:v>
                </c:pt>
                <c:pt idx="219">
                  <c:v>8.5</c:v>
                </c:pt>
                <c:pt idx="220">
                  <c:v>9.05</c:v>
                </c:pt>
                <c:pt idx="221">
                  <c:v>8.825</c:v>
                </c:pt>
                <c:pt idx="222">
                  <c:v>9.92513</c:v>
                </c:pt>
                <c:pt idx="223">
                  <c:v>10.475</c:v>
                </c:pt>
                <c:pt idx="224">
                  <c:v>10.7</c:v>
                </c:pt>
                <c:pt idx="225">
                  <c:v>13.63425</c:v>
                </c:pt>
                <c:pt idx="226">
                  <c:v>11.65</c:v>
                </c:pt>
                <c:pt idx="227">
                  <c:v>10.47413</c:v>
                </c:pt>
                <c:pt idx="228">
                  <c:v>10.55</c:v>
                </c:pt>
                <c:pt idx="229">
                  <c:v>11.47888</c:v>
                </c:pt>
                <c:pt idx="230">
                  <c:v>11.15</c:v>
                </c:pt>
                <c:pt idx="231">
                  <c:v>11.57138</c:v>
                </c:pt>
                <c:pt idx="232">
                  <c:v>12.5</c:v>
                </c:pt>
                <c:pt idx="233">
                  <c:v>12.5</c:v>
                </c:pt>
                <c:pt idx="234">
                  <c:v>12.5</c:v>
                </c:pt>
                <c:pt idx="235">
                  <c:v>12.325</c:v>
                </c:pt>
                <c:pt idx="236">
                  <c:v>11.8</c:v>
                </c:pt>
                <c:pt idx="237">
                  <c:v>10.775</c:v>
                </c:pt>
                <c:pt idx="238">
                  <c:v>10.825</c:v>
                </c:pt>
                <c:pt idx="239">
                  <c:v>10.525</c:v>
                </c:pt>
                <c:pt idx="240">
                  <c:v>10.4</c:v>
                </c:pt>
                <c:pt idx="241">
                  <c:v>10.575</c:v>
                </c:pt>
                <c:pt idx="242">
                  <c:v>10.4</c:v>
                </c:pt>
                <c:pt idx="243">
                  <c:v>10.125</c:v>
                </c:pt>
                <c:pt idx="244">
                  <c:v>9.75</c:v>
                </c:pt>
                <c:pt idx="245">
                  <c:v>9.75</c:v>
                </c:pt>
                <c:pt idx="246">
                  <c:v>10.25125</c:v>
                </c:pt>
                <c:pt idx="247">
                  <c:v>10.025</c:v>
                </c:pt>
                <c:pt idx="248">
                  <c:v>10.25</c:v>
                </c:pt>
                <c:pt idx="249">
                  <c:v>10.1</c:v>
                </c:pt>
                <c:pt idx="250">
                  <c:v>10.05</c:v>
                </c:pt>
                <c:pt idx="251">
                  <c:v>9.925</c:v>
                </c:pt>
                <c:pt idx="252">
                  <c:v>9.8</c:v>
                </c:pt>
                <c:pt idx="253">
                  <c:v>9.45</c:v>
                </c:pt>
                <c:pt idx="254">
                  <c:v>9.525</c:v>
                </c:pt>
                <c:pt idx="255">
                  <c:v>9.425</c:v>
                </c:pt>
                <c:pt idx="256">
                  <c:v>9.425</c:v>
                </c:pt>
                <c:pt idx="257">
                  <c:v>9.375</c:v>
                </c:pt>
                <c:pt idx="258">
                  <c:v>9.475</c:v>
                </c:pt>
                <c:pt idx="259">
                  <c:v>9.625</c:v>
                </c:pt>
                <c:pt idx="260">
                  <c:v>10.4</c:v>
                </c:pt>
                <c:pt idx="261">
                  <c:v>10.525</c:v>
                </c:pt>
                <c:pt idx="262">
                  <c:v>11.4</c:v>
                </c:pt>
                <c:pt idx="263">
                  <c:v>11.65</c:v>
                </c:pt>
                <c:pt idx="264">
                  <c:v>11.725</c:v>
                </c:pt>
                <c:pt idx="265">
                  <c:v>11.7</c:v>
                </c:pt>
                <c:pt idx="266">
                  <c:v>11.225</c:v>
                </c:pt>
                <c:pt idx="267">
                  <c:v>11.225</c:v>
                </c:pt>
                <c:pt idx="268">
                  <c:v>11.025</c:v>
                </c:pt>
                <c:pt idx="269">
                  <c:v>11.2</c:v>
                </c:pt>
                <c:pt idx="270">
                  <c:v>11.93025</c:v>
                </c:pt>
                <c:pt idx="271">
                  <c:v>12.225</c:v>
                </c:pt>
                <c:pt idx="272">
                  <c:v>12.1</c:v>
                </c:pt>
                <c:pt idx="273">
                  <c:v>12.275</c:v>
                </c:pt>
                <c:pt idx="274">
                  <c:v>12.575</c:v>
                </c:pt>
                <c:pt idx="275">
                  <c:v>13.25</c:v>
                </c:pt>
                <c:pt idx="276">
                  <c:v>13.15</c:v>
                </c:pt>
                <c:pt idx="277">
                  <c:v>13.00125</c:v>
                </c:pt>
                <c:pt idx="278">
                  <c:v>12.45</c:v>
                </c:pt>
                <c:pt idx="279">
                  <c:v>11.6</c:v>
                </c:pt>
                <c:pt idx="280">
                  <c:v>12.45</c:v>
                </c:pt>
                <c:pt idx="281">
                  <c:v>11.83503</c:v>
                </c:pt>
                <c:pt idx="282">
                  <c:v>11.725</c:v>
                </c:pt>
                <c:pt idx="283">
                  <c:v>11.825</c:v>
                </c:pt>
                <c:pt idx="284">
                  <c:v>11.5</c:v>
                </c:pt>
                <c:pt idx="285">
                  <c:v>10.85</c:v>
                </c:pt>
                <c:pt idx="286">
                  <c:v>10.775</c:v>
                </c:pt>
                <c:pt idx="287">
                  <c:v>11.15</c:v>
                </c:pt>
                <c:pt idx="288">
                  <c:v>11.225</c:v>
                </c:pt>
                <c:pt idx="289">
                  <c:v>10.775</c:v>
                </c:pt>
                <c:pt idx="290">
                  <c:v>11.225</c:v>
                </c:pt>
                <c:pt idx="291">
                  <c:v>10.975</c:v>
                </c:pt>
                <c:pt idx="292">
                  <c:v>10.75</c:v>
                </c:pt>
                <c:pt idx="293">
                  <c:v>10.3</c:v>
                </c:pt>
                <c:pt idx="294">
                  <c:v>10.475</c:v>
                </c:pt>
                <c:pt idx="295">
                  <c:v>10.425</c:v>
                </c:pt>
                <c:pt idx="296">
                  <c:v>10.45</c:v>
                </c:pt>
                <c:pt idx="297">
                  <c:v>10.475</c:v>
                </c:pt>
                <c:pt idx="298">
                  <c:v>10.35</c:v>
                </c:pt>
                <c:pt idx="299">
                  <c:v>10.675</c:v>
                </c:pt>
                <c:pt idx="300">
                  <c:v>10.225</c:v>
                </c:pt>
                <c:pt idx="301">
                  <c:v>10.025</c:v>
                </c:pt>
                <c:pt idx="302">
                  <c:v>10.575</c:v>
                </c:pt>
                <c:pt idx="303">
                  <c:v>11.05</c:v>
                </c:pt>
                <c:pt idx="304">
                  <c:v>12.25</c:v>
                </c:pt>
                <c:pt idx="305">
                  <c:v>13.5</c:v>
                </c:pt>
                <c:pt idx="306">
                  <c:v>12.891</c:v>
                </c:pt>
                <c:pt idx="307">
                  <c:v>12.225</c:v>
                </c:pt>
                <c:pt idx="308">
                  <c:v>12.8</c:v>
                </c:pt>
                <c:pt idx="309">
                  <c:v>13.525</c:v>
                </c:pt>
                <c:pt idx="310">
                  <c:v>13.3</c:v>
                </c:pt>
                <c:pt idx="311">
                  <c:v>12.65</c:v>
                </c:pt>
                <c:pt idx="312">
                  <c:v>12.75</c:v>
                </c:pt>
                <c:pt idx="313">
                  <c:v>14.5</c:v>
                </c:pt>
                <c:pt idx="314">
                  <c:v>14.55</c:v>
                </c:pt>
                <c:pt idx="315">
                  <c:v>14.55</c:v>
                </c:pt>
                <c:pt idx="316">
                  <c:v>15.42365</c:v>
                </c:pt>
                <c:pt idx="317">
                  <c:v>14.975</c:v>
                </c:pt>
                <c:pt idx="318">
                  <c:v>15.25685</c:v>
                </c:pt>
                <c:pt idx="319">
                  <c:v>14.43819</c:v>
                </c:pt>
                <c:pt idx="320">
                  <c:v>14.16499</c:v>
                </c:pt>
                <c:pt idx="321">
                  <c:v>13.95</c:v>
                </c:pt>
                <c:pt idx="322">
                  <c:v>14.845</c:v>
                </c:pt>
                <c:pt idx="323">
                  <c:v>14.405</c:v>
                </c:pt>
                <c:pt idx="324">
                  <c:v>14.53</c:v>
                </c:pt>
                <c:pt idx="325">
                  <c:v>14.94</c:v>
                </c:pt>
                <c:pt idx="326">
                  <c:v>13.915</c:v>
                </c:pt>
                <c:pt idx="327">
                  <c:v>13.4</c:v>
                </c:pt>
                <c:pt idx="328">
                  <c:v>13.51</c:v>
                </c:pt>
                <c:pt idx="329">
                  <c:v>13.4</c:v>
                </c:pt>
                <c:pt idx="330">
                  <c:v>12.6025</c:v>
                </c:pt>
                <c:pt idx="331">
                  <c:v>12.5125</c:v>
                </c:pt>
                <c:pt idx="332">
                  <c:v>12.6625</c:v>
                </c:pt>
                <c:pt idx="333">
                  <c:v>13.4825</c:v>
                </c:pt>
                <c:pt idx="334">
                  <c:v>13.8575</c:v>
                </c:pt>
                <c:pt idx="335">
                  <c:v>14.1175</c:v>
                </c:pt>
                <c:pt idx="336">
                  <c:v>13.835</c:v>
                </c:pt>
                <c:pt idx="337">
                  <c:v>13.6925</c:v>
                </c:pt>
                <c:pt idx="338">
                  <c:v>13.08</c:v>
                </c:pt>
                <c:pt idx="339">
                  <c:v>12.47</c:v>
                </c:pt>
                <c:pt idx="340">
                  <c:v>12.71</c:v>
                </c:pt>
                <c:pt idx="341">
                  <c:v>12.72</c:v>
                </c:pt>
                <c:pt idx="342">
                  <c:v>12.39</c:v>
                </c:pt>
                <c:pt idx="343">
                  <c:v>12.095</c:v>
                </c:pt>
                <c:pt idx="344">
                  <c:v>11.875</c:v>
                </c:pt>
                <c:pt idx="345">
                  <c:v>11.605</c:v>
                </c:pt>
                <c:pt idx="346">
                  <c:v>11.69</c:v>
                </c:pt>
                <c:pt idx="347">
                  <c:v>11.69</c:v>
                </c:pt>
                <c:pt idx="348">
                  <c:v>11.69</c:v>
                </c:pt>
                <c:pt idx="349">
                  <c:v>10.76</c:v>
                </c:pt>
                <c:pt idx="350">
                  <c:v>10.6575</c:v>
                </c:pt>
                <c:pt idx="351">
                  <c:v>10.845</c:v>
                </c:pt>
                <c:pt idx="352">
                  <c:v>10.72</c:v>
                </c:pt>
                <c:pt idx="353">
                  <c:v>11.4575</c:v>
                </c:pt>
                <c:pt idx="354">
                  <c:v>12.145</c:v>
                </c:pt>
                <c:pt idx="355">
                  <c:v>11.8125</c:v>
                </c:pt>
                <c:pt idx="356">
                  <c:v>11.245</c:v>
                </c:pt>
                <c:pt idx="357">
                  <c:v>10.82</c:v>
                </c:pt>
                <c:pt idx="358">
                  <c:v>10.7425</c:v>
                </c:pt>
                <c:pt idx="359">
                  <c:v>10.91</c:v>
                </c:pt>
                <c:pt idx="360">
                  <c:v>11.025</c:v>
                </c:pt>
                <c:pt idx="361">
                  <c:v>11.37</c:v>
                </c:pt>
                <c:pt idx="362">
                  <c:v>11.7625</c:v>
                </c:pt>
                <c:pt idx="363">
                  <c:v>11.6375</c:v>
                </c:pt>
                <c:pt idx="364">
                  <c:v>11.6375</c:v>
                </c:pt>
                <c:pt idx="365">
                  <c:v>11.65</c:v>
                </c:pt>
                <c:pt idx="366">
                  <c:v>11.47</c:v>
                </c:pt>
                <c:pt idx="367">
                  <c:v>11.06</c:v>
                </c:pt>
                <c:pt idx="368">
                  <c:v>10.8175</c:v>
                </c:pt>
                <c:pt idx="369">
                  <c:v>10.7075</c:v>
                </c:pt>
                <c:pt idx="370">
                  <c:v>11.005</c:v>
                </c:pt>
                <c:pt idx="371">
                  <c:v>11.1825</c:v>
                </c:pt>
                <c:pt idx="372">
                  <c:v>11.1425</c:v>
                </c:pt>
                <c:pt idx="373">
                  <c:v>11.0175</c:v>
                </c:pt>
                <c:pt idx="374">
                  <c:v>11.07</c:v>
                </c:pt>
                <c:pt idx="375">
                  <c:v>11.505</c:v>
                </c:pt>
                <c:pt idx="376">
                  <c:v>11.5475</c:v>
                </c:pt>
                <c:pt idx="377">
                  <c:v>11.4525</c:v>
                </c:pt>
                <c:pt idx="378">
                  <c:v>11.32</c:v>
                </c:pt>
                <c:pt idx="379">
                  <c:v>11.0625</c:v>
                </c:pt>
                <c:pt idx="380">
                  <c:v>10.805</c:v>
                </c:pt>
                <c:pt idx="381">
                  <c:v>10.45</c:v>
                </c:pt>
                <c:pt idx="382">
                  <c:v>10.2975</c:v>
                </c:pt>
                <c:pt idx="383">
                  <c:v>10.2725</c:v>
                </c:pt>
                <c:pt idx="384">
                  <c:v>10.665</c:v>
                </c:pt>
                <c:pt idx="385">
                  <c:v>10.57</c:v>
                </c:pt>
                <c:pt idx="386">
                  <c:v>10.48</c:v>
                </c:pt>
                <c:pt idx="387">
                  <c:v>10.4375</c:v>
                </c:pt>
                <c:pt idx="388">
                  <c:v>10.7125</c:v>
                </c:pt>
                <c:pt idx="389">
                  <c:v>11.2075</c:v>
                </c:pt>
                <c:pt idx="390">
                  <c:v>11.6325</c:v>
                </c:pt>
                <c:pt idx="391">
                  <c:v>11.6625</c:v>
                </c:pt>
                <c:pt idx="392">
                  <c:v>11.4775</c:v>
                </c:pt>
                <c:pt idx="393">
                  <c:v>10.9525</c:v>
                </c:pt>
                <c:pt idx="394">
                  <c:v>10.5025</c:v>
                </c:pt>
                <c:pt idx="395">
                  <c:v>10.48</c:v>
                </c:pt>
                <c:pt idx="396">
                  <c:v>10.5775</c:v>
                </c:pt>
                <c:pt idx="397">
                  <c:v>10.4675</c:v>
                </c:pt>
                <c:pt idx="398">
                  <c:v>10.505</c:v>
                </c:pt>
                <c:pt idx="399">
                  <c:v>10.6575</c:v>
                </c:pt>
                <c:pt idx="400">
                  <c:v>10.935</c:v>
                </c:pt>
                <c:pt idx="401">
                  <c:v>12.0425</c:v>
                </c:pt>
                <c:pt idx="402">
                  <c:v>12.2275</c:v>
                </c:pt>
                <c:pt idx="403">
                  <c:v>11.725</c:v>
                </c:pt>
                <c:pt idx="404">
                  <c:v>11.2525</c:v>
                </c:pt>
                <c:pt idx="405">
                  <c:v>11.185</c:v>
                </c:pt>
                <c:pt idx="406">
                  <c:v>11.215</c:v>
                </c:pt>
                <c:pt idx="407">
                  <c:v>10.7925</c:v>
                </c:pt>
                <c:pt idx="408">
                  <c:v>10.7925</c:v>
                </c:pt>
                <c:pt idx="409">
                  <c:v>10.7975</c:v>
                </c:pt>
                <c:pt idx="410">
                  <c:v>10.6075</c:v>
                </c:pt>
                <c:pt idx="411">
                  <c:v>10.4225</c:v>
                </c:pt>
                <c:pt idx="412">
                  <c:v>10.255</c:v>
                </c:pt>
                <c:pt idx="413">
                  <c:v>10.27</c:v>
                </c:pt>
                <c:pt idx="414">
                  <c:v>10.2225</c:v>
                </c:pt>
                <c:pt idx="415">
                  <c:v>10.1525</c:v>
                </c:pt>
                <c:pt idx="416">
                  <c:v>10.18</c:v>
                </c:pt>
                <c:pt idx="417">
                  <c:v>9.8725</c:v>
                </c:pt>
                <c:pt idx="418">
                  <c:v>9.74</c:v>
                </c:pt>
                <c:pt idx="419">
                  <c:v>9.8225</c:v>
                </c:pt>
                <c:pt idx="420">
                  <c:v>9.9575</c:v>
                </c:pt>
                <c:pt idx="421">
                  <c:v>9.98</c:v>
                </c:pt>
                <c:pt idx="422">
                  <c:v>10.6625</c:v>
                </c:pt>
                <c:pt idx="423">
                  <c:v>10.4225</c:v>
                </c:pt>
                <c:pt idx="424">
                  <c:v>10.0475</c:v>
                </c:pt>
                <c:pt idx="425">
                  <c:v>9.8925</c:v>
                </c:pt>
                <c:pt idx="426">
                  <c:v>10.03</c:v>
                </c:pt>
                <c:pt idx="427">
                  <c:v>9.96</c:v>
                </c:pt>
                <c:pt idx="428">
                  <c:v>10.5175</c:v>
                </c:pt>
                <c:pt idx="429">
                  <c:v>9.9975</c:v>
                </c:pt>
                <c:pt idx="430">
                  <c:v>10.1125</c:v>
                </c:pt>
                <c:pt idx="431">
                  <c:v>10.1625</c:v>
                </c:pt>
                <c:pt idx="432">
                  <c:v>10.1975</c:v>
                </c:pt>
                <c:pt idx="433">
                  <c:v>10.2475</c:v>
                </c:pt>
                <c:pt idx="434">
                  <c:v>10.4025</c:v>
                </c:pt>
                <c:pt idx="435">
                  <c:v>10.655</c:v>
                </c:pt>
                <c:pt idx="436">
                  <c:v>10.385</c:v>
                </c:pt>
                <c:pt idx="437">
                  <c:v>10.43</c:v>
                </c:pt>
                <c:pt idx="438">
                  <c:v>10.8775</c:v>
                </c:pt>
                <c:pt idx="439">
                  <c:v>11.9175</c:v>
                </c:pt>
                <c:pt idx="440">
                  <c:v>10.9075</c:v>
                </c:pt>
                <c:pt idx="441">
                  <c:v>11.56</c:v>
                </c:pt>
                <c:pt idx="442">
                  <c:v>11.3</c:v>
                </c:pt>
                <c:pt idx="443">
                  <c:v>11.895</c:v>
                </c:pt>
                <c:pt idx="444">
                  <c:v>11.435</c:v>
                </c:pt>
                <c:pt idx="445">
                  <c:v>14.09</c:v>
                </c:pt>
                <c:pt idx="446">
                  <c:v>14.345</c:v>
                </c:pt>
                <c:pt idx="447">
                  <c:v>13.8975</c:v>
                </c:pt>
                <c:pt idx="448">
                  <c:v>14.935</c:v>
                </c:pt>
                <c:pt idx="449">
                  <c:v>13.535</c:v>
                </c:pt>
                <c:pt idx="450">
                  <c:v>13.805</c:v>
                </c:pt>
                <c:pt idx="451">
                  <c:v>14.195</c:v>
                </c:pt>
                <c:pt idx="452">
                  <c:v>13.54</c:v>
                </c:pt>
                <c:pt idx="453">
                  <c:v>13.61</c:v>
                </c:pt>
                <c:pt idx="454">
                  <c:v>14.505</c:v>
                </c:pt>
                <c:pt idx="455">
                  <c:v>14.695</c:v>
                </c:pt>
                <c:pt idx="456">
                  <c:v>14.765</c:v>
                </c:pt>
                <c:pt idx="457">
                  <c:v>14.045</c:v>
                </c:pt>
                <c:pt idx="458">
                  <c:v>14.535</c:v>
                </c:pt>
                <c:pt idx="459">
                  <c:v>13.975</c:v>
                </c:pt>
                <c:pt idx="460">
                  <c:v>17.745</c:v>
                </c:pt>
                <c:pt idx="461">
                  <c:v>16.8225</c:v>
                </c:pt>
                <c:pt idx="462">
                  <c:v>18.9175</c:v>
                </c:pt>
                <c:pt idx="463">
                  <c:v>17.205</c:v>
                </c:pt>
                <c:pt idx="464">
                  <c:v>21.0775</c:v>
                </c:pt>
                <c:pt idx="465">
                  <c:v>18.1875</c:v>
                </c:pt>
                <c:pt idx="466">
                  <c:v>15.8525</c:v>
                </c:pt>
                <c:pt idx="467">
                  <c:v>18.0575</c:v>
                </c:pt>
                <c:pt idx="468">
                  <c:v>18.5975</c:v>
                </c:pt>
                <c:pt idx="469">
                  <c:v>16.9025</c:v>
                </c:pt>
                <c:pt idx="470">
                  <c:v>15.2175</c:v>
                </c:pt>
                <c:pt idx="471">
                  <c:v>15.705</c:v>
                </c:pt>
                <c:pt idx="472">
                  <c:v>18.66</c:v>
                </c:pt>
                <c:pt idx="473">
                  <c:v>21.385</c:v>
                </c:pt>
                <c:pt idx="474">
                  <c:v>24.8225</c:v>
                </c:pt>
                <c:pt idx="475">
                  <c:v>27.3875</c:v>
                </c:pt>
                <c:pt idx="476">
                  <c:v>24.295</c:v>
                </c:pt>
                <c:pt idx="477">
                  <c:v>23.8325</c:v>
                </c:pt>
                <c:pt idx="478">
                  <c:v>23.0625</c:v>
                </c:pt>
                <c:pt idx="479">
                  <c:v>23.305</c:v>
                </c:pt>
                <c:pt idx="480">
                  <c:v>21.9675</c:v>
                </c:pt>
                <c:pt idx="481">
                  <c:v>18.9775</c:v>
                </c:pt>
                <c:pt idx="482">
                  <c:v>19.64</c:v>
                </c:pt>
                <c:pt idx="483">
                  <c:v>20.7525</c:v>
                </c:pt>
                <c:pt idx="484">
                  <c:v>20.2375</c:v>
                </c:pt>
                <c:pt idx="485">
                  <c:v>19.55</c:v>
                </c:pt>
                <c:pt idx="486">
                  <c:v>20.46249999999996</c:v>
                </c:pt>
                <c:pt idx="487">
                  <c:v>22.115</c:v>
                </c:pt>
                <c:pt idx="488">
                  <c:v>22.53</c:v>
                </c:pt>
                <c:pt idx="489">
                  <c:v>21.61</c:v>
                </c:pt>
                <c:pt idx="490">
                  <c:v>21.32</c:v>
                </c:pt>
                <c:pt idx="491">
                  <c:v>20.5025</c:v>
                </c:pt>
                <c:pt idx="492">
                  <c:v>20.105</c:v>
                </c:pt>
                <c:pt idx="493">
                  <c:v>21.6475</c:v>
                </c:pt>
                <c:pt idx="494">
                  <c:v>20.22</c:v>
                </c:pt>
                <c:pt idx="495">
                  <c:v>19.63</c:v>
                </c:pt>
                <c:pt idx="496">
                  <c:v>19.2125</c:v>
                </c:pt>
                <c:pt idx="497">
                  <c:v>19.0575</c:v>
                </c:pt>
                <c:pt idx="498">
                  <c:v>18.3475</c:v>
                </c:pt>
                <c:pt idx="499">
                  <c:v>18.0675</c:v>
                </c:pt>
                <c:pt idx="500">
                  <c:v>19.625</c:v>
                </c:pt>
                <c:pt idx="501">
                  <c:v>20.5025</c:v>
                </c:pt>
                <c:pt idx="502">
                  <c:v>20.735</c:v>
                </c:pt>
                <c:pt idx="503">
                  <c:v>20.7775</c:v>
                </c:pt>
                <c:pt idx="504">
                  <c:v>20.545</c:v>
                </c:pt>
                <c:pt idx="505">
                  <c:v>19.5725</c:v>
                </c:pt>
                <c:pt idx="506">
                  <c:v>19.095</c:v>
                </c:pt>
                <c:pt idx="507">
                  <c:v>18.2825</c:v>
                </c:pt>
                <c:pt idx="508">
                  <c:v>18.3</c:v>
                </c:pt>
                <c:pt idx="509">
                  <c:v>20.0175</c:v>
                </c:pt>
                <c:pt idx="510">
                  <c:v>19.9225</c:v>
                </c:pt>
                <c:pt idx="511">
                  <c:v>20.4325</c:v>
                </c:pt>
                <c:pt idx="512">
                  <c:v>21.1325</c:v>
                </c:pt>
                <c:pt idx="513">
                  <c:v>19.8425</c:v>
                </c:pt>
                <c:pt idx="514">
                  <c:v>19.0725</c:v>
                </c:pt>
                <c:pt idx="515">
                  <c:v>18.225</c:v>
                </c:pt>
                <c:pt idx="516">
                  <c:v>17.88</c:v>
                </c:pt>
                <c:pt idx="517">
                  <c:v>17.635</c:v>
                </c:pt>
                <c:pt idx="518">
                  <c:v>17.75</c:v>
                </c:pt>
                <c:pt idx="519">
                  <c:v>17.595</c:v>
                </c:pt>
                <c:pt idx="520">
                  <c:v>17.665</c:v>
                </c:pt>
                <c:pt idx="521">
                  <c:v>17.7725</c:v>
                </c:pt>
                <c:pt idx="522">
                  <c:v>17.7525</c:v>
                </c:pt>
                <c:pt idx="523">
                  <c:v>17.71</c:v>
                </c:pt>
                <c:pt idx="524">
                  <c:v>17.8525</c:v>
                </c:pt>
                <c:pt idx="525">
                  <c:v>17.5075</c:v>
                </c:pt>
                <c:pt idx="526">
                  <c:v>17.1925</c:v>
                </c:pt>
                <c:pt idx="527">
                  <c:v>17.275</c:v>
                </c:pt>
                <c:pt idx="528">
                  <c:v>18.235</c:v>
                </c:pt>
                <c:pt idx="529">
                  <c:v>18.0675</c:v>
                </c:pt>
                <c:pt idx="530">
                  <c:v>18.3675</c:v>
                </c:pt>
                <c:pt idx="531">
                  <c:v>18.2525</c:v>
                </c:pt>
                <c:pt idx="532">
                  <c:v>18.7225</c:v>
                </c:pt>
                <c:pt idx="533">
                  <c:v>19.1225</c:v>
                </c:pt>
                <c:pt idx="534">
                  <c:v>18.4875</c:v>
                </c:pt>
                <c:pt idx="535">
                  <c:v>17.9125</c:v>
                </c:pt>
                <c:pt idx="536">
                  <c:v>19.25</c:v>
                </c:pt>
                <c:pt idx="537">
                  <c:v>21.405</c:v>
                </c:pt>
                <c:pt idx="538">
                  <c:v>21.115</c:v>
                </c:pt>
                <c:pt idx="539">
                  <c:v>21.1</c:v>
                </c:pt>
                <c:pt idx="540">
                  <c:v>21.06</c:v>
                </c:pt>
                <c:pt idx="541">
                  <c:v>21.32</c:v>
                </c:pt>
                <c:pt idx="542">
                  <c:v>20.2075</c:v>
                </c:pt>
                <c:pt idx="543">
                  <c:v>19.8975</c:v>
                </c:pt>
                <c:pt idx="544">
                  <c:v>20.46</c:v>
                </c:pt>
                <c:pt idx="545">
                  <c:v>20.7225</c:v>
                </c:pt>
                <c:pt idx="546">
                  <c:v>20.53</c:v>
                </c:pt>
                <c:pt idx="547">
                  <c:v>20.145</c:v>
                </c:pt>
                <c:pt idx="548">
                  <c:v>18.4175</c:v>
                </c:pt>
                <c:pt idx="549">
                  <c:v>17.4725</c:v>
                </c:pt>
                <c:pt idx="550">
                  <c:v>17.98249999999996</c:v>
                </c:pt>
                <c:pt idx="551">
                  <c:v>18.5025</c:v>
                </c:pt>
                <c:pt idx="552">
                  <c:v>18.445</c:v>
                </c:pt>
                <c:pt idx="553">
                  <c:v>18.2125</c:v>
                </c:pt>
                <c:pt idx="554">
                  <c:v>17.4375</c:v>
                </c:pt>
                <c:pt idx="555">
                  <c:v>17.31</c:v>
                </c:pt>
                <c:pt idx="556">
                  <c:v>17.15</c:v>
                </c:pt>
                <c:pt idx="557">
                  <c:v>16.6425</c:v>
                </c:pt>
                <c:pt idx="558">
                  <c:v>16.175</c:v>
                </c:pt>
                <c:pt idx="559">
                  <c:v>16.555</c:v>
                </c:pt>
                <c:pt idx="560">
                  <c:v>17.3625</c:v>
                </c:pt>
                <c:pt idx="561">
                  <c:v>17.14</c:v>
                </c:pt>
                <c:pt idx="562">
                  <c:v>16.6725</c:v>
                </c:pt>
                <c:pt idx="563">
                  <c:v>16.545</c:v>
                </c:pt>
                <c:pt idx="564">
                  <c:v>17.345</c:v>
                </c:pt>
                <c:pt idx="565">
                  <c:v>17.345</c:v>
                </c:pt>
                <c:pt idx="566">
                  <c:v>17.36</c:v>
                </c:pt>
                <c:pt idx="567">
                  <c:v>16.425</c:v>
                </c:pt>
                <c:pt idx="568">
                  <c:v>16.5725</c:v>
                </c:pt>
                <c:pt idx="569">
                  <c:v>17.1975</c:v>
                </c:pt>
                <c:pt idx="570">
                  <c:v>16.8075</c:v>
                </c:pt>
                <c:pt idx="571">
                  <c:v>17.0425</c:v>
                </c:pt>
                <c:pt idx="572">
                  <c:v>17.285</c:v>
                </c:pt>
                <c:pt idx="573">
                  <c:v>17.795</c:v>
                </c:pt>
                <c:pt idx="574">
                  <c:v>17.36</c:v>
                </c:pt>
                <c:pt idx="575">
                  <c:v>17.335</c:v>
                </c:pt>
                <c:pt idx="576">
                  <c:v>16.7075</c:v>
                </c:pt>
                <c:pt idx="577">
                  <c:v>17.135</c:v>
                </c:pt>
                <c:pt idx="578">
                  <c:v>18.83</c:v>
                </c:pt>
                <c:pt idx="579">
                  <c:v>17.715</c:v>
                </c:pt>
                <c:pt idx="580">
                  <c:v>17.225</c:v>
                </c:pt>
                <c:pt idx="581">
                  <c:v>16.3025</c:v>
                </c:pt>
                <c:pt idx="582">
                  <c:v>16.71</c:v>
                </c:pt>
                <c:pt idx="583">
                  <c:v>16.5925</c:v>
                </c:pt>
                <c:pt idx="584">
                  <c:v>16.6225</c:v>
                </c:pt>
                <c:pt idx="585">
                  <c:v>17.0125</c:v>
                </c:pt>
                <c:pt idx="586">
                  <c:v>16.42</c:v>
                </c:pt>
                <c:pt idx="587">
                  <c:v>16.445</c:v>
                </c:pt>
                <c:pt idx="588">
                  <c:v>16.3525</c:v>
                </c:pt>
                <c:pt idx="589">
                  <c:v>16.13</c:v>
                </c:pt>
                <c:pt idx="590">
                  <c:v>15.1325</c:v>
                </c:pt>
                <c:pt idx="591">
                  <c:v>14.95</c:v>
                </c:pt>
                <c:pt idx="592">
                  <c:v>15.255</c:v>
                </c:pt>
                <c:pt idx="593">
                  <c:v>15.125</c:v>
                </c:pt>
                <c:pt idx="594">
                  <c:v>14.82</c:v>
                </c:pt>
                <c:pt idx="595">
                  <c:v>14.97</c:v>
                </c:pt>
                <c:pt idx="596">
                  <c:v>15.2</c:v>
                </c:pt>
                <c:pt idx="597">
                  <c:v>14.9275</c:v>
                </c:pt>
                <c:pt idx="598">
                  <c:v>14.8875</c:v>
                </c:pt>
                <c:pt idx="599">
                  <c:v>14.41</c:v>
                </c:pt>
                <c:pt idx="600">
                  <c:v>14.7225</c:v>
                </c:pt>
                <c:pt idx="601">
                  <c:v>14.57</c:v>
                </c:pt>
                <c:pt idx="602">
                  <c:v>14.505</c:v>
                </c:pt>
                <c:pt idx="603">
                  <c:v>14.34</c:v>
                </c:pt>
                <c:pt idx="604">
                  <c:v>14.995</c:v>
                </c:pt>
                <c:pt idx="605">
                  <c:v>14.9825</c:v>
                </c:pt>
                <c:pt idx="606">
                  <c:v>15.005</c:v>
                </c:pt>
                <c:pt idx="607">
                  <c:v>14.51</c:v>
                </c:pt>
                <c:pt idx="608">
                  <c:v>14.195</c:v>
                </c:pt>
                <c:pt idx="609">
                  <c:v>13.535</c:v>
                </c:pt>
                <c:pt idx="610">
                  <c:v>13.3075</c:v>
                </c:pt>
                <c:pt idx="611">
                  <c:v>13.1675</c:v>
                </c:pt>
                <c:pt idx="612">
                  <c:v>13.21</c:v>
                </c:pt>
                <c:pt idx="613">
                  <c:v>12.91</c:v>
                </c:pt>
                <c:pt idx="614">
                  <c:v>12.365</c:v>
                </c:pt>
                <c:pt idx="615">
                  <c:v>12.9625</c:v>
                </c:pt>
                <c:pt idx="616">
                  <c:v>14.005</c:v>
                </c:pt>
                <c:pt idx="617">
                  <c:v>14.32</c:v>
                </c:pt>
                <c:pt idx="618">
                  <c:v>14.2175</c:v>
                </c:pt>
                <c:pt idx="619">
                  <c:v>14.2675</c:v>
                </c:pt>
                <c:pt idx="620">
                  <c:v>14.0075</c:v>
                </c:pt>
                <c:pt idx="621">
                  <c:v>13.69</c:v>
                </c:pt>
                <c:pt idx="622">
                  <c:v>13.94</c:v>
                </c:pt>
                <c:pt idx="623">
                  <c:v>14.395</c:v>
                </c:pt>
                <c:pt idx="624">
                  <c:v>15.1675</c:v>
                </c:pt>
                <c:pt idx="625">
                  <c:v>15.0525</c:v>
                </c:pt>
                <c:pt idx="626">
                  <c:v>14.9175</c:v>
                </c:pt>
                <c:pt idx="627">
                  <c:v>14.795</c:v>
                </c:pt>
                <c:pt idx="628">
                  <c:v>14.45</c:v>
                </c:pt>
                <c:pt idx="629">
                  <c:v>14.7075</c:v>
                </c:pt>
                <c:pt idx="630">
                  <c:v>15.0125</c:v>
                </c:pt>
                <c:pt idx="631">
                  <c:v>15.2425</c:v>
                </c:pt>
                <c:pt idx="632">
                  <c:v>15.4075</c:v>
                </c:pt>
                <c:pt idx="633">
                  <c:v>15.15</c:v>
                </c:pt>
                <c:pt idx="634">
                  <c:v>14.5525</c:v>
                </c:pt>
                <c:pt idx="635">
                  <c:v>14.855</c:v>
                </c:pt>
                <c:pt idx="636">
                  <c:v>15.18</c:v>
                </c:pt>
                <c:pt idx="637">
                  <c:v>14.935</c:v>
                </c:pt>
                <c:pt idx="638">
                  <c:v>14.9325</c:v>
                </c:pt>
                <c:pt idx="639">
                  <c:v>14.33</c:v>
                </c:pt>
                <c:pt idx="640">
                  <c:v>14.175</c:v>
                </c:pt>
                <c:pt idx="641">
                  <c:v>14.5525</c:v>
                </c:pt>
                <c:pt idx="642">
                  <c:v>15.3175</c:v>
                </c:pt>
                <c:pt idx="643">
                  <c:v>15.045</c:v>
                </c:pt>
                <c:pt idx="644">
                  <c:v>14.6125</c:v>
                </c:pt>
                <c:pt idx="645">
                  <c:v>15.1125</c:v>
                </c:pt>
                <c:pt idx="646">
                  <c:v>15.63</c:v>
                </c:pt>
                <c:pt idx="647">
                  <c:v>15.4425</c:v>
                </c:pt>
                <c:pt idx="648">
                  <c:v>14.705</c:v>
                </c:pt>
                <c:pt idx="649">
                  <c:v>14.64</c:v>
                </c:pt>
                <c:pt idx="650">
                  <c:v>14.325</c:v>
                </c:pt>
                <c:pt idx="651">
                  <c:v>13.6775</c:v>
                </c:pt>
                <c:pt idx="652">
                  <c:v>13.2525</c:v>
                </c:pt>
                <c:pt idx="653">
                  <c:v>13.395</c:v>
                </c:pt>
                <c:pt idx="654">
                  <c:v>13.2925</c:v>
                </c:pt>
                <c:pt idx="655">
                  <c:v>13.83</c:v>
                </c:pt>
                <c:pt idx="656">
                  <c:v>13.715</c:v>
                </c:pt>
                <c:pt idx="657">
                  <c:v>15.05</c:v>
                </c:pt>
                <c:pt idx="658">
                  <c:v>15.045</c:v>
                </c:pt>
                <c:pt idx="659">
                  <c:v>15.31</c:v>
                </c:pt>
                <c:pt idx="660">
                  <c:v>15.45</c:v>
                </c:pt>
                <c:pt idx="661">
                  <c:v>14.9825</c:v>
                </c:pt>
                <c:pt idx="662">
                  <c:v>14.575</c:v>
                </c:pt>
                <c:pt idx="663">
                  <c:v>14.425</c:v>
                </c:pt>
                <c:pt idx="664">
                  <c:v>14.53</c:v>
                </c:pt>
                <c:pt idx="665">
                  <c:v>14.38</c:v>
                </c:pt>
                <c:pt idx="666">
                  <c:v>14.675</c:v>
                </c:pt>
                <c:pt idx="667">
                  <c:v>14.74</c:v>
                </c:pt>
                <c:pt idx="668">
                  <c:v>14.165</c:v>
                </c:pt>
                <c:pt idx="669">
                  <c:v>14.0025</c:v>
                </c:pt>
                <c:pt idx="670">
                  <c:v>13.775</c:v>
                </c:pt>
                <c:pt idx="671">
                  <c:v>13.98</c:v>
                </c:pt>
                <c:pt idx="672">
                  <c:v>14.08</c:v>
                </c:pt>
                <c:pt idx="673">
                  <c:v>13.88</c:v>
                </c:pt>
                <c:pt idx="674">
                  <c:v>13.9375</c:v>
                </c:pt>
                <c:pt idx="675">
                  <c:v>14.085</c:v>
                </c:pt>
                <c:pt idx="676">
                  <c:v>14.18</c:v>
                </c:pt>
                <c:pt idx="677">
                  <c:v>14.31</c:v>
                </c:pt>
                <c:pt idx="678">
                  <c:v>14.3425</c:v>
                </c:pt>
                <c:pt idx="679">
                  <c:v>14.335</c:v>
                </c:pt>
                <c:pt idx="680">
                  <c:v>14.305</c:v>
                </c:pt>
                <c:pt idx="681">
                  <c:v>14.585</c:v>
                </c:pt>
                <c:pt idx="682">
                  <c:v>14.825</c:v>
                </c:pt>
                <c:pt idx="683">
                  <c:v>14.475</c:v>
                </c:pt>
                <c:pt idx="684">
                  <c:v>14.7025</c:v>
                </c:pt>
                <c:pt idx="685">
                  <c:v>14.98</c:v>
                </c:pt>
                <c:pt idx="686">
                  <c:v>14.4375</c:v>
                </c:pt>
                <c:pt idx="687">
                  <c:v>14.61</c:v>
                </c:pt>
                <c:pt idx="688">
                  <c:v>14.045</c:v>
                </c:pt>
                <c:pt idx="689">
                  <c:v>14.06</c:v>
                </c:pt>
                <c:pt idx="690">
                  <c:v>13.69</c:v>
                </c:pt>
                <c:pt idx="691">
                  <c:v>13.8525</c:v>
                </c:pt>
                <c:pt idx="692">
                  <c:v>13.78</c:v>
                </c:pt>
                <c:pt idx="693">
                  <c:v>14.0</c:v>
                </c:pt>
                <c:pt idx="694">
                  <c:v>13.93</c:v>
                </c:pt>
                <c:pt idx="695">
                  <c:v>14.3</c:v>
                </c:pt>
                <c:pt idx="696">
                  <c:v>14.18</c:v>
                </c:pt>
                <c:pt idx="697">
                  <c:v>14.325</c:v>
                </c:pt>
                <c:pt idx="698">
                  <c:v>14.325</c:v>
                </c:pt>
                <c:pt idx="699">
                  <c:v>13.785</c:v>
                </c:pt>
                <c:pt idx="700">
                  <c:v>13.43</c:v>
                </c:pt>
                <c:pt idx="701">
                  <c:v>13.525</c:v>
                </c:pt>
                <c:pt idx="702">
                  <c:v>13.585</c:v>
                </c:pt>
                <c:pt idx="703">
                  <c:v>13.665</c:v>
                </c:pt>
                <c:pt idx="704">
                  <c:v>14.31</c:v>
                </c:pt>
                <c:pt idx="705">
                  <c:v>14.17</c:v>
                </c:pt>
                <c:pt idx="706">
                  <c:v>13.99</c:v>
                </c:pt>
                <c:pt idx="707">
                  <c:v>14.1175</c:v>
                </c:pt>
                <c:pt idx="708">
                  <c:v>13.99</c:v>
                </c:pt>
                <c:pt idx="709">
                  <c:v>13.98</c:v>
                </c:pt>
                <c:pt idx="710">
                  <c:v>13.84</c:v>
                </c:pt>
                <c:pt idx="711">
                  <c:v>13.83</c:v>
                </c:pt>
                <c:pt idx="712">
                  <c:v>13.595</c:v>
                </c:pt>
                <c:pt idx="713">
                  <c:v>13.5175</c:v>
                </c:pt>
                <c:pt idx="714">
                  <c:v>13.925</c:v>
                </c:pt>
                <c:pt idx="715">
                  <c:v>14.5375</c:v>
                </c:pt>
                <c:pt idx="716">
                  <c:v>13.985</c:v>
                </c:pt>
                <c:pt idx="717">
                  <c:v>14.16</c:v>
                </c:pt>
                <c:pt idx="718">
                  <c:v>13.8275</c:v>
                </c:pt>
                <c:pt idx="719">
                  <c:v>13.93</c:v>
                </c:pt>
                <c:pt idx="720">
                  <c:v>13.6325</c:v>
                </c:pt>
                <c:pt idx="721">
                  <c:v>13.9</c:v>
                </c:pt>
                <c:pt idx="722">
                  <c:v>14.155</c:v>
                </c:pt>
                <c:pt idx="723">
                  <c:v>14.2</c:v>
                </c:pt>
                <c:pt idx="724">
                  <c:v>13.765</c:v>
                </c:pt>
                <c:pt idx="725">
                  <c:v>13.77</c:v>
                </c:pt>
                <c:pt idx="726">
                  <c:v>13.73</c:v>
                </c:pt>
                <c:pt idx="727">
                  <c:v>13.92</c:v>
                </c:pt>
                <c:pt idx="728">
                  <c:v>13.9</c:v>
                </c:pt>
                <c:pt idx="729">
                  <c:v>13.875</c:v>
                </c:pt>
                <c:pt idx="730">
                  <c:v>13.96</c:v>
                </c:pt>
                <c:pt idx="731">
                  <c:v>14.015</c:v>
                </c:pt>
                <c:pt idx="732">
                  <c:v>13.81</c:v>
                </c:pt>
                <c:pt idx="733">
                  <c:v>13.705</c:v>
                </c:pt>
                <c:pt idx="734">
                  <c:v>13.365</c:v>
                </c:pt>
                <c:pt idx="735">
                  <c:v>13.495</c:v>
                </c:pt>
                <c:pt idx="736">
                  <c:v>13.515</c:v>
                </c:pt>
                <c:pt idx="737">
                  <c:v>13.985</c:v>
                </c:pt>
                <c:pt idx="738">
                  <c:v>13.945</c:v>
                </c:pt>
                <c:pt idx="739">
                  <c:v>13.7875</c:v>
                </c:pt>
                <c:pt idx="740">
                  <c:v>14.0375</c:v>
                </c:pt>
                <c:pt idx="741">
                  <c:v>14.315</c:v>
                </c:pt>
                <c:pt idx="742">
                  <c:v>14.125</c:v>
                </c:pt>
                <c:pt idx="743">
                  <c:v>13.8775</c:v>
                </c:pt>
                <c:pt idx="744">
                  <c:v>13.52</c:v>
                </c:pt>
                <c:pt idx="745">
                  <c:v>13.31</c:v>
                </c:pt>
                <c:pt idx="746">
                  <c:v>13.06</c:v>
                </c:pt>
                <c:pt idx="747">
                  <c:v>13.04</c:v>
                </c:pt>
                <c:pt idx="748">
                  <c:v>12.705</c:v>
                </c:pt>
                <c:pt idx="749">
                  <c:v>12.55</c:v>
                </c:pt>
                <c:pt idx="750">
                  <c:v>12.54</c:v>
                </c:pt>
                <c:pt idx="751">
                  <c:v>12.535</c:v>
                </c:pt>
                <c:pt idx="752">
                  <c:v>12.2775</c:v>
                </c:pt>
                <c:pt idx="753">
                  <c:v>12.185</c:v>
                </c:pt>
                <c:pt idx="754">
                  <c:v>12.325</c:v>
                </c:pt>
                <c:pt idx="755">
                  <c:v>12.2025</c:v>
                </c:pt>
                <c:pt idx="756">
                  <c:v>12.245</c:v>
                </c:pt>
                <c:pt idx="757">
                  <c:v>12.78</c:v>
                </c:pt>
                <c:pt idx="758">
                  <c:v>13.93</c:v>
                </c:pt>
                <c:pt idx="759">
                  <c:v>14.5125</c:v>
                </c:pt>
                <c:pt idx="760">
                  <c:v>14.365</c:v>
                </c:pt>
                <c:pt idx="761">
                  <c:v>13.765</c:v>
                </c:pt>
                <c:pt idx="762">
                  <c:v>13.41</c:v>
                </c:pt>
                <c:pt idx="763">
                  <c:v>13.425</c:v>
                </c:pt>
                <c:pt idx="764">
                  <c:v>13.515</c:v>
                </c:pt>
                <c:pt idx="765">
                  <c:v>13.655</c:v>
                </c:pt>
                <c:pt idx="766">
                  <c:v>14.05</c:v>
                </c:pt>
                <c:pt idx="767">
                  <c:v>14.54</c:v>
                </c:pt>
                <c:pt idx="768">
                  <c:v>14.36</c:v>
                </c:pt>
                <c:pt idx="769">
                  <c:v>13.945</c:v>
                </c:pt>
                <c:pt idx="770">
                  <c:v>14.15</c:v>
                </c:pt>
                <c:pt idx="771">
                  <c:v>14.2425</c:v>
                </c:pt>
                <c:pt idx="772">
                  <c:v>14.26</c:v>
                </c:pt>
                <c:pt idx="773">
                  <c:v>14.355</c:v>
                </c:pt>
                <c:pt idx="774">
                  <c:v>14.505</c:v>
                </c:pt>
                <c:pt idx="775">
                  <c:v>14.505</c:v>
                </c:pt>
                <c:pt idx="776">
                  <c:v>14.645</c:v>
                </c:pt>
                <c:pt idx="777">
                  <c:v>14.845</c:v>
                </c:pt>
                <c:pt idx="778">
                  <c:v>14.885</c:v>
                </c:pt>
                <c:pt idx="779">
                  <c:v>14.905</c:v>
                </c:pt>
                <c:pt idx="780">
                  <c:v>14.915</c:v>
                </c:pt>
                <c:pt idx="781">
                  <c:v>14.94</c:v>
                </c:pt>
                <c:pt idx="782">
                  <c:v>14.645</c:v>
                </c:pt>
                <c:pt idx="783">
                  <c:v>14.58</c:v>
                </c:pt>
                <c:pt idx="784">
                  <c:v>14.605</c:v>
                </c:pt>
                <c:pt idx="785">
                  <c:v>14.36</c:v>
                </c:pt>
                <c:pt idx="786">
                  <c:v>13.815</c:v>
                </c:pt>
                <c:pt idx="787">
                  <c:v>13.3075</c:v>
                </c:pt>
                <c:pt idx="788">
                  <c:v>13.3375</c:v>
                </c:pt>
                <c:pt idx="789">
                  <c:v>13.195</c:v>
                </c:pt>
                <c:pt idx="790">
                  <c:v>12.965</c:v>
                </c:pt>
                <c:pt idx="791">
                  <c:v>13.175</c:v>
                </c:pt>
                <c:pt idx="792">
                  <c:v>13.125</c:v>
                </c:pt>
                <c:pt idx="793">
                  <c:v>12.7475</c:v>
                </c:pt>
                <c:pt idx="794">
                  <c:v>13.045</c:v>
                </c:pt>
                <c:pt idx="795">
                  <c:v>12.955</c:v>
                </c:pt>
                <c:pt idx="796">
                  <c:v>12.775</c:v>
                </c:pt>
                <c:pt idx="797">
                  <c:v>12.67</c:v>
                </c:pt>
                <c:pt idx="798">
                  <c:v>12.84</c:v>
                </c:pt>
                <c:pt idx="799">
                  <c:v>13.35</c:v>
                </c:pt>
                <c:pt idx="800">
                  <c:v>13.225</c:v>
                </c:pt>
                <c:pt idx="801">
                  <c:v>13.46</c:v>
                </c:pt>
                <c:pt idx="802">
                  <c:v>13.5725</c:v>
                </c:pt>
                <c:pt idx="803">
                  <c:v>13.2775</c:v>
                </c:pt>
                <c:pt idx="804">
                  <c:v>13.255</c:v>
                </c:pt>
                <c:pt idx="805">
                  <c:v>13.2</c:v>
                </c:pt>
                <c:pt idx="806">
                  <c:v>12.8675</c:v>
                </c:pt>
                <c:pt idx="807">
                  <c:v>12.595</c:v>
                </c:pt>
                <c:pt idx="808">
                  <c:v>13.145</c:v>
                </c:pt>
                <c:pt idx="809">
                  <c:v>13.62</c:v>
                </c:pt>
                <c:pt idx="810">
                  <c:v>13.45</c:v>
                </c:pt>
                <c:pt idx="811">
                  <c:v>13.0175</c:v>
                </c:pt>
                <c:pt idx="812">
                  <c:v>12.92</c:v>
                </c:pt>
                <c:pt idx="813">
                  <c:v>12.775</c:v>
                </c:pt>
                <c:pt idx="814">
                  <c:v>12.715</c:v>
                </c:pt>
                <c:pt idx="815">
                  <c:v>12.445</c:v>
                </c:pt>
                <c:pt idx="816">
                  <c:v>12.445</c:v>
                </c:pt>
                <c:pt idx="817">
                  <c:v>12.245</c:v>
                </c:pt>
                <c:pt idx="818">
                  <c:v>12.215</c:v>
                </c:pt>
                <c:pt idx="819">
                  <c:v>12.25</c:v>
                </c:pt>
                <c:pt idx="820">
                  <c:v>12.295</c:v>
                </c:pt>
                <c:pt idx="821">
                  <c:v>12.345</c:v>
                </c:pt>
                <c:pt idx="822">
                  <c:v>12.215</c:v>
                </c:pt>
                <c:pt idx="823">
                  <c:v>12.585</c:v>
                </c:pt>
                <c:pt idx="824">
                  <c:v>12.23</c:v>
                </c:pt>
                <c:pt idx="825">
                  <c:v>12.175</c:v>
                </c:pt>
                <c:pt idx="826">
                  <c:v>12.035</c:v>
                </c:pt>
                <c:pt idx="827">
                  <c:v>12.09</c:v>
                </c:pt>
                <c:pt idx="828">
                  <c:v>12.205</c:v>
                </c:pt>
                <c:pt idx="829">
                  <c:v>12.025</c:v>
                </c:pt>
                <c:pt idx="830">
                  <c:v>12.125</c:v>
                </c:pt>
                <c:pt idx="831">
                  <c:v>12.1</c:v>
                </c:pt>
                <c:pt idx="832">
                  <c:v>11.895</c:v>
                </c:pt>
                <c:pt idx="833">
                  <c:v>11.6825</c:v>
                </c:pt>
                <c:pt idx="834">
                  <c:v>11.6075</c:v>
                </c:pt>
                <c:pt idx="835">
                  <c:v>11.545</c:v>
                </c:pt>
                <c:pt idx="836">
                  <c:v>11.405</c:v>
                </c:pt>
                <c:pt idx="837">
                  <c:v>11.1575</c:v>
                </c:pt>
                <c:pt idx="838">
                  <c:v>10.85</c:v>
                </c:pt>
                <c:pt idx="839">
                  <c:v>10.7</c:v>
                </c:pt>
                <c:pt idx="840">
                  <c:v>11.27</c:v>
                </c:pt>
                <c:pt idx="841">
                  <c:v>11.185</c:v>
                </c:pt>
                <c:pt idx="842">
                  <c:v>11.455</c:v>
                </c:pt>
                <c:pt idx="843">
                  <c:v>11.65</c:v>
                </c:pt>
                <c:pt idx="844">
                  <c:v>11.37</c:v>
                </c:pt>
                <c:pt idx="845">
                  <c:v>11.46</c:v>
                </c:pt>
                <c:pt idx="846">
                  <c:v>11.8275</c:v>
                </c:pt>
                <c:pt idx="847">
                  <c:v>11.65</c:v>
                </c:pt>
                <c:pt idx="848">
                  <c:v>11.75</c:v>
                </c:pt>
                <c:pt idx="849">
                  <c:v>11.64</c:v>
                </c:pt>
                <c:pt idx="850">
                  <c:v>11.47</c:v>
                </c:pt>
                <c:pt idx="851">
                  <c:v>11.86</c:v>
                </c:pt>
                <c:pt idx="852">
                  <c:v>11.6575</c:v>
                </c:pt>
                <c:pt idx="853">
                  <c:v>11.745</c:v>
                </c:pt>
                <c:pt idx="854">
                  <c:v>11.59</c:v>
                </c:pt>
                <c:pt idx="855">
                  <c:v>11.255</c:v>
                </c:pt>
                <c:pt idx="856">
                  <c:v>11.345</c:v>
                </c:pt>
                <c:pt idx="857">
                  <c:v>11.0925</c:v>
                </c:pt>
                <c:pt idx="858">
                  <c:v>11.0225</c:v>
                </c:pt>
                <c:pt idx="859">
                  <c:v>11.16</c:v>
                </c:pt>
                <c:pt idx="860">
                  <c:v>11.3225</c:v>
                </c:pt>
                <c:pt idx="861">
                  <c:v>11.0025</c:v>
                </c:pt>
                <c:pt idx="862">
                  <c:v>10.905</c:v>
                </c:pt>
                <c:pt idx="863">
                  <c:v>10.925</c:v>
                </c:pt>
                <c:pt idx="864">
                  <c:v>10.96</c:v>
                </c:pt>
                <c:pt idx="865">
                  <c:v>10.91</c:v>
                </c:pt>
                <c:pt idx="866">
                  <c:v>11.15</c:v>
                </c:pt>
                <c:pt idx="867">
                  <c:v>11.315</c:v>
                </c:pt>
                <c:pt idx="868">
                  <c:v>10.96</c:v>
                </c:pt>
                <c:pt idx="869">
                  <c:v>10.8875</c:v>
                </c:pt>
                <c:pt idx="870">
                  <c:v>10.985</c:v>
                </c:pt>
                <c:pt idx="871">
                  <c:v>11.27</c:v>
                </c:pt>
                <c:pt idx="872">
                  <c:v>11.895</c:v>
                </c:pt>
                <c:pt idx="873">
                  <c:v>14.02</c:v>
                </c:pt>
                <c:pt idx="874">
                  <c:v>14.305</c:v>
                </c:pt>
                <c:pt idx="875">
                  <c:v>13.41</c:v>
                </c:pt>
                <c:pt idx="876">
                  <c:v>13.5325</c:v>
                </c:pt>
                <c:pt idx="877">
                  <c:v>12.885</c:v>
                </c:pt>
                <c:pt idx="878">
                  <c:v>12.315</c:v>
                </c:pt>
                <c:pt idx="879">
                  <c:v>12.47</c:v>
                </c:pt>
                <c:pt idx="880">
                  <c:v>13.0375</c:v>
                </c:pt>
                <c:pt idx="881">
                  <c:v>12.795</c:v>
                </c:pt>
                <c:pt idx="882">
                  <c:v>13.57</c:v>
                </c:pt>
                <c:pt idx="883">
                  <c:v>15.975</c:v>
                </c:pt>
                <c:pt idx="884">
                  <c:v>15.975</c:v>
                </c:pt>
                <c:pt idx="885">
                  <c:v>14.4875</c:v>
                </c:pt>
                <c:pt idx="886">
                  <c:v>15.31</c:v>
                </c:pt>
                <c:pt idx="887">
                  <c:v>14.285</c:v>
                </c:pt>
                <c:pt idx="888">
                  <c:v>13.6175</c:v>
                </c:pt>
                <c:pt idx="889">
                  <c:v>13.3625</c:v>
                </c:pt>
                <c:pt idx="890">
                  <c:v>13.4125</c:v>
                </c:pt>
                <c:pt idx="891">
                  <c:v>13.5975</c:v>
                </c:pt>
                <c:pt idx="892">
                  <c:v>13.385</c:v>
                </c:pt>
                <c:pt idx="893">
                  <c:v>13.25</c:v>
                </c:pt>
                <c:pt idx="894">
                  <c:v>13.4475</c:v>
                </c:pt>
                <c:pt idx="895">
                  <c:v>13.655</c:v>
                </c:pt>
                <c:pt idx="896">
                  <c:v>13.8</c:v>
                </c:pt>
                <c:pt idx="897">
                  <c:v>13.43</c:v>
                </c:pt>
                <c:pt idx="898">
                  <c:v>13.375</c:v>
                </c:pt>
                <c:pt idx="899">
                  <c:v>12.67</c:v>
                </c:pt>
                <c:pt idx="900">
                  <c:v>12.465</c:v>
                </c:pt>
                <c:pt idx="901">
                  <c:v>12.48</c:v>
                </c:pt>
                <c:pt idx="902">
                  <c:v>12.39</c:v>
                </c:pt>
                <c:pt idx="903">
                  <c:v>12.415</c:v>
                </c:pt>
                <c:pt idx="904">
                  <c:v>11.99</c:v>
                </c:pt>
                <c:pt idx="905">
                  <c:v>11.985</c:v>
                </c:pt>
                <c:pt idx="906">
                  <c:v>11.88</c:v>
                </c:pt>
                <c:pt idx="907">
                  <c:v>12.035</c:v>
                </c:pt>
                <c:pt idx="908">
                  <c:v>12.6</c:v>
                </c:pt>
                <c:pt idx="909">
                  <c:v>12.605</c:v>
                </c:pt>
                <c:pt idx="910">
                  <c:v>12.315</c:v>
                </c:pt>
                <c:pt idx="911">
                  <c:v>13.07</c:v>
                </c:pt>
                <c:pt idx="912">
                  <c:v>12.8525</c:v>
                </c:pt>
                <c:pt idx="913">
                  <c:v>13.5475</c:v>
                </c:pt>
                <c:pt idx="914">
                  <c:v>13.04</c:v>
                </c:pt>
                <c:pt idx="915">
                  <c:v>12.54</c:v>
                </c:pt>
                <c:pt idx="916">
                  <c:v>12.235</c:v>
                </c:pt>
                <c:pt idx="917">
                  <c:v>12.245</c:v>
                </c:pt>
                <c:pt idx="918">
                  <c:v>11.695</c:v>
                </c:pt>
                <c:pt idx="919">
                  <c:v>11.555</c:v>
                </c:pt>
                <c:pt idx="920">
                  <c:v>11.4775</c:v>
                </c:pt>
                <c:pt idx="921">
                  <c:v>11.4425</c:v>
                </c:pt>
                <c:pt idx="922">
                  <c:v>11.325</c:v>
                </c:pt>
                <c:pt idx="923">
                  <c:v>11.775</c:v>
                </c:pt>
                <c:pt idx="924">
                  <c:v>12.57</c:v>
                </c:pt>
                <c:pt idx="925">
                  <c:v>12.4675</c:v>
                </c:pt>
                <c:pt idx="926">
                  <c:v>12.295</c:v>
                </c:pt>
                <c:pt idx="927">
                  <c:v>12.1475</c:v>
                </c:pt>
                <c:pt idx="928">
                  <c:v>12.2125</c:v>
                </c:pt>
                <c:pt idx="929">
                  <c:v>11.64</c:v>
                </c:pt>
                <c:pt idx="930">
                  <c:v>11.555</c:v>
                </c:pt>
                <c:pt idx="931">
                  <c:v>11.365</c:v>
                </c:pt>
                <c:pt idx="932">
                  <c:v>11.2375</c:v>
                </c:pt>
                <c:pt idx="933">
                  <c:v>11.4075</c:v>
                </c:pt>
                <c:pt idx="934">
                  <c:v>11.63</c:v>
                </c:pt>
                <c:pt idx="935">
                  <c:v>11.315</c:v>
                </c:pt>
                <c:pt idx="936">
                  <c:v>11.44</c:v>
                </c:pt>
                <c:pt idx="937">
                  <c:v>11.71</c:v>
                </c:pt>
                <c:pt idx="938">
                  <c:v>11.805</c:v>
                </c:pt>
                <c:pt idx="939">
                  <c:v>11.765</c:v>
                </c:pt>
                <c:pt idx="940">
                  <c:v>11.695</c:v>
                </c:pt>
                <c:pt idx="941">
                  <c:v>11.715</c:v>
                </c:pt>
                <c:pt idx="942">
                  <c:v>11.99</c:v>
                </c:pt>
                <c:pt idx="943">
                  <c:v>11.8575</c:v>
                </c:pt>
                <c:pt idx="944">
                  <c:v>11.7525</c:v>
                </c:pt>
                <c:pt idx="945">
                  <c:v>11.8825</c:v>
                </c:pt>
                <c:pt idx="946">
                  <c:v>11.74</c:v>
                </c:pt>
                <c:pt idx="947">
                  <c:v>11.585</c:v>
                </c:pt>
                <c:pt idx="948">
                  <c:v>11.77</c:v>
                </c:pt>
                <c:pt idx="949">
                  <c:v>11.695</c:v>
                </c:pt>
                <c:pt idx="950">
                  <c:v>11.53</c:v>
                </c:pt>
                <c:pt idx="951">
                  <c:v>12.305</c:v>
                </c:pt>
                <c:pt idx="952">
                  <c:v>12.21</c:v>
                </c:pt>
                <c:pt idx="953">
                  <c:v>12.01</c:v>
                </c:pt>
                <c:pt idx="954">
                  <c:v>12.22</c:v>
                </c:pt>
                <c:pt idx="955">
                  <c:v>12.23</c:v>
                </c:pt>
                <c:pt idx="956">
                  <c:v>12.405</c:v>
                </c:pt>
                <c:pt idx="957">
                  <c:v>12.39</c:v>
                </c:pt>
                <c:pt idx="958">
                  <c:v>12.61</c:v>
                </c:pt>
                <c:pt idx="959">
                  <c:v>12.32</c:v>
                </c:pt>
                <c:pt idx="960">
                  <c:v>12.29</c:v>
                </c:pt>
                <c:pt idx="961">
                  <c:v>12.825</c:v>
                </c:pt>
                <c:pt idx="962">
                  <c:v>13.035</c:v>
                </c:pt>
                <c:pt idx="963">
                  <c:v>12.72</c:v>
                </c:pt>
                <c:pt idx="964">
                  <c:v>12.455</c:v>
                </c:pt>
                <c:pt idx="965">
                  <c:v>12.3</c:v>
                </c:pt>
                <c:pt idx="966">
                  <c:v>12.585</c:v>
                </c:pt>
                <c:pt idx="967">
                  <c:v>12.07</c:v>
                </c:pt>
                <c:pt idx="968">
                  <c:v>11.525</c:v>
                </c:pt>
                <c:pt idx="969">
                  <c:v>11.265</c:v>
                </c:pt>
                <c:pt idx="970">
                  <c:v>11.285</c:v>
                </c:pt>
                <c:pt idx="971">
                  <c:v>11.245</c:v>
                </c:pt>
                <c:pt idx="972">
                  <c:v>11.415</c:v>
                </c:pt>
                <c:pt idx="973">
                  <c:v>11.43</c:v>
                </c:pt>
                <c:pt idx="974">
                  <c:v>11.415</c:v>
                </c:pt>
                <c:pt idx="975">
                  <c:v>11.23</c:v>
                </c:pt>
                <c:pt idx="976">
                  <c:v>11.295</c:v>
                </c:pt>
                <c:pt idx="977">
                  <c:v>11.445</c:v>
                </c:pt>
                <c:pt idx="978">
                  <c:v>11.47</c:v>
                </c:pt>
                <c:pt idx="979">
                  <c:v>11.16</c:v>
                </c:pt>
                <c:pt idx="980">
                  <c:v>11.2</c:v>
                </c:pt>
                <c:pt idx="981">
                  <c:v>11.35</c:v>
                </c:pt>
                <c:pt idx="982">
                  <c:v>11.645</c:v>
                </c:pt>
                <c:pt idx="983">
                  <c:v>12.355</c:v>
                </c:pt>
                <c:pt idx="984">
                  <c:v>12.455</c:v>
                </c:pt>
                <c:pt idx="985">
                  <c:v>12.39</c:v>
                </c:pt>
                <c:pt idx="986">
                  <c:v>12.335</c:v>
                </c:pt>
                <c:pt idx="987">
                  <c:v>12.035</c:v>
                </c:pt>
                <c:pt idx="988">
                  <c:v>12.335</c:v>
                </c:pt>
                <c:pt idx="989">
                  <c:v>12.06</c:v>
                </c:pt>
                <c:pt idx="990">
                  <c:v>12.16</c:v>
                </c:pt>
                <c:pt idx="991">
                  <c:v>11.975</c:v>
                </c:pt>
                <c:pt idx="992">
                  <c:v>11.8225</c:v>
                </c:pt>
                <c:pt idx="993">
                  <c:v>11.875</c:v>
                </c:pt>
                <c:pt idx="994">
                  <c:v>11.815</c:v>
                </c:pt>
                <c:pt idx="995">
                  <c:v>11.915</c:v>
                </c:pt>
                <c:pt idx="996">
                  <c:v>11.795</c:v>
                </c:pt>
                <c:pt idx="997">
                  <c:v>11.895</c:v>
                </c:pt>
                <c:pt idx="998">
                  <c:v>11.895</c:v>
                </c:pt>
                <c:pt idx="999">
                  <c:v>11.965</c:v>
                </c:pt>
                <c:pt idx="1000">
                  <c:v>12.205</c:v>
                </c:pt>
                <c:pt idx="1001">
                  <c:v>12.135</c:v>
                </c:pt>
                <c:pt idx="1002">
                  <c:v>11.71</c:v>
                </c:pt>
                <c:pt idx="1003">
                  <c:v>11.39</c:v>
                </c:pt>
                <c:pt idx="1004">
                  <c:v>11.095</c:v>
                </c:pt>
                <c:pt idx="1005">
                  <c:v>10.98</c:v>
                </c:pt>
                <c:pt idx="1006">
                  <c:v>10.99</c:v>
                </c:pt>
                <c:pt idx="1007">
                  <c:v>11.14</c:v>
                </c:pt>
                <c:pt idx="1008">
                  <c:v>11.155</c:v>
                </c:pt>
                <c:pt idx="1009">
                  <c:v>11.32</c:v>
                </c:pt>
                <c:pt idx="1010">
                  <c:v>11.705</c:v>
                </c:pt>
                <c:pt idx="1011">
                  <c:v>11.7025</c:v>
                </c:pt>
                <c:pt idx="1012">
                  <c:v>11.46</c:v>
                </c:pt>
                <c:pt idx="1013">
                  <c:v>10.86</c:v>
                </c:pt>
                <c:pt idx="1014">
                  <c:v>10.725</c:v>
                </c:pt>
                <c:pt idx="1015">
                  <c:v>10.7</c:v>
                </c:pt>
                <c:pt idx="1016">
                  <c:v>10.82</c:v>
                </c:pt>
                <c:pt idx="1017">
                  <c:v>10.89</c:v>
                </c:pt>
                <c:pt idx="1018">
                  <c:v>10.925</c:v>
                </c:pt>
                <c:pt idx="1019">
                  <c:v>11.1475</c:v>
                </c:pt>
                <c:pt idx="1020">
                  <c:v>11.1725</c:v>
                </c:pt>
                <c:pt idx="1021">
                  <c:v>11.2025</c:v>
                </c:pt>
                <c:pt idx="1022">
                  <c:v>11.0975</c:v>
                </c:pt>
                <c:pt idx="1023">
                  <c:v>11.0375</c:v>
                </c:pt>
                <c:pt idx="1024">
                  <c:v>11.045</c:v>
                </c:pt>
                <c:pt idx="1025">
                  <c:v>11.135</c:v>
                </c:pt>
                <c:pt idx="1026">
                  <c:v>11.115</c:v>
                </c:pt>
                <c:pt idx="1027">
                  <c:v>11.485</c:v>
                </c:pt>
                <c:pt idx="1028">
                  <c:v>11.6</c:v>
                </c:pt>
                <c:pt idx="1029">
                  <c:v>11.45</c:v>
                </c:pt>
                <c:pt idx="1030">
                  <c:v>11.5575</c:v>
                </c:pt>
                <c:pt idx="1031">
                  <c:v>11.435</c:v>
                </c:pt>
                <c:pt idx="1032">
                  <c:v>11.25</c:v>
                </c:pt>
                <c:pt idx="1033">
                  <c:v>11.625</c:v>
                </c:pt>
                <c:pt idx="1034">
                  <c:v>11.16</c:v>
                </c:pt>
                <c:pt idx="1035">
                  <c:v>11.0575</c:v>
                </c:pt>
                <c:pt idx="1036">
                  <c:v>10.93</c:v>
                </c:pt>
                <c:pt idx="1037">
                  <c:v>11.055</c:v>
                </c:pt>
                <c:pt idx="1038">
                  <c:v>11.04</c:v>
                </c:pt>
                <c:pt idx="1039">
                  <c:v>11.005</c:v>
                </c:pt>
                <c:pt idx="1040">
                  <c:v>11.11</c:v>
                </c:pt>
                <c:pt idx="1041">
                  <c:v>11.2225</c:v>
                </c:pt>
                <c:pt idx="1042">
                  <c:v>11.485</c:v>
                </c:pt>
                <c:pt idx="1043">
                  <c:v>11.5525</c:v>
                </c:pt>
                <c:pt idx="1044">
                  <c:v>11.55</c:v>
                </c:pt>
                <c:pt idx="1045">
                  <c:v>11.645</c:v>
                </c:pt>
                <c:pt idx="1046">
                  <c:v>11.28</c:v>
                </c:pt>
                <c:pt idx="1047">
                  <c:v>11.215</c:v>
                </c:pt>
                <c:pt idx="1048">
                  <c:v>11.19</c:v>
                </c:pt>
                <c:pt idx="1049">
                  <c:v>11.105</c:v>
                </c:pt>
                <c:pt idx="1050">
                  <c:v>11.12</c:v>
                </c:pt>
                <c:pt idx="1051">
                  <c:v>10.96</c:v>
                </c:pt>
                <c:pt idx="1052">
                  <c:v>10.72</c:v>
                </c:pt>
                <c:pt idx="1053">
                  <c:v>10.765</c:v>
                </c:pt>
                <c:pt idx="1054">
                  <c:v>10.735</c:v>
                </c:pt>
                <c:pt idx="1055">
                  <c:v>10.7675</c:v>
                </c:pt>
                <c:pt idx="1056">
                  <c:v>10.74</c:v>
                </c:pt>
                <c:pt idx="1057">
                  <c:v>10.825</c:v>
                </c:pt>
                <c:pt idx="1058">
                  <c:v>10.835</c:v>
                </c:pt>
                <c:pt idx="1059">
                  <c:v>10.7725</c:v>
                </c:pt>
                <c:pt idx="1060">
                  <c:v>10.62</c:v>
                </c:pt>
                <c:pt idx="1061">
                  <c:v>10.43</c:v>
                </c:pt>
                <c:pt idx="1062">
                  <c:v>10.38</c:v>
                </c:pt>
                <c:pt idx="1063">
                  <c:v>10.105</c:v>
                </c:pt>
                <c:pt idx="1064">
                  <c:v>10.25</c:v>
                </c:pt>
                <c:pt idx="1065">
                  <c:v>10.3675</c:v>
                </c:pt>
                <c:pt idx="1066">
                  <c:v>10.55</c:v>
                </c:pt>
                <c:pt idx="1067">
                  <c:v>10.6375</c:v>
                </c:pt>
                <c:pt idx="1068">
                  <c:v>10.655</c:v>
                </c:pt>
                <c:pt idx="1069">
                  <c:v>10.5</c:v>
                </c:pt>
                <c:pt idx="1070">
                  <c:v>10.17</c:v>
                </c:pt>
                <c:pt idx="1071">
                  <c:v>10.17</c:v>
                </c:pt>
                <c:pt idx="1072">
                  <c:v>10.1225</c:v>
                </c:pt>
                <c:pt idx="1073">
                  <c:v>10.255</c:v>
                </c:pt>
                <c:pt idx="1074">
                  <c:v>10.235</c:v>
                </c:pt>
                <c:pt idx="1075">
                  <c:v>10.1375</c:v>
                </c:pt>
                <c:pt idx="1076">
                  <c:v>10.125</c:v>
                </c:pt>
                <c:pt idx="1077">
                  <c:v>9.8025</c:v>
                </c:pt>
                <c:pt idx="1078">
                  <c:v>9.7</c:v>
                </c:pt>
                <c:pt idx="1079">
                  <c:v>9.695</c:v>
                </c:pt>
                <c:pt idx="1080">
                  <c:v>9.630000000000001</c:v>
                </c:pt>
                <c:pt idx="1081">
                  <c:v>9.91</c:v>
                </c:pt>
                <c:pt idx="1082">
                  <c:v>9.92</c:v>
                </c:pt>
                <c:pt idx="1083">
                  <c:v>10.715</c:v>
                </c:pt>
                <c:pt idx="1084">
                  <c:v>10.31</c:v>
                </c:pt>
                <c:pt idx="1085">
                  <c:v>10.105</c:v>
                </c:pt>
                <c:pt idx="1086">
                  <c:v>9.845</c:v>
                </c:pt>
                <c:pt idx="1087">
                  <c:v>9.9875</c:v>
                </c:pt>
                <c:pt idx="1088">
                  <c:v>10.04</c:v>
                </c:pt>
                <c:pt idx="1089">
                  <c:v>9.885</c:v>
                </c:pt>
                <c:pt idx="1090">
                  <c:v>9.6275</c:v>
                </c:pt>
                <c:pt idx="1091">
                  <c:v>9.5475</c:v>
                </c:pt>
                <c:pt idx="1092">
                  <c:v>9.375</c:v>
                </c:pt>
                <c:pt idx="1093">
                  <c:v>9.35</c:v>
                </c:pt>
                <c:pt idx="1094">
                  <c:v>10.2075</c:v>
                </c:pt>
                <c:pt idx="1095">
                  <c:v>11.1625</c:v>
                </c:pt>
                <c:pt idx="1096">
                  <c:v>14.1</c:v>
                </c:pt>
                <c:pt idx="1097">
                  <c:v>13.93</c:v>
                </c:pt>
                <c:pt idx="1098">
                  <c:v>15.6125</c:v>
                </c:pt>
                <c:pt idx="1099">
                  <c:v>13.445</c:v>
                </c:pt>
                <c:pt idx="1100">
                  <c:v>12.145</c:v>
                </c:pt>
                <c:pt idx="1101">
                  <c:v>11.46</c:v>
                </c:pt>
                <c:pt idx="1102">
                  <c:v>11.225</c:v>
                </c:pt>
                <c:pt idx="1103">
                  <c:v>11.16</c:v>
                </c:pt>
                <c:pt idx="1104">
                  <c:v>10.945</c:v>
                </c:pt>
                <c:pt idx="1105">
                  <c:v>11.35</c:v>
                </c:pt>
                <c:pt idx="1106">
                  <c:v>11.98</c:v>
                </c:pt>
                <c:pt idx="1107">
                  <c:v>11.8675</c:v>
                </c:pt>
                <c:pt idx="1108">
                  <c:v>11.525</c:v>
                </c:pt>
                <c:pt idx="1109">
                  <c:v>11.455</c:v>
                </c:pt>
                <c:pt idx="1110">
                  <c:v>11.12</c:v>
                </c:pt>
                <c:pt idx="1111">
                  <c:v>11.01</c:v>
                </c:pt>
                <c:pt idx="1112">
                  <c:v>11.305</c:v>
                </c:pt>
                <c:pt idx="1113">
                  <c:v>11.58</c:v>
                </c:pt>
                <c:pt idx="1114">
                  <c:v>11.595</c:v>
                </c:pt>
                <c:pt idx="1115">
                  <c:v>11.615</c:v>
                </c:pt>
                <c:pt idx="1116">
                  <c:v>12.095</c:v>
                </c:pt>
                <c:pt idx="1117">
                  <c:v>11.78</c:v>
                </c:pt>
                <c:pt idx="1118">
                  <c:v>11.995</c:v>
                </c:pt>
                <c:pt idx="1119">
                  <c:v>11.66</c:v>
                </c:pt>
                <c:pt idx="1120">
                  <c:v>11.745</c:v>
                </c:pt>
                <c:pt idx="1121">
                  <c:v>11.5625</c:v>
                </c:pt>
                <c:pt idx="1122">
                  <c:v>11.495</c:v>
                </c:pt>
                <c:pt idx="1123">
                  <c:v>11.615</c:v>
                </c:pt>
                <c:pt idx="1124">
                  <c:v>11.63</c:v>
                </c:pt>
                <c:pt idx="1125">
                  <c:v>11.665</c:v>
                </c:pt>
                <c:pt idx="1126">
                  <c:v>11.37</c:v>
                </c:pt>
                <c:pt idx="1127">
                  <c:v>11.295</c:v>
                </c:pt>
                <c:pt idx="1128">
                  <c:v>11.09</c:v>
                </c:pt>
                <c:pt idx="1129">
                  <c:v>10.88</c:v>
                </c:pt>
                <c:pt idx="1130">
                  <c:v>11.045</c:v>
                </c:pt>
                <c:pt idx="1131">
                  <c:v>11.3075</c:v>
                </c:pt>
                <c:pt idx="1132">
                  <c:v>11.37</c:v>
                </c:pt>
                <c:pt idx="1133">
                  <c:v>11.66</c:v>
                </c:pt>
                <c:pt idx="1134">
                  <c:v>11.4</c:v>
                </c:pt>
                <c:pt idx="1135">
                  <c:v>11.135</c:v>
                </c:pt>
                <c:pt idx="1136">
                  <c:v>11.005</c:v>
                </c:pt>
                <c:pt idx="1137">
                  <c:v>10.75</c:v>
                </c:pt>
                <c:pt idx="1138">
                  <c:v>10.96</c:v>
                </c:pt>
                <c:pt idx="1139">
                  <c:v>11.005</c:v>
                </c:pt>
                <c:pt idx="1140">
                  <c:v>10.79</c:v>
                </c:pt>
                <c:pt idx="1141">
                  <c:v>10.745</c:v>
                </c:pt>
                <c:pt idx="1142">
                  <c:v>10.685</c:v>
                </c:pt>
                <c:pt idx="1143">
                  <c:v>10.865</c:v>
                </c:pt>
                <c:pt idx="1144">
                  <c:v>10.715</c:v>
                </c:pt>
                <c:pt idx="1145">
                  <c:v>10.86</c:v>
                </c:pt>
                <c:pt idx="1146">
                  <c:v>10.75</c:v>
                </c:pt>
                <c:pt idx="1147">
                  <c:v>10.75</c:v>
                </c:pt>
                <c:pt idx="1148">
                  <c:v>10.57</c:v>
                </c:pt>
                <c:pt idx="1149">
                  <c:v>10.64</c:v>
                </c:pt>
                <c:pt idx="1150">
                  <c:v>10.63</c:v>
                </c:pt>
                <c:pt idx="1151">
                  <c:v>10.52</c:v>
                </c:pt>
                <c:pt idx="1152">
                  <c:v>10.535</c:v>
                </c:pt>
                <c:pt idx="1153">
                  <c:v>10.585</c:v>
                </c:pt>
                <c:pt idx="1154">
                  <c:v>10.46</c:v>
                </c:pt>
                <c:pt idx="1155">
                  <c:v>10.54</c:v>
                </c:pt>
                <c:pt idx="1156">
                  <c:v>10.265</c:v>
                </c:pt>
                <c:pt idx="1157">
                  <c:v>10.5625</c:v>
                </c:pt>
                <c:pt idx="1158">
                  <c:v>10.33</c:v>
                </c:pt>
                <c:pt idx="1159">
                  <c:v>10.075</c:v>
                </c:pt>
                <c:pt idx="1160">
                  <c:v>10.0325</c:v>
                </c:pt>
                <c:pt idx="1161">
                  <c:v>10.0125</c:v>
                </c:pt>
                <c:pt idx="1162">
                  <c:v>10.2525</c:v>
                </c:pt>
                <c:pt idx="1163">
                  <c:v>10.565</c:v>
                </c:pt>
                <c:pt idx="1164">
                  <c:v>10.32</c:v>
                </c:pt>
                <c:pt idx="1165">
                  <c:v>10.2275</c:v>
                </c:pt>
                <c:pt idx="1166">
                  <c:v>10.21</c:v>
                </c:pt>
                <c:pt idx="1167">
                  <c:v>10.0025</c:v>
                </c:pt>
                <c:pt idx="1168">
                  <c:v>9.89</c:v>
                </c:pt>
                <c:pt idx="1169">
                  <c:v>9.8225</c:v>
                </c:pt>
                <c:pt idx="1170">
                  <c:v>9.8</c:v>
                </c:pt>
                <c:pt idx="1171">
                  <c:v>9.7275</c:v>
                </c:pt>
                <c:pt idx="1172">
                  <c:v>9.6625</c:v>
                </c:pt>
                <c:pt idx="1173">
                  <c:v>9.655</c:v>
                </c:pt>
                <c:pt idx="1174">
                  <c:v>9.5</c:v>
                </c:pt>
                <c:pt idx="1175">
                  <c:v>9.51</c:v>
                </c:pt>
                <c:pt idx="1176">
                  <c:v>9.43</c:v>
                </c:pt>
                <c:pt idx="1177">
                  <c:v>9.41</c:v>
                </c:pt>
                <c:pt idx="1178">
                  <c:v>9.295</c:v>
                </c:pt>
                <c:pt idx="1179">
                  <c:v>9.065</c:v>
                </c:pt>
                <c:pt idx="1180">
                  <c:v>9.295</c:v>
                </c:pt>
                <c:pt idx="1181">
                  <c:v>10.04</c:v>
                </c:pt>
                <c:pt idx="1182">
                  <c:v>10.19</c:v>
                </c:pt>
                <c:pt idx="1183">
                  <c:v>10.28</c:v>
                </c:pt>
                <c:pt idx="1184">
                  <c:v>10.265</c:v>
                </c:pt>
                <c:pt idx="1185">
                  <c:v>10.38</c:v>
                </c:pt>
                <c:pt idx="1186">
                  <c:v>10.0</c:v>
                </c:pt>
                <c:pt idx="1187">
                  <c:v>9.955</c:v>
                </c:pt>
                <c:pt idx="1188">
                  <c:v>10.155</c:v>
                </c:pt>
                <c:pt idx="1189">
                  <c:v>9.8475</c:v>
                </c:pt>
                <c:pt idx="1190">
                  <c:v>10.17</c:v>
                </c:pt>
                <c:pt idx="1191">
                  <c:v>10.3825</c:v>
                </c:pt>
                <c:pt idx="1192">
                  <c:v>10.675</c:v>
                </c:pt>
                <c:pt idx="1193">
                  <c:v>10.855</c:v>
                </c:pt>
                <c:pt idx="1194">
                  <c:v>11.34499</c:v>
                </c:pt>
                <c:pt idx="1195">
                  <c:v>10.96</c:v>
                </c:pt>
                <c:pt idx="1196">
                  <c:v>10.81499</c:v>
                </c:pt>
                <c:pt idx="1197">
                  <c:v>10.775</c:v>
                </c:pt>
                <c:pt idx="1198">
                  <c:v>10.745</c:v>
                </c:pt>
                <c:pt idx="1199">
                  <c:v>10.935</c:v>
                </c:pt>
                <c:pt idx="1200">
                  <c:v>11.865</c:v>
                </c:pt>
                <c:pt idx="1201">
                  <c:v>13.21</c:v>
                </c:pt>
                <c:pt idx="1202">
                  <c:v>13.095</c:v>
                </c:pt>
                <c:pt idx="1203">
                  <c:v>13.085</c:v>
                </c:pt>
                <c:pt idx="1204">
                  <c:v>12.685</c:v>
                </c:pt>
                <c:pt idx="1205">
                  <c:v>11.66</c:v>
                </c:pt>
                <c:pt idx="1206">
                  <c:v>11.34</c:v>
                </c:pt>
                <c:pt idx="1207">
                  <c:v>11.34499</c:v>
                </c:pt>
                <c:pt idx="1208">
                  <c:v>11.46249</c:v>
                </c:pt>
                <c:pt idx="1209">
                  <c:v>11.89999</c:v>
                </c:pt>
                <c:pt idx="1210">
                  <c:v>11.60249</c:v>
                </c:pt>
                <c:pt idx="1211">
                  <c:v>11.45499</c:v>
                </c:pt>
                <c:pt idx="1212">
                  <c:v>11.285</c:v>
                </c:pt>
                <c:pt idx="1213">
                  <c:v>11.465</c:v>
                </c:pt>
                <c:pt idx="1214">
                  <c:v>11.265</c:v>
                </c:pt>
                <c:pt idx="1215">
                  <c:v>10.98</c:v>
                </c:pt>
                <c:pt idx="1216">
                  <c:v>10.975</c:v>
                </c:pt>
                <c:pt idx="1217">
                  <c:v>10.895</c:v>
                </c:pt>
                <c:pt idx="1218">
                  <c:v>10.995</c:v>
                </c:pt>
                <c:pt idx="1219">
                  <c:v>10.88499</c:v>
                </c:pt>
                <c:pt idx="1220">
                  <c:v>10.96999</c:v>
                </c:pt>
                <c:pt idx="1221">
                  <c:v>10.905</c:v>
                </c:pt>
                <c:pt idx="1222">
                  <c:v>10.84499</c:v>
                </c:pt>
                <c:pt idx="1223">
                  <c:v>10.82</c:v>
                </c:pt>
                <c:pt idx="1224">
                  <c:v>11.14999</c:v>
                </c:pt>
                <c:pt idx="1225">
                  <c:v>11.50999</c:v>
                </c:pt>
                <c:pt idx="1226">
                  <c:v>11.405</c:v>
                </c:pt>
                <c:pt idx="1227">
                  <c:v>11.45</c:v>
                </c:pt>
                <c:pt idx="1228">
                  <c:v>11.21999</c:v>
                </c:pt>
                <c:pt idx="1229">
                  <c:v>10.7775</c:v>
                </c:pt>
                <c:pt idx="1230">
                  <c:v>11.07999</c:v>
                </c:pt>
                <c:pt idx="1231">
                  <c:v>11.16499</c:v>
                </c:pt>
                <c:pt idx="1232">
                  <c:v>11.42249</c:v>
                </c:pt>
                <c:pt idx="1233">
                  <c:v>12.245</c:v>
                </c:pt>
                <c:pt idx="1234">
                  <c:v>12.2425</c:v>
                </c:pt>
                <c:pt idx="1235">
                  <c:v>12.21</c:v>
                </c:pt>
                <c:pt idx="1236">
                  <c:v>11.57249</c:v>
                </c:pt>
                <c:pt idx="1237">
                  <c:v>11.27</c:v>
                </c:pt>
                <c:pt idx="1238">
                  <c:v>11.16</c:v>
                </c:pt>
                <c:pt idx="1239">
                  <c:v>11.115</c:v>
                </c:pt>
                <c:pt idx="1240">
                  <c:v>11.03999</c:v>
                </c:pt>
                <c:pt idx="1241">
                  <c:v>11.015</c:v>
                </c:pt>
                <c:pt idx="1242">
                  <c:v>10.71</c:v>
                </c:pt>
                <c:pt idx="1243">
                  <c:v>10.31499</c:v>
                </c:pt>
                <c:pt idx="1244">
                  <c:v>9.96999</c:v>
                </c:pt>
                <c:pt idx="1245">
                  <c:v>9.8075</c:v>
                </c:pt>
                <c:pt idx="1246">
                  <c:v>9.74</c:v>
                </c:pt>
                <c:pt idx="1247">
                  <c:v>9.945</c:v>
                </c:pt>
                <c:pt idx="1248">
                  <c:v>9.64</c:v>
                </c:pt>
                <c:pt idx="1249">
                  <c:v>9.645</c:v>
                </c:pt>
                <c:pt idx="1250">
                  <c:v>9.855</c:v>
                </c:pt>
                <c:pt idx="1251">
                  <c:v>10.035</c:v>
                </c:pt>
                <c:pt idx="1252">
                  <c:v>9.75999</c:v>
                </c:pt>
                <c:pt idx="1253">
                  <c:v>9.89</c:v>
                </c:pt>
                <c:pt idx="1254">
                  <c:v>10.2</c:v>
                </c:pt>
                <c:pt idx="1255">
                  <c:v>10.27499</c:v>
                </c:pt>
                <c:pt idx="1256">
                  <c:v>10.465</c:v>
                </c:pt>
                <c:pt idx="1257">
                  <c:v>10.795</c:v>
                </c:pt>
                <c:pt idx="1258">
                  <c:v>10.605</c:v>
                </c:pt>
                <c:pt idx="1259">
                  <c:v>10.17</c:v>
                </c:pt>
                <c:pt idx="1260">
                  <c:v>9.84499</c:v>
                </c:pt>
                <c:pt idx="1261">
                  <c:v>10.3575</c:v>
                </c:pt>
                <c:pt idx="1262">
                  <c:v>10.15749</c:v>
                </c:pt>
                <c:pt idx="1263">
                  <c:v>10.0975</c:v>
                </c:pt>
                <c:pt idx="1264">
                  <c:v>9.765</c:v>
                </c:pt>
                <c:pt idx="1265">
                  <c:v>9.675</c:v>
                </c:pt>
                <c:pt idx="1266">
                  <c:v>9.66</c:v>
                </c:pt>
                <c:pt idx="1267">
                  <c:v>10.06499</c:v>
                </c:pt>
                <c:pt idx="1268">
                  <c:v>10.035</c:v>
                </c:pt>
                <c:pt idx="1269">
                  <c:v>9.96999</c:v>
                </c:pt>
                <c:pt idx="1270">
                  <c:v>9.86</c:v>
                </c:pt>
                <c:pt idx="1271">
                  <c:v>9.8425</c:v>
                </c:pt>
                <c:pt idx="1272">
                  <c:v>9.825</c:v>
                </c:pt>
                <c:pt idx="1273">
                  <c:v>9.765</c:v>
                </c:pt>
                <c:pt idx="1274">
                  <c:v>9.60249</c:v>
                </c:pt>
                <c:pt idx="1275">
                  <c:v>9.5525</c:v>
                </c:pt>
                <c:pt idx="1276">
                  <c:v>9.5625</c:v>
                </c:pt>
                <c:pt idx="1277">
                  <c:v>9.645</c:v>
                </c:pt>
                <c:pt idx="1278">
                  <c:v>9.785</c:v>
                </c:pt>
                <c:pt idx="1279">
                  <c:v>10.13499</c:v>
                </c:pt>
                <c:pt idx="1280">
                  <c:v>10.13</c:v>
                </c:pt>
                <c:pt idx="1281">
                  <c:v>10.17</c:v>
                </c:pt>
                <c:pt idx="1282">
                  <c:v>10.18999</c:v>
                </c:pt>
                <c:pt idx="1283">
                  <c:v>9.925</c:v>
                </c:pt>
                <c:pt idx="1284">
                  <c:v>9.774990000000001</c:v>
                </c:pt>
                <c:pt idx="1285">
                  <c:v>9.625</c:v>
                </c:pt>
                <c:pt idx="1286">
                  <c:v>9.39999</c:v>
                </c:pt>
                <c:pt idx="1287">
                  <c:v>9.295</c:v>
                </c:pt>
                <c:pt idx="1288">
                  <c:v>9.605</c:v>
                </c:pt>
                <c:pt idx="1289">
                  <c:v>9.655</c:v>
                </c:pt>
                <c:pt idx="1290">
                  <c:v>9.27</c:v>
                </c:pt>
                <c:pt idx="1291">
                  <c:v>9.2775</c:v>
                </c:pt>
                <c:pt idx="1292">
                  <c:v>9.2925</c:v>
                </c:pt>
                <c:pt idx="1293">
                  <c:v>9.130000000000001</c:v>
                </c:pt>
                <c:pt idx="1294">
                  <c:v>8.795</c:v>
                </c:pt>
                <c:pt idx="1295">
                  <c:v>8.8425</c:v>
                </c:pt>
                <c:pt idx="1296">
                  <c:v>8.73</c:v>
                </c:pt>
                <c:pt idx="1297">
                  <c:v>8.69749</c:v>
                </c:pt>
                <c:pt idx="1298">
                  <c:v>8.91</c:v>
                </c:pt>
                <c:pt idx="1299">
                  <c:v>9.015</c:v>
                </c:pt>
                <c:pt idx="1300">
                  <c:v>9.024990000000001</c:v>
                </c:pt>
                <c:pt idx="1301">
                  <c:v>9.015</c:v>
                </c:pt>
                <c:pt idx="1302">
                  <c:v>8.98</c:v>
                </c:pt>
                <c:pt idx="1303">
                  <c:v>9.125</c:v>
                </c:pt>
                <c:pt idx="1304">
                  <c:v>9.1775</c:v>
                </c:pt>
                <c:pt idx="1305">
                  <c:v>9.21999</c:v>
                </c:pt>
                <c:pt idx="1306">
                  <c:v>9.1625</c:v>
                </c:pt>
                <c:pt idx="1307">
                  <c:v>8.8475</c:v>
                </c:pt>
                <c:pt idx="1308">
                  <c:v>8.96999</c:v>
                </c:pt>
                <c:pt idx="1309">
                  <c:v>8.645</c:v>
                </c:pt>
                <c:pt idx="1310">
                  <c:v>8.2075</c:v>
                </c:pt>
                <c:pt idx="1311">
                  <c:v>7.854999999999996</c:v>
                </c:pt>
                <c:pt idx="1312">
                  <c:v>7.92</c:v>
                </c:pt>
                <c:pt idx="1313">
                  <c:v>8.045</c:v>
                </c:pt>
                <c:pt idx="1314">
                  <c:v>8.02</c:v>
                </c:pt>
                <c:pt idx="1315">
                  <c:v>8.115</c:v>
                </c:pt>
                <c:pt idx="1316">
                  <c:v>7.94</c:v>
                </c:pt>
                <c:pt idx="1317">
                  <c:v>7.752499999999999</c:v>
                </c:pt>
                <c:pt idx="1318">
                  <c:v>7.915</c:v>
                </c:pt>
                <c:pt idx="1319">
                  <c:v>7.897499999999996</c:v>
                </c:pt>
                <c:pt idx="1320">
                  <c:v>7.802499999999998</c:v>
                </c:pt>
                <c:pt idx="1321">
                  <c:v>8.625</c:v>
                </c:pt>
                <c:pt idx="1322">
                  <c:v>8.5725</c:v>
                </c:pt>
                <c:pt idx="1323">
                  <c:v>8.135</c:v>
                </c:pt>
                <c:pt idx="1324">
                  <c:v>8.125</c:v>
                </c:pt>
                <c:pt idx="1325">
                  <c:v>8.3525</c:v>
                </c:pt>
                <c:pt idx="1326">
                  <c:v>8.55</c:v>
                </c:pt>
                <c:pt idx="1327">
                  <c:v>8.935</c:v>
                </c:pt>
                <c:pt idx="1328">
                  <c:v>8.635</c:v>
                </c:pt>
                <c:pt idx="1329">
                  <c:v>8.2975</c:v>
                </c:pt>
                <c:pt idx="1330">
                  <c:v>8.58</c:v>
                </c:pt>
                <c:pt idx="1331">
                  <c:v>8.4825</c:v>
                </c:pt>
                <c:pt idx="1332">
                  <c:v>8.535</c:v>
                </c:pt>
                <c:pt idx="1333">
                  <c:v>8.555</c:v>
                </c:pt>
                <c:pt idx="1334">
                  <c:v>8.545</c:v>
                </c:pt>
                <c:pt idx="1335">
                  <c:v>8.33</c:v>
                </c:pt>
                <c:pt idx="1336">
                  <c:v>8.495</c:v>
                </c:pt>
                <c:pt idx="1337">
                  <c:v>8.6</c:v>
                </c:pt>
                <c:pt idx="1338">
                  <c:v>9.145</c:v>
                </c:pt>
                <c:pt idx="1339">
                  <c:v>9.2775</c:v>
                </c:pt>
                <c:pt idx="1340">
                  <c:v>9.4875</c:v>
                </c:pt>
                <c:pt idx="1341">
                  <c:v>9.12</c:v>
                </c:pt>
                <c:pt idx="1342">
                  <c:v>9.27</c:v>
                </c:pt>
                <c:pt idx="1343">
                  <c:v>9.11</c:v>
                </c:pt>
                <c:pt idx="1344">
                  <c:v>9.55</c:v>
                </c:pt>
                <c:pt idx="1345">
                  <c:v>9.4925</c:v>
                </c:pt>
                <c:pt idx="1346">
                  <c:v>9.755</c:v>
                </c:pt>
                <c:pt idx="1347">
                  <c:v>9.985</c:v>
                </c:pt>
                <c:pt idx="1348">
                  <c:v>9.855</c:v>
                </c:pt>
                <c:pt idx="1349">
                  <c:v>9.82</c:v>
                </c:pt>
                <c:pt idx="1350">
                  <c:v>9.93</c:v>
                </c:pt>
                <c:pt idx="1351">
                  <c:v>10.125</c:v>
                </c:pt>
                <c:pt idx="1352">
                  <c:v>10.05</c:v>
                </c:pt>
                <c:pt idx="1353">
                  <c:v>10.205</c:v>
                </c:pt>
                <c:pt idx="1354">
                  <c:v>10.81</c:v>
                </c:pt>
                <c:pt idx="1355">
                  <c:v>11.055</c:v>
                </c:pt>
                <c:pt idx="1356">
                  <c:v>10.85</c:v>
                </c:pt>
                <c:pt idx="1357">
                  <c:v>11.03</c:v>
                </c:pt>
                <c:pt idx="1358">
                  <c:v>10.8775</c:v>
                </c:pt>
                <c:pt idx="1359">
                  <c:v>10.7625</c:v>
                </c:pt>
                <c:pt idx="1360">
                  <c:v>10.485</c:v>
                </c:pt>
                <c:pt idx="1361">
                  <c:v>10.3</c:v>
                </c:pt>
                <c:pt idx="1362">
                  <c:v>10.44</c:v>
                </c:pt>
                <c:pt idx="1363">
                  <c:v>10.775</c:v>
                </c:pt>
                <c:pt idx="1364">
                  <c:v>10.79</c:v>
                </c:pt>
                <c:pt idx="1365">
                  <c:v>10.705</c:v>
                </c:pt>
                <c:pt idx="1366">
                  <c:v>10.53</c:v>
                </c:pt>
                <c:pt idx="1367">
                  <c:v>10.345</c:v>
                </c:pt>
                <c:pt idx="1368">
                  <c:v>10.445</c:v>
                </c:pt>
                <c:pt idx="1369">
                  <c:v>10.62</c:v>
                </c:pt>
                <c:pt idx="1370">
                  <c:v>10.67</c:v>
                </c:pt>
                <c:pt idx="1371">
                  <c:v>10.7875</c:v>
                </c:pt>
                <c:pt idx="1372">
                  <c:v>10.8425</c:v>
                </c:pt>
                <c:pt idx="1373">
                  <c:v>10.755</c:v>
                </c:pt>
                <c:pt idx="1374">
                  <c:v>10.62</c:v>
                </c:pt>
                <c:pt idx="1375">
                  <c:v>10.555</c:v>
                </c:pt>
                <c:pt idx="1376">
                  <c:v>10.385</c:v>
                </c:pt>
                <c:pt idx="1377">
                  <c:v>10.25</c:v>
                </c:pt>
                <c:pt idx="1378">
                  <c:v>9.855</c:v>
                </c:pt>
                <c:pt idx="1379">
                  <c:v>9.53</c:v>
                </c:pt>
                <c:pt idx="1380">
                  <c:v>9.52</c:v>
                </c:pt>
                <c:pt idx="1381">
                  <c:v>9.435</c:v>
                </c:pt>
                <c:pt idx="1382">
                  <c:v>9.8025</c:v>
                </c:pt>
                <c:pt idx="1383">
                  <c:v>9.89</c:v>
                </c:pt>
                <c:pt idx="1384">
                  <c:v>9.69</c:v>
                </c:pt>
                <c:pt idx="1385">
                  <c:v>9.5525</c:v>
                </c:pt>
                <c:pt idx="1386">
                  <c:v>9.52</c:v>
                </c:pt>
                <c:pt idx="1387">
                  <c:v>9.535</c:v>
                </c:pt>
                <c:pt idx="1388">
                  <c:v>9.15</c:v>
                </c:pt>
                <c:pt idx="1389">
                  <c:v>8.675</c:v>
                </c:pt>
                <c:pt idx="1390">
                  <c:v>8.9</c:v>
                </c:pt>
                <c:pt idx="1391">
                  <c:v>8.98</c:v>
                </c:pt>
                <c:pt idx="1392">
                  <c:v>9.220000000000001</c:v>
                </c:pt>
                <c:pt idx="1393">
                  <c:v>9.225</c:v>
                </c:pt>
                <c:pt idx="1394">
                  <c:v>8.905</c:v>
                </c:pt>
                <c:pt idx="1395">
                  <c:v>9.065</c:v>
                </c:pt>
                <c:pt idx="1396">
                  <c:v>8.845</c:v>
                </c:pt>
                <c:pt idx="1397">
                  <c:v>9.175</c:v>
                </c:pt>
                <c:pt idx="1398">
                  <c:v>8.995</c:v>
                </c:pt>
                <c:pt idx="1399">
                  <c:v>8.74</c:v>
                </c:pt>
                <c:pt idx="1400">
                  <c:v>8.935</c:v>
                </c:pt>
                <c:pt idx="1401">
                  <c:v>9.105</c:v>
                </c:pt>
                <c:pt idx="1402">
                  <c:v>9.42</c:v>
                </c:pt>
                <c:pt idx="1403">
                  <c:v>9.625</c:v>
                </c:pt>
                <c:pt idx="1404">
                  <c:v>9.785</c:v>
                </c:pt>
                <c:pt idx="1405">
                  <c:v>9.59</c:v>
                </c:pt>
                <c:pt idx="1406">
                  <c:v>9.43</c:v>
                </c:pt>
                <c:pt idx="1407">
                  <c:v>9.5</c:v>
                </c:pt>
                <c:pt idx="1408">
                  <c:v>9.475</c:v>
                </c:pt>
                <c:pt idx="1409">
                  <c:v>9.3</c:v>
                </c:pt>
                <c:pt idx="1410">
                  <c:v>9.19</c:v>
                </c:pt>
                <c:pt idx="1411">
                  <c:v>9.01</c:v>
                </c:pt>
                <c:pt idx="1412">
                  <c:v>9.3475</c:v>
                </c:pt>
                <c:pt idx="1413">
                  <c:v>9.65</c:v>
                </c:pt>
                <c:pt idx="1414">
                  <c:v>9.8</c:v>
                </c:pt>
                <c:pt idx="1415">
                  <c:v>9.67</c:v>
                </c:pt>
                <c:pt idx="1416">
                  <c:v>9.575</c:v>
                </c:pt>
                <c:pt idx="1417">
                  <c:v>9.55</c:v>
                </c:pt>
                <c:pt idx="1418">
                  <c:v>9.4275</c:v>
                </c:pt>
                <c:pt idx="1419">
                  <c:v>9.36</c:v>
                </c:pt>
                <c:pt idx="1420">
                  <c:v>9.37</c:v>
                </c:pt>
                <c:pt idx="1421">
                  <c:v>9.46</c:v>
                </c:pt>
                <c:pt idx="1422">
                  <c:v>9.26</c:v>
                </c:pt>
                <c:pt idx="1423">
                  <c:v>9.35</c:v>
                </c:pt>
                <c:pt idx="1424">
                  <c:v>9.3</c:v>
                </c:pt>
                <c:pt idx="1425">
                  <c:v>8.975</c:v>
                </c:pt>
                <c:pt idx="1426">
                  <c:v>8.905</c:v>
                </c:pt>
                <c:pt idx="1427">
                  <c:v>8.86</c:v>
                </c:pt>
                <c:pt idx="1428">
                  <c:v>9.11</c:v>
                </c:pt>
                <c:pt idx="1429">
                  <c:v>9.095</c:v>
                </c:pt>
                <c:pt idx="1430">
                  <c:v>9.2</c:v>
                </c:pt>
                <c:pt idx="1431">
                  <c:v>9.215</c:v>
                </c:pt>
                <c:pt idx="1432">
                  <c:v>9.045</c:v>
                </c:pt>
                <c:pt idx="1433">
                  <c:v>9.085</c:v>
                </c:pt>
                <c:pt idx="1434">
                  <c:v>8.92</c:v>
                </c:pt>
                <c:pt idx="1435">
                  <c:v>8.805</c:v>
                </c:pt>
                <c:pt idx="1436">
                  <c:v>8.735</c:v>
                </c:pt>
                <c:pt idx="1437">
                  <c:v>8.6575</c:v>
                </c:pt>
                <c:pt idx="1438">
                  <c:v>8.675</c:v>
                </c:pt>
                <c:pt idx="1439">
                  <c:v>8.58</c:v>
                </c:pt>
                <c:pt idx="1440">
                  <c:v>8.56</c:v>
                </c:pt>
                <c:pt idx="1441">
                  <c:v>8.405</c:v>
                </c:pt>
                <c:pt idx="1442">
                  <c:v>8.3175</c:v>
                </c:pt>
                <c:pt idx="1443">
                  <c:v>8.2225</c:v>
                </c:pt>
                <c:pt idx="1444">
                  <c:v>7.95</c:v>
                </c:pt>
                <c:pt idx="1445">
                  <c:v>7.9375</c:v>
                </c:pt>
                <c:pt idx="1446">
                  <c:v>7.73</c:v>
                </c:pt>
                <c:pt idx="1447">
                  <c:v>7.6</c:v>
                </c:pt>
                <c:pt idx="1448">
                  <c:v>7.802499999999998</c:v>
                </c:pt>
                <c:pt idx="1449">
                  <c:v>7.604999999999996</c:v>
                </c:pt>
                <c:pt idx="1450">
                  <c:v>8.035</c:v>
                </c:pt>
                <c:pt idx="1451">
                  <c:v>7.887499999999997</c:v>
                </c:pt>
                <c:pt idx="1452">
                  <c:v>7.962499999999999</c:v>
                </c:pt>
                <c:pt idx="1453">
                  <c:v>7.922499999999999</c:v>
                </c:pt>
                <c:pt idx="1454">
                  <c:v>7.697499999999996</c:v>
                </c:pt>
                <c:pt idx="1455">
                  <c:v>7.87</c:v>
                </c:pt>
                <c:pt idx="1456">
                  <c:v>7.9725</c:v>
                </c:pt>
                <c:pt idx="1457">
                  <c:v>8.06</c:v>
                </c:pt>
                <c:pt idx="1458">
                  <c:v>7.945</c:v>
                </c:pt>
                <c:pt idx="1459">
                  <c:v>7.612499999999996</c:v>
                </c:pt>
                <c:pt idx="1460">
                  <c:v>7.4925</c:v>
                </c:pt>
                <c:pt idx="1461">
                  <c:v>7.5775</c:v>
                </c:pt>
                <c:pt idx="1462">
                  <c:v>7.649999999999998</c:v>
                </c:pt>
                <c:pt idx="1463">
                  <c:v>7.535</c:v>
                </c:pt>
                <c:pt idx="1464">
                  <c:v>7.4375</c:v>
                </c:pt>
                <c:pt idx="1465">
                  <c:v>7.4</c:v>
                </c:pt>
                <c:pt idx="1466">
                  <c:v>7.535</c:v>
                </c:pt>
                <c:pt idx="1467">
                  <c:v>7.7325</c:v>
                </c:pt>
                <c:pt idx="1468">
                  <c:v>8.0625</c:v>
                </c:pt>
                <c:pt idx="1469">
                  <c:v>7.81</c:v>
                </c:pt>
                <c:pt idx="1470">
                  <c:v>7.857499999999996</c:v>
                </c:pt>
                <c:pt idx="1471">
                  <c:v>7.649999999999998</c:v>
                </c:pt>
                <c:pt idx="1472">
                  <c:v>7.367499999999996</c:v>
                </c:pt>
                <c:pt idx="1473">
                  <c:v>7.245</c:v>
                </c:pt>
                <c:pt idx="1474">
                  <c:v>7.275</c:v>
                </c:pt>
                <c:pt idx="1475">
                  <c:v>7.255</c:v>
                </c:pt>
                <c:pt idx="1476">
                  <c:v>7.33</c:v>
                </c:pt>
                <c:pt idx="1477">
                  <c:v>7.3725</c:v>
                </c:pt>
                <c:pt idx="1478">
                  <c:v>7.505</c:v>
                </c:pt>
                <c:pt idx="1479">
                  <c:v>7.485</c:v>
                </c:pt>
                <c:pt idx="1480">
                  <c:v>7.27</c:v>
                </c:pt>
                <c:pt idx="1481">
                  <c:v>7.2025</c:v>
                </c:pt>
                <c:pt idx="1482">
                  <c:v>7.149999999999999</c:v>
                </c:pt>
                <c:pt idx="1483">
                  <c:v>7.265</c:v>
                </c:pt>
                <c:pt idx="1484">
                  <c:v>7.124999999999995</c:v>
                </c:pt>
                <c:pt idx="1485">
                  <c:v>7.015</c:v>
                </c:pt>
                <c:pt idx="1486">
                  <c:v>7.17</c:v>
                </c:pt>
                <c:pt idx="1487">
                  <c:v>7.114999999999996</c:v>
                </c:pt>
                <c:pt idx="1488">
                  <c:v>7.35</c:v>
                </c:pt>
                <c:pt idx="1489">
                  <c:v>7.205</c:v>
                </c:pt>
                <c:pt idx="1490">
                  <c:v>7.617499999999996</c:v>
                </c:pt>
                <c:pt idx="1491">
                  <c:v>7.852499999999996</c:v>
                </c:pt>
                <c:pt idx="1492">
                  <c:v>7.47</c:v>
                </c:pt>
                <c:pt idx="1493">
                  <c:v>7.4325</c:v>
                </c:pt>
                <c:pt idx="1494">
                  <c:v>7.087499999999999</c:v>
                </c:pt>
                <c:pt idx="1495">
                  <c:v>7.062499999999996</c:v>
                </c:pt>
                <c:pt idx="1496">
                  <c:v>7.137499999999997</c:v>
                </c:pt>
                <c:pt idx="1497">
                  <c:v>7.06</c:v>
                </c:pt>
                <c:pt idx="1498">
                  <c:v>6.96</c:v>
                </c:pt>
                <c:pt idx="1499">
                  <c:v>7.012499999999998</c:v>
                </c:pt>
                <c:pt idx="1500">
                  <c:v>7.035</c:v>
                </c:pt>
                <c:pt idx="1501">
                  <c:v>6.925</c:v>
                </c:pt>
                <c:pt idx="1502">
                  <c:v>6.802499999999998</c:v>
                </c:pt>
                <c:pt idx="1503">
                  <c:v>6.71</c:v>
                </c:pt>
                <c:pt idx="1504">
                  <c:v>6.735</c:v>
                </c:pt>
                <c:pt idx="1505">
                  <c:v>6.864999999999995</c:v>
                </c:pt>
                <c:pt idx="1506">
                  <c:v>6.715</c:v>
                </c:pt>
                <c:pt idx="1507">
                  <c:v>6.725</c:v>
                </c:pt>
                <c:pt idx="1508">
                  <c:v>6.805</c:v>
                </c:pt>
                <c:pt idx="1509">
                  <c:v>6.822499999999996</c:v>
                </c:pt>
                <c:pt idx="1510">
                  <c:v>6.955</c:v>
                </c:pt>
                <c:pt idx="1511">
                  <c:v>6.95</c:v>
                </c:pt>
                <c:pt idx="1512">
                  <c:v>6.9325</c:v>
                </c:pt>
                <c:pt idx="1513">
                  <c:v>7.197499999999996</c:v>
                </c:pt>
                <c:pt idx="1514">
                  <c:v>7.097499999999997</c:v>
                </c:pt>
                <c:pt idx="1515">
                  <c:v>7.262499999999997</c:v>
                </c:pt>
                <c:pt idx="1516">
                  <c:v>7.317499999999996</c:v>
                </c:pt>
                <c:pt idx="1517">
                  <c:v>7.322499999999996</c:v>
                </c:pt>
                <c:pt idx="1518">
                  <c:v>7.547499999999999</c:v>
                </c:pt>
                <c:pt idx="1519">
                  <c:v>7.54</c:v>
                </c:pt>
                <c:pt idx="1520">
                  <c:v>7.604999999999996</c:v>
                </c:pt>
                <c:pt idx="1521">
                  <c:v>7.13</c:v>
                </c:pt>
                <c:pt idx="1522">
                  <c:v>7.222499999999997</c:v>
                </c:pt>
                <c:pt idx="1523">
                  <c:v>7.35</c:v>
                </c:pt>
                <c:pt idx="1524">
                  <c:v>7.575</c:v>
                </c:pt>
                <c:pt idx="1525">
                  <c:v>7.677499999999997</c:v>
                </c:pt>
                <c:pt idx="1526">
                  <c:v>7.689999999999999</c:v>
                </c:pt>
                <c:pt idx="1527">
                  <c:v>7.354999999999996</c:v>
                </c:pt>
                <c:pt idx="1528">
                  <c:v>7.305</c:v>
                </c:pt>
                <c:pt idx="1529">
                  <c:v>7.267499999999996</c:v>
                </c:pt>
                <c:pt idx="1530">
                  <c:v>7.215</c:v>
                </c:pt>
                <c:pt idx="1531">
                  <c:v>7.09</c:v>
                </c:pt>
                <c:pt idx="1532">
                  <c:v>7.52</c:v>
                </c:pt>
                <c:pt idx="1533">
                  <c:v>8.45</c:v>
                </c:pt>
                <c:pt idx="1534">
                  <c:v>8.205</c:v>
                </c:pt>
                <c:pt idx="1535">
                  <c:v>8.1</c:v>
                </c:pt>
                <c:pt idx="1536">
                  <c:v>8.33</c:v>
                </c:pt>
                <c:pt idx="1537">
                  <c:v>8.8</c:v>
                </c:pt>
                <c:pt idx="1538">
                  <c:v>8.84</c:v>
                </c:pt>
                <c:pt idx="1539">
                  <c:v>8.75</c:v>
                </c:pt>
                <c:pt idx="1540">
                  <c:v>8.795</c:v>
                </c:pt>
                <c:pt idx="1541">
                  <c:v>8.5925</c:v>
                </c:pt>
                <c:pt idx="1542">
                  <c:v>8.355</c:v>
                </c:pt>
                <c:pt idx="1543">
                  <c:v>8.325</c:v>
                </c:pt>
                <c:pt idx="1544">
                  <c:v>8.69</c:v>
                </c:pt>
                <c:pt idx="1545">
                  <c:v>8.7075</c:v>
                </c:pt>
                <c:pt idx="1546">
                  <c:v>8.235</c:v>
                </c:pt>
                <c:pt idx="1547">
                  <c:v>8.42</c:v>
                </c:pt>
                <c:pt idx="1548">
                  <c:v>8.4775</c:v>
                </c:pt>
                <c:pt idx="1549">
                  <c:v>8.435</c:v>
                </c:pt>
                <c:pt idx="1550">
                  <c:v>8.4425</c:v>
                </c:pt>
                <c:pt idx="1551">
                  <c:v>8.42</c:v>
                </c:pt>
                <c:pt idx="1552">
                  <c:v>8.9825</c:v>
                </c:pt>
                <c:pt idx="1553">
                  <c:v>9.275</c:v>
                </c:pt>
                <c:pt idx="1554">
                  <c:v>8.737500000000001</c:v>
                </c:pt>
                <c:pt idx="1555">
                  <c:v>8.35</c:v>
                </c:pt>
                <c:pt idx="1556">
                  <c:v>8.085</c:v>
                </c:pt>
                <c:pt idx="1557">
                  <c:v>8.3425</c:v>
                </c:pt>
                <c:pt idx="1558">
                  <c:v>8.295</c:v>
                </c:pt>
                <c:pt idx="1559">
                  <c:v>8.5575</c:v>
                </c:pt>
                <c:pt idx="1560">
                  <c:v>8.74</c:v>
                </c:pt>
                <c:pt idx="1561">
                  <c:v>8.745</c:v>
                </c:pt>
                <c:pt idx="1562">
                  <c:v>8.9925</c:v>
                </c:pt>
                <c:pt idx="1563">
                  <c:v>9.08</c:v>
                </c:pt>
                <c:pt idx="1564">
                  <c:v>9.305</c:v>
                </c:pt>
                <c:pt idx="1565">
                  <c:v>9.36</c:v>
                </c:pt>
                <c:pt idx="1566">
                  <c:v>9.4</c:v>
                </c:pt>
                <c:pt idx="1567">
                  <c:v>8.9475</c:v>
                </c:pt>
                <c:pt idx="1568">
                  <c:v>8.81</c:v>
                </c:pt>
                <c:pt idx="1569">
                  <c:v>9.645</c:v>
                </c:pt>
                <c:pt idx="1570">
                  <c:v>9.445</c:v>
                </c:pt>
                <c:pt idx="1571">
                  <c:v>9.18</c:v>
                </c:pt>
                <c:pt idx="1572">
                  <c:v>9.625</c:v>
                </c:pt>
                <c:pt idx="1573">
                  <c:v>10.255</c:v>
                </c:pt>
                <c:pt idx="1574">
                  <c:v>10.57</c:v>
                </c:pt>
                <c:pt idx="1575">
                  <c:v>10.54</c:v>
                </c:pt>
                <c:pt idx="1576">
                  <c:v>10.3325</c:v>
                </c:pt>
                <c:pt idx="1577">
                  <c:v>10.2</c:v>
                </c:pt>
                <c:pt idx="1578">
                  <c:v>11.1175</c:v>
                </c:pt>
                <c:pt idx="1579">
                  <c:v>11.21</c:v>
                </c:pt>
                <c:pt idx="1580">
                  <c:v>10.68</c:v>
                </c:pt>
                <c:pt idx="1581">
                  <c:v>10.015</c:v>
                </c:pt>
                <c:pt idx="1582">
                  <c:v>9.8075</c:v>
                </c:pt>
                <c:pt idx="1583">
                  <c:v>10.8</c:v>
                </c:pt>
                <c:pt idx="1584">
                  <c:v>11.41</c:v>
                </c:pt>
                <c:pt idx="1585">
                  <c:v>11.3175</c:v>
                </c:pt>
                <c:pt idx="1586">
                  <c:v>10.98</c:v>
                </c:pt>
                <c:pt idx="1587">
                  <c:v>11.22</c:v>
                </c:pt>
                <c:pt idx="1588">
                  <c:v>11.2575</c:v>
                </c:pt>
                <c:pt idx="1589">
                  <c:v>11.4525</c:v>
                </c:pt>
                <c:pt idx="1590">
                  <c:v>11.71</c:v>
                </c:pt>
                <c:pt idx="1591">
                  <c:v>12.46</c:v>
                </c:pt>
                <c:pt idx="1592">
                  <c:v>12.6825</c:v>
                </c:pt>
                <c:pt idx="1593">
                  <c:v>12.125</c:v>
                </c:pt>
                <c:pt idx="1594">
                  <c:v>12.04</c:v>
                </c:pt>
                <c:pt idx="1595">
                  <c:v>12.5025</c:v>
                </c:pt>
                <c:pt idx="1596">
                  <c:v>12.615</c:v>
                </c:pt>
                <c:pt idx="1597">
                  <c:v>12.13</c:v>
                </c:pt>
                <c:pt idx="1598">
                  <c:v>12.12</c:v>
                </c:pt>
                <c:pt idx="1599">
                  <c:v>12.2125</c:v>
                </c:pt>
                <c:pt idx="1600">
                  <c:v>12.16</c:v>
                </c:pt>
                <c:pt idx="1601">
                  <c:v>11.9075</c:v>
                </c:pt>
                <c:pt idx="1602">
                  <c:v>11.6625</c:v>
                </c:pt>
                <c:pt idx="1603">
                  <c:v>11.9</c:v>
                </c:pt>
                <c:pt idx="1604">
                  <c:v>11.9675</c:v>
                </c:pt>
                <c:pt idx="1605">
                  <c:v>12.555</c:v>
                </c:pt>
                <c:pt idx="1606">
                  <c:v>12.66</c:v>
                </c:pt>
                <c:pt idx="1607">
                  <c:v>12.195</c:v>
                </c:pt>
                <c:pt idx="1608">
                  <c:v>11.875</c:v>
                </c:pt>
                <c:pt idx="1609">
                  <c:v>12.0775</c:v>
                </c:pt>
                <c:pt idx="1610">
                  <c:v>12.0175</c:v>
                </c:pt>
                <c:pt idx="1611">
                  <c:v>11.5325</c:v>
                </c:pt>
                <c:pt idx="1612">
                  <c:v>11.7325</c:v>
                </c:pt>
                <c:pt idx="1613">
                  <c:v>12.305</c:v>
                </c:pt>
                <c:pt idx="1614">
                  <c:v>12.185</c:v>
                </c:pt>
                <c:pt idx="1615">
                  <c:v>12.075</c:v>
                </c:pt>
                <c:pt idx="1616">
                  <c:v>12.0325</c:v>
                </c:pt>
                <c:pt idx="1617">
                  <c:v>11.9875</c:v>
                </c:pt>
                <c:pt idx="1618">
                  <c:v>12.1775</c:v>
                </c:pt>
                <c:pt idx="1619">
                  <c:v>11.785</c:v>
                </c:pt>
                <c:pt idx="1620">
                  <c:v>11.9275</c:v>
                </c:pt>
                <c:pt idx="1621">
                  <c:v>12.15</c:v>
                </c:pt>
                <c:pt idx="1622">
                  <c:v>12.125</c:v>
                </c:pt>
                <c:pt idx="1623">
                  <c:v>12.21</c:v>
                </c:pt>
                <c:pt idx="1624">
                  <c:v>12.335</c:v>
                </c:pt>
                <c:pt idx="1625">
                  <c:v>12.1725</c:v>
                </c:pt>
                <c:pt idx="1626">
                  <c:v>12.0275</c:v>
                </c:pt>
                <c:pt idx="1627">
                  <c:v>11.89</c:v>
                </c:pt>
                <c:pt idx="1628">
                  <c:v>11.855</c:v>
                </c:pt>
                <c:pt idx="1629">
                  <c:v>11.8275</c:v>
                </c:pt>
                <c:pt idx="1630">
                  <c:v>11.8375</c:v>
                </c:pt>
                <c:pt idx="1631">
                  <c:v>11.6775</c:v>
                </c:pt>
                <c:pt idx="1632">
                  <c:v>11.405</c:v>
                </c:pt>
                <c:pt idx="1633">
                  <c:v>11.9825</c:v>
                </c:pt>
                <c:pt idx="1634">
                  <c:v>12.7</c:v>
                </c:pt>
                <c:pt idx="1635">
                  <c:v>13.555</c:v>
                </c:pt>
                <c:pt idx="1636">
                  <c:v>12.9675</c:v>
                </c:pt>
                <c:pt idx="1637">
                  <c:v>13.145</c:v>
                </c:pt>
                <c:pt idx="1638">
                  <c:v>13.31</c:v>
                </c:pt>
                <c:pt idx="1639">
                  <c:v>12.9</c:v>
                </c:pt>
                <c:pt idx="1640">
                  <c:v>12.53</c:v>
                </c:pt>
                <c:pt idx="1641">
                  <c:v>12.515</c:v>
                </c:pt>
                <c:pt idx="1642">
                  <c:v>12.815</c:v>
                </c:pt>
                <c:pt idx="1643">
                  <c:v>12.985</c:v>
                </c:pt>
                <c:pt idx="1644">
                  <c:v>13.2375</c:v>
                </c:pt>
                <c:pt idx="1645">
                  <c:v>12.83</c:v>
                </c:pt>
                <c:pt idx="1646">
                  <c:v>12.6425</c:v>
                </c:pt>
                <c:pt idx="1647">
                  <c:v>12.5275</c:v>
                </c:pt>
                <c:pt idx="1648">
                  <c:v>12.0675</c:v>
                </c:pt>
                <c:pt idx="1649">
                  <c:v>11.865</c:v>
                </c:pt>
                <c:pt idx="1650">
                  <c:v>11.6075</c:v>
                </c:pt>
                <c:pt idx="1651">
                  <c:v>11.365</c:v>
                </c:pt>
                <c:pt idx="1652">
                  <c:v>11.32</c:v>
                </c:pt>
                <c:pt idx="1653">
                  <c:v>11.46</c:v>
                </c:pt>
                <c:pt idx="1654">
                  <c:v>11.62</c:v>
                </c:pt>
                <c:pt idx="1655">
                  <c:v>12.0025</c:v>
                </c:pt>
                <c:pt idx="1656">
                  <c:v>11.975</c:v>
                </c:pt>
                <c:pt idx="1657">
                  <c:v>11.705</c:v>
                </c:pt>
                <c:pt idx="1658">
                  <c:v>12.6525</c:v>
                </c:pt>
                <c:pt idx="1659">
                  <c:v>12.4</c:v>
                </c:pt>
                <c:pt idx="1660">
                  <c:v>11.8625</c:v>
                </c:pt>
                <c:pt idx="1661">
                  <c:v>12.32</c:v>
                </c:pt>
                <c:pt idx="1662">
                  <c:v>12.1625</c:v>
                </c:pt>
                <c:pt idx="1663">
                  <c:v>12.1425</c:v>
                </c:pt>
                <c:pt idx="1664">
                  <c:v>12.2925</c:v>
                </c:pt>
                <c:pt idx="1665">
                  <c:v>12.025</c:v>
                </c:pt>
                <c:pt idx="1666">
                  <c:v>11.7</c:v>
                </c:pt>
                <c:pt idx="1667">
                  <c:v>11.805</c:v>
                </c:pt>
                <c:pt idx="1668">
                  <c:v>12.2525</c:v>
                </c:pt>
                <c:pt idx="1669">
                  <c:v>12.63</c:v>
                </c:pt>
                <c:pt idx="1670">
                  <c:v>12.52</c:v>
                </c:pt>
                <c:pt idx="1671">
                  <c:v>12.3975</c:v>
                </c:pt>
                <c:pt idx="1672">
                  <c:v>12.7075</c:v>
                </c:pt>
                <c:pt idx="1673">
                  <c:v>13.0025</c:v>
                </c:pt>
                <c:pt idx="1674">
                  <c:v>12.9825</c:v>
                </c:pt>
              </c:numCache>
            </c:numRef>
          </c:yVal>
          <c:smooth val="0"/>
        </c:ser>
        <c:dLbls>
          <c:showLegendKey val="0"/>
          <c:showVal val="0"/>
          <c:showCatName val="0"/>
          <c:showSerName val="0"/>
          <c:showPercent val="0"/>
          <c:showBubbleSize val="0"/>
        </c:dLbls>
        <c:axId val="-2044301496"/>
        <c:axId val="-2044304552"/>
      </c:scatterChart>
      <c:valAx>
        <c:axId val="-2044301496"/>
        <c:scaling>
          <c:orientation val="minMax"/>
          <c:max val="41425.0"/>
          <c:min val="39084.0"/>
        </c:scaling>
        <c:delete val="0"/>
        <c:axPos val="b"/>
        <c:numFmt formatCode="[$-409]mmm\-yy;@" sourceLinked="0"/>
        <c:majorTickMark val="out"/>
        <c:minorTickMark val="none"/>
        <c:tickLblPos val="nextTo"/>
        <c:crossAx val="-2044304552"/>
        <c:crosses val="autoZero"/>
        <c:crossBetween val="midCat"/>
        <c:majorUnit val="186.0"/>
      </c:valAx>
      <c:valAx>
        <c:axId val="-2044304552"/>
        <c:scaling>
          <c:orientation val="minMax"/>
        </c:scaling>
        <c:delete val="0"/>
        <c:axPos val="l"/>
        <c:majorGridlines/>
        <c:numFmt formatCode="General" sourceLinked="1"/>
        <c:majorTickMark val="out"/>
        <c:minorTickMark val="none"/>
        <c:tickLblPos val="nextTo"/>
        <c:crossAx val="-2044301496"/>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tx>
            <c:strRef>
              <c:f>RR!$B$2</c:f>
              <c:strCache>
                <c:ptCount val="1"/>
                <c:pt idx="0">
                  <c:v>EURUSD 3m</c:v>
                </c:pt>
              </c:strCache>
            </c:strRef>
          </c:tx>
          <c:spPr>
            <a:ln w="12700">
              <a:solidFill>
                <a:srgbClr val="0000FF"/>
              </a:solidFill>
            </a:ln>
          </c:spPr>
          <c:marker>
            <c:symbol val="none"/>
          </c:marker>
          <c:xVal>
            <c:numRef>
              <c:f>RR!$A$3:$A$1551</c:f>
              <c:numCache>
                <c:formatCode>d\-mmm\-yy</c:formatCode>
                <c:ptCount val="1549"/>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39441.0</c:v>
                </c:pt>
                <c:pt idx="202">
                  <c:v>39442.0</c:v>
                </c:pt>
                <c:pt idx="203">
                  <c:v>39443.0</c:v>
                </c:pt>
                <c:pt idx="204">
                  <c:v>39444.0</c:v>
                </c:pt>
                <c:pt idx="205">
                  <c:v>39447.0</c:v>
                </c:pt>
                <c:pt idx="206">
                  <c:v>39448.0</c:v>
                </c:pt>
                <c:pt idx="207">
                  <c:v>39449.0</c:v>
                </c:pt>
                <c:pt idx="208">
                  <c:v>39450.0</c:v>
                </c:pt>
                <c:pt idx="209">
                  <c:v>39451.0</c:v>
                </c:pt>
                <c:pt idx="210">
                  <c:v>39454.0</c:v>
                </c:pt>
                <c:pt idx="211">
                  <c:v>39455.0</c:v>
                </c:pt>
                <c:pt idx="212">
                  <c:v>39456.0</c:v>
                </c:pt>
                <c:pt idx="213">
                  <c:v>39457.0</c:v>
                </c:pt>
                <c:pt idx="214">
                  <c:v>39458.0</c:v>
                </c:pt>
                <c:pt idx="215">
                  <c:v>39461.0</c:v>
                </c:pt>
                <c:pt idx="216">
                  <c:v>39462.0</c:v>
                </c:pt>
                <c:pt idx="217">
                  <c:v>39463.0</c:v>
                </c:pt>
                <c:pt idx="218">
                  <c:v>39464.0</c:v>
                </c:pt>
                <c:pt idx="219">
                  <c:v>39465.0</c:v>
                </c:pt>
                <c:pt idx="220">
                  <c:v>39468.0</c:v>
                </c:pt>
                <c:pt idx="221">
                  <c:v>39469.0</c:v>
                </c:pt>
                <c:pt idx="222">
                  <c:v>39470.0</c:v>
                </c:pt>
                <c:pt idx="223">
                  <c:v>39471.0</c:v>
                </c:pt>
                <c:pt idx="224">
                  <c:v>39472.0</c:v>
                </c:pt>
                <c:pt idx="225">
                  <c:v>39475.0</c:v>
                </c:pt>
                <c:pt idx="226">
                  <c:v>39476.0</c:v>
                </c:pt>
                <c:pt idx="227">
                  <c:v>39477.0</c:v>
                </c:pt>
                <c:pt idx="228">
                  <c:v>39478.0</c:v>
                </c:pt>
                <c:pt idx="229">
                  <c:v>39479.0</c:v>
                </c:pt>
                <c:pt idx="230">
                  <c:v>39482.0</c:v>
                </c:pt>
                <c:pt idx="231">
                  <c:v>39483.0</c:v>
                </c:pt>
                <c:pt idx="232">
                  <c:v>39484.0</c:v>
                </c:pt>
                <c:pt idx="233">
                  <c:v>39485.0</c:v>
                </c:pt>
                <c:pt idx="234">
                  <c:v>39486.0</c:v>
                </c:pt>
                <c:pt idx="235">
                  <c:v>39489.0</c:v>
                </c:pt>
                <c:pt idx="236">
                  <c:v>39490.0</c:v>
                </c:pt>
                <c:pt idx="237">
                  <c:v>39491.0</c:v>
                </c:pt>
                <c:pt idx="238">
                  <c:v>39492.0</c:v>
                </c:pt>
                <c:pt idx="239">
                  <c:v>39493.0</c:v>
                </c:pt>
                <c:pt idx="240">
                  <c:v>39496.0</c:v>
                </c:pt>
                <c:pt idx="241">
                  <c:v>39497.0</c:v>
                </c:pt>
                <c:pt idx="242">
                  <c:v>39498.0</c:v>
                </c:pt>
                <c:pt idx="243">
                  <c:v>39499.0</c:v>
                </c:pt>
                <c:pt idx="244">
                  <c:v>39500.0</c:v>
                </c:pt>
                <c:pt idx="245">
                  <c:v>39503.0</c:v>
                </c:pt>
                <c:pt idx="246">
                  <c:v>39504.0</c:v>
                </c:pt>
                <c:pt idx="247">
                  <c:v>39505.0</c:v>
                </c:pt>
                <c:pt idx="248">
                  <c:v>39506.0</c:v>
                </c:pt>
                <c:pt idx="249">
                  <c:v>39507.0</c:v>
                </c:pt>
                <c:pt idx="250">
                  <c:v>39510.0</c:v>
                </c:pt>
                <c:pt idx="251">
                  <c:v>39511.0</c:v>
                </c:pt>
                <c:pt idx="252">
                  <c:v>39512.0</c:v>
                </c:pt>
                <c:pt idx="253">
                  <c:v>39513.0</c:v>
                </c:pt>
                <c:pt idx="254">
                  <c:v>39514.0</c:v>
                </c:pt>
                <c:pt idx="255">
                  <c:v>39517.0</c:v>
                </c:pt>
                <c:pt idx="256">
                  <c:v>39518.0</c:v>
                </c:pt>
                <c:pt idx="257">
                  <c:v>39519.0</c:v>
                </c:pt>
                <c:pt idx="258">
                  <c:v>39521.0</c:v>
                </c:pt>
                <c:pt idx="259">
                  <c:v>39524.0</c:v>
                </c:pt>
                <c:pt idx="260">
                  <c:v>39525.0</c:v>
                </c:pt>
                <c:pt idx="261">
                  <c:v>39526.0</c:v>
                </c:pt>
                <c:pt idx="262">
                  <c:v>39527.0</c:v>
                </c:pt>
                <c:pt idx="263">
                  <c:v>39528.0</c:v>
                </c:pt>
                <c:pt idx="264">
                  <c:v>39531.0</c:v>
                </c:pt>
                <c:pt idx="265">
                  <c:v>39532.0</c:v>
                </c:pt>
                <c:pt idx="266">
                  <c:v>39533.0</c:v>
                </c:pt>
                <c:pt idx="267">
                  <c:v>39534.0</c:v>
                </c:pt>
                <c:pt idx="268">
                  <c:v>39535.0</c:v>
                </c:pt>
                <c:pt idx="269">
                  <c:v>39538.0</c:v>
                </c:pt>
                <c:pt idx="270">
                  <c:v>39539.0</c:v>
                </c:pt>
                <c:pt idx="271">
                  <c:v>39540.0</c:v>
                </c:pt>
                <c:pt idx="272">
                  <c:v>39541.0</c:v>
                </c:pt>
                <c:pt idx="273">
                  <c:v>39542.0</c:v>
                </c:pt>
                <c:pt idx="274">
                  <c:v>39545.0</c:v>
                </c:pt>
                <c:pt idx="275">
                  <c:v>39546.0</c:v>
                </c:pt>
                <c:pt idx="276">
                  <c:v>39547.0</c:v>
                </c:pt>
                <c:pt idx="277">
                  <c:v>39548.0</c:v>
                </c:pt>
                <c:pt idx="278">
                  <c:v>39549.0</c:v>
                </c:pt>
                <c:pt idx="279">
                  <c:v>39552.0</c:v>
                </c:pt>
                <c:pt idx="280">
                  <c:v>39553.0</c:v>
                </c:pt>
                <c:pt idx="281">
                  <c:v>39554.0</c:v>
                </c:pt>
                <c:pt idx="282">
                  <c:v>39555.0</c:v>
                </c:pt>
                <c:pt idx="283">
                  <c:v>39556.0</c:v>
                </c:pt>
                <c:pt idx="284">
                  <c:v>39559.0</c:v>
                </c:pt>
                <c:pt idx="285">
                  <c:v>39560.0</c:v>
                </c:pt>
                <c:pt idx="286">
                  <c:v>39561.0</c:v>
                </c:pt>
                <c:pt idx="287">
                  <c:v>39562.0</c:v>
                </c:pt>
                <c:pt idx="288">
                  <c:v>39563.0</c:v>
                </c:pt>
                <c:pt idx="289">
                  <c:v>39566.0</c:v>
                </c:pt>
                <c:pt idx="290">
                  <c:v>39567.0</c:v>
                </c:pt>
                <c:pt idx="291">
                  <c:v>39568.0</c:v>
                </c:pt>
                <c:pt idx="292">
                  <c:v>39569.0</c:v>
                </c:pt>
                <c:pt idx="293">
                  <c:v>39570.0</c:v>
                </c:pt>
                <c:pt idx="294">
                  <c:v>39573.0</c:v>
                </c:pt>
                <c:pt idx="295">
                  <c:v>39574.0</c:v>
                </c:pt>
                <c:pt idx="296">
                  <c:v>39575.0</c:v>
                </c:pt>
                <c:pt idx="297">
                  <c:v>39576.0</c:v>
                </c:pt>
                <c:pt idx="298">
                  <c:v>39577.0</c:v>
                </c:pt>
                <c:pt idx="299">
                  <c:v>39580.0</c:v>
                </c:pt>
                <c:pt idx="300">
                  <c:v>39581.0</c:v>
                </c:pt>
                <c:pt idx="301">
                  <c:v>39582.0</c:v>
                </c:pt>
                <c:pt idx="302">
                  <c:v>39583.0</c:v>
                </c:pt>
                <c:pt idx="303">
                  <c:v>39584.0</c:v>
                </c:pt>
                <c:pt idx="304">
                  <c:v>39587.0</c:v>
                </c:pt>
                <c:pt idx="305">
                  <c:v>39588.0</c:v>
                </c:pt>
                <c:pt idx="306">
                  <c:v>39589.0</c:v>
                </c:pt>
                <c:pt idx="307">
                  <c:v>39591.0</c:v>
                </c:pt>
                <c:pt idx="308">
                  <c:v>39594.0</c:v>
                </c:pt>
                <c:pt idx="309">
                  <c:v>39595.0</c:v>
                </c:pt>
                <c:pt idx="310">
                  <c:v>39596.0</c:v>
                </c:pt>
                <c:pt idx="311">
                  <c:v>39597.0</c:v>
                </c:pt>
                <c:pt idx="312">
                  <c:v>39598.0</c:v>
                </c:pt>
                <c:pt idx="313">
                  <c:v>39601.0</c:v>
                </c:pt>
                <c:pt idx="314">
                  <c:v>39602.0</c:v>
                </c:pt>
                <c:pt idx="315">
                  <c:v>39603.0</c:v>
                </c:pt>
                <c:pt idx="316">
                  <c:v>39604.0</c:v>
                </c:pt>
                <c:pt idx="317">
                  <c:v>39605.0</c:v>
                </c:pt>
                <c:pt idx="318">
                  <c:v>39608.0</c:v>
                </c:pt>
                <c:pt idx="319">
                  <c:v>39609.0</c:v>
                </c:pt>
                <c:pt idx="320">
                  <c:v>39610.0</c:v>
                </c:pt>
                <c:pt idx="321">
                  <c:v>39611.0</c:v>
                </c:pt>
                <c:pt idx="322">
                  <c:v>39612.0</c:v>
                </c:pt>
                <c:pt idx="323">
                  <c:v>39615.0</c:v>
                </c:pt>
                <c:pt idx="324">
                  <c:v>39616.0</c:v>
                </c:pt>
                <c:pt idx="325">
                  <c:v>39618.0</c:v>
                </c:pt>
                <c:pt idx="326">
                  <c:v>39619.0</c:v>
                </c:pt>
                <c:pt idx="327">
                  <c:v>39622.0</c:v>
                </c:pt>
                <c:pt idx="328">
                  <c:v>39623.0</c:v>
                </c:pt>
                <c:pt idx="329">
                  <c:v>39624.0</c:v>
                </c:pt>
                <c:pt idx="330">
                  <c:v>39625.0</c:v>
                </c:pt>
                <c:pt idx="331">
                  <c:v>39626.0</c:v>
                </c:pt>
                <c:pt idx="332">
                  <c:v>39629.0</c:v>
                </c:pt>
                <c:pt idx="333">
                  <c:v>39630.0</c:v>
                </c:pt>
                <c:pt idx="334">
                  <c:v>39631.0</c:v>
                </c:pt>
                <c:pt idx="335">
                  <c:v>39632.0</c:v>
                </c:pt>
                <c:pt idx="336">
                  <c:v>39633.0</c:v>
                </c:pt>
                <c:pt idx="337">
                  <c:v>39636.0</c:v>
                </c:pt>
                <c:pt idx="338">
                  <c:v>39637.0</c:v>
                </c:pt>
                <c:pt idx="339">
                  <c:v>39638.0</c:v>
                </c:pt>
                <c:pt idx="340">
                  <c:v>39639.0</c:v>
                </c:pt>
                <c:pt idx="341">
                  <c:v>39640.0</c:v>
                </c:pt>
                <c:pt idx="342">
                  <c:v>39643.0</c:v>
                </c:pt>
                <c:pt idx="343">
                  <c:v>39644.0</c:v>
                </c:pt>
                <c:pt idx="344">
                  <c:v>39645.0</c:v>
                </c:pt>
                <c:pt idx="345">
                  <c:v>39646.0</c:v>
                </c:pt>
                <c:pt idx="346">
                  <c:v>39647.0</c:v>
                </c:pt>
                <c:pt idx="347">
                  <c:v>39653.0</c:v>
                </c:pt>
                <c:pt idx="348">
                  <c:v>39654.0</c:v>
                </c:pt>
                <c:pt idx="349">
                  <c:v>39657.0</c:v>
                </c:pt>
                <c:pt idx="350">
                  <c:v>39666.0</c:v>
                </c:pt>
                <c:pt idx="351">
                  <c:v>39667.0</c:v>
                </c:pt>
                <c:pt idx="352">
                  <c:v>39668.0</c:v>
                </c:pt>
                <c:pt idx="353">
                  <c:v>39671.0</c:v>
                </c:pt>
                <c:pt idx="354">
                  <c:v>39672.0</c:v>
                </c:pt>
                <c:pt idx="355">
                  <c:v>39673.0</c:v>
                </c:pt>
                <c:pt idx="356">
                  <c:v>39674.0</c:v>
                </c:pt>
                <c:pt idx="357">
                  <c:v>39675.0</c:v>
                </c:pt>
                <c:pt idx="358">
                  <c:v>39678.0</c:v>
                </c:pt>
                <c:pt idx="359">
                  <c:v>39679.0</c:v>
                </c:pt>
                <c:pt idx="360">
                  <c:v>39680.0</c:v>
                </c:pt>
                <c:pt idx="361">
                  <c:v>39681.0</c:v>
                </c:pt>
                <c:pt idx="362">
                  <c:v>39682.0</c:v>
                </c:pt>
                <c:pt idx="363">
                  <c:v>39685.0</c:v>
                </c:pt>
                <c:pt idx="364">
                  <c:v>39686.0</c:v>
                </c:pt>
                <c:pt idx="365">
                  <c:v>39687.0</c:v>
                </c:pt>
                <c:pt idx="366">
                  <c:v>39688.0</c:v>
                </c:pt>
                <c:pt idx="367">
                  <c:v>39689.0</c:v>
                </c:pt>
                <c:pt idx="368">
                  <c:v>39692.0</c:v>
                </c:pt>
                <c:pt idx="369">
                  <c:v>39693.0</c:v>
                </c:pt>
                <c:pt idx="370">
                  <c:v>39694.0</c:v>
                </c:pt>
                <c:pt idx="371">
                  <c:v>39695.0</c:v>
                </c:pt>
                <c:pt idx="372">
                  <c:v>39696.0</c:v>
                </c:pt>
                <c:pt idx="373">
                  <c:v>39699.0</c:v>
                </c:pt>
                <c:pt idx="374">
                  <c:v>39700.0</c:v>
                </c:pt>
                <c:pt idx="375">
                  <c:v>39701.0</c:v>
                </c:pt>
                <c:pt idx="376">
                  <c:v>39702.0</c:v>
                </c:pt>
                <c:pt idx="377">
                  <c:v>39703.0</c:v>
                </c:pt>
                <c:pt idx="378">
                  <c:v>39706.0</c:v>
                </c:pt>
                <c:pt idx="379">
                  <c:v>39707.0</c:v>
                </c:pt>
                <c:pt idx="380">
                  <c:v>39708.0</c:v>
                </c:pt>
                <c:pt idx="381">
                  <c:v>39713.0</c:v>
                </c:pt>
                <c:pt idx="382">
                  <c:v>39714.0</c:v>
                </c:pt>
                <c:pt idx="383">
                  <c:v>39715.0</c:v>
                </c:pt>
                <c:pt idx="384">
                  <c:v>39716.0</c:v>
                </c:pt>
                <c:pt idx="385">
                  <c:v>39717.0</c:v>
                </c:pt>
                <c:pt idx="386">
                  <c:v>39721.0</c:v>
                </c:pt>
                <c:pt idx="387">
                  <c:v>39722.0</c:v>
                </c:pt>
                <c:pt idx="388">
                  <c:v>39723.0</c:v>
                </c:pt>
                <c:pt idx="389">
                  <c:v>39724.0</c:v>
                </c:pt>
                <c:pt idx="390">
                  <c:v>39727.0</c:v>
                </c:pt>
                <c:pt idx="391">
                  <c:v>39728.0</c:v>
                </c:pt>
                <c:pt idx="392">
                  <c:v>39729.0</c:v>
                </c:pt>
                <c:pt idx="393">
                  <c:v>39730.0</c:v>
                </c:pt>
                <c:pt idx="394">
                  <c:v>39731.0</c:v>
                </c:pt>
                <c:pt idx="395">
                  <c:v>39735.0</c:v>
                </c:pt>
                <c:pt idx="396">
                  <c:v>39736.0</c:v>
                </c:pt>
                <c:pt idx="397">
                  <c:v>39737.0</c:v>
                </c:pt>
                <c:pt idx="398">
                  <c:v>39738.0</c:v>
                </c:pt>
                <c:pt idx="399">
                  <c:v>39741.0</c:v>
                </c:pt>
                <c:pt idx="400">
                  <c:v>39742.0</c:v>
                </c:pt>
                <c:pt idx="401">
                  <c:v>39743.0</c:v>
                </c:pt>
                <c:pt idx="402">
                  <c:v>39744.0</c:v>
                </c:pt>
                <c:pt idx="403">
                  <c:v>39745.0</c:v>
                </c:pt>
                <c:pt idx="404">
                  <c:v>39748.0</c:v>
                </c:pt>
                <c:pt idx="405">
                  <c:v>39749.0</c:v>
                </c:pt>
                <c:pt idx="406">
                  <c:v>39750.0</c:v>
                </c:pt>
                <c:pt idx="407">
                  <c:v>39751.0</c:v>
                </c:pt>
                <c:pt idx="408">
                  <c:v>39752.0</c:v>
                </c:pt>
                <c:pt idx="409">
                  <c:v>39755.0</c:v>
                </c:pt>
                <c:pt idx="410">
                  <c:v>39756.0</c:v>
                </c:pt>
                <c:pt idx="411">
                  <c:v>39757.0</c:v>
                </c:pt>
                <c:pt idx="412">
                  <c:v>39758.0</c:v>
                </c:pt>
                <c:pt idx="413">
                  <c:v>39759.0</c:v>
                </c:pt>
                <c:pt idx="414">
                  <c:v>39762.0</c:v>
                </c:pt>
                <c:pt idx="415">
                  <c:v>39763.0</c:v>
                </c:pt>
                <c:pt idx="416">
                  <c:v>39764.0</c:v>
                </c:pt>
                <c:pt idx="417">
                  <c:v>39765.0</c:v>
                </c:pt>
                <c:pt idx="418">
                  <c:v>39766.0</c:v>
                </c:pt>
                <c:pt idx="419">
                  <c:v>39769.0</c:v>
                </c:pt>
                <c:pt idx="420">
                  <c:v>39770.0</c:v>
                </c:pt>
                <c:pt idx="421">
                  <c:v>39771.0</c:v>
                </c:pt>
                <c:pt idx="422">
                  <c:v>39772.0</c:v>
                </c:pt>
                <c:pt idx="423">
                  <c:v>39773.0</c:v>
                </c:pt>
                <c:pt idx="424">
                  <c:v>39776.0</c:v>
                </c:pt>
                <c:pt idx="425">
                  <c:v>39777.0</c:v>
                </c:pt>
                <c:pt idx="426">
                  <c:v>39778.0</c:v>
                </c:pt>
                <c:pt idx="427">
                  <c:v>39779.0</c:v>
                </c:pt>
                <c:pt idx="428">
                  <c:v>39780.0</c:v>
                </c:pt>
                <c:pt idx="429">
                  <c:v>39783.0</c:v>
                </c:pt>
                <c:pt idx="430">
                  <c:v>39784.0</c:v>
                </c:pt>
                <c:pt idx="431">
                  <c:v>39785.0</c:v>
                </c:pt>
                <c:pt idx="432">
                  <c:v>39786.0</c:v>
                </c:pt>
                <c:pt idx="433">
                  <c:v>39787.0</c:v>
                </c:pt>
                <c:pt idx="434">
                  <c:v>39790.0</c:v>
                </c:pt>
                <c:pt idx="435">
                  <c:v>39791.0</c:v>
                </c:pt>
                <c:pt idx="436">
                  <c:v>39792.0</c:v>
                </c:pt>
                <c:pt idx="437">
                  <c:v>39793.0</c:v>
                </c:pt>
                <c:pt idx="438">
                  <c:v>39794.0</c:v>
                </c:pt>
                <c:pt idx="439">
                  <c:v>39798.0</c:v>
                </c:pt>
                <c:pt idx="440">
                  <c:v>39799.0</c:v>
                </c:pt>
                <c:pt idx="441">
                  <c:v>39800.0</c:v>
                </c:pt>
                <c:pt idx="442">
                  <c:v>39801.0</c:v>
                </c:pt>
                <c:pt idx="443">
                  <c:v>39807.0</c:v>
                </c:pt>
                <c:pt idx="444">
                  <c:v>39819.0</c:v>
                </c:pt>
                <c:pt idx="445">
                  <c:v>39820.0</c:v>
                </c:pt>
                <c:pt idx="446">
                  <c:v>39821.0</c:v>
                </c:pt>
                <c:pt idx="447">
                  <c:v>39822.0</c:v>
                </c:pt>
                <c:pt idx="448">
                  <c:v>39825.0</c:v>
                </c:pt>
                <c:pt idx="449">
                  <c:v>39826.0</c:v>
                </c:pt>
                <c:pt idx="450">
                  <c:v>39827.0</c:v>
                </c:pt>
                <c:pt idx="451">
                  <c:v>39828.0</c:v>
                </c:pt>
                <c:pt idx="452">
                  <c:v>39829.0</c:v>
                </c:pt>
                <c:pt idx="453">
                  <c:v>39832.0</c:v>
                </c:pt>
                <c:pt idx="454">
                  <c:v>39833.0</c:v>
                </c:pt>
                <c:pt idx="455">
                  <c:v>39834.0</c:v>
                </c:pt>
                <c:pt idx="456">
                  <c:v>39835.0</c:v>
                </c:pt>
                <c:pt idx="457">
                  <c:v>39836.0</c:v>
                </c:pt>
                <c:pt idx="458">
                  <c:v>39839.0</c:v>
                </c:pt>
                <c:pt idx="459">
                  <c:v>39840.0</c:v>
                </c:pt>
                <c:pt idx="460">
                  <c:v>39841.0</c:v>
                </c:pt>
                <c:pt idx="461">
                  <c:v>39842.0</c:v>
                </c:pt>
                <c:pt idx="462">
                  <c:v>39843.0</c:v>
                </c:pt>
                <c:pt idx="463">
                  <c:v>39846.0</c:v>
                </c:pt>
                <c:pt idx="464">
                  <c:v>39847.0</c:v>
                </c:pt>
                <c:pt idx="465">
                  <c:v>39848.0</c:v>
                </c:pt>
                <c:pt idx="466">
                  <c:v>39849.0</c:v>
                </c:pt>
                <c:pt idx="467">
                  <c:v>39850.0</c:v>
                </c:pt>
                <c:pt idx="468">
                  <c:v>39853.0</c:v>
                </c:pt>
                <c:pt idx="469">
                  <c:v>39854.0</c:v>
                </c:pt>
                <c:pt idx="470">
                  <c:v>39855.0</c:v>
                </c:pt>
                <c:pt idx="471">
                  <c:v>39856.0</c:v>
                </c:pt>
                <c:pt idx="472">
                  <c:v>39857.0</c:v>
                </c:pt>
                <c:pt idx="473">
                  <c:v>39860.0</c:v>
                </c:pt>
                <c:pt idx="474">
                  <c:v>39861.0</c:v>
                </c:pt>
                <c:pt idx="475">
                  <c:v>39862.0</c:v>
                </c:pt>
                <c:pt idx="476">
                  <c:v>39863.0</c:v>
                </c:pt>
                <c:pt idx="477">
                  <c:v>39864.0</c:v>
                </c:pt>
                <c:pt idx="478">
                  <c:v>39867.0</c:v>
                </c:pt>
                <c:pt idx="479">
                  <c:v>39868.0</c:v>
                </c:pt>
                <c:pt idx="480">
                  <c:v>39869.0</c:v>
                </c:pt>
                <c:pt idx="481">
                  <c:v>39870.0</c:v>
                </c:pt>
                <c:pt idx="482">
                  <c:v>39871.0</c:v>
                </c:pt>
                <c:pt idx="483">
                  <c:v>39874.0</c:v>
                </c:pt>
                <c:pt idx="484">
                  <c:v>39875.0</c:v>
                </c:pt>
                <c:pt idx="485">
                  <c:v>39876.0</c:v>
                </c:pt>
                <c:pt idx="486">
                  <c:v>39877.0</c:v>
                </c:pt>
                <c:pt idx="487">
                  <c:v>39878.0</c:v>
                </c:pt>
                <c:pt idx="488">
                  <c:v>39881.0</c:v>
                </c:pt>
                <c:pt idx="489">
                  <c:v>39882.0</c:v>
                </c:pt>
                <c:pt idx="490">
                  <c:v>39884.0</c:v>
                </c:pt>
                <c:pt idx="491">
                  <c:v>39891.0</c:v>
                </c:pt>
                <c:pt idx="492">
                  <c:v>39892.0</c:v>
                </c:pt>
                <c:pt idx="493">
                  <c:v>39895.0</c:v>
                </c:pt>
                <c:pt idx="494">
                  <c:v>39896.0</c:v>
                </c:pt>
                <c:pt idx="495">
                  <c:v>39897.0</c:v>
                </c:pt>
                <c:pt idx="496">
                  <c:v>39898.0</c:v>
                </c:pt>
                <c:pt idx="497">
                  <c:v>39899.0</c:v>
                </c:pt>
                <c:pt idx="498">
                  <c:v>39902.0</c:v>
                </c:pt>
                <c:pt idx="499">
                  <c:v>39903.0</c:v>
                </c:pt>
                <c:pt idx="500">
                  <c:v>39904.0</c:v>
                </c:pt>
                <c:pt idx="501">
                  <c:v>39905.0</c:v>
                </c:pt>
                <c:pt idx="502">
                  <c:v>39906.0</c:v>
                </c:pt>
                <c:pt idx="503">
                  <c:v>39909.0</c:v>
                </c:pt>
                <c:pt idx="504">
                  <c:v>39910.0</c:v>
                </c:pt>
                <c:pt idx="505">
                  <c:v>39911.0</c:v>
                </c:pt>
                <c:pt idx="506">
                  <c:v>39912.0</c:v>
                </c:pt>
                <c:pt idx="507">
                  <c:v>39913.0</c:v>
                </c:pt>
                <c:pt idx="508">
                  <c:v>39916.0</c:v>
                </c:pt>
                <c:pt idx="509">
                  <c:v>39917.0</c:v>
                </c:pt>
                <c:pt idx="510">
                  <c:v>39918.0</c:v>
                </c:pt>
                <c:pt idx="511">
                  <c:v>39919.0</c:v>
                </c:pt>
                <c:pt idx="512">
                  <c:v>39923.0</c:v>
                </c:pt>
                <c:pt idx="513">
                  <c:v>39933.0</c:v>
                </c:pt>
                <c:pt idx="514">
                  <c:v>39934.0</c:v>
                </c:pt>
                <c:pt idx="515">
                  <c:v>39937.0</c:v>
                </c:pt>
                <c:pt idx="516">
                  <c:v>39938.0</c:v>
                </c:pt>
                <c:pt idx="517">
                  <c:v>39939.0</c:v>
                </c:pt>
                <c:pt idx="518">
                  <c:v>39940.0</c:v>
                </c:pt>
                <c:pt idx="519">
                  <c:v>39941.0</c:v>
                </c:pt>
                <c:pt idx="520">
                  <c:v>39944.0</c:v>
                </c:pt>
                <c:pt idx="521">
                  <c:v>39945.0</c:v>
                </c:pt>
                <c:pt idx="522">
                  <c:v>39946.0</c:v>
                </c:pt>
                <c:pt idx="523">
                  <c:v>39947.0</c:v>
                </c:pt>
                <c:pt idx="524">
                  <c:v>39948.0</c:v>
                </c:pt>
                <c:pt idx="525">
                  <c:v>39951.0</c:v>
                </c:pt>
                <c:pt idx="526">
                  <c:v>39952.0</c:v>
                </c:pt>
                <c:pt idx="527">
                  <c:v>39953.0</c:v>
                </c:pt>
                <c:pt idx="528">
                  <c:v>39954.0</c:v>
                </c:pt>
                <c:pt idx="529">
                  <c:v>39955.0</c:v>
                </c:pt>
                <c:pt idx="530">
                  <c:v>39958.0</c:v>
                </c:pt>
                <c:pt idx="531">
                  <c:v>39959.0</c:v>
                </c:pt>
                <c:pt idx="532">
                  <c:v>39960.0</c:v>
                </c:pt>
                <c:pt idx="533">
                  <c:v>39961.0</c:v>
                </c:pt>
                <c:pt idx="534">
                  <c:v>39962.0</c:v>
                </c:pt>
                <c:pt idx="535">
                  <c:v>39965.0</c:v>
                </c:pt>
                <c:pt idx="536">
                  <c:v>39966.0</c:v>
                </c:pt>
                <c:pt idx="537">
                  <c:v>39967.0</c:v>
                </c:pt>
                <c:pt idx="538">
                  <c:v>39968.0</c:v>
                </c:pt>
                <c:pt idx="539">
                  <c:v>39969.0</c:v>
                </c:pt>
                <c:pt idx="540">
                  <c:v>39972.0</c:v>
                </c:pt>
                <c:pt idx="541">
                  <c:v>39973.0</c:v>
                </c:pt>
                <c:pt idx="542">
                  <c:v>39974.0</c:v>
                </c:pt>
                <c:pt idx="543">
                  <c:v>39975.0</c:v>
                </c:pt>
                <c:pt idx="544">
                  <c:v>39976.0</c:v>
                </c:pt>
                <c:pt idx="545">
                  <c:v>39979.0</c:v>
                </c:pt>
                <c:pt idx="546">
                  <c:v>39980.0</c:v>
                </c:pt>
                <c:pt idx="547">
                  <c:v>39981.0</c:v>
                </c:pt>
                <c:pt idx="548">
                  <c:v>39982.0</c:v>
                </c:pt>
                <c:pt idx="549">
                  <c:v>39983.0</c:v>
                </c:pt>
                <c:pt idx="550">
                  <c:v>39986.0</c:v>
                </c:pt>
                <c:pt idx="551">
                  <c:v>39987.0</c:v>
                </c:pt>
                <c:pt idx="552">
                  <c:v>39988.0</c:v>
                </c:pt>
                <c:pt idx="553">
                  <c:v>39989.0</c:v>
                </c:pt>
                <c:pt idx="554">
                  <c:v>39990.0</c:v>
                </c:pt>
                <c:pt idx="555">
                  <c:v>39993.0</c:v>
                </c:pt>
                <c:pt idx="556">
                  <c:v>39994.0</c:v>
                </c:pt>
                <c:pt idx="557">
                  <c:v>39995.0</c:v>
                </c:pt>
                <c:pt idx="558">
                  <c:v>39996.0</c:v>
                </c:pt>
                <c:pt idx="559">
                  <c:v>39997.0</c:v>
                </c:pt>
                <c:pt idx="560">
                  <c:v>40000.0</c:v>
                </c:pt>
                <c:pt idx="561">
                  <c:v>40001.0</c:v>
                </c:pt>
                <c:pt idx="562">
                  <c:v>40002.0</c:v>
                </c:pt>
                <c:pt idx="563">
                  <c:v>40008.0</c:v>
                </c:pt>
                <c:pt idx="564">
                  <c:v>40009.0</c:v>
                </c:pt>
                <c:pt idx="565">
                  <c:v>40010.0</c:v>
                </c:pt>
                <c:pt idx="566">
                  <c:v>40011.0</c:v>
                </c:pt>
                <c:pt idx="567">
                  <c:v>40014.0</c:v>
                </c:pt>
                <c:pt idx="568">
                  <c:v>40015.0</c:v>
                </c:pt>
                <c:pt idx="569">
                  <c:v>40016.0</c:v>
                </c:pt>
                <c:pt idx="570">
                  <c:v>40018.0</c:v>
                </c:pt>
                <c:pt idx="571">
                  <c:v>40021.0</c:v>
                </c:pt>
                <c:pt idx="572">
                  <c:v>40022.0</c:v>
                </c:pt>
                <c:pt idx="573">
                  <c:v>40023.0</c:v>
                </c:pt>
                <c:pt idx="574">
                  <c:v>40024.0</c:v>
                </c:pt>
                <c:pt idx="575">
                  <c:v>40025.0</c:v>
                </c:pt>
                <c:pt idx="576">
                  <c:v>40028.0</c:v>
                </c:pt>
                <c:pt idx="577">
                  <c:v>40029.0</c:v>
                </c:pt>
                <c:pt idx="578">
                  <c:v>40030.0</c:v>
                </c:pt>
                <c:pt idx="579">
                  <c:v>40031.0</c:v>
                </c:pt>
                <c:pt idx="580">
                  <c:v>40032.0</c:v>
                </c:pt>
                <c:pt idx="581">
                  <c:v>40035.0</c:v>
                </c:pt>
                <c:pt idx="582">
                  <c:v>40036.0</c:v>
                </c:pt>
                <c:pt idx="583">
                  <c:v>40037.0</c:v>
                </c:pt>
                <c:pt idx="584">
                  <c:v>40038.0</c:v>
                </c:pt>
                <c:pt idx="585">
                  <c:v>40039.0</c:v>
                </c:pt>
                <c:pt idx="586">
                  <c:v>40044.0</c:v>
                </c:pt>
                <c:pt idx="587">
                  <c:v>40049.0</c:v>
                </c:pt>
                <c:pt idx="588">
                  <c:v>40050.0</c:v>
                </c:pt>
                <c:pt idx="589">
                  <c:v>40051.0</c:v>
                </c:pt>
                <c:pt idx="590">
                  <c:v>40052.0</c:v>
                </c:pt>
                <c:pt idx="591">
                  <c:v>40053.0</c:v>
                </c:pt>
                <c:pt idx="592">
                  <c:v>40056.0</c:v>
                </c:pt>
                <c:pt idx="593">
                  <c:v>40057.0</c:v>
                </c:pt>
                <c:pt idx="594">
                  <c:v>40063.0</c:v>
                </c:pt>
                <c:pt idx="595">
                  <c:v>40064.0</c:v>
                </c:pt>
                <c:pt idx="596">
                  <c:v>40065.0</c:v>
                </c:pt>
                <c:pt idx="597">
                  <c:v>40066.0</c:v>
                </c:pt>
                <c:pt idx="598">
                  <c:v>40067.0</c:v>
                </c:pt>
                <c:pt idx="599">
                  <c:v>40070.0</c:v>
                </c:pt>
                <c:pt idx="600">
                  <c:v>40072.0</c:v>
                </c:pt>
                <c:pt idx="601">
                  <c:v>40073.0</c:v>
                </c:pt>
                <c:pt idx="602">
                  <c:v>40074.0</c:v>
                </c:pt>
                <c:pt idx="603">
                  <c:v>40078.0</c:v>
                </c:pt>
                <c:pt idx="604">
                  <c:v>40079.0</c:v>
                </c:pt>
                <c:pt idx="605">
                  <c:v>40080.0</c:v>
                </c:pt>
                <c:pt idx="606">
                  <c:v>40088.0</c:v>
                </c:pt>
                <c:pt idx="607">
                  <c:v>40091.0</c:v>
                </c:pt>
                <c:pt idx="608">
                  <c:v>40092.0</c:v>
                </c:pt>
                <c:pt idx="609">
                  <c:v>40093.0</c:v>
                </c:pt>
                <c:pt idx="610">
                  <c:v>40094.0</c:v>
                </c:pt>
                <c:pt idx="611">
                  <c:v>40095.0</c:v>
                </c:pt>
                <c:pt idx="612">
                  <c:v>40098.0</c:v>
                </c:pt>
                <c:pt idx="613">
                  <c:v>40099.0</c:v>
                </c:pt>
                <c:pt idx="614">
                  <c:v>40100.0</c:v>
                </c:pt>
                <c:pt idx="615">
                  <c:v>40101.0</c:v>
                </c:pt>
                <c:pt idx="616">
                  <c:v>40107.0</c:v>
                </c:pt>
                <c:pt idx="617">
                  <c:v>40108.0</c:v>
                </c:pt>
                <c:pt idx="618">
                  <c:v>40109.0</c:v>
                </c:pt>
                <c:pt idx="619">
                  <c:v>40112.0</c:v>
                </c:pt>
                <c:pt idx="620">
                  <c:v>40113.0</c:v>
                </c:pt>
                <c:pt idx="621">
                  <c:v>40114.0</c:v>
                </c:pt>
                <c:pt idx="622">
                  <c:v>40115.0</c:v>
                </c:pt>
                <c:pt idx="623">
                  <c:v>40116.0</c:v>
                </c:pt>
                <c:pt idx="624">
                  <c:v>40119.0</c:v>
                </c:pt>
                <c:pt idx="625">
                  <c:v>40120.0</c:v>
                </c:pt>
                <c:pt idx="626">
                  <c:v>40121.0</c:v>
                </c:pt>
                <c:pt idx="627">
                  <c:v>40122.0</c:v>
                </c:pt>
                <c:pt idx="628">
                  <c:v>40123.0</c:v>
                </c:pt>
                <c:pt idx="629">
                  <c:v>40126.0</c:v>
                </c:pt>
                <c:pt idx="630">
                  <c:v>40127.0</c:v>
                </c:pt>
                <c:pt idx="631">
                  <c:v>40128.0</c:v>
                </c:pt>
                <c:pt idx="632">
                  <c:v>40129.0</c:v>
                </c:pt>
                <c:pt idx="633">
                  <c:v>40130.0</c:v>
                </c:pt>
                <c:pt idx="634">
                  <c:v>40133.0</c:v>
                </c:pt>
                <c:pt idx="635">
                  <c:v>40134.0</c:v>
                </c:pt>
                <c:pt idx="636">
                  <c:v>40135.0</c:v>
                </c:pt>
                <c:pt idx="637">
                  <c:v>40136.0</c:v>
                </c:pt>
                <c:pt idx="638">
                  <c:v>40137.0</c:v>
                </c:pt>
                <c:pt idx="639">
                  <c:v>40140.0</c:v>
                </c:pt>
                <c:pt idx="640">
                  <c:v>40141.0</c:v>
                </c:pt>
                <c:pt idx="641">
                  <c:v>40142.0</c:v>
                </c:pt>
                <c:pt idx="642">
                  <c:v>40143.0</c:v>
                </c:pt>
                <c:pt idx="643">
                  <c:v>40144.0</c:v>
                </c:pt>
                <c:pt idx="644">
                  <c:v>40147.0</c:v>
                </c:pt>
                <c:pt idx="645">
                  <c:v>40148.0</c:v>
                </c:pt>
                <c:pt idx="646">
                  <c:v>40149.0</c:v>
                </c:pt>
                <c:pt idx="647">
                  <c:v>40150.0</c:v>
                </c:pt>
                <c:pt idx="648">
                  <c:v>40151.0</c:v>
                </c:pt>
                <c:pt idx="649">
                  <c:v>40154.0</c:v>
                </c:pt>
                <c:pt idx="650">
                  <c:v>40155.0</c:v>
                </c:pt>
                <c:pt idx="651">
                  <c:v>40156.0</c:v>
                </c:pt>
                <c:pt idx="652">
                  <c:v>40157.0</c:v>
                </c:pt>
                <c:pt idx="653">
                  <c:v>40158.0</c:v>
                </c:pt>
                <c:pt idx="654">
                  <c:v>40161.0</c:v>
                </c:pt>
                <c:pt idx="655">
                  <c:v>40162.0</c:v>
                </c:pt>
                <c:pt idx="656">
                  <c:v>40163.0</c:v>
                </c:pt>
                <c:pt idx="657">
                  <c:v>40164.0</c:v>
                </c:pt>
                <c:pt idx="658">
                  <c:v>40165.0</c:v>
                </c:pt>
                <c:pt idx="659">
                  <c:v>40168.0</c:v>
                </c:pt>
                <c:pt idx="660">
                  <c:v>40169.0</c:v>
                </c:pt>
                <c:pt idx="661">
                  <c:v>40170.0</c:v>
                </c:pt>
                <c:pt idx="662">
                  <c:v>40171.0</c:v>
                </c:pt>
                <c:pt idx="663">
                  <c:v>40175.0</c:v>
                </c:pt>
                <c:pt idx="664">
                  <c:v>40176.0</c:v>
                </c:pt>
                <c:pt idx="665">
                  <c:v>40177.0</c:v>
                </c:pt>
                <c:pt idx="666">
                  <c:v>40178.0</c:v>
                </c:pt>
                <c:pt idx="667">
                  <c:v>40182.0</c:v>
                </c:pt>
                <c:pt idx="668">
                  <c:v>40183.0</c:v>
                </c:pt>
                <c:pt idx="669">
                  <c:v>40184.0</c:v>
                </c:pt>
                <c:pt idx="670">
                  <c:v>40185.0</c:v>
                </c:pt>
                <c:pt idx="671">
                  <c:v>40186.0</c:v>
                </c:pt>
                <c:pt idx="672">
                  <c:v>40189.0</c:v>
                </c:pt>
                <c:pt idx="673">
                  <c:v>40190.0</c:v>
                </c:pt>
                <c:pt idx="674">
                  <c:v>40191.0</c:v>
                </c:pt>
                <c:pt idx="675">
                  <c:v>40192.0</c:v>
                </c:pt>
                <c:pt idx="676">
                  <c:v>40193.0</c:v>
                </c:pt>
                <c:pt idx="677">
                  <c:v>40196.0</c:v>
                </c:pt>
                <c:pt idx="678">
                  <c:v>40197.0</c:v>
                </c:pt>
                <c:pt idx="679">
                  <c:v>40198.0</c:v>
                </c:pt>
                <c:pt idx="680">
                  <c:v>40199.0</c:v>
                </c:pt>
                <c:pt idx="681">
                  <c:v>40200.0</c:v>
                </c:pt>
                <c:pt idx="682">
                  <c:v>40203.0</c:v>
                </c:pt>
                <c:pt idx="683">
                  <c:v>40204.0</c:v>
                </c:pt>
                <c:pt idx="684">
                  <c:v>40205.0</c:v>
                </c:pt>
                <c:pt idx="685">
                  <c:v>40206.0</c:v>
                </c:pt>
                <c:pt idx="686">
                  <c:v>40207.0</c:v>
                </c:pt>
                <c:pt idx="687">
                  <c:v>40210.0</c:v>
                </c:pt>
                <c:pt idx="688">
                  <c:v>40211.0</c:v>
                </c:pt>
                <c:pt idx="689">
                  <c:v>40212.0</c:v>
                </c:pt>
                <c:pt idx="690">
                  <c:v>40213.0</c:v>
                </c:pt>
                <c:pt idx="691">
                  <c:v>40214.0</c:v>
                </c:pt>
                <c:pt idx="692">
                  <c:v>40217.0</c:v>
                </c:pt>
                <c:pt idx="693">
                  <c:v>40218.0</c:v>
                </c:pt>
                <c:pt idx="694">
                  <c:v>40219.0</c:v>
                </c:pt>
                <c:pt idx="695">
                  <c:v>40220.0</c:v>
                </c:pt>
                <c:pt idx="696">
                  <c:v>40221.0</c:v>
                </c:pt>
                <c:pt idx="697">
                  <c:v>40224.0</c:v>
                </c:pt>
                <c:pt idx="698">
                  <c:v>40225.0</c:v>
                </c:pt>
                <c:pt idx="699">
                  <c:v>40226.0</c:v>
                </c:pt>
                <c:pt idx="700">
                  <c:v>40227.0</c:v>
                </c:pt>
                <c:pt idx="701">
                  <c:v>40228.0</c:v>
                </c:pt>
                <c:pt idx="702">
                  <c:v>40231.0</c:v>
                </c:pt>
                <c:pt idx="703">
                  <c:v>40232.0</c:v>
                </c:pt>
                <c:pt idx="704">
                  <c:v>40233.0</c:v>
                </c:pt>
                <c:pt idx="705">
                  <c:v>40234.0</c:v>
                </c:pt>
                <c:pt idx="706">
                  <c:v>40235.0</c:v>
                </c:pt>
                <c:pt idx="707">
                  <c:v>40238.0</c:v>
                </c:pt>
                <c:pt idx="708">
                  <c:v>40239.0</c:v>
                </c:pt>
                <c:pt idx="709">
                  <c:v>40240.0</c:v>
                </c:pt>
                <c:pt idx="710">
                  <c:v>40241.0</c:v>
                </c:pt>
                <c:pt idx="711">
                  <c:v>40242.0</c:v>
                </c:pt>
                <c:pt idx="712">
                  <c:v>40245.0</c:v>
                </c:pt>
                <c:pt idx="713">
                  <c:v>40247.0</c:v>
                </c:pt>
                <c:pt idx="714">
                  <c:v>40248.0</c:v>
                </c:pt>
                <c:pt idx="715">
                  <c:v>40249.0</c:v>
                </c:pt>
                <c:pt idx="716">
                  <c:v>40252.0</c:v>
                </c:pt>
                <c:pt idx="717">
                  <c:v>40253.0</c:v>
                </c:pt>
                <c:pt idx="718">
                  <c:v>40254.0</c:v>
                </c:pt>
                <c:pt idx="719">
                  <c:v>40255.0</c:v>
                </c:pt>
                <c:pt idx="720">
                  <c:v>40256.0</c:v>
                </c:pt>
                <c:pt idx="721">
                  <c:v>40259.0</c:v>
                </c:pt>
                <c:pt idx="722">
                  <c:v>40260.0</c:v>
                </c:pt>
                <c:pt idx="723">
                  <c:v>40261.0</c:v>
                </c:pt>
                <c:pt idx="724">
                  <c:v>40262.0</c:v>
                </c:pt>
                <c:pt idx="725">
                  <c:v>40263.0</c:v>
                </c:pt>
                <c:pt idx="726">
                  <c:v>40266.0</c:v>
                </c:pt>
                <c:pt idx="727">
                  <c:v>40267.0</c:v>
                </c:pt>
                <c:pt idx="728">
                  <c:v>40268.0</c:v>
                </c:pt>
                <c:pt idx="729">
                  <c:v>40269.0</c:v>
                </c:pt>
                <c:pt idx="730">
                  <c:v>40270.0</c:v>
                </c:pt>
                <c:pt idx="731">
                  <c:v>40273.0</c:v>
                </c:pt>
                <c:pt idx="732">
                  <c:v>40274.0</c:v>
                </c:pt>
                <c:pt idx="733">
                  <c:v>40275.0</c:v>
                </c:pt>
                <c:pt idx="734">
                  <c:v>40276.0</c:v>
                </c:pt>
                <c:pt idx="735">
                  <c:v>40277.0</c:v>
                </c:pt>
                <c:pt idx="736">
                  <c:v>40280.0</c:v>
                </c:pt>
                <c:pt idx="737">
                  <c:v>40281.0</c:v>
                </c:pt>
                <c:pt idx="738">
                  <c:v>40282.0</c:v>
                </c:pt>
                <c:pt idx="739">
                  <c:v>40283.0</c:v>
                </c:pt>
                <c:pt idx="740">
                  <c:v>40284.0</c:v>
                </c:pt>
                <c:pt idx="741">
                  <c:v>40287.0</c:v>
                </c:pt>
                <c:pt idx="742">
                  <c:v>40288.0</c:v>
                </c:pt>
                <c:pt idx="743">
                  <c:v>40289.0</c:v>
                </c:pt>
                <c:pt idx="744">
                  <c:v>40290.0</c:v>
                </c:pt>
                <c:pt idx="745">
                  <c:v>40291.0</c:v>
                </c:pt>
                <c:pt idx="746">
                  <c:v>40294.0</c:v>
                </c:pt>
                <c:pt idx="747">
                  <c:v>40295.0</c:v>
                </c:pt>
                <c:pt idx="748">
                  <c:v>40296.0</c:v>
                </c:pt>
                <c:pt idx="749">
                  <c:v>40297.0</c:v>
                </c:pt>
                <c:pt idx="750">
                  <c:v>40298.0</c:v>
                </c:pt>
                <c:pt idx="751">
                  <c:v>40301.0</c:v>
                </c:pt>
                <c:pt idx="752">
                  <c:v>40302.0</c:v>
                </c:pt>
                <c:pt idx="753">
                  <c:v>40303.0</c:v>
                </c:pt>
                <c:pt idx="754">
                  <c:v>40304.0</c:v>
                </c:pt>
                <c:pt idx="755">
                  <c:v>40305.0</c:v>
                </c:pt>
                <c:pt idx="756">
                  <c:v>40308.0</c:v>
                </c:pt>
                <c:pt idx="757">
                  <c:v>40309.0</c:v>
                </c:pt>
                <c:pt idx="758">
                  <c:v>40310.0</c:v>
                </c:pt>
                <c:pt idx="759">
                  <c:v>40311.0</c:v>
                </c:pt>
                <c:pt idx="760">
                  <c:v>40312.0</c:v>
                </c:pt>
                <c:pt idx="761">
                  <c:v>40315.0</c:v>
                </c:pt>
                <c:pt idx="762">
                  <c:v>40316.0</c:v>
                </c:pt>
                <c:pt idx="763">
                  <c:v>40317.0</c:v>
                </c:pt>
                <c:pt idx="764">
                  <c:v>40318.0</c:v>
                </c:pt>
                <c:pt idx="765">
                  <c:v>40319.0</c:v>
                </c:pt>
                <c:pt idx="766">
                  <c:v>40322.0</c:v>
                </c:pt>
                <c:pt idx="767">
                  <c:v>40323.0</c:v>
                </c:pt>
                <c:pt idx="768">
                  <c:v>40324.0</c:v>
                </c:pt>
                <c:pt idx="769">
                  <c:v>40325.0</c:v>
                </c:pt>
                <c:pt idx="770">
                  <c:v>40326.0</c:v>
                </c:pt>
                <c:pt idx="771">
                  <c:v>40329.0</c:v>
                </c:pt>
                <c:pt idx="772">
                  <c:v>40330.0</c:v>
                </c:pt>
                <c:pt idx="773">
                  <c:v>40331.0</c:v>
                </c:pt>
                <c:pt idx="774">
                  <c:v>40332.0</c:v>
                </c:pt>
                <c:pt idx="775">
                  <c:v>40333.0</c:v>
                </c:pt>
                <c:pt idx="776">
                  <c:v>40336.0</c:v>
                </c:pt>
                <c:pt idx="777">
                  <c:v>40337.0</c:v>
                </c:pt>
                <c:pt idx="778">
                  <c:v>40338.0</c:v>
                </c:pt>
                <c:pt idx="779">
                  <c:v>40339.0</c:v>
                </c:pt>
                <c:pt idx="780">
                  <c:v>40340.0</c:v>
                </c:pt>
                <c:pt idx="781">
                  <c:v>40343.0</c:v>
                </c:pt>
                <c:pt idx="782">
                  <c:v>40344.0</c:v>
                </c:pt>
                <c:pt idx="783">
                  <c:v>40345.0</c:v>
                </c:pt>
                <c:pt idx="784">
                  <c:v>40346.0</c:v>
                </c:pt>
                <c:pt idx="785">
                  <c:v>40347.0</c:v>
                </c:pt>
                <c:pt idx="786">
                  <c:v>40350.0</c:v>
                </c:pt>
                <c:pt idx="787">
                  <c:v>40351.0</c:v>
                </c:pt>
                <c:pt idx="788">
                  <c:v>40352.0</c:v>
                </c:pt>
                <c:pt idx="789">
                  <c:v>40353.0</c:v>
                </c:pt>
                <c:pt idx="790">
                  <c:v>40354.0</c:v>
                </c:pt>
                <c:pt idx="791">
                  <c:v>40357.0</c:v>
                </c:pt>
                <c:pt idx="792">
                  <c:v>40358.0</c:v>
                </c:pt>
                <c:pt idx="793">
                  <c:v>40359.0</c:v>
                </c:pt>
                <c:pt idx="794">
                  <c:v>40360.0</c:v>
                </c:pt>
                <c:pt idx="795">
                  <c:v>40361.0</c:v>
                </c:pt>
                <c:pt idx="796">
                  <c:v>40364.0</c:v>
                </c:pt>
                <c:pt idx="797">
                  <c:v>40365.0</c:v>
                </c:pt>
                <c:pt idx="798">
                  <c:v>40366.0</c:v>
                </c:pt>
                <c:pt idx="799">
                  <c:v>40367.0</c:v>
                </c:pt>
                <c:pt idx="800">
                  <c:v>40368.0</c:v>
                </c:pt>
                <c:pt idx="801">
                  <c:v>40371.0</c:v>
                </c:pt>
                <c:pt idx="802">
                  <c:v>40372.0</c:v>
                </c:pt>
                <c:pt idx="803">
                  <c:v>40373.0</c:v>
                </c:pt>
                <c:pt idx="804">
                  <c:v>40374.0</c:v>
                </c:pt>
                <c:pt idx="805">
                  <c:v>40375.0</c:v>
                </c:pt>
                <c:pt idx="806">
                  <c:v>40378.0</c:v>
                </c:pt>
                <c:pt idx="807">
                  <c:v>40379.0</c:v>
                </c:pt>
                <c:pt idx="808">
                  <c:v>40380.0</c:v>
                </c:pt>
                <c:pt idx="809">
                  <c:v>40381.0</c:v>
                </c:pt>
                <c:pt idx="810">
                  <c:v>40382.0</c:v>
                </c:pt>
                <c:pt idx="811">
                  <c:v>40385.0</c:v>
                </c:pt>
                <c:pt idx="812">
                  <c:v>40386.0</c:v>
                </c:pt>
                <c:pt idx="813">
                  <c:v>40387.0</c:v>
                </c:pt>
                <c:pt idx="814">
                  <c:v>40388.0</c:v>
                </c:pt>
                <c:pt idx="815">
                  <c:v>40389.0</c:v>
                </c:pt>
                <c:pt idx="816">
                  <c:v>40392.0</c:v>
                </c:pt>
                <c:pt idx="817">
                  <c:v>40393.0</c:v>
                </c:pt>
                <c:pt idx="818">
                  <c:v>40394.0</c:v>
                </c:pt>
                <c:pt idx="819">
                  <c:v>40395.0</c:v>
                </c:pt>
                <c:pt idx="820">
                  <c:v>40396.0</c:v>
                </c:pt>
                <c:pt idx="821">
                  <c:v>40399.0</c:v>
                </c:pt>
                <c:pt idx="822">
                  <c:v>40400.0</c:v>
                </c:pt>
                <c:pt idx="823">
                  <c:v>40401.0</c:v>
                </c:pt>
                <c:pt idx="824">
                  <c:v>40402.0</c:v>
                </c:pt>
                <c:pt idx="825">
                  <c:v>40403.0</c:v>
                </c:pt>
                <c:pt idx="826">
                  <c:v>40406.0</c:v>
                </c:pt>
                <c:pt idx="827">
                  <c:v>40407.0</c:v>
                </c:pt>
                <c:pt idx="828">
                  <c:v>40408.0</c:v>
                </c:pt>
                <c:pt idx="829">
                  <c:v>40409.0</c:v>
                </c:pt>
                <c:pt idx="830">
                  <c:v>40410.0</c:v>
                </c:pt>
                <c:pt idx="831">
                  <c:v>40413.0</c:v>
                </c:pt>
                <c:pt idx="832">
                  <c:v>40414.0</c:v>
                </c:pt>
                <c:pt idx="833">
                  <c:v>40415.0</c:v>
                </c:pt>
                <c:pt idx="834">
                  <c:v>40416.0</c:v>
                </c:pt>
                <c:pt idx="835">
                  <c:v>40417.0</c:v>
                </c:pt>
                <c:pt idx="836">
                  <c:v>40420.0</c:v>
                </c:pt>
                <c:pt idx="837">
                  <c:v>40421.0</c:v>
                </c:pt>
                <c:pt idx="838">
                  <c:v>40422.0</c:v>
                </c:pt>
                <c:pt idx="839">
                  <c:v>40423.0</c:v>
                </c:pt>
                <c:pt idx="840">
                  <c:v>40424.0</c:v>
                </c:pt>
                <c:pt idx="841">
                  <c:v>40428.0</c:v>
                </c:pt>
                <c:pt idx="842">
                  <c:v>40429.0</c:v>
                </c:pt>
                <c:pt idx="843">
                  <c:v>40430.0</c:v>
                </c:pt>
                <c:pt idx="844">
                  <c:v>40431.0</c:v>
                </c:pt>
                <c:pt idx="845">
                  <c:v>40434.0</c:v>
                </c:pt>
                <c:pt idx="846">
                  <c:v>40435.0</c:v>
                </c:pt>
                <c:pt idx="847">
                  <c:v>40436.0</c:v>
                </c:pt>
                <c:pt idx="848">
                  <c:v>40437.0</c:v>
                </c:pt>
                <c:pt idx="849">
                  <c:v>40438.0</c:v>
                </c:pt>
                <c:pt idx="850">
                  <c:v>40441.0</c:v>
                </c:pt>
                <c:pt idx="851">
                  <c:v>40442.0</c:v>
                </c:pt>
                <c:pt idx="852">
                  <c:v>40443.0</c:v>
                </c:pt>
                <c:pt idx="853">
                  <c:v>40444.0</c:v>
                </c:pt>
                <c:pt idx="854">
                  <c:v>40445.0</c:v>
                </c:pt>
                <c:pt idx="855">
                  <c:v>40448.0</c:v>
                </c:pt>
                <c:pt idx="856">
                  <c:v>40449.0</c:v>
                </c:pt>
                <c:pt idx="857">
                  <c:v>40450.0</c:v>
                </c:pt>
                <c:pt idx="858">
                  <c:v>40451.0</c:v>
                </c:pt>
                <c:pt idx="859">
                  <c:v>40452.0</c:v>
                </c:pt>
                <c:pt idx="860">
                  <c:v>40455.0</c:v>
                </c:pt>
                <c:pt idx="861">
                  <c:v>40456.0</c:v>
                </c:pt>
                <c:pt idx="862">
                  <c:v>40457.0</c:v>
                </c:pt>
                <c:pt idx="863">
                  <c:v>40458.0</c:v>
                </c:pt>
                <c:pt idx="864">
                  <c:v>40459.0</c:v>
                </c:pt>
                <c:pt idx="865">
                  <c:v>40462.0</c:v>
                </c:pt>
                <c:pt idx="866">
                  <c:v>40463.0</c:v>
                </c:pt>
                <c:pt idx="867">
                  <c:v>40464.0</c:v>
                </c:pt>
                <c:pt idx="868">
                  <c:v>40465.0</c:v>
                </c:pt>
                <c:pt idx="869">
                  <c:v>40466.0</c:v>
                </c:pt>
                <c:pt idx="870">
                  <c:v>40469.0</c:v>
                </c:pt>
                <c:pt idx="871">
                  <c:v>40470.0</c:v>
                </c:pt>
                <c:pt idx="872">
                  <c:v>40471.0</c:v>
                </c:pt>
                <c:pt idx="873">
                  <c:v>40472.0</c:v>
                </c:pt>
                <c:pt idx="874">
                  <c:v>40473.0</c:v>
                </c:pt>
                <c:pt idx="875">
                  <c:v>40476.0</c:v>
                </c:pt>
                <c:pt idx="876">
                  <c:v>40477.0</c:v>
                </c:pt>
                <c:pt idx="877">
                  <c:v>40478.0</c:v>
                </c:pt>
                <c:pt idx="878">
                  <c:v>40479.0</c:v>
                </c:pt>
                <c:pt idx="879">
                  <c:v>40480.0</c:v>
                </c:pt>
                <c:pt idx="880">
                  <c:v>40483.0</c:v>
                </c:pt>
                <c:pt idx="881">
                  <c:v>40484.0</c:v>
                </c:pt>
                <c:pt idx="882">
                  <c:v>40485.0</c:v>
                </c:pt>
                <c:pt idx="883">
                  <c:v>40486.0</c:v>
                </c:pt>
                <c:pt idx="884">
                  <c:v>40487.0</c:v>
                </c:pt>
                <c:pt idx="885">
                  <c:v>40490.0</c:v>
                </c:pt>
                <c:pt idx="886">
                  <c:v>40491.0</c:v>
                </c:pt>
                <c:pt idx="887">
                  <c:v>40492.0</c:v>
                </c:pt>
                <c:pt idx="888">
                  <c:v>40493.0</c:v>
                </c:pt>
                <c:pt idx="889">
                  <c:v>40494.0</c:v>
                </c:pt>
                <c:pt idx="890">
                  <c:v>40497.0</c:v>
                </c:pt>
                <c:pt idx="891">
                  <c:v>40498.0</c:v>
                </c:pt>
                <c:pt idx="892">
                  <c:v>40499.0</c:v>
                </c:pt>
                <c:pt idx="893">
                  <c:v>40500.0</c:v>
                </c:pt>
                <c:pt idx="894">
                  <c:v>40501.0</c:v>
                </c:pt>
                <c:pt idx="895">
                  <c:v>40504.0</c:v>
                </c:pt>
                <c:pt idx="896">
                  <c:v>40505.0</c:v>
                </c:pt>
                <c:pt idx="897">
                  <c:v>40506.0</c:v>
                </c:pt>
                <c:pt idx="898">
                  <c:v>40507.0</c:v>
                </c:pt>
                <c:pt idx="899">
                  <c:v>40508.0</c:v>
                </c:pt>
                <c:pt idx="900">
                  <c:v>40511.0</c:v>
                </c:pt>
                <c:pt idx="901">
                  <c:v>40512.0</c:v>
                </c:pt>
                <c:pt idx="902">
                  <c:v>40513.0</c:v>
                </c:pt>
                <c:pt idx="903">
                  <c:v>40514.0</c:v>
                </c:pt>
                <c:pt idx="904">
                  <c:v>40515.0</c:v>
                </c:pt>
                <c:pt idx="905">
                  <c:v>40518.0</c:v>
                </c:pt>
                <c:pt idx="906">
                  <c:v>40519.0</c:v>
                </c:pt>
                <c:pt idx="907">
                  <c:v>40520.0</c:v>
                </c:pt>
                <c:pt idx="908">
                  <c:v>40525.0</c:v>
                </c:pt>
                <c:pt idx="909">
                  <c:v>40526.0</c:v>
                </c:pt>
                <c:pt idx="910">
                  <c:v>40527.0</c:v>
                </c:pt>
                <c:pt idx="911">
                  <c:v>40528.0</c:v>
                </c:pt>
                <c:pt idx="912">
                  <c:v>40529.0</c:v>
                </c:pt>
                <c:pt idx="913">
                  <c:v>40532.0</c:v>
                </c:pt>
                <c:pt idx="914">
                  <c:v>40533.0</c:v>
                </c:pt>
                <c:pt idx="915">
                  <c:v>40534.0</c:v>
                </c:pt>
                <c:pt idx="916">
                  <c:v>40535.0</c:v>
                </c:pt>
                <c:pt idx="917">
                  <c:v>40536.0</c:v>
                </c:pt>
                <c:pt idx="918">
                  <c:v>40539.0</c:v>
                </c:pt>
                <c:pt idx="919">
                  <c:v>40540.0</c:v>
                </c:pt>
                <c:pt idx="920">
                  <c:v>40541.0</c:v>
                </c:pt>
                <c:pt idx="921">
                  <c:v>40542.0</c:v>
                </c:pt>
                <c:pt idx="922">
                  <c:v>40543.0</c:v>
                </c:pt>
                <c:pt idx="923">
                  <c:v>40546.0</c:v>
                </c:pt>
                <c:pt idx="924">
                  <c:v>40547.0</c:v>
                </c:pt>
                <c:pt idx="925">
                  <c:v>40548.0</c:v>
                </c:pt>
                <c:pt idx="926">
                  <c:v>40549.0</c:v>
                </c:pt>
                <c:pt idx="927">
                  <c:v>40550.0</c:v>
                </c:pt>
                <c:pt idx="928">
                  <c:v>40553.0</c:v>
                </c:pt>
                <c:pt idx="929">
                  <c:v>40554.0</c:v>
                </c:pt>
                <c:pt idx="930">
                  <c:v>40555.0</c:v>
                </c:pt>
                <c:pt idx="931">
                  <c:v>40556.0</c:v>
                </c:pt>
                <c:pt idx="932">
                  <c:v>40557.0</c:v>
                </c:pt>
                <c:pt idx="933">
                  <c:v>40560.0</c:v>
                </c:pt>
                <c:pt idx="934">
                  <c:v>40561.0</c:v>
                </c:pt>
                <c:pt idx="935">
                  <c:v>40562.0</c:v>
                </c:pt>
                <c:pt idx="936">
                  <c:v>40563.0</c:v>
                </c:pt>
                <c:pt idx="937">
                  <c:v>40564.0</c:v>
                </c:pt>
                <c:pt idx="938">
                  <c:v>40567.0</c:v>
                </c:pt>
                <c:pt idx="939">
                  <c:v>40568.0</c:v>
                </c:pt>
                <c:pt idx="940">
                  <c:v>40569.0</c:v>
                </c:pt>
                <c:pt idx="941">
                  <c:v>40570.0</c:v>
                </c:pt>
                <c:pt idx="942">
                  <c:v>40571.0</c:v>
                </c:pt>
                <c:pt idx="943">
                  <c:v>40574.0</c:v>
                </c:pt>
                <c:pt idx="944">
                  <c:v>40575.0</c:v>
                </c:pt>
                <c:pt idx="945">
                  <c:v>40576.0</c:v>
                </c:pt>
                <c:pt idx="946">
                  <c:v>40577.0</c:v>
                </c:pt>
                <c:pt idx="947">
                  <c:v>40578.0</c:v>
                </c:pt>
                <c:pt idx="948">
                  <c:v>40581.0</c:v>
                </c:pt>
                <c:pt idx="949">
                  <c:v>40582.0</c:v>
                </c:pt>
                <c:pt idx="950">
                  <c:v>40583.0</c:v>
                </c:pt>
                <c:pt idx="951">
                  <c:v>40584.0</c:v>
                </c:pt>
                <c:pt idx="952">
                  <c:v>40585.0</c:v>
                </c:pt>
                <c:pt idx="953">
                  <c:v>40588.0</c:v>
                </c:pt>
                <c:pt idx="954">
                  <c:v>40589.0</c:v>
                </c:pt>
                <c:pt idx="955">
                  <c:v>40590.0</c:v>
                </c:pt>
                <c:pt idx="956">
                  <c:v>40591.0</c:v>
                </c:pt>
                <c:pt idx="957">
                  <c:v>40592.0</c:v>
                </c:pt>
                <c:pt idx="958">
                  <c:v>40595.0</c:v>
                </c:pt>
                <c:pt idx="959">
                  <c:v>40596.0</c:v>
                </c:pt>
                <c:pt idx="960">
                  <c:v>40597.0</c:v>
                </c:pt>
                <c:pt idx="961">
                  <c:v>40598.0</c:v>
                </c:pt>
                <c:pt idx="962">
                  <c:v>40599.0</c:v>
                </c:pt>
                <c:pt idx="963">
                  <c:v>40602.0</c:v>
                </c:pt>
                <c:pt idx="964">
                  <c:v>40603.0</c:v>
                </c:pt>
                <c:pt idx="965">
                  <c:v>40604.0</c:v>
                </c:pt>
                <c:pt idx="966">
                  <c:v>40605.0</c:v>
                </c:pt>
                <c:pt idx="967">
                  <c:v>40606.0</c:v>
                </c:pt>
                <c:pt idx="968">
                  <c:v>40609.0</c:v>
                </c:pt>
                <c:pt idx="969">
                  <c:v>40610.0</c:v>
                </c:pt>
                <c:pt idx="970">
                  <c:v>40611.0</c:v>
                </c:pt>
                <c:pt idx="971">
                  <c:v>40612.0</c:v>
                </c:pt>
                <c:pt idx="972">
                  <c:v>40613.0</c:v>
                </c:pt>
                <c:pt idx="973">
                  <c:v>40616.0</c:v>
                </c:pt>
                <c:pt idx="974">
                  <c:v>40617.0</c:v>
                </c:pt>
                <c:pt idx="975">
                  <c:v>40618.0</c:v>
                </c:pt>
                <c:pt idx="976">
                  <c:v>40619.0</c:v>
                </c:pt>
                <c:pt idx="977">
                  <c:v>40620.0</c:v>
                </c:pt>
                <c:pt idx="978">
                  <c:v>40623.0</c:v>
                </c:pt>
                <c:pt idx="979">
                  <c:v>40624.0</c:v>
                </c:pt>
                <c:pt idx="980">
                  <c:v>40625.0</c:v>
                </c:pt>
                <c:pt idx="981">
                  <c:v>40626.0</c:v>
                </c:pt>
                <c:pt idx="982">
                  <c:v>40627.0</c:v>
                </c:pt>
                <c:pt idx="983">
                  <c:v>40630.0</c:v>
                </c:pt>
                <c:pt idx="984">
                  <c:v>40631.0</c:v>
                </c:pt>
                <c:pt idx="985">
                  <c:v>40632.0</c:v>
                </c:pt>
                <c:pt idx="986">
                  <c:v>40633.0</c:v>
                </c:pt>
                <c:pt idx="987">
                  <c:v>40634.0</c:v>
                </c:pt>
                <c:pt idx="988">
                  <c:v>40637.0</c:v>
                </c:pt>
                <c:pt idx="989">
                  <c:v>40638.0</c:v>
                </c:pt>
                <c:pt idx="990">
                  <c:v>40639.0</c:v>
                </c:pt>
                <c:pt idx="991">
                  <c:v>40640.0</c:v>
                </c:pt>
                <c:pt idx="992">
                  <c:v>40641.0</c:v>
                </c:pt>
                <c:pt idx="993">
                  <c:v>40644.0</c:v>
                </c:pt>
                <c:pt idx="994">
                  <c:v>40645.0</c:v>
                </c:pt>
                <c:pt idx="995">
                  <c:v>40646.0</c:v>
                </c:pt>
                <c:pt idx="996">
                  <c:v>40647.0</c:v>
                </c:pt>
                <c:pt idx="997">
                  <c:v>40648.0</c:v>
                </c:pt>
                <c:pt idx="998">
                  <c:v>40651.0</c:v>
                </c:pt>
                <c:pt idx="999">
                  <c:v>40652.0</c:v>
                </c:pt>
                <c:pt idx="1000">
                  <c:v>40653.0</c:v>
                </c:pt>
                <c:pt idx="1001">
                  <c:v>40654.0</c:v>
                </c:pt>
                <c:pt idx="1002">
                  <c:v>40655.0</c:v>
                </c:pt>
                <c:pt idx="1003">
                  <c:v>40658.0</c:v>
                </c:pt>
                <c:pt idx="1004">
                  <c:v>40659.0</c:v>
                </c:pt>
                <c:pt idx="1005">
                  <c:v>40660.0</c:v>
                </c:pt>
                <c:pt idx="1006">
                  <c:v>40661.0</c:v>
                </c:pt>
                <c:pt idx="1007">
                  <c:v>40662.0</c:v>
                </c:pt>
                <c:pt idx="1008">
                  <c:v>40665.0</c:v>
                </c:pt>
                <c:pt idx="1009">
                  <c:v>40666.0</c:v>
                </c:pt>
                <c:pt idx="1010">
                  <c:v>40667.0</c:v>
                </c:pt>
                <c:pt idx="1011">
                  <c:v>40668.0</c:v>
                </c:pt>
                <c:pt idx="1012">
                  <c:v>40669.0</c:v>
                </c:pt>
                <c:pt idx="1013">
                  <c:v>40672.0</c:v>
                </c:pt>
                <c:pt idx="1014">
                  <c:v>40673.0</c:v>
                </c:pt>
                <c:pt idx="1015">
                  <c:v>40674.0</c:v>
                </c:pt>
                <c:pt idx="1016">
                  <c:v>40675.0</c:v>
                </c:pt>
                <c:pt idx="1017">
                  <c:v>40676.0</c:v>
                </c:pt>
                <c:pt idx="1018">
                  <c:v>40679.0</c:v>
                </c:pt>
                <c:pt idx="1019">
                  <c:v>40680.0</c:v>
                </c:pt>
                <c:pt idx="1020">
                  <c:v>40681.0</c:v>
                </c:pt>
                <c:pt idx="1021">
                  <c:v>40682.0</c:v>
                </c:pt>
                <c:pt idx="1022">
                  <c:v>40683.0</c:v>
                </c:pt>
                <c:pt idx="1023">
                  <c:v>40686.0</c:v>
                </c:pt>
                <c:pt idx="1024">
                  <c:v>40687.0</c:v>
                </c:pt>
                <c:pt idx="1025">
                  <c:v>40688.0</c:v>
                </c:pt>
                <c:pt idx="1026">
                  <c:v>40689.0</c:v>
                </c:pt>
                <c:pt idx="1027">
                  <c:v>40690.0</c:v>
                </c:pt>
                <c:pt idx="1028">
                  <c:v>40693.0</c:v>
                </c:pt>
                <c:pt idx="1029">
                  <c:v>40694.0</c:v>
                </c:pt>
                <c:pt idx="1030">
                  <c:v>40695.0</c:v>
                </c:pt>
                <c:pt idx="1031">
                  <c:v>40696.0</c:v>
                </c:pt>
                <c:pt idx="1032">
                  <c:v>40697.0</c:v>
                </c:pt>
                <c:pt idx="1033">
                  <c:v>40700.0</c:v>
                </c:pt>
                <c:pt idx="1034">
                  <c:v>40701.0</c:v>
                </c:pt>
                <c:pt idx="1035">
                  <c:v>40702.0</c:v>
                </c:pt>
                <c:pt idx="1036">
                  <c:v>40703.0</c:v>
                </c:pt>
                <c:pt idx="1037">
                  <c:v>40704.0</c:v>
                </c:pt>
                <c:pt idx="1038">
                  <c:v>40707.0</c:v>
                </c:pt>
                <c:pt idx="1039">
                  <c:v>40708.0</c:v>
                </c:pt>
                <c:pt idx="1040">
                  <c:v>40709.0</c:v>
                </c:pt>
                <c:pt idx="1041">
                  <c:v>40710.0</c:v>
                </c:pt>
                <c:pt idx="1042">
                  <c:v>40711.0</c:v>
                </c:pt>
                <c:pt idx="1043">
                  <c:v>40714.0</c:v>
                </c:pt>
                <c:pt idx="1044">
                  <c:v>40715.0</c:v>
                </c:pt>
                <c:pt idx="1045">
                  <c:v>40716.0</c:v>
                </c:pt>
                <c:pt idx="1046">
                  <c:v>40717.0</c:v>
                </c:pt>
                <c:pt idx="1047">
                  <c:v>40718.0</c:v>
                </c:pt>
                <c:pt idx="1048">
                  <c:v>40721.0</c:v>
                </c:pt>
                <c:pt idx="1049">
                  <c:v>40722.0</c:v>
                </c:pt>
                <c:pt idx="1050">
                  <c:v>40723.0</c:v>
                </c:pt>
                <c:pt idx="1051">
                  <c:v>40724.0</c:v>
                </c:pt>
                <c:pt idx="1052">
                  <c:v>40725.0</c:v>
                </c:pt>
                <c:pt idx="1053">
                  <c:v>40728.0</c:v>
                </c:pt>
                <c:pt idx="1054">
                  <c:v>40729.0</c:v>
                </c:pt>
                <c:pt idx="1055">
                  <c:v>40730.0</c:v>
                </c:pt>
                <c:pt idx="1056">
                  <c:v>40731.0</c:v>
                </c:pt>
                <c:pt idx="1057">
                  <c:v>40732.0</c:v>
                </c:pt>
                <c:pt idx="1058">
                  <c:v>40735.0</c:v>
                </c:pt>
                <c:pt idx="1059">
                  <c:v>40736.0</c:v>
                </c:pt>
                <c:pt idx="1060">
                  <c:v>40737.0</c:v>
                </c:pt>
                <c:pt idx="1061">
                  <c:v>40738.0</c:v>
                </c:pt>
                <c:pt idx="1062">
                  <c:v>40739.0</c:v>
                </c:pt>
                <c:pt idx="1063">
                  <c:v>40742.0</c:v>
                </c:pt>
                <c:pt idx="1064">
                  <c:v>40743.0</c:v>
                </c:pt>
                <c:pt idx="1065">
                  <c:v>40744.0</c:v>
                </c:pt>
                <c:pt idx="1066">
                  <c:v>40745.0</c:v>
                </c:pt>
                <c:pt idx="1067">
                  <c:v>40746.0</c:v>
                </c:pt>
                <c:pt idx="1068">
                  <c:v>40749.0</c:v>
                </c:pt>
                <c:pt idx="1069">
                  <c:v>40750.0</c:v>
                </c:pt>
                <c:pt idx="1070">
                  <c:v>40751.0</c:v>
                </c:pt>
                <c:pt idx="1071">
                  <c:v>40752.0</c:v>
                </c:pt>
                <c:pt idx="1072">
                  <c:v>40753.0</c:v>
                </c:pt>
                <c:pt idx="1073">
                  <c:v>40756.0</c:v>
                </c:pt>
                <c:pt idx="1074">
                  <c:v>40757.0</c:v>
                </c:pt>
                <c:pt idx="1075">
                  <c:v>40758.0</c:v>
                </c:pt>
                <c:pt idx="1076">
                  <c:v>40759.0</c:v>
                </c:pt>
                <c:pt idx="1077">
                  <c:v>40760.0</c:v>
                </c:pt>
                <c:pt idx="1078">
                  <c:v>40763.0</c:v>
                </c:pt>
                <c:pt idx="1079">
                  <c:v>40764.0</c:v>
                </c:pt>
                <c:pt idx="1080">
                  <c:v>40765.0</c:v>
                </c:pt>
                <c:pt idx="1081">
                  <c:v>40766.0</c:v>
                </c:pt>
                <c:pt idx="1082">
                  <c:v>40767.0</c:v>
                </c:pt>
                <c:pt idx="1083">
                  <c:v>40770.0</c:v>
                </c:pt>
                <c:pt idx="1084">
                  <c:v>40771.0</c:v>
                </c:pt>
                <c:pt idx="1085">
                  <c:v>40772.0</c:v>
                </c:pt>
                <c:pt idx="1086">
                  <c:v>40773.0</c:v>
                </c:pt>
                <c:pt idx="1087">
                  <c:v>40774.0</c:v>
                </c:pt>
                <c:pt idx="1088">
                  <c:v>40777.0</c:v>
                </c:pt>
                <c:pt idx="1089">
                  <c:v>40779.0</c:v>
                </c:pt>
                <c:pt idx="1090">
                  <c:v>40780.0</c:v>
                </c:pt>
                <c:pt idx="1091">
                  <c:v>40781.0</c:v>
                </c:pt>
                <c:pt idx="1092">
                  <c:v>40784.0</c:v>
                </c:pt>
                <c:pt idx="1093">
                  <c:v>40785.0</c:v>
                </c:pt>
                <c:pt idx="1094">
                  <c:v>40786.0</c:v>
                </c:pt>
                <c:pt idx="1095">
                  <c:v>40787.0</c:v>
                </c:pt>
                <c:pt idx="1096">
                  <c:v>40788.0</c:v>
                </c:pt>
                <c:pt idx="1097">
                  <c:v>40791.0</c:v>
                </c:pt>
                <c:pt idx="1098">
                  <c:v>40792.0</c:v>
                </c:pt>
                <c:pt idx="1099">
                  <c:v>40793.0</c:v>
                </c:pt>
                <c:pt idx="1100">
                  <c:v>40794.0</c:v>
                </c:pt>
                <c:pt idx="1101">
                  <c:v>40795.0</c:v>
                </c:pt>
                <c:pt idx="1102">
                  <c:v>40798.0</c:v>
                </c:pt>
                <c:pt idx="1103">
                  <c:v>40799.0</c:v>
                </c:pt>
                <c:pt idx="1104">
                  <c:v>40800.0</c:v>
                </c:pt>
                <c:pt idx="1105">
                  <c:v>40801.0</c:v>
                </c:pt>
                <c:pt idx="1106">
                  <c:v>40802.0</c:v>
                </c:pt>
                <c:pt idx="1107">
                  <c:v>40805.0</c:v>
                </c:pt>
                <c:pt idx="1108">
                  <c:v>40806.0</c:v>
                </c:pt>
                <c:pt idx="1109">
                  <c:v>40807.0</c:v>
                </c:pt>
                <c:pt idx="1110">
                  <c:v>40808.0</c:v>
                </c:pt>
                <c:pt idx="1111">
                  <c:v>40809.0</c:v>
                </c:pt>
                <c:pt idx="1112">
                  <c:v>40812.0</c:v>
                </c:pt>
                <c:pt idx="1113">
                  <c:v>40813.0</c:v>
                </c:pt>
                <c:pt idx="1114">
                  <c:v>40814.0</c:v>
                </c:pt>
                <c:pt idx="1115">
                  <c:v>40815.0</c:v>
                </c:pt>
                <c:pt idx="1116">
                  <c:v>40816.0</c:v>
                </c:pt>
                <c:pt idx="1117">
                  <c:v>40820.0</c:v>
                </c:pt>
                <c:pt idx="1118">
                  <c:v>40821.0</c:v>
                </c:pt>
                <c:pt idx="1119">
                  <c:v>40822.0</c:v>
                </c:pt>
                <c:pt idx="1120">
                  <c:v>40823.0</c:v>
                </c:pt>
                <c:pt idx="1121">
                  <c:v>40826.0</c:v>
                </c:pt>
                <c:pt idx="1122">
                  <c:v>40827.0</c:v>
                </c:pt>
                <c:pt idx="1123">
                  <c:v>40828.0</c:v>
                </c:pt>
                <c:pt idx="1124">
                  <c:v>40829.0</c:v>
                </c:pt>
                <c:pt idx="1125">
                  <c:v>40830.0</c:v>
                </c:pt>
                <c:pt idx="1126">
                  <c:v>40833.0</c:v>
                </c:pt>
                <c:pt idx="1127">
                  <c:v>40834.0</c:v>
                </c:pt>
                <c:pt idx="1128">
                  <c:v>40835.0</c:v>
                </c:pt>
                <c:pt idx="1129">
                  <c:v>40836.0</c:v>
                </c:pt>
                <c:pt idx="1130">
                  <c:v>40837.0</c:v>
                </c:pt>
                <c:pt idx="1131">
                  <c:v>40840.0</c:v>
                </c:pt>
                <c:pt idx="1132">
                  <c:v>40841.0</c:v>
                </c:pt>
                <c:pt idx="1133">
                  <c:v>40842.0</c:v>
                </c:pt>
                <c:pt idx="1134">
                  <c:v>40843.0</c:v>
                </c:pt>
                <c:pt idx="1135">
                  <c:v>40844.0</c:v>
                </c:pt>
                <c:pt idx="1136">
                  <c:v>40847.0</c:v>
                </c:pt>
                <c:pt idx="1137">
                  <c:v>40848.0</c:v>
                </c:pt>
                <c:pt idx="1138">
                  <c:v>40849.0</c:v>
                </c:pt>
                <c:pt idx="1139">
                  <c:v>40850.0</c:v>
                </c:pt>
                <c:pt idx="1140">
                  <c:v>40851.0</c:v>
                </c:pt>
                <c:pt idx="1141">
                  <c:v>40854.0</c:v>
                </c:pt>
                <c:pt idx="1142">
                  <c:v>40855.0</c:v>
                </c:pt>
                <c:pt idx="1143">
                  <c:v>40856.0</c:v>
                </c:pt>
                <c:pt idx="1144">
                  <c:v>40857.0</c:v>
                </c:pt>
                <c:pt idx="1145">
                  <c:v>40858.0</c:v>
                </c:pt>
                <c:pt idx="1146">
                  <c:v>40861.0</c:v>
                </c:pt>
                <c:pt idx="1147">
                  <c:v>40862.0</c:v>
                </c:pt>
                <c:pt idx="1148">
                  <c:v>40863.0</c:v>
                </c:pt>
                <c:pt idx="1149">
                  <c:v>40864.0</c:v>
                </c:pt>
                <c:pt idx="1150">
                  <c:v>40865.0</c:v>
                </c:pt>
                <c:pt idx="1151">
                  <c:v>40868.0</c:v>
                </c:pt>
                <c:pt idx="1152">
                  <c:v>40869.0</c:v>
                </c:pt>
                <c:pt idx="1153">
                  <c:v>40870.0</c:v>
                </c:pt>
                <c:pt idx="1154">
                  <c:v>40871.0</c:v>
                </c:pt>
                <c:pt idx="1155">
                  <c:v>40872.0</c:v>
                </c:pt>
                <c:pt idx="1156">
                  <c:v>40875.0</c:v>
                </c:pt>
                <c:pt idx="1157">
                  <c:v>40876.0</c:v>
                </c:pt>
                <c:pt idx="1158">
                  <c:v>40877.0</c:v>
                </c:pt>
                <c:pt idx="1159">
                  <c:v>40878.0</c:v>
                </c:pt>
                <c:pt idx="1160">
                  <c:v>40879.0</c:v>
                </c:pt>
                <c:pt idx="1161">
                  <c:v>40882.0</c:v>
                </c:pt>
                <c:pt idx="1162">
                  <c:v>40883.0</c:v>
                </c:pt>
                <c:pt idx="1163">
                  <c:v>40884.0</c:v>
                </c:pt>
                <c:pt idx="1164">
                  <c:v>40885.0</c:v>
                </c:pt>
                <c:pt idx="1165">
                  <c:v>40886.0</c:v>
                </c:pt>
                <c:pt idx="1166">
                  <c:v>40889.0</c:v>
                </c:pt>
                <c:pt idx="1167">
                  <c:v>40890.0</c:v>
                </c:pt>
                <c:pt idx="1168">
                  <c:v>40891.0</c:v>
                </c:pt>
                <c:pt idx="1169">
                  <c:v>40892.0</c:v>
                </c:pt>
                <c:pt idx="1170">
                  <c:v>40893.0</c:v>
                </c:pt>
                <c:pt idx="1171">
                  <c:v>40896.0</c:v>
                </c:pt>
                <c:pt idx="1172">
                  <c:v>40897.0</c:v>
                </c:pt>
                <c:pt idx="1173">
                  <c:v>40898.0</c:v>
                </c:pt>
                <c:pt idx="1174">
                  <c:v>40899.0</c:v>
                </c:pt>
                <c:pt idx="1175">
                  <c:v>40900.0</c:v>
                </c:pt>
                <c:pt idx="1176">
                  <c:v>40903.0</c:v>
                </c:pt>
                <c:pt idx="1177">
                  <c:v>40904.0</c:v>
                </c:pt>
                <c:pt idx="1178">
                  <c:v>40905.0</c:v>
                </c:pt>
                <c:pt idx="1179">
                  <c:v>40906.0</c:v>
                </c:pt>
                <c:pt idx="1180">
                  <c:v>40907.0</c:v>
                </c:pt>
                <c:pt idx="1181">
                  <c:v>40910.0</c:v>
                </c:pt>
                <c:pt idx="1182">
                  <c:v>40911.0</c:v>
                </c:pt>
                <c:pt idx="1183">
                  <c:v>40912.0</c:v>
                </c:pt>
                <c:pt idx="1184">
                  <c:v>40913.0</c:v>
                </c:pt>
                <c:pt idx="1185">
                  <c:v>40914.0</c:v>
                </c:pt>
                <c:pt idx="1186">
                  <c:v>40917.0</c:v>
                </c:pt>
                <c:pt idx="1187">
                  <c:v>40918.0</c:v>
                </c:pt>
                <c:pt idx="1188">
                  <c:v>40919.0</c:v>
                </c:pt>
                <c:pt idx="1189">
                  <c:v>40920.0</c:v>
                </c:pt>
                <c:pt idx="1190">
                  <c:v>40921.0</c:v>
                </c:pt>
                <c:pt idx="1191">
                  <c:v>40924.0</c:v>
                </c:pt>
                <c:pt idx="1192">
                  <c:v>40925.0</c:v>
                </c:pt>
                <c:pt idx="1193">
                  <c:v>40926.0</c:v>
                </c:pt>
                <c:pt idx="1194">
                  <c:v>40927.0</c:v>
                </c:pt>
                <c:pt idx="1195">
                  <c:v>40928.0</c:v>
                </c:pt>
                <c:pt idx="1196">
                  <c:v>40931.0</c:v>
                </c:pt>
                <c:pt idx="1197">
                  <c:v>40932.0</c:v>
                </c:pt>
                <c:pt idx="1198">
                  <c:v>40933.0</c:v>
                </c:pt>
                <c:pt idx="1199">
                  <c:v>40934.0</c:v>
                </c:pt>
                <c:pt idx="1200">
                  <c:v>40935.0</c:v>
                </c:pt>
                <c:pt idx="1201">
                  <c:v>40938.0</c:v>
                </c:pt>
                <c:pt idx="1202">
                  <c:v>40939.0</c:v>
                </c:pt>
                <c:pt idx="1203">
                  <c:v>40940.0</c:v>
                </c:pt>
                <c:pt idx="1204">
                  <c:v>40941.0</c:v>
                </c:pt>
                <c:pt idx="1205">
                  <c:v>40942.0</c:v>
                </c:pt>
                <c:pt idx="1206">
                  <c:v>40945.0</c:v>
                </c:pt>
                <c:pt idx="1207">
                  <c:v>40946.0</c:v>
                </c:pt>
                <c:pt idx="1208">
                  <c:v>40947.0</c:v>
                </c:pt>
                <c:pt idx="1209">
                  <c:v>40948.0</c:v>
                </c:pt>
                <c:pt idx="1210">
                  <c:v>40949.0</c:v>
                </c:pt>
                <c:pt idx="1211">
                  <c:v>40952.0</c:v>
                </c:pt>
                <c:pt idx="1212">
                  <c:v>40953.0</c:v>
                </c:pt>
                <c:pt idx="1213">
                  <c:v>40954.0</c:v>
                </c:pt>
                <c:pt idx="1214">
                  <c:v>40955.0</c:v>
                </c:pt>
                <c:pt idx="1215">
                  <c:v>40956.0</c:v>
                </c:pt>
                <c:pt idx="1216">
                  <c:v>40959.0</c:v>
                </c:pt>
                <c:pt idx="1217">
                  <c:v>40960.0</c:v>
                </c:pt>
                <c:pt idx="1218">
                  <c:v>40961.0</c:v>
                </c:pt>
                <c:pt idx="1219">
                  <c:v>40962.0</c:v>
                </c:pt>
                <c:pt idx="1220">
                  <c:v>40963.0</c:v>
                </c:pt>
                <c:pt idx="1221">
                  <c:v>40966.0</c:v>
                </c:pt>
                <c:pt idx="1222">
                  <c:v>40967.0</c:v>
                </c:pt>
                <c:pt idx="1223">
                  <c:v>40968.0</c:v>
                </c:pt>
                <c:pt idx="1224">
                  <c:v>40969.0</c:v>
                </c:pt>
                <c:pt idx="1225">
                  <c:v>40970.0</c:v>
                </c:pt>
                <c:pt idx="1226">
                  <c:v>40973.0</c:v>
                </c:pt>
                <c:pt idx="1227">
                  <c:v>40974.0</c:v>
                </c:pt>
                <c:pt idx="1228">
                  <c:v>40975.0</c:v>
                </c:pt>
                <c:pt idx="1229">
                  <c:v>40976.0</c:v>
                </c:pt>
                <c:pt idx="1230">
                  <c:v>40977.0</c:v>
                </c:pt>
                <c:pt idx="1231">
                  <c:v>40980.0</c:v>
                </c:pt>
                <c:pt idx="1232">
                  <c:v>40981.0</c:v>
                </c:pt>
                <c:pt idx="1233">
                  <c:v>40982.0</c:v>
                </c:pt>
                <c:pt idx="1234">
                  <c:v>40983.0</c:v>
                </c:pt>
                <c:pt idx="1235">
                  <c:v>40984.0</c:v>
                </c:pt>
                <c:pt idx="1236">
                  <c:v>40987.0</c:v>
                </c:pt>
                <c:pt idx="1237">
                  <c:v>40988.0</c:v>
                </c:pt>
                <c:pt idx="1238">
                  <c:v>40989.0</c:v>
                </c:pt>
                <c:pt idx="1239">
                  <c:v>40990.0</c:v>
                </c:pt>
                <c:pt idx="1240">
                  <c:v>40991.0</c:v>
                </c:pt>
                <c:pt idx="1241">
                  <c:v>40994.0</c:v>
                </c:pt>
                <c:pt idx="1242">
                  <c:v>40995.0</c:v>
                </c:pt>
                <c:pt idx="1243">
                  <c:v>40996.0</c:v>
                </c:pt>
                <c:pt idx="1244">
                  <c:v>40997.0</c:v>
                </c:pt>
                <c:pt idx="1245">
                  <c:v>40998.0</c:v>
                </c:pt>
                <c:pt idx="1246">
                  <c:v>41001.0</c:v>
                </c:pt>
                <c:pt idx="1247">
                  <c:v>41002.0</c:v>
                </c:pt>
                <c:pt idx="1248">
                  <c:v>41003.0</c:v>
                </c:pt>
                <c:pt idx="1249">
                  <c:v>41004.0</c:v>
                </c:pt>
                <c:pt idx="1250">
                  <c:v>41005.0</c:v>
                </c:pt>
                <c:pt idx="1251">
                  <c:v>41008.0</c:v>
                </c:pt>
                <c:pt idx="1252">
                  <c:v>41009.0</c:v>
                </c:pt>
                <c:pt idx="1253">
                  <c:v>41010.0</c:v>
                </c:pt>
                <c:pt idx="1254">
                  <c:v>41011.0</c:v>
                </c:pt>
                <c:pt idx="1255">
                  <c:v>41012.0</c:v>
                </c:pt>
                <c:pt idx="1256">
                  <c:v>41015.0</c:v>
                </c:pt>
                <c:pt idx="1257">
                  <c:v>41016.0</c:v>
                </c:pt>
                <c:pt idx="1258">
                  <c:v>41017.0</c:v>
                </c:pt>
                <c:pt idx="1259">
                  <c:v>41018.0</c:v>
                </c:pt>
                <c:pt idx="1260">
                  <c:v>41019.0</c:v>
                </c:pt>
                <c:pt idx="1261">
                  <c:v>41022.0</c:v>
                </c:pt>
                <c:pt idx="1262">
                  <c:v>41023.0</c:v>
                </c:pt>
                <c:pt idx="1263">
                  <c:v>41024.0</c:v>
                </c:pt>
                <c:pt idx="1264">
                  <c:v>41025.0</c:v>
                </c:pt>
                <c:pt idx="1265">
                  <c:v>41026.0</c:v>
                </c:pt>
                <c:pt idx="1266">
                  <c:v>41029.0</c:v>
                </c:pt>
                <c:pt idx="1267">
                  <c:v>41030.0</c:v>
                </c:pt>
                <c:pt idx="1268">
                  <c:v>41031.0</c:v>
                </c:pt>
                <c:pt idx="1269">
                  <c:v>41032.0</c:v>
                </c:pt>
                <c:pt idx="1270">
                  <c:v>41033.0</c:v>
                </c:pt>
                <c:pt idx="1271">
                  <c:v>41036.0</c:v>
                </c:pt>
                <c:pt idx="1272">
                  <c:v>41037.0</c:v>
                </c:pt>
                <c:pt idx="1273">
                  <c:v>41038.0</c:v>
                </c:pt>
                <c:pt idx="1274">
                  <c:v>41039.0</c:v>
                </c:pt>
                <c:pt idx="1275">
                  <c:v>41040.0</c:v>
                </c:pt>
                <c:pt idx="1276">
                  <c:v>41043.0</c:v>
                </c:pt>
                <c:pt idx="1277">
                  <c:v>41044.0</c:v>
                </c:pt>
                <c:pt idx="1278">
                  <c:v>41045.0</c:v>
                </c:pt>
                <c:pt idx="1279">
                  <c:v>41046.0</c:v>
                </c:pt>
                <c:pt idx="1280">
                  <c:v>41047.0</c:v>
                </c:pt>
                <c:pt idx="1281">
                  <c:v>41050.0</c:v>
                </c:pt>
                <c:pt idx="1282">
                  <c:v>41051.0</c:v>
                </c:pt>
                <c:pt idx="1283">
                  <c:v>41052.0</c:v>
                </c:pt>
                <c:pt idx="1284">
                  <c:v>41053.0</c:v>
                </c:pt>
                <c:pt idx="1285">
                  <c:v>41054.0</c:v>
                </c:pt>
                <c:pt idx="1286">
                  <c:v>41057.0</c:v>
                </c:pt>
                <c:pt idx="1287">
                  <c:v>41058.0</c:v>
                </c:pt>
                <c:pt idx="1288">
                  <c:v>41059.0</c:v>
                </c:pt>
                <c:pt idx="1289">
                  <c:v>41060.0</c:v>
                </c:pt>
                <c:pt idx="1290">
                  <c:v>41061.0</c:v>
                </c:pt>
                <c:pt idx="1291">
                  <c:v>41064.0</c:v>
                </c:pt>
                <c:pt idx="1292">
                  <c:v>41065.0</c:v>
                </c:pt>
                <c:pt idx="1293">
                  <c:v>41066.0</c:v>
                </c:pt>
                <c:pt idx="1294">
                  <c:v>41067.0</c:v>
                </c:pt>
                <c:pt idx="1295">
                  <c:v>41068.0</c:v>
                </c:pt>
                <c:pt idx="1296">
                  <c:v>41071.0</c:v>
                </c:pt>
                <c:pt idx="1297">
                  <c:v>41072.0</c:v>
                </c:pt>
                <c:pt idx="1298">
                  <c:v>41073.0</c:v>
                </c:pt>
                <c:pt idx="1299">
                  <c:v>41074.0</c:v>
                </c:pt>
                <c:pt idx="1300">
                  <c:v>41075.0</c:v>
                </c:pt>
                <c:pt idx="1301">
                  <c:v>41078.0</c:v>
                </c:pt>
                <c:pt idx="1302">
                  <c:v>41079.0</c:v>
                </c:pt>
                <c:pt idx="1303">
                  <c:v>41080.0</c:v>
                </c:pt>
                <c:pt idx="1304">
                  <c:v>41081.0</c:v>
                </c:pt>
                <c:pt idx="1305">
                  <c:v>41082.0</c:v>
                </c:pt>
                <c:pt idx="1306">
                  <c:v>41085.0</c:v>
                </c:pt>
                <c:pt idx="1307">
                  <c:v>41086.0</c:v>
                </c:pt>
                <c:pt idx="1308">
                  <c:v>41087.0</c:v>
                </c:pt>
                <c:pt idx="1309">
                  <c:v>41088.0</c:v>
                </c:pt>
                <c:pt idx="1310">
                  <c:v>41089.0</c:v>
                </c:pt>
                <c:pt idx="1311">
                  <c:v>41092.0</c:v>
                </c:pt>
                <c:pt idx="1312">
                  <c:v>41093.0</c:v>
                </c:pt>
                <c:pt idx="1313">
                  <c:v>41094.0</c:v>
                </c:pt>
                <c:pt idx="1314">
                  <c:v>41095.0</c:v>
                </c:pt>
                <c:pt idx="1315">
                  <c:v>41096.0</c:v>
                </c:pt>
                <c:pt idx="1316">
                  <c:v>41099.0</c:v>
                </c:pt>
                <c:pt idx="1317">
                  <c:v>41100.0</c:v>
                </c:pt>
                <c:pt idx="1318">
                  <c:v>41101.0</c:v>
                </c:pt>
                <c:pt idx="1319">
                  <c:v>41102.0</c:v>
                </c:pt>
                <c:pt idx="1320">
                  <c:v>41103.0</c:v>
                </c:pt>
                <c:pt idx="1321">
                  <c:v>41106.0</c:v>
                </c:pt>
                <c:pt idx="1322">
                  <c:v>41107.0</c:v>
                </c:pt>
                <c:pt idx="1323">
                  <c:v>41108.0</c:v>
                </c:pt>
                <c:pt idx="1324">
                  <c:v>41109.0</c:v>
                </c:pt>
                <c:pt idx="1325">
                  <c:v>41110.0</c:v>
                </c:pt>
                <c:pt idx="1326">
                  <c:v>41113.0</c:v>
                </c:pt>
                <c:pt idx="1327">
                  <c:v>41114.0</c:v>
                </c:pt>
                <c:pt idx="1328">
                  <c:v>41115.0</c:v>
                </c:pt>
                <c:pt idx="1329">
                  <c:v>41116.0</c:v>
                </c:pt>
                <c:pt idx="1330">
                  <c:v>41117.0</c:v>
                </c:pt>
                <c:pt idx="1331">
                  <c:v>41120.0</c:v>
                </c:pt>
                <c:pt idx="1332">
                  <c:v>41121.0</c:v>
                </c:pt>
                <c:pt idx="1333">
                  <c:v>41122.0</c:v>
                </c:pt>
                <c:pt idx="1334">
                  <c:v>41123.0</c:v>
                </c:pt>
                <c:pt idx="1335">
                  <c:v>41124.0</c:v>
                </c:pt>
                <c:pt idx="1336">
                  <c:v>41127.0</c:v>
                </c:pt>
                <c:pt idx="1337">
                  <c:v>41128.0</c:v>
                </c:pt>
                <c:pt idx="1338">
                  <c:v>41129.0</c:v>
                </c:pt>
                <c:pt idx="1339">
                  <c:v>41130.0</c:v>
                </c:pt>
                <c:pt idx="1340">
                  <c:v>41131.0</c:v>
                </c:pt>
                <c:pt idx="1341">
                  <c:v>41134.0</c:v>
                </c:pt>
                <c:pt idx="1342">
                  <c:v>41135.0</c:v>
                </c:pt>
                <c:pt idx="1343">
                  <c:v>41136.0</c:v>
                </c:pt>
                <c:pt idx="1344">
                  <c:v>41137.0</c:v>
                </c:pt>
                <c:pt idx="1345">
                  <c:v>41138.0</c:v>
                </c:pt>
                <c:pt idx="1346">
                  <c:v>41141.0</c:v>
                </c:pt>
                <c:pt idx="1347">
                  <c:v>41142.0</c:v>
                </c:pt>
                <c:pt idx="1348">
                  <c:v>41143.0</c:v>
                </c:pt>
                <c:pt idx="1349">
                  <c:v>41144.0</c:v>
                </c:pt>
                <c:pt idx="1350">
                  <c:v>41145.0</c:v>
                </c:pt>
                <c:pt idx="1351">
                  <c:v>41148.0</c:v>
                </c:pt>
                <c:pt idx="1352">
                  <c:v>41149.0</c:v>
                </c:pt>
                <c:pt idx="1353">
                  <c:v>41150.0</c:v>
                </c:pt>
                <c:pt idx="1354">
                  <c:v>41151.0</c:v>
                </c:pt>
                <c:pt idx="1355">
                  <c:v>41152.0</c:v>
                </c:pt>
                <c:pt idx="1356">
                  <c:v>41155.0</c:v>
                </c:pt>
                <c:pt idx="1357">
                  <c:v>41156.0</c:v>
                </c:pt>
                <c:pt idx="1358">
                  <c:v>41157.0</c:v>
                </c:pt>
                <c:pt idx="1359">
                  <c:v>41158.0</c:v>
                </c:pt>
                <c:pt idx="1360">
                  <c:v>41159.0</c:v>
                </c:pt>
                <c:pt idx="1361">
                  <c:v>41162.0</c:v>
                </c:pt>
                <c:pt idx="1362">
                  <c:v>41163.0</c:v>
                </c:pt>
                <c:pt idx="1363">
                  <c:v>41164.0</c:v>
                </c:pt>
                <c:pt idx="1364">
                  <c:v>41165.0</c:v>
                </c:pt>
                <c:pt idx="1365">
                  <c:v>41169.0</c:v>
                </c:pt>
                <c:pt idx="1366">
                  <c:v>41170.0</c:v>
                </c:pt>
                <c:pt idx="1367">
                  <c:v>41171.0</c:v>
                </c:pt>
                <c:pt idx="1368">
                  <c:v>41173.0</c:v>
                </c:pt>
                <c:pt idx="1369">
                  <c:v>41176.0</c:v>
                </c:pt>
                <c:pt idx="1370">
                  <c:v>41177.0</c:v>
                </c:pt>
                <c:pt idx="1371">
                  <c:v>41178.0</c:v>
                </c:pt>
                <c:pt idx="1372">
                  <c:v>41179.0</c:v>
                </c:pt>
                <c:pt idx="1373">
                  <c:v>41180.0</c:v>
                </c:pt>
                <c:pt idx="1374">
                  <c:v>41183.0</c:v>
                </c:pt>
                <c:pt idx="1375">
                  <c:v>41184.0</c:v>
                </c:pt>
                <c:pt idx="1376">
                  <c:v>41185.0</c:v>
                </c:pt>
                <c:pt idx="1377">
                  <c:v>41186.0</c:v>
                </c:pt>
                <c:pt idx="1378">
                  <c:v>41187.0</c:v>
                </c:pt>
                <c:pt idx="1379">
                  <c:v>41190.0</c:v>
                </c:pt>
                <c:pt idx="1380">
                  <c:v>41191.0</c:v>
                </c:pt>
                <c:pt idx="1381">
                  <c:v>41192.0</c:v>
                </c:pt>
                <c:pt idx="1382">
                  <c:v>41193.0</c:v>
                </c:pt>
                <c:pt idx="1383">
                  <c:v>41194.0</c:v>
                </c:pt>
                <c:pt idx="1384">
                  <c:v>41197.0</c:v>
                </c:pt>
                <c:pt idx="1385">
                  <c:v>41198.0</c:v>
                </c:pt>
                <c:pt idx="1386">
                  <c:v>41199.0</c:v>
                </c:pt>
                <c:pt idx="1387">
                  <c:v>41200.0</c:v>
                </c:pt>
                <c:pt idx="1388">
                  <c:v>41201.0</c:v>
                </c:pt>
                <c:pt idx="1389">
                  <c:v>41204.0</c:v>
                </c:pt>
                <c:pt idx="1390">
                  <c:v>41205.0</c:v>
                </c:pt>
                <c:pt idx="1391">
                  <c:v>41206.0</c:v>
                </c:pt>
                <c:pt idx="1392">
                  <c:v>41207.0</c:v>
                </c:pt>
                <c:pt idx="1393">
                  <c:v>41208.0</c:v>
                </c:pt>
                <c:pt idx="1394">
                  <c:v>41211.0</c:v>
                </c:pt>
                <c:pt idx="1395">
                  <c:v>41212.0</c:v>
                </c:pt>
                <c:pt idx="1396">
                  <c:v>41213.0</c:v>
                </c:pt>
                <c:pt idx="1397">
                  <c:v>41214.0</c:v>
                </c:pt>
                <c:pt idx="1398">
                  <c:v>41215.0</c:v>
                </c:pt>
                <c:pt idx="1399">
                  <c:v>41218.0</c:v>
                </c:pt>
                <c:pt idx="1400">
                  <c:v>41219.0</c:v>
                </c:pt>
                <c:pt idx="1401">
                  <c:v>41220.0</c:v>
                </c:pt>
                <c:pt idx="1402">
                  <c:v>41221.0</c:v>
                </c:pt>
                <c:pt idx="1403">
                  <c:v>41222.0</c:v>
                </c:pt>
                <c:pt idx="1404">
                  <c:v>41225.0</c:v>
                </c:pt>
                <c:pt idx="1405">
                  <c:v>41226.0</c:v>
                </c:pt>
                <c:pt idx="1406">
                  <c:v>41227.0</c:v>
                </c:pt>
                <c:pt idx="1407">
                  <c:v>41228.0</c:v>
                </c:pt>
                <c:pt idx="1408">
                  <c:v>41229.0</c:v>
                </c:pt>
                <c:pt idx="1409">
                  <c:v>41232.0</c:v>
                </c:pt>
                <c:pt idx="1410">
                  <c:v>41233.0</c:v>
                </c:pt>
                <c:pt idx="1411">
                  <c:v>41234.0</c:v>
                </c:pt>
                <c:pt idx="1412">
                  <c:v>41235.0</c:v>
                </c:pt>
                <c:pt idx="1413">
                  <c:v>41236.0</c:v>
                </c:pt>
                <c:pt idx="1414">
                  <c:v>41239.0</c:v>
                </c:pt>
                <c:pt idx="1415">
                  <c:v>41240.0</c:v>
                </c:pt>
                <c:pt idx="1416">
                  <c:v>41241.0</c:v>
                </c:pt>
                <c:pt idx="1417">
                  <c:v>41242.0</c:v>
                </c:pt>
                <c:pt idx="1418">
                  <c:v>41243.0</c:v>
                </c:pt>
                <c:pt idx="1419">
                  <c:v>41246.0</c:v>
                </c:pt>
                <c:pt idx="1420">
                  <c:v>41247.0</c:v>
                </c:pt>
                <c:pt idx="1421">
                  <c:v>41248.0</c:v>
                </c:pt>
                <c:pt idx="1422">
                  <c:v>41249.0</c:v>
                </c:pt>
                <c:pt idx="1423">
                  <c:v>41250.0</c:v>
                </c:pt>
                <c:pt idx="1424">
                  <c:v>41253.0</c:v>
                </c:pt>
                <c:pt idx="1425">
                  <c:v>41254.0</c:v>
                </c:pt>
                <c:pt idx="1426">
                  <c:v>41255.0</c:v>
                </c:pt>
                <c:pt idx="1427">
                  <c:v>41256.0</c:v>
                </c:pt>
                <c:pt idx="1428">
                  <c:v>41257.0</c:v>
                </c:pt>
                <c:pt idx="1429">
                  <c:v>41260.0</c:v>
                </c:pt>
                <c:pt idx="1430">
                  <c:v>41261.0</c:v>
                </c:pt>
                <c:pt idx="1431">
                  <c:v>41262.0</c:v>
                </c:pt>
                <c:pt idx="1432">
                  <c:v>41263.0</c:v>
                </c:pt>
                <c:pt idx="1433">
                  <c:v>41264.0</c:v>
                </c:pt>
                <c:pt idx="1434">
                  <c:v>41267.0</c:v>
                </c:pt>
                <c:pt idx="1435">
                  <c:v>41268.0</c:v>
                </c:pt>
                <c:pt idx="1436">
                  <c:v>41269.0</c:v>
                </c:pt>
                <c:pt idx="1437">
                  <c:v>41270.0</c:v>
                </c:pt>
                <c:pt idx="1438">
                  <c:v>41271.0</c:v>
                </c:pt>
                <c:pt idx="1439">
                  <c:v>41274.0</c:v>
                </c:pt>
                <c:pt idx="1440">
                  <c:v>41275.0</c:v>
                </c:pt>
                <c:pt idx="1441">
                  <c:v>41276.0</c:v>
                </c:pt>
                <c:pt idx="1442">
                  <c:v>41277.0</c:v>
                </c:pt>
                <c:pt idx="1443">
                  <c:v>41278.0</c:v>
                </c:pt>
                <c:pt idx="1444">
                  <c:v>41281.0</c:v>
                </c:pt>
                <c:pt idx="1445">
                  <c:v>41282.0</c:v>
                </c:pt>
                <c:pt idx="1446">
                  <c:v>41283.0</c:v>
                </c:pt>
                <c:pt idx="1447">
                  <c:v>41284.0</c:v>
                </c:pt>
                <c:pt idx="1448">
                  <c:v>41285.0</c:v>
                </c:pt>
                <c:pt idx="1449">
                  <c:v>41288.0</c:v>
                </c:pt>
                <c:pt idx="1450">
                  <c:v>41289.0</c:v>
                </c:pt>
                <c:pt idx="1451">
                  <c:v>41290.0</c:v>
                </c:pt>
                <c:pt idx="1452">
                  <c:v>41291.0</c:v>
                </c:pt>
                <c:pt idx="1453">
                  <c:v>41292.0</c:v>
                </c:pt>
                <c:pt idx="1454">
                  <c:v>41295.0</c:v>
                </c:pt>
                <c:pt idx="1455">
                  <c:v>41296.0</c:v>
                </c:pt>
                <c:pt idx="1456">
                  <c:v>41297.0</c:v>
                </c:pt>
                <c:pt idx="1457">
                  <c:v>41298.0</c:v>
                </c:pt>
                <c:pt idx="1458">
                  <c:v>41299.0</c:v>
                </c:pt>
                <c:pt idx="1459">
                  <c:v>41302.0</c:v>
                </c:pt>
                <c:pt idx="1460">
                  <c:v>41303.0</c:v>
                </c:pt>
                <c:pt idx="1461">
                  <c:v>41304.0</c:v>
                </c:pt>
                <c:pt idx="1462">
                  <c:v>41305.0</c:v>
                </c:pt>
                <c:pt idx="1463">
                  <c:v>41306.0</c:v>
                </c:pt>
                <c:pt idx="1464">
                  <c:v>41309.0</c:v>
                </c:pt>
                <c:pt idx="1465">
                  <c:v>41310.0</c:v>
                </c:pt>
                <c:pt idx="1466">
                  <c:v>41311.0</c:v>
                </c:pt>
                <c:pt idx="1467">
                  <c:v>41312.0</c:v>
                </c:pt>
                <c:pt idx="1468">
                  <c:v>41313.0</c:v>
                </c:pt>
                <c:pt idx="1469">
                  <c:v>41316.0</c:v>
                </c:pt>
                <c:pt idx="1470">
                  <c:v>41317.0</c:v>
                </c:pt>
                <c:pt idx="1471">
                  <c:v>41318.0</c:v>
                </c:pt>
                <c:pt idx="1472">
                  <c:v>41319.0</c:v>
                </c:pt>
                <c:pt idx="1473">
                  <c:v>41320.0</c:v>
                </c:pt>
                <c:pt idx="1474">
                  <c:v>41323.0</c:v>
                </c:pt>
                <c:pt idx="1475">
                  <c:v>41324.0</c:v>
                </c:pt>
                <c:pt idx="1476">
                  <c:v>41325.0</c:v>
                </c:pt>
                <c:pt idx="1477">
                  <c:v>41326.0</c:v>
                </c:pt>
                <c:pt idx="1478">
                  <c:v>41327.0</c:v>
                </c:pt>
                <c:pt idx="1479">
                  <c:v>41330.0</c:v>
                </c:pt>
                <c:pt idx="1480">
                  <c:v>41331.0</c:v>
                </c:pt>
                <c:pt idx="1481">
                  <c:v>41332.0</c:v>
                </c:pt>
                <c:pt idx="1482">
                  <c:v>41333.0</c:v>
                </c:pt>
                <c:pt idx="1483">
                  <c:v>41334.0</c:v>
                </c:pt>
                <c:pt idx="1484">
                  <c:v>41337.0</c:v>
                </c:pt>
                <c:pt idx="1485">
                  <c:v>41338.0</c:v>
                </c:pt>
                <c:pt idx="1486">
                  <c:v>41339.0</c:v>
                </c:pt>
                <c:pt idx="1487">
                  <c:v>41340.0</c:v>
                </c:pt>
                <c:pt idx="1488">
                  <c:v>41341.0</c:v>
                </c:pt>
                <c:pt idx="1489">
                  <c:v>41344.0</c:v>
                </c:pt>
                <c:pt idx="1490">
                  <c:v>41345.0</c:v>
                </c:pt>
                <c:pt idx="1491">
                  <c:v>41346.0</c:v>
                </c:pt>
                <c:pt idx="1492">
                  <c:v>41347.0</c:v>
                </c:pt>
                <c:pt idx="1493">
                  <c:v>41348.0</c:v>
                </c:pt>
                <c:pt idx="1494">
                  <c:v>41351.0</c:v>
                </c:pt>
                <c:pt idx="1495">
                  <c:v>41352.0</c:v>
                </c:pt>
                <c:pt idx="1496">
                  <c:v>41353.0</c:v>
                </c:pt>
                <c:pt idx="1497">
                  <c:v>41354.0</c:v>
                </c:pt>
                <c:pt idx="1498">
                  <c:v>41355.0</c:v>
                </c:pt>
                <c:pt idx="1499">
                  <c:v>41358.0</c:v>
                </c:pt>
                <c:pt idx="1500">
                  <c:v>41359.0</c:v>
                </c:pt>
                <c:pt idx="1501">
                  <c:v>41360.0</c:v>
                </c:pt>
                <c:pt idx="1502">
                  <c:v>41361.0</c:v>
                </c:pt>
                <c:pt idx="1503">
                  <c:v>41362.0</c:v>
                </c:pt>
                <c:pt idx="1504">
                  <c:v>41365.0</c:v>
                </c:pt>
                <c:pt idx="1505">
                  <c:v>41366.0</c:v>
                </c:pt>
                <c:pt idx="1506">
                  <c:v>41367.0</c:v>
                </c:pt>
                <c:pt idx="1507">
                  <c:v>41368.0</c:v>
                </c:pt>
                <c:pt idx="1508">
                  <c:v>41369.0</c:v>
                </c:pt>
                <c:pt idx="1509">
                  <c:v>41372.0</c:v>
                </c:pt>
                <c:pt idx="1510">
                  <c:v>41373.0</c:v>
                </c:pt>
                <c:pt idx="1511">
                  <c:v>41374.0</c:v>
                </c:pt>
                <c:pt idx="1512">
                  <c:v>41375.0</c:v>
                </c:pt>
                <c:pt idx="1513">
                  <c:v>41376.0</c:v>
                </c:pt>
                <c:pt idx="1514">
                  <c:v>41379.0</c:v>
                </c:pt>
                <c:pt idx="1515">
                  <c:v>41380.0</c:v>
                </c:pt>
                <c:pt idx="1516">
                  <c:v>41381.0</c:v>
                </c:pt>
                <c:pt idx="1517">
                  <c:v>41382.0</c:v>
                </c:pt>
                <c:pt idx="1518">
                  <c:v>41383.0</c:v>
                </c:pt>
                <c:pt idx="1519">
                  <c:v>41386.0</c:v>
                </c:pt>
                <c:pt idx="1520">
                  <c:v>41387.0</c:v>
                </c:pt>
                <c:pt idx="1521">
                  <c:v>41388.0</c:v>
                </c:pt>
                <c:pt idx="1522">
                  <c:v>41389.0</c:v>
                </c:pt>
                <c:pt idx="1523">
                  <c:v>41390.0</c:v>
                </c:pt>
                <c:pt idx="1524">
                  <c:v>41393.0</c:v>
                </c:pt>
                <c:pt idx="1525">
                  <c:v>41394.0</c:v>
                </c:pt>
                <c:pt idx="1526">
                  <c:v>41395.0</c:v>
                </c:pt>
                <c:pt idx="1527">
                  <c:v>41396.0</c:v>
                </c:pt>
                <c:pt idx="1528">
                  <c:v>41397.0</c:v>
                </c:pt>
                <c:pt idx="1529">
                  <c:v>41400.0</c:v>
                </c:pt>
                <c:pt idx="1530">
                  <c:v>41401.0</c:v>
                </c:pt>
                <c:pt idx="1531">
                  <c:v>41402.0</c:v>
                </c:pt>
                <c:pt idx="1532">
                  <c:v>41403.0</c:v>
                </c:pt>
                <c:pt idx="1533">
                  <c:v>41404.0</c:v>
                </c:pt>
                <c:pt idx="1534">
                  <c:v>41407.0</c:v>
                </c:pt>
                <c:pt idx="1535">
                  <c:v>41408.0</c:v>
                </c:pt>
                <c:pt idx="1536">
                  <c:v>41409.0</c:v>
                </c:pt>
                <c:pt idx="1537">
                  <c:v>41410.0</c:v>
                </c:pt>
                <c:pt idx="1538">
                  <c:v>41411.0</c:v>
                </c:pt>
                <c:pt idx="1539">
                  <c:v>41414.0</c:v>
                </c:pt>
                <c:pt idx="1540">
                  <c:v>41415.0</c:v>
                </c:pt>
                <c:pt idx="1541">
                  <c:v>41416.0</c:v>
                </c:pt>
                <c:pt idx="1542">
                  <c:v>41417.0</c:v>
                </c:pt>
                <c:pt idx="1543">
                  <c:v>41418.0</c:v>
                </c:pt>
                <c:pt idx="1544">
                  <c:v>41421.0</c:v>
                </c:pt>
                <c:pt idx="1545">
                  <c:v>41422.0</c:v>
                </c:pt>
                <c:pt idx="1546">
                  <c:v>41423.0</c:v>
                </c:pt>
                <c:pt idx="1547">
                  <c:v>41424.0</c:v>
                </c:pt>
                <c:pt idx="1548">
                  <c:v>41425.0</c:v>
                </c:pt>
              </c:numCache>
            </c:numRef>
          </c:xVal>
          <c:yVal>
            <c:numRef>
              <c:f>RR!$B$3:$B$1551</c:f>
              <c:numCache>
                <c:formatCode>General</c:formatCode>
                <c:ptCount val="1549"/>
                <c:pt idx="0">
                  <c:v>0.45</c:v>
                </c:pt>
                <c:pt idx="1">
                  <c:v>0.475</c:v>
                </c:pt>
                <c:pt idx="2">
                  <c:v>0.35</c:v>
                </c:pt>
                <c:pt idx="3">
                  <c:v>0.3</c:v>
                </c:pt>
                <c:pt idx="4">
                  <c:v>0.275</c:v>
                </c:pt>
                <c:pt idx="5">
                  <c:v>0.275</c:v>
                </c:pt>
                <c:pt idx="6">
                  <c:v>0.2</c:v>
                </c:pt>
                <c:pt idx="7">
                  <c:v>0.2</c:v>
                </c:pt>
                <c:pt idx="8">
                  <c:v>0.175</c:v>
                </c:pt>
                <c:pt idx="9">
                  <c:v>0.175</c:v>
                </c:pt>
                <c:pt idx="10">
                  <c:v>0.1875</c:v>
                </c:pt>
                <c:pt idx="11">
                  <c:v>0.275</c:v>
                </c:pt>
                <c:pt idx="12">
                  <c:v>0.175</c:v>
                </c:pt>
                <c:pt idx="13">
                  <c:v>0.1625</c:v>
                </c:pt>
                <c:pt idx="14">
                  <c:v>0.1485</c:v>
                </c:pt>
                <c:pt idx="15">
                  <c:v>0.2</c:v>
                </c:pt>
                <c:pt idx="16">
                  <c:v>0.2</c:v>
                </c:pt>
                <c:pt idx="17">
                  <c:v>0.2</c:v>
                </c:pt>
                <c:pt idx="18">
                  <c:v>0.1485</c:v>
                </c:pt>
                <c:pt idx="19">
                  <c:v>0.15</c:v>
                </c:pt>
                <c:pt idx="20">
                  <c:v>0.1485</c:v>
                </c:pt>
                <c:pt idx="21">
                  <c:v>0.2</c:v>
                </c:pt>
                <c:pt idx="22">
                  <c:v>0.2</c:v>
                </c:pt>
                <c:pt idx="23">
                  <c:v>0.2625</c:v>
                </c:pt>
                <c:pt idx="24">
                  <c:v>0.2125</c:v>
                </c:pt>
                <c:pt idx="25">
                  <c:v>0.1875</c:v>
                </c:pt>
                <c:pt idx="26">
                  <c:v>0.2475</c:v>
                </c:pt>
                <c:pt idx="27">
                  <c:v>0.2475</c:v>
                </c:pt>
                <c:pt idx="28">
                  <c:v>0.2475</c:v>
                </c:pt>
                <c:pt idx="29">
                  <c:v>0.225</c:v>
                </c:pt>
                <c:pt idx="30">
                  <c:v>0.225</c:v>
                </c:pt>
                <c:pt idx="31">
                  <c:v>0.225</c:v>
                </c:pt>
                <c:pt idx="32">
                  <c:v>0.225</c:v>
                </c:pt>
                <c:pt idx="33">
                  <c:v>0.25</c:v>
                </c:pt>
                <c:pt idx="34">
                  <c:v>0.2625</c:v>
                </c:pt>
                <c:pt idx="35">
                  <c:v>0.175</c:v>
                </c:pt>
                <c:pt idx="36">
                  <c:v>0.15</c:v>
                </c:pt>
                <c:pt idx="37">
                  <c:v>0.1287</c:v>
                </c:pt>
                <c:pt idx="38">
                  <c:v>0.175</c:v>
                </c:pt>
                <c:pt idx="39">
                  <c:v>0.15</c:v>
                </c:pt>
                <c:pt idx="40">
                  <c:v>0.1485</c:v>
                </c:pt>
                <c:pt idx="41">
                  <c:v>0.225</c:v>
                </c:pt>
                <c:pt idx="42">
                  <c:v>0.2375</c:v>
                </c:pt>
                <c:pt idx="43">
                  <c:v>0.2475</c:v>
                </c:pt>
                <c:pt idx="44">
                  <c:v>0.475</c:v>
                </c:pt>
                <c:pt idx="45">
                  <c:v>0.475</c:v>
                </c:pt>
                <c:pt idx="46">
                  <c:v>0.4</c:v>
                </c:pt>
                <c:pt idx="47">
                  <c:v>0.375</c:v>
                </c:pt>
                <c:pt idx="48">
                  <c:v>0.45</c:v>
                </c:pt>
                <c:pt idx="49">
                  <c:v>0.45</c:v>
                </c:pt>
                <c:pt idx="50">
                  <c:v>0.375</c:v>
                </c:pt>
                <c:pt idx="51">
                  <c:v>0.3625</c:v>
                </c:pt>
                <c:pt idx="52">
                  <c:v>0.3625</c:v>
                </c:pt>
                <c:pt idx="53">
                  <c:v>0.325</c:v>
                </c:pt>
                <c:pt idx="54">
                  <c:v>0.3465</c:v>
                </c:pt>
                <c:pt idx="55">
                  <c:v>0.425</c:v>
                </c:pt>
                <c:pt idx="56">
                  <c:v>0.4257</c:v>
                </c:pt>
                <c:pt idx="57">
                  <c:v>0.4257</c:v>
                </c:pt>
                <c:pt idx="58">
                  <c:v>0.4257</c:v>
                </c:pt>
                <c:pt idx="59">
                  <c:v>0.45</c:v>
                </c:pt>
                <c:pt idx="60">
                  <c:v>0.45</c:v>
                </c:pt>
                <c:pt idx="61">
                  <c:v>0.425</c:v>
                </c:pt>
                <c:pt idx="62">
                  <c:v>0.425</c:v>
                </c:pt>
                <c:pt idx="63">
                  <c:v>0.4257</c:v>
                </c:pt>
                <c:pt idx="64">
                  <c:v>0.4</c:v>
                </c:pt>
                <c:pt idx="65">
                  <c:v>0.475</c:v>
                </c:pt>
                <c:pt idx="66">
                  <c:v>0.475</c:v>
                </c:pt>
                <c:pt idx="67">
                  <c:v>0.475</c:v>
                </c:pt>
                <c:pt idx="68">
                  <c:v>0.3875</c:v>
                </c:pt>
                <c:pt idx="69">
                  <c:v>0.375</c:v>
                </c:pt>
                <c:pt idx="70">
                  <c:v>0.375</c:v>
                </c:pt>
                <c:pt idx="71">
                  <c:v>0.3375</c:v>
                </c:pt>
                <c:pt idx="72">
                  <c:v>0.3375</c:v>
                </c:pt>
                <c:pt idx="73">
                  <c:v>0.3375</c:v>
                </c:pt>
                <c:pt idx="74">
                  <c:v>0.275</c:v>
                </c:pt>
                <c:pt idx="75">
                  <c:v>0.275</c:v>
                </c:pt>
                <c:pt idx="76">
                  <c:v>0.275</c:v>
                </c:pt>
                <c:pt idx="77">
                  <c:v>0.225</c:v>
                </c:pt>
                <c:pt idx="78">
                  <c:v>0.224</c:v>
                </c:pt>
                <c:pt idx="79">
                  <c:v>0.198</c:v>
                </c:pt>
                <c:pt idx="80">
                  <c:v>0.198</c:v>
                </c:pt>
                <c:pt idx="81">
                  <c:v>0.0875</c:v>
                </c:pt>
                <c:pt idx="82">
                  <c:v>0.075</c:v>
                </c:pt>
                <c:pt idx="83">
                  <c:v>0.1123</c:v>
                </c:pt>
                <c:pt idx="84">
                  <c:v>0.0495</c:v>
                </c:pt>
                <c:pt idx="85">
                  <c:v>-0.0693</c:v>
                </c:pt>
                <c:pt idx="86">
                  <c:v>-0.1</c:v>
                </c:pt>
                <c:pt idx="87">
                  <c:v>-0.2</c:v>
                </c:pt>
                <c:pt idx="88">
                  <c:v>-0.2</c:v>
                </c:pt>
                <c:pt idx="89">
                  <c:v>-0.2</c:v>
                </c:pt>
                <c:pt idx="90">
                  <c:v>-0.2</c:v>
                </c:pt>
                <c:pt idx="91">
                  <c:v>-0.1782</c:v>
                </c:pt>
                <c:pt idx="92">
                  <c:v>-0.1287</c:v>
                </c:pt>
                <c:pt idx="93">
                  <c:v>-0.1</c:v>
                </c:pt>
                <c:pt idx="94">
                  <c:v>-0.1</c:v>
                </c:pt>
                <c:pt idx="95">
                  <c:v>-0.099</c:v>
                </c:pt>
                <c:pt idx="96">
                  <c:v>-0.025</c:v>
                </c:pt>
                <c:pt idx="97">
                  <c:v>-0.025</c:v>
                </c:pt>
                <c:pt idx="98">
                  <c:v>-0.025</c:v>
                </c:pt>
                <c:pt idx="99">
                  <c:v>0.025</c:v>
                </c:pt>
                <c:pt idx="100">
                  <c:v>0.025</c:v>
                </c:pt>
                <c:pt idx="101">
                  <c:v>0.1125</c:v>
                </c:pt>
                <c:pt idx="102">
                  <c:v>0.15</c:v>
                </c:pt>
                <c:pt idx="103">
                  <c:v>0.2875</c:v>
                </c:pt>
                <c:pt idx="104">
                  <c:v>0.3</c:v>
                </c:pt>
                <c:pt idx="105">
                  <c:v>0.2</c:v>
                </c:pt>
                <c:pt idx="106">
                  <c:v>0.1875</c:v>
                </c:pt>
                <c:pt idx="107">
                  <c:v>0.1875</c:v>
                </c:pt>
                <c:pt idx="108">
                  <c:v>0.25</c:v>
                </c:pt>
                <c:pt idx="109">
                  <c:v>0.25</c:v>
                </c:pt>
                <c:pt idx="110">
                  <c:v>0.25</c:v>
                </c:pt>
                <c:pt idx="111">
                  <c:v>0.2277</c:v>
                </c:pt>
                <c:pt idx="112">
                  <c:v>0.25</c:v>
                </c:pt>
                <c:pt idx="113">
                  <c:v>0.175</c:v>
                </c:pt>
                <c:pt idx="114">
                  <c:v>0.175</c:v>
                </c:pt>
                <c:pt idx="115">
                  <c:v>-0.05</c:v>
                </c:pt>
                <c:pt idx="116">
                  <c:v>-0.1</c:v>
                </c:pt>
                <c:pt idx="117">
                  <c:v>-0.1</c:v>
                </c:pt>
                <c:pt idx="118">
                  <c:v>-0.1</c:v>
                </c:pt>
                <c:pt idx="119">
                  <c:v>-0.1</c:v>
                </c:pt>
                <c:pt idx="120">
                  <c:v>-0.35</c:v>
                </c:pt>
                <c:pt idx="121">
                  <c:v>-0.65</c:v>
                </c:pt>
                <c:pt idx="122">
                  <c:v>-0.425</c:v>
                </c:pt>
                <c:pt idx="123">
                  <c:v>-0.4</c:v>
                </c:pt>
                <c:pt idx="124">
                  <c:v>-0.4</c:v>
                </c:pt>
                <c:pt idx="125">
                  <c:v>-0.35</c:v>
                </c:pt>
                <c:pt idx="126">
                  <c:v>-0.25</c:v>
                </c:pt>
                <c:pt idx="127">
                  <c:v>-0.25</c:v>
                </c:pt>
                <c:pt idx="128">
                  <c:v>-0.25</c:v>
                </c:pt>
                <c:pt idx="129">
                  <c:v>-0.2475</c:v>
                </c:pt>
                <c:pt idx="130">
                  <c:v>-0.25</c:v>
                </c:pt>
                <c:pt idx="131">
                  <c:v>-0.25</c:v>
                </c:pt>
                <c:pt idx="132">
                  <c:v>-0.25</c:v>
                </c:pt>
                <c:pt idx="133">
                  <c:v>-0.25</c:v>
                </c:pt>
                <c:pt idx="134">
                  <c:v>-0.3</c:v>
                </c:pt>
                <c:pt idx="135">
                  <c:v>-0.3</c:v>
                </c:pt>
                <c:pt idx="136">
                  <c:v>-0.275</c:v>
                </c:pt>
                <c:pt idx="137">
                  <c:v>0.075</c:v>
                </c:pt>
                <c:pt idx="138">
                  <c:v>0.075</c:v>
                </c:pt>
                <c:pt idx="139">
                  <c:v>0.075</c:v>
                </c:pt>
                <c:pt idx="140">
                  <c:v>0.23</c:v>
                </c:pt>
                <c:pt idx="141">
                  <c:v>0.25</c:v>
                </c:pt>
                <c:pt idx="142">
                  <c:v>0.125</c:v>
                </c:pt>
                <c:pt idx="143">
                  <c:v>0.015</c:v>
                </c:pt>
                <c:pt idx="144">
                  <c:v>0.05</c:v>
                </c:pt>
                <c:pt idx="145">
                  <c:v>0.05</c:v>
                </c:pt>
                <c:pt idx="146">
                  <c:v>-0.2</c:v>
                </c:pt>
                <c:pt idx="147">
                  <c:v>-0.2</c:v>
                </c:pt>
                <c:pt idx="148">
                  <c:v>-0.2</c:v>
                </c:pt>
                <c:pt idx="149">
                  <c:v>-0.2</c:v>
                </c:pt>
                <c:pt idx="150">
                  <c:v>-0.2</c:v>
                </c:pt>
                <c:pt idx="151">
                  <c:v>-0.3</c:v>
                </c:pt>
                <c:pt idx="152">
                  <c:v>-0.225</c:v>
                </c:pt>
                <c:pt idx="153">
                  <c:v>-0.225</c:v>
                </c:pt>
                <c:pt idx="154">
                  <c:v>-0.3</c:v>
                </c:pt>
                <c:pt idx="155">
                  <c:v>-0.297</c:v>
                </c:pt>
                <c:pt idx="156">
                  <c:v>-0.225</c:v>
                </c:pt>
                <c:pt idx="157">
                  <c:v>-0.325</c:v>
                </c:pt>
                <c:pt idx="158">
                  <c:v>-0.475</c:v>
                </c:pt>
                <c:pt idx="159">
                  <c:v>-0.45</c:v>
                </c:pt>
                <c:pt idx="160">
                  <c:v>-0.3375</c:v>
                </c:pt>
                <c:pt idx="161">
                  <c:v>-0.2475</c:v>
                </c:pt>
                <c:pt idx="162">
                  <c:v>-0.3375</c:v>
                </c:pt>
                <c:pt idx="163">
                  <c:v>-0.275</c:v>
                </c:pt>
                <c:pt idx="164">
                  <c:v>-0.25</c:v>
                </c:pt>
                <c:pt idx="165">
                  <c:v>-0.275</c:v>
                </c:pt>
                <c:pt idx="166">
                  <c:v>-0.25</c:v>
                </c:pt>
                <c:pt idx="167">
                  <c:v>-0.2</c:v>
                </c:pt>
                <c:pt idx="168">
                  <c:v>0.05</c:v>
                </c:pt>
                <c:pt idx="169">
                  <c:v>0.05</c:v>
                </c:pt>
                <c:pt idx="170">
                  <c:v>-0.425</c:v>
                </c:pt>
                <c:pt idx="171">
                  <c:v>-0.35</c:v>
                </c:pt>
                <c:pt idx="172">
                  <c:v>-0.3</c:v>
                </c:pt>
                <c:pt idx="173">
                  <c:v>-0.475</c:v>
                </c:pt>
                <c:pt idx="174">
                  <c:v>-0.5</c:v>
                </c:pt>
                <c:pt idx="175">
                  <c:v>-0.4455</c:v>
                </c:pt>
                <c:pt idx="176">
                  <c:v>-0.425</c:v>
                </c:pt>
                <c:pt idx="177">
                  <c:v>-0.425</c:v>
                </c:pt>
                <c:pt idx="178">
                  <c:v>-0.425</c:v>
                </c:pt>
                <c:pt idx="179">
                  <c:v>-0.425</c:v>
                </c:pt>
                <c:pt idx="180">
                  <c:v>-0.325</c:v>
                </c:pt>
                <c:pt idx="181">
                  <c:v>-0.35</c:v>
                </c:pt>
                <c:pt idx="182">
                  <c:v>-0.325</c:v>
                </c:pt>
                <c:pt idx="183">
                  <c:v>-0.325</c:v>
                </c:pt>
                <c:pt idx="184">
                  <c:v>-0.325</c:v>
                </c:pt>
                <c:pt idx="185">
                  <c:v>-0.6</c:v>
                </c:pt>
                <c:pt idx="186">
                  <c:v>-0.6</c:v>
                </c:pt>
                <c:pt idx="187">
                  <c:v>-0.575</c:v>
                </c:pt>
                <c:pt idx="188">
                  <c:v>-0.575</c:v>
                </c:pt>
                <c:pt idx="189">
                  <c:v>-0.65</c:v>
                </c:pt>
                <c:pt idx="190">
                  <c:v>-0.5625</c:v>
                </c:pt>
                <c:pt idx="191">
                  <c:v>-0.575</c:v>
                </c:pt>
                <c:pt idx="192">
                  <c:v>-0.6</c:v>
                </c:pt>
                <c:pt idx="193">
                  <c:v>-0.625</c:v>
                </c:pt>
                <c:pt idx="194">
                  <c:v>-0.75</c:v>
                </c:pt>
                <c:pt idx="195">
                  <c:v>-0.775</c:v>
                </c:pt>
                <c:pt idx="196">
                  <c:v>-0.7</c:v>
                </c:pt>
                <c:pt idx="197">
                  <c:v>-0.7</c:v>
                </c:pt>
                <c:pt idx="198">
                  <c:v>-0.7</c:v>
                </c:pt>
                <c:pt idx="199">
                  <c:v>-0.7</c:v>
                </c:pt>
                <c:pt idx="200">
                  <c:v>-0.7</c:v>
                </c:pt>
                <c:pt idx="201">
                  <c:v>-0.7</c:v>
                </c:pt>
                <c:pt idx="202">
                  <c:v>-0.7</c:v>
                </c:pt>
                <c:pt idx="203">
                  <c:v>-0.7</c:v>
                </c:pt>
                <c:pt idx="204">
                  <c:v>-0.7</c:v>
                </c:pt>
                <c:pt idx="205">
                  <c:v>-0.7</c:v>
                </c:pt>
                <c:pt idx="206">
                  <c:v>-0.5445</c:v>
                </c:pt>
                <c:pt idx="207">
                  <c:v>-0.55</c:v>
                </c:pt>
                <c:pt idx="208">
                  <c:v>-0.55</c:v>
                </c:pt>
                <c:pt idx="209">
                  <c:v>-0.55</c:v>
                </c:pt>
                <c:pt idx="210">
                  <c:v>-0.425</c:v>
                </c:pt>
                <c:pt idx="211">
                  <c:v>-0.525</c:v>
                </c:pt>
                <c:pt idx="212">
                  <c:v>-0.475</c:v>
                </c:pt>
                <c:pt idx="213">
                  <c:v>-0.475</c:v>
                </c:pt>
                <c:pt idx="214">
                  <c:v>-0.475</c:v>
                </c:pt>
                <c:pt idx="215">
                  <c:v>-0.475</c:v>
                </c:pt>
                <c:pt idx="216">
                  <c:v>-0.25</c:v>
                </c:pt>
                <c:pt idx="217">
                  <c:v>-0.35</c:v>
                </c:pt>
                <c:pt idx="218">
                  <c:v>-0.5</c:v>
                </c:pt>
                <c:pt idx="219">
                  <c:v>-0.475</c:v>
                </c:pt>
                <c:pt idx="220">
                  <c:v>-0.55</c:v>
                </c:pt>
                <c:pt idx="221">
                  <c:v>-0.475</c:v>
                </c:pt>
                <c:pt idx="222">
                  <c:v>-0.495</c:v>
                </c:pt>
                <c:pt idx="223">
                  <c:v>-0.6</c:v>
                </c:pt>
                <c:pt idx="224">
                  <c:v>-0.6</c:v>
                </c:pt>
                <c:pt idx="225">
                  <c:v>-0.6</c:v>
                </c:pt>
                <c:pt idx="226">
                  <c:v>-0.6</c:v>
                </c:pt>
                <c:pt idx="227">
                  <c:v>-0.425</c:v>
                </c:pt>
                <c:pt idx="228">
                  <c:v>-0.425</c:v>
                </c:pt>
                <c:pt idx="229">
                  <c:v>-0.425</c:v>
                </c:pt>
                <c:pt idx="230">
                  <c:v>-0.425</c:v>
                </c:pt>
                <c:pt idx="231">
                  <c:v>-0.594</c:v>
                </c:pt>
                <c:pt idx="232">
                  <c:v>-0.425</c:v>
                </c:pt>
                <c:pt idx="233">
                  <c:v>-0.594</c:v>
                </c:pt>
                <c:pt idx="234">
                  <c:v>-0.6</c:v>
                </c:pt>
                <c:pt idx="235">
                  <c:v>-0.7</c:v>
                </c:pt>
                <c:pt idx="236">
                  <c:v>-0.7</c:v>
                </c:pt>
                <c:pt idx="237">
                  <c:v>-0.7</c:v>
                </c:pt>
                <c:pt idx="238">
                  <c:v>-0.7</c:v>
                </c:pt>
                <c:pt idx="239">
                  <c:v>-0.7</c:v>
                </c:pt>
                <c:pt idx="240">
                  <c:v>-0.65</c:v>
                </c:pt>
                <c:pt idx="241">
                  <c:v>-0.6</c:v>
                </c:pt>
                <c:pt idx="242">
                  <c:v>-0.6</c:v>
                </c:pt>
                <c:pt idx="243">
                  <c:v>-0.6</c:v>
                </c:pt>
                <c:pt idx="244">
                  <c:v>-0.6</c:v>
                </c:pt>
                <c:pt idx="245">
                  <c:v>-0.6</c:v>
                </c:pt>
                <c:pt idx="246">
                  <c:v>-0.6</c:v>
                </c:pt>
                <c:pt idx="247">
                  <c:v>-0.375</c:v>
                </c:pt>
                <c:pt idx="248">
                  <c:v>-0.35</c:v>
                </c:pt>
                <c:pt idx="249">
                  <c:v>-0.3875</c:v>
                </c:pt>
                <c:pt idx="250">
                  <c:v>-0.4</c:v>
                </c:pt>
                <c:pt idx="251">
                  <c:v>-0.45</c:v>
                </c:pt>
                <c:pt idx="252">
                  <c:v>-0.45</c:v>
                </c:pt>
                <c:pt idx="253">
                  <c:v>-0.45</c:v>
                </c:pt>
                <c:pt idx="254">
                  <c:v>-0.35</c:v>
                </c:pt>
                <c:pt idx="255">
                  <c:v>-0.396</c:v>
                </c:pt>
                <c:pt idx="256">
                  <c:v>-0.425</c:v>
                </c:pt>
                <c:pt idx="257">
                  <c:v>-0.425</c:v>
                </c:pt>
                <c:pt idx="258">
                  <c:v>-0.325</c:v>
                </c:pt>
                <c:pt idx="259">
                  <c:v>-0.275</c:v>
                </c:pt>
                <c:pt idx="260">
                  <c:v>-0.2475</c:v>
                </c:pt>
                <c:pt idx="261">
                  <c:v>-0.275</c:v>
                </c:pt>
                <c:pt idx="262">
                  <c:v>-0.275</c:v>
                </c:pt>
                <c:pt idx="263">
                  <c:v>-0.275</c:v>
                </c:pt>
                <c:pt idx="264">
                  <c:v>-0.275</c:v>
                </c:pt>
                <c:pt idx="265">
                  <c:v>-0.594</c:v>
                </c:pt>
                <c:pt idx="266">
                  <c:v>-0.65</c:v>
                </c:pt>
                <c:pt idx="267">
                  <c:v>-0.525</c:v>
                </c:pt>
                <c:pt idx="268">
                  <c:v>-0.525</c:v>
                </c:pt>
                <c:pt idx="269">
                  <c:v>-0.525</c:v>
                </c:pt>
                <c:pt idx="270">
                  <c:v>-0.6435</c:v>
                </c:pt>
                <c:pt idx="271">
                  <c:v>-0.6435</c:v>
                </c:pt>
                <c:pt idx="272">
                  <c:v>-0.525</c:v>
                </c:pt>
                <c:pt idx="273">
                  <c:v>-0.525</c:v>
                </c:pt>
                <c:pt idx="274">
                  <c:v>-0.6435</c:v>
                </c:pt>
                <c:pt idx="275">
                  <c:v>-0.65</c:v>
                </c:pt>
                <c:pt idx="276">
                  <c:v>-0.65</c:v>
                </c:pt>
                <c:pt idx="277">
                  <c:v>-0.525</c:v>
                </c:pt>
                <c:pt idx="278">
                  <c:v>-0.5</c:v>
                </c:pt>
                <c:pt idx="279">
                  <c:v>-0.5</c:v>
                </c:pt>
                <c:pt idx="280">
                  <c:v>-0.45</c:v>
                </c:pt>
                <c:pt idx="281">
                  <c:v>-0.4455</c:v>
                </c:pt>
                <c:pt idx="282">
                  <c:v>-0.4375</c:v>
                </c:pt>
                <c:pt idx="283">
                  <c:v>-0.525</c:v>
                </c:pt>
                <c:pt idx="284">
                  <c:v>-0.525</c:v>
                </c:pt>
                <c:pt idx="285">
                  <c:v>-0.525</c:v>
                </c:pt>
                <c:pt idx="286">
                  <c:v>-0.4455</c:v>
                </c:pt>
                <c:pt idx="287">
                  <c:v>-0.4</c:v>
                </c:pt>
                <c:pt idx="288">
                  <c:v>-0.65</c:v>
                </c:pt>
                <c:pt idx="289">
                  <c:v>-0.65</c:v>
                </c:pt>
                <c:pt idx="290">
                  <c:v>-0.65</c:v>
                </c:pt>
                <c:pt idx="291">
                  <c:v>-0.55</c:v>
                </c:pt>
                <c:pt idx="292">
                  <c:v>-0.55</c:v>
                </c:pt>
                <c:pt idx="293">
                  <c:v>-0.55</c:v>
                </c:pt>
                <c:pt idx="294">
                  <c:v>-0.55</c:v>
                </c:pt>
                <c:pt idx="295">
                  <c:v>-0.4625</c:v>
                </c:pt>
                <c:pt idx="296">
                  <c:v>-0.5247</c:v>
                </c:pt>
                <c:pt idx="297">
                  <c:v>-0.45</c:v>
                </c:pt>
                <c:pt idx="298">
                  <c:v>-0.5</c:v>
                </c:pt>
                <c:pt idx="299">
                  <c:v>-0.5</c:v>
                </c:pt>
                <c:pt idx="300">
                  <c:v>-0.5445</c:v>
                </c:pt>
                <c:pt idx="301">
                  <c:v>-0.4455</c:v>
                </c:pt>
                <c:pt idx="302">
                  <c:v>-0.35</c:v>
                </c:pt>
                <c:pt idx="303">
                  <c:v>-0.3465</c:v>
                </c:pt>
                <c:pt idx="304">
                  <c:v>-0.3465</c:v>
                </c:pt>
                <c:pt idx="305">
                  <c:v>-0.297</c:v>
                </c:pt>
                <c:pt idx="306">
                  <c:v>-0.3</c:v>
                </c:pt>
                <c:pt idx="307">
                  <c:v>-0.2</c:v>
                </c:pt>
                <c:pt idx="308">
                  <c:v>-0.198</c:v>
                </c:pt>
                <c:pt idx="309">
                  <c:v>-0.198</c:v>
                </c:pt>
                <c:pt idx="310">
                  <c:v>-0.198</c:v>
                </c:pt>
                <c:pt idx="311">
                  <c:v>-0.25</c:v>
                </c:pt>
                <c:pt idx="312">
                  <c:v>-0.3</c:v>
                </c:pt>
                <c:pt idx="313">
                  <c:v>-0.3</c:v>
                </c:pt>
                <c:pt idx="314">
                  <c:v>-0.3</c:v>
                </c:pt>
                <c:pt idx="315">
                  <c:v>-0.325</c:v>
                </c:pt>
                <c:pt idx="316">
                  <c:v>-0.2475</c:v>
                </c:pt>
                <c:pt idx="317">
                  <c:v>-0.2475</c:v>
                </c:pt>
                <c:pt idx="318">
                  <c:v>-0.1995</c:v>
                </c:pt>
                <c:pt idx="319">
                  <c:v>-0.125</c:v>
                </c:pt>
                <c:pt idx="320">
                  <c:v>-0.198</c:v>
                </c:pt>
                <c:pt idx="321">
                  <c:v>-0.297</c:v>
                </c:pt>
                <c:pt idx="322">
                  <c:v>-0.325</c:v>
                </c:pt>
                <c:pt idx="323">
                  <c:v>-0.325</c:v>
                </c:pt>
                <c:pt idx="324">
                  <c:v>-0.4455</c:v>
                </c:pt>
                <c:pt idx="325">
                  <c:v>-0.275</c:v>
                </c:pt>
                <c:pt idx="326">
                  <c:v>-0.2475</c:v>
                </c:pt>
                <c:pt idx="327">
                  <c:v>-0.2475</c:v>
                </c:pt>
                <c:pt idx="328">
                  <c:v>-0.275</c:v>
                </c:pt>
                <c:pt idx="329">
                  <c:v>-0.2475</c:v>
                </c:pt>
                <c:pt idx="330">
                  <c:v>-0.275</c:v>
                </c:pt>
                <c:pt idx="331">
                  <c:v>-0.275</c:v>
                </c:pt>
                <c:pt idx="332">
                  <c:v>-0.125</c:v>
                </c:pt>
                <c:pt idx="333">
                  <c:v>-0.125</c:v>
                </c:pt>
                <c:pt idx="334">
                  <c:v>-0.1485</c:v>
                </c:pt>
                <c:pt idx="335">
                  <c:v>-0.1</c:v>
                </c:pt>
                <c:pt idx="336">
                  <c:v>-0.1485</c:v>
                </c:pt>
                <c:pt idx="337">
                  <c:v>-0.1485</c:v>
                </c:pt>
                <c:pt idx="338">
                  <c:v>-0.1</c:v>
                </c:pt>
                <c:pt idx="339">
                  <c:v>-0.1485</c:v>
                </c:pt>
                <c:pt idx="340">
                  <c:v>-0.1485</c:v>
                </c:pt>
                <c:pt idx="341">
                  <c:v>-0.0495</c:v>
                </c:pt>
                <c:pt idx="342">
                  <c:v>0.2</c:v>
                </c:pt>
                <c:pt idx="343">
                  <c:v>0.3465</c:v>
                </c:pt>
                <c:pt idx="344">
                  <c:v>0.3</c:v>
                </c:pt>
                <c:pt idx="345">
                  <c:v>0.099</c:v>
                </c:pt>
                <c:pt idx="346">
                  <c:v>0.15</c:v>
                </c:pt>
                <c:pt idx="347">
                  <c:v>0.15</c:v>
                </c:pt>
                <c:pt idx="348">
                  <c:v>0.15</c:v>
                </c:pt>
                <c:pt idx="349">
                  <c:v>0.15</c:v>
                </c:pt>
                <c:pt idx="350">
                  <c:v>-0.1</c:v>
                </c:pt>
                <c:pt idx="351">
                  <c:v>-0.1</c:v>
                </c:pt>
                <c:pt idx="352">
                  <c:v>-0.75</c:v>
                </c:pt>
                <c:pt idx="353">
                  <c:v>-0.75</c:v>
                </c:pt>
                <c:pt idx="354">
                  <c:v>-0.75</c:v>
                </c:pt>
                <c:pt idx="355">
                  <c:v>-0.75</c:v>
                </c:pt>
                <c:pt idx="356">
                  <c:v>-0.7</c:v>
                </c:pt>
                <c:pt idx="357">
                  <c:v>-0.75</c:v>
                </c:pt>
                <c:pt idx="358">
                  <c:v>-0.725</c:v>
                </c:pt>
                <c:pt idx="359">
                  <c:v>-0.725</c:v>
                </c:pt>
                <c:pt idx="360">
                  <c:v>-0.5445</c:v>
                </c:pt>
                <c:pt idx="361">
                  <c:v>-0.4158</c:v>
                </c:pt>
                <c:pt idx="362">
                  <c:v>-0.45</c:v>
                </c:pt>
                <c:pt idx="363">
                  <c:v>-0.45</c:v>
                </c:pt>
                <c:pt idx="364">
                  <c:v>-0.5</c:v>
                </c:pt>
                <c:pt idx="365">
                  <c:v>-0.4</c:v>
                </c:pt>
                <c:pt idx="366">
                  <c:v>-0.35</c:v>
                </c:pt>
                <c:pt idx="367">
                  <c:v>-0.35</c:v>
                </c:pt>
                <c:pt idx="368">
                  <c:v>-0.35</c:v>
                </c:pt>
                <c:pt idx="369">
                  <c:v>-0.5</c:v>
                </c:pt>
                <c:pt idx="370">
                  <c:v>-0.6</c:v>
                </c:pt>
                <c:pt idx="371">
                  <c:v>-0.55</c:v>
                </c:pt>
                <c:pt idx="372">
                  <c:v>-0.75</c:v>
                </c:pt>
                <c:pt idx="373">
                  <c:v>-0.8</c:v>
                </c:pt>
                <c:pt idx="374">
                  <c:v>-0.95</c:v>
                </c:pt>
                <c:pt idx="375">
                  <c:v>-0.9</c:v>
                </c:pt>
                <c:pt idx="376">
                  <c:v>-1.0</c:v>
                </c:pt>
                <c:pt idx="377">
                  <c:v>-0.9</c:v>
                </c:pt>
                <c:pt idx="378">
                  <c:v>-0.6</c:v>
                </c:pt>
                <c:pt idx="379">
                  <c:v>-0.55</c:v>
                </c:pt>
                <c:pt idx="380">
                  <c:v>-0.6</c:v>
                </c:pt>
                <c:pt idx="381">
                  <c:v>0.3</c:v>
                </c:pt>
                <c:pt idx="382">
                  <c:v>0.5</c:v>
                </c:pt>
                <c:pt idx="383">
                  <c:v>0.4</c:v>
                </c:pt>
                <c:pt idx="384">
                  <c:v>0.4</c:v>
                </c:pt>
                <c:pt idx="385">
                  <c:v>0.25</c:v>
                </c:pt>
                <c:pt idx="386">
                  <c:v>-0.25</c:v>
                </c:pt>
                <c:pt idx="387">
                  <c:v>-0.3</c:v>
                </c:pt>
                <c:pt idx="388">
                  <c:v>-0.7</c:v>
                </c:pt>
                <c:pt idx="389">
                  <c:v>-0.7</c:v>
                </c:pt>
                <c:pt idx="390">
                  <c:v>-1.0</c:v>
                </c:pt>
                <c:pt idx="391">
                  <c:v>-1.0</c:v>
                </c:pt>
                <c:pt idx="392">
                  <c:v>-1.0</c:v>
                </c:pt>
                <c:pt idx="393">
                  <c:v>-0.65</c:v>
                </c:pt>
                <c:pt idx="394">
                  <c:v>-0.65</c:v>
                </c:pt>
                <c:pt idx="395">
                  <c:v>-0.55</c:v>
                </c:pt>
                <c:pt idx="396">
                  <c:v>-0.55</c:v>
                </c:pt>
                <c:pt idx="397">
                  <c:v>-0.8</c:v>
                </c:pt>
                <c:pt idx="398">
                  <c:v>-0.8</c:v>
                </c:pt>
                <c:pt idx="399">
                  <c:v>-0.8</c:v>
                </c:pt>
                <c:pt idx="400">
                  <c:v>-0.9</c:v>
                </c:pt>
                <c:pt idx="401">
                  <c:v>-1.6</c:v>
                </c:pt>
                <c:pt idx="402">
                  <c:v>-1.65</c:v>
                </c:pt>
                <c:pt idx="403">
                  <c:v>-2.6</c:v>
                </c:pt>
                <c:pt idx="404">
                  <c:v>-2.6</c:v>
                </c:pt>
                <c:pt idx="405">
                  <c:v>-2.4</c:v>
                </c:pt>
                <c:pt idx="406">
                  <c:v>-1.85</c:v>
                </c:pt>
                <c:pt idx="407">
                  <c:v>-1.75</c:v>
                </c:pt>
                <c:pt idx="408">
                  <c:v>-1.8</c:v>
                </c:pt>
                <c:pt idx="409">
                  <c:v>-1.7</c:v>
                </c:pt>
                <c:pt idx="410">
                  <c:v>-1.3</c:v>
                </c:pt>
                <c:pt idx="411">
                  <c:v>-1.3</c:v>
                </c:pt>
                <c:pt idx="412">
                  <c:v>-1.1</c:v>
                </c:pt>
                <c:pt idx="413">
                  <c:v>-1.1</c:v>
                </c:pt>
                <c:pt idx="414">
                  <c:v>-1.1</c:v>
                </c:pt>
                <c:pt idx="415">
                  <c:v>-1.325</c:v>
                </c:pt>
                <c:pt idx="416">
                  <c:v>-1.35</c:v>
                </c:pt>
                <c:pt idx="417">
                  <c:v>-1.55</c:v>
                </c:pt>
                <c:pt idx="418">
                  <c:v>-1.4</c:v>
                </c:pt>
                <c:pt idx="419">
                  <c:v>-1.3</c:v>
                </c:pt>
                <c:pt idx="420">
                  <c:v>-1.2</c:v>
                </c:pt>
                <c:pt idx="421">
                  <c:v>-1.25</c:v>
                </c:pt>
                <c:pt idx="422">
                  <c:v>-1.35</c:v>
                </c:pt>
                <c:pt idx="423">
                  <c:v>-1.35</c:v>
                </c:pt>
                <c:pt idx="424">
                  <c:v>-1.15</c:v>
                </c:pt>
                <c:pt idx="425">
                  <c:v>-1.0</c:v>
                </c:pt>
                <c:pt idx="426">
                  <c:v>-0.9</c:v>
                </c:pt>
                <c:pt idx="427">
                  <c:v>-0.8</c:v>
                </c:pt>
                <c:pt idx="428">
                  <c:v>-0.925</c:v>
                </c:pt>
                <c:pt idx="429">
                  <c:v>-1.05</c:v>
                </c:pt>
                <c:pt idx="430">
                  <c:v>-1.3</c:v>
                </c:pt>
                <c:pt idx="431">
                  <c:v>-1.2375</c:v>
                </c:pt>
                <c:pt idx="432">
                  <c:v>-1.4</c:v>
                </c:pt>
                <c:pt idx="433">
                  <c:v>-1.25</c:v>
                </c:pt>
                <c:pt idx="434">
                  <c:v>-1.2</c:v>
                </c:pt>
                <c:pt idx="435">
                  <c:v>-1.1</c:v>
                </c:pt>
                <c:pt idx="436">
                  <c:v>-1.1</c:v>
                </c:pt>
                <c:pt idx="437">
                  <c:v>-0.693</c:v>
                </c:pt>
                <c:pt idx="438">
                  <c:v>-0.55</c:v>
                </c:pt>
                <c:pt idx="439">
                  <c:v>-0.1</c:v>
                </c:pt>
                <c:pt idx="440">
                  <c:v>0.45</c:v>
                </c:pt>
                <c:pt idx="441">
                  <c:v>0.45</c:v>
                </c:pt>
                <c:pt idx="442">
                  <c:v>0.125</c:v>
                </c:pt>
                <c:pt idx="443">
                  <c:v>0.25</c:v>
                </c:pt>
                <c:pt idx="444">
                  <c:v>-0.25</c:v>
                </c:pt>
                <c:pt idx="445">
                  <c:v>-0.2</c:v>
                </c:pt>
                <c:pt idx="446">
                  <c:v>-0.15</c:v>
                </c:pt>
                <c:pt idx="447">
                  <c:v>-0.15</c:v>
                </c:pt>
                <c:pt idx="448">
                  <c:v>-0.2</c:v>
                </c:pt>
                <c:pt idx="449">
                  <c:v>-0.3</c:v>
                </c:pt>
                <c:pt idx="450">
                  <c:v>-0.396</c:v>
                </c:pt>
                <c:pt idx="451">
                  <c:v>-0.5</c:v>
                </c:pt>
                <c:pt idx="452">
                  <c:v>-0.3</c:v>
                </c:pt>
                <c:pt idx="453">
                  <c:v>-0.25</c:v>
                </c:pt>
                <c:pt idx="454">
                  <c:v>-0.5</c:v>
                </c:pt>
                <c:pt idx="455">
                  <c:v>-0.5</c:v>
                </c:pt>
                <c:pt idx="456">
                  <c:v>-0.4</c:v>
                </c:pt>
                <c:pt idx="457">
                  <c:v>-0.5</c:v>
                </c:pt>
                <c:pt idx="458">
                  <c:v>-0.4</c:v>
                </c:pt>
                <c:pt idx="459">
                  <c:v>-0.099</c:v>
                </c:pt>
                <c:pt idx="460">
                  <c:v>-0.2</c:v>
                </c:pt>
                <c:pt idx="461">
                  <c:v>-0.2</c:v>
                </c:pt>
                <c:pt idx="462">
                  <c:v>-0.25</c:v>
                </c:pt>
                <c:pt idx="463">
                  <c:v>-0.3</c:v>
                </c:pt>
                <c:pt idx="464">
                  <c:v>-0.3</c:v>
                </c:pt>
                <c:pt idx="465">
                  <c:v>-0.35</c:v>
                </c:pt>
                <c:pt idx="466">
                  <c:v>-0.25</c:v>
                </c:pt>
                <c:pt idx="467">
                  <c:v>-0.25</c:v>
                </c:pt>
                <c:pt idx="468">
                  <c:v>-0.25</c:v>
                </c:pt>
                <c:pt idx="469">
                  <c:v>-0.2</c:v>
                </c:pt>
                <c:pt idx="470">
                  <c:v>-0.2</c:v>
                </c:pt>
                <c:pt idx="471">
                  <c:v>-0.3</c:v>
                </c:pt>
                <c:pt idx="472">
                  <c:v>-0.3</c:v>
                </c:pt>
                <c:pt idx="473">
                  <c:v>-0.3</c:v>
                </c:pt>
                <c:pt idx="474">
                  <c:v>-0.4</c:v>
                </c:pt>
                <c:pt idx="475">
                  <c:v>-0.5</c:v>
                </c:pt>
                <c:pt idx="476">
                  <c:v>-0.375</c:v>
                </c:pt>
                <c:pt idx="477">
                  <c:v>-0.4</c:v>
                </c:pt>
                <c:pt idx="478">
                  <c:v>-0.25</c:v>
                </c:pt>
                <c:pt idx="479">
                  <c:v>-0.25</c:v>
                </c:pt>
                <c:pt idx="480">
                  <c:v>-0.25</c:v>
                </c:pt>
                <c:pt idx="481">
                  <c:v>-0.25</c:v>
                </c:pt>
                <c:pt idx="482">
                  <c:v>-0.25</c:v>
                </c:pt>
                <c:pt idx="483">
                  <c:v>-0.25</c:v>
                </c:pt>
                <c:pt idx="484">
                  <c:v>-0.25</c:v>
                </c:pt>
                <c:pt idx="485">
                  <c:v>-0.3</c:v>
                </c:pt>
                <c:pt idx="486">
                  <c:v>-0.3</c:v>
                </c:pt>
                <c:pt idx="487">
                  <c:v>-0.3</c:v>
                </c:pt>
                <c:pt idx="488">
                  <c:v>-0.3</c:v>
                </c:pt>
                <c:pt idx="489">
                  <c:v>-0.25</c:v>
                </c:pt>
                <c:pt idx="490">
                  <c:v>-0.05</c:v>
                </c:pt>
                <c:pt idx="491">
                  <c:v>1.0</c:v>
                </c:pt>
                <c:pt idx="492">
                  <c:v>0.85</c:v>
                </c:pt>
                <c:pt idx="493">
                  <c:v>0.85</c:v>
                </c:pt>
                <c:pt idx="494">
                  <c:v>0.7</c:v>
                </c:pt>
                <c:pt idx="495">
                  <c:v>0.6</c:v>
                </c:pt>
                <c:pt idx="496">
                  <c:v>0.65</c:v>
                </c:pt>
                <c:pt idx="497">
                  <c:v>0.45</c:v>
                </c:pt>
                <c:pt idx="498">
                  <c:v>0.4</c:v>
                </c:pt>
                <c:pt idx="499">
                  <c:v>0.4</c:v>
                </c:pt>
                <c:pt idx="500">
                  <c:v>0.4</c:v>
                </c:pt>
                <c:pt idx="501">
                  <c:v>0.5</c:v>
                </c:pt>
                <c:pt idx="502">
                  <c:v>0.45</c:v>
                </c:pt>
                <c:pt idx="503">
                  <c:v>0.45</c:v>
                </c:pt>
                <c:pt idx="504">
                  <c:v>0.375</c:v>
                </c:pt>
                <c:pt idx="505">
                  <c:v>0.35</c:v>
                </c:pt>
                <c:pt idx="506">
                  <c:v>0.175</c:v>
                </c:pt>
                <c:pt idx="507">
                  <c:v>0.175</c:v>
                </c:pt>
                <c:pt idx="508">
                  <c:v>0.35</c:v>
                </c:pt>
                <c:pt idx="509">
                  <c:v>0.35</c:v>
                </c:pt>
                <c:pt idx="510">
                  <c:v>0.35</c:v>
                </c:pt>
                <c:pt idx="511">
                  <c:v>0.2</c:v>
                </c:pt>
                <c:pt idx="512">
                  <c:v>0.05</c:v>
                </c:pt>
                <c:pt idx="513">
                  <c:v>0.4</c:v>
                </c:pt>
                <c:pt idx="514">
                  <c:v>0.4</c:v>
                </c:pt>
                <c:pt idx="515">
                  <c:v>0.4</c:v>
                </c:pt>
                <c:pt idx="516">
                  <c:v>0.4</c:v>
                </c:pt>
                <c:pt idx="517">
                  <c:v>0.4</c:v>
                </c:pt>
                <c:pt idx="518">
                  <c:v>0.4</c:v>
                </c:pt>
                <c:pt idx="519">
                  <c:v>0.4</c:v>
                </c:pt>
                <c:pt idx="520">
                  <c:v>0.297</c:v>
                </c:pt>
                <c:pt idx="521">
                  <c:v>0.45</c:v>
                </c:pt>
                <c:pt idx="522">
                  <c:v>0.525</c:v>
                </c:pt>
                <c:pt idx="523">
                  <c:v>0.45</c:v>
                </c:pt>
                <c:pt idx="524">
                  <c:v>0.45</c:v>
                </c:pt>
                <c:pt idx="525">
                  <c:v>0.4</c:v>
                </c:pt>
                <c:pt idx="526">
                  <c:v>0.4</c:v>
                </c:pt>
                <c:pt idx="527">
                  <c:v>0.4</c:v>
                </c:pt>
                <c:pt idx="528">
                  <c:v>0.4</c:v>
                </c:pt>
                <c:pt idx="529">
                  <c:v>0.7</c:v>
                </c:pt>
                <c:pt idx="530">
                  <c:v>0.7</c:v>
                </c:pt>
                <c:pt idx="531">
                  <c:v>0.7</c:v>
                </c:pt>
                <c:pt idx="532">
                  <c:v>0.7</c:v>
                </c:pt>
                <c:pt idx="533">
                  <c:v>0.7</c:v>
                </c:pt>
                <c:pt idx="534">
                  <c:v>0.9</c:v>
                </c:pt>
                <c:pt idx="535">
                  <c:v>1.2</c:v>
                </c:pt>
                <c:pt idx="536">
                  <c:v>1.15</c:v>
                </c:pt>
                <c:pt idx="537">
                  <c:v>1.15</c:v>
                </c:pt>
                <c:pt idx="538">
                  <c:v>0.75</c:v>
                </c:pt>
                <c:pt idx="539">
                  <c:v>0.4</c:v>
                </c:pt>
                <c:pt idx="540">
                  <c:v>0.4</c:v>
                </c:pt>
                <c:pt idx="541">
                  <c:v>0.55</c:v>
                </c:pt>
                <c:pt idx="542">
                  <c:v>0.6</c:v>
                </c:pt>
                <c:pt idx="543">
                  <c:v>0.45</c:v>
                </c:pt>
                <c:pt idx="544">
                  <c:v>0.55</c:v>
                </c:pt>
                <c:pt idx="545">
                  <c:v>0.55</c:v>
                </c:pt>
                <c:pt idx="546">
                  <c:v>0.55</c:v>
                </c:pt>
                <c:pt idx="547">
                  <c:v>0.55</c:v>
                </c:pt>
                <c:pt idx="548">
                  <c:v>0.55</c:v>
                </c:pt>
                <c:pt idx="549">
                  <c:v>0.55</c:v>
                </c:pt>
                <c:pt idx="550">
                  <c:v>0.55</c:v>
                </c:pt>
                <c:pt idx="551">
                  <c:v>0.55</c:v>
                </c:pt>
                <c:pt idx="552">
                  <c:v>0.7</c:v>
                </c:pt>
                <c:pt idx="553">
                  <c:v>0.65</c:v>
                </c:pt>
                <c:pt idx="554">
                  <c:v>0.65</c:v>
                </c:pt>
                <c:pt idx="555">
                  <c:v>0.65</c:v>
                </c:pt>
                <c:pt idx="556">
                  <c:v>0.65</c:v>
                </c:pt>
                <c:pt idx="557">
                  <c:v>0.65</c:v>
                </c:pt>
                <c:pt idx="558">
                  <c:v>0.65</c:v>
                </c:pt>
                <c:pt idx="559">
                  <c:v>0.65</c:v>
                </c:pt>
                <c:pt idx="560">
                  <c:v>0.495</c:v>
                </c:pt>
                <c:pt idx="561">
                  <c:v>0.45</c:v>
                </c:pt>
                <c:pt idx="562">
                  <c:v>0.2</c:v>
                </c:pt>
                <c:pt idx="563">
                  <c:v>0.25</c:v>
                </c:pt>
                <c:pt idx="564">
                  <c:v>0.3</c:v>
                </c:pt>
                <c:pt idx="565">
                  <c:v>0.35</c:v>
                </c:pt>
                <c:pt idx="566">
                  <c:v>0.35</c:v>
                </c:pt>
                <c:pt idx="567">
                  <c:v>0.45</c:v>
                </c:pt>
                <c:pt idx="568">
                  <c:v>0.5</c:v>
                </c:pt>
                <c:pt idx="569">
                  <c:v>0.5</c:v>
                </c:pt>
                <c:pt idx="570">
                  <c:v>0.5</c:v>
                </c:pt>
                <c:pt idx="571">
                  <c:v>0.5445</c:v>
                </c:pt>
                <c:pt idx="572">
                  <c:v>0.45</c:v>
                </c:pt>
                <c:pt idx="573">
                  <c:v>0.3</c:v>
                </c:pt>
                <c:pt idx="574">
                  <c:v>0.396</c:v>
                </c:pt>
                <c:pt idx="575">
                  <c:v>0.325</c:v>
                </c:pt>
                <c:pt idx="576">
                  <c:v>0.594</c:v>
                </c:pt>
                <c:pt idx="577">
                  <c:v>0.65</c:v>
                </c:pt>
                <c:pt idx="578">
                  <c:v>0.6</c:v>
                </c:pt>
                <c:pt idx="579">
                  <c:v>0.575</c:v>
                </c:pt>
                <c:pt idx="580">
                  <c:v>0.45</c:v>
                </c:pt>
                <c:pt idx="581">
                  <c:v>0.4455</c:v>
                </c:pt>
                <c:pt idx="582">
                  <c:v>0.275</c:v>
                </c:pt>
                <c:pt idx="583">
                  <c:v>0.3</c:v>
                </c:pt>
                <c:pt idx="584">
                  <c:v>0.3</c:v>
                </c:pt>
                <c:pt idx="585">
                  <c:v>0.3</c:v>
                </c:pt>
                <c:pt idx="586">
                  <c:v>0.15</c:v>
                </c:pt>
                <c:pt idx="587">
                  <c:v>0.2</c:v>
                </c:pt>
                <c:pt idx="588">
                  <c:v>0.2</c:v>
                </c:pt>
                <c:pt idx="589">
                  <c:v>0.2</c:v>
                </c:pt>
                <c:pt idx="590">
                  <c:v>0.2</c:v>
                </c:pt>
                <c:pt idx="591">
                  <c:v>0.25</c:v>
                </c:pt>
                <c:pt idx="592">
                  <c:v>0.25</c:v>
                </c:pt>
                <c:pt idx="593">
                  <c:v>0.15</c:v>
                </c:pt>
                <c:pt idx="594">
                  <c:v>0.1</c:v>
                </c:pt>
                <c:pt idx="595">
                  <c:v>0.35</c:v>
                </c:pt>
                <c:pt idx="596">
                  <c:v>0.35</c:v>
                </c:pt>
                <c:pt idx="597">
                  <c:v>0.35</c:v>
                </c:pt>
                <c:pt idx="598">
                  <c:v>0.3</c:v>
                </c:pt>
                <c:pt idx="599">
                  <c:v>0.3</c:v>
                </c:pt>
                <c:pt idx="600">
                  <c:v>0.3</c:v>
                </c:pt>
                <c:pt idx="601">
                  <c:v>0.3</c:v>
                </c:pt>
                <c:pt idx="602">
                  <c:v>0.3</c:v>
                </c:pt>
                <c:pt idx="603">
                  <c:v>0.3</c:v>
                </c:pt>
                <c:pt idx="604">
                  <c:v>0.3</c:v>
                </c:pt>
                <c:pt idx="605">
                  <c:v>0.15</c:v>
                </c:pt>
                <c:pt idx="606">
                  <c:v>-0.125</c:v>
                </c:pt>
                <c:pt idx="607">
                  <c:v>-0.15</c:v>
                </c:pt>
                <c:pt idx="608">
                  <c:v>-0.15</c:v>
                </c:pt>
                <c:pt idx="609">
                  <c:v>-0.15</c:v>
                </c:pt>
                <c:pt idx="610">
                  <c:v>-0.15</c:v>
                </c:pt>
                <c:pt idx="611">
                  <c:v>-0.15</c:v>
                </c:pt>
                <c:pt idx="612">
                  <c:v>-0.15</c:v>
                </c:pt>
                <c:pt idx="613">
                  <c:v>-0.15</c:v>
                </c:pt>
                <c:pt idx="614">
                  <c:v>0.05</c:v>
                </c:pt>
                <c:pt idx="615">
                  <c:v>0.01</c:v>
                </c:pt>
                <c:pt idx="616">
                  <c:v>-0.1</c:v>
                </c:pt>
                <c:pt idx="617">
                  <c:v>-0.25</c:v>
                </c:pt>
                <c:pt idx="618">
                  <c:v>-0.3</c:v>
                </c:pt>
                <c:pt idx="619">
                  <c:v>-0.275</c:v>
                </c:pt>
                <c:pt idx="620">
                  <c:v>-0.7</c:v>
                </c:pt>
                <c:pt idx="621">
                  <c:v>-0.75</c:v>
                </c:pt>
                <c:pt idx="622">
                  <c:v>-0.8</c:v>
                </c:pt>
                <c:pt idx="623">
                  <c:v>-0.85</c:v>
                </c:pt>
                <c:pt idx="624">
                  <c:v>-0.8</c:v>
                </c:pt>
                <c:pt idx="625">
                  <c:v>-1.1</c:v>
                </c:pt>
                <c:pt idx="626">
                  <c:v>-1.0</c:v>
                </c:pt>
                <c:pt idx="627">
                  <c:v>-1.03</c:v>
                </c:pt>
                <c:pt idx="628">
                  <c:v>-1.0</c:v>
                </c:pt>
                <c:pt idx="629">
                  <c:v>-0.9</c:v>
                </c:pt>
                <c:pt idx="630">
                  <c:v>-0.9</c:v>
                </c:pt>
                <c:pt idx="631">
                  <c:v>-1.0</c:v>
                </c:pt>
                <c:pt idx="632">
                  <c:v>-1.1</c:v>
                </c:pt>
                <c:pt idx="633">
                  <c:v>-1.1</c:v>
                </c:pt>
                <c:pt idx="634">
                  <c:v>-1.1</c:v>
                </c:pt>
                <c:pt idx="635">
                  <c:v>-1.1</c:v>
                </c:pt>
                <c:pt idx="636">
                  <c:v>-1.1</c:v>
                </c:pt>
                <c:pt idx="637">
                  <c:v>-1.05</c:v>
                </c:pt>
                <c:pt idx="638">
                  <c:v>-1.1</c:v>
                </c:pt>
                <c:pt idx="639">
                  <c:v>-1.2</c:v>
                </c:pt>
                <c:pt idx="640">
                  <c:v>-1.3</c:v>
                </c:pt>
                <c:pt idx="641">
                  <c:v>-1.3</c:v>
                </c:pt>
                <c:pt idx="642">
                  <c:v>-1.3</c:v>
                </c:pt>
                <c:pt idx="643">
                  <c:v>-1.5</c:v>
                </c:pt>
                <c:pt idx="644">
                  <c:v>-1.5</c:v>
                </c:pt>
                <c:pt idx="645">
                  <c:v>-1.55</c:v>
                </c:pt>
                <c:pt idx="646">
                  <c:v>-1.55</c:v>
                </c:pt>
                <c:pt idx="647">
                  <c:v>-1.55</c:v>
                </c:pt>
                <c:pt idx="648">
                  <c:v>-1.5</c:v>
                </c:pt>
                <c:pt idx="649">
                  <c:v>-1.65</c:v>
                </c:pt>
                <c:pt idx="650">
                  <c:v>-1.65</c:v>
                </c:pt>
                <c:pt idx="651">
                  <c:v>-1.65</c:v>
                </c:pt>
                <c:pt idx="652">
                  <c:v>-1.65</c:v>
                </c:pt>
                <c:pt idx="653">
                  <c:v>-1.7</c:v>
                </c:pt>
                <c:pt idx="654">
                  <c:v>-1.65</c:v>
                </c:pt>
                <c:pt idx="655">
                  <c:v>-1.85</c:v>
                </c:pt>
                <c:pt idx="656">
                  <c:v>-1.75</c:v>
                </c:pt>
                <c:pt idx="657">
                  <c:v>-1.8</c:v>
                </c:pt>
                <c:pt idx="658">
                  <c:v>-1.5</c:v>
                </c:pt>
                <c:pt idx="659">
                  <c:v>-1.5</c:v>
                </c:pt>
                <c:pt idx="660">
                  <c:v>-1.5</c:v>
                </c:pt>
                <c:pt idx="661">
                  <c:v>-1.5</c:v>
                </c:pt>
                <c:pt idx="662">
                  <c:v>-1.5345</c:v>
                </c:pt>
                <c:pt idx="663">
                  <c:v>-1.5</c:v>
                </c:pt>
                <c:pt idx="664">
                  <c:v>-1.5</c:v>
                </c:pt>
                <c:pt idx="665">
                  <c:v>-1.45</c:v>
                </c:pt>
                <c:pt idx="666">
                  <c:v>-1.5</c:v>
                </c:pt>
                <c:pt idx="667">
                  <c:v>-1.4</c:v>
                </c:pt>
                <c:pt idx="668">
                  <c:v>-1.35</c:v>
                </c:pt>
                <c:pt idx="669">
                  <c:v>-1.25</c:v>
                </c:pt>
                <c:pt idx="670">
                  <c:v>-1.15</c:v>
                </c:pt>
                <c:pt idx="671">
                  <c:v>-1.15</c:v>
                </c:pt>
                <c:pt idx="672">
                  <c:v>-0.875</c:v>
                </c:pt>
                <c:pt idx="673">
                  <c:v>-0.95</c:v>
                </c:pt>
                <c:pt idx="674">
                  <c:v>-0.8415</c:v>
                </c:pt>
                <c:pt idx="675">
                  <c:v>-0.95</c:v>
                </c:pt>
                <c:pt idx="676">
                  <c:v>-1.089</c:v>
                </c:pt>
                <c:pt idx="677">
                  <c:v>-1.15</c:v>
                </c:pt>
                <c:pt idx="678">
                  <c:v>-1.35</c:v>
                </c:pt>
                <c:pt idx="679">
                  <c:v>-1.4</c:v>
                </c:pt>
                <c:pt idx="680">
                  <c:v>-1.55</c:v>
                </c:pt>
                <c:pt idx="681">
                  <c:v>-1.5</c:v>
                </c:pt>
                <c:pt idx="682">
                  <c:v>-1.4</c:v>
                </c:pt>
                <c:pt idx="683">
                  <c:v>-1.4</c:v>
                </c:pt>
                <c:pt idx="684">
                  <c:v>-1.45</c:v>
                </c:pt>
                <c:pt idx="685">
                  <c:v>-1.375</c:v>
                </c:pt>
                <c:pt idx="686">
                  <c:v>-1.35</c:v>
                </c:pt>
                <c:pt idx="687">
                  <c:v>-1.45</c:v>
                </c:pt>
                <c:pt idx="688">
                  <c:v>-1.35</c:v>
                </c:pt>
                <c:pt idx="689">
                  <c:v>-1.2</c:v>
                </c:pt>
                <c:pt idx="690">
                  <c:v>-1.525</c:v>
                </c:pt>
                <c:pt idx="691">
                  <c:v>-1.825</c:v>
                </c:pt>
                <c:pt idx="692">
                  <c:v>-1.75</c:v>
                </c:pt>
                <c:pt idx="693">
                  <c:v>-1.7</c:v>
                </c:pt>
                <c:pt idx="694">
                  <c:v>-1.55</c:v>
                </c:pt>
                <c:pt idx="695">
                  <c:v>-1.675</c:v>
                </c:pt>
                <c:pt idx="696">
                  <c:v>-1.7</c:v>
                </c:pt>
                <c:pt idx="697">
                  <c:v>-1.683</c:v>
                </c:pt>
                <c:pt idx="698">
                  <c:v>-1.7</c:v>
                </c:pt>
                <c:pt idx="699">
                  <c:v>-1.65</c:v>
                </c:pt>
                <c:pt idx="700">
                  <c:v>-1.65</c:v>
                </c:pt>
                <c:pt idx="701">
                  <c:v>-1.675</c:v>
                </c:pt>
                <c:pt idx="702">
                  <c:v>-1.6</c:v>
                </c:pt>
                <c:pt idx="703">
                  <c:v>-1.55</c:v>
                </c:pt>
                <c:pt idx="704">
                  <c:v>-1.6</c:v>
                </c:pt>
                <c:pt idx="705">
                  <c:v>-1.65</c:v>
                </c:pt>
                <c:pt idx="706">
                  <c:v>-1.55</c:v>
                </c:pt>
                <c:pt idx="707">
                  <c:v>-1.55</c:v>
                </c:pt>
                <c:pt idx="708">
                  <c:v>-1.625</c:v>
                </c:pt>
                <c:pt idx="709">
                  <c:v>-1.55</c:v>
                </c:pt>
                <c:pt idx="710">
                  <c:v>-1.55</c:v>
                </c:pt>
                <c:pt idx="711">
                  <c:v>-1.55</c:v>
                </c:pt>
                <c:pt idx="712">
                  <c:v>-1.4</c:v>
                </c:pt>
                <c:pt idx="713">
                  <c:v>-1.4</c:v>
                </c:pt>
                <c:pt idx="714">
                  <c:v>-1.4058</c:v>
                </c:pt>
                <c:pt idx="715">
                  <c:v>-1.3</c:v>
                </c:pt>
                <c:pt idx="716">
                  <c:v>-1.3</c:v>
                </c:pt>
                <c:pt idx="717">
                  <c:v>-1.3</c:v>
                </c:pt>
                <c:pt idx="718">
                  <c:v>-1.3</c:v>
                </c:pt>
                <c:pt idx="719">
                  <c:v>-1.35</c:v>
                </c:pt>
                <c:pt idx="720">
                  <c:v>-1.3</c:v>
                </c:pt>
                <c:pt idx="721">
                  <c:v>-1.5</c:v>
                </c:pt>
                <c:pt idx="722">
                  <c:v>-1.5</c:v>
                </c:pt>
                <c:pt idx="723">
                  <c:v>-1.55</c:v>
                </c:pt>
                <c:pt idx="724">
                  <c:v>-1.55</c:v>
                </c:pt>
                <c:pt idx="725">
                  <c:v>-1.6</c:v>
                </c:pt>
                <c:pt idx="726">
                  <c:v>-1.52</c:v>
                </c:pt>
                <c:pt idx="727">
                  <c:v>-1.4</c:v>
                </c:pt>
                <c:pt idx="728">
                  <c:v>-1.35</c:v>
                </c:pt>
                <c:pt idx="729">
                  <c:v>-1.35</c:v>
                </c:pt>
                <c:pt idx="730">
                  <c:v>-1.35</c:v>
                </c:pt>
                <c:pt idx="731">
                  <c:v>-1.35</c:v>
                </c:pt>
                <c:pt idx="732">
                  <c:v>-1.35</c:v>
                </c:pt>
                <c:pt idx="733">
                  <c:v>-1.5</c:v>
                </c:pt>
                <c:pt idx="734">
                  <c:v>-1.525</c:v>
                </c:pt>
                <c:pt idx="735">
                  <c:v>-1.5</c:v>
                </c:pt>
                <c:pt idx="736">
                  <c:v>-1.3</c:v>
                </c:pt>
                <c:pt idx="737">
                  <c:v>-1.2</c:v>
                </c:pt>
                <c:pt idx="738">
                  <c:v>-1.125</c:v>
                </c:pt>
                <c:pt idx="739">
                  <c:v>-1.15</c:v>
                </c:pt>
                <c:pt idx="740">
                  <c:v>-1.325</c:v>
                </c:pt>
                <c:pt idx="741">
                  <c:v>-1.4</c:v>
                </c:pt>
                <c:pt idx="742">
                  <c:v>-1.35</c:v>
                </c:pt>
                <c:pt idx="743">
                  <c:v>-1.35</c:v>
                </c:pt>
                <c:pt idx="744">
                  <c:v>-1.5</c:v>
                </c:pt>
                <c:pt idx="745">
                  <c:v>-1.65</c:v>
                </c:pt>
                <c:pt idx="746">
                  <c:v>-1.65</c:v>
                </c:pt>
                <c:pt idx="747">
                  <c:v>-1.55</c:v>
                </c:pt>
                <c:pt idx="748">
                  <c:v>-2.0875</c:v>
                </c:pt>
                <c:pt idx="749">
                  <c:v>-2.0375</c:v>
                </c:pt>
                <c:pt idx="750">
                  <c:v>-1.9875</c:v>
                </c:pt>
                <c:pt idx="751">
                  <c:v>-1.95</c:v>
                </c:pt>
                <c:pt idx="752">
                  <c:v>-2.05</c:v>
                </c:pt>
                <c:pt idx="753">
                  <c:v>-2.25</c:v>
                </c:pt>
                <c:pt idx="754">
                  <c:v>-2.8</c:v>
                </c:pt>
                <c:pt idx="755">
                  <c:v>-3.15</c:v>
                </c:pt>
                <c:pt idx="756">
                  <c:v>-2.975</c:v>
                </c:pt>
                <c:pt idx="757">
                  <c:v>-3.1</c:v>
                </c:pt>
                <c:pt idx="758">
                  <c:v>-2.913</c:v>
                </c:pt>
                <c:pt idx="759">
                  <c:v>-2.5</c:v>
                </c:pt>
                <c:pt idx="760">
                  <c:v>-2.65</c:v>
                </c:pt>
                <c:pt idx="761">
                  <c:v>-2.9875</c:v>
                </c:pt>
                <c:pt idx="762">
                  <c:v>-2.725</c:v>
                </c:pt>
                <c:pt idx="763">
                  <c:v>-3.1</c:v>
                </c:pt>
                <c:pt idx="764">
                  <c:v>-3.3</c:v>
                </c:pt>
                <c:pt idx="765">
                  <c:v>-2.9</c:v>
                </c:pt>
                <c:pt idx="766">
                  <c:v>-2.9</c:v>
                </c:pt>
                <c:pt idx="767">
                  <c:v>-3.2</c:v>
                </c:pt>
                <c:pt idx="768">
                  <c:v>-3.25</c:v>
                </c:pt>
                <c:pt idx="769">
                  <c:v>-3.25</c:v>
                </c:pt>
                <c:pt idx="770">
                  <c:v>-3.2</c:v>
                </c:pt>
                <c:pt idx="771">
                  <c:v>-3.3125</c:v>
                </c:pt>
                <c:pt idx="772">
                  <c:v>-3.325</c:v>
                </c:pt>
                <c:pt idx="773">
                  <c:v>-3.3</c:v>
                </c:pt>
                <c:pt idx="774">
                  <c:v>-3.3</c:v>
                </c:pt>
                <c:pt idx="775">
                  <c:v>-3.4</c:v>
                </c:pt>
                <c:pt idx="776">
                  <c:v>-3.4</c:v>
                </c:pt>
                <c:pt idx="777">
                  <c:v>-3.3</c:v>
                </c:pt>
                <c:pt idx="778">
                  <c:v>-3.15</c:v>
                </c:pt>
                <c:pt idx="779">
                  <c:v>-2.7</c:v>
                </c:pt>
                <c:pt idx="780">
                  <c:v>-2.5</c:v>
                </c:pt>
                <c:pt idx="781">
                  <c:v>-2.2</c:v>
                </c:pt>
                <c:pt idx="782">
                  <c:v>-2.2</c:v>
                </c:pt>
                <c:pt idx="783">
                  <c:v>-2.2</c:v>
                </c:pt>
                <c:pt idx="784">
                  <c:v>-2.15</c:v>
                </c:pt>
                <c:pt idx="785">
                  <c:v>-2.1</c:v>
                </c:pt>
                <c:pt idx="786">
                  <c:v>-2.0</c:v>
                </c:pt>
                <c:pt idx="787">
                  <c:v>-2.05</c:v>
                </c:pt>
                <c:pt idx="788">
                  <c:v>-2.1</c:v>
                </c:pt>
                <c:pt idx="789">
                  <c:v>-2.1</c:v>
                </c:pt>
                <c:pt idx="790">
                  <c:v>-2.1</c:v>
                </c:pt>
                <c:pt idx="791">
                  <c:v>-2.1</c:v>
                </c:pt>
                <c:pt idx="792">
                  <c:v>-2.45</c:v>
                </c:pt>
                <c:pt idx="793">
                  <c:v>-2.2</c:v>
                </c:pt>
                <c:pt idx="794">
                  <c:v>-2.175</c:v>
                </c:pt>
                <c:pt idx="795">
                  <c:v>-1.75</c:v>
                </c:pt>
                <c:pt idx="796">
                  <c:v>-1.9</c:v>
                </c:pt>
                <c:pt idx="797">
                  <c:v>-1.8</c:v>
                </c:pt>
                <c:pt idx="798">
                  <c:v>-1.8</c:v>
                </c:pt>
                <c:pt idx="799">
                  <c:v>-1.8</c:v>
                </c:pt>
                <c:pt idx="800">
                  <c:v>-1.85</c:v>
                </c:pt>
                <c:pt idx="801">
                  <c:v>-1.95</c:v>
                </c:pt>
                <c:pt idx="802">
                  <c:v>-2.025</c:v>
                </c:pt>
                <c:pt idx="803">
                  <c:v>-1.925</c:v>
                </c:pt>
                <c:pt idx="804">
                  <c:v>-1.9</c:v>
                </c:pt>
                <c:pt idx="805">
                  <c:v>-1.8</c:v>
                </c:pt>
                <c:pt idx="806">
                  <c:v>-1.782</c:v>
                </c:pt>
                <c:pt idx="807">
                  <c:v>-2.05</c:v>
                </c:pt>
                <c:pt idx="808">
                  <c:v>-1.95</c:v>
                </c:pt>
                <c:pt idx="809">
                  <c:v>-2.15</c:v>
                </c:pt>
                <c:pt idx="810">
                  <c:v>-2.1</c:v>
                </c:pt>
                <c:pt idx="811">
                  <c:v>-2.1</c:v>
                </c:pt>
                <c:pt idx="812">
                  <c:v>-2.0</c:v>
                </c:pt>
                <c:pt idx="813">
                  <c:v>-1.875</c:v>
                </c:pt>
                <c:pt idx="814">
                  <c:v>-1.7</c:v>
                </c:pt>
                <c:pt idx="815">
                  <c:v>-1.825</c:v>
                </c:pt>
                <c:pt idx="816">
                  <c:v>-1.65</c:v>
                </c:pt>
                <c:pt idx="817">
                  <c:v>-1.4</c:v>
                </c:pt>
                <c:pt idx="818">
                  <c:v>-1.4</c:v>
                </c:pt>
                <c:pt idx="819">
                  <c:v>-1.4</c:v>
                </c:pt>
                <c:pt idx="820">
                  <c:v>-1.35</c:v>
                </c:pt>
                <c:pt idx="821">
                  <c:v>-1.35</c:v>
                </c:pt>
                <c:pt idx="822">
                  <c:v>-1.6</c:v>
                </c:pt>
                <c:pt idx="823">
                  <c:v>-1.65</c:v>
                </c:pt>
                <c:pt idx="824">
                  <c:v>-1.75</c:v>
                </c:pt>
                <c:pt idx="825">
                  <c:v>-1.975</c:v>
                </c:pt>
                <c:pt idx="826">
                  <c:v>-1.7</c:v>
                </c:pt>
                <c:pt idx="827">
                  <c:v>-1.8</c:v>
                </c:pt>
                <c:pt idx="828">
                  <c:v>-1.925</c:v>
                </c:pt>
                <c:pt idx="829">
                  <c:v>-1.8</c:v>
                </c:pt>
                <c:pt idx="830">
                  <c:v>-1.8809</c:v>
                </c:pt>
                <c:pt idx="831">
                  <c:v>-2.0</c:v>
                </c:pt>
                <c:pt idx="832">
                  <c:v>-1.9</c:v>
                </c:pt>
                <c:pt idx="833">
                  <c:v>-1.95</c:v>
                </c:pt>
                <c:pt idx="834">
                  <c:v>-2.025</c:v>
                </c:pt>
                <c:pt idx="835">
                  <c:v>-2.1</c:v>
                </c:pt>
                <c:pt idx="836">
                  <c:v>-1.95</c:v>
                </c:pt>
                <c:pt idx="837">
                  <c:v>-1.95</c:v>
                </c:pt>
                <c:pt idx="838">
                  <c:v>-1.95</c:v>
                </c:pt>
                <c:pt idx="839">
                  <c:v>-1.95</c:v>
                </c:pt>
                <c:pt idx="840">
                  <c:v>-1.875</c:v>
                </c:pt>
                <c:pt idx="841">
                  <c:v>-2.0</c:v>
                </c:pt>
                <c:pt idx="842">
                  <c:v>-1.8</c:v>
                </c:pt>
                <c:pt idx="843">
                  <c:v>-1.95</c:v>
                </c:pt>
                <c:pt idx="844">
                  <c:v>-1.8</c:v>
                </c:pt>
                <c:pt idx="845">
                  <c:v>-1.75</c:v>
                </c:pt>
                <c:pt idx="846">
                  <c:v>-1.75</c:v>
                </c:pt>
                <c:pt idx="847">
                  <c:v>-1.525</c:v>
                </c:pt>
                <c:pt idx="848">
                  <c:v>-1.45</c:v>
                </c:pt>
                <c:pt idx="849">
                  <c:v>-1.45</c:v>
                </c:pt>
                <c:pt idx="850">
                  <c:v>-1.1384</c:v>
                </c:pt>
                <c:pt idx="851">
                  <c:v>-1.3</c:v>
                </c:pt>
                <c:pt idx="852">
                  <c:v>-1.0</c:v>
                </c:pt>
                <c:pt idx="853">
                  <c:v>-1.05</c:v>
                </c:pt>
                <c:pt idx="854">
                  <c:v>-1.05</c:v>
                </c:pt>
                <c:pt idx="855">
                  <c:v>-0.875</c:v>
                </c:pt>
                <c:pt idx="856">
                  <c:v>-1.0</c:v>
                </c:pt>
                <c:pt idx="857">
                  <c:v>-0.825</c:v>
                </c:pt>
                <c:pt idx="858">
                  <c:v>-0.8</c:v>
                </c:pt>
                <c:pt idx="859">
                  <c:v>-0.875</c:v>
                </c:pt>
                <c:pt idx="860">
                  <c:v>-1.025</c:v>
                </c:pt>
                <c:pt idx="861">
                  <c:v>-0.925</c:v>
                </c:pt>
                <c:pt idx="862">
                  <c:v>-0.75</c:v>
                </c:pt>
                <c:pt idx="863">
                  <c:v>-0.8</c:v>
                </c:pt>
                <c:pt idx="864">
                  <c:v>-0.85</c:v>
                </c:pt>
                <c:pt idx="865">
                  <c:v>-0.8</c:v>
                </c:pt>
                <c:pt idx="866">
                  <c:v>-0.75</c:v>
                </c:pt>
                <c:pt idx="867">
                  <c:v>-0.8</c:v>
                </c:pt>
                <c:pt idx="868">
                  <c:v>-0.75</c:v>
                </c:pt>
                <c:pt idx="869">
                  <c:v>-0.85</c:v>
                </c:pt>
                <c:pt idx="870">
                  <c:v>-0.95</c:v>
                </c:pt>
                <c:pt idx="871">
                  <c:v>-0.9</c:v>
                </c:pt>
                <c:pt idx="872">
                  <c:v>-0.95</c:v>
                </c:pt>
                <c:pt idx="873">
                  <c:v>-0.975</c:v>
                </c:pt>
                <c:pt idx="874">
                  <c:v>-1.0</c:v>
                </c:pt>
                <c:pt idx="875">
                  <c:v>-1.05</c:v>
                </c:pt>
                <c:pt idx="876">
                  <c:v>-1.125</c:v>
                </c:pt>
                <c:pt idx="877">
                  <c:v>-1.325</c:v>
                </c:pt>
                <c:pt idx="878">
                  <c:v>-1.225</c:v>
                </c:pt>
                <c:pt idx="879">
                  <c:v>-1.25</c:v>
                </c:pt>
                <c:pt idx="880">
                  <c:v>-1.225</c:v>
                </c:pt>
                <c:pt idx="881">
                  <c:v>-1.225</c:v>
                </c:pt>
                <c:pt idx="882">
                  <c:v>-1.35</c:v>
                </c:pt>
                <c:pt idx="883">
                  <c:v>-1.325</c:v>
                </c:pt>
                <c:pt idx="884">
                  <c:v>-1.55</c:v>
                </c:pt>
                <c:pt idx="885">
                  <c:v>-1.7</c:v>
                </c:pt>
                <c:pt idx="886">
                  <c:v>-1.725</c:v>
                </c:pt>
                <c:pt idx="887">
                  <c:v>-1.85</c:v>
                </c:pt>
                <c:pt idx="888">
                  <c:v>-1.9</c:v>
                </c:pt>
                <c:pt idx="889">
                  <c:v>-1.9</c:v>
                </c:pt>
                <c:pt idx="890">
                  <c:v>-1.8</c:v>
                </c:pt>
                <c:pt idx="891">
                  <c:v>-1.95</c:v>
                </c:pt>
                <c:pt idx="892">
                  <c:v>-1.925</c:v>
                </c:pt>
                <c:pt idx="893">
                  <c:v>-1.475</c:v>
                </c:pt>
                <c:pt idx="894">
                  <c:v>-1.425</c:v>
                </c:pt>
                <c:pt idx="895">
                  <c:v>-1.475</c:v>
                </c:pt>
                <c:pt idx="896">
                  <c:v>-1.75</c:v>
                </c:pt>
                <c:pt idx="897">
                  <c:v>-1.875</c:v>
                </c:pt>
                <c:pt idx="898">
                  <c:v>-1.95</c:v>
                </c:pt>
                <c:pt idx="899">
                  <c:v>-2.15</c:v>
                </c:pt>
                <c:pt idx="900">
                  <c:v>-2.5</c:v>
                </c:pt>
                <c:pt idx="901">
                  <c:v>-2.625</c:v>
                </c:pt>
                <c:pt idx="902">
                  <c:v>-2.45</c:v>
                </c:pt>
                <c:pt idx="903">
                  <c:v>-2.35</c:v>
                </c:pt>
                <c:pt idx="904">
                  <c:v>-2.15</c:v>
                </c:pt>
                <c:pt idx="905">
                  <c:v>-2.3</c:v>
                </c:pt>
                <c:pt idx="906">
                  <c:v>-2.2</c:v>
                </c:pt>
                <c:pt idx="907">
                  <c:v>-2.2</c:v>
                </c:pt>
                <c:pt idx="908">
                  <c:v>-2.2</c:v>
                </c:pt>
                <c:pt idx="909">
                  <c:v>-2.05</c:v>
                </c:pt>
                <c:pt idx="910">
                  <c:v>-2.2</c:v>
                </c:pt>
                <c:pt idx="911">
                  <c:v>-2.3</c:v>
                </c:pt>
                <c:pt idx="912">
                  <c:v>-2.35</c:v>
                </c:pt>
                <c:pt idx="913">
                  <c:v>-2.35</c:v>
                </c:pt>
                <c:pt idx="914">
                  <c:v>-2.25</c:v>
                </c:pt>
                <c:pt idx="915">
                  <c:v>-2.25</c:v>
                </c:pt>
                <c:pt idx="916">
                  <c:v>-2.35</c:v>
                </c:pt>
                <c:pt idx="917">
                  <c:v>-2.325</c:v>
                </c:pt>
                <c:pt idx="918">
                  <c:v>-2.325</c:v>
                </c:pt>
                <c:pt idx="919">
                  <c:v>-2.175</c:v>
                </c:pt>
                <c:pt idx="920">
                  <c:v>-2.175</c:v>
                </c:pt>
                <c:pt idx="921">
                  <c:v>-2.1</c:v>
                </c:pt>
                <c:pt idx="922">
                  <c:v>-2.1</c:v>
                </c:pt>
                <c:pt idx="923">
                  <c:v>-2.1</c:v>
                </c:pt>
                <c:pt idx="924">
                  <c:v>-2.05</c:v>
                </c:pt>
                <c:pt idx="925">
                  <c:v>-2.1</c:v>
                </c:pt>
                <c:pt idx="926">
                  <c:v>-2.0</c:v>
                </c:pt>
                <c:pt idx="927">
                  <c:v>-2.05</c:v>
                </c:pt>
                <c:pt idx="928">
                  <c:v>-2.075</c:v>
                </c:pt>
                <c:pt idx="929">
                  <c:v>-1.825</c:v>
                </c:pt>
                <c:pt idx="930">
                  <c:v>-1.55</c:v>
                </c:pt>
                <c:pt idx="931">
                  <c:v>-1.325</c:v>
                </c:pt>
                <c:pt idx="932">
                  <c:v>-1.375</c:v>
                </c:pt>
                <c:pt idx="933">
                  <c:v>-1.425</c:v>
                </c:pt>
                <c:pt idx="934">
                  <c:v>-1.425</c:v>
                </c:pt>
                <c:pt idx="935">
                  <c:v>-1.225</c:v>
                </c:pt>
                <c:pt idx="936">
                  <c:v>-1.525</c:v>
                </c:pt>
                <c:pt idx="937">
                  <c:v>-1.375</c:v>
                </c:pt>
                <c:pt idx="938">
                  <c:v>-1.3</c:v>
                </c:pt>
                <c:pt idx="939">
                  <c:v>-1.325</c:v>
                </c:pt>
                <c:pt idx="940">
                  <c:v>-1.375</c:v>
                </c:pt>
                <c:pt idx="941">
                  <c:v>-1.25</c:v>
                </c:pt>
                <c:pt idx="942">
                  <c:v>-1.525</c:v>
                </c:pt>
                <c:pt idx="943">
                  <c:v>-1.5685</c:v>
                </c:pt>
                <c:pt idx="944">
                  <c:v>-1.625</c:v>
                </c:pt>
                <c:pt idx="945">
                  <c:v>-1.625</c:v>
                </c:pt>
                <c:pt idx="946">
                  <c:v>-1.675</c:v>
                </c:pt>
                <c:pt idx="947">
                  <c:v>-1.675</c:v>
                </c:pt>
                <c:pt idx="948">
                  <c:v>-1.65</c:v>
                </c:pt>
                <c:pt idx="949">
                  <c:v>-1.55</c:v>
                </c:pt>
                <c:pt idx="950">
                  <c:v>-1.5</c:v>
                </c:pt>
                <c:pt idx="951">
                  <c:v>-1.5</c:v>
                </c:pt>
                <c:pt idx="952">
                  <c:v>-1.55</c:v>
                </c:pt>
                <c:pt idx="953">
                  <c:v>-1.6</c:v>
                </c:pt>
                <c:pt idx="954">
                  <c:v>-1.6</c:v>
                </c:pt>
                <c:pt idx="955">
                  <c:v>-1.525</c:v>
                </c:pt>
                <c:pt idx="956">
                  <c:v>-1.5</c:v>
                </c:pt>
                <c:pt idx="957">
                  <c:v>-1.475</c:v>
                </c:pt>
                <c:pt idx="958">
                  <c:v>-1.475</c:v>
                </c:pt>
                <c:pt idx="959">
                  <c:v>-1.525</c:v>
                </c:pt>
                <c:pt idx="960">
                  <c:v>-1.5</c:v>
                </c:pt>
                <c:pt idx="961">
                  <c:v>-1.475</c:v>
                </c:pt>
                <c:pt idx="962">
                  <c:v>-1.525</c:v>
                </c:pt>
                <c:pt idx="963">
                  <c:v>-1.45</c:v>
                </c:pt>
                <c:pt idx="964">
                  <c:v>-1.35</c:v>
                </c:pt>
                <c:pt idx="965">
                  <c:v>-1.4</c:v>
                </c:pt>
                <c:pt idx="966">
                  <c:v>-1.325</c:v>
                </c:pt>
                <c:pt idx="967">
                  <c:v>-1.3</c:v>
                </c:pt>
                <c:pt idx="968">
                  <c:v>-1.275</c:v>
                </c:pt>
                <c:pt idx="969">
                  <c:v>-1.344</c:v>
                </c:pt>
                <c:pt idx="970">
                  <c:v>-1.55</c:v>
                </c:pt>
                <c:pt idx="971">
                  <c:v>-1.7</c:v>
                </c:pt>
                <c:pt idx="972">
                  <c:v>-1.75</c:v>
                </c:pt>
                <c:pt idx="973">
                  <c:v>-1.55</c:v>
                </c:pt>
                <c:pt idx="974">
                  <c:v>-1.75</c:v>
                </c:pt>
                <c:pt idx="975">
                  <c:v>-1.7</c:v>
                </c:pt>
                <c:pt idx="976">
                  <c:v>-1.65</c:v>
                </c:pt>
                <c:pt idx="977">
                  <c:v>-1.65</c:v>
                </c:pt>
                <c:pt idx="978">
                  <c:v>-1.75</c:v>
                </c:pt>
                <c:pt idx="979">
                  <c:v>-1.775</c:v>
                </c:pt>
                <c:pt idx="980">
                  <c:v>-1.875</c:v>
                </c:pt>
                <c:pt idx="981">
                  <c:v>-1.8125</c:v>
                </c:pt>
                <c:pt idx="982">
                  <c:v>-1.9125</c:v>
                </c:pt>
                <c:pt idx="983">
                  <c:v>-1.9125</c:v>
                </c:pt>
                <c:pt idx="984">
                  <c:v>-1.85</c:v>
                </c:pt>
                <c:pt idx="985">
                  <c:v>-1.85</c:v>
                </c:pt>
                <c:pt idx="986">
                  <c:v>-1.75</c:v>
                </c:pt>
                <c:pt idx="987">
                  <c:v>-1.75</c:v>
                </c:pt>
                <c:pt idx="988">
                  <c:v>-1.7</c:v>
                </c:pt>
                <c:pt idx="989">
                  <c:v>-1.725</c:v>
                </c:pt>
                <c:pt idx="990">
                  <c:v>-1.55</c:v>
                </c:pt>
                <c:pt idx="991">
                  <c:v>-1.45</c:v>
                </c:pt>
                <c:pt idx="992">
                  <c:v>-1.5</c:v>
                </c:pt>
                <c:pt idx="993">
                  <c:v>-1.5</c:v>
                </c:pt>
                <c:pt idx="994">
                  <c:v>-1.525</c:v>
                </c:pt>
                <c:pt idx="995">
                  <c:v>-1.5</c:v>
                </c:pt>
                <c:pt idx="996">
                  <c:v>-1.55</c:v>
                </c:pt>
                <c:pt idx="997">
                  <c:v>-1.525</c:v>
                </c:pt>
                <c:pt idx="998">
                  <c:v>-1.8125</c:v>
                </c:pt>
                <c:pt idx="999">
                  <c:v>-1.85</c:v>
                </c:pt>
                <c:pt idx="1000">
                  <c:v>-1.675</c:v>
                </c:pt>
                <c:pt idx="1001">
                  <c:v>-1.675</c:v>
                </c:pt>
                <c:pt idx="1002">
                  <c:v>-1.675</c:v>
                </c:pt>
                <c:pt idx="1003">
                  <c:v>-1.675</c:v>
                </c:pt>
                <c:pt idx="1004">
                  <c:v>-1.65</c:v>
                </c:pt>
                <c:pt idx="1005">
                  <c:v>-1.7125</c:v>
                </c:pt>
                <c:pt idx="1006">
                  <c:v>-1.575</c:v>
                </c:pt>
                <c:pt idx="1007">
                  <c:v>-1.5875</c:v>
                </c:pt>
                <c:pt idx="1008">
                  <c:v>-1.5</c:v>
                </c:pt>
                <c:pt idx="1009">
                  <c:v>-1.6</c:v>
                </c:pt>
                <c:pt idx="1010">
                  <c:v>-1.675</c:v>
                </c:pt>
                <c:pt idx="1011">
                  <c:v>-1.725</c:v>
                </c:pt>
                <c:pt idx="1012">
                  <c:v>-1.825</c:v>
                </c:pt>
                <c:pt idx="1013">
                  <c:v>-2.0</c:v>
                </c:pt>
                <c:pt idx="1014">
                  <c:v>-1.95</c:v>
                </c:pt>
                <c:pt idx="1015">
                  <c:v>-1.825</c:v>
                </c:pt>
                <c:pt idx="1016">
                  <c:v>-2.075</c:v>
                </c:pt>
                <c:pt idx="1017">
                  <c:v>-1.95</c:v>
                </c:pt>
                <c:pt idx="1018">
                  <c:v>-2.075</c:v>
                </c:pt>
                <c:pt idx="1019">
                  <c:v>-1.975</c:v>
                </c:pt>
                <c:pt idx="1020">
                  <c:v>-1.925</c:v>
                </c:pt>
                <c:pt idx="1021">
                  <c:v>-1.925</c:v>
                </c:pt>
                <c:pt idx="1022">
                  <c:v>-2.0</c:v>
                </c:pt>
                <c:pt idx="1023">
                  <c:v>-2.125</c:v>
                </c:pt>
                <c:pt idx="1024">
                  <c:v>-2.075</c:v>
                </c:pt>
                <c:pt idx="1025">
                  <c:v>-2.125</c:v>
                </c:pt>
                <c:pt idx="1026">
                  <c:v>-2.125</c:v>
                </c:pt>
                <c:pt idx="1027">
                  <c:v>-2.2</c:v>
                </c:pt>
                <c:pt idx="1028">
                  <c:v>-2.2</c:v>
                </c:pt>
                <c:pt idx="1029">
                  <c:v>-2.05</c:v>
                </c:pt>
                <c:pt idx="1030">
                  <c:v>-2.025</c:v>
                </c:pt>
                <c:pt idx="1031">
                  <c:v>-2.025</c:v>
                </c:pt>
                <c:pt idx="1032">
                  <c:v>-2.0</c:v>
                </c:pt>
                <c:pt idx="1033">
                  <c:v>-1.95</c:v>
                </c:pt>
                <c:pt idx="1034">
                  <c:v>-1.875</c:v>
                </c:pt>
                <c:pt idx="1035">
                  <c:v>-2.05</c:v>
                </c:pt>
                <c:pt idx="1036">
                  <c:v>-2.05</c:v>
                </c:pt>
                <c:pt idx="1037">
                  <c:v>-2.125</c:v>
                </c:pt>
                <c:pt idx="1038">
                  <c:v>-2.275</c:v>
                </c:pt>
                <c:pt idx="1039">
                  <c:v>-2.1625</c:v>
                </c:pt>
                <c:pt idx="1040">
                  <c:v>-2.375</c:v>
                </c:pt>
                <c:pt idx="1041">
                  <c:v>-2.75</c:v>
                </c:pt>
                <c:pt idx="1042">
                  <c:v>-2.8</c:v>
                </c:pt>
                <c:pt idx="1043">
                  <c:v>-2.9</c:v>
                </c:pt>
                <c:pt idx="1044">
                  <c:v>-2.9</c:v>
                </c:pt>
                <c:pt idx="1045">
                  <c:v>-2.8</c:v>
                </c:pt>
                <c:pt idx="1046">
                  <c:v>-2.875</c:v>
                </c:pt>
                <c:pt idx="1047">
                  <c:v>-2.925</c:v>
                </c:pt>
                <c:pt idx="1048">
                  <c:v>-3.05</c:v>
                </c:pt>
                <c:pt idx="1049">
                  <c:v>-2.85</c:v>
                </c:pt>
                <c:pt idx="1050">
                  <c:v>-2.9</c:v>
                </c:pt>
                <c:pt idx="1051">
                  <c:v>-2.775</c:v>
                </c:pt>
                <c:pt idx="1052">
                  <c:v>-2.55</c:v>
                </c:pt>
                <c:pt idx="1053">
                  <c:v>-2.2125</c:v>
                </c:pt>
                <c:pt idx="1054">
                  <c:v>-2.475</c:v>
                </c:pt>
                <c:pt idx="1055">
                  <c:v>-2.7</c:v>
                </c:pt>
                <c:pt idx="1056">
                  <c:v>-2.6375</c:v>
                </c:pt>
                <c:pt idx="1057">
                  <c:v>-2.725</c:v>
                </c:pt>
                <c:pt idx="1058">
                  <c:v>-3.175</c:v>
                </c:pt>
                <c:pt idx="1059">
                  <c:v>-3.275</c:v>
                </c:pt>
                <c:pt idx="1060">
                  <c:v>-3.0</c:v>
                </c:pt>
                <c:pt idx="1061">
                  <c:v>-3.1625</c:v>
                </c:pt>
                <c:pt idx="1062">
                  <c:v>-3.275</c:v>
                </c:pt>
                <c:pt idx="1063">
                  <c:v>-3.275</c:v>
                </c:pt>
                <c:pt idx="1064">
                  <c:v>-3.175</c:v>
                </c:pt>
                <c:pt idx="1065">
                  <c:v>-3.15</c:v>
                </c:pt>
                <c:pt idx="1066">
                  <c:v>-3.125</c:v>
                </c:pt>
                <c:pt idx="1067">
                  <c:v>-2.85</c:v>
                </c:pt>
                <c:pt idx="1068">
                  <c:v>-2.75</c:v>
                </c:pt>
                <c:pt idx="1069">
                  <c:v>-2.45</c:v>
                </c:pt>
                <c:pt idx="1070">
                  <c:v>-2.5125</c:v>
                </c:pt>
                <c:pt idx="1071">
                  <c:v>-2.4375</c:v>
                </c:pt>
                <c:pt idx="1072">
                  <c:v>-2.419</c:v>
                </c:pt>
                <c:pt idx="1073">
                  <c:v>-2.65</c:v>
                </c:pt>
                <c:pt idx="1074">
                  <c:v>-2.85</c:v>
                </c:pt>
                <c:pt idx="1075">
                  <c:v>-2.975</c:v>
                </c:pt>
                <c:pt idx="1076">
                  <c:v>-3.1</c:v>
                </c:pt>
                <c:pt idx="1077">
                  <c:v>-3.475</c:v>
                </c:pt>
                <c:pt idx="1078">
                  <c:v>-3.5875</c:v>
                </c:pt>
                <c:pt idx="1079">
                  <c:v>-3.6</c:v>
                </c:pt>
                <c:pt idx="1080">
                  <c:v>-3.35</c:v>
                </c:pt>
                <c:pt idx="1081">
                  <c:v>-3.5</c:v>
                </c:pt>
                <c:pt idx="1082">
                  <c:v>-3.55</c:v>
                </c:pt>
                <c:pt idx="1083">
                  <c:v>-3.475</c:v>
                </c:pt>
                <c:pt idx="1084">
                  <c:v>-3.5</c:v>
                </c:pt>
                <c:pt idx="1085">
                  <c:v>-3.425</c:v>
                </c:pt>
                <c:pt idx="1086">
                  <c:v>-3.3</c:v>
                </c:pt>
                <c:pt idx="1087">
                  <c:v>-3.5</c:v>
                </c:pt>
                <c:pt idx="1088">
                  <c:v>-3.525</c:v>
                </c:pt>
                <c:pt idx="1089">
                  <c:v>-3.55</c:v>
                </c:pt>
                <c:pt idx="1090">
                  <c:v>-3.45</c:v>
                </c:pt>
                <c:pt idx="1091">
                  <c:v>-3.4</c:v>
                </c:pt>
                <c:pt idx="1092">
                  <c:v>-3.425</c:v>
                </c:pt>
                <c:pt idx="1093">
                  <c:v>-3.3</c:v>
                </c:pt>
                <c:pt idx="1094">
                  <c:v>-3.2625</c:v>
                </c:pt>
                <c:pt idx="1095">
                  <c:v>-3.3625</c:v>
                </c:pt>
                <c:pt idx="1096">
                  <c:v>-3.4625</c:v>
                </c:pt>
                <c:pt idx="1097">
                  <c:v>-3.775</c:v>
                </c:pt>
                <c:pt idx="1098">
                  <c:v>-3.975</c:v>
                </c:pt>
                <c:pt idx="1099">
                  <c:v>-4.0</c:v>
                </c:pt>
                <c:pt idx="1100">
                  <c:v>-3.85</c:v>
                </c:pt>
                <c:pt idx="1101">
                  <c:v>-4.05</c:v>
                </c:pt>
                <c:pt idx="1102">
                  <c:v>-4.275</c:v>
                </c:pt>
                <c:pt idx="1103">
                  <c:v>-4.0</c:v>
                </c:pt>
                <c:pt idx="1104">
                  <c:v>-3.75</c:v>
                </c:pt>
                <c:pt idx="1105">
                  <c:v>-3.275</c:v>
                </c:pt>
                <c:pt idx="1106">
                  <c:v>-3.325</c:v>
                </c:pt>
                <c:pt idx="1107">
                  <c:v>-3.65</c:v>
                </c:pt>
                <c:pt idx="1108">
                  <c:v>-3.75</c:v>
                </c:pt>
                <c:pt idx="1109">
                  <c:v>-3.7</c:v>
                </c:pt>
                <c:pt idx="1110">
                  <c:v>-4.275</c:v>
                </c:pt>
                <c:pt idx="1111">
                  <c:v>-4.075</c:v>
                </c:pt>
                <c:pt idx="1112">
                  <c:v>-4.175</c:v>
                </c:pt>
                <c:pt idx="1113">
                  <c:v>-3.9125</c:v>
                </c:pt>
                <c:pt idx="1114">
                  <c:v>-3.8</c:v>
                </c:pt>
                <c:pt idx="1115">
                  <c:v>-3.775</c:v>
                </c:pt>
                <c:pt idx="1116">
                  <c:v>-3.925</c:v>
                </c:pt>
                <c:pt idx="1117">
                  <c:v>-4.024999999999996</c:v>
                </c:pt>
                <c:pt idx="1118">
                  <c:v>-3.75</c:v>
                </c:pt>
                <c:pt idx="1119">
                  <c:v>-3.75</c:v>
                </c:pt>
                <c:pt idx="1120">
                  <c:v>-3.65</c:v>
                </c:pt>
                <c:pt idx="1121">
                  <c:v>-3.55</c:v>
                </c:pt>
                <c:pt idx="1122">
                  <c:v>-3.5</c:v>
                </c:pt>
                <c:pt idx="1123">
                  <c:v>-3.4</c:v>
                </c:pt>
                <c:pt idx="1124">
                  <c:v>-3.6</c:v>
                </c:pt>
                <c:pt idx="1125">
                  <c:v>-3.575</c:v>
                </c:pt>
                <c:pt idx="1126">
                  <c:v>-3.45</c:v>
                </c:pt>
                <c:pt idx="1127">
                  <c:v>-3.7</c:v>
                </c:pt>
                <c:pt idx="1128">
                  <c:v>-3.7</c:v>
                </c:pt>
                <c:pt idx="1129">
                  <c:v>-4.0</c:v>
                </c:pt>
                <c:pt idx="1130">
                  <c:v>-3.9</c:v>
                </c:pt>
                <c:pt idx="1131">
                  <c:v>-4.012499999999998</c:v>
                </c:pt>
                <c:pt idx="1132">
                  <c:v>-3.85</c:v>
                </c:pt>
                <c:pt idx="1133">
                  <c:v>-3.95</c:v>
                </c:pt>
                <c:pt idx="1134">
                  <c:v>-3.6</c:v>
                </c:pt>
                <c:pt idx="1135">
                  <c:v>-3.6</c:v>
                </c:pt>
                <c:pt idx="1136">
                  <c:v>-3.8875</c:v>
                </c:pt>
                <c:pt idx="1137">
                  <c:v>-4.324999999999995</c:v>
                </c:pt>
                <c:pt idx="1138">
                  <c:v>-4.149999999999999</c:v>
                </c:pt>
                <c:pt idx="1139">
                  <c:v>-4.35</c:v>
                </c:pt>
                <c:pt idx="1140">
                  <c:v>-4.149999999999999</c:v>
                </c:pt>
                <c:pt idx="1141">
                  <c:v>-4.35</c:v>
                </c:pt>
                <c:pt idx="1142">
                  <c:v>-4.362499999999996</c:v>
                </c:pt>
                <c:pt idx="1143">
                  <c:v>-4.3</c:v>
                </c:pt>
                <c:pt idx="1144">
                  <c:v>-4.524999999999996</c:v>
                </c:pt>
                <c:pt idx="1145">
                  <c:v>-4.35</c:v>
                </c:pt>
                <c:pt idx="1146">
                  <c:v>-4.462499999999999</c:v>
                </c:pt>
                <c:pt idx="1147">
                  <c:v>-4.524999999999996</c:v>
                </c:pt>
                <c:pt idx="1148">
                  <c:v>-4.524999999999996</c:v>
                </c:pt>
                <c:pt idx="1149">
                  <c:v>-4.362499999999996</c:v>
                </c:pt>
                <c:pt idx="1150">
                  <c:v>-4.312499999999996</c:v>
                </c:pt>
                <c:pt idx="1151">
                  <c:v>-4.312499999999996</c:v>
                </c:pt>
                <c:pt idx="1152">
                  <c:v>-4.112499999999996</c:v>
                </c:pt>
                <c:pt idx="1153">
                  <c:v>-4.05</c:v>
                </c:pt>
                <c:pt idx="1154">
                  <c:v>-4.0</c:v>
                </c:pt>
                <c:pt idx="1155">
                  <c:v>-4.0</c:v>
                </c:pt>
                <c:pt idx="1156">
                  <c:v>-3.95</c:v>
                </c:pt>
                <c:pt idx="1157">
                  <c:v>-3.925</c:v>
                </c:pt>
                <c:pt idx="1158">
                  <c:v>-3.825</c:v>
                </c:pt>
                <c:pt idx="1159">
                  <c:v>-3.6</c:v>
                </c:pt>
                <c:pt idx="1160">
                  <c:v>-3.625</c:v>
                </c:pt>
                <c:pt idx="1161">
                  <c:v>-3.3375</c:v>
                </c:pt>
                <c:pt idx="1162">
                  <c:v>-3.3875</c:v>
                </c:pt>
                <c:pt idx="1163">
                  <c:v>-3.35</c:v>
                </c:pt>
                <c:pt idx="1164">
                  <c:v>-3.625</c:v>
                </c:pt>
                <c:pt idx="1165">
                  <c:v>-3.625</c:v>
                </c:pt>
                <c:pt idx="1166">
                  <c:v>-3.6</c:v>
                </c:pt>
                <c:pt idx="1167">
                  <c:v>-3.55</c:v>
                </c:pt>
                <c:pt idx="1168">
                  <c:v>-3.55</c:v>
                </c:pt>
                <c:pt idx="1169">
                  <c:v>-3.4</c:v>
                </c:pt>
                <c:pt idx="1170">
                  <c:v>-3.05</c:v>
                </c:pt>
                <c:pt idx="1171">
                  <c:v>-3.05</c:v>
                </c:pt>
                <c:pt idx="1172">
                  <c:v>-2.8</c:v>
                </c:pt>
                <c:pt idx="1173">
                  <c:v>-2.65</c:v>
                </c:pt>
                <c:pt idx="1174">
                  <c:v>-2.7</c:v>
                </c:pt>
                <c:pt idx="1175">
                  <c:v>-2.7</c:v>
                </c:pt>
                <c:pt idx="1176">
                  <c:v>-2.7</c:v>
                </c:pt>
                <c:pt idx="1177">
                  <c:v>-2.7</c:v>
                </c:pt>
                <c:pt idx="1178">
                  <c:v>-2.8</c:v>
                </c:pt>
                <c:pt idx="1179">
                  <c:v>-2.8</c:v>
                </c:pt>
                <c:pt idx="1180">
                  <c:v>-2.65</c:v>
                </c:pt>
                <c:pt idx="1181">
                  <c:v>-2.65</c:v>
                </c:pt>
                <c:pt idx="1182">
                  <c:v>-2.6125</c:v>
                </c:pt>
                <c:pt idx="1183">
                  <c:v>-2.5125</c:v>
                </c:pt>
                <c:pt idx="1184">
                  <c:v>-2.5125</c:v>
                </c:pt>
                <c:pt idx="1185">
                  <c:v>-2.5125</c:v>
                </c:pt>
                <c:pt idx="1186">
                  <c:v>-2.25</c:v>
                </c:pt>
                <c:pt idx="1187">
                  <c:v>-1.9375</c:v>
                </c:pt>
                <c:pt idx="1188">
                  <c:v>-1.7</c:v>
                </c:pt>
                <c:pt idx="1189">
                  <c:v>-1.6</c:v>
                </c:pt>
                <c:pt idx="1190">
                  <c:v>-1.65</c:v>
                </c:pt>
                <c:pt idx="1191">
                  <c:v>-1.65</c:v>
                </c:pt>
                <c:pt idx="1192">
                  <c:v>-1.5</c:v>
                </c:pt>
                <c:pt idx="1193">
                  <c:v>-1.575</c:v>
                </c:pt>
                <c:pt idx="1194">
                  <c:v>-1.5</c:v>
                </c:pt>
                <c:pt idx="1195">
                  <c:v>-1.675</c:v>
                </c:pt>
                <c:pt idx="1196">
                  <c:v>-1.6</c:v>
                </c:pt>
                <c:pt idx="1197">
                  <c:v>-1.7375</c:v>
                </c:pt>
                <c:pt idx="1198">
                  <c:v>-1.875</c:v>
                </c:pt>
                <c:pt idx="1199">
                  <c:v>-1.65</c:v>
                </c:pt>
                <c:pt idx="1200">
                  <c:v>-1.65</c:v>
                </c:pt>
                <c:pt idx="1201">
                  <c:v>-1.925</c:v>
                </c:pt>
                <c:pt idx="1202">
                  <c:v>-1.9875</c:v>
                </c:pt>
                <c:pt idx="1203">
                  <c:v>-1.925</c:v>
                </c:pt>
                <c:pt idx="1204">
                  <c:v>-2.0</c:v>
                </c:pt>
                <c:pt idx="1205">
                  <c:v>-2.325</c:v>
                </c:pt>
                <c:pt idx="1206">
                  <c:v>-2.35</c:v>
                </c:pt>
                <c:pt idx="1207">
                  <c:v>-2.275</c:v>
                </c:pt>
                <c:pt idx="1208">
                  <c:v>-2.2</c:v>
                </c:pt>
                <c:pt idx="1209">
                  <c:v>-2.2</c:v>
                </c:pt>
                <c:pt idx="1210">
                  <c:v>-2.425</c:v>
                </c:pt>
                <c:pt idx="1211">
                  <c:v>-2.3625</c:v>
                </c:pt>
                <c:pt idx="1212">
                  <c:v>-2.4875</c:v>
                </c:pt>
                <c:pt idx="1213">
                  <c:v>-2.8375</c:v>
                </c:pt>
                <c:pt idx="1214">
                  <c:v>-2.9</c:v>
                </c:pt>
                <c:pt idx="1215">
                  <c:v>-2.8375</c:v>
                </c:pt>
                <c:pt idx="1216">
                  <c:v>-2.875</c:v>
                </c:pt>
                <c:pt idx="1217">
                  <c:v>-2.55</c:v>
                </c:pt>
                <c:pt idx="1218">
                  <c:v>-2.4</c:v>
                </c:pt>
                <c:pt idx="1219">
                  <c:v>-2.15</c:v>
                </c:pt>
                <c:pt idx="1220">
                  <c:v>-2.275</c:v>
                </c:pt>
                <c:pt idx="1221">
                  <c:v>-2.15</c:v>
                </c:pt>
                <c:pt idx="1222">
                  <c:v>-2.325</c:v>
                </c:pt>
                <c:pt idx="1223">
                  <c:v>-2.625</c:v>
                </c:pt>
                <c:pt idx="1224">
                  <c:v>-2.6375</c:v>
                </c:pt>
                <c:pt idx="1225">
                  <c:v>-2.7</c:v>
                </c:pt>
                <c:pt idx="1226">
                  <c:v>-2.7375</c:v>
                </c:pt>
                <c:pt idx="1227">
                  <c:v>-2.5</c:v>
                </c:pt>
                <c:pt idx="1228">
                  <c:v>-2.5375</c:v>
                </c:pt>
                <c:pt idx="1229">
                  <c:v>-2.2</c:v>
                </c:pt>
                <c:pt idx="1230">
                  <c:v>-2.1625</c:v>
                </c:pt>
                <c:pt idx="1231">
                  <c:v>-2.1</c:v>
                </c:pt>
                <c:pt idx="1232">
                  <c:v>-2.025</c:v>
                </c:pt>
                <c:pt idx="1233">
                  <c:v>-1.9625</c:v>
                </c:pt>
                <c:pt idx="1234">
                  <c:v>-1.8125</c:v>
                </c:pt>
                <c:pt idx="1235">
                  <c:v>-1.75</c:v>
                </c:pt>
                <c:pt idx="1236">
                  <c:v>-1.7125</c:v>
                </c:pt>
                <c:pt idx="1237">
                  <c:v>-1.5625</c:v>
                </c:pt>
                <c:pt idx="1238">
                  <c:v>-1.45</c:v>
                </c:pt>
                <c:pt idx="1239">
                  <c:v>-1.6</c:v>
                </c:pt>
                <c:pt idx="1240">
                  <c:v>-1.525</c:v>
                </c:pt>
                <c:pt idx="1241">
                  <c:v>-1.5</c:v>
                </c:pt>
                <c:pt idx="1242">
                  <c:v>-1.525</c:v>
                </c:pt>
                <c:pt idx="1243">
                  <c:v>-1.525</c:v>
                </c:pt>
                <c:pt idx="1244">
                  <c:v>-1.525</c:v>
                </c:pt>
                <c:pt idx="1245">
                  <c:v>-1.525</c:v>
                </c:pt>
                <c:pt idx="1246">
                  <c:v>-1.6</c:v>
                </c:pt>
                <c:pt idx="1247">
                  <c:v>-1.6875</c:v>
                </c:pt>
                <c:pt idx="1248">
                  <c:v>-1.75</c:v>
                </c:pt>
                <c:pt idx="1249">
                  <c:v>-1.95</c:v>
                </c:pt>
                <c:pt idx="1250">
                  <c:v>-2.0</c:v>
                </c:pt>
                <c:pt idx="1251">
                  <c:v>-1.85</c:v>
                </c:pt>
                <c:pt idx="1252">
                  <c:v>-2.05</c:v>
                </c:pt>
                <c:pt idx="1253">
                  <c:v>-2.0</c:v>
                </c:pt>
                <c:pt idx="1254">
                  <c:v>-2.0</c:v>
                </c:pt>
                <c:pt idx="1255">
                  <c:v>-1.925</c:v>
                </c:pt>
                <c:pt idx="1256">
                  <c:v>-2.2625</c:v>
                </c:pt>
                <c:pt idx="1257">
                  <c:v>-2.1625</c:v>
                </c:pt>
                <c:pt idx="1258">
                  <c:v>-2.05</c:v>
                </c:pt>
                <c:pt idx="1259">
                  <c:v>-2.05</c:v>
                </c:pt>
                <c:pt idx="1260">
                  <c:v>-2.0</c:v>
                </c:pt>
                <c:pt idx="1261">
                  <c:v>-2.05</c:v>
                </c:pt>
                <c:pt idx="1262">
                  <c:v>-2.1</c:v>
                </c:pt>
                <c:pt idx="1263">
                  <c:v>-1.975</c:v>
                </c:pt>
                <c:pt idx="1264">
                  <c:v>-2.0</c:v>
                </c:pt>
                <c:pt idx="1265">
                  <c:v>-2.0</c:v>
                </c:pt>
                <c:pt idx="1266">
                  <c:v>-1.95</c:v>
                </c:pt>
                <c:pt idx="1267">
                  <c:v>-2.05</c:v>
                </c:pt>
                <c:pt idx="1268">
                  <c:v>-2.175</c:v>
                </c:pt>
                <c:pt idx="1269">
                  <c:v>-2.25</c:v>
                </c:pt>
                <c:pt idx="1270">
                  <c:v>-2.25</c:v>
                </c:pt>
                <c:pt idx="1271">
                  <c:v>-2.375</c:v>
                </c:pt>
                <c:pt idx="1272">
                  <c:v>-2.5625</c:v>
                </c:pt>
                <c:pt idx="1273">
                  <c:v>-2.625</c:v>
                </c:pt>
                <c:pt idx="1274">
                  <c:v>-2.5125</c:v>
                </c:pt>
                <c:pt idx="1275">
                  <c:v>-2.4625</c:v>
                </c:pt>
                <c:pt idx="1276">
                  <c:v>-2.75</c:v>
                </c:pt>
                <c:pt idx="1277">
                  <c:v>-2.75</c:v>
                </c:pt>
                <c:pt idx="1278">
                  <c:v>-3.125</c:v>
                </c:pt>
                <c:pt idx="1279">
                  <c:v>-3.2375</c:v>
                </c:pt>
                <c:pt idx="1280">
                  <c:v>-3.35</c:v>
                </c:pt>
                <c:pt idx="1281">
                  <c:v>-3.1</c:v>
                </c:pt>
                <c:pt idx="1282">
                  <c:v>-3.1125</c:v>
                </c:pt>
                <c:pt idx="1283">
                  <c:v>-3.15</c:v>
                </c:pt>
                <c:pt idx="1284">
                  <c:v>-3.2</c:v>
                </c:pt>
                <c:pt idx="1285">
                  <c:v>-3.3</c:v>
                </c:pt>
                <c:pt idx="1286">
                  <c:v>-3.125</c:v>
                </c:pt>
                <c:pt idx="1287">
                  <c:v>-3.0</c:v>
                </c:pt>
                <c:pt idx="1288">
                  <c:v>-3.2</c:v>
                </c:pt>
                <c:pt idx="1289">
                  <c:v>-3.15</c:v>
                </c:pt>
                <c:pt idx="1290">
                  <c:v>-3.15</c:v>
                </c:pt>
                <c:pt idx="1291">
                  <c:v>-3.15</c:v>
                </c:pt>
                <c:pt idx="1292">
                  <c:v>-3.2</c:v>
                </c:pt>
                <c:pt idx="1293">
                  <c:v>-2.975</c:v>
                </c:pt>
                <c:pt idx="1294">
                  <c:v>-2.7</c:v>
                </c:pt>
                <c:pt idx="1295">
                  <c:v>-2.85</c:v>
                </c:pt>
                <c:pt idx="1296">
                  <c:v>-2.8</c:v>
                </c:pt>
                <c:pt idx="1297">
                  <c:v>-2.9</c:v>
                </c:pt>
                <c:pt idx="1298">
                  <c:v>-2.7</c:v>
                </c:pt>
                <c:pt idx="1299">
                  <c:v>-2.8</c:v>
                </c:pt>
                <c:pt idx="1300">
                  <c:v>-2.8</c:v>
                </c:pt>
                <c:pt idx="1301">
                  <c:v>-2.7</c:v>
                </c:pt>
                <c:pt idx="1302">
                  <c:v>-2.6</c:v>
                </c:pt>
                <c:pt idx="1303">
                  <c:v>-2.525</c:v>
                </c:pt>
                <c:pt idx="1304">
                  <c:v>-2.3</c:v>
                </c:pt>
                <c:pt idx="1305">
                  <c:v>-2.5375</c:v>
                </c:pt>
                <c:pt idx="1306">
                  <c:v>-2.3505</c:v>
                </c:pt>
                <c:pt idx="1307">
                  <c:v>-2.3</c:v>
                </c:pt>
                <c:pt idx="1308">
                  <c:v>-2.075</c:v>
                </c:pt>
                <c:pt idx="1309">
                  <c:v>-2.075</c:v>
                </c:pt>
                <c:pt idx="1310">
                  <c:v>-1.9</c:v>
                </c:pt>
                <c:pt idx="1311">
                  <c:v>-1.9</c:v>
                </c:pt>
                <c:pt idx="1312">
                  <c:v>-1.85</c:v>
                </c:pt>
                <c:pt idx="1313">
                  <c:v>-1.8</c:v>
                </c:pt>
                <c:pt idx="1314">
                  <c:v>-1.725</c:v>
                </c:pt>
                <c:pt idx="1315">
                  <c:v>-1.75</c:v>
                </c:pt>
                <c:pt idx="1316">
                  <c:v>-1.75</c:v>
                </c:pt>
                <c:pt idx="1317">
                  <c:v>-1.625</c:v>
                </c:pt>
                <c:pt idx="1318">
                  <c:v>-1.5</c:v>
                </c:pt>
                <c:pt idx="1319">
                  <c:v>-1.6</c:v>
                </c:pt>
                <c:pt idx="1320">
                  <c:v>-1.6</c:v>
                </c:pt>
                <c:pt idx="1321">
                  <c:v>-1.5</c:v>
                </c:pt>
                <c:pt idx="1322">
                  <c:v>-1.375</c:v>
                </c:pt>
                <c:pt idx="1323">
                  <c:v>-1.15</c:v>
                </c:pt>
                <c:pt idx="1324">
                  <c:v>-0.875</c:v>
                </c:pt>
                <c:pt idx="1325">
                  <c:v>-0.9005</c:v>
                </c:pt>
                <c:pt idx="1326">
                  <c:v>-1.225</c:v>
                </c:pt>
                <c:pt idx="1327">
                  <c:v>-1.3</c:v>
                </c:pt>
                <c:pt idx="1328">
                  <c:v>-1.7</c:v>
                </c:pt>
                <c:pt idx="1329">
                  <c:v>-1.65</c:v>
                </c:pt>
                <c:pt idx="1330">
                  <c:v>-1.8005</c:v>
                </c:pt>
                <c:pt idx="1331">
                  <c:v>-1.875</c:v>
                </c:pt>
                <c:pt idx="1332">
                  <c:v>-1.925</c:v>
                </c:pt>
                <c:pt idx="1333">
                  <c:v>-1.95</c:v>
                </c:pt>
                <c:pt idx="1334">
                  <c:v>-1.95</c:v>
                </c:pt>
                <c:pt idx="1335">
                  <c:v>-1.575</c:v>
                </c:pt>
                <c:pt idx="1336">
                  <c:v>-1.55</c:v>
                </c:pt>
                <c:pt idx="1337">
                  <c:v>-1.45</c:v>
                </c:pt>
                <c:pt idx="1338">
                  <c:v>-1.6</c:v>
                </c:pt>
                <c:pt idx="1339">
                  <c:v>-1.6</c:v>
                </c:pt>
                <c:pt idx="1340">
                  <c:v>-1.6</c:v>
                </c:pt>
                <c:pt idx="1341">
                  <c:v>-1.525</c:v>
                </c:pt>
                <c:pt idx="1342">
                  <c:v>-1.625</c:v>
                </c:pt>
                <c:pt idx="1343">
                  <c:v>-1.65</c:v>
                </c:pt>
                <c:pt idx="1344">
                  <c:v>-1.65</c:v>
                </c:pt>
                <c:pt idx="1345">
                  <c:v>-1.625</c:v>
                </c:pt>
                <c:pt idx="1346">
                  <c:v>-1.6</c:v>
                </c:pt>
                <c:pt idx="1347">
                  <c:v>-1.525</c:v>
                </c:pt>
                <c:pt idx="1348">
                  <c:v>-1.575</c:v>
                </c:pt>
                <c:pt idx="1349">
                  <c:v>-1.5</c:v>
                </c:pt>
                <c:pt idx="1350">
                  <c:v>-1.525</c:v>
                </c:pt>
                <c:pt idx="1351">
                  <c:v>-1.475</c:v>
                </c:pt>
                <c:pt idx="1352">
                  <c:v>-1.575</c:v>
                </c:pt>
                <c:pt idx="1353">
                  <c:v>-1.575</c:v>
                </c:pt>
                <c:pt idx="1354">
                  <c:v>-1.65</c:v>
                </c:pt>
                <c:pt idx="1355">
                  <c:v>-1.65</c:v>
                </c:pt>
                <c:pt idx="1356">
                  <c:v>-1.65</c:v>
                </c:pt>
                <c:pt idx="1357">
                  <c:v>-1.625</c:v>
                </c:pt>
                <c:pt idx="1358">
                  <c:v>-1.65</c:v>
                </c:pt>
                <c:pt idx="1359">
                  <c:v>-1.55</c:v>
                </c:pt>
                <c:pt idx="1360">
                  <c:v>-1.275</c:v>
                </c:pt>
                <c:pt idx="1361">
                  <c:v>-1.3</c:v>
                </c:pt>
                <c:pt idx="1362">
                  <c:v>-1.3</c:v>
                </c:pt>
                <c:pt idx="1363">
                  <c:v>-1.275</c:v>
                </c:pt>
                <c:pt idx="1364">
                  <c:v>-1.25</c:v>
                </c:pt>
                <c:pt idx="1365">
                  <c:v>-0.85</c:v>
                </c:pt>
                <c:pt idx="1366">
                  <c:v>-0.9</c:v>
                </c:pt>
                <c:pt idx="1367">
                  <c:v>-0.825</c:v>
                </c:pt>
                <c:pt idx="1368">
                  <c:v>-0.85</c:v>
                </c:pt>
                <c:pt idx="1369">
                  <c:v>-0.9</c:v>
                </c:pt>
                <c:pt idx="1370">
                  <c:v>-0.925</c:v>
                </c:pt>
                <c:pt idx="1371">
                  <c:v>-1.0</c:v>
                </c:pt>
                <c:pt idx="1372">
                  <c:v>-1.075</c:v>
                </c:pt>
                <c:pt idx="1373">
                  <c:v>-1.0</c:v>
                </c:pt>
                <c:pt idx="1374">
                  <c:v>-0.9</c:v>
                </c:pt>
                <c:pt idx="1375">
                  <c:v>-0.875</c:v>
                </c:pt>
                <c:pt idx="1376">
                  <c:v>-0.875</c:v>
                </c:pt>
                <c:pt idx="1377">
                  <c:v>-0.8</c:v>
                </c:pt>
                <c:pt idx="1378">
                  <c:v>-0.775</c:v>
                </c:pt>
                <c:pt idx="1379">
                  <c:v>-0.85</c:v>
                </c:pt>
                <c:pt idx="1380">
                  <c:v>-0.9</c:v>
                </c:pt>
                <c:pt idx="1381">
                  <c:v>-0.85</c:v>
                </c:pt>
                <c:pt idx="1382">
                  <c:v>-0.85</c:v>
                </c:pt>
                <c:pt idx="1383">
                  <c:v>-0.8875</c:v>
                </c:pt>
                <c:pt idx="1384">
                  <c:v>-0.825</c:v>
                </c:pt>
                <c:pt idx="1385">
                  <c:v>-0.775</c:v>
                </c:pt>
                <c:pt idx="1386">
                  <c:v>-0.65</c:v>
                </c:pt>
                <c:pt idx="1387">
                  <c:v>-0.6</c:v>
                </c:pt>
                <c:pt idx="1388">
                  <c:v>-0.675</c:v>
                </c:pt>
                <c:pt idx="1389">
                  <c:v>-0.6375</c:v>
                </c:pt>
                <c:pt idx="1390">
                  <c:v>-0.75</c:v>
                </c:pt>
                <c:pt idx="1391">
                  <c:v>-0.875</c:v>
                </c:pt>
                <c:pt idx="1392">
                  <c:v>-0.8375</c:v>
                </c:pt>
                <c:pt idx="1393">
                  <c:v>-0.85</c:v>
                </c:pt>
                <c:pt idx="1394">
                  <c:v>-0.825</c:v>
                </c:pt>
                <c:pt idx="1395">
                  <c:v>-0.825</c:v>
                </c:pt>
                <c:pt idx="1396">
                  <c:v>-0.789</c:v>
                </c:pt>
                <c:pt idx="1397">
                  <c:v>-0.8</c:v>
                </c:pt>
                <c:pt idx="1398">
                  <c:v>-0.8</c:v>
                </c:pt>
                <c:pt idx="1399">
                  <c:v>-1.0</c:v>
                </c:pt>
                <c:pt idx="1400">
                  <c:v>-0.875</c:v>
                </c:pt>
                <c:pt idx="1401">
                  <c:v>-0.9125</c:v>
                </c:pt>
                <c:pt idx="1402">
                  <c:v>-0.9</c:v>
                </c:pt>
                <c:pt idx="1403">
                  <c:v>-0.95</c:v>
                </c:pt>
                <c:pt idx="1404">
                  <c:v>-0.95</c:v>
                </c:pt>
                <c:pt idx="1405">
                  <c:v>-1.0</c:v>
                </c:pt>
                <c:pt idx="1406">
                  <c:v>-0.8</c:v>
                </c:pt>
                <c:pt idx="1407">
                  <c:v>-0.7625</c:v>
                </c:pt>
                <c:pt idx="1408">
                  <c:v>-0.7</c:v>
                </c:pt>
                <c:pt idx="1409">
                  <c:v>-0.7</c:v>
                </c:pt>
                <c:pt idx="1410">
                  <c:v>-0.65</c:v>
                </c:pt>
                <c:pt idx="1411">
                  <c:v>-0.7</c:v>
                </c:pt>
                <c:pt idx="1412">
                  <c:v>-0.6</c:v>
                </c:pt>
                <c:pt idx="1413">
                  <c:v>-0.6</c:v>
                </c:pt>
                <c:pt idx="1414">
                  <c:v>-0.6</c:v>
                </c:pt>
                <c:pt idx="1415">
                  <c:v>-0.5</c:v>
                </c:pt>
                <c:pt idx="1416">
                  <c:v>-0.5045</c:v>
                </c:pt>
                <c:pt idx="1417">
                  <c:v>-0.5</c:v>
                </c:pt>
                <c:pt idx="1418">
                  <c:v>-0.5</c:v>
                </c:pt>
                <c:pt idx="1419">
                  <c:v>-0.525</c:v>
                </c:pt>
                <c:pt idx="1420">
                  <c:v>-0.525</c:v>
                </c:pt>
                <c:pt idx="1421">
                  <c:v>-0.5</c:v>
                </c:pt>
                <c:pt idx="1422">
                  <c:v>-0.55</c:v>
                </c:pt>
                <c:pt idx="1423">
                  <c:v>-0.575</c:v>
                </c:pt>
                <c:pt idx="1424">
                  <c:v>-0.55</c:v>
                </c:pt>
                <c:pt idx="1425">
                  <c:v>-0.55</c:v>
                </c:pt>
                <c:pt idx="1426">
                  <c:v>-0.55</c:v>
                </c:pt>
                <c:pt idx="1427">
                  <c:v>-0.55</c:v>
                </c:pt>
                <c:pt idx="1428">
                  <c:v>-0.5</c:v>
                </c:pt>
                <c:pt idx="1429">
                  <c:v>-0.5125</c:v>
                </c:pt>
                <c:pt idx="1430">
                  <c:v>-0.5</c:v>
                </c:pt>
                <c:pt idx="1431">
                  <c:v>-0.525</c:v>
                </c:pt>
                <c:pt idx="1432">
                  <c:v>-0.55</c:v>
                </c:pt>
                <c:pt idx="1433">
                  <c:v>-0.65</c:v>
                </c:pt>
                <c:pt idx="1434">
                  <c:v>-0.6</c:v>
                </c:pt>
                <c:pt idx="1435">
                  <c:v>-0.6</c:v>
                </c:pt>
                <c:pt idx="1436">
                  <c:v>-0.6625</c:v>
                </c:pt>
                <c:pt idx="1437">
                  <c:v>-0.65</c:v>
                </c:pt>
                <c:pt idx="1438">
                  <c:v>-0.65</c:v>
                </c:pt>
                <c:pt idx="1439">
                  <c:v>-0.65</c:v>
                </c:pt>
                <c:pt idx="1440">
                  <c:v>-0.65</c:v>
                </c:pt>
                <c:pt idx="1441">
                  <c:v>-0.575</c:v>
                </c:pt>
                <c:pt idx="1442">
                  <c:v>-0.7</c:v>
                </c:pt>
                <c:pt idx="1443">
                  <c:v>-0.725</c:v>
                </c:pt>
                <c:pt idx="1444">
                  <c:v>-0.7</c:v>
                </c:pt>
                <c:pt idx="1445">
                  <c:v>-0.65</c:v>
                </c:pt>
                <c:pt idx="1446">
                  <c:v>-0.65</c:v>
                </c:pt>
                <c:pt idx="1447">
                  <c:v>-0.675</c:v>
                </c:pt>
                <c:pt idx="1448">
                  <c:v>-0.5</c:v>
                </c:pt>
                <c:pt idx="1449">
                  <c:v>-0.475</c:v>
                </c:pt>
                <c:pt idx="1450">
                  <c:v>-0.6</c:v>
                </c:pt>
                <c:pt idx="1451">
                  <c:v>-0.725</c:v>
                </c:pt>
                <c:pt idx="1452">
                  <c:v>-0.675</c:v>
                </c:pt>
                <c:pt idx="1453">
                  <c:v>-0.6875</c:v>
                </c:pt>
                <c:pt idx="1454">
                  <c:v>-0.5625</c:v>
                </c:pt>
                <c:pt idx="1455">
                  <c:v>-0.6</c:v>
                </c:pt>
                <c:pt idx="1456">
                  <c:v>-0.6</c:v>
                </c:pt>
                <c:pt idx="1457">
                  <c:v>-0.525</c:v>
                </c:pt>
                <c:pt idx="1458">
                  <c:v>-0.3375</c:v>
                </c:pt>
                <c:pt idx="1459">
                  <c:v>-0.4</c:v>
                </c:pt>
                <c:pt idx="1460">
                  <c:v>-0.375</c:v>
                </c:pt>
                <c:pt idx="1461">
                  <c:v>-0.3</c:v>
                </c:pt>
                <c:pt idx="1462">
                  <c:v>-0.25</c:v>
                </c:pt>
                <c:pt idx="1463">
                  <c:v>-0.3</c:v>
                </c:pt>
                <c:pt idx="1464">
                  <c:v>-0.425</c:v>
                </c:pt>
                <c:pt idx="1465">
                  <c:v>-0.5875</c:v>
                </c:pt>
                <c:pt idx="1466">
                  <c:v>-0.6125</c:v>
                </c:pt>
                <c:pt idx="1467">
                  <c:v>-0.5965</c:v>
                </c:pt>
                <c:pt idx="1468">
                  <c:v>-0.75</c:v>
                </c:pt>
                <c:pt idx="1469">
                  <c:v>-0.7375</c:v>
                </c:pt>
                <c:pt idx="1470">
                  <c:v>-0.7375</c:v>
                </c:pt>
                <c:pt idx="1471">
                  <c:v>-0.7</c:v>
                </c:pt>
                <c:pt idx="1472">
                  <c:v>-0.901</c:v>
                </c:pt>
                <c:pt idx="1473">
                  <c:v>-0.9625</c:v>
                </c:pt>
                <c:pt idx="1474">
                  <c:v>-1.0</c:v>
                </c:pt>
                <c:pt idx="1475">
                  <c:v>-1.0125</c:v>
                </c:pt>
                <c:pt idx="1476">
                  <c:v>-0.9875</c:v>
                </c:pt>
                <c:pt idx="1477">
                  <c:v>-1.1</c:v>
                </c:pt>
                <c:pt idx="1478">
                  <c:v>-1.125</c:v>
                </c:pt>
                <c:pt idx="1479">
                  <c:v>-1.1</c:v>
                </c:pt>
                <c:pt idx="1480">
                  <c:v>-1.7625</c:v>
                </c:pt>
                <c:pt idx="1481">
                  <c:v>-1.5375</c:v>
                </c:pt>
                <c:pt idx="1482">
                  <c:v>-1.525</c:v>
                </c:pt>
                <c:pt idx="1483">
                  <c:v>-1.5625</c:v>
                </c:pt>
                <c:pt idx="1484">
                  <c:v>-1.5</c:v>
                </c:pt>
                <c:pt idx="1485">
                  <c:v>-1.4125</c:v>
                </c:pt>
                <c:pt idx="1486">
                  <c:v>-1.3</c:v>
                </c:pt>
                <c:pt idx="1487">
                  <c:v>-1.275</c:v>
                </c:pt>
                <c:pt idx="1488">
                  <c:v>-1.275</c:v>
                </c:pt>
                <c:pt idx="1489">
                  <c:v>-1.275</c:v>
                </c:pt>
                <c:pt idx="1490">
                  <c:v>-1.225</c:v>
                </c:pt>
                <c:pt idx="1491">
                  <c:v>-1.2375</c:v>
                </c:pt>
                <c:pt idx="1492">
                  <c:v>-1.2</c:v>
                </c:pt>
                <c:pt idx="1493">
                  <c:v>-1.1875</c:v>
                </c:pt>
                <c:pt idx="1494">
                  <c:v>-1.3625</c:v>
                </c:pt>
                <c:pt idx="1495">
                  <c:v>-1.4625</c:v>
                </c:pt>
                <c:pt idx="1496">
                  <c:v>-1.45</c:v>
                </c:pt>
                <c:pt idx="1497">
                  <c:v>-1.451</c:v>
                </c:pt>
                <c:pt idx="1498">
                  <c:v>-1.5625</c:v>
                </c:pt>
                <c:pt idx="1499">
                  <c:v>-1.4375</c:v>
                </c:pt>
                <c:pt idx="1500">
                  <c:v>-1.55</c:v>
                </c:pt>
                <c:pt idx="1501">
                  <c:v>-1.5875</c:v>
                </c:pt>
                <c:pt idx="1502">
                  <c:v>-1.5375</c:v>
                </c:pt>
                <c:pt idx="1503">
                  <c:v>-1.55</c:v>
                </c:pt>
                <c:pt idx="1504">
                  <c:v>-1.5375</c:v>
                </c:pt>
                <c:pt idx="1505">
                  <c:v>-1.4</c:v>
                </c:pt>
                <c:pt idx="1506">
                  <c:v>-1.35</c:v>
                </c:pt>
                <c:pt idx="1507">
                  <c:v>-1.3</c:v>
                </c:pt>
                <c:pt idx="1508">
                  <c:v>-1.2125</c:v>
                </c:pt>
                <c:pt idx="1509">
                  <c:v>-1.0875</c:v>
                </c:pt>
                <c:pt idx="1510">
                  <c:v>-1.1125</c:v>
                </c:pt>
                <c:pt idx="1511">
                  <c:v>-1.1125</c:v>
                </c:pt>
                <c:pt idx="1512">
                  <c:v>-1.1125</c:v>
                </c:pt>
                <c:pt idx="1513">
                  <c:v>-1.0875</c:v>
                </c:pt>
                <c:pt idx="1514">
                  <c:v>-1.1125</c:v>
                </c:pt>
                <c:pt idx="1515">
                  <c:v>-1.2125</c:v>
                </c:pt>
                <c:pt idx="1516">
                  <c:v>-1.25</c:v>
                </c:pt>
                <c:pt idx="1517">
                  <c:v>-1.3125</c:v>
                </c:pt>
                <c:pt idx="1518">
                  <c:v>-1.2875</c:v>
                </c:pt>
                <c:pt idx="1519">
                  <c:v>-1.3875</c:v>
                </c:pt>
                <c:pt idx="1520">
                  <c:v>-1.3625</c:v>
                </c:pt>
                <c:pt idx="1521">
                  <c:v>-1.3625</c:v>
                </c:pt>
                <c:pt idx="1522">
                  <c:v>-1.2625</c:v>
                </c:pt>
                <c:pt idx="1523">
                  <c:v>-1.2625</c:v>
                </c:pt>
                <c:pt idx="1524">
                  <c:v>-1.251</c:v>
                </c:pt>
                <c:pt idx="1525">
                  <c:v>-1.2125</c:v>
                </c:pt>
                <c:pt idx="1526">
                  <c:v>-1.175</c:v>
                </c:pt>
                <c:pt idx="1527">
                  <c:v>-1.3</c:v>
                </c:pt>
                <c:pt idx="1528">
                  <c:v>-1.2875</c:v>
                </c:pt>
                <c:pt idx="1529">
                  <c:v>-1.301</c:v>
                </c:pt>
                <c:pt idx="1530">
                  <c:v>-1.2625</c:v>
                </c:pt>
                <c:pt idx="1531">
                  <c:v>-1.2125</c:v>
                </c:pt>
                <c:pt idx="1532">
                  <c:v>-1.225</c:v>
                </c:pt>
                <c:pt idx="1533">
                  <c:v>-1.4</c:v>
                </c:pt>
                <c:pt idx="1534">
                  <c:v>-1.35</c:v>
                </c:pt>
                <c:pt idx="1535">
                  <c:v>-1.2375</c:v>
                </c:pt>
                <c:pt idx="1536">
                  <c:v>-1.3125</c:v>
                </c:pt>
                <c:pt idx="1537">
                  <c:v>-1.151</c:v>
                </c:pt>
                <c:pt idx="1538">
                  <c:v>-1.3125</c:v>
                </c:pt>
                <c:pt idx="1539">
                  <c:v>-1.2625</c:v>
                </c:pt>
                <c:pt idx="1540">
                  <c:v>-1.2375</c:v>
                </c:pt>
                <c:pt idx="1541">
                  <c:v>-1.2125</c:v>
                </c:pt>
                <c:pt idx="1542">
                  <c:v>-1.151</c:v>
                </c:pt>
                <c:pt idx="1543">
                  <c:v>-1.125</c:v>
                </c:pt>
                <c:pt idx="1544">
                  <c:v>-1.1875</c:v>
                </c:pt>
                <c:pt idx="1545">
                  <c:v>-1.1875</c:v>
                </c:pt>
                <c:pt idx="1546">
                  <c:v>-1.1875</c:v>
                </c:pt>
                <c:pt idx="1547">
                  <c:v>-1.201</c:v>
                </c:pt>
                <c:pt idx="1548">
                  <c:v>-1.2625</c:v>
                </c:pt>
              </c:numCache>
            </c:numRef>
          </c:yVal>
          <c:smooth val="0"/>
        </c:ser>
        <c:ser>
          <c:idx val="1"/>
          <c:order val="1"/>
          <c:tx>
            <c:strRef>
              <c:f>RR!$D$2</c:f>
              <c:strCache>
                <c:ptCount val="1"/>
                <c:pt idx="0">
                  <c:v>AUDUSD 3m</c:v>
                </c:pt>
              </c:strCache>
            </c:strRef>
          </c:tx>
          <c:spPr>
            <a:ln w="12700">
              <a:solidFill>
                <a:srgbClr val="008000"/>
              </a:solidFill>
            </a:ln>
          </c:spPr>
          <c:marker>
            <c:symbol val="none"/>
          </c:marker>
          <c:xVal>
            <c:numRef>
              <c:f>RR!$C$3:$C$1653</c:f>
              <c:numCache>
                <c:formatCode>d\-mmm\-yy</c:formatCode>
                <c:ptCount val="1651"/>
                <c:pt idx="0">
                  <c:v>39084.0</c:v>
                </c:pt>
                <c:pt idx="1">
                  <c:v>39085.0</c:v>
                </c:pt>
                <c:pt idx="2">
                  <c:v>39086.0</c:v>
                </c:pt>
                <c:pt idx="3">
                  <c:v>39087.0</c:v>
                </c:pt>
                <c:pt idx="4">
                  <c:v>39090.0</c:v>
                </c:pt>
                <c:pt idx="5">
                  <c:v>39091.0</c:v>
                </c:pt>
                <c:pt idx="6">
                  <c:v>39092.0</c:v>
                </c:pt>
                <c:pt idx="7">
                  <c:v>39093.0</c:v>
                </c:pt>
                <c:pt idx="8">
                  <c:v>39094.0</c:v>
                </c:pt>
                <c:pt idx="9">
                  <c:v>39097.0</c:v>
                </c:pt>
                <c:pt idx="10">
                  <c:v>39098.0</c:v>
                </c:pt>
                <c:pt idx="11">
                  <c:v>39099.0</c:v>
                </c:pt>
                <c:pt idx="12">
                  <c:v>39100.0</c:v>
                </c:pt>
                <c:pt idx="13">
                  <c:v>39101.0</c:v>
                </c:pt>
                <c:pt idx="14">
                  <c:v>39104.0</c:v>
                </c:pt>
                <c:pt idx="15">
                  <c:v>39105.0</c:v>
                </c:pt>
                <c:pt idx="16">
                  <c:v>39106.0</c:v>
                </c:pt>
                <c:pt idx="17">
                  <c:v>39107.0</c:v>
                </c:pt>
                <c:pt idx="18">
                  <c:v>39108.0</c:v>
                </c:pt>
                <c:pt idx="19">
                  <c:v>39111.0</c:v>
                </c:pt>
                <c:pt idx="20">
                  <c:v>39112.0</c:v>
                </c:pt>
                <c:pt idx="21">
                  <c:v>39113.0</c:v>
                </c:pt>
                <c:pt idx="22">
                  <c:v>39114.0</c:v>
                </c:pt>
                <c:pt idx="23">
                  <c:v>39115.0</c:v>
                </c:pt>
                <c:pt idx="24">
                  <c:v>39118.0</c:v>
                </c:pt>
                <c:pt idx="25">
                  <c:v>39119.0</c:v>
                </c:pt>
                <c:pt idx="26">
                  <c:v>39120.0</c:v>
                </c:pt>
                <c:pt idx="27">
                  <c:v>39121.0</c:v>
                </c:pt>
                <c:pt idx="28">
                  <c:v>39122.0</c:v>
                </c:pt>
                <c:pt idx="29">
                  <c:v>39125.0</c:v>
                </c:pt>
                <c:pt idx="30">
                  <c:v>39126.0</c:v>
                </c:pt>
                <c:pt idx="31">
                  <c:v>39127.0</c:v>
                </c:pt>
                <c:pt idx="32">
                  <c:v>39128.0</c:v>
                </c:pt>
                <c:pt idx="33">
                  <c:v>39129.0</c:v>
                </c:pt>
                <c:pt idx="34">
                  <c:v>39132.0</c:v>
                </c:pt>
                <c:pt idx="35">
                  <c:v>39133.0</c:v>
                </c:pt>
                <c:pt idx="36">
                  <c:v>39134.0</c:v>
                </c:pt>
                <c:pt idx="37">
                  <c:v>39135.0</c:v>
                </c:pt>
                <c:pt idx="38">
                  <c:v>39136.0</c:v>
                </c:pt>
                <c:pt idx="39">
                  <c:v>39139.0</c:v>
                </c:pt>
                <c:pt idx="40">
                  <c:v>39140.0</c:v>
                </c:pt>
                <c:pt idx="41">
                  <c:v>39141.0</c:v>
                </c:pt>
                <c:pt idx="42">
                  <c:v>39142.0</c:v>
                </c:pt>
                <c:pt idx="43">
                  <c:v>39143.0</c:v>
                </c:pt>
                <c:pt idx="44">
                  <c:v>39146.0</c:v>
                </c:pt>
                <c:pt idx="45">
                  <c:v>39147.0</c:v>
                </c:pt>
                <c:pt idx="46">
                  <c:v>39149.0</c:v>
                </c:pt>
                <c:pt idx="47">
                  <c:v>39150.0</c:v>
                </c:pt>
                <c:pt idx="48">
                  <c:v>39153.0</c:v>
                </c:pt>
                <c:pt idx="49">
                  <c:v>39154.0</c:v>
                </c:pt>
                <c:pt idx="50">
                  <c:v>39155.0</c:v>
                </c:pt>
                <c:pt idx="51">
                  <c:v>39156.0</c:v>
                </c:pt>
                <c:pt idx="52">
                  <c:v>39157.0</c:v>
                </c:pt>
                <c:pt idx="53">
                  <c:v>39160.0</c:v>
                </c:pt>
                <c:pt idx="54">
                  <c:v>39161.0</c:v>
                </c:pt>
                <c:pt idx="55">
                  <c:v>39162.0</c:v>
                </c:pt>
                <c:pt idx="56">
                  <c:v>39163.0</c:v>
                </c:pt>
                <c:pt idx="57">
                  <c:v>39164.0</c:v>
                </c:pt>
                <c:pt idx="58">
                  <c:v>39167.0</c:v>
                </c:pt>
                <c:pt idx="59">
                  <c:v>39168.0</c:v>
                </c:pt>
                <c:pt idx="60">
                  <c:v>39169.0</c:v>
                </c:pt>
                <c:pt idx="61">
                  <c:v>39170.0</c:v>
                </c:pt>
                <c:pt idx="62">
                  <c:v>39171.0</c:v>
                </c:pt>
                <c:pt idx="63">
                  <c:v>39174.0</c:v>
                </c:pt>
                <c:pt idx="64">
                  <c:v>39176.0</c:v>
                </c:pt>
                <c:pt idx="65">
                  <c:v>39177.0</c:v>
                </c:pt>
                <c:pt idx="66">
                  <c:v>39178.0</c:v>
                </c:pt>
                <c:pt idx="67">
                  <c:v>39181.0</c:v>
                </c:pt>
                <c:pt idx="68">
                  <c:v>39182.0</c:v>
                </c:pt>
                <c:pt idx="69">
                  <c:v>39184.0</c:v>
                </c:pt>
                <c:pt idx="70">
                  <c:v>39185.0</c:v>
                </c:pt>
                <c:pt idx="71">
                  <c:v>39188.0</c:v>
                </c:pt>
                <c:pt idx="72">
                  <c:v>39189.0</c:v>
                </c:pt>
                <c:pt idx="73">
                  <c:v>39191.0</c:v>
                </c:pt>
                <c:pt idx="74">
                  <c:v>39192.0</c:v>
                </c:pt>
                <c:pt idx="75">
                  <c:v>39195.0</c:v>
                </c:pt>
                <c:pt idx="76">
                  <c:v>39196.0</c:v>
                </c:pt>
                <c:pt idx="77">
                  <c:v>39197.0</c:v>
                </c:pt>
                <c:pt idx="78">
                  <c:v>39198.0</c:v>
                </c:pt>
                <c:pt idx="79">
                  <c:v>39199.0</c:v>
                </c:pt>
                <c:pt idx="80">
                  <c:v>39202.0</c:v>
                </c:pt>
                <c:pt idx="81">
                  <c:v>39203.0</c:v>
                </c:pt>
                <c:pt idx="82">
                  <c:v>39204.0</c:v>
                </c:pt>
                <c:pt idx="83">
                  <c:v>39205.0</c:v>
                </c:pt>
                <c:pt idx="84">
                  <c:v>39206.0</c:v>
                </c:pt>
                <c:pt idx="85">
                  <c:v>39209.0</c:v>
                </c:pt>
                <c:pt idx="86">
                  <c:v>39210.0</c:v>
                </c:pt>
                <c:pt idx="87">
                  <c:v>39211.0</c:v>
                </c:pt>
                <c:pt idx="88">
                  <c:v>39212.0</c:v>
                </c:pt>
                <c:pt idx="89">
                  <c:v>39213.0</c:v>
                </c:pt>
                <c:pt idx="90">
                  <c:v>39216.0</c:v>
                </c:pt>
                <c:pt idx="91">
                  <c:v>39217.0</c:v>
                </c:pt>
                <c:pt idx="92">
                  <c:v>39218.0</c:v>
                </c:pt>
                <c:pt idx="93">
                  <c:v>39220.0</c:v>
                </c:pt>
                <c:pt idx="94">
                  <c:v>39223.0</c:v>
                </c:pt>
                <c:pt idx="95">
                  <c:v>39224.0</c:v>
                </c:pt>
                <c:pt idx="96">
                  <c:v>39225.0</c:v>
                </c:pt>
                <c:pt idx="97">
                  <c:v>39226.0</c:v>
                </c:pt>
                <c:pt idx="98">
                  <c:v>39227.0</c:v>
                </c:pt>
                <c:pt idx="99">
                  <c:v>39230.0</c:v>
                </c:pt>
                <c:pt idx="100">
                  <c:v>39231.0</c:v>
                </c:pt>
                <c:pt idx="101">
                  <c:v>39232.0</c:v>
                </c:pt>
                <c:pt idx="102">
                  <c:v>39233.0</c:v>
                </c:pt>
                <c:pt idx="103">
                  <c:v>39234.0</c:v>
                </c:pt>
                <c:pt idx="104">
                  <c:v>39237.0</c:v>
                </c:pt>
                <c:pt idx="105">
                  <c:v>39238.0</c:v>
                </c:pt>
                <c:pt idx="106">
                  <c:v>39239.0</c:v>
                </c:pt>
                <c:pt idx="107">
                  <c:v>39240.0</c:v>
                </c:pt>
                <c:pt idx="108">
                  <c:v>39241.0</c:v>
                </c:pt>
                <c:pt idx="109">
                  <c:v>39244.0</c:v>
                </c:pt>
                <c:pt idx="110">
                  <c:v>39245.0</c:v>
                </c:pt>
                <c:pt idx="111">
                  <c:v>39247.0</c:v>
                </c:pt>
                <c:pt idx="112">
                  <c:v>39248.0</c:v>
                </c:pt>
                <c:pt idx="113">
                  <c:v>39251.0</c:v>
                </c:pt>
                <c:pt idx="114">
                  <c:v>39252.0</c:v>
                </c:pt>
                <c:pt idx="115">
                  <c:v>39253.0</c:v>
                </c:pt>
                <c:pt idx="116">
                  <c:v>39254.0</c:v>
                </c:pt>
                <c:pt idx="117">
                  <c:v>39255.0</c:v>
                </c:pt>
                <c:pt idx="118">
                  <c:v>39258.0</c:v>
                </c:pt>
                <c:pt idx="119">
                  <c:v>39259.0</c:v>
                </c:pt>
                <c:pt idx="120">
                  <c:v>39260.0</c:v>
                </c:pt>
                <c:pt idx="121">
                  <c:v>39261.0</c:v>
                </c:pt>
                <c:pt idx="122">
                  <c:v>39262.0</c:v>
                </c:pt>
                <c:pt idx="123">
                  <c:v>39265.0</c:v>
                </c:pt>
                <c:pt idx="124">
                  <c:v>39266.0</c:v>
                </c:pt>
                <c:pt idx="125">
                  <c:v>39267.0</c:v>
                </c:pt>
                <c:pt idx="126">
                  <c:v>39268.0</c:v>
                </c:pt>
                <c:pt idx="127">
                  <c:v>39269.0</c:v>
                </c:pt>
                <c:pt idx="128">
                  <c:v>39272.0</c:v>
                </c:pt>
                <c:pt idx="129">
                  <c:v>39273.0</c:v>
                </c:pt>
                <c:pt idx="130">
                  <c:v>39274.0</c:v>
                </c:pt>
                <c:pt idx="131">
                  <c:v>39275.0</c:v>
                </c:pt>
                <c:pt idx="132">
                  <c:v>39276.0</c:v>
                </c:pt>
                <c:pt idx="133">
                  <c:v>39279.0</c:v>
                </c:pt>
                <c:pt idx="134">
                  <c:v>39280.0</c:v>
                </c:pt>
                <c:pt idx="135">
                  <c:v>39281.0</c:v>
                </c:pt>
                <c:pt idx="136">
                  <c:v>39282.0</c:v>
                </c:pt>
                <c:pt idx="137">
                  <c:v>39283.0</c:v>
                </c:pt>
                <c:pt idx="138">
                  <c:v>39286.0</c:v>
                </c:pt>
                <c:pt idx="139">
                  <c:v>39287.0</c:v>
                </c:pt>
                <c:pt idx="140">
                  <c:v>39288.0</c:v>
                </c:pt>
                <c:pt idx="141">
                  <c:v>39289.0</c:v>
                </c:pt>
                <c:pt idx="142">
                  <c:v>39290.0</c:v>
                </c:pt>
                <c:pt idx="143">
                  <c:v>39293.0</c:v>
                </c:pt>
                <c:pt idx="144">
                  <c:v>39294.0</c:v>
                </c:pt>
                <c:pt idx="145">
                  <c:v>39295.0</c:v>
                </c:pt>
                <c:pt idx="146">
                  <c:v>39296.0</c:v>
                </c:pt>
                <c:pt idx="147">
                  <c:v>39297.0</c:v>
                </c:pt>
                <c:pt idx="148">
                  <c:v>39300.0</c:v>
                </c:pt>
                <c:pt idx="149">
                  <c:v>39301.0</c:v>
                </c:pt>
                <c:pt idx="150">
                  <c:v>39302.0</c:v>
                </c:pt>
                <c:pt idx="151">
                  <c:v>39303.0</c:v>
                </c:pt>
                <c:pt idx="152">
                  <c:v>39304.0</c:v>
                </c:pt>
                <c:pt idx="153">
                  <c:v>39307.0</c:v>
                </c:pt>
                <c:pt idx="154">
                  <c:v>39308.0</c:v>
                </c:pt>
                <c:pt idx="155">
                  <c:v>39309.0</c:v>
                </c:pt>
                <c:pt idx="156">
                  <c:v>39310.0</c:v>
                </c:pt>
                <c:pt idx="157">
                  <c:v>39311.0</c:v>
                </c:pt>
                <c:pt idx="158">
                  <c:v>39314.0</c:v>
                </c:pt>
                <c:pt idx="159">
                  <c:v>39315.0</c:v>
                </c:pt>
                <c:pt idx="160">
                  <c:v>39316.0</c:v>
                </c:pt>
                <c:pt idx="161">
                  <c:v>39317.0</c:v>
                </c:pt>
                <c:pt idx="162">
                  <c:v>39318.0</c:v>
                </c:pt>
                <c:pt idx="163">
                  <c:v>39321.0</c:v>
                </c:pt>
                <c:pt idx="164">
                  <c:v>39322.0</c:v>
                </c:pt>
                <c:pt idx="165">
                  <c:v>39323.0</c:v>
                </c:pt>
                <c:pt idx="166">
                  <c:v>39324.0</c:v>
                </c:pt>
                <c:pt idx="167">
                  <c:v>39325.0</c:v>
                </c:pt>
                <c:pt idx="168">
                  <c:v>39328.0</c:v>
                </c:pt>
                <c:pt idx="169">
                  <c:v>39329.0</c:v>
                </c:pt>
                <c:pt idx="170">
                  <c:v>39330.0</c:v>
                </c:pt>
                <c:pt idx="171">
                  <c:v>39331.0</c:v>
                </c:pt>
                <c:pt idx="172">
                  <c:v>39332.0</c:v>
                </c:pt>
                <c:pt idx="173">
                  <c:v>39335.0</c:v>
                </c:pt>
                <c:pt idx="174">
                  <c:v>39336.0</c:v>
                </c:pt>
                <c:pt idx="175">
                  <c:v>39337.0</c:v>
                </c:pt>
                <c:pt idx="176">
                  <c:v>39338.0</c:v>
                </c:pt>
                <c:pt idx="177">
                  <c:v>39339.0</c:v>
                </c:pt>
                <c:pt idx="178">
                  <c:v>39342.0</c:v>
                </c:pt>
                <c:pt idx="179">
                  <c:v>39343.0</c:v>
                </c:pt>
                <c:pt idx="180">
                  <c:v>39344.0</c:v>
                </c:pt>
                <c:pt idx="181">
                  <c:v>39345.0</c:v>
                </c:pt>
                <c:pt idx="182">
                  <c:v>39346.0</c:v>
                </c:pt>
                <c:pt idx="183">
                  <c:v>39349.0</c:v>
                </c:pt>
                <c:pt idx="184">
                  <c:v>39350.0</c:v>
                </c:pt>
                <c:pt idx="185">
                  <c:v>39351.0</c:v>
                </c:pt>
                <c:pt idx="186">
                  <c:v>39352.0</c:v>
                </c:pt>
                <c:pt idx="187">
                  <c:v>39353.0</c:v>
                </c:pt>
                <c:pt idx="188">
                  <c:v>39356.0</c:v>
                </c:pt>
                <c:pt idx="189">
                  <c:v>39357.0</c:v>
                </c:pt>
                <c:pt idx="190">
                  <c:v>39358.0</c:v>
                </c:pt>
                <c:pt idx="191">
                  <c:v>39359.0</c:v>
                </c:pt>
                <c:pt idx="192">
                  <c:v>39360.0</c:v>
                </c:pt>
                <c:pt idx="193">
                  <c:v>39363.0</c:v>
                </c:pt>
                <c:pt idx="194">
                  <c:v>39364.0</c:v>
                </c:pt>
                <c:pt idx="195">
                  <c:v>39365.0</c:v>
                </c:pt>
                <c:pt idx="196">
                  <c:v>39366.0</c:v>
                </c:pt>
                <c:pt idx="197">
                  <c:v>39367.0</c:v>
                </c:pt>
                <c:pt idx="198">
                  <c:v>39370.0</c:v>
                </c:pt>
                <c:pt idx="199">
                  <c:v>39371.0</c:v>
                </c:pt>
                <c:pt idx="200">
                  <c:v>39372.0</c:v>
                </c:pt>
                <c:pt idx="201">
                  <c:v>39373.0</c:v>
                </c:pt>
                <c:pt idx="202">
                  <c:v>39374.0</c:v>
                </c:pt>
                <c:pt idx="203">
                  <c:v>39378.0</c:v>
                </c:pt>
                <c:pt idx="204">
                  <c:v>39379.0</c:v>
                </c:pt>
                <c:pt idx="205">
                  <c:v>39380.0</c:v>
                </c:pt>
                <c:pt idx="206">
                  <c:v>39381.0</c:v>
                </c:pt>
                <c:pt idx="207">
                  <c:v>39384.0</c:v>
                </c:pt>
                <c:pt idx="208">
                  <c:v>39385.0</c:v>
                </c:pt>
                <c:pt idx="209">
                  <c:v>39386.0</c:v>
                </c:pt>
                <c:pt idx="210">
                  <c:v>39387.0</c:v>
                </c:pt>
                <c:pt idx="211">
                  <c:v>39388.0</c:v>
                </c:pt>
                <c:pt idx="212">
                  <c:v>39391.0</c:v>
                </c:pt>
                <c:pt idx="213">
                  <c:v>39392.0</c:v>
                </c:pt>
                <c:pt idx="214">
                  <c:v>39393.0</c:v>
                </c:pt>
                <c:pt idx="215">
                  <c:v>39394.0</c:v>
                </c:pt>
                <c:pt idx="216">
                  <c:v>39395.0</c:v>
                </c:pt>
                <c:pt idx="217">
                  <c:v>39398.0</c:v>
                </c:pt>
                <c:pt idx="218">
                  <c:v>39399.0</c:v>
                </c:pt>
                <c:pt idx="219">
                  <c:v>39400.0</c:v>
                </c:pt>
                <c:pt idx="220">
                  <c:v>39401.0</c:v>
                </c:pt>
                <c:pt idx="221">
                  <c:v>39402.0</c:v>
                </c:pt>
                <c:pt idx="222">
                  <c:v>39405.0</c:v>
                </c:pt>
                <c:pt idx="223">
                  <c:v>39406.0</c:v>
                </c:pt>
                <c:pt idx="224">
                  <c:v>39407.0</c:v>
                </c:pt>
                <c:pt idx="225">
                  <c:v>39408.0</c:v>
                </c:pt>
                <c:pt idx="226">
                  <c:v>39409.0</c:v>
                </c:pt>
                <c:pt idx="227">
                  <c:v>39412.0</c:v>
                </c:pt>
                <c:pt idx="228">
                  <c:v>39413.0</c:v>
                </c:pt>
                <c:pt idx="229">
                  <c:v>39414.0</c:v>
                </c:pt>
                <c:pt idx="230">
                  <c:v>39415.0</c:v>
                </c:pt>
                <c:pt idx="231">
                  <c:v>39416.0</c:v>
                </c:pt>
                <c:pt idx="232">
                  <c:v>39419.0</c:v>
                </c:pt>
                <c:pt idx="233">
                  <c:v>39420.0</c:v>
                </c:pt>
                <c:pt idx="234">
                  <c:v>39421.0</c:v>
                </c:pt>
                <c:pt idx="235">
                  <c:v>39422.0</c:v>
                </c:pt>
                <c:pt idx="236">
                  <c:v>39423.0</c:v>
                </c:pt>
                <c:pt idx="237">
                  <c:v>39426.0</c:v>
                </c:pt>
                <c:pt idx="238">
                  <c:v>39427.0</c:v>
                </c:pt>
                <c:pt idx="239">
                  <c:v>39428.0</c:v>
                </c:pt>
                <c:pt idx="240">
                  <c:v>39429.0</c:v>
                </c:pt>
                <c:pt idx="241">
                  <c:v>39430.0</c:v>
                </c:pt>
                <c:pt idx="242">
                  <c:v>39433.0</c:v>
                </c:pt>
                <c:pt idx="243">
                  <c:v>39434.0</c:v>
                </c:pt>
                <c:pt idx="244">
                  <c:v>39435.0</c:v>
                </c:pt>
                <c:pt idx="245">
                  <c:v>39436.0</c:v>
                </c:pt>
                <c:pt idx="246">
                  <c:v>39437.0</c:v>
                </c:pt>
                <c:pt idx="247">
                  <c:v>39440.0</c:v>
                </c:pt>
                <c:pt idx="248">
                  <c:v>39442.0</c:v>
                </c:pt>
                <c:pt idx="249">
                  <c:v>39443.0</c:v>
                </c:pt>
                <c:pt idx="250">
                  <c:v>39444.0</c:v>
                </c:pt>
                <c:pt idx="251">
                  <c:v>39447.0</c:v>
                </c:pt>
                <c:pt idx="252">
                  <c:v>39449.0</c:v>
                </c:pt>
                <c:pt idx="253">
                  <c:v>39450.0</c:v>
                </c:pt>
                <c:pt idx="254">
                  <c:v>39451.0</c:v>
                </c:pt>
                <c:pt idx="255">
                  <c:v>39454.0</c:v>
                </c:pt>
                <c:pt idx="256">
                  <c:v>39455.0</c:v>
                </c:pt>
                <c:pt idx="257">
                  <c:v>39456.0</c:v>
                </c:pt>
                <c:pt idx="258">
                  <c:v>39457.0</c:v>
                </c:pt>
                <c:pt idx="259">
                  <c:v>39458.0</c:v>
                </c:pt>
                <c:pt idx="260">
                  <c:v>39461.0</c:v>
                </c:pt>
                <c:pt idx="261">
                  <c:v>39462.0</c:v>
                </c:pt>
                <c:pt idx="262">
                  <c:v>39463.0</c:v>
                </c:pt>
                <c:pt idx="263">
                  <c:v>39464.0</c:v>
                </c:pt>
                <c:pt idx="264">
                  <c:v>39465.0</c:v>
                </c:pt>
                <c:pt idx="265">
                  <c:v>39468.0</c:v>
                </c:pt>
                <c:pt idx="266">
                  <c:v>39469.0</c:v>
                </c:pt>
                <c:pt idx="267">
                  <c:v>39470.0</c:v>
                </c:pt>
                <c:pt idx="268">
                  <c:v>39471.0</c:v>
                </c:pt>
                <c:pt idx="269">
                  <c:v>39472.0</c:v>
                </c:pt>
                <c:pt idx="270">
                  <c:v>39475.0</c:v>
                </c:pt>
                <c:pt idx="271">
                  <c:v>39476.0</c:v>
                </c:pt>
                <c:pt idx="272">
                  <c:v>39477.0</c:v>
                </c:pt>
                <c:pt idx="273">
                  <c:v>39478.0</c:v>
                </c:pt>
                <c:pt idx="274">
                  <c:v>39479.0</c:v>
                </c:pt>
                <c:pt idx="275">
                  <c:v>39482.0</c:v>
                </c:pt>
                <c:pt idx="276">
                  <c:v>39483.0</c:v>
                </c:pt>
                <c:pt idx="277">
                  <c:v>39484.0</c:v>
                </c:pt>
                <c:pt idx="278">
                  <c:v>39485.0</c:v>
                </c:pt>
                <c:pt idx="279">
                  <c:v>39486.0</c:v>
                </c:pt>
                <c:pt idx="280">
                  <c:v>39489.0</c:v>
                </c:pt>
                <c:pt idx="281">
                  <c:v>39490.0</c:v>
                </c:pt>
                <c:pt idx="282">
                  <c:v>39491.0</c:v>
                </c:pt>
                <c:pt idx="283">
                  <c:v>39492.0</c:v>
                </c:pt>
                <c:pt idx="284">
                  <c:v>39493.0</c:v>
                </c:pt>
                <c:pt idx="285">
                  <c:v>39496.0</c:v>
                </c:pt>
                <c:pt idx="286">
                  <c:v>39497.0</c:v>
                </c:pt>
                <c:pt idx="287">
                  <c:v>39498.0</c:v>
                </c:pt>
                <c:pt idx="288">
                  <c:v>39499.0</c:v>
                </c:pt>
                <c:pt idx="289">
                  <c:v>39500.0</c:v>
                </c:pt>
                <c:pt idx="290">
                  <c:v>39503.0</c:v>
                </c:pt>
                <c:pt idx="291">
                  <c:v>39504.0</c:v>
                </c:pt>
                <c:pt idx="292">
                  <c:v>39505.0</c:v>
                </c:pt>
                <c:pt idx="293">
                  <c:v>39506.0</c:v>
                </c:pt>
                <c:pt idx="294">
                  <c:v>39507.0</c:v>
                </c:pt>
                <c:pt idx="295">
                  <c:v>39510.0</c:v>
                </c:pt>
                <c:pt idx="296">
                  <c:v>39511.0</c:v>
                </c:pt>
                <c:pt idx="297">
                  <c:v>39512.0</c:v>
                </c:pt>
                <c:pt idx="298">
                  <c:v>39513.0</c:v>
                </c:pt>
                <c:pt idx="299">
                  <c:v>39514.0</c:v>
                </c:pt>
                <c:pt idx="300">
                  <c:v>39517.0</c:v>
                </c:pt>
                <c:pt idx="301">
                  <c:v>39518.0</c:v>
                </c:pt>
                <c:pt idx="302">
                  <c:v>39519.0</c:v>
                </c:pt>
                <c:pt idx="303">
                  <c:v>39520.0</c:v>
                </c:pt>
                <c:pt idx="304">
                  <c:v>39521.0</c:v>
                </c:pt>
                <c:pt idx="305">
                  <c:v>39524.0</c:v>
                </c:pt>
                <c:pt idx="306">
                  <c:v>39525.0</c:v>
                </c:pt>
                <c:pt idx="307">
                  <c:v>39526.0</c:v>
                </c:pt>
                <c:pt idx="308">
                  <c:v>39527.0</c:v>
                </c:pt>
                <c:pt idx="309">
                  <c:v>39528.0</c:v>
                </c:pt>
                <c:pt idx="310">
                  <c:v>39531.0</c:v>
                </c:pt>
                <c:pt idx="311">
                  <c:v>39532.0</c:v>
                </c:pt>
                <c:pt idx="312">
                  <c:v>39533.0</c:v>
                </c:pt>
                <c:pt idx="313">
                  <c:v>39534.0</c:v>
                </c:pt>
                <c:pt idx="314">
                  <c:v>39535.0</c:v>
                </c:pt>
                <c:pt idx="315">
                  <c:v>39538.0</c:v>
                </c:pt>
                <c:pt idx="316">
                  <c:v>39539.0</c:v>
                </c:pt>
                <c:pt idx="317">
                  <c:v>39540.0</c:v>
                </c:pt>
                <c:pt idx="318">
                  <c:v>39541.0</c:v>
                </c:pt>
                <c:pt idx="319">
                  <c:v>39542.0</c:v>
                </c:pt>
                <c:pt idx="320">
                  <c:v>39545.0</c:v>
                </c:pt>
                <c:pt idx="321">
                  <c:v>39546.0</c:v>
                </c:pt>
                <c:pt idx="322">
                  <c:v>39547.0</c:v>
                </c:pt>
                <c:pt idx="323">
                  <c:v>39548.0</c:v>
                </c:pt>
                <c:pt idx="324">
                  <c:v>39549.0</c:v>
                </c:pt>
                <c:pt idx="325">
                  <c:v>39552.0</c:v>
                </c:pt>
                <c:pt idx="326">
                  <c:v>39553.0</c:v>
                </c:pt>
                <c:pt idx="327">
                  <c:v>39554.0</c:v>
                </c:pt>
                <c:pt idx="328">
                  <c:v>39555.0</c:v>
                </c:pt>
                <c:pt idx="329">
                  <c:v>39556.0</c:v>
                </c:pt>
                <c:pt idx="330">
                  <c:v>39559.0</c:v>
                </c:pt>
                <c:pt idx="331">
                  <c:v>39560.0</c:v>
                </c:pt>
                <c:pt idx="332">
                  <c:v>39561.0</c:v>
                </c:pt>
                <c:pt idx="333">
                  <c:v>39562.0</c:v>
                </c:pt>
                <c:pt idx="334">
                  <c:v>39563.0</c:v>
                </c:pt>
                <c:pt idx="335">
                  <c:v>39566.0</c:v>
                </c:pt>
                <c:pt idx="336">
                  <c:v>39567.0</c:v>
                </c:pt>
                <c:pt idx="337">
                  <c:v>39568.0</c:v>
                </c:pt>
                <c:pt idx="338">
                  <c:v>39569.0</c:v>
                </c:pt>
                <c:pt idx="339">
                  <c:v>39570.0</c:v>
                </c:pt>
                <c:pt idx="340">
                  <c:v>39573.0</c:v>
                </c:pt>
                <c:pt idx="341">
                  <c:v>39574.0</c:v>
                </c:pt>
                <c:pt idx="342">
                  <c:v>39575.0</c:v>
                </c:pt>
                <c:pt idx="343">
                  <c:v>39576.0</c:v>
                </c:pt>
                <c:pt idx="344">
                  <c:v>39577.0</c:v>
                </c:pt>
                <c:pt idx="345">
                  <c:v>39580.0</c:v>
                </c:pt>
                <c:pt idx="346">
                  <c:v>39581.0</c:v>
                </c:pt>
                <c:pt idx="347">
                  <c:v>39582.0</c:v>
                </c:pt>
                <c:pt idx="348">
                  <c:v>39583.0</c:v>
                </c:pt>
                <c:pt idx="349">
                  <c:v>39584.0</c:v>
                </c:pt>
                <c:pt idx="350">
                  <c:v>39587.0</c:v>
                </c:pt>
                <c:pt idx="351">
                  <c:v>39588.0</c:v>
                </c:pt>
                <c:pt idx="352">
                  <c:v>39589.0</c:v>
                </c:pt>
                <c:pt idx="353">
                  <c:v>39590.0</c:v>
                </c:pt>
                <c:pt idx="354">
                  <c:v>39591.0</c:v>
                </c:pt>
                <c:pt idx="355">
                  <c:v>39594.0</c:v>
                </c:pt>
                <c:pt idx="356">
                  <c:v>39595.0</c:v>
                </c:pt>
                <c:pt idx="357">
                  <c:v>39596.0</c:v>
                </c:pt>
                <c:pt idx="358">
                  <c:v>39597.0</c:v>
                </c:pt>
                <c:pt idx="359">
                  <c:v>39598.0</c:v>
                </c:pt>
                <c:pt idx="360">
                  <c:v>39601.0</c:v>
                </c:pt>
                <c:pt idx="361">
                  <c:v>39602.0</c:v>
                </c:pt>
                <c:pt idx="362">
                  <c:v>39603.0</c:v>
                </c:pt>
                <c:pt idx="363">
                  <c:v>39604.0</c:v>
                </c:pt>
                <c:pt idx="364">
                  <c:v>39605.0</c:v>
                </c:pt>
                <c:pt idx="365">
                  <c:v>39608.0</c:v>
                </c:pt>
                <c:pt idx="366">
                  <c:v>39609.0</c:v>
                </c:pt>
                <c:pt idx="367">
                  <c:v>39610.0</c:v>
                </c:pt>
                <c:pt idx="368">
                  <c:v>39611.0</c:v>
                </c:pt>
                <c:pt idx="369">
                  <c:v>39612.0</c:v>
                </c:pt>
                <c:pt idx="370">
                  <c:v>39615.0</c:v>
                </c:pt>
                <c:pt idx="371">
                  <c:v>39616.0</c:v>
                </c:pt>
                <c:pt idx="372">
                  <c:v>39618.0</c:v>
                </c:pt>
                <c:pt idx="373">
                  <c:v>39619.0</c:v>
                </c:pt>
                <c:pt idx="374">
                  <c:v>39622.0</c:v>
                </c:pt>
                <c:pt idx="375">
                  <c:v>39623.0</c:v>
                </c:pt>
                <c:pt idx="376">
                  <c:v>39624.0</c:v>
                </c:pt>
                <c:pt idx="377">
                  <c:v>39625.0</c:v>
                </c:pt>
                <c:pt idx="378">
                  <c:v>39626.0</c:v>
                </c:pt>
                <c:pt idx="379">
                  <c:v>39629.0</c:v>
                </c:pt>
                <c:pt idx="380">
                  <c:v>39630.0</c:v>
                </c:pt>
                <c:pt idx="381">
                  <c:v>39631.0</c:v>
                </c:pt>
                <c:pt idx="382">
                  <c:v>39632.0</c:v>
                </c:pt>
                <c:pt idx="383">
                  <c:v>39633.0</c:v>
                </c:pt>
                <c:pt idx="384">
                  <c:v>39636.0</c:v>
                </c:pt>
                <c:pt idx="385">
                  <c:v>39637.0</c:v>
                </c:pt>
                <c:pt idx="386">
                  <c:v>39638.0</c:v>
                </c:pt>
                <c:pt idx="387">
                  <c:v>39639.0</c:v>
                </c:pt>
                <c:pt idx="388">
                  <c:v>39640.0</c:v>
                </c:pt>
                <c:pt idx="389">
                  <c:v>39643.0</c:v>
                </c:pt>
                <c:pt idx="390">
                  <c:v>39644.0</c:v>
                </c:pt>
                <c:pt idx="391">
                  <c:v>39645.0</c:v>
                </c:pt>
                <c:pt idx="392">
                  <c:v>39646.0</c:v>
                </c:pt>
                <c:pt idx="393">
                  <c:v>39647.0</c:v>
                </c:pt>
                <c:pt idx="394">
                  <c:v>39650.0</c:v>
                </c:pt>
                <c:pt idx="395">
                  <c:v>39651.0</c:v>
                </c:pt>
                <c:pt idx="396">
                  <c:v>39652.0</c:v>
                </c:pt>
                <c:pt idx="397">
                  <c:v>39653.0</c:v>
                </c:pt>
                <c:pt idx="398">
                  <c:v>39654.0</c:v>
                </c:pt>
                <c:pt idx="399">
                  <c:v>39657.0</c:v>
                </c:pt>
                <c:pt idx="400">
                  <c:v>39658.0</c:v>
                </c:pt>
                <c:pt idx="401">
                  <c:v>39659.0</c:v>
                </c:pt>
                <c:pt idx="402">
                  <c:v>39660.0</c:v>
                </c:pt>
                <c:pt idx="403">
                  <c:v>39661.0</c:v>
                </c:pt>
                <c:pt idx="404">
                  <c:v>39664.0</c:v>
                </c:pt>
                <c:pt idx="405">
                  <c:v>39665.0</c:v>
                </c:pt>
                <c:pt idx="406">
                  <c:v>39666.0</c:v>
                </c:pt>
                <c:pt idx="407">
                  <c:v>39667.0</c:v>
                </c:pt>
                <c:pt idx="408">
                  <c:v>39668.0</c:v>
                </c:pt>
                <c:pt idx="409">
                  <c:v>39671.0</c:v>
                </c:pt>
                <c:pt idx="410">
                  <c:v>39672.0</c:v>
                </c:pt>
                <c:pt idx="411">
                  <c:v>39673.0</c:v>
                </c:pt>
                <c:pt idx="412">
                  <c:v>39674.0</c:v>
                </c:pt>
                <c:pt idx="413">
                  <c:v>39675.0</c:v>
                </c:pt>
                <c:pt idx="414">
                  <c:v>39678.0</c:v>
                </c:pt>
                <c:pt idx="415">
                  <c:v>39679.0</c:v>
                </c:pt>
                <c:pt idx="416">
                  <c:v>39680.0</c:v>
                </c:pt>
                <c:pt idx="417">
                  <c:v>39681.0</c:v>
                </c:pt>
                <c:pt idx="418">
                  <c:v>39682.0</c:v>
                </c:pt>
                <c:pt idx="419">
                  <c:v>39685.0</c:v>
                </c:pt>
                <c:pt idx="420">
                  <c:v>39686.0</c:v>
                </c:pt>
                <c:pt idx="421">
                  <c:v>39687.0</c:v>
                </c:pt>
                <c:pt idx="422">
                  <c:v>39688.0</c:v>
                </c:pt>
                <c:pt idx="423">
                  <c:v>39689.0</c:v>
                </c:pt>
                <c:pt idx="424">
                  <c:v>39692.0</c:v>
                </c:pt>
                <c:pt idx="425">
                  <c:v>39693.0</c:v>
                </c:pt>
                <c:pt idx="426">
                  <c:v>39694.0</c:v>
                </c:pt>
                <c:pt idx="427">
                  <c:v>39695.0</c:v>
                </c:pt>
                <c:pt idx="428">
                  <c:v>39696.0</c:v>
                </c:pt>
                <c:pt idx="429">
                  <c:v>39699.0</c:v>
                </c:pt>
                <c:pt idx="430">
                  <c:v>39700.0</c:v>
                </c:pt>
                <c:pt idx="431">
                  <c:v>39701.0</c:v>
                </c:pt>
                <c:pt idx="432">
                  <c:v>39702.0</c:v>
                </c:pt>
                <c:pt idx="433">
                  <c:v>39703.0</c:v>
                </c:pt>
                <c:pt idx="434">
                  <c:v>39706.0</c:v>
                </c:pt>
                <c:pt idx="435">
                  <c:v>39707.0</c:v>
                </c:pt>
                <c:pt idx="436">
                  <c:v>39708.0</c:v>
                </c:pt>
                <c:pt idx="437">
                  <c:v>39709.0</c:v>
                </c:pt>
                <c:pt idx="438">
                  <c:v>39710.0</c:v>
                </c:pt>
                <c:pt idx="439">
                  <c:v>39713.0</c:v>
                </c:pt>
                <c:pt idx="440">
                  <c:v>39714.0</c:v>
                </c:pt>
                <c:pt idx="441">
                  <c:v>39715.0</c:v>
                </c:pt>
                <c:pt idx="442">
                  <c:v>39716.0</c:v>
                </c:pt>
                <c:pt idx="443">
                  <c:v>39717.0</c:v>
                </c:pt>
                <c:pt idx="444">
                  <c:v>39720.0</c:v>
                </c:pt>
                <c:pt idx="445">
                  <c:v>39721.0</c:v>
                </c:pt>
                <c:pt idx="446">
                  <c:v>39722.0</c:v>
                </c:pt>
                <c:pt idx="447">
                  <c:v>39723.0</c:v>
                </c:pt>
                <c:pt idx="448">
                  <c:v>39724.0</c:v>
                </c:pt>
                <c:pt idx="449">
                  <c:v>39727.0</c:v>
                </c:pt>
                <c:pt idx="450">
                  <c:v>39728.0</c:v>
                </c:pt>
                <c:pt idx="451">
                  <c:v>39729.0</c:v>
                </c:pt>
                <c:pt idx="452">
                  <c:v>39730.0</c:v>
                </c:pt>
                <c:pt idx="453">
                  <c:v>39731.0</c:v>
                </c:pt>
                <c:pt idx="454">
                  <c:v>39734.0</c:v>
                </c:pt>
                <c:pt idx="455">
                  <c:v>39735.0</c:v>
                </c:pt>
                <c:pt idx="456">
                  <c:v>39736.0</c:v>
                </c:pt>
                <c:pt idx="457">
                  <c:v>39737.0</c:v>
                </c:pt>
                <c:pt idx="458">
                  <c:v>39738.0</c:v>
                </c:pt>
                <c:pt idx="459">
                  <c:v>39741.0</c:v>
                </c:pt>
                <c:pt idx="460">
                  <c:v>39743.0</c:v>
                </c:pt>
                <c:pt idx="461">
                  <c:v>39744.0</c:v>
                </c:pt>
                <c:pt idx="462">
                  <c:v>39745.0</c:v>
                </c:pt>
                <c:pt idx="463">
                  <c:v>39748.0</c:v>
                </c:pt>
                <c:pt idx="464">
                  <c:v>39749.0</c:v>
                </c:pt>
                <c:pt idx="465">
                  <c:v>39750.0</c:v>
                </c:pt>
                <c:pt idx="466">
                  <c:v>39751.0</c:v>
                </c:pt>
                <c:pt idx="467">
                  <c:v>39752.0</c:v>
                </c:pt>
                <c:pt idx="468">
                  <c:v>39755.0</c:v>
                </c:pt>
                <c:pt idx="469">
                  <c:v>39756.0</c:v>
                </c:pt>
                <c:pt idx="470">
                  <c:v>39757.0</c:v>
                </c:pt>
                <c:pt idx="471">
                  <c:v>39758.0</c:v>
                </c:pt>
                <c:pt idx="472">
                  <c:v>39759.0</c:v>
                </c:pt>
                <c:pt idx="473">
                  <c:v>39762.0</c:v>
                </c:pt>
                <c:pt idx="474">
                  <c:v>39763.0</c:v>
                </c:pt>
                <c:pt idx="475">
                  <c:v>39764.0</c:v>
                </c:pt>
                <c:pt idx="476">
                  <c:v>39765.0</c:v>
                </c:pt>
                <c:pt idx="477">
                  <c:v>39766.0</c:v>
                </c:pt>
                <c:pt idx="478">
                  <c:v>39769.0</c:v>
                </c:pt>
                <c:pt idx="479">
                  <c:v>39770.0</c:v>
                </c:pt>
                <c:pt idx="480">
                  <c:v>39771.0</c:v>
                </c:pt>
                <c:pt idx="481">
                  <c:v>39772.0</c:v>
                </c:pt>
                <c:pt idx="482">
                  <c:v>39773.0</c:v>
                </c:pt>
                <c:pt idx="483">
                  <c:v>39776.0</c:v>
                </c:pt>
                <c:pt idx="484">
                  <c:v>39777.0</c:v>
                </c:pt>
                <c:pt idx="485">
                  <c:v>39778.0</c:v>
                </c:pt>
                <c:pt idx="486">
                  <c:v>39779.0</c:v>
                </c:pt>
                <c:pt idx="487">
                  <c:v>39780.0</c:v>
                </c:pt>
                <c:pt idx="488">
                  <c:v>39783.0</c:v>
                </c:pt>
                <c:pt idx="489">
                  <c:v>39784.0</c:v>
                </c:pt>
                <c:pt idx="490">
                  <c:v>39785.0</c:v>
                </c:pt>
                <c:pt idx="491">
                  <c:v>39786.0</c:v>
                </c:pt>
                <c:pt idx="492">
                  <c:v>39787.0</c:v>
                </c:pt>
                <c:pt idx="493">
                  <c:v>39790.0</c:v>
                </c:pt>
                <c:pt idx="494">
                  <c:v>39791.0</c:v>
                </c:pt>
                <c:pt idx="495">
                  <c:v>39792.0</c:v>
                </c:pt>
                <c:pt idx="496">
                  <c:v>39793.0</c:v>
                </c:pt>
                <c:pt idx="497">
                  <c:v>39794.0</c:v>
                </c:pt>
                <c:pt idx="498">
                  <c:v>39797.0</c:v>
                </c:pt>
                <c:pt idx="499">
                  <c:v>39798.0</c:v>
                </c:pt>
                <c:pt idx="500">
                  <c:v>39799.0</c:v>
                </c:pt>
                <c:pt idx="501">
                  <c:v>39800.0</c:v>
                </c:pt>
                <c:pt idx="502">
                  <c:v>39801.0</c:v>
                </c:pt>
                <c:pt idx="503">
                  <c:v>39804.0</c:v>
                </c:pt>
                <c:pt idx="504">
                  <c:v>39805.0</c:v>
                </c:pt>
                <c:pt idx="505">
                  <c:v>39806.0</c:v>
                </c:pt>
                <c:pt idx="506">
                  <c:v>39808.0</c:v>
                </c:pt>
                <c:pt idx="507">
                  <c:v>39811.0</c:v>
                </c:pt>
                <c:pt idx="508">
                  <c:v>39812.0</c:v>
                </c:pt>
                <c:pt idx="509">
                  <c:v>39813.0</c:v>
                </c:pt>
                <c:pt idx="510">
                  <c:v>39815.0</c:v>
                </c:pt>
                <c:pt idx="511">
                  <c:v>39818.0</c:v>
                </c:pt>
                <c:pt idx="512">
                  <c:v>39819.0</c:v>
                </c:pt>
                <c:pt idx="513">
                  <c:v>39820.0</c:v>
                </c:pt>
                <c:pt idx="514">
                  <c:v>39821.0</c:v>
                </c:pt>
                <c:pt idx="515">
                  <c:v>39822.0</c:v>
                </c:pt>
                <c:pt idx="516">
                  <c:v>39825.0</c:v>
                </c:pt>
                <c:pt idx="517">
                  <c:v>39826.0</c:v>
                </c:pt>
                <c:pt idx="518">
                  <c:v>39827.0</c:v>
                </c:pt>
                <c:pt idx="519">
                  <c:v>39828.0</c:v>
                </c:pt>
                <c:pt idx="520">
                  <c:v>39829.0</c:v>
                </c:pt>
                <c:pt idx="521">
                  <c:v>39832.0</c:v>
                </c:pt>
                <c:pt idx="522">
                  <c:v>39833.0</c:v>
                </c:pt>
                <c:pt idx="523">
                  <c:v>39834.0</c:v>
                </c:pt>
                <c:pt idx="524">
                  <c:v>39835.0</c:v>
                </c:pt>
                <c:pt idx="525">
                  <c:v>39836.0</c:v>
                </c:pt>
                <c:pt idx="526">
                  <c:v>39839.0</c:v>
                </c:pt>
                <c:pt idx="527">
                  <c:v>39840.0</c:v>
                </c:pt>
                <c:pt idx="528">
                  <c:v>39841.0</c:v>
                </c:pt>
                <c:pt idx="529">
                  <c:v>39842.0</c:v>
                </c:pt>
                <c:pt idx="530">
                  <c:v>39843.0</c:v>
                </c:pt>
                <c:pt idx="531">
                  <c:v>39846.0</c:v>
                </c:pt>
                <c:pt idx="532">
                  <c:v>39847.0</c:v>
                </c:pt>
                <c:pt idx="533">
                  <c:v>39848.0</c:v>
                </c:pt>
                <c:pt idx="534">
                  <c:v>39849.0</c:v>
                </c:pt>
                <c:pt idx="535">
                  <c:v>39850.0</c:v>
                </c:pt>
                <c:pt idx="536">
                  <c:v>39853.0</c:v>
                </c:pt>
                <c:pt idx="537">
                  <c:v>39854.0</c:v>
                </c:pt>
                <c:pt idx="538">
                  <c:v>39855.0</c:v>
                </c:pt>
                <c:pt idx="539">
                  <c:v>39856.0</c:v>
                </c:pt>
                <c:pt idx="540">
                  <c:v>39857.0</c:v>
                </c:pt>
                <c:pt idx="541">
                  <c:v>39860.0</c:v>
                </c:pt>
                <c:pt idx="542">
                  <c:v>39861.0</c:v>
                </c:pt>
                <c:pt idx="543">
                  <c:v>39862.0</c:v>
                </c:pt>
                <c:pt idx="544">
                  <c:v>39863.0</c:v>
                </c:pt>
                <c:pt idx="545">
                  <c:v>39864.0</c:v>
                </c:pt>
                <c:pt idx="546">
                  <c:v>39867.0</c:v>
                </c:pt>
                <c:pt idx="547">
                  <c:v>39868.0</c:v>
                </c:pt>
                <c:pt idx="548">
                  <c:v>39869.0</c:v>
                </c:pt>
                <c:pt idx="549">
                  <c:v>39870.0</c:v>
                </c:pt>
                <c:pt idx="550">
                  <c:v>39871.0</c:v>
                </c:pt>
                <c:pt idx="551">
                  <c:v>39874.0</c:v>
                </c:pt>
                <c:pt idx="552">
                  <c:v>39875.0</c:v>
                </c:pt>
                <c:pt idx="553">
                  <c:v>39876.0</c:v>
                </c:pt>
                <c:pt idx="554">
                  <c:v>39877.0</c:v>
                </c:pt>
                <c:pt idx="555">
                  <c:v>39878.0</c:v>
                </c:pt>
                <c:pt idx="556">
                  <c:v>39881.0</c:v>
                </c:pt>
                <c:pt idx="557">
                  <c:v>39882.0</c:v>
                </c:pt>
                <c:pt idx="558">
                  <c:v>39883.0</c:v>
                </c:pt>
                <c:pt idx="559">
                  <c:v>39884.0</c:v>
                </c:pt>
                <c:pt idx="560">
                  <c:v>39885.0</c:v>
                </c:pt>
                <c:pt idx="561">
                  <c:v>39888.0</c:v>
                </c:pt>
                <c:pt idx="562">
                  <c:v>39889.0</c:v>
                </c:pt>
                <c:pt idx="563">
                  <c:v>39890.0</c:v>
                </c:pt>
                <c:pt idx="564">
                  <c:v>39891.0</c:v>
                </c:pt>
                <c:pt idx="565">
                  <c:v>39892.0</c:v>
                </c:pt>
                <c:pt idx="566">
                  <c:v>39895.0</c:v>
                </c:pt>
                <c:pt idx="567">
                  <c:v>39896.0</c:v>
                </c:pt>
                <c:pt idx="568">
                  <c:v>39897.0</c:v>
                </c:pt>
                <c:pt idx="569">
                  <c:v>39898.0</c:v>
                </c:pt>
                <c:pt idx="570">
                  <c:v>39899.0</c:v>
                </c:pt>
                <c:pt idx="571">
                  <c:v>39902.0</c:v>
                </c:pt>
                <c:pt idx="572">
                  <c:v>39903.0</c:v>
                </c:pt>
                <c:pt idx="573">
                  <c:v>39904.0</c:v>
                </c:pt>
                <c:pt idx="574">
                  <c:v>39905.0</c:v>
                </c:pt>
                <c:pt idx="575">
                  <c:v>39906.0</c:v>
                </c:pt>
                <c:pt idx="576">
                  <c:v>39909.0</c:v>
                </c:pt>
                <c:pt idx="577">
                  <c:v>39910.0</c:v>
                </c:pt>
                <c:pt idx="578">
                  <c:v>39911.0</c:v>
                </c:pt>
                <c:pt idx="579">
                  <c:v>39912.0</c:v>
                </c:pt>
                <c:pt idx="580">
                  <c:v>39913.0</c:v>
                </c:pt>
                <c:pt idx="581">
                  <c:v>39916.0</c:v>
                </c:pt>
                <c:pt idx="582">
                  <c:v>39917.0</c:v>
                </c:pt>
                <c:pt idx="583">
                  <c:v>39918.0</c:v>
                </c:pt>
                <c:pt idx="584">
                  <c:v>39919.0</c:v>
                </c:pt>
                <c:pt idx="585">
                  <c:v>39920.0</c:v>
                </c:pt>
                <c:pt idx="586">
                  <c:v>39923.0</c:v>
                </c:pt>
                <c:pt idx="587">
                  <c:v>39924.0</c:v>
                </c:pt>
                <c:pt idx="588">
                  <c:v>39925.0</c:v>
                </c:pt>
                <c:pt idx="589">
                  <c:v>39926.0</c:v>
                </c:pt>
                <c:pt idx="590">
                  <c:v>39927.0</c:v>
                </c:pt>
                <c:pt idx="591">
                  <c:v>39930.0</c:v>
                </c:pt>
                <c:pt idx="592">
                  <c:v>39931.0</c:v>
                </c:pt>
                <c:pt idx="593">
                  <c:v>39932.0</c:v>
                </c:pt>
                <c:pt idx="594">
                  <c:v>39933.0</c:v>
                </c:pt>
                <c:pt idx="595">
                  <c:v>39934.0</c:v>
                </c:pt>
                <c:pt idx="596">
                  <c:v>39937.0</c:v>
                </c:pt>
                <c:pt idx="597">
                  <c:v>39938.0</c:v>
                </c:pt>
                <c:pt idx="598">
                  <c:v>39939.0</c:v>
                </c:pt>
                <c:pt idx="599">
                  <c:v>39940.0</c:v>
                </c:pt>
                <c:pt idx="600">
                  <c:v>39941.0</c:v>
                </c:pt>
                <c:pt idx="601">
                  <c:v>39944.0</c:v>
                </c:pt>
                <c:pt idx="602">
                  <c:v>39945.0</c:v>
                </c:pt>
                <c:pt idx="603">
                  <c:v>39946.0</c:v>
                </c:pt>
                <c:pt idx="604">
                  <c:v>39947.0</c:v>
                </c:pt>
                <c:pt idx="605">
                  <c:v>39948.0</c:v>
                </c:pt>
                <c:pt idx="606">
                  <c:v>39951.0</c:v>
                </c:pt>
                <c:pt idx="607">
                  <c:v>39952.0</c:v>
                </c:pt>
                <c:pt idx="608">
                  <c:v>39953.0</c:v>
                </c:pt>
                <c:pt idx="609">
                  <c:v>39954.0</c:v>
                </c:pt>
                <c:pt idx="610">
                  <c:v>39955.0</c:v>
                </c:pt>
                <c:pt idx="611">
                  <c:v>39958.0</c:v>
                </c:pt>
                <c:pt idx="612">
                  <c:v>39959.0</c:v>
                </c:pt>
                <c:pt idx="613">
                  <c:v>39960.0</c:v>
                </c:pt>
                <c:pt idx="614">
                  <c:v>39961.0</c:v>
                </c:pt>
                <c:pt idx="615">
                  <c:v>39962.0</c:v>
                </c:pt>
                <c:pt idx="616">
                  <c:v>39965.0</c:v>
                </c:pt>
                <c:pt idx="617">
                  <c:v>39966.0</c:v>
                </c:pt>
                <c:pt idx="618">
                  <c:v>39967.0</c:v>
                </c:pt>
                <c:pt idx="619">
                  <c:v>39968.0</c:v>
                </c:pt>
                <c:pt idx="620">
                  <c:v>39969.0</c:v>
                </c:pt>
                <c:pt idx="621">
                  <c:v>39972.0</c:v>
                </c:pt>
                <c:pt idx="622">
                  <c:v>39973.0</c:v>
                </c:pt>
                <c:pt idx="623">
                  <c:v>39974.0</c:v>
                </c:pt>
                <c:pt idx="624">
                  <c:v>39975.0</c:v>
                </c:pt>
                <c:pt idx="625">
                  <c:v>39976.0</c:v>
                </c:pt>
                <c:pt idx="626">
                  <c:v>39979.0</c:v>
                </c:pt>
                <c:pt idx="627">
                  <c:v>39980.0</c:v>
                </c:pt>
                <c:pt idx="628">
                  <c:v>39981.0</c:v>
                </c:pt>
                <c:pt idx="629">
                  <c:v>39982.0</c:v>
                </c:pt>
                <c:pt idx="630">
                  <c:v>39983.0</c:v>
                </c:pt>
                <c:pt idx="631">
                  <c:v>39986.0</c:v>
                </c:pt>
                <c:pt idx="632">
                  <c:v>39987.0</c:v>
                </c:pt>
                <c:pt idx="633">
                  <c:v>39988.0</c:v>
                </c:pt>
                <c:pt idx="634">
                  <c:v>39989.0</c:v>
                </c:pt>
                <c:pt idx="635">
                  <c:v>39990.0</c:v>
                </c:pt>
                <c:pt idx="636">
                  <c:v>39993.0</c:v>
                </c:pt>
                <c:pt idx="637">
                  <c:v>39994.0</c:v>
                </c:pt>
                <c:pt idx="638">
                  <c:v>39995.0</c:v>
                </c:pt>
                <c:pt idx="639">
                  <c:v>39996.0</c:v>
                </c:pt>
                <c:pt idx="640">
                  <c:v>39997.0</c:v>
                </c:pt>
                <c:pt idx="641">
                  <c:v>40000.0</c:v>
                </c:pt>
                <c:pt idx="642">
                  <c:v>40001.0</c:v>
                </c:pt>
                <c:pt idx="643">
                  <c:v>40002.0</c:v>
                </c:pt>
                <c:pt idx="644">
                  <c:v>40003.0</c:v>
                </c:pt>
                <c:pt idx="645">
                  <c:v>40004.0</c:v>
                </c:pt>
                <c:pt idx="646">
                  <c:v>40007.0</c:v>
                </c:pt>
                <c:pt idx="647">
                  <c:v>40008.0</c:v>
                </c:pt>
                <c:pt idx="648">
                  <c:v>40009.0</c:v>
                </c:pt>
                <c:pt idx="649">
                  <c:v>40010.0</c:v>
                </c:pt>
                <c:pt idx="650">
                  <c:v>40011.0</c:v>
                </c:pt>
                <c:pt idx="651">
                  <c:v>40014.0</c:v>
                </c:pt>
                <c:pt idx="652">
                  <c:v>40015.0</c:v>
                </c:pt>
                <c:pt idx="653">
                  <c:v>40016.0</c:v>
                </c:pt>
                <c:pt idx="654">
                  <c:v>40017.0</c:v>
                </c:pt>
                <c:pt idx="655">
                  <c:v>40018.0</c:v>
                </c:pt>
                <c:pt idx="656">
                  <c:v>40022.0</c:v>
                </c:pt>
                <c:pt idx="657">
                  <c:v>40023.0</c:v>
                </c:pt>
                <c:pt idx="658">
                  <c:v>40024.0</c:v>
                </c:pt>
                <c:pt idx="659">
                  <c:v>40025.0</c:v>
                </c:pt>
                <c:pt idx="660">
                  <c:v>40028.0</c:v>
                </c:pt>
                <c:pt idx="661">
                  <c:v>40029.0</c:v>
                </c:pt>
                <c:pt idx="662">
                  <c:v>40030.0</c:v>
                </c:pt>
                <c:pt idx="663">
                  <c:v>40031.0</c:v>
                </c:pt>
                <c:pt idx="664">
                  <c:v>40032.0</c:v>
                </c:pt>
                <c:pt idx="665">
                  <c:v>40035.0</c:v>
                </c:pt>
                <c:pt idx="666">
                  <c:v>40036.0</c:v>
                </c:pt>
                <c:pt idx="667">
                  <c:v>40037.0</c:v>
                </c:pt>
                <c:pt idx="668">
                  <c:v>40038.0</c:v>
                </c:pt>
                <c:pt idx="669">
                  <c:v>40039.0</c:v>
                </c:pt>
                <c:pt idx="670">
                  <c:v>40042.0</c:v>
                </c:pt>
                <c:pt idx="671">
                  <c:v>40043.0</c:v>
                </c:pt>
                <c:pt idx="672">
                  <c:v>40044.0</c:v>
                </c:pt>
                <c:pt idx="673">
                  <c:v>40045.0</c:v>
                </c:pt>
                <c:pt idx="674">
                  <c:v>40046.0</c:v>
                </c:pt>
                <c:pt idx="675">
                  <c:v>40049.0</c:v>
                </c:pt>
                <c:pt idx="676">
                  <c:v>40050.0</c:v>
                </c:pt>
                <c:pt idx="677">
                  <c:v>40051.0</c:v>
                </c:pt>
                <c:pt idx="678">
                  <c:v>40052.0</c:v>
                </c:pt>
                <c:pt idx="679">
                  <c:v>40053.0</c:v>
                </c:pt>
                <c:pt idx="680">
                  <c:v>40056.0</c:v>
                </c:pt>
                <c:pt idx="681">
                  <c:v>40057.0</c:v>
                </c:pt>
                <c:pt idx="682">
                  <c:v>40058.0</c:v>
                </c:pt>
                <c:pt idx="683">
                  <c:v>40059.0</c:v>
                </c:pt>
                <c:pt idx="684">
                  <c:v>40060.0</c:v>
                </c:pt>
                <c:pt idx="685">
                  <c:v>40063.0</c:v>
                </c:pt>
                <c:pt idx="686">
                  <c:v>40064.0</c:v>
                </c:pt>
                <c:pt idx="687">
                  <c:v>40065.0</c:v>
                </c:pt>
                <c:pt idx="688">
                  <c:v>40066.0</c:v>
                </c:pt>
                <c:pt idx="689">
                  <c:v>40067.0</c:v>
                </c:pt>
                <c:pt idx="690">
                  <c:v>40070.0</c:v>
                </c:pt>
                <c:pt idx="691">
                  <c:v>40071.0</c:v>
                </c:pt>
                <c:pt idx="692">
                  <c:v>40072.0</c:v>
                </c:pt>
                <c:pt idx="693">
                  <c:v>40073.0</c:v>
                </c:pt>
                <c:pt idx="694">
                  <c:v>40074.0</c:v>
                </c:pt>
                <c:pt idx="695">
                  <c:v>40077.0</c:v>
                </c:pt>
                <c:pt idx="696">
                  <c:v>40078.0</c:v>
                </c:pt>
                <c:pt idx="697">
                  <c:v>40079.0</c:v>
                </c:pt>
                <c:pt idx="698">
                  <c:v>40080.0</c:v>
                </c:pt>
                <c:pt idx="699">
                  <c:v>40081.0</c:v>
                </c:pt>
                <c:pt idx="700">
                  <c:v>40084.0</c:v>
                </c:pt>
                <c:pt idx="701">
                  <c:v>40085.0</c:v>
                </c:pt>
                <c:pt idx="702">
                  <c:v>40086.0</c:v>
                </c:pt>
                <c:pt idx="703">
                  <c:v>40087.0</c:v>
                </c:pt>
                <c:pt idx="704">
                  <c:v>40088.0</c:v>
                </c:pt>
                <c:pt idx="705">
                  <c:v>40091.0</c:v>
                </c:pt>
                <c:pt idx="706">
                  <c:v>40092.0</c:v>
                </c:pt>
                <c:pt idx="707">
                  <c:v>40093.0</c:v>
                </c:pt>
                <c:pt idx="708">
                  <c:v>40094.0</c:v>
                </c:pt>
                <c:pt idx="709">
                  <c:v>40095.0</c:v>
                </c:pt>
                <c:pt idx="710">
                  <c:v>40098.0</c:v>
                </c:pt>
                <c:pt idx="711">
                  <c:v>40099.0</c:v>
                </c:pt>
                <c:pt idx="712">
                  <c:v>40100.0</c:v>
                </c:pt>
                <c:pt idx="713">
                  <c:v>40101.0</c:v>
                </c:pt>
                <c:pt idx="714">
                  <c:v>40102.0</c:v>
                </c:pt>
                <c:pt idx="715">
                  <c:v>40105.0</c:v>
                </c:pt>
                <c:pt idx="716">
                  <c:v>40106.0</c:v>
                </c:pt>
                <c:pt idx="717">
                  <c:v>40107.0</c:v>
                </c:pt>
                <c:pt idx="718">
                  <c:v>40108.0</c:v>
                </c:pt>
                <c:pt idx="719">
                  <c:v>40109.0</c:v>
                </c:pt>
                <c:pt idx="720">
                  <c:v>40112.0</c:v>
                </c:pt>
                <c:pt idx="721">
                  <c:v>40113.0</c:v>
                </c:pt>
                <c:pt idx="722">
                  <c:v>40114.0</c:v>
                </c:pt>
                <c:pt idx="723">
                  <c:v>40115.0</c:v>
                </c:pt>
                <c:pt idx="724">
                  <c:v>40116.0</c:v>
                </c:pt>
                <c:pt idx="725">
                  <c:v>40119.0</c:v>
                </c:pt>
                <c:pt idx="726">
                  <c:v>40120.0</c:v>
                </c:pt>
                <c:pt idx="727">
                  <c:v>40121.0</c:v>
                </c:pt>
                <c:pt idx="728">
                  <c:v>40122.0</c:v>
                </c:pt>
                <c:pt idx="729">
                  <c:v>40123.0</c:v>
                </c:pt>
                <c:pt idx="730">
                  <c:v>40126.0</c:v>
                </c:pt>
                <c:pt idx="731">
                  <c:v>40127.0</c:v>
                </c:pt>
                <c:pt idx="732">
                  <c:v>40128.0</c:v>
                </c:pt>
                <c:pt idx="733">
                  <c:v>40129.0</c:v>
                </c:pt>
                <c:pt idx="734">
                  <c:v>40130.0</c:v>
                </c:pt>
                <c:pt idx="735">
                  <c:v>40133.0</c:v>
                </c:pt>
                <c:pt idx="736">
                  <c:v>40134.0</c:v>
                </c:pt>
                <c:pt idx="737">
                  <c:v>40135.0</c:v>
                </c:pt>
                <c:pt idx="738">
                  <c:v>40136.0</c:v>
                </c:pt>
                <c:pt idx="739">
                  <c:v>40137.0</c:v>
                </c:pt>
                <c:pt idx="740">
                  <c:v>40140.0</c:v>
                </c:pt>
                <c:pt idx="741">
                  <c:v>40141.0</c:v>
                </c:pt>
                <c:pt idx="742">
                  <c:v>40142.0</c:v>
                </c:pt>
                <c:pt idx="743">
                  <c:v>40143.0</c:v>
                </c:pt>
                <c:pt idx="744">
                  <c:v>40144.0</c:v>
                </c:pt>
                <c:pt idx="745">
                  <c:v>40147.0</c:v>
                </c:pt>
                <c:pt idx="746">
                  <c:v>40148.0</c:v>
                </c:pt>
                <c:pt idx="747">
                  <c:v>40149.0</c:v>
                </c:pt>
                <c:pt idx="748">
                  <c:v>40150.0</c:v>
                </c:pt>
                <c:pt idx="749">
                  <c:v>40151.0</c:v>
                </c:pt>
                <c:pt idx="750">
                  <c:v>40154.0</c:v>
                </c:pt>
                <c:pt idx="751">
                  <c:v>40155.0</c:v>
                </c:pt>
                <c:pt idx="752">
                  <c:v>40156.0</c:v>
                </c:pt>
                <c:pt idx="753">
                  <c:v>40157.0</c:v>
                </c:pt>
                <c:pt idx="754">
                  <c:v>40158.0</c:v>
                </c:pt>
                <c:pt idx="755">
                  <c:v>40161.0</c:v>
                </c:pt>
                <c:pt idx="756">
                  <c:v>40162.0</c:v>
                </c:pt>
                <c:pt idx="757">
                  <c:v>40163.0</c:v>
                </c:pt>
                <c:pt idx="758">
                  <c:v>40164.0</c:v>
                </c:pt>
                <c:pt idx="759">
                  <c:v>40165.0</c:v>
                </c:pt>
                <c:pt idx="760">
                  <c:v>40168.0</c:v>
                </c:pt>
                <c:pt idx="761">
                  <c:v>40169.0</c:v>
                </c:pt>
                <c:pt idx="762">
                  <c:v>40170.0</c:v>
                </c:pt>
                <c:pt idx="763">
                  <c:v>40171.0</c:v>
                </c:pt>
                <c:pt idx="764">
                  <c:v>40175.0</c:v>
                </c:pt>
                <c:pt idx="765">
                  <c:v>40176.0</c:v>
                </c:pt>
                <c:pt idx="766">
                  <c:v>40177.0</c:v>
                </c:pt>
                <c:pt idx="767">
                  <c:v>40178.0</c:v>
                </c:pt>
                <c:pt idx="768">
                  <c:v>40182.0</c:v>
                </c:pt>
                <c:pt idx="769">
                  <c:v>40183.0</c:v>
                </c:pt>
                <c:pt idx="770">
                  <c:v>40184.0</c:v>
                </c:pt>
                <c:pt idx="771">
                  <c:v>40185.0</c:v>
                </c:pt>
                <c:pt idx="772">
                  <c:v>40186.0</c:v>
                </c:pt>
                <c:pt idx="773">
                  <c:v>40189.0</c:v>
                </c:pt>
                <c:pt idx="774">
                  <c:v>40190.0</c:v>
                </c:pt>
                <c:pt idx="775">
                  <c:v>40191.0</c:v>
                </c:pt>
                <c:pt idx="776">
                  <c:v>40192.0</c:v>
                </c:pt>
                <c:pt idx="777">
                  <c:v>40193.0</c:v>
                </c:pt>
                <c:pt idx="778">
                  <c:v>40196.0</c:v>
                </c:pt>
                <c:pt idx="779">
                  <c:v>40197.0</c:v>
                </c:pt>
                <c:pt idx="780">
                  <c:v>40198.0</c:v>
                </c:pt>
                <c:pt idx="781">
                  <c:v>40199.0</c:v>
                </c:pt>
                <c:pt idx="782">
                  <c:v>40200.0</c:v>
                </c:pt>
                <c:pt idx="783">
                  <c:v>40203.0</c:v>
                </c:pt>
                <c:pt idx="784">
                  <c:v>40204.0</c:v>
                </c:pt>
                <c:pt idx="785">
                  <c:v>40205.0</c:v>
                </c:pt>
                <c:pt idx="786">
                  <c:v>40206.0</c:v>
                </c:pt>
                <c:pt idx="787">
                  <c:v>40207.0</c:v>
                </c:pt>
                <c:pt idx="788">
                  <c:v>40210.0</c:v>
                </c:pt>
                <c:pt idx="789">
                  <c:v>40211.0</c:v>
                </c:pt>
                <c:pt idx="790">
                  <c:v>40212.0</c:v>
                </c:pt>
                <c:pt idx="791">
                  <c:v>40213.0</c:v>
                </c:pt>
                <c:pt idx="792">
                  <c:v>40214.0</c:v>
                </c:pt>
                <c:pt idx="793">
                  <c:v>40217.0</c:v>
                </c:pt>
                <c:pt idx="794">
                  <c:v>40218.0</c:v>
                </c:pt>
                <c:pt idx="795">
                  <c:v>40219.0</c:v>
                </c:pt>
                <c:pt idx="796">
                  <c:v>40220.0</c:v>
                </c:pt>
                <c:pt idx="797">
                  <c:v>40221.0</c:v>
                </c:pt>
                <c:pt idx="798">
                  <c:v>40224.0</c:v>
                </c:pt>
                <c:pt idx="799">
                  <c:v>40225.0</c:v>
                </c:pt>
                <c:pt idx="800">
                  <c:v>40226.0</c:v>
                </c:pt>
                <c:pt idx="801">
                  <c:v>40227.0</c:v>
                </c:pt>
                <c:pt idx="802">
                  <c:v>40228.0</c:v>
                </c:pt>
                <c:pt idx="803">
                  <c:v>40231.0</c:v>
                </c:pt>
                <c:pt idx="804">
                  <c:v>40232.0</c:v>
                </c:pt>
                <c:pt idx="805">
                  <c:v>40233.0</c:v>
                </c:pt>
                <c:pt idx="806">
                  <c:v>40234.0</c:v>
                </c:pt>
                <c:pt idx="807">
                  <c:v>40235.0</c:v>
                </c:pt>
                <c:pt idx="808">
                  <c:v>40238.0</c:v>
                </c:pt>
                <c:pt idx="809">
                  <c:v>40239.0</c:v>
                </c:pt>
                <c:pt idx="810">
                  <c:v>40240.0</c:v>
                </c:pt>
                <c:pt idx="811">
                  <c:v>40241.0</c:v>
                </c:pt>
                <c:pt idx="812">
                  <c:v>40242.0</c:v>
                </c:pt>
                <c:pt idx="813">
                  <c:v>40245.0</c:v>
                </c:pt>
                <c:pt idx="814">
                  <c:v>40247.0</c:v>
                </c:pt>
                <c:pt idx="815">
                  <c:v>40248.0</c:v>
                </c:pt>
                <c:pt idx="816">
                  <c:v>40249.0</c:v>
                </c:pt>
                <c:pt idx="817">
                  <c:v>40252.0</c:v>
                </c:pt>
                <c:pt idx="818">
                  <c:v>40253.0</c:v>
                </c:pt>
                <c:pt idx="819">
                  <c:v>40254.0</c:v>
                </c:pt>
                <c:pt idx="820">
                  <c:v>40255.0</c:v>
                </c:pt>
                <c:pt idx="821">
                  <c:v>40256.0</c:v>
                </c:pt>
                <c:pt idx="822">
                  <c:v>40259.0</c:v>
                </c:pt>
                <c:pt idx="823">
                  <c:v>40260.0</c:v>
                </c:pt>
                <c:pt idx="824">
                  <c:v>40261.0</c:v>
                </c:pt>
                <c:pt idx="825">
                  <c:v>40262.0</c:v>
                </c:pt>
                <c:pt idx="826">
                  <c:v>40263.0</c:v>
                </c:pt>
                <c:pt idx="827">
                  <c:v>40266.0</c:v>
                </c:pt>
                <c:pt idx="828">
                  <c:v>40267.0</c:v>
                </c:pt>
                <c:pt idx="829">
                  <c:v>40268.0</c:v>
                </c:pt>
                <c:pt idx="830">
                  <c:v>40269.0</c:v>
                </c:pt>
                <c:pt idx="831">
                  <c:v>40270.0</c:v>
                </c:pt>
                <c:pt idx="832">
                  <c:v>40273.0</c:v>
                </c:pt>
                <c:pt idx="833">
                  <c:v>40274.0</c:v>
                </c:pt>
                <c:pt idx="834">
                  <c:v>40275.0</c:v>
                </c:pt>
                <c:pt idx="835">
                  <c:v>40276.0</c:v>
                </c:pt>
                <c:pt idx="836">
                  <c:v>40277.0</c:v>
                </c:pt>
                <c:pt idx="837">
                  <c:v>40280.0</c:v>
                </c:pt>
                <c:pt idx="838">
                  <c:v>40281.0</c:v>
                </c:pt>
                <c:pt idx="839">
                  <c:v>40282.0</c:v>
                </c:pt>
                <c:pt idx="840">
                  <c:v>40283.0</c:v>
                </c:pt>
                <c:pt idx="841">
                  <c:v>40284.0</c:v>
                </c:pt>
                <c:pt idx="842">
                  <c:v>40287.0</c:v>
                </c:pt>
                <c:pt idx="843">
                  <c:v>40288.0</c:v>
                </c:pt>
                <c:pt idx="844">
                  <c:v>40289.0</c:v>
                </c:pt>
                <c:pt idx="845">
                  <c:v>40290.0</c:v>
                </c:pt>
                <c:pt idx="846">
                  <c:v>40291.0</c:v>
                </c:pt>
                <c:pt idx="847">
                  <c:v>40294.0</c:v>
                </c:pt>
                <c:pt idx="848">
                  <c:v>40295.0</c:v>
                </c:pt>
                <c:pt idx="849">
                  <c:v>40296.0</c:v>
                </c:pt>
                <c:pt idx="850">
                  <c:v>40297.0</c:v>
                </c:pt>
                <c:pt idx="851">
                  <c:v>40298.0</c:v>
                </c:pt>
                <c:pt idx="852">
                  <c:v>40301.0</c:v>
                </c:pt>
                <c:pt idx="853">
                  <c:v>40302.0</c:v>
                </c:pt>
                <c:pt idx="854">
                  <c:v>40303.0</c:v>
                </c:pt>
                <c:pt idx="855">
                  <c:v>40304.0</c:v>
                </c:pt>
                <c:pt idx="856">
                  <c:v>40305.0</c:v>
                </c:pt>
                <c:pt idx="857">
                  <c:v>40308.0</c:v>
                </c:pt>
                <c:pt idx="858">
                  <c:v>40309.0</c:v>
                </c:pt>
                <c:pt idx="859">
                  <c:v>40310.0</c:v>
                </c:pt>
                <c:pt idx="860">
                  <c:v>40311.0</c:v>
                </c:pt>
                <c:pt idx="861">
                  <c:v>40312.0</c:v>
                </c:pt>
                <c:pt idx="862">
                  <c:v>40315.0</c:v>
                </c:pt>
                <c:pt idx="863">
                  <c:v>40316.0</c:v>
                </c:pt>
                <c:pt idx="864">
                  <c:v>40317.0</c:v>
                </c:pt>
                <c:pt idx="865">
                  <c:v>40318.0</c:v>
                </c:pt>
                <c:pt idx="866">
                  <c:v>40319.0</c:v>
                </c:pt>
                <c:pt idx="867">
                  <c:v>40322.0</c:v>
                </c:pt>
                <c:pt idx="868">
                  <c:v>40323.0</c:v>
                </c:pt>
                <c:pt idx="869">
                  <c:v>40324.0</c:v>
                </c:pt>
                <c:pt idx="870">
                  <c:v>40325.0</c:v>
                </c:pt>
                <c:pt idx="871">
                  <c:v>40326.0</c:v>
                </c:pt>
                <c:pt idx="872">
                  <c:v>40329.0</c:v>
                </c:pt>
                <c:pt idx="873">
                  <c:v>40330.0</c:v>
                </c:pt>
                <c:pt idx="874">
                  <c:v>40331.0</c:v>
                </c:pt>
                <c:pt idx="875">
                  <c:v>40332.0</c:v>
                </c:pt>
                <c:pt idx="876">
                  <c:v>40333.0</c:v>
                </c:pt>
                <c:pt idx="877">
                  <c:v>40336.0</c:v>
                </c:pt>
                <c:pt idx="878">
                  <c:v>40337.0</c:v>
                </c:pt>
                <c:pt idx="879">
                  <c:v>40338.0</c:v>
                </c:pt>
                <c:pt idx="880">
                  <c:v>40339.0</c:v>
                </c:pt>
                <c:pt idx="881">
                  <c:v>40340.0</c:v>
                </c:pt>
                <c:pt idx="882">
                  <c:v>40343.0</c:v>
                </c:pt>
                <c:pt idx="883">
                  <c:v>40344.0</c:v>
                </c:pt>
                <c:pt idx="884">
                  <c:v>40345.0</c:v>
                </c:pt>
                <c:pt idx="885">
                  <c:v>40346.0</c:v>
                </c:pt>
                <c:pt idx="886">
                  <c:v>40347.0</c:v>
                </c:pt>
                <c:pt idx="887">
                  <c:v>40350.0</c:v>
                </c:pt>
                <c:pt idx="888">
                  <c:v>40351.0</c:v>
                </c:pt>
                <c:pt idx="889">
                  <c:v>40352.0</c:v>
                </c:pt>
                <c:pt idx="890">
                  <c:v>40353.0</c:v>
                </c:pt>
                <c:pt idx="891">
                  <c:v>40354.0</c:v>
                </c:pt>
                <c:pt idx="892">
                  <c:v>40357.0</c:v>
                </c:pt>
                <c:pt idx="893">
                  <c:v>40358.0</c:v>
                </c:pt>
                <c:pt idx="894">
                  <c:v>40359.0</c:v>
                </c:pt>
                <c:pt idx="895">
                  <c:v>40360.0</c:v>
                </c:pt>
                <c:pt idx="896">
                  <c:v>40361.0</c:v>
                </c:pt>
                <c:pt idx="897">
                  <c:v>40364.0</c:v>
                </c:pt>
                <c:pt idx="898">
                  <c:v>40365.0</c:v>
                </c:pt>
                <c:pt idx="899">
                  <c:v>40366.0</c:v>
                </c:pt>
                <c:pt idx="900">
                  <c:v>40367.0</c:v>
                </c:pt>
                <c:pt idx="901">
                  <c:v>40368.0</c:v>
                </c:pt>
                <c:pt idx="902">
                  <c:v>40371.0</c:v>
                </c:pt>
                <c:pt idx="903">
                  <c:v>40372.0</c:v>
                </c:pt>
                <c:pt idx="904">
                  <c:v>40373.0</c:v>
                </c:pt>
                <c:pt idx="905">
                  <c:v>40374.0</c:v>
                </c:pt>
                <c:pt idx="906">
                  <c:v>40375.0</c:v>
                </c:pt>
                <c:pt idx="907">
                  <c:v>40378.0</c:v>
                </c:pt>
                <c:pt idx="908">
                  <c:v>40379.0</c:v>
                </c:pt>
                <c:pt idx="909">
                  <c:v>40380.0</c:v>
                </c:pt>
                <c:pt idx="910">
                  <c:v>40381.0</c:v>
                </c:pt>
                <c:pt idx="911">
                  <c:v>40382.0</c:v>
                </c:pt>
                <c:pt idx="912">
                  <c:v>40385.0</c:v>
                </c:pt>
                <c:pt idx="913">
                  <c:v>40386.0</c:v>
                </c:pt>
                <c:pt idx="914">
                  <c:v>40388.0</c:v>
                </c:pt>
                <c:pt idx="915">
                  <c:v>40389.0</c:v>
                </c:pt>
                <c:pt idx="916">
                  <c:v>40392.0</c:v>
                </c:pt>
                <c:pt idx="917">
                  <c:v>40393.0</c:v>
                </c:pt>
                <c:pt idx="918">
                  <c:v>40394.0</c:v>
                </c:pt>
                <c:pt idx="919">
                  <c:v>40395.0</c:v>
                </c:pt>
                <c:pt idx="920">
                  <c:v>40396.0</c:v>
                </c:pt>
                <c:pt idx="921">
                  <c:v>40399.0</c:v>
                </c:pt>
                <c:pt idx="922">
                  <c:v>40400.0</c:v>
                </c:pt>
                <c:pt idx="923">
                  <c:v>40401.0</c:v>
                </c:pt>
                <c:pt idx="924">
                  <c:v>40402.0</c:v>
                </c:pt>
                <c:pt idx="925">
                  <c:v>40403.0</c:v>
                </c:pt>
                <c:pt idx="926">
                  <c:v>40406.0</c:v>
                </c:pt>
                <c:pt idx="927">
                  <c:v>40407.0</c:v>
                </c:pt>
                <c:pt idx="928">
                  <c:v>40408.0</c:v>
                </c:pt>
                <c:pt idx="929">
                  <c:v>40409.0</c:v>
                </c:pt>
                <c:pt idx="930">
                  <c:v>40410.0</c:v>
                </c:pt>
                <c:pt idx="931">
                  <c:v>40413.0</c:v>
                </c:pt>
                <c:pt idx="932">
                  <c:v>40414.0</c:v>
                </c:pt>
                <c:pt idx="933">
                  <c:v>40415.0</c:v>
                </c:pt>
                <c:pt idx="934">
                  <c:v>40416.0</c:v>
                </c:pt>
                <c:pt idx="935">
                  <c:v>40417.0</c:v>
                </c:pt>
                <c:pt idx="936">
                  <c:v>40420.0</c:v>
                </c:pt>
                <c:pt idx="937">
                  <c:v>40421.0</c:v>
                </c:pt>
                <c:pt idx="938">
                  <c:v>40422.0</c:v>
                </c:pt>
                <c:pt idx="939">
                  <c:v>40423.0</c:v>
                </c:pt>
                <c:pt idx="940">
                  <c:v>40424.0</c:v>
                </c:pt>
                <c:pt idx="941">
                  <c:v>40427.0</c:v>
                </c:pt>
                <c:pt idx="942">
                  <c:v>40428.0</c:v>
                </c:pt>
                <c:pt idx="943">
                  <c:v>40429.0</c:v>
                </c:pt>
                <c:pt idx="944">
                  <c:v>40430.0</c:v>
                </c:pt>
                <c:pt idx="945">
                  <c:v>40431.0</c:v>
                </c:pt>
                <c:pt idx="946">
                  <c:v>40434.0</c:v>
                </c:pt>
                <c:pt idx="947">
                  <c:v>40435.0</c:v>
                </c:pt>
                <c:pt idx="948">
                  <c:v>40436.0</c:v>
                </c:pt>
                <c:pt idx="949">
                  <c:v>40437.0</c:v>
                </c:pt>
                <c:pt idx="950">
                  <c:v>40438.0</c:v>
                </c:pt>
                <c:pt idx="951">
                  <c:v>40441.0</c:v>
                </c:pt>
                <c:pt idx="952">
                  <c:v>40442.0</c:v>
                </c:pt>
                <c:pt idx="953">
                  <c:v>40443.0</c:v>
                </c:pt>
                <c:pt idx="954">
                  <c:v>40444.0</c:v>
                </c:pt>
                <c:pt idx="955">
                  <c:v>40445.0</c:v>
                </c:pt>
                <c:pt idx="956">
                  <c:v>40448.0</c:v>
                </c:pt>
                <c:pt idx="957">
                  <c:v>40449.0</c:v>
                </c:pt>
                <c:pt idx="958">
                  <c:v>40450.0</c:v>
                </c:pt>
                <c:pt idx="959">
                  <c:v>40451.0</c:v>
                </c:pt>
                <c:pt idx="960">
                  <c:v>40452.0</c:v>
                </c:pt>
                <c:pt idx="961">
                  <c:v>40455.0</c:v>
                </c:pt>
                <c:pt idx="962">
                  <c:v>40456.0</c:v>
                </c:pt>
                <c:pt idx="963">
                  <c:v>40457.0</c:v>
                </c:pt>
                <c:pt idx="964">
                  <c:v>40458.0</c:v>
                </c:pt>
                <c:pt idx="965">
                  <c:v>40459.0</c:v>
                </c:pt>
                <c:pt idx="966">
                  <c:v>40462.0</c:v>
                </c:pt>
                <c:pt idx="967">
                  <c:v>40463.0</c:v>
                </c:pt>
                <c:pt idx="968">
                  <c:v>40464.0</c:v>
                </c:pt>
                <c:pt idx="969">
                  <c:v>40465.0</c:v>
                </c:pt>
                <c:pt idx="970">
                  <c:v>40466.0</c:v>
                </c:pt>
                <c:pt idx="971">
                  <c:v>40469.0</c:v>
                </c:pt>
                <c:pt idx="972">
                  <c:v>40470.0</c:v>
                </c:pt>
                <c:pt idx="973">
                  <c:v>40471.0</c:v>
                </c:pt>
                <c:pt idx="974">
                  <c:v>40472.0</c:v>
                </c:pt>
                <c:pt idx="975">
                  <c:v>40473.0</c:v>
                </c:pt>
                <c:pt idx="976">
                  <c:v>40476.0</c:v>
                </c:pt>
                <c:pt idx="977">
                  <c:v>40477.0</c:v>
                </c:pt>
                <c:pt idx="978">
                  <c:v>40478.0</c:v>
                </c:pt>
                <c:pt idx="979">
                  <c:v>40479.0</c:v>
                </c:pt>
                <c:pt idx="980">
                  <c:v>40480.0</c:v>
                </c:pt>
                <c:pt idx="981">
                  <c:v>40483.0</c:v>
                </c:pt>
                <c:pt idx="982">
                  <c:v>40484.0</c:v>
                </c:pt>
                <c:pt idx="983">
                  <c:v>40485.0</c:v>
                </c:pt>
                <c:pt idx="984">
                  <c:v>40486.0</c:v>
                </c:pt>
                <c:pt idx="985">
                  <c:v>40487.0</c:v>
                </c:pt>
                <c:pt idx="986">
                  <c:v>40490.0</c:v>
                </c:pt>
                <c:pt idx="987">
                  <c:v>40491.0</c:v>
                </c:pt>
                <c:pt idx="988">
                  <c:v>40492.0</c:v>
                </c:pt>
                <c:pt idx="989">
                  <c:v>40493.0</c:v>
                </c:pt>
                <c:pt idx="990">
                  <c:v>40494.0</c:v>
                </c:pt>
                <c:pt idx="991">
                  <c:v>40497.0</c:v>
                </c:pt>
                <c:pt idx="992">
                  <c:v>40498.0</c:v>
                </c:pt>
                <c:pt idx="993">
                  <c:v>40499.0</c:v>
                </c:pt>
                <c:pt idx="994">
                  <c:v>40500.0</c:v>
                </c:pt>
                <c:pt idx="995">
                  <c:v>40501.0</c:v>
                </c:pt>
                <c:pt idx="996">
                  <c:v>40504.0</c:v>
                </c:pt>
                <c:pt idx="997">
                  <c:v>40505.0</c:v>
                </c:pt>
                <c:pt idx="998">
                  <c:v>40506.0</c:v>
                </c:pt>
                <c:pt idx="999">
                  <c:v>40507.0</c:v>
                </c:pt>
                <c:pt idx="1000">
                  <c:v>40508.0</c:v>
                </c:pt>
                <c:pt idx="1001">
                  <c:v>40511.0</c:v>
                </c:pt>
                <c:pt idx="1002">
                  <c:v>40512.0</c:v>
                </c:pt>
                <c:pt idx="1003">
                  <c:v>40513.0</c:v>
                </c:pt>
                <c:pt idx="1004">
                  <c:v>40514.0</c:v>
                </c:pt>
                <c:pt idx="1005">
                  <c:v>40515.0</c:v>
                </c:pt>
                <c:pt idx="1006">
                  <c:v>40518.0</c:v>
                </c:pt>
                <c:pt idx="1007">
                  <c:v>40519.0</c:v>
                </c:pt>
                <c:pt idx="1008">
                  <c:v>40520.0</c:v>
                </c:pt>
                <c:pt idx="1009">
                  <c:v>40525.0</c:v>
                </c:pt>
                <c:pt idx="1010">
                  <c:v>40526.0</c:v>
                </c:pt>
                <c:pt idx="1011">
                  <c:v>40527.0</c:v>
                </c:pt>
                <c:pt idx="1012">
                  <c:v>40528.0</c:v>
                </c:pt>
                <c:pt idx="1013">
                  <c:v>40529.0</c:v>
                </c:pt>
                <c:pt idx="1014">
                  <c:v>40532.0</c:v>
                </c:pt>
                <c:pt idx="1015">
                  <c:v>40533.0</c:v>
                </c:pt>
                <c:pt idx="1016">
                  <c:v>40534.0</c:v>
                </c:pt>
                <c:pt idx="1017">
                  <c:v>40535.0</c:v>
                </c:pt>
                <c:pt idx="1018">
                  <c:v>40536.0</c:v>
                </c:pt>
                <c:pt idx="1019">
                  <c:v>40539.0</c:v>
                </c:pt>
                <c:pt idx="1020">
                  <c:v>40540.0</c:v>
                </c:pt>
                <c:pt idx="1021">
                  <c:v>40541.0</c:v>
                </c:pt>
                <c:pt idx="1022">
                  <c:v>40542.0</c:v>
                </c:pt>
                <c:pt idx="1023">
                  <c:v>40543.0</c:v>
                </c:pt>
                <c:pt idx="1024">
                  <c:v>40546.0</c:v>
                </c:pt>
                <c:pt idx="1025">
                  <c:v>40547.0</c:v>
                </c:pt>
                <c:pt idx="1026">
                  <c:v>40548.0</c:v>
                </c:pt>
                <c:pt idx="1027">
                  <c:v>40549.0</c:v>
                </c:pt>
                <c:pt idx="1028">
                  <c:v>40550.0</c:v>
                </c:pt>
                <c:pt idx="1029">
                  <c:v>40553.0</c:v>
                </c:pt>
                <c:pt idx="1030">
                  <c:v>40554.0</c:v>
                </c:pt>
                <c:pt idx="1031">
                  <c:v>40555.0</c:v>
                </c:pt>
                <c:pt idx="1032">
                  <c:v>40556.0</c:v>
                </c:pt>
                <c:pt idx="1033">
                  <c:v>40557.0</c:v>
                </c:pt>
                <c:pt idx="1034">
                  <c:v>40560.0</c:v>
                </c:pt>
                <c:pt idx="1035">
                  <c:v>40561.0</c:v>
                </c:pt>
                <c:pt idx="1036">
                  <c:v>40562.0</c:v>
                </c:pt>
                <c:pt idx="1037">
                  <c:v>40563.0</c:v>
                </c:pt>
                <c:pt idx="1038">
                  <c:v>40564.0</c:v>
                </c:pt>
                <c:pt idx="1039">
                  <c:v>40567.0</c:v>
                </c:pt>
                <c:pt idx="1040">
                  <c:v>40568.0</c:v>
                </c:pt>
                <c:pt idx="1041">
                  <c:v>40569.0</c:v>
                </c:pt>
                <c:pt idx="1042">
                  <c:v>40570.0</c:v>
                </c:pt>
                <c:pt idx="1043">
                  <c:v>40571.0</c:v>
                </c:pt>
                <c:pt idx="1044">
                  <c:v>40574.0</c:v>
                </c:pt>
                <c:pt idx="1045">
                  <c:v>40575.0</c:v>
                </c:pt>
                <c:pt idx="1046">
                  <c:v>40576.0</c:v>
                </c:pt>
                <c:pt idx="1047">
                  <c:v>40577.0</c:v>
                </c:pt>
                <c:pt idx="1048">
                  <c:v>40578.0</c:v>
                </c:pt>
                <c:pt idx="1049">
                  <c:v>40581.0</c:v>
                </c:pt>
                <c:pt idx="1050">
                  <c:v>40582.0</c:v>
                </c:pt>
                <c:pt idx="1051">
                  <c:v>40583.0</c:v>
                </c:pt>
                <c:pt idx="1052">
                  <c:v>40584.0</c:v>
                </c:pt>
                <c:pt idx="1053">
                  <c:v>40585.0</c:v>
                </c:pt>
                <c:pt idx="1054">
                  <c:v>40588.0</c:v>
                </c:pt>
                <c:pt idx="1055">
                  <c:v>40589.0</c:v>
                </c:pt>
                <c:pt idx="1056">
                  <c:v>40590.0</c:v>
                </c:pt>
                <c:pt idx="1057">
                  <c:v>40591.0</c:v>
                </c:pt>
                <c:pt idx="1058">
                  <c:v>40592.0</c:v>
                </c:pt>
                <c:pt idx="1059">
                  <c:v>40595.0</c:v>
                </c:pt>
                <c:pt idx="1060">
                  <c:v>40596.0</c:v>
                </c:pt>
                <c:pt idx="1061">
                  <c:v>40597.0</c:v>
                </c:pt>
                <c:pt idx="1062">
                  <c:v>40598.0</c:v>
                </c:pt>
                <c:pt idx="1063">
                  <c:v>40599.0</c:v>
                </c:pt>
                <c:pt idx="1064">
                  <c:v>40602.0</c:v>
                </c:pt>
                <c:pt idx="1065">
                  <c:v>40603.0</c:v>
                </c:pt>
                <c:pt idx="1066">
                  <c:v>40604.0</c:v>
                </c:pt>
                <c:pt idx="1067">
                  <c:v>40605.0</c:v>
                </c:pt>
                <c:pt idx="1068">
                  <c:v>40606.0</c:v>
                </c:pt>
                <c:pt idx="1069">
                  <c:v>40609.0</c:v>
                </c:pt>
                <c:pt idx="1070">
                  <c:v>40610.0</c:v>
                </c:pt>
                <c:pt idx="1071">
                  <c:v>40611.0</c:v>
                </c:pt>
                <c:pt idx="1072">
                  <c:v>40612.0</c:v>
                </c:pt>
                <c:pt idx="1073">
                  <c:v>40613.0</c:v>
                </c:pt>
                <c:pt idx="1074">
                  <c:v>40616.0</c:v>
                </c:pt>
                <c:pt idx="1075">
                  <c:v>40617.0</c:v>
                </c:pt>
                <c:pt idx="1076">
                  <c:v>40618.0</c:v>
                </c:pt>
                <c:pt idx="1077">
                  <c:v>40619.0</c:v>
                </c:pt>
                <c:pt idx="1078">
                  <c:v>40620.0</c:v>
                </c:pt>
                <c:pt idx="1079">
                  <c:v>40623.0</c:v>
                </c:pt>
                <c:pt idx="1080">
                  <c:v>40624.0</c:v>
                </c:pt>
                <c:pt idx="1081">
                  <c:v>40625.0</c:v>
                </c:pt>
                <c:pt idx="1082">
                  <c:v>40626.0</c:v>
                </c:pt>
                <c:pt idx="1083">
                  <c:v>40627.0</c:v>
                </c:pt>
                <c:pt idx="1084">
                  <c:v>40630.0</c:v>
                </c:pt>
                <c:pt idx="1085">
                  <c:v>40631.0</c:v>
                </c:pt>
                <c:pt idx="1086">
                  <c:v>40632.0</c:v>
                </c:pt>
                <c:pt idx="1087">
                  <c:v>40633.0</c:v>
                </c:pt>
                <c:pt idx="1088">
                  <c:v>40634.0</c:v>
                </c:pt>
                <c:pt idx="1089">
                  <c:v>40637.0</c:v>
                </c:pt>
                <c:pt idx="1090">
                  <c:v>40638.0</c:v>
                </c:pt>
                <c:pt idx="1091">
                  <c:v>40639.0</c:v>
                </c:pt>
                <c:pt idx="1092">
                  <c:v>40640.0</c:v>
                </c:pt>
                <c:pt idx="1093">
                  <c:v>40641.0</c:v>
                </c:pt>
                <c:pt idx="1094">
                  <c:v>40644.0</c:v>
                </c:pt>
                <c:pt idx="1095">
                  <c:v>40645.0</c:v>
                </c:pt>
                <c:pt idx="1096">
                  <c:v>40646.0</c:v>
                </c:pt>
                <c:pt idx="1097">
                  <c:v>40647.0</c:v>
                </c:pt>
                <c:pt idx="1098">
                  <c:v>40648.0</c:v>
                </c:pt>
                <c:pt idx="1099">
                  <c:v>40651.0</c:v>
                </c:pt>
                <c:pt idx="1100">
                  <c:v>40652.0</c:v>
                </c:pt>
                <c:pt idx="1101">
                  <c:v>40653.0</c:v>
                </c:pt>
                <c:pt idx="1102">
                  <c:v>40654.0</c:v>
                </c:pt>
                <c:pt idx="1103">
                  <c:v>40655.0</c:v>
                </c:pt>
                <c:pt idx="1104">
                  <c:v>40658.0</c:v>
                </c:pt>
                <c:pt idx="1105">
                  <c:v>40659.0</c:v>
                </c:pt>
                <c:pt idx="1106">
                  <c:v>40660.0</c:v>
                </c:pt>
                <c:pt idx="1107">
                  <c:v>40661.0</c:v>
                </c:pt>
                <c:pt idx="1108">
                  <c:v>40662.0</c:v>
                </c:pt>
                <c:pt idx="1109">
                  <c:v>40665.0</c:v>
                </c:pt>
                <c:pt idx="1110">
                  <c:v>40666.0</c:v>
                </c:pt>
                <c:pt idx="1111">
                  <c:v>40667.0</c:v>
                </c:pt>
                <c:pt idx="1112">
                  <c:v>40668.0</c:v>
                </c:pt>
                <c:pt idx="1113">
                  <c:v>40669.0</c:v>
                </c:pt>
                <c:pt idx="1114">
                  <c:v>40672.0</c:v>
                </c:pt>
                <c:pt idx="1115">
                  <c:v>40673.0</c:v>
                </c:pt>
                <c:pt idx="1116">
                  <c:v>40674.0</c:v>
                </c:pt>
                <c:pt idx="1117">
                  <c:v>40675.0</c:v>
                </c:pt>
                <c:pt idx="1118">
                  <c:v>40676.0</c:v>
                </c:pt>
                <c:pt idx="1119">
                  <c:v>40679.0</c:v>
                </c:pt>
                <c:pt idx="1120">
                  <c:v>40680.0</c:v>
                </c:pt>
                <c:pt idx="1121">
                  <c:v>40681.0</c:v>
                </c:pt>
                <c:pt idx="1122">
                  <c:v>40682.0</c:v>
                </c:pt>
                <c:pt idx="1123">
                  <c:v>40683.0</c:v>
                </c:pt>
                <c:pt idx="1124">
                  <c:v>40686.0</c:v>
                </c:pt>
                <c:pt idx="1125">
                  <c:v>40687.0</c:v>
                </c:pt>
                <c:pt idx="1126">
                  <c:v>40688.0</c:v>
                </c:pt>
                <c:pt idx="1127">
                  <c:v>40689.0</c:v>
                </c:pt>
                <c:pt idx="1128">
                  <c:v>40690.0</c:v>
                </c:pt>
                <c:pt idx="1129">
                  <c:v>40693.0</c:v>
                </c:pt>
                <c:pt idx="1130">
                  <c:v>40694.0</c:v>
                </c:pt>
                <c:pt idx="1131">
                  <c:v>40695.0</c:v>
                </c:pt>
                <c:pt idx="1132">
                  <c:v>40696.0</c:v>
                </c:pt>
                <c:pt idx="1133">
                  <c:v>40697.0</c:v>
                </c:pt>
                <c:pt idx="1134">
                  <c:v>40700.0</c:v>
                </c:pt>
                <c:pt idx="1135">
                  <c:v>40701.0</c:v>
                </c:pt>
                <c:pt idx="1136">
                  <c:v>40702.0</c:v>
                </c:pt>
                <c:pt idx="1137">
                  <c:v>40703.0</c:v>
                </c:pt>
                <c:pt idx="1138">
                  <c:v>40704.0</c:v>
                </c:pt>
                <c:pt idx="1139">
                  <c:v>40707.0</c:v>
                </c:pt>
                <c:pt idx="1140">
                  <c:v>40708.0</c:v>
                </c:pt>
                <c:pt idx="1141">
                  <c:v>40709.0</c:v>
                </c:pt>
                <c:pt idx="1142">
                  <c:v>40710.0</c:v>
                </c:pt>
                <c:pt idx="1143">
                  <c:v>40711.0</c:v>
                </c:pt>
                <c:pt idx="1144">
                  <c:v>40714.0</c:v>
                </c:pt>
                <c:pt idx="1145">
                  <c:v>40715.0</c:v>
                </c:pt>
                <c:pt idx="1146">
                  <c:v>40716.0</c:v>
                </c:pt>
                <c:pt idx="1147">
                  <c:v>40717.0</c:v>
                </c:pt>
                <c:pt idx="1148">
                  <c:v>40718.0</c:v>
                </c:pt>
                <c:pt idx="1149">
                  <c:v>40721.0</c:v>
                </c:pt>
                <c:pt idx="1150">
                  <c:v>40722.0</c:v>
                </c:pt>
                <c:pt idx="1151">
                  <c:v>40723.0</c:v>
                </c:pt>
                <c:pt idx="1152">
                  <c:v>40724.0</c:v>
                </c:pt>
                <c:pt idx="1153">
                  <c:v>40725.0</c:v>
                </c:pt>
                <c:pt idx="1154">
                  <c:v>40728.0</c:v>
                </c:pt>
                <c:pt idx="1155">
                  <c:v>40729.0</c:v>
                </c:pt>
                <c:pt idx="1156">
                  <c:v>40730.0</c:v>
                </c:pt>
                <c:pt idx="1157">
                  <c:v>40731.0</c:v>
                </c:pt>
                <c:pt idx="1158">
                  <c:v>40732.0</c:v>
                </c:pt>
                <c:pt idx="1159">
                  <c:v>40735.0</c:v>
                </c:pt>
                <c:pt idx="1160">
                  <c:v>40736.0</c:v>
                </c:pt>
                <c:pt idx="1161">
                  <c:v>40737.0</c:v>
                </c:pt>
                <c:pt idx="1162">
                  <c:v>40738.0</c:v>
                </c:pt>
                <c:pt idx="1163">
                  <c:v>40739.0</c:v>
                </c:pt>
                <c:pt idx="1164">
                  <c:v>40742.0</c:v>
                </c:pt>
                <c:pt idx="1165">
                  <c:v>40743.0</c:v>
                </c:pt>
                <c:pt idx="1166">
                  <c:v>40744.0</c:v>
                </c:pt>
                <c:pt idx="1167">
                  <c:v>40745.0</c:v>
                </c:pt>
                <c:pt idx="1168">
                  <c:v>40746.0</c:v>
                </c:pt>
                <c:pt idx="1169">
                  <c:v>40749.0</c:v>
                </c:pt>
                <c:pt idx="1170">
                  <c:v>40750.0</c:v>
                </c:pt>
                <c:pt idx="1171">
                  <c:v>40751.0</c:v>
                </c:pt>
                <c:pt idx="1172">
                  <c:v>40752.0</c:v>
                </c:pt>
                <c:pt idx="1173">
                  <c:v>40753.0</c:v>
                </c:pt>
                <c:pt idx="1174">
                  <c:v>40756.0</c:v>
                </c:pt>
                <c:pt idx="1175">
                  <c:v>40757.0</c:v>
                </c:pt>
                <c:pt idx="1176">
                  <c:v>40758.0</c:v>
                </c:pt>
                <c:pt idx="1177">
                  <c:v>40759.0</c:v>
                </c:pt>
                <c:pt idx="1178">
                  <c:v>40760.0</c:v>
                </c:pt>
                <c:pt idx="1179">
                  <c:v>40763.0</c:v>
                </c:pt>
                <c:pt idx="1180">
                  <c:v>40764.0</c:v>
                </c:pt>
                <c:pt idx="1181">
                  <c:v>40765.0</c:v>
                </c:pt>
                <c:pt idx="1182">
                  <c:v>40766.0</c:v>
                </c:pt>
                <c:pt idx="1183">
                  <c:v>40767.0</c:v>
                </c:pt>
                <c:pt idx="1184">
                  <c:v>40770.0</c:v>
                </c:pt>
                <c:pt idx="1185">
                  <c:v>40771.0</c:v>
                </c:pt>
                <c:pt idx="1186">
                  <c:v>40772.0</c:v>
                </c:pt>
                <c:pt idx="1187">
                  <c:v>40773.0</c:v>
                </c:pt>
                <c:pt idx="1188">
                  <c:v>40774.0</c:v>
                </c:pt>
                <c:pt idx="1189">
                  <c:v>40777.0</c:v>
                </c:pt>
                <c:pt idx="1190">
                  <c:v>40779.0</c:v>
                </c:pt>
                <c:pt idx="1191">
                  <c:v>40780.0</c:v>
                </c:pt>
                <c:pt idx="1192">
                  <c:v>40781.0</c:v>
                </c:pt>
                <c:pt idx="1193">
                  <c:v>40784.0</c:v>
                </c:pt>
                <c:pt idx="1194">
                  <c:v>40785.0</c:v>
                </c:pt>
                <c:pt idx="1195">
                  <c:v>40786.0</c:v>
                </c:pt>
                <c:pt idx="1196">
                  <c:v>40787.0</c:v>
                </c:pt>
                <c:pt idx="1197">
                  <c:v>40788.0</c:v>
                </c:pt>
                <c:pt idx="1198">
                  <c:v>40791.0</c:v>
                </c:pt>
                <c:pt idx="1199">
                  <c:v>40792.0</c:v>
                </c:pt>
                <c:pt idx="1200">
                  <c:v>40793.0</c:v>
                </c:pt>
                <c:pt idx="1201">
                  <c:v>40794.0</c:v>
                </c:pt>
                <c:pt idx="1202">
                  <c:v>40795.0</c:v>
                </c:pt>
                <c:pt idx="1203">
                  <c:v>40798.0</c:v>
                </c:pt>
                <c:pt idx="1204">
                  <c:v>40799.0</c:v>
                </c:pt>
                <c:pt idx="1205">
                  <c:v>40800.0</c:v>
                </c:pt>
                <c:pt idx="1206">
                  <c:v>40801.0</c:v>
                </c:pt>
                <c:pt idx="1207">
                  <c:v>40802.0</c:v>
                </c:pt>
                <c:pt idx="1208">
                  <c:v>40805.0</c:v>
                </c:pt>
                <c:pt idx="1209">
                  <c:v>40806.0</c:v>
                </c:pt>
                <c:pt idx="1210">
                  <c:v>40807.0</c:v>
                </c:pt>
                <c:pt idx="1211">
                  <c:v>40808.0</c:v>
                </c:pt>
                <c:pt idx="1212">
                  <c:v>40809.0</c:v>
                </c:pt>
                <c:pt idx="1213">
                  <c:v>40812.0</c:v>
                </c:pt>
                <c:pt idx="1214">
                  <c:v>40813.0</c:v>
                </c:pt>
                <c:pt idx="1215">
                  <c:v>40814.0</c:v>
                </c:pt>
                <c:pt idx="1216">
                  <c:v>40815.0</c:v>
                </c:pt>
                <c:pt idx="1217">
                  <c:v>40816.0</c:v>
                </c:pt>
                <c:pt idx="1218">
                  <c:v>40819.0</c:v>
                </c:pt>
                <c:pt idx="1219">
                  <c:v>40820.0</c:v>
                </c:pt>
                <c:pt idx="1220">
                  <c:v>40821.0</c:v>
                </c:pt>
                <c:pt idx="1221">
                  <c:v>40822.0</c:v>
                </c:pt>
                <c:pt idx="1222">
                  <c:v>40823.0</c:v>
                </c:pt>
                <c:pt idx="1223">
                  <c:v>40826.0</c:v>
                </c:pt>
                <c:pt idx="1224">
                  <c:v>40827.0</c:v>
                </c:pt>
                <c:pt idx="1225">
                  <c:v>40828.0</c:v>
                </c:pt>
                <c:pt idx="1226">
                  <c:v>40829.0</c:v>
                </c:pt>
                <c:pt idx="1227">
                  <c:v>40830.0</c:v>
                </c:pt>
                <c:pt idx="1228">
                  <c:v>40833.0</c:v>
                </c:pt>
                <c:pt idx="1229">
                  <c:v>40834.0</c:v>
                </c:pt>
                <c:pt idx="1230">
                  <c:v>40835.0</c:v>
                </c:pt>
                <c:pt idx="1231">
                  <c:v>40836.0</c:v>
                </c:pt>
                <c:pt idx="1232">
                  <c:v>40837.0</c:v>
                </c:pt>
                <c:pt idx="1233">
                  <c:v>40840.0</c:v>
                </c:pt>
                <c:pt idx="1234">
                  <c:v>40841.0</c:v>
                </c:pt>
                <c:pt idx="1235">
                  <c:v>40842.0</c:v>
                </c:pt>
                <c:pt idx="1236">
                  <c:v>40843.0</c:v>
                </c:pt>
                <c:pt idx="1237">
                  <c:v>40844.0</c:v>
                </c:pt>
                <c:pt idx="1238">
                  <c:v>40847.0</c:v>
                </c:pt>
                <c:pt idx="1239">
                  <c:v>40848.0</c:v>
                </c:pt>
                <c:pt idx="1240">
                  <c:v>40849.0</c:v>
                </c:pt>
                <c:pt idx="1241">
                  <c:v>40850.0</c:v>
                </c:pt>
                <c:pt idx="1242">
                  <c:v>40851.0</c:v>
                </c:pt>
                <c:pt idx="1243">
                  <c:v>40854.0</c:v>
                </c:pt>
                <c:pt idx="1244">
                  <c:v>40855.0</c:v>
                </c:pt>
                <c:pt idx="1245">
                  <c:v>40856.0</c:v>
                </c:pt>
                <c:pt idx="1246">
                  <c:v>40857.0</c:v>
                </c:pt>
                <c:pt idx="1247">
                  <c:v>40858.0</c:v>
                </c:pt>
                <c:pt idx="1248">
                  <c:v>40861.0</c:v>
                </c:pt>
                <c:pt idx="1249">
                  <c:v>40862.0</c:v>
                </c:pt>
                <c:pt idx="1250">
                  <c:v>40863.0</c:v>
                </c:pt>
                <c:pt idx="1251">
                  <c:v>40864.0</c:v>
                </c:pt>
                <c:pt idx="1252">
                  <c:v>40865.0</c:v>
                </c:pt>
                <c:pt idx="1253">
                  <c:v>40868.0</c:v>
                </c:pt>
                <c:pt idx="1254">
                  <c:v>40869.0</c:v>
                </c:pt>
                <c:pt idx="1255">
                  <c:v>40870.0</c:v>
                </c:pt>
                <c:pt idx="1256">
                  <c:v>40871.0</c:v>
                </c:pt>
                <c:pt idx="1257">
                  <c:v>40872.0</c:v>
                </c:pt>
                <c:pt idx="1258">
                  <c:v>40875.0</c:v>
                </c:pt>
                <c:pt idx="1259">
                  <c:v>40876.0</c:v>
                </c:pt>
                <c:pt idx="1260">
                  <c:v>40877.0</c:v>
                </c:pt>
                <c:pt idx="1261">
                  <c:v>40878.0</c:v>
                </c:pt>
                <c:pt idx="1262">
                  <c:v>40879.0</c:v>
                </c:pt>
                <c:pt idx="1263">
                  <c:v>40882.0</c:v>
                </c:pt>
                <c:pt idx="1264">
                  <c:v>40883.0</c:v>
                </c:pt>
                <c:pt idx="1265">
                  <c:v>40884.0</c:v>
                </c:pt>
                <c:pt idx="1266">
                  <c:v>40885.0</c:v>
                </c:pt>
                <c:pt idx="1267">
                  <c:v>40886.0</c:v>
                </c:pt>
                <c:pt idx="1268">
                  <c:v>40889.0</c:v>
                </c:pt>
                <c:pt idx="1269">
                  <c:v>40890.0</c:v>
                </c:pt>
                <c:pt idx="1270">
                  <c:v>40891.0</c:v>
                </c:pt>
                <c:pt idx="1271">
                  <c:v>40892.0</c:v>
                </c:pt>
                <c:pt idx="1272">
                  <c:v>40893.0</c:v>
                </c:pt>
                <c:pt idx="1273">
                  <c:v>40896.0</c:v>
                </c:pt>
                <c:pt idx="1274">
                  <c:v>40897.0</c:v>
                </c:pt>
                <c:pt idx="1275">
                  <c:v>40898.0</c:v>
                </c:pt>
                <c:pt idx="1276">
                  <c:v>40899.0</c:v>
                </c:pt>
                <c:pt idx="1277">
                  <c:v>40900.0</c:v>
                </c:pt>
                <c:pt idx="1278">
                  <c:v>40903.0</c:v>
                </c:pt>
                <c:pt idx="1279">
                  <c:v>40904.0</c:v>
                </c:pt>
                <c:pt idx="1280">
                  <c:v>40905.0</c:v>
                </c:pt>
                <c:pt idx="1281">
                  <c:v>40906.0</c:v>
                </c:pt>
                <c:pt idx="1282">
                  <c:v>40907.0</c:v>
                </c:pt>
                <c:pt idx="1283">
                  <c:v>40910.0</c:v>
                </c:pt>
                <c:pt idx="1284">
                  <c:v>40911.0</c:v>
                </c:pt>
                <c:pt idx="1285">
                  <c:v>40912.0</c:v>
                </c:pt>
                <c:pt idx="1286">
                  <c:v>40913.0</c:v>
                </c:pt>
                <c:pt idx="1287">
                  <c:v>40914.0</c:v>
                </c:pt>
                <c:pt idx="1288">
                  <c:v>40917.0</c:v>
                </c:pt>
                <c:pt idx="1289">
                  <c:v>40918.0</c:v>
                </c:pt>
                <c:pt idx="1290">
                  <c:v>40919.0</c:v>
                </c:pt>
                <c:pt idx="1291">
                  <c:v>40920.0</c:v>
                </c:pt>
                <c:pt idx="1292">
                  <c:v>40921.0</c:v>
                </c:pt>
                <c:pt idx="1293">
                  <c:v>40924.0</c:v>
                </c:pt>
                <c:pt idx="1294">
                  <c:v>40925.0</c:v>
                </c:pt>
                <c:pt idx="1295">
                  <c:v>40926.0</c:v>
                </c:pt>
                <c:pt idx="1296">
                  <c:v>40927.0</c:v>
                </c:pt>
                <c:pt idx="1297">
                  <c:v>40928.0</c:v>
                </c:pt>
                <c:pt idx="1298">
                  <c:v>40931.0</c:v>
                </c:pt>
                <c:pt idx="1299">
                  <c:v>40932.0</c:v>
                </c:pt>
                <c:pt idx="1300">
                  <c:v>40933.0</c:v>
                </c:pt>
                <c:pt idx="1301">
                  <c:v>40934.0</c:v>
                </c:pt>
                <c:pt idx="1302">
                  <c:v>40935.0</c:v>
                </c:pt>
                <c:pt idx="1303">
                  <c:v>40938.0</c:v>
                </c:pt>
                <c:pt idx="1304">
                  <c:v>40939.0</c:v>
                </c:pt>
                <c:pt idx="1305">
                  <c:v>40940.0</c:v>
                </c:pt>
                <c:pt idx="1306">
                  <c:v>40941.0</c:v>
                </c:pt>
                <c:pt idx="1307">
                  <c:v>40942.0</c:v>
                </c:pt>
                <c:pt idx="1308">
                  <c:v>40945.0</c:v>
                </c:pt>
                <c:pt idx="1309">
                  <c:v>40946.0</c:v>
                </c:pt>
                <c:pt idx="1310">
                  <c:v>40947.0</c:v>
                </c:pt>
                <c:pt idx="1311">
                  <c:v>40948.0</c:v>
                </c:pt>
                <c:pt idx="1312">
                  <c:v>40949.0</c:v>
                </c:pt>
                <c:pt idx="1313">
                  <c:v>40952.0</c:v>
                </c:pt>
                <c:pt idx="1314">
                  <c:v>40953.0</c:v>
                </c:pt>
                <c:pt idx="1315">
                  <c:v>40954.0</c:v>
                </c:pt>
                <c:pt idx="1316">
                  <c:v>40955.0</c:v>
                </c:pt>
                <c:pt idx="1317">
                  <c:v>40956.0</c:v>
                </c:pt>
                <c:pt idx="1318">
                  <c:v>40959.0</c:v>
                </c:pt>
                <c:pt idx="1319">
                  <c:v>40960.0</c:v>
                </c:pt>
                <c:pt idx="1320">
                  <c:v>40961.0</c:v>
                </c:pt>
                <c:pt idx="1321">
                  <c:v>40962.0</c:v>
                </c:pt>
                <c:pt idx="1322">
                  <c:v>40963.0</c:v>
                </c:pt>
                <c:pt idx="1323">
                  <c:v>40966.0</c:v>
                </c:pt>
                <c:pt idx="1324">
                  <c:v>40967.0</c:v>
                </c:pt>
                <c:pt idx="1325">
                  <c:v>40968.0</c:v>
                </c:pt>
                <c:pt idx="1326">
                  <c:v>40969.0</c:v>
                </c:pt>
                <c:pt idx="1327">
                  <c:v>40970.0</c:v>
                </c:pt>
                <c:pt idx="1328">
                  <c:v>40973.0</c:v>
                </c:pt>
                <c:pt idx="1329">
                  <c:v>40974.0</c:v>
                </c:pt>
                <c:pt idx="1330">
                  <c:v>40975.0</c:v>
                </c:pt>
                <c:pt idx="1331">
                  <c:v>40976.0</c:v>
                </c:pt>
                <c:pt idx="1332">
                  <c:v>40977.0</c:v>
                </c:pt>
                <c:pt idx="1333">
                  <c:v>40980.0</c:v>
                </c:pt>
                <c:pt idx="1334">
                  <c:v>40981.0</c:v>
                </c:pt>
                <c:pt idx="1335">
                  <c:v>40982.0</c:v>
                </c:pt>
                <c:pt idx="1336">
                  <c:v>40983.0</c:v>
                </c:pt>
                <c:pt idx="1337">
                  <c:v>40984.0</c:v>
                </c:pt>
                <c:pt idx="1338">
                  <c:v>40987.0</c:v>
                </c:pt>
                <c:pt idx="1339">
                  <c:v>40988.0</c:v>
                </c:pt>
                <c:pt idx="1340">
                  <c:v>40989.0</c:v>
                </c:pt>
                <c:pt idx="1341">
                  <c:v>40990.0</c:v>
                </c:pt>
                <c:pt idx="1342">
                  <c:v>40991.0</c:v>
                </c:pt>
                <c:pt idx="1343">
                  <c:v>40994.0</c:v>
                </c:pt>
                <c:pt idx="1344">
                  <c:v>40995.0</c:v>
                </c:pt>
                <c:pt idx="1345">
                  <c:v>40996.0</c:v>
                </c:pt>
                <c:pt idx="1346">
                  <c:v>40997.0</c:v>
                </c:pt>
                <c:pt idx="1347">
                  <c:v>40998.0</c:v>
                </c:pt>
                <c:pt idx="1348">
                  <c:v>41001.0</c:v>
                </c:pt>
                <c:pt idx="1349">
                  <c:v>41002.0</c:v>
                </c:pt>
                <c:pt idx="1350">
                  <c:v>41003.0</c:v>
                </c:pt>
                <c:pt idx="1351">
                  <c:v>41004.0</c:v>
                </c:pt>
                <c:pt idx="1352">
                  <c:v>41005.0</c:v>
                </c:pt>
                <c:pt idx="1353">
                  <c:v>41008.0</c:v>
                </c:pt>
                <c:pt idx="1354">
                  <c:v>41009.0</c:v>
                </c:pt>
                <c:pt idx="1355">
                  <c:v>41010.0</c:v>
                </c:pt>
                <c:pt idx="1356">
                  <c:v>41011.0</c:v>
                </c:pt>
                <c:pt idx="1357">
                  <c:v>41012.0</c:v>
                </c:pt>
                <c:pt idx="1358">
                  <c:v>41015.0</c:v>
                </c:pt>
                <c:pt idx="1359">
                  <c:v>41016.0</c:v>
                </c:pt>
                <c:pt idx="1360">
                  <c:v>41017.0</c:v>
                </c:pt>
                <c:pt idx="1361">
                  <c:v>41018.0</c:v>
                </c:pt>
                <c:pt idx="1362">
                  <c:v>41019.0</c:v>
                </c:pt>
                <c:pt idx="1363">
                  <c:v>41022.0</c:v>
                </c:pt>
                <c:pt idx="1364">
                  <c:v>41023.0</c:v>
                </c:pt>
                <c:pt idx="1365">
                  <c:v>41024.0</c:v>
                </c:pt>
                <c:pt idx="1366">
                  <c:v>41025.0</c:v>
                </c:pt>
                <c:pt idx="1367">
                  <c:v>41026.0</c:v>
                </c:pt>
                <c:pt idx="1368">
                  <c:v>41029.0</c:v>
                </c:pt>
                <c:pt idx="1369">
                  <c:v>41030.0</c:v>
                </c:pt>
                <c:pt idx="1370">
                  <c:v>41031.0</c:v>
                </c:pt>
                <c:pt idx="1371">
                  <c:v>41032.0</c:v>
                </c:pt>
                <c:pt idx="1372">
                  <c:v>41033.0</c:v>
                </c:pt>
                <c:pt idx="1373">
                  <c:v>41036.0</c:v>
                </c:pt>
                <c:pt idx="1374">
                  <c:v>41037.0</c:v>
                </c:pt>
                <c:pt idx="1375">
                  <c:v>41038.0</c:v>
                </c:pt>
                <c:pt idx="1376">
                  <c:v>41039.0</c:v>
                </c:pt>
                <c:pt idx="1377">
                  <c:v>41040.0</c:v>
                </c:pt>
                <c:pt idx="1378">
                  <c:v>41043.0</c:v>
                </c:pt>
                <c:pt idx="1379">
                  <c:v>41044.0</c:v>
                </c:pt>
                <c:pt idx="1380">
                  <c:v>41045.0</c:v>
                </c:pt>
                <c:pt idx="1381">
                  <c:v>41046.0</c:v>
                </c:pt>
                <c:pt idx="1382">
                  <c:v>41047.0</c:v>
                </c:pt>
                <c:pt idx="1383">
                  <c:v>41050.0</c:v>
                </c:pt>
                <c:pt idx="1384">
                  <c:v>41051.0</c:v>
                </c:pt>
                <c:pt idx="1385">
                  <c:v>41052.0</c:v>
                </c:pt>
                <c:pt idx="1386">
                  <c:v>41053.0</c:v>
                </c:pt>
                <c:pt idx="1387">
                  <c:v>41054.0</c:v>
                </c:pt>
                <c:pt idx="1388">
                  <c:v>41057.0</c:v>
                </c:pt>
                <c:pt idx="1389">
                  <c:v>41058.0</c:v>
                </c:pt>
                <c:pt idx="1390">
                  <c:v>41059.0</c:v>
                </c:pt>
                <c:pt idx="1391">
                  <c:v>41060.0</c:v>
                </c:pt>
                <c:pt idx="1392">
                  <c:v>41061.0</c:v>
                </c:pt>
                <c:pt idx="1393">
                  <c:v>41064.0</c:v>
                </c:pt>
                <c:pt idx="1394">
                  <c:v>41065.0</c:v>
                </c:pt>
                <c:pt idx="1395">
                  <c:v>41066.0</c:v>
                </c:pt>
                <c:pt idx="1396">
                  <c:v>41067.0</c:v>
                </c:pt>
                <c:pt idx="1397">
                  <c:v>41068.0</c:v>
                </c:pt>
                <c:pt idx="1398">
                  <c:v>41072.0</c:v>
                </c:pt>
                <c:pt idx="1399">
                  <c:v>41073.0</c:v>
                </c:pt>
                <c:pt idx="1400">
                  <c:v>41074.0</c:v>
                </c:pt>
                <c:pt idx="1401">
                  <c:v>41075.0</c:v>
                </c:pt>
                <c:pt idx="1402">
                  <c:v>41078.0</c:v>
                </c:pt>
                <c:pt idx="1403">
                  <c:v>41079.0</c:v>
                </c:pt>
                <c:pt idx="1404">
                  <c:v>41080.0</c:v>
                </c:pt>
                <c:pt idx="1405">
                  <c:v>41081.0</c:v>
                </c:pt>
                <c:pt idx="1406">
                  <c:v>41082.0</c:v>
                </c:pt>
                <c:pt idx="1407">
                  <c:v>41085.0</c:v>
                </c:pt>
                <c:pt idx="1408">
                  <c:v>41086.0</c:v>
                </c:pt>
                <c:pt idx="1409">
                  <c:v>41087.0</c:v>
                </c:pt>
                <c:pt idx="1410">
                  <c:v>41088.0</c:v>
                </c:pt>
                <c:pt idx="1411">
                  <c:v>41089.0</c:v>
                </c:pt>
                <c:pt idx="1412">
                  <c:v>41092.0</c:v>
                </c:pt>
                <c:pt idx="1413">
                  <c:v>41093.0</c:v>
                </c:pt>
                <c:pt idx="1414">
                  <c:v>41094.0</c:v>
                </c:pt>
                <c:pt idx="1415">
                  <c:v>41095.0</c:v>
                </c:pt>
                <c:pt idx="1416">
                  <c:v>41096.0</c:v>
                </c:pt>
                <c:pt idx="1417">
                  <c:v>41099.0</c:v>
                </c:pt>
                <c:pt idx="1418">
                  <c:v>41100.0</c:v>
                </c:pt>
                <c:pt idx="1419">
                  <c:v>41101.0</c:v>
                </c:pt>
                <c:pt idx="1420">
                  <c:v>41102.0</c:v>
                </c:pt>
                <c:pt idx="1421">
                  <c:v>41103.0</c:v>
                </c:pt>
                <c:pt idx="1422">
                  <c:v>41106.0</c:v>
                </c:pt>
                <c:pt idx="1423">
                  <c:v>41107.0</c:v>
                </c:pt>
                <c:pt idx="1424">
                  <c:v>41108.0</c:v>
                </c:pt>
                <c:pt idx="1425">
                  <c:v>41109.0</c:v>
                </c:pt>
                <c:pt idx="1426">
                  <c:v>41110.0</c:v>
                </c:pt>
                <c:pt idx="1427">
                  <c:v>41113.0</c:v>
                </c:pt>
                <c:pt idx="1428">
                  <c:v>41114.0</c:v>
                </c:pt>
                <c:pt idx="1429">
                  <c:v>41115.0</c:v>
                </c:pt>
                <c:pt idx="1430">
                  <c:v>41116.0</c:v>
                </c:pt>
                <c:pt idx="1431">
                  <c:v>41117.0</c:v>
                </c:pt>
                <c:pt idx="1432">
                  <c:v>41120.0</c:v>
                </c:pt>
                <c:pt idx="1433">
                  <c:v>41121.0</c:v>
                </c:pt>
                <c:pt idx="1434">
                  <c:v>41122.0</c:v>
                </c:pt>
                <c:pt idx="1435">
                  <c:v>41123.0</c:v>
                </c:pt>
                <c:pt idx="1436">
                  <c:v>41124.0</c:v>
                </c:pt>
                <c:pt idx="1437">
                  <c:v>41127.0</c:v>
                </c:pt>
                <c:pt idx="1438">
                  <c:v>41128.0</c:v>
                </c:pt>
                <c:pt idx="1439">
                  <c:v>41129.0</c:v>
                </c:pt>
                <c:pt idx="1440">
                  <c:v>41130.0</c:v>
                </c:pt>
                <c:pt idx="1441">
                  <c:v>41131.0</c:v>
                </c:pt>
                <c:pt idx="1442">
                  <c:v>41134.0</c:v>
                </c:pt>
                <c:pt idx="1443">
                  <c:v>41135.0</c:v>
                </c:pt>
                <c:pt idx="1444">
                  <c:v>41136.0</c:v>
                </c:pt>
                <c:pt idx="1445">
                  <c:v>41137.0</c:v>
                </c:pt>
                <c:pt idx="1446">
                  <c:v>41138.0</c:v>
                </c:pt>
                <c:pt idx="1447">
                  <c:v>41141.0</c:v>
                </c:pt>
                <c:pt idx="1448">
                  <c:v>41142.0</c:v>
                </c:pt>
                <c:pt idx="1449">
                  <c:v>41143.0</c:v>
                </c:pt>
                <c:pt idx="1450">
                  <c:v>41144.0</c:v>
                </c:pt>
                <c:pt idx="1451">
                  <c:v>41145.0</c:v>
                </c:pt>
                <c:pt idx="1452">
                  <c:v>41148.0</c:v>
                </c:pt>
                <c:pt idx="1453">
                  <c:v>41149.0</c:v>
                </c:pt>
                <c:pt idx="1454">
                  <c:v>41150.0</c:v>
                </c:pt>
                <c:pt idx="1455">
                  <c:v>41151.0</c:v>
                </c:pt>
                <c:pt idx="1456">
                  <c:v>41152.0</c:v>
                </c:pt>
                <c:pt idx="1457">
                  <c:v>41155.0</c:v>
                </c:pt>
                <c:pt idx="1458">
                  <c:v>41156.0</c:v>
                </c:pt>
                <c:pt idx="1459">
                  <c:v>41157.0</c:v>
                </c:pt>
                <c:pt idx="1460">
                  <c:v>41158.0</c:v>
                </c:pt>
                <c:pt idx="1461">
                  <c:v>41159.0</c:v>
                </c:pt>
                <c:pt idx="1462">
                  <c:v>41162.0</c:v>
                </c:pt>
                <c:pt idx="1463">
                  <c:v>41163.0</c:v>
                </c:pt>
                <c:pt idx="1464">
                  <c:v>41164.0</c:v>
                </c:pt>
                <c:pt idx="1465">
                  <c:v>41165.0</c:v>
                </c:pt>
                <c:pt idx="1466">
                  <c:v>41166.0</c:v>
                </c:pt>
                <c:pt idx="1467">
                  <c:v>41169.0</c:v>
                </c:pt>
                <c:pt idx="1468">
                  <c:v>41170.0</c:v>
                </c:pt>
                <c:pt idx="1469">
                  <c:v>41171.0</c:v>
                </c:pt>
                <c:pt idx="1470">
                  <c:v>41173.0</c:v>
                </c:pt>
                <c:pt idx="1471">
                  <c:v>41176.0</c:v>
                </c:pt>
                <c:pt idx="1472">
                  <c:v>41177.0</c:v>
                </c:pt>
                <c:pt idx="1473">
                  <c:v>41178.0</c:v>
                </c:pt>
                <c:pt idx="1474">
                  <c:v>41179.0</c:v>
                </c:pt>
                <c:pt idx="1475">
                  <c:v>41180.0</c:v>
                </c:pt>
                <c:pt idx="1476">
                  <c:v>41183.0</c:v>
                </c:pt>
                <c:pt idx="1477">
                  <c:v>41184.0</c:v>
                </c:pt>
                <c:pt idx="1478">
                  <c:v>41185.0</c:v>
                </c:pt>
                <c:pt idx="1479">
                  <c:v>41186.0</c:v>
                </c:pt>
                <c:pt idx="1480">
                  <c:v>41187.0</c:v>
                </c:pt>
                <c:pt idx="1481">
                  <c:v>41190.0</c:v>
                </c:pt>
                <c:pt idx="1482">
                  <c:v>41191.0</c:v>
                </c:pt>
                <c:pt idx="1483">
                  <c:v>41192.0</c:v>
                </c:pt>
                <c:pt idx="1484">
                  <c:v>41193.0</c:v>
                </c:pt>
                <c:pt idx="1485">
                  <c:v>41194.0</c:v>
                </c:pt>
                <c:pt idx="1486">
                  <c:v>41197.0</c:v>
                </c:pt>
                <c:pt idx="1487">
                  <c:v>41198.0</c:v>
                </c:pt>
                <c:pt idx="1488">
                  <c:v>41199.0</c:v>
                </c:pt>
                <c:pt idx="1489">
                  <c:v>41200.0</c:v>
                </c:pt>
                <c:pt idx="1490">
                  <c:v>41201.0</c:v>
                </c:pt>
                <c:pt idx="1491">
                  <c:v>41204.0</c:v>
                </c:pt>
                <c:pt idx="1492">
                  <c:v>41205.0</c:v>
                </c:pt>
                <c:pt idx="1493">
                  <c:v>41206.0</c:v>
                </c:pt>
                <c:pt idx="1494">
                  <c:v>41207.0</c:v>
                </c:pt>
                <c:pt idx="1495">
                  <c:v>41208.0</c:v>
                </c:pt>
                <c:pt idx="1496">
                  <c:v>41211.0</c:v>
                </c:pt>
                <c:pt idx="1497">
                  <c:v>41212.0</c:v>
                </c:pt>
                <c:pt idx="1498">
                  <c:v>41213.0</c:v>
                </c:pt>
                <c:pt idx="1499">
                  <c:v>41214.0</c:v>
                </c:pt>
                <c:pt idx="1500">
                  <c:v>41215.0</c:v>
                </c:pt>
                <c:pt idx="1501">
                  <c:v>41218.0</c:v>
                </c:pt>
                <c:pt idx="1502">
                  <c:v>41219.0</c:v>
                </c:pt>
                <c:pt idx="1503">
                  <c:v>41220.0</c:v>
                </c:pt>
                <c:pt idx="1504">
                  <c:v>41221.0</c:v>
                </c:pt>
                <c:pt idx="1505">
                  <c:v>41222.0</c:v>
                </c:pt>
                <c:pt idx="1506">
                  <c:v>41225.0</c:v>
                </c:pt>
                <c:pt idx="1507">
                  <c:v>41226.0</c:v>
                </c:pt>
                <c:pt idx="1508">
                  <c:v>41227.0</c:v>
                </c:pt>
                <c:pt idx="1509">
                  <c:v>41228.0</c:v>
                </c:pt>
                <c:pt idx="1510">
                  <c:v>41229.0</c:v>
                </c:pt>
                <c:pt idx="1511">
                  <c:v>41232.0</c:v>
                </c:pt>
                <c:pt idx="1512">
                  <c:v>41233.0</c:v>
                </c:pt>
                <c:pt idx="1513">
                  <c:v>41234.0</c:v>
                </c:pt>
                <c:pt idx="1514">
                  <c:v>41235.0</c:v>
                </c:pt>
                <c:pt idx="1515">
                  <c:v>41236.0</c:v>
                </c:pt>
                <c:pt idx="1516">
                  <c:v>41239.0</c:v>
                </c:pt>
                <c:pt idx="1517">
                  <c:v>41240.0</c:v>
                </c:pt>
                <c:pt idx="1518">
                  <c:v>41241.0</c:v>
                </c:pt>
                <c:pt idx="1519">
                  <c:v>41242.0</c:v>
                </c:pt>
                <c:pt idx="1520">
                  <c:v>41243.0</c:v>
                </c:pt>
                <c:pt idx="1521">
                  <c:v>41246.0</c:v>
                </c:pt>
                <c:pt idx="1522">
                  <c:v>41247.0</c:v>
                </c:pt>
                <c:pt idx="1523">
                  <c:v>41248.0</c:v>
                </c:pt>
                <c:pt idx="1524">
                  <c:v>41249.0</c:v>
                </c:pt>
                <c:pt idx="1525">
                  <c:v>41250.0</c:v>
                </c:pt>
                <c:pt idx="1526">
                  <c:v>41253.0</c:v>
                </c:pt>
                <c:pt idx="1527">
                  <c:v>41254.0</c:v>
                </c:pt>
                <c:pt idx="1528">
                  <c:v>41255.0</c:v>
                </c:pt>
                <c:pt idx="1529">
                  <c:v>41256.0</c:v>
                </c:pt>
                <c:pt idx="1530">
                  <c:v>41257.0</c:v>
                </c:pt>
                <c:pt idx="1531">
                  <c:v>41260.0</c:v>
                </c:pt>
                <c:pt idx="1532">
                  <c:v>41261.0</c:v>
                </c:pt>
                <c:pt idx="1533">
                  <c:v>41262.0</c:v>
                </c:pt>
                <c:pt idx="1534">
                  <c:v>41263.0</c:v>
                </c:pt>
                <c:pt idx="1535">
                  <c:v>41264.0</c:v>
                </c:pt>
                <c:pt idx="1536">
                  <c:v>41267.0</c:v>
                </c:pt>
                <c:pt idx="1537">
                  <c:v>41268.0</c:v>
                </c:pt>
                <c:pt idx="1538">
                  <c:v>41269.0</c:v>
                </c:pt>
                <c:pt idx="1539">
                  <c:v>41270.0</c:v>
                </c:pt>
                <c:pt idx="1540">
                  <c:v>41271.0</c:v>
                </c:pt>
                <c:pt idx="1541">
                  <c:v>41274.0</c:v>
                </c:pt>
                <c:pt idx="1542">
                  <c:v>41275.0</c:v>
                </c:pt>
                <c:pt idx="1543">
                  <c:v>41276.0</c:v>
                </c:pt>
                <c:pt idx="1544">
                  <c:v>41277.0</c:v>
                </c:pt>
                <c:pt idx="1545">
                  <c:v>41278.0</c:v>
                </c:pt>
                <c:pt idx="1546">
                  <c:v>41281.0</c:v>
                </c:pt>
                <c:pt idx="1547">
                  <c:v>41282.0</c:v>
                </c:pt>
                <c:pt idx="1548">
                  <c:v>41283.0</c:v>
                </c:pt>
                <c:pt idx="1549">
                  <c:v>41284.0</c:v>
                </c:pt>
                <c:pt idx="1550">
                  <c:v>41285.0</c:v>
                </c:pt>
                <c:pt idx="1551">
                  <c:v>41288.0</c:v>
                </c:pt>
                <c:pt idx="1552">
                  <c:v>41289.0</c:v>
                </c:pt>
                <c:pt idx="1553">
                  <c:v>41290.0</c:v>
                </c:pt>
                <c:pt idx="1554">
                  <c:v>41291.0</c:v>
                </c:pt>
                <c:pt idx="1555">
                  <c:v>41292.0</c:v>
                </c:pt>
                <c:pt idx="1556">
                  <c:v>41295.0</c:v>
                </c:pt>
                <c:pt idx="1557">
                  <c:v>41296.0</c:v>
                </c:pt>
                <c:pt idx="1558">
                  <c:v>41297.0</c:v>
                </c:pt>
                <c:pt idx="1559">
                  <c:v>41298.0</c:v>
                </c:pt>
                <c:pt idx="1560">
                  <c:v>41299.0</c:v>
                </c:pt>
                <c:pt idx="1561">
                  <c:v>41302.0</c:v>
                </c:pt>
                <c:pt idx="1562">
                  <c:v>41303.0</c:v>
                </c:pt>
                <c:pt idx="1563">
                  <c:v>41304.0</c:v>
                </c:pt>
                <c:pt idx="1564">
                  <c:v>41305.0</c:v>
                </c:pt>
                <c:pt idx="1565">
                  <c:v>41306.0</c:v>
                </c:pt>
                <c:pt idx="1566">
                  <c:v>41309.0</c:v>
                </c:pt>
                <c:pt idx="1567">
                  <c:v>41310.0</c:v>
                </c:pt>
                <c:pt idx="1568">
                  <c:v>41311.0</c:v>
                </c:pt>
                <c:pt idx="1569">
                  <c:v>41312.0</c:v>
                </c:pt>
                <c:pt idx="1570">
                  <c:v>41313.0</c:v>
                </c:pt>
                <c:pt idx="1571">
                  <c:v>41316.0</c:v>
                </c:pt>
                <c:pt idx="1572">
                  <c:v>41317.0</c:v>
                </c:pt>
                <c:pt idx="1573">
                  <c:v>41318.0</c:v>
                </c:pt>
                <c:pt idx="1574">
                  <c:v>41319.0</c:v>
                </c:pt>
                <c:pt idx="1575">
                  <c:v>41320.0</c:v>
                </c:pt>
                <c:pt idx="1576">
                  <c:v>41323.0</c:v>
                </c:pt>
                <c:pt idx="1577">
                  <c:v>41324.0</c:v>
                </c:pt>
                <c:pt idx="1578">
                  <c:v>41325.0</c:v>
                </c:pt>
                <c:pt idx="1579">
                  <c:v>41326.0</c:v>
                </c:pt>
                <c:pt idx="1580">
                  <c:v>41327.0</c:v>
                </c:pt>
                <c:pt idx="1581">
                  <c:v>41330.0</c:v>
                </c:pt>
                <c:pt idx="1582">
                  <c:v>41331.0</c:v>
                </c:pt>
                <c:pt idx="1583">
                  <c:v>41332.0</c:v>
                </c:pt>
                <c:pt idx="1584">
                  <c:v>41333.0</c:v>
                </c:pt>
                <c:pt idx="1585">
                  <c:v>41334.0</c:v>
                </c:pt>
                <c:pt idx="1586">
                  <c:v>41337.0</c:v>
                </c:pt>
                <c:pt idx="1587">
                  <c:v>41338.0</c:v>
                </c:pt>
                <c:pt idx="1588">
                  <c:v>41339.0</c:v>
                </c:pt>
                <c:pt idx="1589">
                  <c:v>41340.0</c:v>
                </c:pt>
                <c:pt idx="1590">
                  <c:v>41341.0</c:v>
                </c:pt>
                <c:pt idx="1591">
                  <c:v>41344.0</c:v>
                </c:pt>
                <c:pt idx="1592">
                  <c:v>41345.0</c:v>
                </c:pt>
                <c:pt idx="1593">
                  <c:v>41346.0</c:v>
                </c:pt>
                <c:pt idx="1594">
                  <c:v>41347.0</c:v>
                </c:pt>
                <c:pt idx="1595">
                  <c:v>41348.0</c:v>
                </c:pt>
                <c:pt idx="1596">
                  <c:v>41351.0</c:v>
                </c:pt>
                <c:pt idx="1597">
                  <c:v>41352.0</c:v>
                </c:pt>
                <c:pt idx="1598">
                  <c:v>41353.0</c:v>
                </c:pt>
                <c:pt idx="1599">
                  <c:v>41354.0</c:v>
                </c:pt>
                <c:pt idx="1600">
                  <c:v>41355.0</c:v>
                </c:pt>
                <c:pt idx="1601">
                  <c:v>41358.0</c:v>
                </c:pt>
                <c:pt idx="1602">
                  <c:v>41359.0</c:v>
                </c:pt>
                <c:pt idx="1603">
                  <c:v>41360.0</c:v>
                </c:pt>
                <c:pt idx="1604">
                  <c:v>41361.0</c:v>
                </c:pt>
                <c:pt idx="1605">
                  <c:v>41362.0</c:v>
                </c:pt>
                <c:pt idx="1606">
                  <c:v>41365.0</c:v>
                </c:pt>
                <c:pt idx="1607">
                  <c:v>41366.0</c:v>
                </c:pt>
                <c:pt idx="1608">
                  <c:v>41367.0</c:v>
                </c:pt>
                <c:pt idx="1609">
                  <c:v>41368.0</c:v>
                </c:pt>
                <c:pt idx="1610">
                  <c:v>41369.0</c:v>
                </c:pt>
                <c:pt idx="1611">
                  <c:v>41372.0</c:v>
                </c:pt>
                <c:pt idx="1612">
                  <c:v>41373.0</c:v>
                </c:pt>
                <c:pt idx="1613">
                  <c:v>41374.0</c:v>
                </c:pt>
                <c:pt idx="1614">
                  <c:v>41375.0</c:v>
                </c:pt>
                <c:pt idx="1615">
                  <c:v>41376.0</c:v>
                </c:pt>
                <c:pt idx="1616">
                  <c:v>41379.0</c:v>
                </c:pt>
                <c:pt idx="1617">
                  <c:v>41380.0</c:v>
                </c:pt>
                <c:pt idx="1618">
                  <c:v>41381.0</c:v>
                </c:pt>
                <c:pt idx="1619">
                  <c:v>41382.0</c:v>
                </c:pt>
                <c:pt idx="1620">
                  <c:v>41383.0</c:v>
                </c:pt>
                <c:pt idx="1621">
                  <c:v>41386.0</c:v>
                </c:pt>
                <c:pt idx="1622">
                  <c:v>41387.0</c:v>
                </c:pt>
                <c:pt idx="1623">
                  <c:v>41388.0</c:v>
                </c:pt>
                <c:pt idx="1624">
                  <c:v>41389.0</c:v>
                </c:pt>
                <c:pt idx="1625">
                  <c:v>41390.0</c:v>
                </c:pt>
                <c:pt idx="1626">
                  <c:v>41393.0</c:v>
                </c:pt>
                <c:pt idx="1627">
                  <c:v>41394.0</c:v>
                </c:pt>
                <c:pt idx="1628">
                  <c:v>41395.0</c:v>
                </c:pt>
                <c:pt idx="1629">
                  <c:v>41396.0</c:v>
                </c:pt>
                <c:pt idx="1630">
                  <c:v>41397.0</c:v>
                </c:pt>
                <c:pt idx="1631">
                  <c:v>41400.0</c:v>
                </c:pt>
                <c:pt idx="1632">
                  <c:v>41401.0</c:v>
                </c:pt>
                <c:pt idx="1633">
                  <c:v>41402.0</c:v>
                </c:pt>
                <c:pt idx="1634">
                  <c:v>41403.0</c:v>
                </c:pt>
                <c:pt idx="1635">
                  <c:v>41404.0</c:v>
                </c:pt>
                <c:pt idx="1636">
                  <c:v>41407.0</c:v>
                </c:pt>
                <c:pt idx="1637">
                  <c:v>41408.0</c:v>
                </c:pt>
                <c:pt idx="1638">
                  <c:v>41409.0</c:v>
                </c:pt>
                <c:pt idx="1639">
                  <c:v>41410.0</c:v>
                </c:pt>
                <c:pt idx="1640">
                  <c:v>41411.0</c:v>
                </c:pt>
                <c:pt idx="1641">
                  <c:v>41414.0</c:v>
                </c:pt>
                <c:pt idx="1642">
                  <c:v>41415.0</c:v>
                </c:pt>
                <c:pt idx="1643">
                  <c:v>41416.0</c:v>
                </c:pt>
                <c:pt idx="1644">
                  <c:v>41417.0</c:v>
                </c:pt>
                <c:pt idx="1645">
                  <c:v>41418.0</c:v>
                </c:pt>
                <c:pt idx="1646">
                  <c:v>41421.0</c:v>
                </c:pt>
                <c:pt idx="1647">
                  <c:v>41422.0</c:v>
                </c:pt>
                <c:pt idx="1648">
                  <c:v>41423.0</c:v>
                </c:pt>
                <c:pt idx="1649">
                  <c:v>41424.0</c:v>
                </c:pt>
                <c:pt idx="1650">
                  <c:v>41425.0</c:v>
                </c:pt>
              </c:numCache>
            </c:numRef>
          </c:xVal>
          <c:yVal>
            <c:numRef>
              <c:f>RR!$D$3:$D$1653</c:f>
              <c:numCache>
                <c:formatCode>General</c:formatCode>
                <c:ptCount val="1651"/>
                <c:pt idx="0">
                  <c:v>-0.3</c:v>
                </c:pt>
                <c:pt idx="1">
                  <c:v>-0.3</c:v>
                </c:pt>
                <c:pt idx="2">
                  <c:v>-0.3</c:v>
                </c:pt>
                <c:pt idx="3">
                  <c:v>-0.3465</c:v>
                </c:pt>
                <c:pt idx="4">
                  <c:v>-0.3</c:v>
                </c:pt>
                <c:pt idx="5">
                  <c:v>-0.3</c:v>
                </c:pt>
                <c:pt idx="6">
                  <c:v>-0.3875</c:v>
                </c:pt>
                <c:pt idx="7">
                  <c:v>-0.3875</c:v>
                </c:pt>
                <c:pt idx="8">
                  <c:v>-0.3875</c:v>
                </c:pt>
                <c:pt idx="9">
                  <c:v>-0.396</c:v>
                </c:pt>
                <c:pt idx="10">
                  <c:v>-0.3875</c:v>
                </c:pt>
                <c:pt idx="11">
                  <c:v>-0.3875</c:v>
                </c:pt>
                <c:pt idx="12">
                  <c:v>-0.3875</c:v>
                </c:pt>
                <c:pt idx="13">
                  <c:v>-0.3875</c:v>
                </c:pt>
                <c:pt idx="14">
                  <c:v>-0.3875</c:v>
                </c:pt>
                <c:pt idx="15">
                  <c:v>-0.325</c:v>
                </c:pt>
                <c:pt idx="16">
                  <c:v>-0.3875</c:v>
                </c:pt>
                <c:pt idx="17">
                  <c:v>-0.4257</c:v>
                </c:pt>
                <c:pt idx="18">
                  <c:v>-0.475</c:v>
                </c:pt>
                <c:pt idx="19">
                  <c:v>-0.5</c:v>
                </c:pt>
                <c:pt idx="20">
                  <c:v>-0.5</c:v>
                </c:pt>
                <c:pt idx="21">
                  <c:v>-0.495</c:v>
                </c:pt>
                <c:pt idx="22">
                  <c:v>-0.4</c:v>
                </c:pt>
                <c:pt idx="23">
                  <c:v>-0.4</c:v>
                </c:pt>
                <c:pt idx="24">
                  <c:v>-0.5445</c:v>
                </c:pt>
                <c:pt idx="25">
                  <c:v>-0.4</c:v>
                </c:pt>
                <c:pt idx="26">
                  <c:v>-0.4</c:v>
                </c:pt>
                <c:pt idx="27">
                  <c:v>-0.5247</c:v>
                </c:pt>
                <c:pt idx="28">
                  <c:v>-0.4</c:v>
                </c:pt>
                <c:pt idx="29">
                  <c:v>-0.4</c:v>
                </c:pt>
                <c:pt idx="30">
                  <c:v>-0.55</c:v>
                </c:pt>
                <c:pt idx="31">
                  <c:v>-0.55</c:v>
                </c:pt>
                <c:pt idx="32">
                  <c:v>-0.475</c:v>
                </c:pt>
                <c:pt idx="33">
                  <c:v>-0.475</c:v>
                </c:pt>
                <c:pt idx="34">
                  <c:v>-0.4257</c:v>
                </c:pt>
                <c:pt idx="35">
                  <c:v>-0.4257</c:v>
                </c:pt>
                <c:pt idx="36">
                  <c:v>-0.4257</c:v>
                </c:pt>
                <c:pt idx="37">
                  <c:v>-0.375</c:v>
                </c:pt>
                <c:pt idx="38">
                  <c:v>-0.4257</c:v>
                </c:pt>
                <c:pt idx="39">
                  <c:v>-0.375</c:v>
                </c:pt>
                <c:pt idx="40">
                  <c:v>-0.375</c:v>
                </c:pt>
                <c:pt idx="41">
                  <c:v>-0.495</c:v>
                </c:pt>
                <c:pt idx="42">
                  <c:v>-0.575</c:v>
                </c:pt>
                <c:pt idx="43">
                  <c:v>-0.575</c:v>
                </c:pt>
                <c:pt idx="44">
                  <c:v>-0.575</c:v>
                </c:pt>
                <c:pt idx="45">
                  <c:v>-0.575</c:v>
                </c:pt>
                <c:pt idx="46">
                  <c:v>-0.75</c:v>
                </c:pt>
                <c:pt idx="47">
                  <c:v>-0.594</c:v>
                </c:pt>
                <c:pt idx="48">
                  <c:v>-0.75</c:v>
                </c:pt>
                <c:pt idx="49">
                  <c:v>-0.75</c:v>
                </c:pt>
                <c:pt idx="50">
                  <c:v>-0.693</c:v>
                </c:pt>
                <c:pt idx="51">
                  <c:v>-0.693</c:v>
                </c:pt>
                <c:pt idx="52">
                  <c:v>-0.6</c:v>
                </c:pt>
                <c:pt idx="53">
                  <c:v>-0.4</c:v>
                </c:pt>
                <c:pt idx="54">
                  <c:v>-0.3</c:v>
                </c:pt>
                <c:pt idx="55">
                  <c:v>-0.2475</c:v>
                </c:pt>
                <c:pt idx="56">
                  <c:v>-0.15</c:v>
                </c:pt>
                <c:pt idx="57">
                  <c:v>-0.15</c:v>
                </c:pt>
                <c:pt idx="58">
                  <c:v>-0.15</c:v>
                </c:pt>
                <c:pt idx="59">
                  <c:v>-0.125</c:v>
                </c:pt>
                <c:pt idx="60">
                  <c:v>-0.125</c:v>
                </c:pt>
                <c:pt idx="61">
                  <c:v>-0.2</c:v>
                </c:pt>
                <c:pt idx="62">
                  <c:v>-0.2</c:v>
                </c:pt>
                <c:pt idx="63">
                  <c:v>-0.2</c:v>
                </c:pt>
                <c:pt idx="64">
                  <c:v>-0.2475</c:v>
                </c:pt>
                <c:pt idx="65">
                  <c:v>-0.2475</c:v>
                </c:pt>
                <c:pt idx="66">
                  <c:v>-0.225</c:v>
                </c:pt>
                <c:pt idx="67">
                  <c:v>-0.225</c:v>
                </c:pt>
                <c:pt idx="68">
                  <c:v>-0.1485</c:v>
                </c:pt>
                <c:pt idx="69">
                  <c:v>-0.2277</c:v>
                </c:pt>
                <c:pt idx="70">
                  <c:v>-0.2</c:v>
                </c:pt>
                <c:pt idx="71">
                  <c:v>-0.225</c:v>
                </c:pt>
                <c:pt idx="72">
                  <c:v>-0.325</c:v>
                </c:pt>
                <c:pt idx="73">
                  <c:v>-0.3625</c:v>
                </c:pt>
                <c:pt idx="74">
                  <c:v>-0.35</c:v>
                </c:pt>
                <c:pt idx="75">
                  <c:v>-0.3125</c:v>
                </c:pt>
                <c:pt idx="76">
                  <c:v>-0.075</c:v>
                </c:pt>
                <c:pt idx="77">
                  <c:v>-0.075</c:v>
                </c:pt>
                <c:pt idx="78">
                  <c:v>-0.075</c:v>
                </c:pt>
                <c:pt idx="79">
                  <c:v>-0.425</c:v>
                </c:pt>
                <c:pt idx="80">
                  <c:v>-0.425</c:v>
                </c:pt>
                <c:pt idx="81">
                  <c:v>-0.425</c:v>
                </c:pt>
                <c:pt idx="82">
                  <c:v>-0.425</c:v>
                </c:pt>
                <c:pt idx="83">
                  <c:v>-0.425</c:v>
                </c:pt>
                <c:pt idx="84">
                  <c:v>-0.425</c:v>
                </c:pt>
                <c:pt idx="85">
                  <c:v>-0.3762</c:v>
                </c:pt>
                <c:pt idx="86">
                  <c:v>-0.425</c:v>
                </c:pt>
                <c:pt idx="87">
                  <c:v>-0.3168</c:v>
                </c:pt>
                <c:pt idx="88">
                  <c:v>-0.325</c:v>
                </c:pt>
                <c:pt idx="89">
                  <c:v>-0.325</c:v>
                </c:pt>
                <c:pt idx="90">
                  <c:v>-0.325</c:v>
                </c:pt>
                <c:pt idx="91">
                  <c:v>-0.275</c:v>
                </c:pt>
                <c:pt idx="92">
                  <c:v>-0.275</c:v>
                </c:pt>
                <c:pt idx="93">
                  <c:v>-0.3465</c:v>
                </c:pt>
                <c:pt idx="94">
                  <c:v>-0.375</c:v>
                </c:pt>
                <c:pt idx="95">
                  <c:v>-0.4</c:v>
                </c:pt>
                <c:pt idx="96">
                  <c:v>-0.4</c:v>
                </c:pt>
                <c:pt idx="97">
                  <c:v>-0.4</c:v>
                </c:pt>
                <c:pt idx="98">
                  <c:v>-0.4</c:v>
                </c:pt>
                <c:pt idx="99">
                  <c:v>-0.4</c:v>
                </c:pt>
                <c:pt idx="100">
                  <c:v>-0.4</c:v>
                </c:pt>
                <c:pt idx="101">
                  <c:v>-0.375</c:v>
                </c:pt>
                <c:pt idx="102">
                  <c:v>-0.375</c:v>
                </c:pt>
                <c:pt idx="103">
                  <c:v>-0.375</c:v>
                </c:pt>
                <c:pt idx="104">
                  <c:v>-0.375</c:v>
                </c:pt>
                <c:pt idx="105">
                  <c:v>-0.2475</c:v>
                </c:pt>
                <c:pt idx="106">
                  <c:v>0.2</c:v>
                </c:pt>
                <c:pt idx="107">
                  <c:v>-0.3</c:v>
                </c:pt>
                <c:pt idx="108">
                  <c:v>-0.325</c:v>
                </c:pt>
                <c:pt idx="109">
                  <c:v>-0.325</c:v>
                </c:pt>
                <c:pt idx="110">
                  <c:v>-0.35</c:v>
                </c:pt>
                <c:pt idx="111">
                  <c:v>-0.325</c:v>
                </c:pt>
                <c:pt idx="112">
                  <c:v>-0.425</c:v>
                </c:pt>
                <c:pt idx="113">
                  <c:v>-0.3465</c:v>
                </c:pt>
                <c:pt idx="114">
                  <c:v>-0.35</c:v>
                </c:pt>
                <c:pt idx="115">
                  <c:v>-0.35</c:v>
                </c:pt>
                <c:pt idx="116">
                  <c:v>-0.35</c:v>
                </c:pt>
                <c:pt idx="117">
                  <c:v>-0.35</c:v>
                </c:pt>
                <c:pt idx="118">
                  <c:v>-0.3465</c:v>
                </c:pt>
                <c:pt idx="119">
                  <c:v>-0.2875</c:v>
                </c:pt>
                <c:pt idx="120">
                  <c:v>-0.425</c:v>
                </c:pt>
                <c:pt idx="121">
                  <c:v>-0.4</c:v>
                </c:pt>
                <c:pt idx="122">
                  <c:v>-0.4</c:v>
                </c:pt>
                <c:pt idx="123">
                  <c:v>-0.4</c:v>
                </c:pt>
                <c:pt idx="124">
                  <c:v>-0.4</c:v>
                </c:pt>
                <c:pt idx="125">
                  <c:v>-0.4</c:v>
                </c:pt>
                <c:pt idx="126">
                  <c:v>-0.3375</c:v>
                </c:pt>
                <c:pt idx="127">
                  <c:v>-0.35</c:v>
                </c:pt>
                <c:pt idx="128">
                  <c:v>-0.375</c:v>
                </c:pt>
                <c:pt idx="129">
                  <c:v>-0.375</c:v>
                </c:pt>
                <c:pt idx="130">
                  <c:v>-0.4</c:v>
                </c:pt>
                <c:pt idx="131">
                  <c:v>-0.4</c:v>
                </c:pt>
                <c:pt idx="132">
                  <c:v>-0.4</c:v>
                </c:pt>
                <c:pt idx="133">
                  <c:v>-0.4</c:v>
                </c:pt>
                <c:pt idx="134">
                  <c:v>-0.297</c:v>
                </c:pt>
                <c:pt idx="135">
                  <c:v>-0.225</c:v>
                </c:pt>
                <c:pt idx="136">
                  <c:v>-0.198</c:v>
                </c:pt>
                <c:pt idx="137">
                  <c:v>-0.225</c:v>
                </c:pt>
                <c:pt idx="138">
                  <c:v>-0.198</c:v>
                </c:pt>
                <c:pt idx="139">
                  <c:v>-0.225</c:v>
                </c:pt>
                <c:pt idx="140">
                  <c:v>-0.225</c:v>
                </c:pt>
                <c:pt idx="141">
                  <c:v>-0.225</c:v>
                </c:pt>
                <c:pt idx="142">
                  <c:v>-0.575</c:v>
                </c:pt>
                <c:pt idx="143">
                  <c:v>-1.0</c:v>
                </c:pt>
                <c:pt idx="144">
                  <c:v>-0.775</c:v>
                </c:pt>
                <c:pt idx="145">
                  <c:v>-0.975</c:v>
                </c:pt>
                <c:pt idx="146">
                  <c:v>-0.1</c:v>
                </c:pt>
                <c:pt idx="147">
                  <c:v>-0.1</c:v>
                </c:pt>
                <c:pt idx="148">
                  <c:v>-0.1</c:v>
                </c:pt>
                <c:pt idx="149">
                  <c:v>-0.1</c:v>
                </c:pt>
                <c:pt idx="150">
                  <c:v>-0.1</c:v>
                </c:pt>
                <c:pt idx="151">
                  <c:v>-0.7375</c:v>
                </c:pt>
                <c:pt idx="152">
                  <c:v>-1.325</c:v>
                </c:pt>
                <c:pt idx="153">
                  <c:v>-1.0395</c:v>
                </c:pt>
                <c:pt idx="154">
                  <c:v>-1.325</c:v>
                </c:pt>
                <c:pt idx="155">
                  <c:v>-1.584</c:v>
                </c:pt>
                <c:pt idx="156">
                  <c:v>-3.25</c:v>
                </c:pt>
                <c:pt idx="157">
                  <c:v>-3.5</c:v>
                </c:pt>
                <c:pt idx="158">
                  <c:v>-3.25</c:v>
                </c:pt>
                <c:pt idx="159">
                  <c:v>-3.0</c:v>
                </c:pt>
                <c:pt idx="160">
                  <c:v>-3.0</c:v>
                </c:pt>
                <c:pt idx="161">
                  <c:v>-2.75</c:v>
                </c:pt>
                <c:pt idx="162">
                  <c:v>-1.85</c:v>
                </c:pt>
                <c:pt idx="163">
                  <c:v>-1.85</c:v>
                </c:pt>
                <c:pt idx="164">
                  <c:v>-1.975</c:v>
                </c:pt>
                <c:pt idx="165">
                  <c:v>-2.5</c:v>
                </c:pt>
                <c:pt idx="166">
                  <c:v>-2.5</c:v>
                </c:pt>
                <c:pt idx="167">
                  <c:v>-2.45</c:v>
                </c:pt>
                <c:pt idx="168">
                  <c:v>-2.75</c:v>
                </c:pt>
                <c:pt idx="169">
                  <c:v>-2.375</c:v>
                </c:pt>
                <c:pt idx="170">
                  <c:v>-2.5</c:v>
                </c:pt>
                <c:pt idx="171">
                  <c:v>-2.7</c:v>
                </c:pt>
                <c:pt idx="172">
                  <c:v>-2.5</c:v>
                </c:pt>
                <c:pt idx="173">
                  <c:v>-2.5</c:v>
                </c:pt>
                <c:pt idx="174">
                  <c:v>-2.1</c:v>
                </c:pt>
                <c:pt idx="175">
                  <c:v>-1.625</c:v>
                </c:pt>
                <c:pt idx="176">
                  <c:v>-1.5</c:v>
                </c:pt>
                <c:pt idx="177">
                  <c:v>-1.5</c:v>
                </c:pt>
                <c:pt idx="178">
                  <c:v>-1.5</c:v>
                </c:pt>
                <c:pt idx="179">
                  <c:v>-1.5</c:v>
                </c:pt>
                <c:pt idx="180">
                  <c:v>-1.5</c:v>
                </c:pt>
                <c:pt idx="181">
                  <c:v>-1.5</c:v>
                </c:pt>
                <c:pt idx="182">
                  <c:v>-1.5</c:v>
                </c:pt>
                <c:pt idx="183">
                  <c:v>-1.5</c:v>
                </c:pt>
                <c:pt idx="184">
                  <c:v>-0.9</c:v>
                </c:pt>
                <c:pt idx="185">
                  <c:v>-0.9</c:v>
                </c:pt>
                <c:pt idx="186">
                  <c:v>-0.9</c:v>
                </c:pt>
                <c:pt idx="187">
                  <c:v>-0.8873</c:v>
                </c:pt>
                <c:pt idx="188">
                  <c:v>-0.9</c:v>
                </c:pt>
                <c:pt idx="189">
                  <c:v>-0.9</c:v>
                </c:pt>
                <c:pt idx="190">
                  <c:v>-0.975</c:v>
                </c:pt>
                <c:pt idx="191">
                  <c:v>-1.025</c:v>
                </c:pt>
                <c:pt idx="192">
                  <c:v>-1.025</c:v>
                </c:pt>
                <c:pt idx="193">
                  <c:v>-0.9</c:v>
                </c:pt>
                <c:pt idx="194">
                  <c:v>-0.9</c:v>
                </c:pt>
                <c:pt idx="195">
                  <c:v>-0.925</c:v>
                </c:pt>
                <c:pt idx="196">
                  <c:v>-0.85</c:v>
                </c:pt>
                <c:pt idx="197">
                  <c:v>-0.875</c:v>
                </c:pt>
                <c:pt idx="198">
                  <c:v>-0.875</c:v>
                </c:pt>
                <c:pt idx="199">
                  <c:v>-0.875</c:v>
                </c:pt>
                <c:pt idx="200">
                  <c:v>-0.875</c:v>
                </c:pt>
                <c:pt idx="201">
                  <c:v>-1.65</c:v>
                </c:pt>
                <c:pt idx="202">
                  <c:v>-1.65</c:v>
                </c:pt>
                <c:pt idx="203">
                  <c:v>-1.55</c:v>
                </c:pt>
                <c:pt idx="204">
                  <c:v>-1.55</c:v>
                </c:pt>
                <c:pt idx="205">
                  <c:v>-1.55</c:v>
                </c:pt>
                <c:pt idx="206">
                  <c:v>-1.55</c:v>
                </c:pt>
                <c:pt idx="207">
                  <c:v>-1.25</c:v>
                </c:pt>
                <c:pt idx="208">
                  <c:v>-1.15</c:v>
                </c:pt>
                <c:pt idx="209">
                  <c:v>-1.2</c:v>
                </c:pt>
                <c:pt idx="210">
                  <c:v>-1.025</c:v>
                </c:pt>
                <c:pt idx="211">
                  <c:v>-1.4</c:v>
                </c:pt>
                <c:pt idx="212">
                  <c:v>-1.25</c:v>
                </c:pt>
                <c:pt idx="213">
                  <c:v>-1.15</c:v>
                </c:pt>
                <c:pt idx="214">
                  <c:v>-1.15</c:v>
                </c:pt>
                <c:pt idx="215">
                  <c:v>-1.15</c:v>
                </c:pt>
                <c:pt idx="216">
                  <c:v>-1.15</c:v>
                </c:pt>
                <c:pt idx="217">
                  <c:v>-1.9</c:v>
                </c:pt>
                <c:pt idx="218">
                  <c:v>-1.95</c:v>
                </c:pt>
                <c:pt idx="219">
                  <c:v>-1.75</c:v>
                </c:pt>
                <c:pt idx="220">
                  <c:v>-1.75</c:v>
                </c:pt>
                <c:pt idx="221">
                  <c:v>-1.75</c:v>
                </c:pt>
                <c:pt idx="222">
                  <c:v>-1.75</c:v>
                </c:pt>
                <c:pt idx="223">
                  <c:v>-2.079</c:v>
                </c:pt>
                <c:pt idx="224">
                  <c:v>-2.0</c:v>
                </c:pt>
                <c:pt idx="225">
                  <c:v>-2.175</c:v>
                </c:pt>
                <c:pt idx="226">
                  <c:v>-2.175</c:v>
                </c:pt>
                <c:pt idx="227">
                  <c:v>-2.0</c:v>
                </c:pt>
                <c:pt idx="228">
                  <c:v>-2.2815</c:v>
                </c:pt>
                <c:pt idx="229">
                  <c:v>-1.98</c:v>
                </c:pt>
                <c:pt idx="230">
                  <c:v>-1.7325</c:v>
                </c:pt>
                <c:pt idx="231">
                  <c:v>-1.65</c:v>
                </c:pt>
                <c:pt idx="232">
                  <c:v>-1.65</c:v>
                </c:pt>
                <c:pt idx="233">
                  <c:v>-1.75</c:v>
                </c:pt>
                <c:pt idx="234">
                  <c:v>-1.9</c:v>
                </c:pt>
                <c:pt idx="235">
                  <c:v>-1.9</c:v>
                </c:pt>
                <c:pt idx="236">
                  <c:v>-1.55</c:v>
                </c:pt>
                <c:pt idx="237">
                  <c:v>-1.4</c:v>
                </c:pt>
                <c:pt idx="238">
                  <c:v>-1.2855</c:v>
                </c:pt>
                <c:pt idx="239">
                  <c:v>-1.1</c:v>
                </c:pt>
                <c:pt idx="240">
                  <c:v>-1.2</c:v>
                </c:pt>
                <c:pt idx="241">
                  <c:v>-1.0395</c:v>
                </c:pt>
                <c:pt idx="242">
                  <c:v>-1.287</c:v>
                </c:pt>
                <c:pt idx="243">
                  <c:v>-1.375</c:v>
                </c:pt>
                <c:pt idx="244">
                  <c:v>-1.375</c:v>
                </c:pt>
                <c:pt idx="245">
                  <c:v>-1.375</c:v>
                </c:pt>
                <c:pt idx="246">
                  <c:v>-1.089</c:v>
                </c:pt>
                <c:pt idx="247">
                  <c:v>-1.0395</c:v>
                </c:pt>
                <c:pt idx="248">
                  <c:v>-1.375</c:v>
                </c:pt>
                <c:pt idx="249">
                  <c:v>-1.0098</c:v>
                </c:pt>
                <c:pt idx="250">
                  <c:v>-1.375</c:v>
                </c:pt>
                <c:pt idx="251">
                  <c:v>-1.375</c:v>
                </c:pt>
                <c:pt idx="252">
                  <c:v>-1.275</c:v>
                </c:pt>
                <c:pt idx="253">
                  <c:v>-0.99</c:v>
                </c:pt>
                <c:pt idx="254">
                  <c:v>-1.15</c:v>
                </c:pt>
                <c:pt idx="255">
                  <c:v>-1.15</c:v>
                </c:pt>
                <c:pt idx="256">
                  <c:v>-1.1</c:v>
                </c:pt>
                <c:pt idx="257">
                  <c:v>-0.875</c:v>
                </c:pt>
                <c:pt idx="258">
                  <c:v>-0.875</c:v>
                </c:pt>
                <c:pt idx="259">
                  <c:v>-0.95</c:v>
                </c:pt>
                <c:pt idx="260">
                  <c:v>-0.875</c:v>
                </c:pt>
                <c:pt idx="261">
                  <c:v>-0.875</c:v>
                </c:pt>
                <c:pt idx="262">
                  <c:v>-1.1</c:v>
                </c:pt>
                <c:pt idx="263">
                  <c:v>-1.2</c:v>
                </c:pt>
                <c:pt idx="264">
                  <c:v>-1.2</c:v>
                </c:pt>
                <c:pt idx="265">
                  <c:v>-1.45</c:v>
                </c:pt>
                <c:pt idx="266">
                  <c:v>-1.95</c:v>
                </c:pt>
                <c:pt idx="267">
                  <c:v>-1.782</c:v>
                </c:pt>
                <c:pt idx="268">
                  <c:v>-1.485</c:v>
                </c:pt>
                <c:pt idx="269">
                  <c:v>-1.2</c:v>
                </c:pt>
                <c:pt idx="270">
                  <c:v>-1.625</c:v>
                </c:pt>
                <c:pt idx="271">
                  <c:v>-1.625</c:v>
                </c:pt>
                <c:pt idx="272">
                  <c:v>-1.625</c:v>
                </c:pt>
                <c:pt idx="273">
                  <c:v>-1.3</c:v>
                </c:pt>
                <c:pt idx="274">
                  <c:v>-1.3</c:v>
                </c:pt>
                <c:pt idx="275">
                  <c:v>-1.3</c:v>
                </c:pt>
                <c:pt idx="276">
                  <c:v>-1.0</c:v>
                </c:pt>
                <c:pt idx="277">
                  <c:v>-1.0</c:v>
                </c:pt>
                <c:pt idx="278">
                  <c:v>-1.0</c:v>
                </c:pt>
                <c:pt idx="279">
                  <c:v>-1.4</c:v>
                </c:pt>
                <c:pt idx="280">
                  <c:v>-1.175</c:v>
                </c:pt>
                <c:pt idx="281">
                  <c:v>-1.125</c:v>
                </c:pt>
                <c:pt idx="282">
                  <c:v>-0.925</c:v>
                </c:pt>
                <c:pt idx="283">
                  <c:v>-0.925</c:v>
                </c:pt>
                <c:pt idx="284">
                  <c:v>-1.1</c:v>
                </c:pt>
                <c:pt idx="285">
                  <c:v>-1.0</c:v>
                </c:pt>
                <c:pt idx="286">
                  <c:v>-0.9405</c:v>
                </c:pt>
                <c:pt idx="287">
                  <c:v>-1.0</c:v>
                </c:pt>
                <c:pt idx="288">
                  <c:v>-1.0</c:v>
                </c:pt>
                <c:pt idx="289">
                  <c:v>-1.0</c:v>
                </c:pt>
                <c:pt idx="290">
                  <c:v>-1.0</c:v>
                </c:pt>
                <c:pt idx="291">
                  <c:v>-1.0</c:v>
                </c:pt>
                <c:pt idx="292">
                  <c:v>-0.9</c:v>
                </c:pt>
                <c:pt idx="293">
                  <c:v>-0.8415</c:v>
                </c:pt>
                <c:pt idx="294">
                  <c:v>-0.9</c:v>
                </c:pt>
                <c:pt idx="295">
                  <c:v>-0.9</c:v>
                </c:pt>
                <c:pt idx="296">
                  <c:v>-0.9</c:v>
                </c:pt>
                <c:pt idx="297">
                  <c:v>-1.25</c:v>
                </c:pt>
                <c:pt idx="298">
                  <c:v>-1.25</c:v>
                </c:pt>
                <c:pt idx="299">
                  <c:v>-1.35</c:v>
                </c:pt>
                <c:pt idx="300">
                  <c:v>-1.485</c:v>
                </c:pt>
                <c:pt idx="301">
                  <c:v>-1.6</c:v>
                </c:pt>
                <c:pt idx="302">
                  <c:v>-1.25</c:v>
                </c:pt>
                <c:pt idx="303">
                  <c:v>-1.5</c:v>
                </c:pt>
                <c:pt idx="304">
                  <c:v>-1.45</c:v>
                </c:pt>
                <c:pt idx="305">
                  <c:v>-1.45</c:v>
                </c:pt>
                <c:pt idx="306">
                  <c:v>-1.45</c:v>
                </c:pt>
                <c:pt idx="307">
                  <c:v>-1.275</c:v>
                </c:pt>
                <c:pt idx="308">
                  <c:v>-1.6</c:v>
                </c:pt>
                <c:pt idx="309">
                  <c:v>-1.6</c:v>
                </c:pt>
                <c:pt idx="310">
                  <c:v>-1.6</c:v>
                </c:pt>
                <c:pt idx="311">
                  <c:v>-1.35</c:v>
                </c:pt>
                <c:pt idx="312">
                  <c:v>-1.35</c:v>
                </c:pt>
                <c:pt idx="313">
                  <c:v>-1.4</c:v>
                </c:pt>
                <c:pt idx="314">
                  <c:v>-1.15</c:v>
                </c:pt>
                <c:pt idx="315">
                  <c:v>-1.15</c:v>
                </c:pt>
                <c:pt idx="316">
                  <c:v>-1.25</c:v>
                </c:pt>
                <c:pt idx="317">
                  <c:v>-1.25</c:v>
                </c:pt>
                <c:pt idx="318">
                  <c:v>-1.25</c:v>
                </c:pt>
                <c:pt idx="319">
                  <c:v>-1.188</c:v>
                </c:pt>
                <c:pt idx="320">
                  <c:v>-1.25</c:v>
                </c:pt>
                <c:pt idx="321">
                  <c:v>-1.25</c:v>
                </c:pt>
                <c:pt idx="322">
                  <c:v>-1.25</c:v>
                </c:pt>
                <c:pt idx="323">
                  <c:v>-1.25</c:v>
                </c:pt>
                <c:pt idx="324">
                  <c:v>-1.2</c:v>
                </c:pt>
                <c:pt idx="325">
                  <c:v>-1.089</c:v>
                </c:pt>
                <c:pt idx="326">
                  <c:v>-1.0</c:v>
                </c:pt>
                <c:pt idx="327">
                  <c:v>-1.0</c:v>
                </c:pt>
                <c:pt idx="328">
                  <c:v>-1.05</c:v>
                </c:pt>
                <c:pt idx="329">
                  <c:v>-1.05</c:v>
                </c:pt>
                <c:pt idx="330">
                  <c:v>-0.975</c:v>
                </c:pt>
                <c:pt idx="331">
                  <c:v>-0.95</c:v>
                </c:pt>
                <c:pt idx="332">
                  <c:v>-0.9</c:v>
                </c:pt>
                <c:pt idx="333">
                  <c:v>-0.9</c:v>
                </c:pt>
                <c:pt idx="334">
                  <c:v>-0.9</c:v>
                </c:pt>
                <c:pt idx="335">
                  <c:v>-0.925</c:v>
                </c:pt>
                <c:pt idx="336">
                  <c:v>-0.925</c:v>
                </c:pt>
                <c:pt idx="337">
                  <c:v>-0.792</c:v>
                </c:pt>
                <c:pt idx="338">
                  <c:v>-0.925</c:v>
                </c:pt>
                <c:pt idx="339">
                  <c:v>-0.925</c:v>
                </c:pt>
                <c:pt idx="340">
                  <c:v>-0.925</c:v>
                </c:pt>
                <c:pt idx="341">
                  <c:v>-0.925</c:v>
                </c:pt>
                <c:pt idx="342">
                  <c:v>-0.925</c:v>
                </c:pt>
                <c:pt idx="343">
                  <c:v>-0.925</c:v>
                </c:pt>
                <c:pt idx="344">
                  <c:v>-0.925</c:v>
                </c:pt>
                <c:pt idx="345">
                  <c:v>-1.1</c:v>
                </c:pt>
                <c:pt idx="346">
                  <c:v>-0.9405</c:v>
                </c:pt>
                <c:pt idx="347">
                  <c:v>-0.9405</c:v>
                </c:pt>
                <c:pt idx="348">
                  <c:v>-1.1385</c:v>
                </c:pt>
                <c:pt idx="349">
                  <c:v>-0.891</c:v>
                </c:pt>
                <c:pt idx="350">
                  <c:v>-1.05</c:v>
                </c:pt>
                <c:pt idx="351">
                  <c:v>-0.99</c:v>
                </c:pt>
                <c:pt idx="352">
                  <c:v>-1.05</c:v>
                </c:pt>
                <c:pt idx="353">
                  <c:v>-1.05</c:v>
                </c:pt>
                <c:pt idx="354">
                  <c:v>-1.05</c:v>
                </c:pt>
                <c:pt idx="355">
                  <c:v>-0.891</c:v>
                </c:pt>
                <c:pt idx="356">
                  <c:v>-0.891</c:v>
                </c:pt>
                <c:pt idx="357">
                  <c:v>-1.05</c:v>
                </c:pt>
                <c:pt idx="358">
                  <c:v>-0.891</c:v>
                </c:pt>
                <c:pt idx="359">
                  <c:v>-1.05</c:v>
                </c:pt>
                <c:pt idx="360">
                  <c:v>-1.05</c:v>
                </c:pt>
                <c:pt idx="361">
                  <c:v>-0.891</c:v>
                </c:pt>
                <c:pt idx="362">
                  <c:v>-1.05</c:v>
                </c:pt>
                <c:pt idx="363">
                  <c:v>-0.891</c:v>
                </c:pt>
                <c:pt idx="364">
                  <c:v>-1.05</c:v>
                </c:pt>
                <c:pt idx="365">
                  <c:v>-1.05</c:v>
                </c:pt>
                <c:pt idx="366">
                  <c:v>-1.05</c:v>
                </c:pt>
                <c:pt idx="367">
                  <c:v>-1.089</c:v>
                </c:pt>
                <c:pt idx="368">
                  <c:v>-1.2375</c:v>
                </c:pt>
                <c:pt idx="369">
                  <c:v>-1.2375</c:v>
                </c:pt>
                <c:pt idx="370">
                  <c:v>-1.25</c:v>
                </c:pt>
                <c:pt idx="371">
                  <c:v>-1.0395</c:v>
                </c:pt>
                <c:pt idx="372">
                  <c:v>-0.975</c:v>
                </c:pt>
                <c:pt idx="373">
                  <c:v>-0.975</c:v>
                </c:pt>
                <c:pt idx="374">
                  <c:v>-0.99</c:v>
                </c:pt>
                <c:pt idx="375">
                  <c:v>-0.975</c:v>
                </c:pt>
                <c:pt idx="376">
                  <c:v>-0.975</c:v>
                </c:pt>
                <c:pt idx="377">
                  <c:v>-0.975</c:v>
                </c:pt>
                <c:pt idx="378">
                  <c:v>-0.975</c:v>
                </c:pt>
                <c:pt idx="379">
                  <c:v>-0.975</c:v>
                </c:pt>
                <c:pt idx="380">
                  <c:v>-0.975</c:v>
                </c:pt>
                <c:pt idx="381">
                  <c:v>-0.891</c:v>
                </c:pt>
                <c:pt idx="382">
                  <c:v>-0.975</c:v>
                </c:pt>
                <c:pt idx="383">
                  <c:v>-0.975</c:v>
                </c:pt>
                <c:pt idx="384">
                  <c:v>-0.891</c:v>
                </c:pt>
                <c:pt idx="385">
                  <c:v>-0.9405</c:v>
                </c:pt>
                <c:pt idx="386">
                  <c:v>-0.975</c:v>
                </c:pt>
                <c:pt idx="387">
                  <c:v>-0.891</c:v>
                </c:pt>
                <c:pt idx="388">
                  <c:v>-0.975</c:v>
                </c:pt>
                <c:pt idx="389">
                  <c:v>-0.792</c:v>
                </c:pt>
                <c:pt idx="390">
                  <c:v>-0.6435</c:v>
                </c:pt>
                <c:pt idx="391">
                  <c:v>-0.75</c:v>
                </c:pt>
                <c:pt idx="392">
                  <c:v>-0.7</c:v>
                </c:pt>
                <c:pt idx="393">
                  <c:v>-0.725</c:v>
                </c:pt>
                <c:pt idx="394">
                  <c:v>-0.725</c:v>
                </c:pt>
                <c:pt idx="395">
                  <c:v>-0.7</c:v>
                </c:pt>
                <c:pt idx="396">
                  <c:v>-0.8</c:v>
                </c:pt>
                <c:pt idx="397">
                  <c:v>-1.0</c:v>
                </c:pt>
                <c:pt idx="398">
                  <c:v>-1.1</c:v>
                </c:pt>
                <c:pt idx="399">
                  <c:v>-1.1</c:v>
                </c:pt>
                <c:pt idx="400">
                  <c:v>-1.15</c:v>
                </c:pt>
                <c:pt idx="401">
                  <c:v>-1.15</c:v>
                </c:pt>
                <c:pt idx="402">
                  <c:v>-1.2</c:v>
                </c:pt>
                <c:pt idx="403">
                  <c:v>-1.3</c:v>
                </c:pt>
                <c:pt idx="404">
                  <c:v>-1.3</c:v>
                </c:pt>
                <c:pt idx="405">
                  <c:v>-1.6</c:v>
                </c:pt>
                <c:pt idx="406">
                  <c:v>-1.8</c:v>
                </c:pt>
                <c:pt idx="407">
                  <c:v>-1.9</c:v>
                </c:pt>
                <c:pt idx="408">
                  <c:v>-2.0</c:v>
                </c:pt>
                <c:pt idx="409">
                  <c:v>-1.95</c:v>
                </c:pt>
                <c:pt idx="410">
                  <c:v>-2.1</c:v>
                </c:pt>
                <c:pt idx="411">
                  <c:v>-2.15</c:v>
                </c:pt>
                <c:pt idx="412">
                  <c:v>-2.0</c:v>
                </c:pt>
                <c:pt idx="413">
                  <c:v>-2.05</c:v>
                </c:pt>
                <c:pt idx="414">
                  <c:v>-1.8</c:v>
                </c:pt>
                <c:pt idx="415">
                  <c:v>-1.85</c:v>
                </c:pt>
                <c:pt idx="416">
                  <c:v>-1.675</c:v>
                </c:pt>
                <c:pt idx="417">
                  <c:v>-1.45</c:v>
                </c:pt>
                <c:pt idx="418">
                  <c:v>-1.45</c:v>
                </c:pt>
                <c:pt idx="419">
                  <c:v>-1.5</c:v>
                </c:pt>
                <c:pt idx="420">
                  <c:v>-1.6</c:v>
                </c:pt>
                <c:pt idx="421">
                  <c:v>-1.5</c:v>
                </c:pt>
                <c:pt idx="422">
                  <c:v>-1.5</c:v>
                </c:pt>
                <c:pt idx="423">
                  <c:v>-1.4</c:v>
                </c:pt>
                <c:pt idx="424">
                  <c:v>-1.5</c:v>
                </c:pt>
                <c:pt idx="425">
                  <c:v>-1.9</c:v>
                </c:pt>
                <c:pt idx="426">
                  <c:v>-1.85</c:v>
                </c:pt>
                <c:pt idx="427">
                  <c:v>-1.8</c:v>
                </c:pt>
                <c:pt idx="428">
                  <c:v>-1.98</c:v>
                </c:pt>
                <c:pt idx="429">
                  <c:v>-1.95</c:v>
                </c:pt>
                <c:pt idx="430">
                  <c:v>-2.1</c:v>
                </c:pt>
                <c:pt idx="431">
                  <c:v>-2.3</c:v>
                </c:pt>
                <c:pt idx="432">
                  <c:v>-2.5</c:v>
                </c:pt>
                <c:pt idx="433">
                  <c:v>-2.25</c:v>
                </c:pt>
                <c:pt idx="434">
                  <c:v>-2.25</c:v>
                </c:pt>
                <c:pt idx="435">
                  <c:v>-2.9</c:v>
                </c:pt>
                <c:pt idx="436">
                  <c:v>-2.6</c:v>
                </c:pt>
                <c:pt idx="437">
                  <c:v>-2.4255</c:v>
                </c:pt>
                <c:pt idx="438">
                  <c:v>-2.3</c:v>
                </c:pt>
                <c:pt idx="439">
                  <c:v>-1.95</c:v>
                </c:pt>
                <c:pt idx="440">
                  <c:v>-1.95</c:v>
                </c:pt>
                <c:pt idx="441">
                  <c:v>-1.85</c:v>
                </c:pt>
                <c:pt idx="442">
                  <c:v>-1.8</c:v>
                </c:pt>
                <c:pt idx="443">
                  <c:v>-2.0</c:v>
                </c:pt>
                <c:pt idx="444">
                  <c:v>-2.0</c:v>
                </c:pt>
                <c:pt idx="445">
                  <c:v>-2.4</c:v>
                </c:pt>
                <c:pt idx="446">
                  <c:v>-2.4</c:v>
                </c:pt>
                <c:pt idx="447">
                  <c:v>-2.5</c:v>
                </c:pt>
                <c:pt idx="448">
                  <c:v>-2.45</c:v>
                </c:pt>
                <c:pt idx="449">
                  <c:v>-2.6</c:v>
                </c:pt>
                <c:pt idx="450">
                  <c:v>-3.3</c:v>
                </c:pt>
                <c:pt idx="451">
                  <c:v>-4.6</c:v>
                </c:pt>
                <c:pt idx="452">
                  <c:v>-4.0</c:v>
                </c:pt>
                <c:pt idx="453">
                  <c:v>-5.2</c:v>
                </c:pt>
                <c:pt idx="454">
                  <c:v>-4.95</c:v>
                </c:pt>
                <c:pt idx="455">
                  <c:v>-4.3</c:v>
                </c:pt>
                <c:pt idx="456">
                  <c:v>-4.7</c:v>
                </c:pt>
                <c:pt idx="457">
                  <c:v>-5.6</c:v>
                </c:pt>
                <c:pt idx="458">
                  <c:v>-5.3</c:v>
                </c:pt>
                <c:pt idx="459">
                  <c:v>-5.2</c:v>
                </c:pt>
                <c:pt idx="460">
                  <c:v>-6.0</c:v>
                </c:pt>
                <c:pt idx="461">
                  <c:v>-6.5</c:v>
                </c:pt>
                <c:pt idx="462">
                  <c:v>-7.0</c:v>
                </c:pt>
                <c:pt idx="463">
                  <c:v>-8.1</c:v>
                </c:pt>
                <c:pt idx="464">
                  <c:v>-8.1</c:v>
                </c:pt>
                <c:pt idx="465">
                  <c:v>-7.8</c:v>
                </c:pt>
                <c:pt idx="466">
                  <c:v>-7.2</c:v>
                </c:pt>
                <c:pt idx="467">
                  <c:v>-7.2</c:v>
                </c:pt>
                <c:pt idx="468">
                  <c:v>-7.2</c:v>
                </c:pt>
                <c:pt idx="469">
                  <c:v>-7.0</c:v>
                </c:pt>
                <c:pt idx="470">
                  <c:v>-6.3</c:v>
                </c:pt>
                <c:pt idx="471">
                  <c:v>-3.022</c:v>
                </c:pt>
                <c:pt idx="472">
                  <c:v>-7.2</c:v>
                </c:pt>
                <c:pt idx="473">
                  <c:v>-6.9</c:v>
                </c:pt>
                <c:pt idx="474">
                  <c:v>-6.93</c:v>
                </c:pt>
                <c:pt idx="475">
                  <c:v>-7.3</c:v>
                </c:pt>
                <c:pt idx="476">
                  <c:v>-7.5</c:v>
                </c:pt>
                <c:pt idx="477">
                  <c:v>-4.336</c:v>
                </c:pt>
                <c:pt idx="478">
                  <c:v>-7.8</c:v>
                </c:pt>
                <c:pt idx="479">
                  <c:v>-7.1</c:v>
                </c:pt>
                <c:pt idx="480">
                  <c:v>-7.3</c:v>
                </c:pt>
                <c:pt idx="481">
                  <c:v>-7.6</c:v>
                </c:pt>
                <c:pt idx="482">
                  <c:v>-8.1</c:v>
                </c:pt>
                <c:pt idx="483">
                  <c:v>-7.8</c:v>
                </c:pt>
                <c:pt idx="484">
                  <c:v>-7.4</c:v>
                </c:pt>
                <c:pt idx="485">
                  <c:v>-7.5</c:v>
                </c:pt>
                <c:pt idx="486">
                  <c:v>-7.5</c:v>
                </c:pt>
                <c:pt idx="487">
                  <c:v>-3.478</c:v>
                </c:pt>
                <c:pt idx="488">
                  <c:v>-7.1</c:v>
                </c:pt>
                <c:pt idx="489">
                  <c:v>-7.6</c:v>
                </c:pt>
                <c:pt idx="490">
                  <c:v>-7.2</c:v>
                </c:pt>
                <c:pt idx="491">
                  <c:v>-7.2</c:v>
                </c:pt>
                <c:pt idx="492">
                  <c:v>-7.2</c:v>
                </c:pt>
                <c:pt idx="493">
                  <c:v>-7.2</c:v>
                </c:pt>
                <c:pt idx="494">
                  <c:v>-7.0</c:v>
                </c:pt>
                <c:pt idx="495">
                  <c:v>-7.0</c:v>
                </c:pt>
                <c:pt idx="496">
                  <c:v>-7.0</c:v>
                </c:pt>
                <c:pt idx="497">
                  <c:v>-6.6</c:v>
                </c:pt>
                <c:pt idx="498">
                  <c:v>-6.93</c:v>
                </c:pt>
                <c:pt idx="499">
                  <c:v>-5.5</c:v>
                </c:pt>
                <c:pt idx="500">
                  <c:v>-3.75</c:v>
                </c:pt>
                <c:pt idx="501">
                  <c:v>-3.7</c:v>
                </c:pt>
                <c:pt idx="502">
                  <c:v>-4.2</c:v>
                </c:pt>
                <c:pt idx="503">
                  <c:v>-4.2</c:v>
                </c:pt>
                <c:pt idx="504">
                  <c:v>-4.0</c:v>
                </c:pt>
                <c:pt idx="505">
                  <c:v>-4.0</c:v>
                </c:pt>
                <c:pt idx="506">
                  <c:v>-4.0</c:v>
                </c:pt>
                <c:pt idx="507">
                  <c:v>-4.0</c:v>
                </c:pt>
                <c:pt idx="508">
                  <c:v>-4.0</c:v>
                </c:pt>
                <c:pt idx="509">
                  <c:v>-3.96</c:v>
                </c:pt>
                <c:pt idx="510">
                  <c:v>-3.96</c:v>
                </c:pt>
                <c:pt idx="511">
                  <c:v>-3.7</c:v>
                </c:pt>
                <c:pt idx="512">
                  <c:v>-3.6</c:v>
                </c:pt>
                <c:pt idx="513">
                  <c:v>-3.6</c:v>
                </c:pt>
                <c:pt idx="514">
                  <c:v>-3.7125</c:v>
                </c:pt>
                <c:pt idx="515">
                  <c:v>-3.8</c:v>
                </c:pt>
                <c:pt idx="516">
                  <c:v>-3.8</c:v>
                </c:pt>
                <c:pt idx="517">
                  <c:v>-4.2</c:v>
                </c:pt>
                <c:pt idx="518">
                  <c:v>-4.5</c:v>
                </c:pt>
                <c:pt idx="519">
                  <c:v>-4.6</c:v>
                </c:pt>
                <c:pt idx="520">
                  <c:v>-4.4</c:v>
                </c:pt>
                <c:pt idx="521">
                  <c:v>-4.2</c:v>
                </c:pt>
                <c:pt idx="522">
                  <c:v>-4.2</c:v>
                </c:pt>
                <c:pt idx="523">
                  <c:v>-4.4</c:v>
                </c:pt>
                <c:pt idx="524">
                  <c:v>-4.2</c:v>
                </c:pt>
                <c:pt idx="525">
                  <c:v>-4.2</c:v>
                </c:pt>
                <c:pt idx="526">
                  <c:v>-4.2</c:v>
                </c:pt>
                <c:pt idx="527">
                  <c:v>-3.96</c:v>
                </c:pt>
                <c:pt idx="528">
                  <c:v>-4.1</c:v>
                </c:pt>
                <c:pt idx="529">
                  <c:v>-4.0</c:v>
                </c:pt>
                <c:pt idx="530">
                  <c:v>-4.0</c:v>
                </c:pt>
                <c:pt idx="531">
                  <c:v>-4.25</c:v>
                </c:pt>
                <c:pt idx="532">
                  <c:v>-4.0</c:v>
                </c:pt>
                <c:pt idx="533">
                  <c:v>-3.5</c:v>
                </c:pt>
                <c:pt idx="534">
                  <c:v>-3.7</c:v>
                </c:pt>
                <c:pt idx="535">
                  <c:v>-3.6</c:v>
                </c:pt>
                <c:pt idx="536">
                  <c:v>-2.494</c:v>
                </c:pt>
                <c:pt idx="537">
                  <c:v>-3.6</c:v>
                </c:pt>
                <c:pt idx="538">
                  <c:v>-3.7</c:v>
                </c:pt>
                <c:pt idx="539">
                  <c:v>-3.5</c:v>
                </c:pt>
                <c:pt idx="540">
                  <c:v>-3.5</c:v>
                </c:pt>
                <c:pt idx="541">
                  <c:v>-3.5</c:v>
                </c:pt>
                <c:pt idx="542">
                  <c:v>-3.5</c:v>
                </c:pt>
                <c:pt idx="543">
                  <c:v>-3.3</c:v>
                </c:pt>
                <c:pt idx="544">
                  <c:v>-3.05</c:v>
                </c:pt>
                <c:pt idx="545">
                  <c:v>-3.0</c:v>
                </c:pt>
                <c:pt idx="546">
                  <c:v>-2.9</c:v>
                </c:pt>
                <c:pt idx="547">
                  <c:v>-2.9</c:v>
                </c:pt>
                <c:pt idx="548">
                  <c:v>-2.8</c:v>
                </c:pt>
                <c:pt idx="549">
                  <c:v>-2.7</c:v>
                </c:pt>
                <c:pt idx="550">
                  <c:v>-2.5</c:v>
                </c:pt>
                <c:pt idx="551">
                  <c:v>-2.8</c:v>
                </c:pt>
                <c:pt idx="552">
                  <c:v>-2.7</c:v>
                </c:pt>
                <c:pt idx="553">
                  <c:v>-2.65</c:v>
                </c:pt>
                <c:pt idx="554">
                  <c:v>-2.6</c:v>
                </c:pt>
                <c:pt idx="555">
                  <c:v>-2.6</c:v>
                </c:pt>
                <c:pt idx="556">
                  <c:v>-2.5</c:v>
                </c:pt>
                <c:pt idx="557">
                  <c:v>-2.5</c:v>
                </c:pt>
                <c:pt idx="558">
                  <c:v>-2.3</c:v>
                </c:pt>
                <c:pt idx="559">
                  <c:v>-2.0</c:v>
                </c:pt>
                <c:pt idx="560">
                  <c:v>-1.7</c:v>
                </c:pt>
                <c:pt idx="561">
                  <c:v>-1.7</c:v>
                </c:pt>
                <c:pt idx="562">
                  <c:v>-1.5</c:v>
                </c:pt>
                <c:pt idx="563">
                  <c:v>-1.5</c:v>
                </c:pt>
                <c:pt idx="564">
                  <c:v>-0.75</c:v>
                </c:pt>
                <c:pt idx="565">
                  <c:v>-0.9</c:v>
                </c:pt>
                <c:pt idx="566">
                  <c:v>-0.6</c:v>
                </c:pt>
                <c:pt idx="567">
                  <c:v>-0.6</c:v>
                </c:pt>
                <c:pt idx="568">
                  <c:v>-0.8</c:v>
                </c:pt>
                <c:pt idx="569">
                  <c:v>-0.8</c:v>
                </c:pt>
                <c:pt idx="570">
                  <c:v>-0.9</c:v>
                </c:pt>
                <c:pt idx="571">
                  <c:v>-1.2</c:v>
                </c:pt>
                <c:pt idx="572">
                  <c:v>-1.2</c:v>
                </c:pt>
                <c:pt idx="573">
                  <c:v>-1.1</c:v>
                </c:pt>
                <c:pt idx="574">
                  <c:v>-0.8</c:v>
                </c:pt>
                <c:pt idx="575">
                  <c:v>-0.6</c:v>
                </c:pt>
                <c:pt idx="576">
                  <c:v>-0.6</c:v>
                </c:pt>
                <c:pt idx="577">
                  <c:v>-1.014</c:v>
                </c:pt>
                <c:pt idx="578">
                  <c:v>-0.8</c:v>
                </c:pt>
                <c:pt idx="579">
                  <c:v>-0.8</c:v>
                </c:pt>
                <c:pt idx="580">
                  <c:v>-0.8</c:v>
                </c:pt>
                <c:pt idx="581">
                  <c:v>-0.8</c:v>
                </c:pt>
                <c:pt idx="582">
                  <c:v>-0.7</c:v>
                </c:pt>
                <c:pt idx="583">
                  <c:v>-0.9</c:v>
                </c:pt>
                <c:pt idx="584">
                  <c:v>-1.0</c:v>
                </c:pt>
                <c:pt idx="585">
                  <c:v>-1.1</c:v>
                </c:pt>
                <c:pt idx="586">
                  <c:v>-1.2</c:v>
                </c:pt>
                <c:pt idx="587">
                  <c:v>-1.3</c:v>
                </c:pt>
                <c:pt idx="588">
                  <c:v>-1.2</c:v>
                </c:pt>
                <c:pt idx="589">
                  <c:v>-1.2</c:v>
                </c:pt>
                <c:pt idx="590">
                  <c:v>-1.1</c:v>
                </c:pt>
                <c:pt idx="591">
                  <c:v>-1.2</c:v>
                </c:pt>
                <c:pt idx="592">
                  <c:v>-1.287</c:v>
                </c:pt>
                <c:pt idx="593">
                  <c:v>-1.2</c:v>
                </c:pt>
                <c:pt idx="594">
                  <c:v>-1.0</c:v>
                </c:pt>
                <c:pt idx="595">
                  <c:v>-1.0</c:v>
                </c:pt>
                <c:pt idx="596">
                  <c:v>-1.0</c:v>
                </c:pt>
                <c:pt idx="597">
                  <c:v>-0.95</c:v>
                </c:pt>
                <c:pt idx="598">
                  <c:v>-1.1</c:v>
                </c:pt>
                <c:pt idx="599">
                  <c:v>-0.95</c:v>
                </c:pt>
                <c:pt idx="600">
                  <c:v>-0.95</c:v>
                </c:pt>
                <c:pt idx="601">
                  <c:v>-0.99</c:v>
                </c:pt>
                <c:pt idx="602">
                  <c:v>-1.2</c:v>
                </c:pt>
                <c:pt idx="603">
                  <c:v>-1.114</c:v>
                </c:pt>
                <c:pt idx="604">
                  <c:v>-1.5</c:v>
                </c:pt>
                <c:pt idx="605">
                  <c:v>-1.4</c:v>
                </c:pt>
                <c:pt idx="606">
                  <c:v>-1.5</c:v>
                </c:pt>
                <c:pt idx="607">
                  <c:v>-1.3</c:v>
                </c:pt>
                <c:pt idx="608">
                  <c:v>-1.35</c:v>
                </c:pt>
                <c:pt idx="609">
                  <c:v>-1.35</c:v>
                </c:pt>
                <c:pt idx="610">
                  <c:v>-1.25</c:v>
                </c:pt>
                <c:pt idx="611">
                  <c:v>-1.25</c:v>
                </c:pt>
                <c:pt idx="612">
                  <c:v>-1.1</c:v>
                </c:pt>
                <c:pt idx="613">
                  <c:v>-1.3</c:v>
                </c:pt>
                <c:pt idx="614">
                  <c:v>-1.3</c:v>
                </c:pt>
                <c:pt idx="615">
                  <c:v>-1.3</c:v>
                </c:pt>
                <c:pt idx="616">
                  <c:v>-1.2</c:v>
                </c:pt>
                <c:pt idx="617">
                  <c:v>-1.25</c:v>
                </c:pt>
                <c:pt idx="618">
                  <c:v>-1.2</c:v>
                </c:pt>
                <c:pt idx="619">
                  <c:v>-1.35</c:v>
                </c:pt>
                <c:pt idx="620">
                  <c:v>-1.25</c:v>
                </c:pt>
                <c:pt idx="621">
                  <c:v>-1.25</c:v>
                </c:pt>
                <c:pt idx="622">
                  <c:v>-1.35</c:v>
                </c:pt>
                <c:pt idx="623">
                  <c:v>-1.3</c:v>
                </c:pt>
                <c:pt idx="624">
                  <c:v>-1.3</c:v>
                </c:pt>
                <c:pt idx="625">
                  <c:v>-1.1</c:v>
                </c:pt>
                <c:pt idx="626">
                  <c:v>-1.2</c:v>
                </c:pt>
                <c:pt idx="627">
                  <c:v>-1.4</c:v>
                </c:pt>
                <c:pt idx="628">
                  <c:v>-1.4</c:v>
                </c:pt>
                <c:pt idx="629">
                  <c:v>-1.3</c:v>
                </c:pt>
                <c:pt idx="630">
                  <c:v>-1.35</c:v>
                </c:pt>
                <c:pt idx="631">
                  <c:v>-1.4</c:v>
                </c:pt>
                <c:pt idx="632">
                  <c:v>-1.6</c:v>
                </c:pt>
                <c:pt idx="633">
                  <c:v>-1.55</c:v>
                </c:pt>
                <c:pt idx="634">
                  <c:v>-1.5</c:v>
                </c:pt>
                <c:pt idx="635">
                  <c:v>-1.5</c:v>
                </c:pt>
                <c:pt idx="636">
                  <c:v>-1.5</c:v>
                </c:pt>
                <c:pt idx="637">
                  <c:v>-0.145</c:v>
                </c:pt>
                <c:pt idx="638">
                  <c:v>-1.45</c:v>
                </c:pt>
                <c:pt idx="639">
                  <c:v>-1.4</c:v>
                </c:pt>
                <c:pt idx="640">
                  <c:v>-1.5</c:v>
                </c:pt>
                <c:pt idx="641">
                  <c:v>-1.683</c:v>
                </c:pt>
                <c:pt idx="642">
                  <c:v>-1.6</c:v>
                </c:pt>
                <c:pt idx="643">
                  <c:v>-1.75</c:v>
                </c:pt>
                <c:pt idx="644">
                  <c:v>-2.2</c:v>
                </c:pt>
                <c:pt idx="645">
                  <c:v>-2.0</c:v>
                </c:pt>
                <c:pt idx="646">
                  <c:v>-2.3</c:v>
                </c:pt>
                <c:pt idx="647">
                  <c:v>-2.3</c:v>
                </c:pt>
                <c:pt idx="648">
                  <c:v>-2.649</c:v>
                </c:pt>
                <c:pt idx="649">
                  <c:v>-2.25</c:v>
                </c:pt>
                <c:pt idx="650">
                  <c:v>-2.25</c:v>
                </c:pt>
                <c:pt idx="651">
                  <c:v>-2.25</c:v>
                </c:pt>
                <c:pt idx="652">
                  <c:v>-2.1</c:v>
                </c:pt>
                <c:pt idx="653">
                  <c:v>-2.425</c:v>
                </c:pt>
                <c:pt idx="654">
                  <c:v>-2.2</c:v>
                </c:pt>
                <c:pt idx="655">
                  <c:v>-2.15</c:v>
                </c:pt>
                <c:pt idx="656">
                  <c:v>-1.7325</c:v>
                </c:pt>
                <c:pt idx="657">
                  <c:v>-1.98</c:v>
                </c:pt>
                <c:pt idx="658">
                  <c:v>-2.0295</c:v>
                </c:pt>
                <c:pt idx="659">
                  <c:v>-2.0295</c:v>
                </c:pt>
                <c:pt idx="660">
                  <c:v>-1.98</c:v>
                </c:pt>
                <c:pt idx="661">
                  <c:v>-1.926</c:v>
                </c:pt>
                <c:pt idx="662">
                  <c:v>-1.8315</c:v>
                </c:pt>
                <c:pt idx="663">
                  <c:v>-1.8315</c:v>
                </c:pt>
                <c:pt idx="664">
                  <c:v>-2.031</c:v>
                </c:pt>
                <c:pt idx="665">
                  <c:v>-1.9305</c:v>
                </c:pt>
                <c:pt idx="666">
                  <c:v>-2.3265</c:v>
                </c:pt>
                <c:pt idx="667">
                  <c:v>-2.7</c:v>
                </c:pt>
                <c:pt idx="668">
                  <c:v>-2.6</c:v>
                </c:pt>
                <c:pt idx="669">
                  <c:v>-2.5</c:v>
                </c:pt>
                <c:pt idx="670">
                  <c:v>-2.7</c:v>
                </c:pt>
                <c:pt idx="671">
                  <c:v>-2.75</c:v>
                </c:pt>
                <c:pt idx="672">
                  <c:v>-2.893</c:v>
                </c:pt>
                <c:pt idx="673">
                  <c:v>-2.6</c:v>
                </c:pt>
                <c:pt idx="674">
                  <c:v>-2.65</c:v>
                </c:pt>
                <c:pt idx="675">
                  <c:v>-2.5</c:v>
                </c:pt>
                <c:pt idx="676">
                  <c:v>-2.4255</c:v>
                </c:pt>
                <c:pt idx="677">
                  <c:v>-2.5</c:v>
                </c:pt>
                <c:pt idx="678">
                  <c:v>-2.6</c:v>
                </c:pt>
                <c:pt idx="679">
                  <c:v>-2.585</c:v>
                </c:pt>
                <c:pt idx="680">
                  <c:v>-2.5</c:v>
                </c:pt>
                <c:pt idx="681">
                  <c:v>-2.5</c:v>
                </c:pt>
                <c:pt idx="682">
                  <c:v>-2.6</c:v>
                </c:pt>
                <c:pt idx="683">
                  <c:v>-2.6</c:v>
                </c:pt>
                <c:pt idx="684">
                  <c:v>-2.5</c:v>
                </c:pt>
                <c:pt idx="685">
                  <c:v>-2.45</c:v>
                </c:pt>
                <c:pt idx="686">
                  <c:v>-2.4</c:v>
                </c:pt>
                <c:pt idx="687">
                  <c:v>-2.3</c:v>
                </c:pt>
                <c:pt idx="688">
                  <c:v>-2.25</c:v>
                </c:pt>
                <c:pt idx="689">
                  <c:v>-2.433</c:v>
                </c:pt>
                <c:pt idx="690">
                  <c:v>-2.3</c:v>
                </c:pt>
                <c:pt idx="691">
                  <c:v>-2.3</c:v>
                </c:pt>
                <c:pt idx="692">
                  <c:v>-2.2</c:v>
                </c:pt>
                <c:pt idx="693">
                  <c:v>-2.25</c:v>
                </c:pt>
                <c:pt idx="694">
                  <c:v>-2.25</c:v>
                </c:pt>
                <c:pt idx="695">
                  <c:v>-2.25</c:v>
                </c:pt>
                <c:pt idx="696">
                  <c:v>-2.1</c:v>
                </c:pt>
                <c:pt idx="697">
                  <c:v>-2.1</c:v>
                </c:pt>
                <c:pt idx="698">
                  <c:v>-2.1</c:v>
                </c:pt>
                <c:pt idx="699">
                  <c:v>-2.2</c:v>
                </c:pt>
                <c:pt idx="700">
                  <c:v>-2.35</c:v>
                </c:pt>
                <c:pt idx="701">
                  <c:v>-2.3</c:v>
                </c:pt>
                <c:pt idx="702">
                  <c:v>-2.15</c:v>
                </c:pt>
                <c:pt idx="703">
                  <c:v>-1.95</c:v>
                </c:pt>
                <c:pt idx="704">
                  <c:v>-2.227</c:v>
                </c:pt>
                <c:pt idx="705">
                  <c:v>-2.1</c:v>
                </c:pt>
                <c:pt idx="706">
                  <c:v>-2.0</c:v>
                </c:pt>
                <c:pt idx="707">
                  <c:v>-1.881</c:v>
                </c:pt>
                <c:pt idx="708">
                  <c:v>-1.75</c:v>
                </c:pt>
                <c:pt idx="709">
                  <c:v>-1.75</c:v>
                </c:pt>
                <c:pt idx="710">
                  <c:v>-1.669</c:v>
                </c:pt>
                <c:pt idx="711">
                  <c:v>-1.45</c:v>
                </c:pt>
                <c:pt idx="712">
                  <c:v>-1.35</c:v>
                </c:pt>
                <c:pt idx="713">
                  <c:v>-1.318</c:v>
                </c:pt>
                <c:pt idx="714">
                  <c:v>-1.1</c:v>
                </c:pt>
                <c:pt idx="715">
                  <c:v>-1.15</c:v>
                </c:pt>
                <c:pt idx="716">
                  <c:v>-1.1</c:v>
                </c:pt>
                <c:pt idx="717">
                  <c:v>-1.15</c:v>
                </c:pt>
                <c:pt idx="718">
                  <c:v>-1.2</c:v>
                </c:pt>
                <c:pt idx="719">
                  <c:v>-1.2</c:v>
                </c:pt>
                <c:pt idx="720">
                  <c:v>-1.2</c:v>
                </c:pt>
                <c:pt idx="721">
                  <c:v>-1.35</c:v>
                </c:pt>
                <c:pt idx="722">
                  <c:v>-1.85</c:v>
                </c:pt>
                <c:pt idx="723">
                  <c:v>-2.15</c:v>
                </c:pt>
                <c:pt idx="724">
                  <c:v>-2.05</c:v>
                </c:pt>
                <c:pt idx="725">
                  <c:v>-2.3</c:v>
                </c:pt>
                <c:pt idx="726">
                  <c:v>-2.8215</c:v>
                </c:pt>
                <c:pt idx="727">
                  <c:v>-2.596</c:v>
                </c:pt>
                <c:pt idx="728">
                  <c:v>-2.3</c:v>
                </c:pt>
                <c:pt idx="729">
                  <c:v>-2.25</c:v>
                </c:pt>
                <c:pt idx="730">
                  <c:v>-2.1</c:v>
                </c:pt>
                <c:pt idx="731">
                  <c:v>-2.1</c:v>
                </c:pt>
                <c:pt idx="732">
                  <c:v>-2.05</c:v>
                </c:pt>
                <c:pt idx="733">
                  <c:v>-1.9</c:v>
                </c:pt>
                <c:pt idx="734">
                  <c:v>-2.0</c:v>
                </c:pt>
                <c:pt idx="735">
                  <c:v>-1.95</c:v>
                </c:pt>
                <c:pt idx="736">
                  <c:v>-2.122</c:v>
                </c:pt>
                <c:pt idx="737">
                  <c:v>-2.1</c:v>
                </c:pt>
                <c:pt idx="738">
                  <c:v>-2.2</c:v>
                </c:pt>
                <c:pt idx="739">
                  <c:v>-2.75</c:v>
                </c:pt>
                <c:pt idx="740">
                  <c:v>-2.55</c:v>
                </c:pt>
                <c:pt idx="741">
                  <c:v>-2.5</c:v>
                </c:pt>
                <c:pt idx="742">
                  <c:v>-2.65</c:v>
                </c:pt>
                <c:pt idx="743">
                  <c:v>-2.95</c:v>
                </c:pt>
                <c:pt idx="744">
                  <c:v>-3.6</c:v>
                </c:pt>
                <c:pt idx="745">
                  <c:v>-3.4</c:v>
                </c:pt>
                <c:pt idx="746">
                  <c:v>-3.1</c:v>
                </c:pt>
                <c:pt idx="747">
                  <c:v>-2.65</c:v>
                </c:pt>
                <c:pt idx="748">
                  <c:v>-2.65</c:v>
                </c:pt>
                <c:pt idx="749">
                  <c:v>-2.65</c:v>
                </c:pt>
                <c:pt idx="750">
                  <c:v>-2.7423</c:v>
                </c:pt>
                <c:pt idx="751">
                  <c:v>-2.75</c:v>
                </c:pt>
                <c:pt idx="752">
                  <c:v>-3.05</c:v>
                </c:pt>
                <c:pt idx="753">
                  <c:v>-3.05</c:v>
                </c:pt>
                <c:pt idx="754">
                  <c:v>-2.778</c:v>
                </c:pt>
                <c:pt idx="755">
                  <c:v>-2.8</c:v>
                </c:pt>
                <c:pt idx="756">
                  <c:v>-2.7</c:v>
                </c:pt>
                <c:pt idx="757">
                  <c:v>-2.75</c:v>
                </c:pt>
                <c:pt idx="758">
                  <c:v>-2.75</c:v>
                </c:pt>
                <c:pt idx="759">
                  <c:v>-2.85</c:v>
                </c:pt>
                <c:pt idx="760">
                  <c:v>-2.85</c:v>
                </c:pt>
                <c:pt idx="761">
                  <c:v>-2.85</c:v>
                </c:pt>
                <c:pt idx="762">
                  <c:v>-2.95</c:v>
                </c:pt>
                <c:pt idx="763">
                  <c:v>-3.012</c:v>
                </c:pt>
                <c:pt idx="764">
                  <c:v>-2.95</c:v>
                </c:pt>
                <c:pt idx="765">
                  <c:v>-2.7</c:v>
                </c:pt>
                <c:pt idx="766">
                  <c:v>-2.7</c:v>
                </c:pt>
                <c:pt idx="767">
                  <c:v>-2.7</c:v>
                </c:pt>
                <c:pt idx="768">
                  <c:v>-2.7</c:v>
                </c:pt>
                <c:pt idx="769">
                  <c:v>-2.35</c:v>
                </c:pt>
                <c:pt idx="770">
                  <c:v>-2.1</c:v>
                </c:pt>
                <c:pt idx="771">
                  <c:v>-1.9</c:v>
                </c:pt>
                <c:pt idx="772">
                  <c:v>-2.0</c:v>
                </c:pt>
                <c:pt idx="773">
                  <c:v>-1.6</c:v>
                </c:pt>
                <c:pt idx="774">
                  <c:v>-1.7</c:v>
                </c:pt>
                <c:pt idx="775">
                  <c:v>-1.7919</c:v>
                </c:pt>
                <c:pt idx="776">
                  <c:v>-1.8</c:v>
                </c:pt>
                <c:pt idx="777">
                  <c:v>-1.85</c:v>
                </c:pt>
                <c:pt idx="778">
                  <c:v>-1.8</c:v>
                </c:pt>
                <c:pt idx="779">
                  <c:v>-1.95</c:v>
                </c:pt>
                <c:pt idx="780">
                  <c:v>-2.25</c:v>
                </c:pt>
                <c:pt idx="781">
                  <c:v>-2.365</c:v>
                </c:pt>
                <c:pt idx="782">
                  <c:v>-2.568</c:v>
                </c:pt>
                <c:pt idx="783">
                  <c:v>-2.3</c:v>
                </c:pt>
                <c:pt idx="784">
                  <c:v>-2.4</c:v>
                </c:pt>
                <c:pt idx="785">
                  <c:v>-2.4</c:v>
                </c:pt>
                <c:pt idx="786">
                  <c:v>-2.5</c:v>
                </c:pt>
                <c:pt idx="787">
                  <c:v>-2.55</c:v>
                </c:pt>
                <c:pt idx="788">
                  <c:v>-2.722</c:v>
                </c:pt>
                <c:pt idx="789">
                  <c:v>-2.822</c:v>
                </c:pt>
                <c:pt idx="790">
                  <c:v>-2.5</c:v>
                </c:pt>
                <c:pt idx="791">
                  <c:v>-2.575</c:v>
                </c:pt>
                <c:pt idx="792">
                  <c:v>-2.95</c:v>
                </c:pt>
                <c:pt idx="793">
                  <c:v>-2.95</c:v>
                </c:pt>
                <c:pt idx="794">
                  <c:v>-2.95</c:v>
                </c:pt>
                <c:pt idx="795">
                  <c:v>-2.75</c:v>
                </c:pt>
                <c:pt idx="796">
                  <c:v>-2.5</c:v>
                </c:pt>
                <c:pt idx="797">
                  <c:v>-2.5</c:v>
                </c:pt>
                <c:pt idx="798">
                  <c:v>-2.6</c:v>
                </c:pt>
                <c:pt idx="799">
                  <c:v>-2.5</c:v>
                </c:pt>
                <c:pt idx="800">
                  <c:v>-2.35</c:v>
                </c:pt>
                <c:pt idx="801">
                  <c:v>-2.45</c:v>
                </c:pt>
                <c:pt idx="802">
                  <c:v>-2.7</c:v>
                </c:pt>
                <c:pt idx="803">
                  <c:v>-2.4</c:v>
                </c:pt>
                <c:pt idx="804">
                  <c:v>-2.4</c:v>
                </c:pt>
                <c:pt idx="805">
                  <c:v>-2.6</c:v>
                </c:pt>
                <c:pt idx="806">
                  <c:v>-2.7</c:v>
                </c:pt>
                <c:pt idx="807">
                  <c:v>-2.65</c:v>
                </c:pt>
                <c:pt idx="808">
                  <c:v>-2.6625</c:v>
                </c:pt>
                <c:pt idx="809">
                  <c:v>-2.525</c:v>
                </c:pt>
                <c:pt idx="810">
                  <c:v>-2.5</c:v>
                </c:pt>
                <c:pt idx="811">
                  <c:v>-2.5</c:v>
                </c:pt>
                <c:pt idx="812">
                  <c:v>-2.5</c:v>
                </c:pt>
                <c:pt idx="813">
                  <c:v>-2.3</c:v>
                </c:pt>
                <c:pt idx="814">
                  <c:v>-2.3</c:v>
                </c:pt>
                <c:pt idx="815">
                  <c:v>-2.25</c:v>
                </c:pt>
                <c:pt idx="816">
                  <c:v>-2.05</c:v>
                </c:pt>
                <c:pt idx="817">
                  <c:v>-1.9305</c:v>
                </c:pt>
                <c:pt idx="818">
                  <c:v>-2.0</c:v>
                </c:pt>
                <c:pt idx="819">
                  <c:v>-2.0</c:v>
                </c:pt>
                <c:pt idx="820">
                  <c:v>-1.95</c:v>
                </c:pt>
                <c:pt idx="821">
                  <c:v>-1.95</c:v>
                </c:pt>
                <c:pt idx="822">
                  <c:v>-2.05</c:v>
                </c:pt>
                <c:pt idx="823">
                  <c:v>-2.0</c:v>
                </c:pt>
                <c:pt idx="824">
                  <c:v>-2.1</c:v>
                </c:pt>
                <c:pt idx="825">
                  <c:v>-2.45</c:v>
                </c:pt>
                <c:pt idx="826">
                  <c:v>-2.35</c:v>
                </c:pt>
                <c:pt idx="827">
                  <c:v>-2.3</c:v>
                </c:pt>
                <c:pt idx="828">
                  <c:v>-2.2</c:v>
                </c:pt>
                <c:pt idx="829">
                  <c:v>-2.2</c:v>
                </c:pt>
                <c:pt idx="830">
                  <c:v>-2.3</c:v>
                </c:pt>
                <c:pt idx="831">
                  <c:v>-2.3</c:v>
                </c:pt>
                <c:pt idx="832">
                  <c:v>-2.329</c:v>
                </c:pt>
                <c:pt idx="833">
                  <c:v>-2.2</c:v>
                </c:pt>
                <c:pt idx="834">
                  <c:v>-2.1</c:v>
                </c:pt>
                <c:pt idx="835">
                  <c:v>-2.2</c:v>
                </c:pt>
                <c:pt idx="836">
                  <c:v>-2.05</c:v>
                </c:pt>
                <c:pt idx="837">
                  <c:v>-1.912</c:v>
                </c:pt>
                <c:pt idx="838">
                  <c:v>-2.0</c:v>
                </c:pt>
                <c:pt idx="839">
                  <c:v>-2.1</c:v>
                </c:pt>
                <c:pt idx="840">
                  <c:v>-2.15</c:v>
                </c:pt>
                <c:pt idx="841">
                  <c:v>-2.2</c:v>
                </c:pt>
                <c:pt idx="842">
                  <c:v>-2.527</c:v>
                </c:pt>
                <c:pt idx="843">
                  <c:v>-2.4</c:v>
                </c:pt>
                <c:pt idx="844">
                  <c:v>-2.35</c:v>
                </c:pt>
                <c:pt idx="845">
                  <c:v>-2.424</c:v>
                </c:pt>
                <c:pt idx="846">
                  <c:v>-2.45</c:v>
                </c:pt>
                <c:pt idx="847">
                  <c:v>-2.3</c:v>
                </c:pt>
                <c:pt idx="848">
                  <c:v>-2.3</c:v>
                </c:pt>
                <c:pt idx="849">
                  <c:v>-2.6</c:v>
                </c:pt>
                <c:pt idx="850">
                  <c:v>-2.532</c:v>
                </c:pt>
                <c:pt idx="851">
                  <c:v>-2.4125</c:v>
                </c:pt>
                <c:pt idx="852">
                  <c:v>-2.35</c:v>
                </c:pt>
                <c:pt idx="853">
                  <c:v>-2.6875</c:v>
                </c:pt>
                <c:pt idx="854">
                  <c:v>-3.05</c:v>
                </c:pt>
                <c:pt idx="855">
                  <c:v>-3.9625</c:v>
                </c:pt>
                <c:pt idx="856">
                  <c:v>-4.6</c:v>
                </c:pt>
                <c:pt idx="857">
                  <c:v>-4.337499999999999</c:v>
                </c:pt>
                <c:pt idx="858">
                  <c:v>-3.9</c:v>
                </c:pt>
                <c:pt idx="859">
                  <c:v>-3.9625</c:v>
                </c:pt>
                <c:pt idx="860">
                  <c:v>-3.7</c:v>
                </c:pt>
                <c:pt idx="861">
                  <c:v>-3.7</c:v>
                </c:pt>
                <c:pt idx="862">
                  <c:v>-4.45</c:v>
                </c:pt>
                <c:pt idx="863">
                  <c:v>-4.2273</c:v>
                </c:pt>
                <c:pt idx="864">
                  <c:v>-5.5</c:v>
                </c:pt>
                <c:pt idx="865">
                  <c:v>-6.2</c:v>
                </c:pt>
                <c:pt idx="866">
                  <c:v>-6.25</c:v>
                </c:pt>
                <c:pt idx="867">
                  <c:v>-5.324999999999995</c:v>
                </c:pt>
                <c:pt idx="868">
                  <c:v>-5.8</c:v>
                </c:pt>
                <c:pt idx="869">
                  <c:v>-4.75</c:v>
                </c:pt>
                <c:pt idx="870">
                  <c:v>-5.003</c:v>
                </c:pt>
                <c:pt idx="871">
                  <c:v>-4.875</c:v>
                </c:pt>
                <c:pt idx="872">
                  <c:v>-5.0375</c:v>
                </c:pt>
                <c:pt idx="873">
                  <c:v>-5.0</c:v>
                </c:pt>
                <c:pt idx="874">
                  <c:v>-5.2</c:v>
                </c:pt>
                <c:pt idx="875">
                  <c:v>-4.2</c:v>
                </c:pt>
                <c:pt idx="876">
                  <c:v>-4.4</c:v>
                </c:pt>
                <c:pt idx="877">
                  <c:v>-5.4</c:v>
                </c:pt>
                <c:pt idx="878">
                  <c:v>-5.3</c:v>
                </c:pt>
                <c:pt idx="879">
                  <c:v>-5.2</c:v>
                </c:pt>
                <c:pt idx="880">
                  <c:v>-4.675</c:v>
                </c:pt>
                <c:pt idx="881">
                  <c:v>-4.3</c:v>
                </c:pt>
                <c:pt idx="882">
                  <c:v>-3.9105</c:v>
                </c:pt>
                <c:pt idx="883">
                  <c:v>-4.2</c:v>
                </c:pt>
                <c:pt idx="884">
                  <c:v>-4.1</c:v>
                </c:pt>
                <c:pt idx="885">
                  <c:v>-4.2</c:v>
                </c:pt>
                <c:pt idx="886">
                  <c:v>-4.0986</c:v>
                </c:pt>
                <c:pt idx="887">
                  <c:v>-3.95</c:v>
                </c:pt>
                <c:pt idx="888">
                  <c:v>-4.1</c:v>
                </c:pt>
                <c:pt idx="889">
                  <c:v>-4.4</c:v>
                </c:pt>
                <c:pt idx="890">
                  <c:v>-4.3</c:v>
                </c:pt>
                <c:pt idx="891">
                  <c:v>-4.6</c:v>
                </c:pt>
                <c:pt idx="892">
                  <c:v>-4.4</c:v>
                </c:pt>
                <c:pt idx="893">
                  <c:v>-4.8</c:v>
                </c:pt>
                <c:pt idx="894">
                  <c:v>-4.921</c:v>
                </c:pt>
                <c:pt idx="895">
                  <c:v>-5.449</c:v>
                </c:pt>
                <c:pt idx="896">
                  <c:v>-4.75</c:v>
                </c:pt>
                <c:pt idx="897">
                  <c:v>-4.8</c:v>
                </c:pt>
                <c:pt idx="898">
                  <c:v>-4.7</c:v>
                </c:pt>
                <c:pt idx="899">
                  <c:v>-4.7</c:v>
                </c:pt>
                <c:pt idx="900">
                  <c:v>-4.2</c:v>
                </c:pt>
                <c:pt idx="901">
                  <c:v>-4.1</c:v>
                </c:pt>
                <c:pt idx="902">
                  <c:v>-4.0</c:v>
                </c:pt>
                <c:pt idx="903">
                  <c:v>-4.0</c:v>
                </c:pt>
                <c:pt idx="904">
                  <c:v>-3.8</c:v>
                </c:pt>
                <c:pt idx="905">
                  <c:v>-4.0</c:v>
                </c:pt>
                <c:pt idx="906">
                  <c:v>-4.311</c:v>
                </c:pt>
                <c:pt idx="907">
                  <c:v>-4.0887</c:v>
                </c:pt>
                <c:pt idx="908">
                  <c:v>-3.9204</c:v>
                </c:pt>
                <c:pt idx="909">
                  <c:v>-4.0</c:v>
                </c:pt>
                <c:pt idx="910">
                  <c:v>-4.1</c:v>
                </c:pt>
                <c:pt idx="911">
                  <c:v>-3.925</c:v>
                </c:pt>
                <c:pt idx="912">
                  <c:v>-3.915999999999999</c:v>
                </c:pt>
                <c:pt idx="913">
                  <c:v>-3.7</c:v>
                </c:pt>
                <c:pt idx="914">
                  <c:v>-3.65</c:v>
                </c:pt>
                <c:pt idx="915">
                  <c:v>-3.85</c:v>
                </c:pt>
                <c:pt idx="916">
                  <c:v>-3.6</c:v>
                </c:pt>
                <c:pt idx="917">
                  <c:v>-3.6</c:v>
                </c:pt>
                <c:pt idx="918">
                  <c:v>-3.375</c:v>
                </c:pt>
                <c:pt idx="919">
                  <c:v>-3.4</c:v>
                </c:pt>
                <c:pt idx="920">
                  <c:v>-3.4</c:v>
                </c:pt>
                <c:pt idx="921">
                  <c:v>-3.4</c:v>
                </c:pt>
                <c:pt idx="922">
                  <c:v>-3.4947</c:v>
                </c:pt>
                <c:pt idx="923">
                  <c:v>-3.6</c:v>
                </c:pt>
                <c:pt idx="924">
                  <c:v>-3.9</c:v>
                </c:pt>
                <c:pt idx="925">
                  <c:v>-3.75</c:v>
                </c:pt>
                <c:pt idx="926">
                  <c:v>-3.75</c:v>
                </c:pt>
                <c:pt idx="927">
                  <c:v>-3.55</c:v>
                </c:pt>
                <c:pt idx="928">
                  <c:v>-3.7</c:v>
                </c:pt>
                <c:pt idx="929">
                  <c:v>-3.5</c:v>
                </c:pt>
                <c:pt idx="930">
                  <c:v>-3.7</c:v>
                </c:pt>
                <c:pt idx="931">
                  <c:v>-3.6</c:v>
                </c:pt>
                <c:pt idx="932">
                  <c:v>-3.6</c:v>
                </c:pt>
                <c:pt idx="933">
                  <c:v>-3.714</c:v>
                </c:pt>
                <c:pt idx="934">
                  <c:v>-3.65</c:v>
                </c:pt>
                <c:pt idx="935">
                  <c:v>-3.625</c:v>
                </c:pt>
                <c:pt idx="936">
                  <c:v>-3.525</c:v>
                </c:pt>
                <c:pt idx="937">
                  <c:v>-3.6</c:v>
                </c:pt>
                <c:pt idx="938">
                  <c:v>-3.4</c:v>
                </c:pt>
                <c:pt idx="939">
                  <c:v>-3.3</c:v>
                </c:pt>
                <c:pt idx="940">
                  <c:v>-3.3</c:v>
                </c:pt>
                <c:pt idx="941">
                  <c:v>-3.3</c:v>
                </c:pt>
                <c:pt idx="942">
                  <c:v>-3.3</c:v>
                </c:pt>
                <c:pt idx="943">
                  <c:v>-3.3</c:v>
                </c:pt>
                <c:pt idx="944">
                  <c:v>-3.175</c:v>
                </c:pt>
                <c:pt idx="945">
                  <c:v>-3.075</c:v>
                </c:pt>
                <c:pt idx="946">
                  <c:v>-3.1</c:v>
                </c:pt>
                <c:pt idx="947">
                  <c:v>-3.1</c:v>
                </c:pt>
                <c:pt idx="948">
                  <c:v>-2.95</c:v>
                </c:pt>
                <c:pt idx="949">
                  <c:v>-2.9</c:v>
                </c:pt>
                <c:pt idx="950">
                  <c:v>-2.9</c:v>
                </c:pt>
                <c:pt idx="951">
                  <c:v>-2.4848</c:v>
                </c:pt>
                <c:pt idx="952">
                  <c:v>-2.65</c:v>
                </c:pt>
                <c:pt idx="953">
                  <c:v>-2.375</c:v>
                </c:pt>
                <c:pt idx="954">
                  <c:v>-2.5</c:v>
                </c:pt>
                <c:pt idx="955">
                  <c:v>-2.2</c:v>
                </c:pt>
                <c:pt idx="956">
                  <c:v>-2.45</c:v>
                </c:pt>
                <c:pt idx="957">
                  <c:v>-2.35</c:v>
                </c:pt>
                <c:pt idx="958">
                  <c:v>-2.375</c:v>
                </c:pt>
                <c:pt idx="959">
                  <c:v>-2.375</c:v>
                </c:pt>
                <c:pt idx="960">
                  <c:v>-2.45</c:v>
                </c:pt>
                <c:pt idx="961">
                  <c:v>-2.45</c:v>
                </c:pt>
                <c:pt idx="962">
                  <c:v>-2.475</c:v>
                </c:pt>
                <c:pt idx="963">
                  <c:v>-2.35</c:v>
                </c:pt>
                <c:pt idx="964">
                  <c:v>-2.075</c:v>
                </c:pt>
                <c:pt idx="965">
                  <c:v>-2.275</c:v>
                </c:pt>
                <c:pt idx="966">
                  <c:v>-2.275</c:v>
                </c:pt>
                <c:pt idx="967">
                  <c:v>-2.275</c:v>
                </c:pt>
                <c:pt idx="968">
                  <c:v>-2.425</c:v>
                </c:pt>
                <c:pt idx="969">
                  <c:v>-2.275</c:v>
                </c:pt>
                <c:pt idx="970">
                  <c:v>-2.325</c:v>
                </c:pt>
                <c:pt idx="971">
                  <c:v>-2.625</c:v>
                </c:pt>
                <c:pt idx="972">
                  <c:v>-2.6</c:v>
                </c:pt>
                <c:pt idx="973">
                  <c:v>-2.75</c:v>
                </c:pt>
                <c:pt idx="974">
                  <c:v>-2.8</c:v>
                </c:pt>
                <c:pt idx="975">
                  <c:v>-2.775</c:v>
                </c:pt>
                <c:pt idx="976">
                  <c:v>-2.55</c:v>
                </c:pt>
                <c:pt idx="977">
                  <c:v>-2.7</c:v>
                </c:pt>
                <c:pt idx="978">
                  <c:v>-2.95</c:v>
                </c:pt>
                <c:pt idx="979">
                  <c:v>-2.85</c:v>
                </c:pt>
                <c:pt idx="980">
                  <c:v>-2.85</c:v>
                </c:pt>
                <c:pt idx="981">
                  <c:v>-2.85</c:v>
                </c:pt>
                <c:pt idx="982">
                  <c:v>-2.85</c:v>
                </c:pt>
                <c:pt idx="983">
                  <c:v>-2.85</c:v>
                </c:pt>
                <c:pt idx="984">
                  <c:v>-2.6</c:v>
                </c:pt>
                <c:pt idx="985">
                  <c:v>-2.575</c:v>
                </c:pt>
                <c:pt idx="986">
                  <c:v>-2.575</c:v>
                </c:pt>
                <c:pt idx="987">
                  <c:v>-2.775</c:v>
                </c:pt>
                <c:pt idx="988">
                  <c:v>-2.875</c:v>
                </c:pt>
                <c:pt idx="989">
                  <c:v>-2.875</c:v>
                </c:pt>
                <c:pt idx="990">
                  <c:v>-3.15</c:v>
                </c:pt>
                <c:pt idx="991">
                  <c:v>-3.2</c:v>
                </c:pt>
                <c:pt idx="992">
                  <c:v>-3.3</c:v>
                </c:pt>
                <c:pt idx="993">
                  <c:v>-3.15</c:v>
                </c:pt>
                <c:pt idx="994">
                  <c:v>-3.0</c:v>
                </c:pt>
                <c:pt idx="995">
                  <c:v>-2.875</c:v>
                </c:pt>
                <c:pt idx="996">
                  <c:v>-2.675</c:v>
                </c:pt>
                <c:pt idx="997">
                  <c:v>-2.775</c:v>
                </c:pt>
                <c:pt idx="998">
                  <c:v>-2.975</c:v>
                </c:pt>
                <c:pt idx="999">
                  <c:v>-2.875</c:v>
                </c:pt>
                <c:pt idx="1000">
                  <c:v>-3.2</c:v>
                </c:pt>
                <c:pt idx="1001">
                  <c:v>-3.05</c:v>
                </c:pt>
                <c:pt idx="1002">
                  <c:v>-3.2</c:v>
                </c:pt>
                <c:pt idx="1003">
                  <c:v>-3.05</c:v>
                </c:pt>
                <c:pt idx="1004">
                  <c:v>-3.075</c:v>
                </c:pt>
                <c:pt idx="1005">
                  <c:v>-3.075</c:v>
                </c:pt>
                <c:pt idx="1006">
                  <c:v>-3.275</c:v>
                </c:pt>
                <c:pt idx="1007">
                  <c:v>-3.075</c:v>
                </c:pt>
                <c:pt idx="1008">
                  <c:v>-3.175</c:v>
                </c:pt>
                <c:pt idx="1009">
                  <c:v>-2.875</c:v>
                </c:pt>
                <c:pt idx="1010">
                  <c:v>-2.925</c:v>
                </c:pt>
                <c:pt idx="1011">
                  <c:v>-2.875</c:v>
                </c:pt>
                <c:pt idx="1012">
                  <c:v>-2.975</c:v>
                </c:pt>
                <c:pt idx="1013">
                  <c:v>-2.975</c:v>
                </c:pt>
                <c:pt idx="1014">
                  <c:v>-2.925</c:v>
                </c:pt>
                <c:pt idx="1015">
                  <c:v>-3.025</c:v>
                </c:pt>
                <c:pt idx="1016">
                  <c:v>-2.825</c:v>
                </c:pt>
                <c:pt idx="1017">
                  <c:v>-2.825</c:v>
                </c:pt>
                <c:pt idx="1018">
                  <c:v>-2.825</c:v>
                </c:pt>
                <c:pt idx="1019">
                  <c:v>-2.825</c:v>
                </c:pt>
                <c:pt idx="1020">
                  <c:v>-2.775</c:v>
                </c:pt>
                <c:pt idx="1021">
                  <c:v>-2.975</c:v>
                </c:pt>
                <c:pt idx="1022">
                  <c:v>-2.925</c:v>
                </c:pt>
                <c:pt idx="1023">
                  <c:v>-2.925</c:v>
                </c:pt>
                <c:pt idx="1024">
                  <c:v>-2.925</c:v>
                </c:pt>
                <c:pt idx="1025">
                  <c:v>-3.025</c:v>
                </c:pt>
                <c:pt idx="1026">
                  <c:v>-3.075</c:v>
                </c:pt>
                <c:pt idx="1027">
                  <c:v>-2.9</c:v>
                </c:pt>
                <c:pt idx="1028">
                  <c:v>-2.75</c:v>
                </c:pt>
                <c:pt idx="1029">
                  <c:v>-2.825</c:v>
                </c:pt>
                <c:pt idx="1030">
                  <c:v>-3.025</c:v>
                </c:pt>
                <c:pt idx="1031">
                  <c:v>-2.8</c:v>
                </c:pt>
                <c:pt idx="1032">
                  <c:v>-2.5</c:v>
                </c:pt>
                <c:pt idx="1033">
                  <c:v>-2.375</c:v>
                </c:pt>
                <c:pt idx="1034">
                  <c:v>-2.425</c:v>
                </c:pt>
                <c:pt idx="1035">
                  <c:v>-2.525</c:v>
                </c:pt>
                <c:pt idx="1036">
                  <c:v>-2.425</c:v>
                </c:pt>
                <c:pt idx="1037">
                  <c:v>-2.625</c:v>
                </c:pt>
                <c:pt idx="1038">
                  <c:v>-2.625</c:v>
                </c:pt>
                <c:pt idx="1039">
                  <c:v>-2.625</c:v>
                </c:pt>
                <c:pt idx="1040">
                  <c:v>-2.625</c:v>
                </c:pt>
                <c:pt idx="1041">
                  <c:v>-2.4</c:v>
                </c:pt>
                <c:pt idx="1042">
                  <c:v>-2.45</c:v>
                </c:pt>
                <c:pt idx="1043">
                  <c:v>-2.525</c:v>
                </c:pt>
                <c:pt idx="1044">
                  <c:v>-2.7</c:v>
                </c:pt>
                <c:pt idx="1045">
                  <c:v>-2.575</c:v>
                </c:pt>
                <c:pt idx="1046">
                  <c:v>-2.675</c:v>
                </c:pt>
                <c:pt idx="1047">
                  <c:v>-2.725</c:v>
                </c:pt>
                <c:pt idx="1048">
                  <c:v>-2.675</c:v>
                </c:pt>
                <c:pt idx="1049">
                  <c:v>-2.575</c:v>
                </c:pt>
                <c:pt idx="1050">
                  <c:v>-2.475</c:v>
                </c:pt>
                <c:pt idx="1051">
                  <c:v>-2.45</c:v>
                </c:pt>
                <c:pt idx="1052">
                  <c:v>-2.525</c:v>
                </c:pt>
                <c:pt idx="1053">
                  <c:v>-2.725</c:v>
                </c:pt>
                <c:pt idx="1054">
                  <c:v>-2.675</c:v>
                </c:pt>
                <c:pt idx="1055">
                  <c:v>-2.4</c:v>
                </c:pt>
                <c:pt idx="1056">
                  <c:v>-2.4</c:v>
                </c:pt>
                <c:pt idx="1057">
                  <c:v>-2.425</c:v>
                </c:pt>
                <c:pt idx="1058">
                  <c:v>-2.475</c:v>
                </c:pt>
                <c:pt idx="1059">
                  <c:v>-2.425</c:v>
                </c:pt>
                <c:pt idx="1060">
                  <c:v>-2.6</c:v>
                </c:pt>
                <c:pt idx="1061">
                  <c:v>-2.675</c:v>
                </c:pt>
                <c:pt idx="1062">
                  <c:v>-2.8</c:v>
                </c:pt>
                <c:pt idx="1063">
                  <c:v>-2.625</c:v>
                </c:pt>
                <c:pt idx="1064">
                  <c:v>-2.575</c:v>
                </c:pt>
                <c:pt idx="1065">
                  <c:v>-2.575</c:v>
                </c:pt>
                <c:pt idx="1066">
                  <c:v>-2.6</c:v>
                </c:pt>
                <c:pt idx="1067">
                  <c:v>-2.625</c:v>
                </c:pt>
                <c:pt idx="1068">
                  <c:v>-2.625</c:v>
                </c:pt>
                <c:pt idx="1069">
                  <c:v>-2.425</c:v>
                </c:pt>
                <c:pt idx="1070">
                  <c:v>-2.4</c:v>
                </c:pt>
                <c:pt idx="1071">
                  <c:v>-2.475</c:v>
                </c:pt>
                <c:pt idx="1072">
                  <c:v>-2.675</c:v>
                </c:pt>
                <c:pt idx="1073">
                  <c:v>-2.188</c:v>
                </c:pt>
                <c:pt idx="1074">
                  <c:v>-2.75</c:v>
                </c:pt>
                <c:pt idx="1075">
                  <c:v>-3.15</c:v>
                </c:pt>
                <c:pt idx="1076">
                  <c:v>-3.2</c:v>
                </c:pt>
                <c:pt idx="1077">
                  <c:v>-3.6</c:v>
                </c:pt>
                <c:pt idx="1078">
                  <c:v>-3.338999999999999</c:v>
                </c:pt>
                <c:pt idx="1079">
                  <c:v>-2.85</c:v>
                </c:pt>
                <c:pt idx="1080">
                  <c:v>-2.7875</c:v>
                </c:pt>
                <c:pt idx="1081">
                  <c:v>-2.7875</c:v>
                </c:pt>
                <c:pt idx="1082">
                  <c:v>-2.6875</c:v>
                </c:pt>
                <c:pt idx="1083">
                  <c:v>-2.5375</c:v>
                </c:pt>
                <c:pt idx="1084">
                  <c:v>-2.5375</c:v>
                </c:pt>
                <c:pt idx="1085">
                  <c:v>-2.5875</c:v>
                </c:pt>
                <c:pt idx="1086">
                  <c:v>-2.55</c:v>
                </c:pt>
                <c:pt idx="1087">
                  <c:v>-2.6375</c:v>
                </c:pt>
                <c:pt idx="1088">
                  <c:v>-2.6875</c:v>
                </c:pt>
                <c:pt idx="1089">
                  <c:v>-2.5875</c:v>
                </c:pt>
                <c:pt idx="1090">
                  <c:v>-2.6375</c:v>
                </c:pt>
                <c:pt idx="1091">
                  <c:v>-2.6875</c:v>
                </c:pt>
                <c:pt idx="1092">
                  <c:v>-2.7125</c:v>
                </c:pt>
                <c:pt idx="1093">
                  <c:v>-2.8625</c:v>
                </c:pt>
                <c:pt idx="1094">
                  <c:v>-2.7125</c:v>
                </c:pt>
                <c:pt idx="1095">
                  <c:v>-2.9875</c:v>
                </c:pt>
                <c:pt idx="1096">
                  <c:v>-2.875</c:v>
                </c:pt>
                <c:pt idx="1097">
                  <c:v>-2.925</c:v>
                </c:pt>
                <c:pt idx="1098">
                  <c:v>-2.875</c:v>
                </c:pt>
                <c:pt idx="1099">
                  <c:v>-2.875</c:v>
                </c:pt>
                <c:pt idx="1100">
                  <c:v>-3.025</c:v>
                </c:pt>
                <c:pt idx="1101">
                  <c:v>-2.825</c:v>
                </c:pt>
                <c:pt idx="1102">
                  <c:v>-2.85</c:v>
                </c:pt>
                <c:pt idx="1103">
                  <c:v>-2.8875</c:v>
                </c:pt>
                <c:pt idx="1104">
                  <c:v>-2.85</c:v>
                </c:pt>
                <c:pt idx="1105">
                  <c:v>-2.9125</c:v>
                </c:pt>
                <c:pt idx="1106">
                  <c:v>-2.75</c:v>
                </c:pt>
                <c:pt idx="1107">
                  <c:v>-2.75</c:v>
                </c:pt>
                <c:pt idx="1108">
                  <c:v>-2.75</c:v>
                </c:pt>
                <c:pt idx="1109">
                  <c:v>-2.4</c:v>
                </c:pt>
                <c:pt idx="1110">
                  <c:v>-2.9125</c:v>
                </c:pt>
                <c:pt idx="1111">
                  <c:v>-3.0125</c:v>
                </c:pt>
                <c:pt idx="1112">
                  <c:v>-3.2875</c:v>
                </c:pt>
                <c:pt idx="1113">
                  <c:v>-3.075</c:v>
                </c:pt>
                <c:pt idx="1114">
                  <c:v>-3.075</c:v>
                </c:pt>
                <c:pt idx="1115">
                  <c:v>-2.975</c:v>
                </c:pt>
                <c:pt idx="1116">
                  <c:v>-2.9625</c:v>
                </c:pt>
                <c:pt idx="1117">
                  <c:v>-3.3875</c:v>
                </c:pt>
                <c:pt idx="1118">
                  <c:v>-3.3375</c:v>
                </c:pt>
                <c:pt idx="1119">
                  <c:v>-3.2</c:v>
                </c:pt>
                <c:pt idx="1120">
                  <c:v>-3.4375</c:v>
                </c:pt>
                <c:pt idx="1121">
                  <c:v>-3.2875</c:v>
                </c:pt>
                <c:pt idx="1122">
                  <c:v>-3.2375</c:v>
                </c:pt>
                <c:pt idx="1123">
                  <c:v>-3.2375</c:v>
                </c:pt>
                <c:pt idx="1124">
                  <c:v>-3.3375</c:v>
                </c:pt>
                <c:pt idx="1125">
                  <c:v>-3.2375</c:v>
                </c:pt>
                <c:pt idx="1126">
                  <c:v>-3.3375</c:v>
                </c:pt>
                <c:pt idx="1127">
                  <c:v>-3.3375</c:v>
                </c:pt>
                <c:pt idx="1128">
                  <c:v>-3.2875</c:v>
                </c:pt>
                <c:pt idx="1129">
                  <c:v>-3.225</c:v>
                </c:pt>
                <c:pt idx="1130">
                  <c:v>-3.075</c:v>
                </c:pt>
                <c:pt idx="1131">
                  <c:v>-2.9</c:v>
                </c:pt>
                <c:pt idx="1132">
                  <c:v>-2.95</c:v>
                </c:pt>
                <c:pt idx="1133">
                  <c:v>-2.95</c:v>
                </c:pt>
                <c:pt idx="1134">
                  <c:v>-2.9</c:v>
                </c:pt>
                <c:pt idx="1135">
                  <c:v>-2.65</c:v>
                </c:pt>
                <c:pt idx="1136">
                  <c:v>-2.7875</c:v>
                </c:pt>
                <c:pt idx="1137">
                  <c:v>-2.65</c:v>
                </c:pt>
                <c:pt idx="1138">
                  <c:v>-2.8375</c:v>
                </c:pt>
                <c:pt idx="1139">
                  <c:v>-2.9375</c:v>
                </c:pt>
                <c:pt idx="1140">
                  <c:v>-2.8375</c:v>
                </c:pt>
                <c:pt idx="1141">
                  <c:v>-2.55</c:v>
                </c:pt>
                <c:pt idx="1142">
                  <c:v>-3.075</c:v>
                </c:pt>
                <c:pt idx="1143">
                  <c:v>-2.975</c:v>
                </c:pt>
                <c:pt idx="1144">
                  <c:v>-3.0375</c:v>
                </c:pt>
                <c:pt idx="1145">
                  <c:v>-2.975</c:v>
                </c:pt>
                <c:pt idx="1146">
                  <c:v>-2.95</c:v>
                </c:pt>
                <c:pt idx="1147">
                  <c:v>-2.975</c:v>
                </c:pt>
                <c:pt idx="1148">
                  <c:v>-2.9875</c:v>
                </c:pt>
                <c:pt idx="1149">
                  <c:v>-3.35</c:v>
                </c:pt>
                <c:pt idx="1150">
                  <c:v>-3.3375</c:v>
                </c:pt>
                <c:pt idx="1151">
                  <c:v>-3.1875</c:v>
                </c:pt>
                <c:pt idx="1152">
                  <c:v>-2.9875</c:v>
                </c:pt>
                <c:pt idx="1153">
                  <c:v>-2.775</c:v>
                </c:pt>
                <c:pt idx="1154">
                  <c:v>-2.7625</c:v>
                </c:pt>
                <c:pt idx="1155">
                  <c:v>-2.9125</c:v>
                </c:pt>
                <c:pt idx="1156">
                  <c:v>-3.0625</c:v>
                </c:pt>
                <c:pt idx="1157">
                  <c:v>-2.85</c:v>
                </c:pt>
                <c:pt idx="1158">
                  <c:v>-2.8</c:v>
                </c:pt>
                <c:pt idx="1159">
                  <c:v>-3.1125</c:v>
                </c:pt>
                <c:pt idx="1160">
                  <c:v>-3.575</c:v>
                </c:pt>
                <c:pt idx="1161">
                  <c:v>-3.15</c:v>
                </c:pt>
                <c:pt idx="1162">
                  <c:v>-3.275</c:v>
                </c:pt>
                <c:pt idx="1163">
                  <c:v>-3.425</c:v>
                </c:pt>
                <c:pt idx="1164">
                  <c:v>-3.425</c:v>
                </c:pt>
                <c:pt idx="1165">
                  <c:v>-3.175</c:v>
                </c:pt>
                <c:pt idx="1166">
                  <c:v>-3.1</c:v>
                </c:pt>
                <c:pt idx="1167">
                  <c:v>-3.05</c:v>
                </c:pt>
                <c:pt idx="1168">
                  <c:v>-3.0</c:v>
                </c:pt>
                <c:pt idx="1169">
                  <c:v>-3.0</c:v>
                </c:pt>
                <c:pt idx="1170">
                  <c:v>-2.9375</c:v>
                </c:pt>
                <c:pt idx="1171">
                  <c:v>-2.6875</c:v>
                </c:pt>
                <c:pt idx="1172">
                  <c:v>-2.65</c:v>
                </c:pt>
                <c:pt idx="1173">
                  <c:v>-2.65</c:v>
                </c:pt>
                <c:pt idx="1174">
                  <c:v>-2.575</c:v>
                </c:pt>
                <c:pt idx="1175">
                  <c:v>-2.9125</c:v>
                </c:pt>
                <c:pt idx="1176">
                  <c:v>-3.175</c:v>
                </c:pt>
                <c:pt idx="1177">
                  <c:v>-3.1</c:v>
                </c:pt>
                <c:pt idx="1178">
                  <c:v>-3.775</c:v>
                </c:pt>
                <c:pt idx="1179">
                  <c:v>-4.0</c:v>
                </c:pt>
                <c:pt idx="1180">
                  <c:v>-5.9375</c:v>
                </c:pt>
                <c:pt idx="1181">
                  <c:v>-5.275</c:v>
                </c:pt>
                <c:pt idx="1182">
                  <c:v>-6.25</c:v>
                </c:pt>
                <c:pt idx="1183">
                  <c:v>-5.4</c:v>
                </c:pt>
                <c:pt idx="1184">
                  <c:v>-4.75</c:v>
                </c:pt>
                <c:pt idx="1185">
                  <c:v>-4.475</c:v>
                </c:pt>
                <c:pt idx="1186">
                  <c:v>-4.712499999999999</c:v>
                </c:pt>
                <c:pt idx="1187">
                  <c:v>-4.75</c:v>
                </c:pt>
                <c:pt idx="1188">
                  <c:v>-4.85</c:v>
                </c:pt>
                <c:pt idx="1189">
                  <c:v>-5.225</c:v>
                </c:pt>
                <c:pt idx="1190">
                  <c:v>-4.95</c:v>
                </c:pt>
                <c:pt idx="1191">
                  <c:v>-5.35</c:v>
                </c:pt>
                <c:pt idx="1192">
                  <c:v>-5.4</c:v>
                </c:pt>
                <c:pt idx="1193">
                  <c:v>-5.25</c:v>
                </c:pt>
                <c:pt idx="1194">
                  <c:v>-5.075</c:v>
                </c:pt>
                <c:pt idx="1195">
                  <c:v>-4.95</c:v>
                </c:pt>
                <c:pt idx="1196">
                  <c:v>-4.5</c:v>
                </c:pt>
                <c:pt idx="1197">
                  <c:v>-5.124999999999995</c:v>
                </c:pt>
                <c:pt idx="1198">
                  <c:v>-5.875</c:v>
                </c:pt>
                <c:pt idx="1199">
                  <c:v>-6.149999999999999</c:v>
                </c:pt>
                <c:pt idx="1200">
                  <c:v>-6.149999999999999</c:v>
                </c:pt>
                <c:pt idx="1201">
                  <c:v>-5.6</c:v>
                </c:pt>
                <c:pt idx="1202">
                  <c:v>-6.05</c:v>
                </c:pt>
                <c:pt idx="1203">
                  <c:v>-6.9</c:v>
                </c:pt>
                <c:pt idx="1204">
                  <c:v>-6.975</c:v>
                </c:pt>
                <c:pt idx="1205">
                  <c:v>-7.149999999999999</c:v>
                </c:pt>
                <c:pt idx="1206">
                  <c:v>-6.762499999999997</c:v>
                </c:pt>
                <c:pt idx="1207">
                  <c:v>-6.3</c:v>
                </c:pt>
                <c:pt idx="1208">
                  <c:v>-6.475</c:v>
                </c:pt>
                <c:pt idx="1209">
                  <c:v>-6.7</c:v>
                </c:pt>
                <c:pt idx="1210">
                  <c:v>-6.612499999999996</c:v>
                </c:pt>
                <c:pt idx="1211">
                  <c:v>-7.85</c:v>
                </c:pt>
                <c:pt idx="1212">
                  <c:v>-7.824999999999995</c:v>
                </c:pt>
                <c:pt idx="1213">
                  <c:v>-7.7</c:v>
                </c:pt>
                <c:pt idx="1214">
                  <c:v>-7.024999999999996</c:v>
                </c:pt>
                <c:pt idx="1215">
                  <c:v>-6.6</c:v>
                </c:pt>
                <c:pt idx="1216">
                  <c:v>-7.112499999999996</c:v>
                </c:pt>
                <c:pt idx="1217">
                  <c:v>-7.124999999999995</c:v>
                </c:pt>
                <c:pt idx="1218">
                  <c:v>-7.175</c:v>
                </c:pt>
                <c:pt idx="1219">
                  <c:v>-7.324999999999995</c:v>
                </c:pt>
                <c:pt idx="1220">
                  <c:v>-6.675</c:v>
                </c:pt>
                <c:pt idx="1221">
                  <c:v>-5.824999999999995</c:v>
                </c:pt>
                <c:pt idx="1222">
                  <c:v>-5.324999999999995</c:v>
                </c:pt>
                <c:pt idx="1223">
                  <c:v>-4.925</c:v>
                </c:pt>
                <c:pt idx="1224">
                  <c:v>-5.212499999999999</c:v>
                </c:pt>
                <c:pt idx="1225">
                  <c:v>-5.324999999999995</c:v>
                </c:pt>
                <c:pt idx="1226">
                  <c:v>-5.275</c:v>
                </c:pt>
                <c:pt idx="1227">
                  <c:v>-5.1</c:v>
                </c:pt>
                <c:pt idx="1228">
                  <c:v>-5.324999999999995</c:v>
                </c:pt>
                <c:pt idx="1229">
                  <c:v>-5.4875</c:v>
                </c:pt>
                <c:pt idx="1230">
                  <c:v>-5.75</c:v>
                </c:pt>
                <c:pt idx="1231">
                  <c:v>-6.35</c:v>
                </c:pt>
                <c:pt idx="1232">
                  <c:v>-6.225</c:v>
                </c:pt>
                <c:pt idx="1233">
                  <c:v>-6.462499999999999</c:v>
                </c:pt>
                <c:pt idx="1234">
                  <c:v>-5.95</c:v>
                </c:pt>
                <c:pt idx="1235">
                  <c:v>-6.05</c:v>
                </c:pt>
                <c:pt idx="1236">
                  <c:v>-5.624999999999994</c:v>
                </c:pt>
                <c:pt idx="1237">
                  <c:v>-5.2</c:v>
                </c:pt>
                <c:pt idx="1238">
                  <c:v>-5.775</c:v>
                </c:pt>
                <c:pt idx="1239">
                  <c:v>-6.175</c:v>
                </c:pt>
                <c:pt idx="1240">
                  <c:v>-6.2875</c:v>
                </c:pt>
                <c:pt idx="1241">
                  <c:v>-6.45</c:v>
                </c:pt>
                <c:pt idx="1242">
                  <c:v>-6.175</c:v>
                </c:pt>
                <c:pt idx="1243">
                  <c:v>-6.512499999999998</c:v>
                </c:pt>
                <c:pt idx="1244">
                  <c:v>-6.512499999999998</c:v>
                </c:pt>
                <c:pt idx="1245">
                  <c:v>-6.7375</c:v>
                </c:pt>
                <c:pt idx="1246">
                  <c:v>-6.75</c:v>
                </c:pt>
                <c:pt idx="1247">
                  <c:v>-6.562499999999996</c:v>
                </c:pt>
                <c:pt idx="1248">
                  <c:v>-6.6</c:v>
                </c:pt>
                <c:pt idx="1249">
                  <c:v>-6.649999999999998</c:v>
                </c:pt>
                <c:pt idx="1250">
                  <c:v>-6.4875</c:v>
                </c:pt>
                <c:pt idx="1251">
                  <c:v>-6.375</c:v>
                </c:pt>
                <c:pt idx="1252">
                  <c:v>-6.149999999999999</c:v>
                </c:pt>
                <c:pt idx="1253">
                  <c:v>-6.149999999999999</c:v>
                </c:pt>
                <c:pt idx="1254">
                  <c:v>-5.875</c:v>
                </c:pt>
                <c:pt idx="1255">
                  <c:v>-5.9125</c:v>
                </c:pt>
                <c:pt idx="1256">
                  <c:v>-5.85</c:v>
                </c:pt>
                <c:pt idx="1257">
                  <c:v>-5.562499999999996</c:v>
                </c:pt>
                <c:pt idx="1258">
                  <c:v>-5.425</c:v>
                </c:pt>
                <c:pt idx="1259">
                  <c:v>-5.149999999999999</c:v>
                </c:pt>
                <c:pt idx="1260">
                  <c:v>-4.7</c:v>
                </c:pt>
                <c:pt idx="1261">
                  <c:v>-4.8</c:v>
                </c:pt>
                <c:pt idx="1262">
                  <c:v>-4.875</c:v>
                </c:pt>
                <c:pt idx="1263">
                  <c:v>-4.85</c:v>
                </c:pt>
                <c:pt idx="1264">
                  <c:v>-4.925</c:v>
                </c:pt>
                <c:pt idx="1265">
                  <c:v>-4.75</c:v>
                </c:pt>
                <c:pt idx="1266">
                  <c:v>-5.024999999999996</c:v>
                </c:pt>
                <c:pt idx="1267">
                  <c:v>-5.1</c:v>
                </c:pt>
                <c:pt idx="1268">
                  <c:v>-5.512499999999998</c:v>
                </c:pt>
                <c:pt idx="1269">
                  <c:v>-5.624999999999994</c:v>
                </c:pt>
                <c:pt idx="1270">
                  <c:v>-5.712499999999999</c:v>
                </c:pt>
                <c:pt idx="1271">
                  <c:v>-5.05</c:v>
                </c:pt>
                <c:pt idx="1272">
                  <c:v>-4.649999999999998</c:v>
                </c:pt>
                <c:pt idx="1273">
                  <c:v>-4.75</c:v>
                </c:pt>
                <c:pt idx="1274">
                  <c:v>-4.0</c:v>
                </c:pt>
                <c:pt idx="1275">
                  <c:v>-3.75</c:v>
                </c:pt>
                <c:pt idx="1276">
                  <c:v>-3.8</c:v>
                </c:pt>
                <c:pt idx="1277">
                  <c:v>-3.8</c:v>
                </c:pt>
                <c:pt idx="1278">
                  <c:v>-3.8</c:v>
                </c:pt>
                <c:pt idx="1279">
                  <c:v>-3.75</c:v>
                </c:pt>
                <c:pt idx="1280">
                  <c:v>-3.75</c:v>
                </c:pt>
                <c:pt idx="1281">
                  <c:v>-4.062499999999996</c:v>
                </c:pt>
                <c:pt idx="1282">
                  <c:v>-4.25</c:v>
                </c:pt>
                <c:pt idx="1283">
                  <c:v>-4.075</c:v>
                </c:pt>
                <c:pt idx="1284">
                  <c:v>-4.012499999999998</c:v>
                </c:pt>
                <c:pt idx="1285">
                  <c:v>-4.1</c:v>
                </c:pt>
                <c:pt idx="1286">
                  <c:v>-4.05</c:v>
                </c:pt>
                <c:pt idx="1287">
                  <c:v>-4.312499999999996</c:v>
                </c:pt>
                <c:pt idx="1288">
                  <c:v>-4.149999999999999</c:v>
                </c:pt>
                <c:pt idx="1289">
                  <c:v>-3.525</c:v>
                </c:pt>
                <c:pt idx="1290">
                  <c:v>-3.35</c:v>
                </c:pt>
                <c:pt idx="1291">
                  <c:v>-3.4</c:v>
                </c:pt>
                <c:pt idx="1292">
                  <c:v>-3.3</c:v>
                </c:pt>
                <c:pt idx="1293">
                  <c:v>-3.5</c:v>
                </c:pt>
                <c:pt idx="1294">
                  <c:v>-3.375</c:v>
                </c:pt>
                <c:pt idx="1295">
                  <c:v>-3.5125</c:v>
                </c:pt>
                <c:pt idx="1296">
                  <c:v>-3.5125</c:v>
                </c:pt>
                <c:pt idx="1297">
                  <c:v>-3.45</c:v>
                </c:pt>
                <c:pt idx="1298">
                  <c:v>-3.4125</c:v>
                </c:pt>
                <c:pt idx="1299">
                  <c:v>-3.4625</c:v>
                </c:pt>
                <c:pt idx="1300">
                  <c:v>-3.4</c:v>
                </c:pt>
                <c:pt idx="1301">
                  <c:v>-3.075</c:v>
                </c:pt>
                <c:pt idx="1302">
                  <c:v>-3.075</c:v>
                </c:pt>
                <c:pt idx="1303">
                  <c:v>-3.5</c:v>
                </c:pt>
                <c:pt idx="1304">
                  <c:v>-3.575</c:v>
                </c:pt>
                <c:pt idx="1305">
                  <c:v>-3.4625</c:v>
                </c:pt>
                <c:pt idx="1306">
                  <c:v>-3.4625</c:v>
                </c:pt>
                <c:pt idx="1307">
                  <c:v>-3.4625</c:v>
                </c:pt>
                <c:pt idx="1308">
                  <c:v>-3.5125</c:v>
                </c:pt>
                <c:pt idx="1309">
                  <c:v>-3.25</c:v>
                </c:pt>
                <c:pt idx="1310">
                  <c:v>-3.15</c:v>
                </c:pt>
                <c:pt idx="1311">
                  <c:v>-3.075</c:v>
                </c:pt>
                <c:pt idx="1312">
                  <c:v>-3.2</c:v>
                </c:pt>
                <c:pt idx="1313">
                  <c:v>-3.25</c:v>
                </c:pt>
                <c:pt idx="1314">
                  <c:v>-3.2</c:v>
                </c:pt>
                <c:pt idx="1315">
                  <c:v>-3.125</c:v>
                </c:pt>
                <c:pt idx="1316">
                  <c:v>-3.325</c:v>
                </c:pt>
                <c:pt idx="1317">
                  <c:v>-3.35</c:v>
                </c:pt>
                <c:pt idx="1318">
                  <c:v>-3.3625</c:v>
                </c:pt>
                <c:pt idx="1319">
                  <c:v>-3.25</c:v>
                </c:pt>
                <c:pt idx="1320">
                  <c:v>-3.25</c:v>
                </c:pt>
                <c:pt idx="1321">
                  <c:v>-3.15</c:v>
                </c:pt>
                <c:pt idx="1322">
                  <c:v>-3.175</c:v>
                </c:pt>
                <c:pt idx="1323">
                  <c:v>-3.0</c:v>
                </c:pt>
                <c:pt idx="1324">
                  <c:v>-3.025</c:v>
                </c:pt>
                <c:pt idx="1325">
                  <c:v>-3.075</c:v>
                </c:pt>
                <c:pt idx="1326">
                  <c:v>-3.1375</c:v>
                </c:pt>
                <c:pt idx="1327">
                  <c:v>-3.1625</c:v>
                </c:pt>
                <c:pt idx="1328">
                  <c:v>-3.0375</c:v>
                </c:pt>
                <c:pt idx="1329">
                  <c:v>-3.2</c:v>
                </c:pt>
                <c:pt idx="1330">
                  <c:v>-3.2</c:v>
                </c:pt>
                <c:pt idx="1331">
                  <c:v>-3.3</c:v>
                </c:pt>
                <c:pt idx="1332">
                  <c:v>-3.3</c:v>
                </c:pt>
                <c:pt idx="1333">
                  <c:v>-3.2</c:v>
                </c:pt>
                <c:pt idx="1334">
                  <c:v>-3.175</c:v>
                </c:pt>
                <c:pt idx="1335">
                  <c:v>-3.3625</c:v>
                </c:pt>
                <c:pt idx="1336">
                  <c:v>-3.2625</c:v>
                </c:pt>
                <c:pt idx="1337">
                  <c:v>-2.975</c:v>
                </c:pt>
                <c:pt idx="1338">
                  <c:v>-2.9375</c:v>
                </c:pt>
                <c:pt idx="1339">
                  <c:v>-3.1375</c:v>
                </c:pt>
                <c:pt idx="1340">
                  <c:v>-3.2</c:v>
                </c:pt>
                <c:pt idx="1341">
                  <c:v>-3.15</c:v>
                </c:pt>
                <c:pt idx="1342">
                  <c:v>-3.15</c:v>
                </c:pt>
                <c:pt idx="1343">
                  <c:v>-3.1</c:v>
                </c:pt>
                <c:pt idx="1344">
                  <c:v>-3.1</c:v>
                </c:pt>
                <c:pt idx="1345">
                  <c:v>-3.325</c:v>
                </c:pt>
                <c:pt idx="1346">
                  <c:v>-3.4</c:v>
                </c:pt>
                <c:pt idx="1347">
                  <c:v>-3.325</c:v>
                </c:pt>
                <c:pt idx="1348">
                  <c:v>-3.35</c:v>
                </c:pt>
                <c:pt idx="1349">
                  <c:v>-3.2875</c:v>
                </c:pt>
                <c:pt idx="1350">
                  <c:v>-3.325</c:v>
                </c:pt>
                <c:pt idx="1351">
                  <c:v>-3.4</c:v>
                </c:pt>
                <c:pt idx="1352">
                  <c:v>-3.3375</c:v>
                </c:pt>
                <c:pt idx="1353">
                  <c:v>-3.375</c:v>
                </c:pt>
                <c:pt idx="1354">
                  <c:v>-3.3875</c:v>
                </c:pt>
                <c:pt idx="1355">
                  <c:v>-3.3</c:v>
                </c:pt>
                <c:pt idx="1356">
                  <c:v>-3.1</c:v>
                </c:pt>
                <c:pt idx="1357">
                  <c:v>-3.1</c:v>
                </c:pt>
                <c:pt idx="1358">
                  <c:v>-3.275</c:v>
                </c:pt>
                <c:pt idx="1359">
                  <c:v>-3.175</c:v>
                </c:pt>
                <c:pt idx="1360">
                  <c:v>-2.9</c:v>
                </c:pt>
                <c:pt idx="1361">
                  <c:v>-3.125</c:v>
                </c:pt>
                <c:pt idx="1362">
                  <c:v>-2.85</c:v>
                </c:pt>
                <c:pt idx="1363">
                  <c:v>-2.9625</c:v>
                </c:pt>
                <c:pt idx="1364">
                  <c:v>-2.7</c:v>
                </c:pt>
                <c:pt idx="1365">
                  <c:v>-2.75</c:v>
                </c:pt>
                <c:pt idx="1366">
                  <c:v>-2.6</c:v>
                </c:pt>
                <c:pt idx="1367">
                  <c:v>-2.45</c:v>
                </c:pt>
                <c:pt idx="1368">
                  <c:v>-2.4</c:v>
                </c:pt>
                <c:pt idx="1369">
                  <c:v>-2.45</c:v>
                </c:pt>
                <c:pt idx="1370">
                  <c:v>-2.4</c:v>
                </c:pt>
                <c:pt idx="1371">
                  <c:v>-2.5</c:v>
                </c:pt>
                <c:pt idx="1372">
                  <c:v>-2.6</c:v>
                </c:pt>
                <c:pt idx="1373">
                  <c:v>-2.85</c:v>
                </c:pt>
                <c:pt idx="1374">
                  <c:v>-2.975</c:v>
                </c:pt>
                <c:pt idx="1375">
                  <c:v>-3.325</c:v>
                </c:pt>
                <c:pt idx="1376">
                  <c:v>-3.375</c:v>
                </c:pt>
                <c:pt idx="1377">
                  <c:v>-3.65</c:v>
                </c:pt>
                <c:pt idx="1378">
                  <c:v>-3.825</c:v>
                </c:pt>
                <c:pt idx="1379">
                  <c:v>-3.7</c:v>
                </c:pt>
                <c:pt idx="1380">
                  <c:v>-4.2</c:v>
                </c:pt>
                <c:pt idx="1381">
                  <c:v>-4.2</c:v>
                </c:pt>
                <c:pt idx="1382">
                  <c:v>-4.524999999999996</c:v>
                </c:pt>
                <c:pt idx="1383">
                  <c:v>-4.324999999999995</c:v>
                </c:pt>
                <c:pt idx="1384">
                  <c:v>-4.225</c:v>
                </c:pt>
                <c:pt idx="1385">
                  <c:v>-4.587499999999999</c:v>
                </c:pt>
                <c:pt idx="1386">
                  <c:v>-4.649999999999998</c:v>
                </c:pt>
                <c:pt idx="1387">
                  <c:v>-4.75</c:v>
                </c:pt>
                <c:pt idx="1388">
                  <c:v>-4.45</c:v>
                </c:pt>
                <c:pt idx="1389">
                  <c:v>-4.425</c:v>
                </c:pt>
                <c:pt idx="1390">
                  <c:v>-4.45</c:v>
                </c:pt>
                <c:pt idx="1391">
                  <c:v>-4.6</c:v>
                </c:pt>
                <c:pt idx="1392">
                  <c:v>-4.7</c:v>
                </c:pt>
                <c:pt idx="1393">
                  <c:v>-4.7</c:v>
                </c:pt>
                <c:pt idx="1394">
                  <c:v>-4.562499999999996</c:v>
                </c:pt>
                <c:pt idx="1395">
                  <c:v>-4.275</c:v>
                </c:pt>
                <c:pt idx="1396">
                  <c:v>-3.9</c:v>
                </c:pt>
                <c:pt idx="1397">
                  <c:v>-4.1</c:v>
                </c:pt>
                <c:pt idx="1398">
                  <c:v>-4.1</c:v>
                </c:pt>
                <c:pt idx="1399">
                  <c:v>-4.05</c:v>
                </c:pt>
                <c:pt idx="1400">
                  <c:v>-3.9</c:v>
                </c:pt>
                <c:pt idx="1401">
                  <c:v>-3.925</c:v>
                </c:pt>
                <c:pt idx="1402">
                  <c:v>-3.9515</c:v>
                </c:pt>
                <c:pt idx="1403">
                  <c:v>-3.75</c:v>
                </c:pt>
                <c:pt idx="1404">
                  <c:v>-3.65</c:v>
                </c:pt>
                <c:pt idx="1405">
                  <c:v>-3.3</c:v>
                </c:pt>
                <c:pt idx="1406">
                  <c:v>-3.8</c:v>
                </c:pt>
                <c:pt idx="1407">
                  <c:v>-3.7015</c:v>
                </c:pt>
                <c:pt idx="1408">
                  <c:v>-3.8</c:v>
                </c:pt>
                <c:pt idx="1409">
                  <c:v>-3.375</c:v>
                </c:pt>
                <c:pt idx="1410">
                  <c:v>-3.45</c:v>
                </c:pt>
                <c:pt idx="1411">
                  <c:v>-3.3515</c:v>
                </c:pt>
                <c:pt idx="1412">
                  <c:v>-3.25</c:v>
                </c:pt>
                <c:pt idx="1413">
                  <c:v>-3.275</c:v>
                </c:pt>
                <c:pt idx="1414">
                  <c:v>-2.9</c:v>
                </c:pt>
                <c:pt idx="1415">
                  <c:v>-3.05</c:v>
                </c:pt>
                <c:pt idx="1416">
                  <c:v>-2.85</c:v>
                </c:pt>
                <c:pt idx="1417">
                  <c:v>-3.1</c:v>
                </c:pt>
                <c:pt idx="1418">
                  <c:v>-3.1</c:v>
                </c:pt>
                <c:pt idx="1419">
                  <c:v>-3.0</c:v>
                </c:pt>
                <c:pt idx="1420">
                  <c:v>-2.95</c:v>
                </c:pt>
                <c:pt idx="1421">
                  <c:v>-2.9</c:v>
                </c:pt>
                <c:pt idx="1422">
                  <c:v>-2.75</c:v>
                </c:pt>
                <c:pt idx="1423">
                  <c:v>-2.35</c:v>
                </c:pt>
                <c:pt idx="1424">
                  <c:v>-2.1</c:v>
                </c:pt>
                <c:pt idx="1425">
                  <c:v>-1.775</c:v>
                </c:pt>
                <c:pt idx="1426">
                  <c:v>-1.8</c:v>
                </c:pt>
                <c:pt idx="1427">
                  <c:v>-2.325</c:v>
                </c:pt>
                <c:pt idx="1428">
                  <c:v>-2.55</c:v>
                </c:pt>
                <c:pt idx="1429">
                  <c:v>-2.75</c:v>
                </c:pt>
                <c:pt idx="1430">
                  <c:v>-2.6025</c:v>
                </c:pt>
                <c:pt idx="1431">
                  <c:v>-2.375</c:v>
                </c:pt>
                <c:pt idx="1432">
                  <c:v>-2.325</c:v>
                </c:pt>
                <c:pt idx="1433">
                  <c:v>-2.3</c:v>
                </c:pt>
                <c:pt idx="1434">
                  <c:v>-2.5</c:v>
                </c:pt>
                <c:pt idx="1435">
                  <c:v>-2.35</c:v>
                </c:pt>
                <c:pt idx="1436">
                  <c:v>-2.2</c:v>
                </c:pt>
                <c:pt idx="1437">
                  <c:v>-2.1025</c:v>
                </c:pt>
                <c:pt idx="1438">
                  <c:v>-1.85</c:v>
                </c:pt>
                <c:pt idx="1439">
                  <c:v>-2.0</c:v>
                </c:pt>
                <c:pt idx="1440">
                  <c:v>-1.85</c:v>
                </c:pt>
                <c:pt idx="1441">
                  <c:v>-2.1</c:v>
                </c:pt>
                <c:pt idx="1442">
                  <c:v>-2.05</c:v>
                </c:pt>
                <c:pt idx="1443">
                  <c:v>-2.175</c:v>
                </c:pt>
                <c:pt idx="1444">
                  <c:v>-2.375</c:v>
                </c:pt>
                <c:pt idx="1445">
                  <c:v>-2.275</c:v>
                </c:pt>
                <c:pt idx="1446">
                  <c:v>-2.4</c:v>
                </c:pt>
                <c:pt idx="1447">
                  <c:v>-2.425</c:v>
                </c:pt>
                <c:pt idx="1448">
                  <c:v>-2.3</c:v>
                </c:pt>
                <c:pt idx="1449">
                  <c:v>-2.45</c:v>
                </c:pt>
                <c:pt idx="1450">
                  <c:v>-2.3</c:v>
                </c:pt>
                <c:pt idx="1451">
                  <c:v>-2.5</c:v>
                </c:pt>
                <c:pt idx="1452">
                  <c:v>-2.6015</c:v>
                </c:pt>
                <c:pt idx="1453">
                  <c:v>-2.575</c:v>
                </c:pt>
                <c:pt idx="1454">
                  <c:v>-2.575</c:v>
                </c:pt>
                <c:pt idx="1455">
                  <c:v>-2.65</c:v>
                </c:pt>
                <c:pt idx="1456">
                  <c:v>-2.775</c:v>
                </c:pt>
                <c:pt idx="1457">
                  <c:v>-2.85</c:v>
                </c:pt>
                <c:pt idx="1458">
                  <c:v>-2.825</c:v>
                </c:pt>
                <c:pt idx="1459">
                  <c:v>-2.925</c:v>
                </c:pt>
                <c:pt idx="1460">
                  <c:v>-2.675</c:v>
                </c:pt>
                <c:pt idx="1461">
                  <c:v>-2.3015</c:v>
                </c:pt>
                <c:pt idx="1462">
                  <c:v>-2.025</c:v>
                </c:pt>
                <c:pt idx="1463">
                  <c:v>-2.025</c:v>
                </c:pt>
                <c:pt idx="1464">
                  <c:v>-2.1015</c:v>
                </c:pt>
                <c:pt idx="1465">
                  <c:v>-2.15</c:v>
                </c:pt>
                <c:pt idx="1466">
                  <c:v>-1.8</c:v>
                </c:pt>
                <c:pt idx="1467">
                  <c:v>-1.65</c:v>
                </c:pt>
                <c:pt idx="1468">
                  <c:v>-1.85</c:v>
                </c:pt>
                <c:pt idx="1469">
                  <c:v>-1.85</c:v>
                </c:pt>
                <c:pt idx="1470">
                  <c:v>-1.85</c:v>
                </c:pt>
                <c:pt idx="1471">
                  <c:v>-2.05</c:v>
                </c:pt>
                <c:pt idx="1472">
                  <c:v>-2.125</c:v>
                </c:pt>
                <c:pt idx="1473">
                  <c:v>-2.275</c:v>
                </c:pt>
                <c:pt idx="1474">
                  <c:v>-2.1</c:v>
                </c:pt>
                <c:pt idx="1475">
                  <c:v>-1.85</c:v>
                </c:pt>
                <c:pt idx="1476">
                  <c:v>-1.9</c:v>
                </c:pt>
                <c:pt idx="1477">
                  <c:v>-1.975</c:v>
                </c:pt>
                <c:pt idx="1478">
                  <c:v>-2.0</c:v>
                </c:pt>
                <c:pt idx="1479">
                  <c:v>-1.925</c:v>
                </c:pt>
                <c:pt idx="1480">
                  <c:v>-1.95</c:v>
                </c:pt>
                <c:pt idx="1481">
                  <c:v>-2.075</c:v>
                </c:pt>
                <c:pt idx="1482">
                  <c:v>-1.9</c:v>
                </c:pt>
                <c:pt idx="1483">
                  <c:v>-1.85</c:v>
                </c:pt>
                <c:pt idx="1484">
                  <c:v>-1.875</c:v>
                </c:pt>
                <c:pt idx="1485">
                  <c:v>-1.8</c:v>
                </c:pt>
                <c:pt idx="1486">
                  <c:v>-1.8</c:v>
                </c:pt>
                <c:pt idx="1487">
                  <c:v>-1.8</c:v>
                </c:pt>
                <c:pt idx="1488">
                  <c:v>-1.675</c:v>
                </c:pt>
                <c:pt idx="1489">
                  <c:v>-1.55</c:v>
                </c:pt>
                <c:pt idx="1490">
                  <c:v>-1.502</c:v>
                </c:pt>
                <c:pt idx="1491">
                  <c:v>-1.7</c:v>
                </c:pt>
                <c:pt idx="1492">
                  <c:v>-1.625</c:v>
                </c:pt>
                <c:pt idx="1493">
                  <c:v>-1.65</c:v>
                </c:pt>
                <c:pt idx="1494">
                  <c:v>-1.6</c:v>
                </c:pt>
                <c:pt idx="1495">
                  <c:v>-1.575</c:v>
                </c:pt>
                <c:pt idx="1496">
                  <c:v>-1.65</c:v>
                </c:pt>
                <c:pt idx="1497">
                  <c:v>-1.65</c:v>
                </c:pt>
                <c:pt idx="1498">
                  <c:v>-1.725</c:v>
                </c:pt>
                <c:pt idx="1499">
                  <c:v>-1.625</c:v>
                </c:pt>
                <c:pt idx="1500">
                  <c:v>-1.65</c:v>
                </c:pt>
                <c:pt idx="1501">
                  <c:v>-1.725</c:v>
                </c:pt>
                <c:pt idx="1502">
                  <c:v>-1.7</c:v>
                </c:pt>
                <c:pt idx="1503">
                  <c:v>-1.75</c:v>
                </c:pt>
                <c:pt idx="1504">
                  <c:v>-1.75</c:v>
                </c:pt>
                <c:pt idx="1505">
                  <c:v>-1.85</c:v>
                </c:pt>
                <c:pt idx="1506">
                  <c:v>-1.85</c:v>
                </c:pt>
                <c:pt idx="1507">
                  <c:v>-1.8</c:v>
                </c:pt>
                <c:pt idx="1508">
                  <c:v>-1.65</c:v>
                </c:pt>
                <c:pt idx="1509">
                  <c:v>-1.8</c:v>
                </c:pt>
                <c:pt idx="1510">
                  <c:v>-1.975</c:v>
                </c:pt>
                <c:pt idx="1511">
                  <c:v>-1.85</c:v>
                </c:pt>
                <c:pt idx="1512">
                  <c:v>-1.85</c:v>
                </c:pt>
                <c:pt idx="1513">
                  <c:v>-1.975</c:v>
                </c:pt>
                <c:pt idx="1514">
                  <c:v>-1.825</c:v>
                </c:pt>
                <c:pt idx="1515">
                  <c:v>-1.825</c:v>
                </c:pt>
                <c:pt idx="1516">
                  <c:v>-1.75</c:v>
                </c:pt>
                <c:pt idx="1517">
                  <c:v>-1.65</c:v>
                </c:pt>
                <c:pt idx="1518">
                  <c:v>-1.725</c:v>
                </c:pt>
                <c:pt idx="1519">
                  <c:v>-1.8</c:v>
                </c:pt>
                <c:pt idx="1520">
                  <c:v>-1.625</c:v>
                </c:pt>
                <c:pt idx="1521">
                  <c:v>-1.8</c:v>
                </c:pt>
                <c:pt idx="1522">
                  <c:v>-1.75</c:v>
                </c:pt>
                <c:pt idx="1523">
                  <c:v>-1.85</c:v>
                </c:pt>
                <c:pt idx="1524">
                  <c:v>-1.75</c:v>
                </c:pt>
                <c:pt idx="1525">
                  <c:v>-1.7025</c:v>
                </c:pt>
                <c:pt idx="1526">
                  <c:v>-1.7</c:v>
                </c:pt>
                <c:pt idx="1527">
                  <c:v>-1.7</c:v>
                </c:pt>
                <c:pt idx="1528">
                  <c:v>-1.75</c:v>
                </c:pt>
                <c:pt idx="1529">
                  <c:v>-1.602</c:v>
                </c:pt>
                <c:pt idx="1530">
                  <c:v>-1.775</c:v>
                </c:pt>
                <c:pt idx="1531">
                  <c:v>-1.702</c:v>
                </c:pt>
                <c:pt idx="1532">
                  <c:v>-1.65</c:v>
                </c:pt>
                <c:pt idx="1533">
                  <c:v>-1.702</c:v>
                </c:pt>
                <c:pt idx="1534">
                  <c:v>-1.7</c:v>
                </c:pt>
                <c:pt idx="1535">
                  <c:v>-1.725</c:v>
                </c:pt>
                <c:pt idx="1536">
                  <c:v>-1.85</c:v>
                </c:pt>
                <c:pt idx="1537">
                  <c:v>-1.85</c:v>
                </c:pt>
                <c:pt idx="1538">
                  <c:v>-1.95</c:v>
                </c:pt>
                <c:pt idx="1539">
                  <c:v>-1.825</c:v>
                </c:pt>
                <c:pt idx="1540">
                  <c:v>-1.75</c:v>
                </c:pt>
                <c:pt idx="1541">
                  <c:v>-1.8</c:v>
                </c:pt>
                <c:pt idx="1542">
                  <c:v>-1.8</c:v>
                </c:pt>
                <c:pt idx="1543">
                  <c:v>-1.8125</c:v>
                </c:pt>
                <c:pt idx="1544">
                  <c:v>-1.7</c:v>
                </c:pt>
                <c:pt idx="1545">
                  <c:v>-1.725</c:v>
                </c:pt>
                <c:pt idx="1546">
                  <c:v>-1.7</c:v>
                </c:pt>
                <c:pt idx="1547">
                  <c:v>-1.65</c:v>
                </c:pt>
                <c:pt idx="1548">
                  <c:v>-1.6125</c:v>
                </c:pt>
                <c:pt idx="1549">
                  <c:v>-1.5</c:v>
                </c:pt>
                <c:pt idx="1550">
                  <c:v>-1.325</c:v>
                </c:pt>
                <c:pt idx="1551">
                  <c:v>-1.4</c:v>
                </c:pt>
                <c:pt idx="1552">
                  <c:v>-1.4</c:v>
                </c:pt>
                <c:pt idx="1553">
                  <c:v>-1.5625</c:v>
                </c:pt>
                <c:pt idx="1554">
                  <c:v>-1.6625</c:v>
                </c:pt>
                <c:pt idx="1555">
                  <c:v>-1.5</c:v>
                </c:pt>
                <c:pt idx="1556">
                  <c:v>-1.7125</c:v>
                </c:pt>
                <c:pt idx="1557">
                  <c:v>-1.65</c:v>
                </c:pt>
                <c:pt idx="1558">
                  <c:v>-1.6</c:v>
                </c:pt>
                <c:pt idx="1559">
                  <c:v>-1.65</c:v>
                </c:pt>
                <c:pt idx="1560">
                  <c:v>-1.7</c:v>
                </c:pt>
                <c:pt idx="1561">
                  <c:v>-1.8</c:v>
                </c:pt>
                <c:pt idx="1562">
                  <c:v>-1.8</c:v>
                </c:pt>
                <c:pt idx="1563">
                  <c:v>-1.75</c:v>
                </c:pt>
                <c:pt idx="1564">
                  <c:v>-1.925</c:v>
                </c:pt>
                <c:pt idx="1565">
                  <c:v>-1.9</c:v>
                </c:pt>
                <c:pt idx="1566">
                  <c:v>-1.85</c:v>
                </c:pt>
                <c:pt idx="1567">
                  <c:v>-1.85</c:v>
                </c:pt>
                <c:pt idx="1568">
                  <c:v>-2.002</c:v>
                </c:pt>
                <c:pt idx="1569">
                  <c:v>-1.975</c:v>
                </c:pt>
                <c:pt idx="1570">
                  <c:v>-2.075</c:v>
                </c:pt>
                <c:pt idx="1571">
                  <c:v>-2.102</c:v>
                </c:pt>
                <c:pt idx="1572">
                  <c:v>-2.05</c:v>
                </c:pt>
                <c:pt idx="1573">
                  <c:v>-2.0</c:v>
                </c:pt>
                <c:pt idx="1574">
                  <c:v>-2.002</c:v>
                </c:pt>
                <c:pt idx="1575">
                  <c:v>-1.825</c:v>
                </c:pt>
                <c:pt idx="1576">
                  <c:v>-1.925</c:v>
                </c:pt>
                <c:pt idx="1577">
                  <c:v>-1.9</c:v>
                </c:pt>
                <c:pt idx="1578">
                  <c:v>-1.875</c:v>
                </c:pt>
                <c:pt idx="1579">
                  <c:v>-2.175</c:v>
                </c:pt>
                <c:pt idx="1580">
                  <c:v>-2.15</c:v>
                </c:pt>
                <c:pt idx="1581">
                  <c:v>-2.125</c:v>
                </c:pt>
                <c:pt idx="1582">
                  <c:v>-2.4</c:v>
                </c:pt>
                <c:pt idx="1583">
                  <c:v>-2.5</c:v>
                </c:pt>
                <c:pt idx="1584">
                  <c:v>-2.375</c:v>
                </c:pt>
                <c:pt idx="1585">
                  <c:v>-2.125</c:v>
                </c:pt>
                <c:pt idx="1586">
                  <c:v>-2.575</c:v>
                </c:pt>
                <c:pt idx="1587">
                  <c:v>-2.225</c:v>
                </c:pt>
                <c:pt idx="1588">
                  <c:v>-2.15</c:v>
                </c:pt>
                <c:pt idx="1589">
                  <c:v>-2.175</c:v>
                </c:pt>
                <c:pt idx="1590">
                  <c:v>-2.1</c:v>
                </c:pt>
                <c:pt idx="1591">
                  <c:v>-1.95</c:v>
                </c:pt>
                <c:pt idx="1592">
                  <c:v>-1.85</c:v>
                </c:pt>
                <c:pt idx="1593">
                  <c:v>-1.8015</c:v>
                </c:pt>
                <c:pt idx="1594">
                  <c:v>-1.65</c:v>
                </c:pt>
                <c:pt idx="1595">
                  <c:v>-1.6</c:v>
                </c:pt>
                <c:pt idx="1596">
                  <c:v>-1.6</c:v>
                </c:pt>
                <c:pt idx="1597">
                  <c:v>-1.675</c:v>
                </c:pt>
                <c:pt idx="1598">
                  <c:v>-1.725</c:v>
                </c:pt>
                <c:pt idx="1599">
                  <c:v>-1.675</c:v>
                </c:pt>
                <c:pt idx="1600">
                  <c:v>-1.7</c:v>
                </c:pt>
                <c:pt idx="1601">
                  <c:v>-1.702</c:v>
                </c:pt>
                <c:pt idx="1602">
                  <c:v>-1.7</c:v>
                </c:pt>
                <c:pt idx="1603">
                  <c:v>-1.7</c:v>
                </c:pt>
                <c:pt idx="1604">
                  <c:v>-1.725</c:v>
                </c:pt>
                <c:pt idx="1605">
                  <c:v>-1.7375</c:v>
                </c:pt>
                <c:pt idx="1606">
                  <c:v>-1.7625</c:v>
                </c:pt>
                <c:pt idx="1607">
                  <c:v>-1.725</c:v>
                </c:pt>
                <c:pt idx="1608">
                  <c:v>-1.675</c:v>
                </c:pt>
                <c:pt idx="1609">
                  <c:v>-1.725</c:v>
                </c:pt>
                <c:pt idx="1610">
                  <c:v>-1.775</c:v>
                </c:pt>
                <c:pt idx="1611">
                  <c:v>-1.725</c:v>
                </c:pt>
                <c:pt idx="1612">
                  <c:v>-1.7</c:v>
                </c:pt>
                <c:pt idx="1613">
                  <c:v>-1.55</c:v>
                </c:pt>
                <c:pt idx="1614">
                  <c:v>-1.35</c:v>
                </c:pt>
                <c:pt idx="1615">
                  <c:v>-1.325</c:v>
                </c:pt>
                <c:pt idx="1616">
                  <c:v>-1.55</c:v>
                </c:pt>
                <c:pt idx="1617">
                  <c:v>-1.825</c:v>
                </c:pt>
                <c:pt idx="1618">
                  <c:v>-1.75</c:v>
                </c:pt>
                <c:pt idx="1619">
                  <c:v>-1.9</c:v>
                </c:pt>
                <c:pt idx="1620">
                  <c:v>-2.0</c:v>
                </c:pt>
                <c:pt idx="1621">
                  <c:v>-1.7</c:v>
                </c:pt>
                <c:pt idx="1622">
                  <c:v>-2.025</c:v>
                </c:pt>
                <c:pt idx="1623">
                  <c:v>-1.925</c:v>
                </c:pt>
                <c:pt idx="1624">
                  <c:v>-1.775</c:v>
                </c:pt>
                <c:pt idx="1625">
                  <c:v>-1.775</c:v>
                </c:pt>
                <c:pt idx="1626">
                  <c:v>-1.852</c:v>
                </c:pt>
                <c:pt idx="1627">
                  <c:v>-1.675</c:v>
                </c:pt>
                <c:pt idx="1628">
                  <c:v>-1.75</c:v>
                </c:pt>
                <c:pt idx="1629">
                  <c:v>-1.975</c:v>
                </c:pt>
                <c:pt idx="1630">
                  <c:v>-1.852</c:v>
                </c:pt>
                <c:pt idx="1631">
                  <c:v>-1.925</c:v>
                </c:pt>
                <c:pt idx="1632">
                  <c:v>-2.15</c:v>
                </c:pt>
                <c:pt idx="1633">
                  <c:v>-2.05</c:v>
                </c:pt>
                <c:pt idx="1634">
                  <c:v>-1.95</c:v>
                </c:pt>
                <c:pt idx="1635">
                  <c:v>-2.4375</c:v>
                </c:pt>
                <c:pt idx="1636">
                  <c:v>-2.4</c:v>
                </c:pt>
                <c:pt idx="1637">
                  <c:v>-2.375</c:v>
                </c:pt>
                <c:pt idx="1638">
                  <c:v>-2.502</c:v>
                </c:pt>
                <c:pt idx="1639">
                  <c:v>-2.525</c:v>
                </c:pt>
                <c:pt idx="1640">
                  <c:v>-2.55</c:v>
                </c:pt>
                <c:pt idx="1641">
                  <c:v>-2.525</c:v>
                </c:pt>
                <c:pt idx="1642">
                  <c:v>-2.55</c:v>
                </c:pt>
                <c:pt idx="1643">
                  <c:v>-2.5875</c:v>
                </c:pt>
                <c:pt idx="1644">
                  <c:v>-2.45</c:v>
                </c:pt>
                <c:pt idx="1645">
                  <c:v>-2.6625</c:v>
                </c:pt>
                <c:pt idx="1646">
                  <c:v>-2.7</c:v>
                </c:pt>
                <c:pt idx="1647">
                  <c:v>-2.55</c:v>
                </c:pt>
                <c:pt idx="1648">
                  <c:v>-2.45</c:v>
                </c:pt>
                <c:pt idx="1649">
                  <c:v>-2.45</c:v>
                </c:pt>
                <c:pt idx="1650">
                  <c:v>-2.625</c:v>
                </c:pt>
              </c:numCache>
            </c:numRef>
          </c:yVal>
          <c:smooth val="0"/>
        </c:ser>
        <c:ser>
          <c:idx val="2"/>
          <c:order val="2"/>
          <c:tx>
            <c:strRef>
              <c:f>RR!$F$2</c:f>
              <c:strCache>
                <c:ptCount val="1"/>
                <c:pt idx="0">
                  <c:v>USDJPY 3m</c:v>
                </c:pt>
              </c:strCache>
            </c:strRef>
          </c:tx>
          <c:spPr>
            <a:ln w="12700">
              <a:solidFill>
                <a:srgbClr val="FF0000"/>
              </a:solidFill>
            </a:ln>
          </c:spPr>
          <c:marker>
            <c:symbol val="none"/>
          </c:marker>
          <c:xVal>
            <c:numRef>
              <c:f>RR!$E$3:$E$1677</c:f>
              <c:numCache>
                <c:formatCode>d\-mmm\-yy</c:formatCode>
                <c:ptCount val="1675"/>
                <c:pt idx="0">
                  <c:v>39083.0</c:v>
                </c:pt>
                <c:pt idx="1">
                  <c:v>39084.0</c:v>
                </c:pt>
                <c:pt idx="2">
                  <c:v>39085.0</c:v>
                </c:pt>
                <c:pt idx="3">
                  <c:v>39086.0</c:v>
                </c:pt>
                <c:pt idx="4">
                  <c:v>39087.0</c:v>
                </c:pt>
                <c:pt idx="5">
                  <c:v>39090.0</c:v>
                </c:pt>
                <c:pt idx="6">
                  <c:v>39091.0</c:v>
                </c:pt>
                <c:pt idx="7">
                  <c:v>39092.0</c:v>
                </c:pt>
                <c:pt idx="8">
                  <c:v>39093.0</c:v>
                </c:pt>
                <c:pt idx="9">
                  <c:v>39094.0</c:v>
                </c:pt>
                <c:pt idx="10">
                  <c:v>39097.0</c:v>
                </c:pt>
                <c:pt idx="11">
                  <c:v>39098.0</c:v>
                </c:pt>
                <c:pt idx="12">
                  <c:v>39099.0</c:v>
                </c:pt>
                <c:pt idx="13">
                  <c:v>39100.0</c:v>
                </c:pt>
                <c:pt idx="14">
                  <c:v>39101.0</c:v>
                </c:pt>
                <c:pt idx="15">
                  <c:v>39104.0</c:v>
                </c:pt>
                <c:pt idx="16">
                  <c:v>39105.0</c:v>
                </c:pt>
                <c:pt idx="17">
                  <c:v>39106.0</c:v>
                </c:pt>
                <c:pt idx="18">
                  <c:v>39107.0</c:v>
                </c:pt>
                <c:pt idx="19">
                  <c:v>39108.0</c:v>
                </c:pt>
                <c:pt idx="20">
                  <c:v>39111.0</c:v>
                </c:pt>
                <c:pt idx="21">
                  <c:v>39112.0</c:v>
                </c:pt>
                <c:pt idx="22">
                  <c:v>39113.0</c:v>
                </c:pt>
                <c:pt idx="23">
                  <c:v>39114.0</c:v>
                </c:pt>
                <c:pt idx="24">
                  <c:v>39115.0</c:v>
                </c:pt>
                <c:pt idx="25">
                  <c:v>39118.0</c:v>
                </c:pt>
                <c:pt idx="26">
                  <c:v>39119.0</c:v>
                </c:pt>
                <c:pt idx="27">
                  <c:v>39120.0</c:v>
                </c:pt>
                <c:pt idx="28">
                  <c:v>39121.0</c:v>
                </c:pt>
                <c:pt idx="29">
                  <c:v>39122.0</c:v>
                </c:pt>
                <c:pt idx="30">
                  <c:v>39125.0</c:v>
                </c:pt>
                <c:pt idx="31">
                  <c:v>39126.0</c:v>
                </c:pt>
                <c:pt idx="32">
                  <c:v>39127.0</c:v>
                </c:pt>
                <c:pt idx="33">
                  <c:v>39128.0</c:v>
                </c:pt>
                <c:pt idx="34">
                  <c:v>39129.0</c:v>
                </c:pt>
                <c:pt idx="35">
                  <c:v>39132.0</c:v>
                </c:pt>
                <c:pt idx="36">
                  <c:v>39133.0</c:v>
                </c:pt>
                <c:pt idx="37">
                  <c:v>39134.0</c:v>
                </c:pt>
                <c:pt idx="38">
                  <c:v>39135.0</c:v>
                </c:pt>
                <c:pt idx="39">
                  <c:v>39136.0</c:v>
                </c:pt>
                <c:pt idx="40">
                  <c:v>39139.0</c:v>
                </c:pt>
                <c:pt idx="41">
                  <c:v>39140.0</c:v>
                </c:pt>
                <c:pt idx="42">
                  <c:v>39141.0</c:v>
                </c:pt>
                <c:pt idx="43">
                  <c:v>39142.0</c:v>
                </c:pt>
                <c:pt idx="44">
                  <c:v>39143.0</c:v>
                </c:pt>
                <c:pt idx="45">
                  <c:v>39146.0</c:v>
                </c:pt>
                <c:pt idx="46">
                  <c:v>39147.0</c:v>
                </c:pt>
                <c:pt idx="47">
                  <c:v>39148.0</c:v>
                </c:pt>
                <c:pt idx="48">
                  <c:v>39149.0</c:v>
                </c:pt>
                <c:pt idx="49">
                  <c:v>39150.0</c:v>
                </c:pt>
                <c:pt idx="50">
                  <c:v>39153.0</c:v>
                </c:pt>
                <c:pt idx="51">
                  <c:v>39154.0</c:v>
                </c:pt>
                <c:pt idx="52">
                  <c:v>39155.0</c:v>
                </c:pt>
                <c:pt idx="53">
                  <c:v>39156.0</c:v>
                </c:pt>
                <c:pt idx="54">
                  <c:v>39157.0</c:v>
                </c:pt>
                <c:pt idx="55">
                  <c:v>39160.0</c:v>
                </c:pt>
                <c:pt idx="56">
                  <c:v>39161.0</c:v>
                </c:pt>
                <c:pt idx="57">
                  <c:v>39162.0</c:v>
                </c:pt>
                <c:pt idx="58">
                  <c:v>39163.0</c:v>
                </c:pt>
                <c:pt idx="59">
                  <c:v>39164.0</c:v>
                </c:pt>
                <c:pt idx="60">
                  <c:v>39167.0</c:v>
                </c:pt>
                <c:pt idx="61">
                  <c:v>39168.0</c:v>
                </c:pt>
                <c:pt idx="62">
                  <c:v>39169.0</c:v>
                </c:pt>
                <c:pt idx="63">
                  <c:v>39170.0</c:v>
                </c:pt>
                <c:pt idx="64">
                  <c:v>39171.0</c:v>
                </c:pt>
                <c:pt idx="65">
                  <c:v>39174.0</c:v>
                </c:pt>
                <c:pt idx="66">
                  <c:v>39175.0</c:v>
                </c:pt>
                <c:pt idx="67">
                  <c:v>39176.0</c:v>
                </c:pt>
                <c:pt idx="68">
                  <c:v>39177.0</c:v>
                </c:pt>
                <c:pt idx="69">
                  <c:v>39178.0</c:v>
                </c:pt>
                <c:pt idx="70">
                  <c:v>39181.0</c:v>
                </c:pt>
                <c:pt idx="71">
                  <c:v>39182.0</c:v>
                </c:pt>
                <c:pt idx="72">
                  <c:v>39183.0</c:v>
                </c:pt>
                <c:pt idx="73">
                  <c:v>39184.0</c:v>
                </c:pt>
                <c:pt idx="74">
                  <c:v>39185.0</c:v>
                </c:pt>
                <c:pt idx="75">
                  <c:v>39188.0</c:v>
                </c:pt>
                <c:pt idx="76">
                  <c:v>39189.0</c:v>
                </c:pt>
                <c:pt idx="77">
                  <c:v>39190.0</c:v>
                </c:pt>
                <c:pt idx="78">
                  <c:v>39191.0</c:v>
                </c:pt>
                <c:pt idx="79">
                  <c:v>39192.0</c:v>
                </c:pt>
                <c:pt idx="80">
                  <c:v>39195.0</c:v>
                </c:pt>
                <c:pt idx="81">
                  <c:v>39196.0</c:v>
                </c:pt>
                <c:pt idx="82">
                  <c:v>39197.0</c:v>
                </c:pt>
                <c:pt idx="83">
                  <c:v>39198.0</c:v>
                </c:pt>
                <c:pt idx="84">
                  <c:v>39199.0</c:v>
                </c:pt>
                <c:pt idx="85">
                  <c:v>39202.0</c:v>
                </c:pt>
                <c:pt idx="86">
                  <c:v>39203.0</c:v>
                </c:pt>
                <c:pt idx="87">
                  <c:v>39204.0</c:v>
                </c:pt>
                <c:pt idx="88">
                  <c:v>39205.0</c:v>
                </c:pt>
                <c:pt idx="89">
                  <c:v>39206.0</c:v>
                </c:pt>
                <c:pt idx="90">
                  <c:v>39209.0</c:v>
                </c:pt>
                <c:pt idx="91">
                  <c:v>39210.0</c:v>
                </c:pt>
                <c:pt idx="92">
                  <c:v>39211.0</c:v>
                </c:pt>
                <c:pt idx="93">
                  <c:v>39212.0</c:v>
                </c:pt>
                <c:pt idx="94">
                  <c:v>39213.0</c:v>
                </c:pt>
                <c:pt idx="95">
                  <c:v>39216.0</c:v>
                </c:pt>
                <c:pt idx="96">
                  <c:v>39217.0</c:v>
                </c:pt>
                <c:pt idx="97">
                  <c:v>39218.0</c:v>
                </c:pt>
                <c:pt idx="98">
                  <c:v>39219.0</c:v>
                </c:pt>
                <c:pt idx="99">
                  <c:v>39220.0</c:v>
                </c:pt>
                <c:pt idx="100">
                  <c:v>39223.0</c:v>
                </c:pt>
                <c:pt idx="101">
                  <c:v>39224.0</c:v>
                </c:pt>
                <c:pt idx="102">
                  <c:v>39225.0</c:v>
                </c:pt>
                <c:pt idx="103">
                  <c:v>39226.0</c:v>
                </c:pt>
                <c:pt idx="104">
                  <c:v>39227.0</c:v>
                </c:pt>
                <c:pt idx="105">
                  <c:v>39230.0</c:v>
                </c:pt>
                <c:pt idx="106">
                  <c:v>39231.0</c:v>
                </c:pt>
                <c:pt idx="107">
                  <c:v>39232.0</c:v>
                </c:pt>
                <c:pt idx="108">
                  <c:v>39233.0</c:v>
                </c:pt>
                <c:pt idx="109">
                  <c:v>39234.0</c:v>
                </c:pt>
                <c:pt idx="110">
                  <c:v>39237.0</c:v>
                </c:pt>
                <c:pt idx="111">
                  <c:v>39238.0</c:v>
                </c:pt>
                <c:pt idx="112">
                  <c:v>39239.0</c:v>
                </c:pt>
                <c:pt idx="113">
                  <c:v>39240.0</c:v>
                </c:pt>
                <c:pt idx="114">
                  <c:v>39241.0</c:v>
                </c:pt>
                <c:pt idx="115">
                  <c:v>39244.0</c:v>
                </c:pt>
                <c:pt idx="116">
                  <c:v>39245.0</c:v>
                </c:pt>
                <c:pt idx="117">
                  <c:v>39246.0</c:v>
                </c:pt>
                <c:pt idx="118">
                  <c:v>39247.0</c:v>
                </c:pt>
                <c:pt idx="119">
                  <c:v>39248.0</c:v>
                </c:pt>
                <c:pt idx="120">
                  <c:v>39251.0</c:v>
                </c:pt>
                <c:pt idx="121">
                  <c:v>39252.0</c:v>
                </c:pt>
                <c:pt idx="122">
                  <c:v>39253.0</c:v>
                </c:pt>
                <c:pt idx="123">
                  <c:v>39254.0</c:v>
                </c:pt>
                <c:pt idx="124">
                  <c:v>39255.0</c:v>
                </c:pt>
                <c:pt idx="125">
                  <c:v>39258.0</c:v>
                </c:pt>
                <c:pt idx="126">
                  <c:v>39259.0</c:v>
                </c:pt>
                <c:pt idx="127">
                  <c:v>39260.0</c:v>
                </c:pt>
                <c:pt idx="128">
                  <c:v>39261.0</c:v>
                </c:pt>
                <c:pt idx="129">
                  <c:v>39262.0</c:v>
                </c:pt>
                <c:pt idx="130">
                  <c:v>39265.0</c:v>
                </c:pt>
                <c:pt idx="131">
                  <c:v>39266.0</c:v>
                </c:pt>
                <c:pt idx="132">
                  <c:v>39267.0</c:v>
                </c:pt>
                <c:pt idx="133">
                  <c:v>39268.0</c:v>
                </c:pt>
                <c:pt idx="134">
                  <c:v>39269.0</c:v>
                </c:pt>
                <c:pt idx="135">
                  <c:v>39272.0</c:v>
                </c:pt>
                <c:pt idx="136">
                  <c:v>39273.0</c:v>
                </c:pt>
                <c:pt idx="137">
                  <c:v>39274.0</c:v>
                </c:pt>
                <c:pt idx="138">
                  <c:v>39275.0</c:v>
                </c:pt>
                <c:pt idx="139">
                  <c:v>39276.0</c:v>
                </c:pt>
                <c:pt idx="140">
                  <c:v>39279.0</c:v>
                </c:pt>
                <c:pt idx="141">
                  <c:v>39280.0</c:v>
                </c:pt>
                <c:pt idx="142">
                  <c:v>39281.0</c:v>
                </c:pt>
                <c:pt idx="143">
                  <c:v>39282.0</c:v>
                </c:pt>
                <c:pt idx="144">
                  <c:v>39283.0</c:v>
                </c:pt>
                <c:pt idx="145">
                  <c:v>39286.0</c:v>
                </c:pt>
                <c:pt idx="146">
                  <c:v>39287.0</c:v>
                </c:pt>
                <c:pt idx="147">
                  <c:v>39288.0</c:v>
                </c:pt>
                <c:pt idx="148">
                  <c:v>39289.0</c:v>
                </c:pt>
                <c:pt idx="149">
                  <c:v>39290.0</c:v>
                </c:pt>
                <c:pt idx="150">
                  <c:v>39293.0</c:v>
                </c:pt>
                <c:pt idx="151">
                  <c:v>39294.0</c:v>
                </c:pt>
                <c:pt idx="152">
                  <c:v>39295.0</c:v>
                </c:pt>
                <c:pt idx="153">
                  <c:v>39296.0</c:v>
                </c:pt>
                <c:pt idx="154">
                  <c:v>39297.0</c:v>
                </c:pt>
                <c:pt idx="155">
                  <c:v>39300.0</c:v>
                </c:pt>
                <c:pt idx="156">
                  <c:v>39301.0</c:v>
                </c:pt>
                <c:pt idx="157">
                  <c:v>39302.0</c:v>
                </c:pt>
                <c:pt idx="158">
                  <c:v>39303.0</c:v>
                </c:pt>
                <c:pt idx="159">
                  <c:v>39304.0</c:v>
                </c:pt>
                <c:pt idx="160">
                  <c:v>39307.0</c:v>
                </c:pt>
                <c:pt idx="161">
                  <c:v>39308.0</c:v>
                </c:pt>
                <c:pt idx="162">
                  <c:v>39309.0</c:v>
                </c:pt>
                <c:pt idx="163">
                  <c:v>39310.0</c:v>
                </c:pt>
                <c:pt idx="164">
                  <c:v>39311.0</c:v>
                </c:pt>
                <c:pt idx="165">
                  <c:v>39314.0</c:v>
                </c:pt>
                <c:pt idx="166">
                  <c:v>39315.0</c:v>
                </c:pt>
                <c:pt idx="167">
                  <c:v>39316.0</c:v>
                </c:pt>
                <c:pt idx="168">
                  <c:v>39317.0</c:v>
                </c:pt>
                <c:pt idx="169">
                  <c:v>39318.0</c:v>
                </c:pt>
                <c:pt idx="170">
                  <c:v>39321.0</c:v>
                </c:pt>
                <c:pt idx="171">
                  <c:v>39322.0</c:v>
                </c:pt>
                <c:pt idx="172">
                  <c:v>39323.0</c:v>
                </c:pt>
                <c:pt idx="173">
                  <c:v>39324.0</c:v>
                </c:pt>
                <c:pt idx="174">
                  <c:v>39325.0</c:v>
                </c:pt>
                <c:pt idx="175">
                  <c:v>39328.0</c:v>
                </c:pt>
                <c:pt idx="176">
                  <c:v>39329.0</c:v>
                </c:pt>
                <c:pt idx="177">
                  <c:v>39330.0</c:v>
                </c:pt>
                <c:pt idx="178">
                  <c:v>39331.0</c:v>
                </c:pt>
                <c:pt idx="179">
                  <c:v>39332.0</c:v>
                </c:pt>
                <c:pt idx="180">
                  <c:v>39335.0</c:v>
                </c:pt>
                <c:pt idx="181">
                  <c:v>39336.0</c:v>
                </c:pt>
                <c:pt idx="182">
                  <c:v>39337.0</c:v>
                </c:pt>
                <c:pt idx="183">
                  <c:v>39338.0</c:v>
                </c:pt>
                <c:pt idx="184">
                  <c:v>39339.0</c:v>
                </c:pt>
                <c:pt idx="185">
                  <c:v>39342.0</c:v>
                </c:pt>
                <c:pt idx="186">
                  <c:v>39343.0</c:v>
                </c:pt>
                <c:pt idx="187">
                  <c:v>39344.0</c:v>
                </c:pt>
                <c:pt idx="188">
                  <c:v>39345.0</c:v>
                </c:pt>
                <c:pt idx="189">
                  <c:v>39346.0</c:v>
                </c:pt>
                <c:pt idx="190">
                  <c:v>39349.0</c:v>
                </c:pt>
                <c:pt idx="191">
                  <c:v>39350.0</c:v>
                </c:pt>
                <c:pt idx="192">
                  <c:v>39351.0</c:v>
                </c:pt>
                <c:pt idx="193">
                  <c:v>39352.0</c:v>
                </c:pt>
                <c:pt idx="194">
                  <c:v>39353.0</c:v>
                </c:pt>
                <c:pt idx="195">
                  <c:v>39356.0</c:v>
                </c:pt>
                <c:pt idx="196">
                  <c:v>39357.0</c:v>
                </c:pt>
                <c:pt idx="197">
                  <c:v>39358.0</c:v>
                </c:pt>
                <c:pt idx="198">
                  <c:v>39359.0</c:v>
                </c:pt>
                <c:pt idx="199">
                  <c:v>39360.0</c:v>
                </c:pt>
                <c:pt idx="200">
                  <c:v>39363.0</c:v>
                </c:pt>
                <c:pt idx="201">
                  <c:v>39364.0</c:v>
                </c:pt>
                <c:pt idx="202">
                  <c:v>39365.0</c:v>
                </c:pt>
                <c:pt idx="203">
                  <c:v>39366.0</c:v>
                </c:pt>
                <c:pt idx="204">
                  <c:v>39367.0</c:v>
                </c:pt>
                <c:pt idx="205">
                  <c:v>39370.0</c:v>
                </c:pt>
                <c:pt idx="206">
                  <c:v>39371.0</c:v>
                </c:pt>
                <c:pt idx="207">
                  <c:v>39372.0</c:v>
                </c:pt>
                <c:pt idx="208">
                  <c:v>39373.0</c:v>
                </c:pt>
                <c:pt idx="209">
                  <c:v>39374.0</c:v>
                </c:pt>
                <c:pt idx="210">
                  <c:v>39377.0</c:v>
                </c:pt>
                <c:pt idx="211">
                  <c:v>39378.0</c:v>
                </c:pt>
                <c:pt idx="212">
                  <c:v>39379.0</c:v>
                </c:pt>
                <c:pt idx="213">
                  <c:v>39380.0</c:v>
                </c:pt>
                <c:pt idx="214">
                  <c:v>39381.0</c:v>
                </c:pt>
                <c:pt idx="215">
                  <c:v>39384.0</c:v>
                </c:pt>
                <c:pt idx="216">
                  <c:v>39385.0</c:v>
                </c:pt>
                <c:pt idx="217">
                  <c:v>39386.0</c:v>
                </c:pt>
                <c:pt idx="218">
                  <c:v>39387.0</c:v>
                </c:pt>
                <c:pt idx="219">
                  <c:v>39388.0</c:v>
                </c:pt>
                <c:pt idx="220">
                  <c:v>39391.0</c:v>
                </c:pt>
                <c:pt idx="221">
                  <c:v>39392.0</c:v>
                </c:pt>
                <c:pt idx="222">
                  <c:v>39393.0</c:v>
                </c:pt>
                <c:pt idx="223">
                  <c:v>39394.0</c:v>
                </c:pt>
                <c:pt idx="224">
                  <c:v>39395.0</c:v>
                </c:pt>
                <c:pt idx="225">
                  <c:v>39398.0</c:v>
                </c:pt>
                <c:pt idx="226">
                  <c:v>39399.0</c:v>
                </c:pt>
                <c:pt idx="227">
                  <c:v>39400.0</c:v>
                </c:pt>
                <c:pt idx="228">
                  <c:v>39401.0</c:v>
                </c:pt>
                <c:pt idx="229">
                  <c:v>39402.0</c:v>
                </c:pt>
                <c:pt idx="230">
                  <c:v>39405.0</c:v>
                </c:pt>
                <c:pt idx="231">
                  <c:v>39406.0</c:v>
                </c:pt>
                <c:pt idx="232">
                  <c:v>39407.0</c:v>
                </c:pt>
                <c:pt idx="233">
                  <c:v>39408.0</c:v>
                </c:pt>
                <c:pt idx="234">
                  <c:v>39409.0</c:v>
                </c:pt>
                <c:pt idx="235">
                  <c:v>39412.0</c:v>
                </c:pt>
                <c:pt idx="236">
                  <c:v>39413.0</c:v>
                </c:pt>
                <c:pt idx="237">
                  <c:v>39414.0</c:v>
                </c:pt>
                <c:pt idx="238">
                  <c:v>39415.0</c:v>
                </c:pt>
                <c:pt idx="239">
                  <c:v>39416.0</c:v>
                </c:pt>
                <c:pt idx="240">
                  <c:v>39419.0</c:v>
                </c:pt>
                <c:pt idx="241">
                  <c:v>39420.0</c:v>
                </c:pt>
                <c:pt idx="242">
                  <c:v>39421.0</c:v>
                </c:pt>
                <c:pt idx="243">
                  <c:v>39422.0</c:v>
                </c:pt>
                <c:pt idx="244">
                  <c:v>39423.0</c:v>
                </c:pt>
                <c:pt idx="245">
                  <c:v>39426.0</c:v>
                </c:pt>
                <c:pt idx="246">
                  <c:v>39427.0</c:v>
                </c:pt>
                <c:pt idx="247">
                  <c:v>39428.0</c:v>
                </c:pt>
                <c:pt idx="248">
                  <c:v>39429.0</c:v>
                </c:pt>
                <c:pt idx="249">
                  <c:v>39430.0</c:v>
                </c:pt>
                <c:pt idx="250">
                  <c:v>39433.0</c:v>
                </c:pt>
                <c:pt idx="251">
                  <c:v>39434.0</c:v>
                </c:pt>
                <c:pt idx="252">
                  <c:v>39435.0</c:v>
                </c:pt>
                <c:pt idx="253">
                  <c:v>39436.0</c:v>
                </c:pt>
                <c:pt idx="254">
                  <c:v>39437.0</c:v>
                </c:pt>
                <c:pt idx="255">
                  <c:v>39440.0</c:v>
                </c:pt>
                <c:pt idx="256">
                  <c:v>39441.0</c:v>
                </c:pt>
                <c:pt idx="257">
                  <c:v>39442.0</c:v>
                </c:pt>
                <c:pt idx="258">
                  <c:v>39443.0</c:v>
                </c:pt>
                <c:pt idx="259">
                  <c:v>39444.0</c:v>
                </c:pt>
                <c:pt idx="260">
                  <c:v>39447.0</c:v>
                </c:pt>
                <c:pt idx="261">
                  <c:v>39448.0</c:v>
                </c:pt>
                <c:pt idx="262">
                  <c:v>39449.0</c:v>
                </c:pt>
                <c:pt idx="263">
                  <c:v>39450.0</c:v>
                </c:pt>
                <c:pt idx="264">
                  <c:v>39451.0</c:v>
                </c:pt>
                <c:pt idx="265">
                  <c:v>39454.0</c:v>
                </c:pt>
                <c:pt idx="266">
                  <c:v>39455.0</c:v>
                </c:pt>
                <c:pt idx="267">
                  <c:v>39456.0</c:v>
                </c:pt>
                <c:pt idx="268">
                  <c:v>39457.0</c:v>
                </c:pt>
                <c:pt idx="269">
                  <c:v>39458.0</c:v>
                </c:pt>
                <c:pt idx="270">
                  <c:v>39461.0</c:v>
                </c:pt>
                <c:pt idx="271">
                  <c:v>39462.0</c:v>
                </c:pt>
                <c:pt idx="272">
                  <c:v>39463.0</c:v>
                </c:pt>
                <c:pt idx="273">
                  <c:v>39464.0</c:v>
                </c:pt>
                <c:pt idx="274">
                  <c:v>39465.0</c:v>
                </c:pt>
                <c:pt idx="275">
                  <c:v>39468.0</c:v>
                </c:pt>
                <c:pt idx="276">
                  <c:v>39469.0</c:v>
                </c:pt>
                <c:pt idx="277">
                  <c:v>39470.0</c:v>
                </c:pt>
                <c:pt idx="278">
                  <c:v>39471.0</c:v>
                </c:pt>
                <c:pt idx="279">
                  <c:v>39472.0</c:v>
                </c:pt>
                <c:pt idx="280">
                  <c:v>39475.0</c:v>
                </c:pt>
                <c:pt idx="281">
                  <c:v>39476.0</c:v>
                </c:pt>
                <c:pt idx="282">
                  <c:v>39477.0</c:v>
                </c:pt>
                <c:pt idx="283">
                  <c:v>39478.0</c:v>
                </c:pt>
                <c:pt idx="284">
                  <c:v>39479.0</c:v>
                </c:pt>
                <c:pt idx="285">
                  <c:v>39482.0</c:v>
                </c:pt>
                <c:pt idx="286">
                  <c:v>39483.0</c:v>
                </c:pt>
                <c:pt idx="287">
                  <c:v>39484.0</c:v>
                </c:pt>
                <c:pt idx="288">
                  <c:v>39485.0</c:v>
                </c:pt>
                <c:pt idx="289">
                  <c:v>39486.0</c:v>
                </c:pt>
                <c:pt idx="290">
                  <c:v>39489.0</c:v>
                </c:pt>
                <c:pt idx="291">
                  <c:v>39490.0</c:v>
                </c:pt>
                <c:pt idx="292">
                  <c:v>39491.0</c:v>
                </c:pt>
                <c:pt idx="293">
                  <c:v>39492.0</c:v>
                </c:pt>
                <c:pt idx="294">
                  <c:v>39493.0</c:v>
                </c:pt>
                <c:pt idx="295">
                  <c:v>39496.0</c:v>
                </c:pt>
                <c:pt idx="296">
                  <c:v>39497.0</c:v>
                </c:pt>
                <c:pt idx="297">
                  <c:v>39498.0</c:v>
                </c:pt>
                <c:pt idx="298">
                  <c:v>39499.0</c:v>
                </c:pt>
                <c:pt idx="299">
                  <c:v>39500.0</c:v>
                </c:pt>
                <c:pt idx="300">
                  <c:v>39503.0</c:v>
                </c:pt>
                <c:pt idx="301">
                  <c:v>39504.0</c:v>
                </c:pt>
                <c:pt idx="302">
                  <c:v>39505.0</c:v>
                </c:pt>
                <c:pt idx="303">
                  <c:v>39506.0</c:v>
                </c:pt>
                <c:pt idx="304">
                  <c:v>39507.0</c:v>
                </c:pt>
                <c:pt idx="305">
                  <c:v>39510.0</c:v>
                </c:pt>
                <c:pt idx="306">
                  <c:v>39511.0</c:v>
                </c:pt>
                <c:pt idx="307">
                  <c:v>39512.0</c:v>
                </c:pt>
                <c:pt idx="308">
                  <c:v>39513.0</c:v>
                </c:pt>
                <c:pt idx="309">
                  <c:v>39514.0</c:v>
                </c:pt>
                <c:pt idx="310">
                  <c:v>39517.0</c:v>
                </c:pt>
                <c:pt idx="311">
                  <c:v>39518.0</c:v>
                </c:pt>
                <c:pt idx="312">
                  <c:v>39519.0</c:v>
                </c:pt>
                <c:pt idx="313">
                  <c:v>39520.0</c:v>
                </c:pt>
                <c:pt idx="314">
                  <c:v>39521.0</c:v>
                </c:pt>
                <c:pt idx="315">
                  <c:v>39524.0</c:v>
                </c:pt>
                <c:pt idx="316">
                  <c:v>39525.0</c:v>
                </c:pt>
                <c:pt idx="317">
                  <c:v>39526.0</c:v>
                </c:pt>
                <c:pt idx="318">
                  <c:v>39527.0</c:v>
                </c:pt>
                <c:pt idx="319">
                  <c:v>39528.0</c:v>
                </c:pt>
                <c:pt idx="320">
                  <c:v>39531.0</c:v>
                </c:pt>
                <c:pt idx="321">
                  <c:v>39532.0</c:v>
                </c:pt>
                <c:pt idx="322">
                  <c:v>39533.0</c:v>
                </c:pt>
                <c:pt idx="323">
                  <c:v>39534.0</c:v>
                </c:pt>
                <c:pt idx="324">
                  <c:v>39535.0</c:v>
                </c:pt>
                <c:pt idx="325">
                  <c:v>39538.0</c:v>
                </c:pt>
                <c:pt idx="326">
                  <c:v>39539.0</c:v>
                </c:pt>
                <c:pt idx="327">
                  <c:v>39540.0</c:v>
                </c:pt>
                <c:pt idx="328">
                  <c:v>39541.0</c:v>
                </c:pt>
                <c:pt idx="329">
                  <c:v>39542.0</c:v>
                </c:pt>
                <c:pt idx="330">
                  <c:v>39545.0</c:v>
                </c:pt>
                <c:pt idx="331">
                  <c:v>39546.0</c:v>
                </c:pt>
                <c:pt idx="332">
                  <c:v>39547.0</c:v>
                </c:pt>
                <c:pt idx="333">
                  <c:v>39548.0</c:v>
                </c:pt>
                <c:pt idx="334">
                  <c:v>39549.0</c:v>
                </c:pt>
                <c:pt idx="335">
                  <c:v>39552.0</c:v>
                </c:pt>
                <c:pt idx="336">
                  <c:v>39553.0</c:v>
                </c:pt>
                <c:pt idx="337">
                  <c:v>39554.0</c:v>
                </c:pt>
                <c:pt idx="338">
                  <c:v>39555.0</c:v>
                </c:pt>
                <c:pt idx="339">
                  <c:v>39556.0</c:v>
                </c:pt>
                <c:pt idx="340">
                  <c:v>39559.0</c:v>
                </c:pt>
                <c:pt idx="341">
                  <c:v>39560.0</c:v>
                </c:pt>
                <c:pt idx="342">
                  <c:v>39561.0</c:v>
                </c:pt>
                <c:pt idx="343">
                  <c:v>39562.0</c:v>
                </c:pt>
                <c:pt idx="344">
                  <c:v>39563.0</c:v>
                </c:pt>
                <c:pt idx="345">
                  <c:v>39566.0</c:v>
                </c:pt>
                <c:pt idx="346">
                  <c:v>39567.0</c:v>
                </c:pt>
                <c:pt idx="347">
                  <c:v>39568.0</c:v>
                </c:pt>
                <c:pt idx="348">
                  <c:v>39569.0</c:v>
                </c:pt>
                <c:pt idx="349">
                  <c:v>39570.0</c:v>
                </c:pt>
                <c:pt idx="350">
                  <c:v>39573.0</c:v>
                </c:pt>
                <c:pt idx="351">
                  <c:v>39574.0</c:v>
                </c:pt>
                <c:pt idx="352">
                  <c:v>39575.0</c:v>
                </c:pt>
                <c:pt idx="353">
                  <c:v>39576.0</c:v>
                </c:pt>
                <c:pt idx="354">
                  <c:v>39577.0</c:v>
                </c:pt>
                <c:pt idx="355">
                  <c:v>39580.0</c:v>
                </c:pt>
                <c:pt idx="356">
                  <c:v>39581.0</c:v>
                </c:pt>
                <c:pt idx="357">
                  <c:v>39582.0</c:v>
                </c:pt>
                <c:pt idx="358">
                  <c:v>39583.0</c:v>
                </c:pt>
                <c:pt idx="359">
                  <c:v>39584.0</c:v>
                </c:pt>
                <c:pt idx="360">
                  <c:v>39587.0</c:v>
                </c:pt>
                <c:pt idx="361">
                  <c:v>39588.0</c:v>
                </c:pt>
                <c:pt idx="362">
                  <c:v>39589.0</c:v>
                </c:pt>
                <c:pt idx="363">
                  <c:v>39590.0</c:v>
                </c:pt>
                <c:pt idx="364">
                  <c:v>39591.0</c:v>
                </c:pt>
                <c:pt idx="365">
                  <c:v>39594.0</c:v>
                </c:pt>
                <c:pt idx="366">
                  <c:v>39595.0</c:v>
                </c:pt>
                <c:pt idx="367">
                  <c:v>39596.0</c:v>
                </c:pt>
                <c:pt idx="368">
                  <c:v>39597.0</c:v>
                </c:pt>
                <c:pt idx="369">
                  <c:v>39598.0</c:v>
                </c:pt>
                <c:pt idx="370">
                  <c:v>39601.0</c:v>
                </c:pt>
                <c:pt idx="371">
                  <c:v>39602.0</c:v>
                </c:pt>
                <c:pt idx="372">
                  <c:v>39603.0</c:v>
                </c:pt>
                <c:pt idx="373">
                  <c:v>39604.0</c:v>
                </c:pt>
                <c:pt idx="374">
                  <c:v>39605.0</c:v>
                </c:pt>
                <c:pt idx="375">
                  <c:v>39608.0</c:v>
                </c:pt>
                <c:pt idx="376">
                  <c:v>39609.0</c:v>
                </c:pt>
                <c:pt idx="377">
                  <c:v>39610.0</c:v>
                </c:pt>
                <c:pt idx="378">
                  <c:v>39611.0</c:v>
                </c:pt>
                <c:pt idx="379">
                  <c:v>39612.0</c:v>
                </c:pt>
                <c:pt idx="380">
                  <c:v>39615.0</c:v>
                </c:pt>
                <c:pt idx="381">
                  <c:v>39616.0</c:v>
                </c:pt>
                <c:pt idx="382">
                  <c:v>39617.0</c:v>
                </c:pt>
                <c:pt idx="383">
                  <c:v>39618.0</c:v>
                </c:pt>
                <c:pt idx="384">
                  <c:v>39619.0</c:v>
                </c:pt>
                <c:pt idx="385">
                  <c:v>39622.0</c:v>
                </c:pt>
                <c:pt idx="386">
                  <c:v>39623.0</c:v>
                </c:pt>
                <c:pt idx="387">
                  <c:v>39624.0</c:v>
                </c:pt>
                <c:pt idx="388">
                  <c:v>39625.0</c:v>
                </c:pt>
                <c:pt idx="389">
                  <c:v>39626.0</c:v>
                </c:pt>
                <c:pt idx="390">
                  <c:v>39629.0</c:v>
                </c:pt>
                <c:pt idx="391">
                  <c:v>39630.0</c:v>
                </c:pt>
                <c:pt idx="392">
                  <c:v>39631.0</c:v>
                </c:pt>
                <c:pt idx="393">
                  <c:v>39632.0</c:v>
                </c:pt>
                <c:pt idx="394">
                  <c:v>39633.0</c:v>
                </c:pt>
                <c:pt idx="395">
                  <c:v>39636.0</c:v>
                </c:pt>
                <c:pt idx="396">
                  <c:v>39637.0</c:v>
                </c:pt>
                <c:pt idx="397">
                  <c:v>39638.0</c:v>
                </c:pt>
                <c:pt idx="398">
                  <c:v>39639.0</c:v>
                </c:pt>
                <c:pt idx="399">
                  <c:v>39640.0</c:v>
                </c:pt>
                <c:pt idx="400">
                  <c:v>39643.0</c:v>
                </c:pt>
                <c:pt idx="401">
                  <c:v>39644.0</c:v>
                </c:pt>
                <c:pt idx="402">
                  <c:v>39645.0</c:v>
                </c:pt>
                <c:pt idx="403">
                  <c:v>39646.0</c:v>
                </c:pt>
                <c:pt idx="404">
                  <c:v>39647.0</c:v>
                </c:pt>
                <c:pt idx="405">
                  <c:v>39650.0</c:v>
                </c:pt>
                <c:pt idx="406">
                  <c:v>39651.0</c:v>
                </c:pt>
                <c:pt idx="407">
                  <c:v>39652.0</c:v>
                </c:pt>
                <c:pt idx="408">
                  <c:v>39653.0</c:v>
                </c:pt>
                <c:pt idx="409">
                  <c:v>39654.0</c:v>
                </c:pt>
                <c:pt idx="410">
                  <c:v>39657.0</c:v>
                </c:pt>
                <c:pt idx="411">
                  <c:v>39658.0</c:v>
                </c:pt>
                <c:pt idx="412">
                  <c:v>39659.0</c:v>
                </c:pt>
                <c:pt idx="413">
                  <c:v>39660.0</c:v>
                </c:pt>
                <c:pt idx="414">
                  <c:v>39661.0</c:v>
                </c:pt>
                <c:pt idx="415">
                  <c:v>39664.0</c:v>
                </c:pt>
                <c:pt idx="416">
                  <c:v>39665.0</c:v>
                </c:pt>
                <c:pt idx="417">
                  <c:v>39666.0</c:v>
                </c:pt>
                <c:pt idx="418">
                  <c:v>39667.0</c:v>
                </c:pt>
                <c:pt idx="419">
                  <c:v>39668.0</c:v>
                </c:pt>
                <c:pt idx="420">
                  <c:v>39671.0</c:v>
                </c:pt>
                <c:pt idx="421">
                  <c:v>39672.0</c:v>
                </c:pt>
                <c:pt idx="422">
                  <c:v>39673.0</c:v>
                </c:pt>
                <c:pt idx="423">
                  <c:v>39674.0</c:v>
                </c:pt>
                <c:pt idx="424">
                  <c:v>39675.0</c:v>
                </c:pt>
                <c:pt idx="425">
                  <c:v>39678.0</c:v>
                </c:pt>
                <c:pt idx="426">
                  <c:v>39679.0</c:v>
                </c:pt>
                <c:pt idx="427">
                  <c:v>39680.0</c:v>
                </c:pt>
                <c:pt idx="428">
                  <c:v>39681.0</c:v>
                </c:pt>
                <c:pt idx="429">
                  <c:v>39682.0</c:v>
                </c:pt>
                <c:pt idx="430">
                  <c:v>39685.0</c:v>
                </c:pt>
                <c:pt idx="431">
                  <c:v>39686.0</c:v>
                </c:pt>
                <c:pt idx="432">
                  <c:v>39687.0</c:v>
                </c:pt>
                <c:pt idx="433">
                  <c:v>39688.0</c:v>
                </c:pt>
                <c:pt idx="434">
                  <c:v>39689.0</c:v>
                </c:pt>
                <c:pt idx="435">
                  <c:v>39692.0</c:v>
                </c:pt>
                <c:pt idx="436">
                  <c:v>39693.0</c:v>
                </c:pt>
                <c:pt idx="437">
                  <c:v>39694.0</c:v>
                </c:pt>
                <c:pt idx="438">
                  <c:v>39695.0</c:v>
                </c:pt>
                <c:pt idx="439">
                  <c:v>39696.0</c:v>
                </c:pt>
                <c:pt idx="440">
                  <c:v>39699.0</c:v>
                </c:pt>
                <c:pt idx="441">
                  <c:v>39700.0</c:v>
                </c:pt>
                <c:pt idx="442">
                  <c:v>39701.0</c:v>
                </c:pt>
                <c:pt idx="443">
                  <c:v>39702.0</c:v>
                </c:pt>
                <c:pt idx="444">
                  <c:v>39703.0</c:v>
                </c:pt>
                <c:pt idx="445">
                  <c:v>39706.0</c:v>
                </c:pt>
                <c:pt idx="446">
                  <c:v>39707.0</c:v>
                </c:pt>
                <c:pt idx="447">
                  <c:v>39708.0</c:v>
                </c:pt>
                <c:pt idx="448">
                  <c:v>39709.0</c:v>
                </c:pt>
                <c:pt idx="449">
                  <c:v>39710.0</c:v>
                </c:pt>
                <c:pt idx="450">
                  <c:v>39713.0</c:v>
                </c:pt>
                <c:pt idx="451">
                  <c:v>39714.0</c:v>
                </c:pt>
                <c:pt idx="452">
                  <c:v>39715.0</c:v>
                </c:pt>
                <c:pt idx="453">
                  <c:v>39716.0</c:v>
                </c:pt>
                <c:pt idx="454">
                  <c:v>39717.0</c:v>
                </c:pt>
                <c:pt idx="455">
                  <c:v>39720.0</c:v>
                </c:pt>
                <c:pt idx="456">
                  <c:v>39721.0</c:v>
                </c:pt>
                <c:pt idx="457">
                  <c:v>39722.0</c:v>
                </c:pt>
                <c:pt idx="458">
                  <c:v>39723.0</c:v>
                </c:pt>
                <c:pt idx="459">
                  <c:v>39724.0</c:v>
                </c:pt>
                <c:pt idx="460">
                  <c:v>39727.0</c:v>
                </c:pt>
                <c:pt idx="461">
                  <c:v>39728.0</c:v>
                </c:pt>
                <c:pt idx="462">
                  <c:v>39729.0</c:v>
                </c:pt>
                <c:pt idx="463">
                  <c:v>39730.0</c:v>
                </c:pt>
                <c:pt idx="464">
                  <c:v>39731.0</c:v>
                </c:pt>
                <c:pt idx="465">
                  <c:v>39734.0</c:v>
                </c:pt>
                <c:pt idx="466">
                  <c:v>39735.0</c:v>
                </c:pt>
                <c:pt idx="467">
                  <c:v>39736.0</c:v>
                </c:pt>
                <c:pt idx="468">
                  <c:v>39737.0</c:v>
                </c:pt>
                <c:pt idx="469">
                  <c:v>39738.0</c:v>
                </c:pt>
                <c:pt idx="470">
                  <c:v>39741.0</c:v>
                </c:pt>
                <c:pt idx="471">
                  <c:v>39742.0</c:v>
                </c:pt>
                <c:pt idx="472">
                  <c:v>39743.0</c:v>
                </c:pt>
                <c:pt idx="473">
                  <c:v>39744.0</c:v>
                </c:pt>
                <c:pt idx="474">
                  <c:v>39745.0</c:v>
                </c:pt>
                <c:pt idx="475">
                  <c:v>39748.0</c:v>
                </c:pt>
                <c:pt idx="476">
                  <c:v>39749.0</c:v>
                </c:pt>
                <c:pt idx="477">
                  <c:v>39750.0</c:v>
                </c:pt>
                <c:pt idx="478">
                  <c:v>39751.0</c:v>
                </c:pt>
                <c:pt idx="479">
                  <c:v>39752.0</c:v>
                </c:pt>
                <c:pt idx="480">
                  <c:v>39755.0</c:v>
                </c:pt>
                <c:pt idx="481">
                  <c:v>39756.0</c:v>
                </c:pt>
                <c:pt idx="482">
                  <c:v>39757.0</c:v>
                </c:pt>
                <c:pt idx="483">
                  <c:v>39758.0</c:v>
                </c:pt>
                <c:pt idx="484">
                  <c:v>39759.0</c:v>
                </c:pt>
                <c:pt idx="485">
                  <c:v>39762.0</c:v>
                </c:pt>
                <c:pt idx="486">
                  <c:v>39763.0</c:v>
                </c:pt>
                <c:pt idx="487">
                  <c:v>39764.0</c:v>
                </c:pt>
                <c:pt idx="488">
                  <c:v>39765.0</c:v>
                </c:pt>
                <c:pt idx="489">
                  <c:v>39766.0</c:v>
                </c:pt>
                <c:pt idx="490">
                  <c:v>39769.0</c:v>
                </c:pt>
                <c:pt idx="491">
                  <c:v>39770.0</c:v>
                </c:pt>
                <c:pt idx="492">
                  <c:v>39771.0</c:v>
                </c:pt>
                <c:pt idx="493">
                  <c:v>39772.0</c:v>
                </c:pt>
                <c:pt idx="494">
                  <c:v>39773.0</c:v>
                </c:pt>
                <c:pt idx="495">
                  <c:v>39776.0</c:v>
                </c:pt>
                <c:pt idx="496">
                  <c:v>39777.0</c:v>
                </c:pt>
                <c:pt idx="497">
                  <c:v>39778.0</c:v>
                </c:pt>
                <c:pt idx="498">
                  <c:v>39779.0</c:v>
                </c:pt>
                <c:pt idx="499">
                  <c:v>39780.0</c:v>
                </c:pt>
                <c:pt idx="500">
                  <c:v>39783.0</c:v>
                </c:pt>
                <c:pt idx="501">
                  <c:v>39784.0</c:v>
                </c:pt>
                <c:pt idx="502">
                  <c:v>39785.0</c:v>
                </c:pt>
                <c:pt idx="503">
                  <c:v>39786.0</c:v>
                </c:pt>
                <c:pt idx="504">
                  <c:v>39787.0</c:v>
                </c:pt>
                <c:pt idx="505">
                  <c:v>39790.0</c:v>
                </c:pt>
                <c:pt idx="506">
                  <c:v>39791.0</c:v>
                </c:pt>
                <c:pt idx="507">
                  <c:v>39792.0</c:v>
                </c:pt>
                <c:pt idx="508">
                  <c:v>39793.0</c:v>
                </c:pt>
                <c:pt idx="509">
                  <c:v>39794.0</c:v>
                </c:pt>
                <c:pt idx="510">
                  <c:v>39797.0</c:v>
                </c:pt>
                <c:pt idx="511">
                  <c:v>39798.0</c:v>
                </c:pt>
                <c:pt idx="512">
                  <c:v>39799.0</c:v>
                </c:pt>
                <c:pt idx="513">
                  <c:v>39800.0</c:v>
                </c:pt>
                <c:pt idx="514">
                  <c:v>39801.0</c:v>
                </c:pt>
                <c:pt idx="515">
                  <c:v>39804.0</c:v>
                </c:pt>
                <c:pt idx="516">
                  <c:v>39805.0</c:v>
                </c:pt>
                <c:pt idx="517">
                  <c:v>39806.0</c:v>
                </c:pt>
                <c:pt idx="518">
                  <c:v>39807.0</c:v>
                </c:pt>
                <c:pt idx="519">
                  <c:v>39808.0</c:v>
                </c:pt>
                <c:pt idx="520">
                  <c:v>39811.0</c:v>
                </c:pt>
                <c:pt idx="521">
                  <c:v>39812.0</c:v>
                </c:pt>
                <c:pt idx="522">
                  <c:v>39813.0</c:v>
                </c:pt>
                <c:pt idx="523">
                  <c:v>39814.0</c:v>
                </c:pt>
                <c:pt idx="524">
                  <c:v>39815.0</c:v>
                </c:pt>
                <c:pt idx="525">
                  <c:v>39818.0</c:v>
                </c:pt>
                <c:pt idx="526">
                  <c:v>39819.0</c:v>
                </c:pt>
                <c:pt idx="527">
                  <c:v>39820.0</c:v>
                </c:pt>
                <c:pt idx="528">
                  <c:v>39821.0</c:v>
                </c:pt>
                <c:pt idx="529">
                  <c:v>39822.0</c:v>
                </c:pt>
                <c:pt idx="530">
                  <c:v>39825.0</c:v>
                </c:pt>
                <c:pt idx="531">
                  <c:v>39826.0</c:v>
                </c:pt>
                <c:pt idx="532">
                  <c:v>39827.0</c:v>
                </c:pt>
                <c:pt idx="533">
                  <c:v>39828.0</c:v>
                </c:pt>
                <c:pt idx="534">
                  <c:v>39829.0</c:v>
                </c:pt>
                <c:pt idx="535">
                  <c:v>39832.0</c:v>
                </c:pt>
                <c:pt idx="536">
                  <c:v>39833.0</c:v>
                </c:pt>
                <c:pt idx="537">
                  <c:v>39834.0</c:v>
                </c:pt>
                <c:pt idx="538">
                  <c:v>39835.0</c:v>
                </c:pt>
                <c:pt idx="539">
                  <c:v>39836.0</c:v>
                </c:pt>
                <c:pt idx="540">
                  <c:v>39839.0</c:v>
                </c:pt>
                <c:pt idx="541">
                  <c:v>39840.0</c:v>
                </c:pt>
                <c:pt idx="542">
                  <c:v>39841.0</c:v>
                </c:pt>
                <c:pt idx="543">
                  <c:v>39842.0</c:v>
                </c:pt>
                <c:pt idx="544">
                  <c:v>39843.0</c:v>
                </c:pt>
                <c:pt idx="545">
                  <c:v>39846.0</c:v>
                </c:pt>
                <c:pt idx="546">
                  <c:v>39847.0</c:v>
                </c:pt>
                <c:pt idx="547">
                  <c:v>39848.0</c:v>
                </c:pt>
                <c:pt idx="548">
                  <c:v>39849.0</c:v>
                </c:pt>
                <c:pt idx="549">
                  <c:v>39850.0</c:v>
                </c:pt>
                <c:pt idx="550">
                  <c:v>39853.0</c:v>
                </c:pt>
                <c:pt idx="551">
                  <c:v>39854.0</c:v>
                </c:pt>
                <c:pt idx="552">
                  <c:v>39855.0</c:v>
                </c:pt>
                <c:pt idx="553">
                  <c:v>39856.0</c:v>
                </c:pt>
                <c:pt idx="554">
                  <c:v>39857.0</c:v>
                </c:pt>
                <c:pt idx="555">
                  <c:v>39860.0</c:v>
                </c:pt>
                <c:pt idx="556">
                  <c:v>39861.0</c:v>
                </c:pt>
                <c:pt idx="557">
                  <c:v>39862.0</c:v>
                </c:pt>
                <c:pt idx="558">
                  <c:v>39863.0</c:v>
                </c:pt>
                <c:pt idx="559">
                  <c:v>39864.0</c:v>
                </c:pt>
                <c:pt idx="560">
                  <c:v>39867.0</c:v>
                </c:pt>
                <c:pt idx="561">
                  <c:v>39868.0</c:v>
                </c:pt>
                <c:pt idx="562">
                  <c:v>39869.0</c:v>
                </c:pt>
                <c:pt idx="563">
                  <c:v>39870.0</c:v>
                </c:pt>
                <c:pt idx="564">
                  <c:v>39871.0</c:v>
                </c:pt>
                <c:pt idx="565">
                  <c:v>39874.0</c:v>
                </c:pt>
                <c:pt idx="566">
                  <c:v>39875.0</c:v>
                </c:pt>
                <c:pt idx="567">
                  <c:v>39876.0</c:v>
                </c:pt>
                <c:pt idx="568">
                  <c:v>39877.0</c:v>
                </c:pt>
                <c:pt idx="569">
                  <c:v>39878.0</c:v>
                </c:pt>
                <c:pt idx="570">
                  <c:v>39881.0</c:v>
                </c:pt>
                <c:pt idx="571">
                  <c:v>39882.0</c:v>
                </c:pt>
                <c:pt idx="572">
                  <c:v>39883.0</c:v>
                </c:pt>
                <c:pt idx="573">
                  <c:v>39884.0</c:v>
                </c:pt>
                <c:pt idx="574">
                  <c:v>39885.0</c:v>
                </c:pt>
                <c:pt idx="575">
                  <c:v>39888.0</c:v>
                </c:pt>
                <c:pt idx="576">
                  <c:v>39889.0</c:v>
                </c:pt>
                <c:pt idx="577">
                  <c:v>39890.0</c:v>
                </c:pt>
                <c:pt idx="578">
                  <c:v>39891.0</c:v>
                </c:pt>
                <c:pt idx="579">
                  <c:v>39892.0</c:v>
                </c:pt>
                <c:pt idx="580">
                  <c:v>39895.0</c:v>
                </c:pt>
                <c:pt idx="581">
                  <c:v>39896.0</c:v>
                </c:pt>
                <c:pt idx="582">
                  <c:v>39897.0</c:v>
                </c:pt>
                <c:pt idx="583">
                  <c:v>39898.0</c:v>
                </c:pt>
                <c:pt idx="584">
                  <c:v>39899.0</c:v>
                </c:pt>
                <c:pt idx="585">
                  <c:v>39902.0</c:v>
                </c:pt>
                <c:pt idx="586">
                  <c:v>39903.0</c:v>
                </c:pt>
                <c:pt idx="587">
                  <c:v>39904.0</c:v>
                </c:pt>
                <c:pt idx="588">
                  <c:v>39905.0</c:v>
                </c:pt>
                <c:pt idx="589">
                  <c:v>39906.0</c:v>
                </c:pt>
                <c:pt idx="590">
                  <c:v>39909.0</c:v>
                </c:pt>
                <c:pt idx="591">
                  <c:v>39910.0</c:v>
                </c:pt>
                <c:pt idx="592">
                  <c:v>39911.0</c:v>
                </c:pt>
                <c:pt idx="593">
                  <c:v>39912.0</c:v>
                </c:pt>
                <c:pt idx="594">
                  <c:v>39913.0</c:v>
                </c:pt>
                <c:pt idx="595">
                  <c:v>39916.0</c:v>
                </c:pt>
                <c:pt idx="596">
                  <c:v>39917.0</c:v>
                </c:pt>
                <c:pt idx="597">
                  <c:v>39918.0</c:v>
                </c:pt>
                <c:pt idx="598">
                  <c:v>39919.0</c:v>
                </c:pt>
                <c:pt idx="599">
                  <c:v>39920.0</c:v>
                </c:pt>
                <c:pt idx="600">
                  <c:v>39923.0</c:v>
                </c:pt>
                <c:pt idx="601">
                  <c:v>39924.0</c:v>
                </c:pt>
                <c:pt idx="602">
                  <c:v>39925.0</c:v>
                </c:pt>
                <c:pt idx="603">
                  <c:v>39926.0</c:v>
                </c:pt>
                <c:pt idx="604">
                  <c:v>39927.0</c:v>
                </c:pt>
                <c:pt idx="605">
                  <c:v>39930.0</c:v>
                </c:pt>
                <c:pt idx="606">
                  <c:v>39931.0</c:v>
                </c:pt>
                <c:pt idx="607">
                  <c:v>39932.0</c:v>
                </c:pt>
                <c:pt idx="608">
                  <c:v>39933.0</c:v>
                </c:pt>
                <c:pt idx="609">
                  <c:v>39934.0</c:v>
                </c:pt>
                <c:pt idx="610">
                  <c:v>39937.0</c:v>
                </c:pt>
                <c:pt idx="611">
                  <c:v>39938.0</c:v>
                </c:pt>
                <c:pt idx="612">
                  <c:v>39939.0</c:v>
                </c:pt>
                <c:pt idx="613">
                  <c:v>39940.0</c:v>
                </c:pt>
                <c:pt idx="614">
                  <c:v>39941.0</c:v>
                </c:pt>
                <c:pt idx="615">
                  <c:v>39944.0</c:v>
                </c:pt>
                <c:pt idx="616">
                  <c:v>39945.0</c:v>
                </c:pt>
                <c:pt idx="617">
                  <c:v>39946.0</c:v>
                </c:pt>
                <c:pt idx="618">
                  <c:v>39947.0</c:v>
                </c:pt>
                <c:pt idx="619">
                  <c:v>39948.0</c:v>
                </c:pt>
                <c:pt idx="620">
                  <c:v>39951.0</c:v>
                </c:pt>
                <c:pt idx="621">
                  <c:v>39952.0</c:v>
                </c:pt>
                <c:pt idx="622">
                  <c:v>39953.0</c:v>
                </c:pt>
                <c:pt idx="623">
                  <c:v>39954.0</c:v>
                </c:pt>
                <c:pt idx="624">
                  <c:v>39955.0</c:v>
                </c:pt>
                <c:pt idx="625">
                  <c:v>39958.0</c:v>
                </c:pt>
                <c:pt idx="626">
                  <c:v>39959.0</c:v>
                </c:pt>
                <c:pt idx="627">
                  <c:v>39960.0</c:v>
                </c:pt>
                <c:pt idx="628">
                  <c:v>39961.0</c:v>
                </c:pt>
                <c:pt idx="629">
                  <c:v>39962.0</c:v>
                </c:pt>
                <c:pt idx="630">
                  <c:v>39965.0</c:v>
                </c:pt>
                <c:pt idx="631">
                  <c:v>39966.0</c:v>
                </c:pt>
                <c:pt idx="632">
                  <c:v>39967.0</c:v>
                </c:pt>
                <c:pt idx="633">
                  <c:v>39968.0</c:v>
                </c:pt>
                <c:pt idx="634">
                  <c:v>39969.0</c:v>
                </c:pt>
                <c:pt idx="635">
                  <c:v>39972.0</c:v>
                </c:pt>
                <c:pt idx="636">
                  <c:v>39973.0</c:v>
                </c:pt>
                <c:pt idx="637">
                  <c:v>39974.0</c:v>
                </c:pt>
                <c:pt idx="638">
                  <c:v>39975.0</c:v>
                </c:pt>
                <c:pt idx="639">
                  <c:v>39976.0</c:v>
                </c:pt>
                <c:pt idx="640">
                  <c:v>39979.0</c:v>
                </c:pt>
                <c:pt idx="641">
                  <c:v>39980.0</c:v>
                </c:pt>
                <c:pt idx="642">
                  <c:v>39981.0</c:v>
                </c:pt>
                <c:pt idx="643">
                  <c:v>39982.0</c:v>
                </c:pt>
                <c:pt idx="644">
                  <c:v>39983.0</c:v>
                </c:pt>
                <c:pt idx="645">
                  <c:v>39986.0</c:v>
                </c:pt>
                <c:pt idx="646">
                  <c:v>39987.0</c:v>
                </c:pt>
                <c:pt idx="647">
                  <c:v>39988.0</c:v>
                </c:pt>
                <c:pt idx="648">
                  <c:v>39989.0</c:v>
                </c:pt>
                <c:pt idx="649">
                  <c:v>39990.0</c:v>
                </c:pt>
                <c:pt idx="650">
                  <c:v>39993.0</c:v>
                </c:pt>
                <c:pt idx="651">
                  <c:v>39994.0</c:v>
                </c:pt>
                <c:pt idx="652">
                  <c:v>39995.0</c:v>
                </c:pt>
                <c:pt idx="653">
                  <c:v>39996.0</c:v>
                </c:pt>
                <c:pt idx="654">
                  <c:v>39997.0</c:v>
                </c:pt>
                <c:pt idx="655">
                  <c:v>40000.0</c:v>
                </c:pt>
                <c:pt idx="656">
                  <c:v>40001.0</c:v>
                </c:pt>
                <c:pt idx="657">
                  <c:v>40002.0</c:v>
                </c:pt>
                <c:pt idx="658">
                  <c:v>40003.0</c:v>
                </c:pt>
                <c:pt idx="659">
                  <c:v>40004.0</c:v>
                </c:pt>
                <c:pt idx="660">
                  <c:v>40007.0</c:v>
                </c:pt>
                <c:pt idx="661">
                  <c:v>40008.0</c:v>
                </c:pt>
                <c:pt idx="662">
                  <c:v>40009.0</c:v>
                </c:pt>
                <c:pt idx="663">
                  <c:v>40010.0</c:v>
                </c:pt>
                <c:pt idx="664">
                  <c:v>40011.0</c:v>
                </c:pt>
                <c:pt idx="665">
                  <c:v>40014.0</c:v>
                </c:pt>
                <c:pt idx="666">
                  <c:v>40015.0</c:v>
                </c:pt>
                <c:pt idx="667">
                  <c:v>40016.0</c:v>
                </c:pt>
                <c:pt idx="668">
                  <c:v>40017.0</c:v>
                </c:pt>
                <c:pt idx="669">
                  <c:v>40018.0</c:v>
                </c:pt>
                <c:pt idx="670">
                  <c:v>40021.0</c:v>
                </c:pt>
                <c:pt idx="671">
                  <c:v>40022.0</c:v>
                </c:pt>
                <c:pt idx="672">
                  <c:v>40023.0</c:v>
                </c:pt>
                <c:pt idx="673">
                  <c:v>40024.0</c:v>
                </c:pt>
                <c:pt idx="674">
                  <c:v>40025.0</c:v>
                </c:pt>
                <c:pt idx="675">
                  <c:v>40028.0</c:v>
                </c:pt>
                <c:pt idx="676">
                  <c:v>40029.0</c:v>
                </c:pt>
                <c:pt idx="677">
                  <c:v>40030.0</c:v>
                </c:pt>
                <c:pt idx="678">
                  <c:v>40031.0</c:v>
                </c:pt>
                <c:pt idx="679">
                  <c:v>40032.0</c:v>
                </c:pt>
                <c:pt idx="680">
                  <c:v>40035.0</c:v>
                </c:pt>
                <c:pt idx="681">
                  <c:v>40036.0</c:v>
                </c:pt>
                <c:pt idx="682">
                  <c:v>40037.0</c:v>
                </c:pt>
                <c:pt idx="683">
                  <c:v>40038.0</c:v>
                </c:pt>
                <c:pt idx="684">
                  <c:v>40039.0</c:v>
                </c:pt>
                <c:pt idx="685">
                  <c:v>40042.0</c:v>
                </c:pt>
                <c:pt idx="686">
                  <c:v>40043.0</c:v>
                </c:pt>
                <c:pt idx="687">
                  <c:v>40044.0</c:v>
                </c:pt>
                <c:pt idx="688">
                  <c:v>40045.0</c:v>
                </c:pt>
                <c:pt idx="689">
                  <c:v>40046.0</c:v>
                </c:pt>
                <c:pt idx="690">
                  <c:v>40049.0</c:v>
                </c:pt>
                <c:pt idx="691">
                  <c:v>40050.0</c:v>
                </c:pt>
                <c:pt idx="692">
                  <c:v>40051.0</c:v>
                </c:pt>
                <c:pt idx="693">
                  <c:v>40052.0</c:v>
                </c:pt>
                <c:pt idx="694">
                  <c:v>40053.0</c:v>
                </c:pt>
                <c:pt idx="695">
                  <c:v>40056.0</c:v>
                </c:pt>
                <c:pt idx="696">
                  <c:v>40057.0</c:v>
                </c:pt>
                <c:pt idx="697">
                  <c:v>40058.0</c:v>
                </c:pt>
                <c:pt idx="698">
                  <c:v>40059.0</c:v>
                </c:pt>
                <c:pt idx="699">
                  <c:v>40060.0</c:v>
                </c:pt>
                <c:pt idx="700">
                  <c:v>40063.0</c:v>
                </c:pt>
                <c:pt idx="701">
                  <c:v>40064.0</c:v>
                </c:pt>
                <c:pt idx="702">
                  <c:v>40065.0</c:v>
                </c:pt>
                <c:pt idx="703">
                  <c:v>40066.0</c:v>
                </c:pt>
                <c:pt idx="704">
                  <c:v>40067.0</c:v>
                </c:pt>
                <c:pt idx="705">
                  <c:v>40070.0</c:v>
                </c:pt>
                <c:pt idx="706">
                  <c:v>40071.0</c:v>
                </c:pt>
                <c:pt idx="707">
                  <c:v>40072.0</c:v>
                </c:pt>
                <c:pt idx="708">
                  <c:v>40073.0</c:v>
                </c:pt>
                <c:pt idx="709">
                  <c:v>40074.0</c:v>
                </c:pt>
                <c:pt idx="710">
                  <c:v>40077.0</c:v>
                </c:pt>
                <c:pt idx="711">
                  <c:v>40078.0</c:v>
                </c:pt>
                <c:pt idx="712">
                  <c:v>40079.0</c:v>
                </c:pt>
                <c:pt idx="713">
                  <c:v>40080.0</c:v>
                </c:pt>
                <c:pt idx="714">
                  <c:v>40081.0</c:v>
                </c:pt>
                <c:pt idx="715">
                  <c:v>40084.0</c:v>
                </c:pt>
                <c:pt idx="716">
                  <c:v>40085.0</c:v>
                </c:pt>
                <c:pt idx="717">
                  <c:v>40086.0</c:v>
                </c:pt>
                <c:pt idx="718">
                  <c:v>40087.0</c:v>
                </c:pt>
                <c:pt idx="719">
                  <c:v>40088.0</c:v>
                </c:pt>
                <c:pt idx="720">
                  <c:v>40091.0</c:v>
                </c:pt>
                <c:pt idx="721">
                  <c:v>40092.0</c:v>
                </c:pt>
                <c:pt idx="722">
                  <c:v>40093.0</c:v>
                </c:pt>
                <c:pt idx="723">
                  <c:v>40094.0</c:v>
                </c:pt>
                <c:pt idx="724">
                  <c:v>40095.0</c:v>
                </c:pt>
                <c:pt idx="725">
                  <c:v>40098.0</c:v>
                </c:pt>
                <c:pt idx="726">
                  <c:v>40099.0</c:v>
                </c:pt>
                <c:pt idx="727">
                  <c:v>40100.0</c:v>
                </c:pt>
                <c:pt idx="728">
                  <c:v>40101.0</c:v>
                </c:pt>
                <c:pt idx="729">
                  <c:v>40102.0</c:v>
                </c:pt>
                <c:pt idx="730">
                  <c:v>40105.0</c:v>
                </c:pt>
                <c:pt idx="731">
                  <c:v>40106.0</c:v>
                </c:pt>
                <c:pt idx="732">
                  <c:v>40107.0</c:v>
                </c:pt>
                <c:pt idx="733">
                  <c:v>40108.0</c:v>
                </c:pt>
                <c:pt idx="734">
                  <c:v>40109.0</c:v>
                </c:pt>
                <c:pt idx="735">
                  <c:v>40112.0</c:v>
                </c:pt>
                <c:pt idx="736">
                  <c:v>40113.0</c:v>
                </c:pt>
                <c:pt idx="737">
                  <c:v>40114.0</c:v>
                </c:pt>
                <c:pt idx="738">
                  <c:v>40115.0</c:v>
                </c:pt>
                <c:pt idx="739">
                  <c:v>40116.0</c:v>
                </c:pt>
                <c:pt idx="740">
                  <c:v>40119.0</c:v>
                </c:pt>
                <c:pt idx="741">
                  <c:v>40120.0</c:v>
                </c:pt>
                <c:pt idx="742">
                  <c:v>40121.0</c:v>
                </c:pt>
                <c:pt idx="743">
                  <c:v>40122.0</c:v>
                </c:pt>
                <c:pt idx="744">
                  <c:v>40123.0</c:v>
                </c:pt>
                <c:pt idx="745">
                  <c:v>40126.0</c:v>
                </c:pt>
                <c:pt idx="746">
                  <c:v>40127.0</c:v>
                </c:pt>
                <c:pt idx="747">
                  <c:v>40128.0</c:v>
                </c:pt>
                <c:pt idx="748">
                  <c:v>40129.0</c:v>
                </c:pt>
                <c:pt idx="749">
                  <c:v>40130.0</c:v>
                </c:pt>
                <c:pt idx="750">
                  <c:v>40133.0</c:v>
                </c:pt>
                <c:pt idx="751">
                  <c:v>40134.0</c:v>
                </c:pt>
                <c:pt idx="752">
                  <c:v>40135.0</c:v>
                </c:pt>
                <c:pt idx="753">
                  <c:v>40136.0</c:v>
                </c:pt>
                <c:pt idx="754">
                  <c:v>40137.0</c:v>
                </c:pt>
                <c:pt idx="755">
                  <c:v>40140.0</c:v>
                </c:pt>
                <c:pt idx="756">
                  <c:v>40141.0</c:v>
                </c:pt>
                <c:pt idx="757">
                  <c:v>40142.0</c:v>
                </c:pt>
                <c:pt idx="758">
                  <c:v>40143.0</c:v>
                </c:pt>
                <c:pt idx="759">
                  <c:v>40144.0</c:v>
                </c:pt>
                <c:pt idx="760">
                  <c:v>40147.0</c:v>
                </c:pt>
                <c:pt idx="761">
                  <c:v>40148.0</c:v>
                </c:pt>
                <c:pt idx="762">
                  <c:v>40149.0</c:v>
                </c:pt>
                <c:pt idx="763">
                  <c:v>40150.0</c:v>
                </c:pt>
                <c:pt idx="764">
                  <c:v>40151.0</c:v>
                </c:pt>
                <c:pt idx="765">
                  <c:v>40154.0</c:v>
                </c:pt>
                <c:pt idx="766">
                  <c:v>40155.0</c:v>
                </c:pt>
                <c:pt idx="767">
                  <c:v>40156.0</c:v>
                </c:pt>
                <c:pt idx="768">
                  <c:v>40157.0</c:v>
                </c:pt>
                <c:pt idx="769">
                  <c:v>40158.0</c:v>
                </c:pt>
                <c:pt idx="770">
                  <c:v>40161.0</c:v>
                </c:pt>
                <c:pt idx="771">
                  <c:v>40162.0</c:v>
                </c:pt>
                <c:pt idx="772">
                  <c:v>40163.0</c:v>
                </c:pt>
                <c:pt idx="773">
                  <c:v>40164.0</c:v>
                </c:pt>
                <c:pt idx="774">
                  <c:v>40165.0</c:v>
                </c:pt>
                <c:pt idx="775">
                  <c:v>40168.0</c:v>
                </c:pt>
                <c:pt idx="776">
                  <c:v>40169.0</c:v>
                </c:pt>
                <c:pt idx="777">
                  <c:v>40170.0</c:v>
                </c:pt>
                <c:pt idx="778">
                  <c:v>40171.0</c:v>
                </c:pt>
                <c:pt idx="779">
                  <c:v>40172.0</c:v>
                </c:pt>
                <c:pt idx="780">
                  <c:v>40175.0</c:v>
                </c:pt>
                <c:pt idx="781">
                  <c:v>40176.0</c:v>
                </c:pt>
                <c:pt idx="782">
                  <c:v>40177.0</c:v>
                </c:pt>
                <c:pt idx="783">
                  <c:v>40178.0</c:v>
                </c:pt>
                <c:pt idx="784">
                  <c:v>40179.0</c:v>
                </c:pt>
                <c:pt idx="785">
                  <c:v>40182.0</c:v>
                </c:pt>
                <c:pt idx="786">
                  <c:v>40183.0</c:v>
                </c:pt>
                <c:pt idx="787">
                  <c:v>40184.0</c:v>
                </c:pt>
                <c:pt idx="788">
                  <c:v>40185.0</c:v>
                </c:pt>
                <c:pt idx="789">
                  <c:v>40186.0</c:v>
                </c:pt>
                <c:pt idx="790">
                  <c:v>40189.0</c:v>
                </c:pt>
                <c:pt idx="791">
                  <c:v>40190.0</c:v>
                </c:pt>
                <c:pt idx="792">
                  <c:v>40191.0</c:v>
                </c:pt>
                <c:pt idx="793">
                  <c:v>40192.0</c:v>
                </c:pt>
                <c:pt idx="794">
                  <c:v>40193.0</c:v>
                </c:pt>
                <c:pt idx="795">
                  <c:v>40196.0</c:v>
                </c:pt>
                <c:pt idx="796">
                  <c:v>40197.0</c:v>
                </c:pt>
                <c:pt idx="797">
                  <c:v>40198.0</c:v>
                </c:pt>
                <c:pt idx="798">
                  <c:v>40199.0</c:v>
                </c:pt>
                <c:pt idx="799">
                  <c:v>40200.0</c:v>
                </c:pt>
                <c:pt idx="800">
                  <c:v>40203.0</c:v>
                </c:pt>
                <c:pt idx="801">
                  <c:v>40204.0</c:v>
                </c:pt>
                <c:pt idx="802">
                  <c:v>40205.0</c:v>
                </c:pt>
                <c:pt idx="803">
                  <c:v>40206.0</c:v>
                </c:pt>
                <c:pt idx="804">
                  <c:v>40207.0</c:v>
                </c:pt>
                <c:pt idx="805">
                  <c:v>40210.0</c:v>
                </c:pt>
                <c:pt idx="806">
                  <c:v>40211.0</c:v>
                </c:pt>
                <c:pt idx="807">
                  <c:v>40212.0</c:v>
                </c:pt>
                <c:pt idx="808">
                  <c:v>40213.0</c:v>
                </c:pt>
                <c:pt idx="809">
                  <c:v>40214.0</c:v>
                </c:pt>
                <c:pt idx="810">
                  <c:v>40217.0</c:v>
                </c:pt>
                <c:pt idx="811">
                  <c:v>40218.0</c:v>
                </c:pt>
                <c:pt idx="812">
                  <c:v>40219.0</c:v>
                </c:pt>
                <c:pt idx="813">
                  <c:v>40220.0</c:v>
                </c:pt>
                <c:pt idx="814">
                  <c:v>40221.0</c:v>
                </c:pt>
                <c:pt idx="815">
                  <c:v>40224.0</c:v>
                </c:pt>
                <c:pt idx="816">
                  <c:v>40225.0</c:v>
                </c:pt>
                <c:pt idx="817">
                  <c:v>40226.0</c:v>
                </c:pt>
                <c:pt idx="818">
                  <c:v>40227.0</c:v>
                </c:pt>
                <c:pt idx="819">
                  <c:v>40228.0</c:v>
                </c:pt>
                <c:pt idx="820">
                  <c:v>40231.0</c:v>
                </c:pt>
                <c:pt idx="821">
                  <c:v>40232.0</c:v>
                </c:pt>
                <c:pt idx="822">
                  <c:v>40233.0</c:v>
                </c:pt>
                <c:pt idx="823">
                  <c:v>40234.0</c:v>
                </c:pt>
                <c:pt idx="824">
                  <c:v>40235.0</c:v>
                </c:pt>
                <c:pt idx="825">
                  <c:v>40238.0</c:v>
                </c:pt>
                <c:pt idx="826">
                  <c:v>40239.0</c:v>
                </c:pt>
                <c:pt idx="827">
                  <c:v>40240.0</c:v>
                </c:pt>
                <c:pt idx="828">
                  <c:v>40241.0</c:v>
                </c:pt>
                <c:pt idx="829">
                  <c:v>40242.0</c:v>
                </c:pt>
                <c:pt idx="830">
                  <c:v>40245.0</c:v>
                </c:pt>
                <c:pt idx="831">
                  <c:v>40246.0</c:v>
                </c:pt>
                <c:pt idx="832">
                  <c:v>40247.0</c:v>
                </c:pt>
                <c:pt idx="833">
                  <c:v>40248.0</c:v>
                </c:pt>
                <c:pt idx="834">
                  <c:v>40249.0</c:v>
                </c:pt>
                <c:pt idx="835">
                  <c:v>40252.0</c:v>
                </c:pt>
                <c:pt idx="836">
                  <c:v>40253.0</c:v>
                </c:pt>
                <c:pt idx="837">
                  <c:v>40254.0</c:v>
                </c:pt>
                <c:pt idx="838">
                  <c:v>40255.0</c:v>
                </c:pt>
                <c:pt idx="839">
                  <c:v>40256.0</c:v>
                </c:pt>
                <c:pt idx="840">
                  <c:v>40259.0</c:v>
                </c:pt>
                <c:pt idx="841">
                  <c:v>40260.0</c:v>
                </c:pt>
                <c:pt idx="842">
                  <c:v>40261.0</c:v>
                </c:pt>
                <c:pt idx="843">
                  <c:v>40262.0</c:v>
                </c:pt>
                <c:pt idx="844">
                  <c:v>40263.0</c:v>
                </c:pt>
                <c:pt idx="845">
                  <c:v>40266.0</c:v>
                </c:pt>
                <c:pt idx="846">
                  <c:v>40267.0</c:v>
                </c:pt>
                <c:pt idx="847">
                  <c:v>40268.0</c:v>
                </c:pt>
                <c:pt idx="848">
                  <c:v>40269.0</c:v>
                </c:pt>
                <c:pt idx="849">
                  <c:v>40270.0</c:v>
                </c:pt>
                <c:pt idx="850">
                  <c:v>40273.0</c:v>
                </c:pt>
                <c:pt idx="851">
                  <c:v>40274.0</c:v>
                </c:pt>
                <c:pt idx="852">
                  <c:v>40275.0</c:v>
                </c:pt>
                <c:pt idx="853">
                  <c:v>40276.0</c:v>
                </c:pt>
                <c:pt idx="854">
                  <c:v>40277.0</c:v>
                </c:pt>
                <c:pt idx="855">
                  <c:v>40280.0</c:v>
                </c:pt>
                <c:pt idx="856">
                  <c:v>40281.0</c:v>
                </c:pt>
                <c:pt idx="857">
                  <c:v>40282.0</c:v>
                </c:pt>
                <c:pt idx="858">
                  <c:v>40283.0</c:v>
                </c:pt>
                <c:pt idx="859">
                  <c:v>40284.0</c:v>
                </c:pt>
                <c:pt idx="860">
                  <c:v>40287.0</c:v>
                </c:pt>
                <c:pt idx="861">
                  <c:v>40288.0</c:v>
                </c:pt>
                <c:pt idx="862">
                  <c:v>40289.0</c:v>
                </c:pt>
                <c:pt idx="863">
                  <c:v>40290.0</c:v>
                </c:pt>
                <c:pt idx="864">
                  <c:v>40291.0</c:v>
                </c:pt>
                <c:pt idx="865">
                  <c:v>40294.0</c:v>
                </c:pt>
                <c:pt idx="866">
                  <c:v>40295.0</c:v>
                </c:pt>
                <c:pt idx="867">
                  <c:v>40296.0</c:v>
                </c:pt>
                <c:pt idx="868">
                  <c:v>40297.0</c:v>
                </c:pt>
                <c:pt idx="869">
                  <c:v>40298.0</c:v>
                </c:pt>
                <c:pt idx="870">
                  <c:v>40301.0</c:v>
                </c:pt>
                <c:pt idx="871">
                  <c:v>40302.0</c:v>
                </c:pt>
                <c:pt idx="872">
                  <c:v>40303.0</c:v>
                </c:pt>
                <c:pt idx="873">
                  <c:v>40304.0</c:v>
                </c:pt>
                <c:pt idx="874">
                  <c:v>40305.0</c:v>
                </c:pt>
                <c:pt idx="875">
                  <c:v>40308.0</c:v>
                </c:pt>
                <c:pt idx="876">
                  <c:v>40309.0</c:v>
                </c:pt>
                <c:pt idx="877">
                  <c:v>40310.0</c:v>
                </c:pt>
                <c:pt idx="878">
                  <c:v>40311.0</c:v>
                </c:pt>
                <c:pt idx="879">
                  <c:v>40312.0</c:v>
                </c:pt>
                <c:pt idx="880">
                  <c:v>40315.0</c:v>
                </c:pt>
                <c:pt idx="881">
                  <c:v>40316.0</c:v>
                </c:pt>
                <c:pt idx="882">
                  <c:v>40317.0</c:v>
                </c:pt>
                <c:pt idx="883">
                  <c:v>40318.0</c:v>
                </c:pt>
                <c:pt idx="884">
                  <c:v>40319.0</c:v>
                </c:pt>
                <c:pt idx="885">
                  <c:v>40322.0</c:v>
                </c:pt>
                <c:pt idx="886">
                  <c:v>40323.0</c:v>
                </c:pt>
                <c:pt idx="887">
                  <c:v>40324.0</c:v>
                </c:pt>
                <c:pt idx="888">
                  <c:v>40325.0</c:v>
                </c:pt>
                <c:pt idx="889">
                  <c:v>40326.0</c:v>
                </c:pt>
                <c:pt idx="890">
                  <c:v>40329.0</c:v>
                </c:pt>
                <c:pt idx="891">
                  <c:v>40330.0</c:v>
                </c:pt>
                <c:pt idx="892">
                  <c:v>40331.0</c:v>
                </c:pt>
                <c:pt idx="893">
                  <c:v>40332.0</c:v>
                </c:pt>
                <c:pt idx="894">
                  <c:v>40333.0</c:v>
                </c:pt>
                <c:pt idx="895">
                  <c:v>40336.0</c:v>
                </c:pt>
                <c:pt idx="896">
                  <c:v>40337.0</c:v>
                </c:pt>
                <c:pt idx="897">
                  <c:v>40338.0</c:v>
                </c:pt>
                <c:pt idx="898">
                  <c:v>40339.0</c:v>
                </c:pt>
                <c:pt idx="899">
                  <c:v>40340.0</c:v>
                </c:pt>
                <c:pt idx="900">
                  <c:v>40343.0</c:v>
                </c:pt>
                <c:pt idx="901">
                  <c:v>40344.0</c:v>
                </c:pt>
                <c:pt idx="902">
                  <c:v>40345.0</c:v>
                </c:pt>
                <c:pt idx="903">
                  <c:v>40346.0</c:v>
                </c:pt>
                <c:pt idx="904">
                  <c:v>40347.0</c:v>
                </c:pt>
                <c:pt idx="905">
                  <c:v>40350.0</c:v>
                </c:pt>
                <c:pt idx="906">
                  <c:v>40351.0</c:v>
                </c:pt>
                <c:pt idx="907">
                  <c:v>40352.0</c:v>
                </c:pt>
                <c:pt idx="908">
                  <c:v>40353.0</c:v>
                </c:pt>
                <c:pt idx="909">
                  <c:v>40354.0</c:v>
                </c:pt>
                <c:pt idx="910">
                  <c:v>40357.0</c:v>
                </c:pt>
                <c:pt idx="911">
                  <c:v>40358.0</c:v>
                </c:pt>
                <c:pt idx="912">
                  <c:v>40359.0</c:v>
                </c:pt>
                <c:pt idx="913">
                  <c:v>40360.0</c:v>
                </c:pt>
                <c:pt idx="914">
                  <c:v>40361.0</c:v>
                </c:pt>
                <c:pt idx="915">
                  <c:v>40364.0</c:v>
                </c:pt>
                <c:pt idx="916">
                  <c:v>40365.0</c:v>
                </c:pt>
                <c:pt idx="917">
                  <c:v>40366.0</c:v>
                </c:pt>
                <c:pt idx="918">
                  <c:v>40367.0</c:v>
                </c:pt>
                <c:pt idx="919">
                  <c:v>40368.0</c:v>
                </c:pt>
                <c:pt idx="920">
                  <c:v>40371.0</c:v>
                </c:pt>
                <c:pt idx="921">
                  <c:v>40372.0</c:v>
                </c:pt>
                <c:pt idx="922">
                  <c:v>40373.0</c:v>
                </c:pt>
                <c:pt idx="923">
                  <c:v>40374.0</c:v>
                </c:pt>
                <c:pt idx="924">
                  <c:v>40375.0</c:v>
                </c:pt>
                <c:pt idx="925">
                  <c:v>40378.0</c:v>
                </c:pt>
                <c:pt idx="926">
                  <c:v>40379.0</c:v>
                </c:pt>
                <c:pt idx="927">
                  <c:v>40380.0</c:v>
                </c:pt>
                <c:pt idx="928">
                  <c:v>40381.0</c:v>
                </c:pt>
                <c:pt idx="929">
                  <c:v>40382.0</c:v>
                </c:pt>
                <c:pt idx="930">
                  <c:v>40385.0</c:v>
                </c:pt>
                <c:pt idx="931">
                  <c:v>40386.0</c:v>
                </c:pt>
                <c:pt idx="932">
                  <c:v>40387.0</c:v>
                </c:pt>
                <c:pt idx="933">
                  <c:v>40388.0</c:v>
                </c:pt>
                <c:pt idx="934">
                  <c:v>40389.0</c:v>
                </c:pt>
                <c:pt idx="935">
                  <c:v>40392.0</c:v>
                </c:pt>
                <c:pt idx="936">
                  <c:v>40393.0</c:v>
                </c:pt>
                <c:pt idx="937">
                  <c:v>40394.0</c:v>
                </c:pt>
                <c:pt idx="938">
                  <c:v>40395.0</c:v>
                </c:pt>
                <c:pt idx="939">
                  <c:v>40396.0</c:v>
                </c:pt>
                <c:pt idx="940">
                  <c:v>40399.0</c:v>
                </c:pt>
                <c:pt idx="941">
                  <c:v>40400.0</c:v>
                </c:pt>
                <c:pt idx="942">
                  <c:v>40401.0</c:v>
                </c:pt>
                <c:pt idx="943">
                  <c:v>40402.0</c:v>
                </c:pt>
                <c:pt idx="944">
                  <c:v>40403.0</c:v>
                </c:pt>
                <c:pt idx="945">
                  <c:v>40406.0</c:v>
                </c:pt>
                <c:pt idx="946">
                  <c:v>40407.0</c:v>
                </c:pt>
                <c:pt idx="947">
                  <c:v>40408.0</c:v>
                </c:pt>
                <c:pt idx="948">
                  <c:v>40409.0</c:v>
                </c:pt>
                <c:pt idx="949">
                  <c:v>40410.0</c:v>
                </c:pt>
                <c:pt idx="950">
                  <c:v>40413.0</c:v>
                </c:pt>
                <c:pt idx="951">
                  <c:v>40414.0</c:v>
                </c:pt>
                <c:pt idx="952">
                  <c:v>40415.0</c:v>
                </c:pt>
                <c:pt idx="953">
                  <c:v>40416.0</c:v>
                </c:pt>
                <c:pt idx="954">
                  <c:v>40417.0</c:v>
                </c:pt>
                <c:pt idx="955">
                  <c:v>40420.0</c:v>
                </c:pt>
                <c:pt idx="956">
                  <c:v>40421.0</c:v>
                </c:pt>
                <c:pt idx="957">
                  <c:v>40422.0</c:v>
                </c:pt>
                <c:pt idx="958">
                  <c:v>40423.0</c:v>
                </c:pt>
                <c:pt idx="959">
                  <c:v>40424.0</c:v>
                </c:pt>
                <c:pt idx="960">
                  <c:v>40427.0</c:v>
                </c:pt>
                <c:pt idx="961">
                  <c:v>40428.0</c:v>
                </c:pt>
                <c:pt idx="962">
                  <c:v>40429.0</c:v>
                </c:pt>
                <c:pt idx="963">
                  <c:v>40430.0</c:v>
                </c:pt>
                <c:pt idx="964">
                  <c:v>40431.0</c:v>
                </c:pt>
                <c:pt idx="965">
                  <c:v>40434.0</c:v>
                </c:pt>
                <c:pt idx="966">
                  <c:v>40435.0</c:v>
                </c:pt>
                <c:pt idx="967">
                  <c:v>40436.0</c:v>
                </c:pt>
                <c:pt idx="968">
                  <c:v>40437.0</c:v>
                </c:pt>
                <c:pt idx="969">
                  <c:v>40438.0</c:v>
                </c:pt>
                <c:pt idx="970">
                  <c:v>40441.0</c:v>
                </c:pt>
                <c:pt idx="971">
                  <c:v>40442.0</c:v>
                </c:pt>
                <c:pt idx="972">
                  <c:v>40443.0</c:v>
                </c:pt>
                <c:pt idx="973">
                  <c:v>40444.0</c:v>
                </c:pt>
                <c:pt idx="974">
                  <c:v>40445.0</c:v>
                </c:pt>
                <c:pt idx="975">
                  <c:v>40448.0</c:v>
                </c:pt>
                <c:pt idx="976">
                  <c:v>40449.0</c:v>
                </c:pt>
                <c:pt idx="977">
                  <c:v>40450.0</c:v>
                </c:pt>
                <c:pt idx="978">
                  <c:v>40451.0</c:v>
                </c:pt>
                <c:pt idx="979">
                  <c:v>40452.0</c:v>
                </c:pt>
                <c:pt idx="980">
                  <c:v>40455.0</c:v>
                </c:pt>
                <c:pt idx="981">
                  <c:v>40456.0</c:v>
                </c:pt>
                <c:pt idx="982">
                  <c:v>40457.0</c:v>
                </c:pt>
                <c:pt idx="983">
                  <c:v>40458.0</c:v>
                </c:pt>
                <c:pt idx="984">
                  <c:v>40459.0</c:v>
                </c:pt>
                <c:pt idx="985">
                  <c:v>40462.0</c:v>
                </c:pt>
                <c:pt idx="986">
                  <c:v>40463.0</c:v>
                </c:pt>
                <c:pt idx="987">
                  <c:v>40464.0</c:v>
                </c:pt>
                <c:pt idx="988">
                  <c:v>40465.0</c:v>
                </c:pt>
                <c:pt idx="989">
                  <c:v>40466.0</c:v>
                </c:pt>
                <c:pt idx="990">
                  <c:v>40469.0</c:v>
                </c:pt>
                <c:pt idx="991">
                  <c:v>40470.0</c:v>
                </c:pt>
                <c:pt idx="992">
                  <c:v>40471.0</c:v>
                </c:pt>
                <c:pt idx="993">
                  <c:v>40472.0</c:v>
                </c:pt>
                <c:pt idx="994">
                  <c:v>40473.0</c:v>
                </c:pt>
                <c:pt idx="995">
                  <c:v>40476.0</c:v>
                </c:pt>
                <c:pt idx="996">
                  <c:v>40477.0</c:v>
                </c:pt>
                <c:pt idx="997">
                  <c:v>40478.0</c:v>
                </c:pt>
                <c:pt idx="998">
                  <c:v>40479.0</c:v>
                </c:pt>
                <c:pt idx="999">
                  <c:v>40480.0</c:v>
                </c:pt>
                <c:pt idx="1000">
                  <c:v>40483.0</c:v>
                </c:pt>
                <c:pt idx="1001">
                  <c:v>40484.0</c:v>
                </c:pt>
                <c:pt idx="1002">
                  <c:v>40485.0</c:v>
                </c:pt>
                <c:pt idx="1003">
                  <c:v>40486.0</c:v>
                </c:pt>
                <c:pt idx="1004">
                  <c:v>40487.0</c:v>
                </c:pt>
                <c:pt idx="1005">
                  <c:v>40490.0</c:v>
                </c:pt>
                <c:pt idx="1006">
                  <c:v>40491.0</c:v>
                </c:pt>
                <c:pt idx="1007">
                  <c:v>40492.0</c:v>
                </c:pt>
                <c:pt idx="1008">
                  <c:v>40493.0</c:v>
                </c:pt>
                <c:pt idx="1009">
                  <c:v>40494.0</c:v>
                </c:pt>
                <c:pt idx="1010">
                  <c:v>40497.0</c:v>
                </c:pt>
                <c:pt idx="1011">
                  <c:v>40498.0</c:v>
                </c:pt>
                <c:pt idx="1012">
                  <c:v>40499.0</c:v>
                </c:pt>
                <c:pt idx="1013">
                  <c:v>40500.0</c:v>
                </c:pt>
                <c:pt idx="1014">
                  <c:v>40501.0</c:v>
                </c:pt>
                <c:pt idx="1015">
                  <c:v>40504.0</c:v>
                </c:pt>
                <c:pt idx="1016">
                  <c:v>40505.0</c:v>
                </c:pt>
                <c:pt idx="1017">
                  <c:v>40506.0</c:v>
                </c:pt>
                <c:pt idx="1018">
                  <c:v>40507.0</c:v>
                </c:pt>
                <c:pt idx="1019">
                  <c:v>40508.0</c:v>
                </c:pt>
                <c:pt idx="1020">
                  <c:v>40511.0</c:v>
                </c:pt>
                <c:pt idx="1021">
                  <c:v>40512.0</c:v>
                </c:pt>
                <c:pt idx="1022">
                  <c:v>40513.0</c:v>
                </c:pt>
                <c:pt idx="1023">
                  <c:v>40514.0</c:v>
                </c:pt>
                <c:pt idx="1024">
                  <c:v>40515.0</c:v>
                </c:pt>
                <c:pt idx="1025">
                  <c:v>40518.0</c:v>
                </c:pt>
                <c:pt idx="1026">
                  <c:v>40519.0</c:v>
                </c:pt>
                <c:pt idx="1027">
                  <c:v>40520.0</c:v>
                </c:pt>
                <c:pt idx="1028">
                  <c:v>40521.0</c:v>
                </c:pt>
                <c:pt idx="1029">
                  <c:v>40522.0</c:v>
                </c:pt>
                <c:pt idx="1030">
                  <c:v>40525.0</c:v>
                </c:pt>
                <c:pt idx="1031">
                  <c:v>40526.0</c:v>
                </c:pt>
                <c:pt idx="1032">
                  <c:v>40527.0</c:v>
                </c:pt>
                <c:pt idx="1033">
                  <c:v>40528.0</c:v>
                </c:pt>
                <c:pt idx="1034">
                  <c:v>40529.0</c:v>
                </c:pt>
                <c:pt idx="1035">
                  <c:v>40532.0</c:v>
                </c:pt>
                <c:pt idx="1036">
                  <c:v>40533.0</c:v>
                </c:pt>
                <c:pt idx="1037">
                  <c:v>40534.0</c:v>
                </c:pt>
                <c:pt idx="1038">
                  <c:v>40535.0</c:v>
                </c:pt>
                <c:pt idx="1039">
                  <c:v>40536.0</c:v>
                </c:pt>
                <c:pt idx="1040">
                  <c:v>40539.0</c:v>
                </c:pt>
                <c:pt idx="1041">
                  <c:v>40540.0</c:v>
                </c:pt>
                <c:pt idx="1042">
                  <c:v>40541.0</c:v>
                </c:pt>
                <c:pt idx="1043">
                  <c:v>40542.0</c:v>
                </c:pt>
                <c:pt idx="1044">
                  <c:v>40543.0</c:v>
                </c:pt>
                <c:pt idx="1045">
                  <c:v>40546.0</c:v>
                </c:pt>
                <c:pt idx="1046">
                  <c:v>40547.0</c:v>
                </c:pt>
                <c:pt idx="1047">
                  <c:v>40548.0</c:v>
                </c:pt>
                <c:pt idx="1048">
                  <c:v>40549.0</c:v>
                </c:pt>
                <c:pt idx="1049">
                  <c:v>40550.0</c:v>
                </c:pt>
                <c:pt idx="1050">
                  <c:v>40553.0</c:v>
                </c:pt>
                <c:pt idx="1051">
                  <c:v>40554.0</c:v>
                </c:pt>
                <c:pt idx="1052">
                  <c:v>40555.0</c:v>
                </c:pt>
                <c:pt idx="1053">
                  <c:v>40556.0</c:v>
                </c:pt>
                <c:pt idx="1054">
                  <c:v>40557.0</c:v>
                </c:pt>
                <c:pt idx="1055">
                  <c:v>40560.0</c:v>
                </c:pt>
                <c:pt idx="1056">
                  <c:v>40561.0</c:v>
                </c:pt>
                <c:pt idx="1057">
                  <c:v>40562.0</c:v>
                </c:pt>
                <c:pt idx="1058">
                  <c:v>40563.0</c:v>
                </c:pt>
                <c:pt idx="1059">
                  <c:v>40564.0</c:v>
                </c:pt>
                <c:pt idx="1060">
                  <c:v>40567.0</c:v>
                </c:pt>
                <c:pt idx="1061">
                  <c:v>40568.0</c:v>
                </c:pt>
                <c:pt idx="1062">
                  <c:v>40569.0</c:v>
                </c:pt>
                <c:pt idx="1063">
                  <c:v>40570.0</c:v>
                </c:pt>
                <c:pt idx="1064">
                  <c:v>40571.0</c:v>
                </c:pt>
                <c:pt idx="1065">
                  <c:v>40574.0</c:v>
                </c:pt>
                <c:pt idx="1066">
                  <c:v>40575.0</c:v>
                </c:pt>
                <c:pt idx="1067">
                  <c:v>40576.0</c:v>
                </c:pt>
                <c:pt idx="1068">
                  <c:v>40577.0</c:v>
                </c:pt>
                <c:pt idx="1069">
                  <c:v>40578.0</c:v>
                </c:pt>
                <c:pt idx="1070">
                  <c:v>40581.0</c:v>
                </c:pt>
                <c:pt idx="1071">
                  <c:v>40582.0</c:v>
                </c:pt>
                <c:pt idx="1072">
                  <c:v>40583.0</c:v>
                </c:pt>
                <c:pt idx="1073">
                  <c:v>40584.0</c:v>
                </c:pt>
                <c:pt idx="1074">
                  <c:v>40585.0</c:v>
                </c:pt>
                <c:pt idx="1075">
                  <c:v>40588.0</c:v>
                </c:pt>
                <c:pt idx="1076">
                  <c:v>40589.0</c:v>
                </c:pt>
                <c:pt idx="1077">
                  <c:v>40590.0</c:v>
                </c:pt>
                <c:pt idx="1078">
                  <c:v>40591.0</c:v>
                </c:pt>
                <c:pt idx="1079">
                  <c:v>40592.0</c:v>
                </c:pt>
                <c:pt idx="1080">
                  <c:v>40595.0</c:v>
                </c:pt>
                <c:pt idx="1081">
                  <c:v>40596.0</c:v>
                </c:pt>
                <c:pt idx="1082">
                  <c:v>40597.0</c:v>
                </c:pt>
                <c:pt idx="1083">
                  <c:v>40598.0</c:v>
                </c:pt>
                <c:pt idx="1084">
                  <c:v>40599.0</c:v>
                </c:pt>
                <c:pt idx="1085">
                  <c:v>40602.0</c:v>
                </c:pt>
                <c:pt idx="1086">
                  <c:v>40603.0</c:v>
                </c:pt>
                <c:pt idx="1087">
                  <c:v>40604.0</c:v>
                </c:pt>
                <c:pt idx="1088">
                  <c:v>40605.0</c:v>
                </c:pt>
                <c:pt idx="1089">
                  <c:v>40606.0</c:v>
                </c:pt>
                <c:pt idx="1090">
                  <c:v>40609.0</c:v>
                </c:pt>
                <c:pt idx="1091">
                  <c:v>40610.0</c:v>
                </c:pt>
                <c:pt idx="1092">
                  <c:v>40611.0</c:v>
                </c:pt>
                <c:pt idx="1093">
                  <c:v>40612.0</c:v>
                </c:pt>
                <c:pt idx="1094">
                  <c:v>40613.0</c:v>
                </c:pt>
                <c:pt idx="1095">
                  <c:v>40616.0</c:v>
                </c:pt>
                <c:pt idx="1096">
                  <c:v>40617.0</c:v>
                </c:pt>
                <c:pt idx="1097">
                  <c:v>40618.0</c:v>
                </c:pt>
                <c:pt idx="1098">
                  <c:v>40619.0</c:v>
                </c:pt>
                <c:pt idx="1099">
                  <c:v>40620.0</c:v>
                </c:pt>
                <c:pt idx="1100">
                  <c:v>40623.0</c:v>
                </c:pt>
                <c:pt idx="1101">
                  <c:v>40624.0</c:v>
                </c:pt>
                <c:pt idx="1102">
                  <c:v>40625.0</c:v>
                </c:pt>
                <c:pt idx="1103">
                  <c:v>40626.0</c:v>
                </c:pt>
                <c:pt idx="1104">
                  <c:v>40627.0</c:v>
                </c:pt>
                <c:pt idx="1105">
                  <c:v>40630.0</c:v>
                </c:pt>
                <c:pt idx="1106">
                  <c:v>40631.0</c:v>
                </c:pt>
                <c:pt idx="1107">
                  <c:v>40632.0</c:v>
                </c:pt>
                <c:pt idx="1108">
                  <c:v>40633.0</c:v>
                </c:pt>
                <c:pt idx="1109">
                  <c:v>40634.0</c:v>
                </c:pt>
                <c:pt idx="1110">
                  <c:v>40637.0</c:v>
                </c:pt>
                <c:pt idx="1111">
                  <c:v>40638.0</c:v>
                </c:pt>
                <c:pt idx="1112">
                  <c:v>40639.0</c:v>
                </c:pt>
                <c:pt idx="1113">
                  <c:v>40640.0</c:v>
                </c:pt>
                <c:pt idx="1114">
                  <c:v>40641.0</c:v>
                </c:pt>
                <c:pt idx="1115">
                  <c:v>40644.0</c:v>
                </c:pt>
                <c:pt idx="1116">
                  <c:v>40645.0</c:v>
                </c:pt>
                <c:pt idx="1117">
                  <c:v>40646.0</c:v>
                </c:pt>
                <c:pt idx="1118">
                  <c:v>40647.0</c:v>
                </c:pt>
                <c:pt idx="1119">
                  <c:v>40648.0</c:v>
                </c:pt>
                <c:pt idx="1120">
                  <c:v>40651.0</c:v>
                </c:pt>
                <c:pt idx="1121">
                  <c:v>40652.0</c:v>
                </c:pt>
                <c:pt idx="1122">
                  <c:v>40653.0</c:v>
                </c:pt>
                <c:pt idx="1123">
                  <c:v>40654.0</c:v>
                </c:pt>
                <c:pt idx="1124">
                  <c:v>40655.0</c:v>
                </c:pt>
                <c:pt idx="1125">
                  <c:v>40658.0</c:v>
                </c:pt>
                <c:pt idx="1126">
                  <c:v>40659.0</c:v>
                </c:pt>
                <c:pt idx="1127">
                  <c:v>40660.0</c:v>
                </c:pt>
                <c:pt idx="1128">
                  <c:v>40661.0</c:v>
                </c:pt>
                <c:pt idx="1129">
                  <c:v>40662.0</c:v>
                </c:pt>
                <c:pt idx="1130">
                  <c:v>40665.0</c:v>
                </c:pt>
                <c:pt idx="1131">
                  <c:v>40666.0</c:v>
                </c:pt>
                <c:pt idx="1132">
                  <c:v>40667.0</c:v>
                </c:pt>
                <c:pt idx="1133">
                  <c:v>40668.0</c:v>
                </c:pt>
                <c:pt idx="1134">
                  <c:v>40669.0</c:v>
                </c:pt>
                <c:pt idx="1135">
                  <c:v>40672.0</c:v>
                </c:pt>
                <c:pt idx="1136">
                  <c:v>40673.0</c:v>
                </c:pt>
                <c:pt idx="1137">
                  <c:v>40674.0</c:v>
                </c:pt>
                <c:pt idx="1138">
                  <c:v>40675.0</c:v>
                </c:pt>
                <c:pt idx="1139">
                  <c:v>40676.0</c:v>
                </c:pt>
                <c:pt idx="1140">
                  <c:v>40679.0</c:v>
                </c:pt>
                <c:pt idx="1141">
                  <c:v>40680.0</c:v>
                </c:pt>
                <c:pt idx="1142">
                  <c:v>40681.0</c:v>
                </c:pt>
                <c:pt idx="1143">
                  <c:v>40682.0</c:v>
                </c:pt>
                <c:pt idx="1144">
                  <c:v>40683.0</c:v>
                </c:pt>
                <c:pt idx="1145">
                  <c:v>40686.0</c:v>
                </c:pt>
                <c:pt idx="1146">
                  <c:v>40687.0</c:v>
                </c:pt>
                <c:pt idx="1147">
                  <c:v>40688.0</c:v>
                </c:pt>
                <c:pt idx="1148">
                  <c:v>40689.0</c:v>
                </c:pt>
                <c:pt idx="1149">
                  <c:v>40690.0</c:v>
                </c:pt>
                <c:pt idx="1150">
                  <c:v>40693.0</c:v>
                </c:pt>
                <c:pt idx="1151">
                  <c:v>40694.0</c:v>
                </c:pt>
                <c:pt idx="1152">
                  <c:v>40695.0</c:v>
                </c:pt>
                <c:pt idx="1153">
                  <c:v>40696.0</c:v>
                </c:pt>
                <c:pt idx="1154">
                  <c:v>40697.0</c:v>
                </c:pt>
                <c:pt idx="1155">
                  <c:v>40700.0</c:v>
                </c:pt>
                <c:pt idx="1156">
                  <c:v>40701.0</c:v>
                </c:pt>
                <c:pt idx="1157">
                  <c:v>40702.0</c:v>
                </c:pt>
                <c:pt idx="1158">
                  <c:v>40703.0</c:v>
                </c:pt>
                <c:pt idx="1159">
                  <c:v>40704.0</c:v>
                </c:pt>
                <c:pt idx="1160">
                  <c:v>40707.0</c:v>
                </c:pt>
                <c:pt idx="1161">
                  <c:v>40708.0</c:v>
                </c:pt>
                <c:pt idx="1162">
                  <c:v>40709.0</c:v>
                </c:pt>
                <c:pt idx="1163">
                  <c:v>40710.0</c:v>
                </c:pt>
                <c:pt idx="1164">
                  <c:v>40711.0</c:v>
                </c:pt>
                <c:pt idx="1165">
                  <c:v>40714.0</c:v>
                </c:pt>
                <c:pt idx="1166">
                  <c:v>40715.0</c:v>
                </c:pt>
                <c:pt idx="1167">
                  <c:v>40716.0</c:v>
                </c:pt>
                <c:pt idx="1168">
                  <c:v>40717.0</c:v>
                </c:pt>
                <c:pt idx="1169">
                  <c:v>40718.0</c:v>
                </c:pt>
                <c:pt idx="1170">
                  <c:v>40721.0</c:v>
                </c:pt>
                <c:pt idx="1171">
                  <c:v>40722.0</c:v>
                </c:pt>
                <c:pt idx="1172">
                  <c:v>40723.0</c:v>
                </c:pt>
                <c:pt idx="1173">
                  <c:v>40724.0</c:v>
                </c:pt>
                <c:pt idx="1174">
                  <c:v>40725.0</c:v>
                </c:pt>
                <c:pt idx="1175">
                  <c:v>40728.0</c:v>
                </c:pt>
                <c:pt idx="1176">
                  <c:v>40729.0</c:v>
                </c:pt>
                <c:pt idx="1177">
                  <c:v>40730.0</c:v>
                </c:pt>
                <c:pt idx="1178">
                  <c:v>40731.0</c:v>
                </c:pt>
                <c:pt idx="1179">
                  <c:v>40732.0</c:v>
                </c:pt>
                <c:pt idx="1180">
                  <c:v>40735.0</c:v>
                </c:pt>
                <c:pt idx="1181">
                  <c:v>40736.0</c:v>
                </c:pt>
                <c:pt idx="1182">
                  <c:v>40737.0</c:v>
                </c:pt>
                <c:pt idx="1183">
                  <c:v>40738.0</c:v>
                </c:pt>
                <c:pt idx="1184">
                  <c:v>40739.0</c:v>
                </c:pt>
                <c:pt idx="1185">
                  <c:v>40742.0</c:v>
                </c:pt>
                <c:pt idx="1186">
                  <c:v>40743.0</c:v>
                </c:pt>
                <c:pt idx="1187">
                  <c:v>40744.0</c:v>
                </c:pt>
                <c:pt idx="1188">
                  <c:v>40745.0</c:v>
                </c:pt>
                <c:pt idx="1189">
                  <c:v>40746.0</c:v>
                </c:pt>
                <c:pt idx="1190">
                  <c:v>40749.0</c:v>
                </c:pt>
                <c:pt idx="1191">
                  <c:v>40750.0</c:v>
                </c:pt>
                <c:pt idx="1192">
                  <c:v>40751.0</c:v>
                </c:pt>
                <c:pt idx="1193">
                  <c:v>40752.0</c:v>
                </c:pt>
                <c:pt idx="1194">
                  <c:v>40753.0</c:v>
                </c:pt>
                <c:pt idx="1195">
                  <c:v>40756.0</c:v>
                </c:pt>
                <c:pt idx="1196">
                  <c:v>40757.0</c:v>
                </c:pt>
                <c:pt idx="1197">
                  <c:v>40758.0</c:v>
                </c:pt>
                <c:pt idx="1198">
                  <c:v>40759.0</c:v>
                </c:pt>
                <c:pt idx="1199">
                  <c:v>40760.0</c:v>
                </c:pt>
                <c:pt idx="1200">
                  <c:v>40763.0</c:v>
                </c:pt>
                <c:pt idx="1201">
                  <c:v>40764.0</c:v>
                </c:pt>
                <c:pt idx="1202">
                  <c:v>40765.0</c:v>
                </c:pt>
                <c:pt idx="1203">
                  <c:v>40766.0</c:v>
                </c:pt>
                <c:pt idx="1204">
                  <c:v>40767.0</c:v>
                </c:pt>
                <c:pt idx="1205">
                  <c:v>40770.0</c:v>
                </c:pt>
                <c:pt idx="1206">
                  <c:v>40771.0</c:v>
                </c:pt>
                <c:pt idx="1207">
                  <c:v>40772.0</c:v>
                </c:pt>
                <c:pt idx="1208">
                  <c:v>40773.0</c:v>
                </c:pt>
                <c:pt idx="1209">
                  <c:v>40774.0</c:v>
                </c:pt>
                <c:pt idx="1210">
                  <c:v>40777.0</c:v>
                </c:pt>
                <c:pt idx="1211">
                  <c:v>40778.0</c:v>
                </c:pt>
                <c:pt idx="1212">
                  <c:v>40779.0</c:v>
                </c:pt>
                <c:pt idx="1213">
                  <c:v>40780.0</c:v>
                </c:pt>
                <c:pt idx="1214">
                  <c:v>40781.0</c:v>
                </c:pt>
                <c:pt idx="1215">
                  <c:v>40784.0</c:v>
                </c:pt>
                <c:pt idx="1216">
                  <c:v>40785.0</c:v>
                </c:pt>
                <c:pt idx="1217">
                  <c:v>40786.0</c:v>
                </c:pt>
                <c:pt idx="1218">
                  <c:v>40787.0</c:v>
                </c:pt>
                <c:pt idx="1219">
                  <c:v>40788.0</c:v>
                </c:pt>
                <c:pt idx="1220">
                  <c:v>40791.0</c:v>
                </c:pt>
                <c:pt idx="1221">
                  <c:v>40792.0</c:v>
                </c:pt>
                <c:pt idx="1222">
                  <c:v>40793.0</c:v>
                </c:pt>
                <c:pt idx="1223">
                  <c:v>40794.0</c:v>
                </c:pt>
                <c:pt idx="1224">
                  <c:v>40795.0</c:v>
                </c:pt>
                <c:pt idx="1225">
                  <c:v>40798.0</c:v>
                </c:pt>
                <c:pt idx="1226">
                  <c:v>40799.0</c:v>
                </c:pt>
                <c:pt idx="1227">
                  <c:v>40800.0</c:v>
                </c:pt>
                <c:pt idx="1228">
                  <c:v>40801.0</c:v>
                </c:pt>
                <c:pt idx="1229">
                  <c:v>40802.0</c:v>
                </c:pt>
                <c:pt idx="1230">
                  <c:v>40805.0</c:v>
                </c:pt>
                <c:pt idx="1231">
                  <c:v>40806.0</c:v>
                </c:pt>
                <c:pt idx="1232">
                  <c:v>40807.0</c:v>
                </c:pt>
                <c:pt idx="1233">
                  <c:v>40808.0</c:v>
                </c:pt>
                <c:pt idx="1234">
                  <c:v>40809.0</c:v>
                </c:pt>
                <c:pt idx="1235">
                  <c:v>40812.0</c:v>
                </c:pt>
                <c:pt idx="1236">
                  <c:v>40813.0</c:v>
                </c:pt>
                <c:pt idx="1237">
                  <c:v>40814.0</c:v>
                </c:pt>
                <c:pt idx="1238">
                  <c:v>40815.0</c:v>
                </c:pt>
                <c:pt idx="1239">
                  <c:v>40816.0</c:v>
                </c:pt>
                <c:pt idx="1240">
                  <c:v>40819.0</c:v>
                </c:pt>
                <c:pt idx="1241">
                  <c:v>40820.0</c:v>
                </c:pt>
                <c:pt idx="1242">
                  <c:v>40821.0</c:v>
                </c:pt>
                <c:pt idx="1243">
                  <c:v>40822.0</c:v>
                </c:pt>
                <c:pt idx="1244">
                  <c:v>40823.0</c:v>
                </c:pt>
                <c:pt idx="1245">
                  <c:v>40826.0</c:v>
                </c:pt>
                <c:pt idx="1246">
                  <c:v>40827.0</c:v>
                </c:pt>
                <c:pt idx="1247">
                  <c:v>40828.0</c:v>
                </c:pt>
                <c:pt idx="1248">
                  <c:v>40829.0</c:v>
                </c:pt>
                <c:pt idx="1249">
                  <c:v>40830.0</c:v>
                </c:pt>
                <c:pt idx="1250">
                  <c:v>40833.0</c:v>
                </c:pt>
                <c:pt idx="1251">
                  <c:v>40834.0</c:v>
                </c:pt>
                <c:pt idx="1252">
                  <c:v>40835.0</c:v>
                </c:pt>
                <c:pt idx="1253">
                  <c:v>40836.0</c:v>
                </c:pt>
                <c:pt idx="1254">
                  <c:v>40837.0</c:v>
                </c:pt>
                <c:pt idx="1255">
                  <c:v>40840.0</c:v>
                </c:pt>
                <c:pt idx="1256">
                  <c:v>40841.0</c:v>
                </c:pt>
                <c:pt idx="1257">
                  <c:v>40842.0</c:v>
                </c:pt>
                <c:pt idx="1258">
                  <c:v>40843.0</c:v>
                </c:pt>
                <c:pt idx="1259">
                  <c:v>40844.0</c:v>
                </c:pt>
                <c:pt idx="1260">
                  <c:v>40847.0</c:v>
                </c:pt>
                <c:pt idx="1261">
                  <c:v>40848.0</c:v>
                </c:pt>
                <c:pt idx="1262">
                  <c:v>40849.0</c:v>
                </c:pt>
                <c:pt idx="1263">
                  <c:v>40850.0</c:v>
                </c:pt>
                <c:pt idx="1264">
                  <c:v>40851.0</c:v>
                </c:pt>
                <c:pt idx="1265">
                  <c:v>40854.0</c:v>
                </c:pt>
                <c:pt idx="1266">
                  <c:v>40855.0</c:v>
                </c:pt>
                <c:pt idx="1267">
                  <c:v>40856.0</c:v>
                </c:pt>
                <c:pt idx="1268">
                  <c:v>40857.0</c:v>
                </c:pt>
                <c:pt idx="1269">
                  <c:v>40858.0</c:v>
                </c:pt>
                <c:pt idx="1270">
                  <c:v>40861.0</c:v>
                </c:pt>
                <c:pt idx="1271">
                  <c:v>40862.0</c:v>
                </c:pt>
                <c:pt idx="1272">
                  <c:v>40863.0</c:v>
                </c:pt>
                <c:pt idx="1273">
                  <c:v>40864.0</c:v>
                </c:pt>
                <c:pt idx="1274">
                  <c:v>40865.0</c:v>
                </c:pt>
                <c:pt idx="1275">
                  <c:v>40868.0</c:v>
                </c:pt>
                <c:pt idx="1276">
                  <c:v>40869.0</c:v>
                </c:pt>
                <c:pt idx="1277">
                  <c:v>40870.0</c:v>
                </c:pt>
                <c:pt idx="1278">
                  <c:v>40871.0</c:v>
                </c:pt>
                <c:pt idx="1279">
                  <c:v>40872.0</c:v>
                </c:pt>
                <c:pt idx="1280">
                  <c:v>40875.0</c:v>
                </c:pt>
                <c:pt idx="1281">
                  <c:v>40876.0</c:v>
                </c:pt>
                <c:pt idx="1282">
                  <c:v>40877.0</c:v>
                </c:pt>
                <c:pt idx="1283">
                  <c:v>40878.0</c:v>
                </c:pt>
                <c:pt idx="1284">
                  <c:v>40879.0</c:v>
                </c:pt>
                <c:pt idx="1285">
                  <c:v>40882.0</c:v>
                </c:pt>
                <c:pt idx="1286">
                  <c:v>40883.0</c:v>
                </c:pt>
                <c:pt idx="1287">
                  <c:v>40884.0</c:v>
                </c:pt>
                <c:pt idx="1288">
                  <c:v>40885.0</c:v>
                </c:pt>
                <c:pt idx="1289">
                  <c:v>40886.0</c:v>
                </c:pt>
                <c:pt idx="1290">
                  <c:v>40889.0</c:v>
                </c:pt>
                <c:pt idx="1291">
                  <c:v>40890.0</c:v>
                </c:pt>
                <c:pt idx="1292">
                  <c:v>40891.0</c:v>
                </c:pt>
                <c:pt idx="1293">
                  <c:v>40892.0</c:v>
                </c:pt>
                <c:pt idx="1294">
                  <c:v>40893.0</c:v>
                </c:pt>
                <c:pt idx="1295">
                  <c:v>40896.0</c:v>
                </c:pt>
                <c:pt idx="1296">
                  <c:v>40897.0</c:v>
                </c:pt>
                <c:pt idx="1297">
                  <c:v>40898.0</c:v>
                </c:pt>
                <c:pt idx="1298">
                  <c:v>40899.0</c:v>
                </c:pt>
                <c:pt idx="1299">
                  <c:v>40900.0</c:v>
                </c:pt>
                <c:pt idx="1300">
                  <c:v>40903.0</c:v>
                </c:pt>
                <c:pt idx="1301">
                  <c:v>40904.0</c:v>
                </c:pt>
                <c:pt idx="1302">
                  <c:v>40905.0</c:v>
                </c:pt>
                <c:pt idx="1303">
                  <c:v>40906.0</c:v>
                </c:pt>
                <c:pt idx="1304">
                  <c:v>40907.0</c:v>
                </c:pt>
                <c:pt idx="1305">
                  <c:v>40910.0</c:v>
                </c:pt>
                <c:pt idx="1306">
                  <c:v>40911.0</c:v>
                </c:pt>
                <c:pt idx="1307">
                  <c:v>40912.0</c:v>
                </c:pt>
                <c:pt idx="1308">
                  <c:v>40913.0</c:v>
                </c:pt>
                <c:pt idx="1309">
                  <c:v>40914.0</c:v>
                </c:pt>
                <c:pt idx="1310">
                  <c:v>40917.0</c:v>
                </c:pt>
                <c:pt idx="1311">
                  <c:v>40918.0</c:v>
                </c:pt>
                <c:pt idx="1312">
                  <c:v>40919.0</c:v>
                </c:pt>
                <c:pt idx="1313">
                  <c:v>40920.0</c:v>
                </c:pt>
                <c:pt idx="1314">
                  <c:v>40921.0</c:v>
                </c:pt>
                <c:pt idx="1315">
                  <c:v>40924.0</c:v>
                </c:pt>
                <c:pt idx="1316">
                  <c:v>40925.0</c:v>
                </c:pt>
                <c:pt idx="1317">
                  <c:v>40926.0</c:v>
                </c:pt>
                <c:pt idx="1318">
                  <c:v>40927.0</c:v>
                </c:pt>
                <c:pt idx="1319">
                  <c:v>40928.0</c:v>
                </c:pt>
                <c:pt idx="1320">
                  <c:v>40931.0</c:v>
                </c:pt>
                <c:pt idx="1321">
                  <c:v>40932.0</c:v>
                </c:pt>
                <c:pt idx="1322">
                  <c:v>40933.0</c:v>
                </c:pt>
                <c:pt idx="1323">
                  <c:v>40934.0</c:v>
                </c:pt>
                <c:pt idx="1324">
                  <c:v>40935.0</c:v>
                </c:pt>
                <c:pt idx="1325">
                  <c:v>40938.0</c:v>
                </c:pt>
                <c:pt idx="1326">
                  <c:v>40939.0</c:v>
                </c:pt>
                <c:pt idx="1327">
                  <c:v>40940.0</c:v>
                </c:pt>
                <c:pt idx="1328">
                  <c:v>40941.0</c:v>
                </c:pt>
                <c:pt idx="1329">
                  <c:v>40942.0</c:v>
                </c:pt>
                <c:pt idx="1330">
                  <c:v>40945.0</c:v>
                </c:pt>
                <c:pt idx="1331">
                  <c:v>40946.0</c:v>
                </c:pt>
                <c:pt idx="1332">
                  <c:v>40947.0</c:v>
                </c:pt>
                <c:pt idx="1333">
                  <c:v>40948.0</c:v>
                </c:pt>
                <c:pt idx="1334">
                  <c:v>40949.0</c:v>
                </c:pt>
                <c:pt idx="1335">
                  <c:v>40952.0</c:v>
                </c:pt>
                <c:pt idx="1336">
                  <c:v>40953.0</c:v>
                </c:pt>
                <c:pt idx="1337">
                  <c:v>40954.0</c:v>
                </c:pt>
                <c:pt idx="1338">
                  <c:v>40955.0</c:v>
                </c:pt>
                <c:pt idx="1339">
                  <c:v>40956.0</c:v>
                </c:pt>
                <c:pt idx="1340">
                  <c:v>40959.0</c:v>
                </c:pt>
                <c:pt idx="1341">
                  <c:v>40960.0</c:v>
                </c:pt>
                <c:pt idx="1342">
                  <c:v>40961.0</c:v>
                </c:pt>
                <c:pt idx="1343">
                  <c:v>40962.0</c:v>
                </c:pt>
                <c:pt idx="1344">
                  <c:v>40963.0</c:v>
                </c:pt>
                <c:pt idx="1345">
                  <c:v>40966.0</c:v>
                </c:pt>
                <c:pt idx="1346">
                  <c:v>40967.0</c:v>
                </c:pt>
                <c:pt idx="1347">
                  <c:v>40968.0</c:v>
                </c:pt>
                <c:pt idx="1348">
                  <c:v>40969.0</c:v>
                </c:pt>
                <c:pt idx="1349">
                  <c:v>40970.0</c:v>
                </c:pt>
                <c:pt idx="1350">
                  <c:v>40973.0</c:v>
                </c:pt>
                <c:pt idx="1351">
                  <c:v>40974.0</c:v>
                </c:pt>
                <c:pt idx="1352">
                  <c:v>40975.0</c:v>
                </c:pt>
                <c:pt idx="1353">
                  <c:v>40976.0</c:v>
                </c:pt>
                <c:pt idx="1354">
                  <c:v>40977.0</c:v>
                </c:pt>
                <c:pt idx="1355">
                  <c:v>40980.0</c:v>
                </c:pt>
                <c:pt idx="1356">
                  <c:v>40981.0</c:v>
                </c:pt>
                <c:pt idx="1357">
                  <c:v>40982.0</c:v>
                </c:pt>
                <c:pt idx="1358">
                  <c:v>40983.0</c:v>
                </c:pt>
                <c:pt idx="1359">
                  <c:v>40984.0</c:v>
                </c:pt>
                <c:pt idx="1360">
                  <c:v>40987.0</c:v>
                </c:pt>
                <c:pt idx="1361">
                  <c:v>40988.0</c:v>
                </c:pt>
                <c:pt idx="1362">
                  <c:v>40989.0</c:v>
                </c:pt>
                <c:pt idx="1363">
                  <c:v>40990.0</c:v>
                </c:pt>
                <c:pt idx="1364">
                  <c:v>40991.0</c:v>
                </c:pt>
                <c:pt idx="1365">
                  <c:v>40994.0</c:v>
                </c:pt>
                <c:pt idx="1366">
                  <c:v>40995.0</c:v>
                </c:pt>
                <c:pt idx="1367">
                  <c:v>40996.0</c:v>
                </c:pt>
                <c:pt idx="1368">
                  <c:v>40997.0</c:v>
                </c:pt>
                <c:pt idx="1369">
                  <c:v>40998.0</c:v>
                </c:pt>
                <c:pt idx="1370">
                  <c:v>41001.0</c:v>
                </c:pt>
                <c:pt idx="1371">
                  <c:v>41002.0</c:v>
                </c:pt>
                <c:pt idx="1372">
                  <c:v>41003.0</c:v>
                </c:pt>
                <c:pt idx="1373">
                  <c:v>41004.0</c:v>
                </c:pt>
                <c:pt idx="1374">
                  <c:v>41005.0</c:v>
                </c:pt>
                <c:pt idx="1375">
                  <c:v>41008.0</c:v>
                </c:pt>
                <c:pt idx="1376">
                  <c:v>41009.0</c:v>
                </c:pt>
                <c:pt idx="1377">
                  <c:v>41010.0</c:v>
                </c:pt>
                <c:pt idx="1378">
                  <c:v>41011.0</c:v>
                </c:pt>
                <c:pt idx="1379">
                  <c:v>41012.0</c:v>
                </c:pt>
                <c:pt idx="1380">
                  <c:v>41015.0</c:v>
                </c:pt>
                <c:pt idx="1381">
                  <c:v>41016.0</c:v>
                </c:pt>
                <c:pt idx="1382">
                  <c:v>41017.0</c:v>
                </c:pt>
                <c:pt idx="1383">
                  <c:v>41018.0</c:v>
                </c:pt>
                <c:pt idx="1384">
                  <c:v>41019.0</c:v>
                </c:pt>
                <c:pt idx="1385">
                  <c:v>41022.0</c:v>
                </c:pt>
                <c:pt idx="1386">
                  <c:v>41023.0</c:v>
                </c:pt>
                <c:pt idx="1387">
                  <c:v>41024.0</c:v>
                </c:pt>
                <c:pt idx="1388">
                  <c:v>41025.0</c:v>
                </c:pt>
                <c:pt idx="1389">
                  <c:v>41026.0</c:v>
                </c:pt>
                <c:pt idx="1390">
                  <c:v>41029.0</c:v>
                </c:pt>
                <c:pt idx="1391">
                  <c:v>41030.0</c:v>
                </c:pt>
                <c:pt idx="1392">
                  <c:v>41031.0</c:v>
                </c:pt>
                <c:pt idx="1393">
                  <c:v>41032.0</c:v>
                </c:pt>
                <c:pt idx="1394">
                  <c:v>41033.0</c:v>
                </c:pt>
                <c:pt idx="1395">
                  <c:v>41036.0</c:v>
                </c:pt>
                <c:pt idx="1396">
                  <c:v>41037.0</c:v>
                </c:pt>
                <c:pt idx="1397">
                  <c:v>41038.0</c:v>
                </c:pt>
                <c:pt idx="1398">
                  <c:v>41039.0</c:v>
                </c:pt>
                <c:pt idx="1399">
                  <c:v>41040.0</c:v>
                </c:pt>
                <c:pt idx="1400">
                  <c:v>41043.0</c:v>
                </c:pt>
                <c:pt idx="1401">
                  <c:v>41044.0</c:v>
                </c:pt>
                <c:pt idx="1402">
                  <c:v>41045.0</c:v>
                </c:pt>
                <c:pt idx="1403">
                  <c:v>41046.0</c:v>
                </c:pt>
                <c:pt idx="1404">
                  <c:v>41047.0</c:v>
                </c:pt>
                <c:pt idx="1405">
                  <c:v>41050.0</c:v>
                </c:pt>
                <c:pt idx="1406">
                  <c:v>41051.0</c:v>
                </c:pt>
                <c:pt idx="1407">
                  <c:v>41052.0</c:v>
                </c:pt>
                <c:pt idx="1408">
                  <c:v>41053.0</c:v>
                </c:pt>
                <c:pt idx="1409">
                  <c:v>41054.0</c:v>
                </c:pt>
                <c:pt idx="1410">
                  <c:v>41057.0</c:v>
                </c:pt>
                <c:pt idx="1411">
                  <c:v>41058.0</c:v>
                </c:pt>
                <c:pt idx="1412">
                  <c:v>41059.0</c:v>
                </c:pt>
                <c:pt idx="1413">
                  <c:v>41060.0</c:v>
                </c:pt>
                <c:pt idx="1414">
                  <c:v>41061.0</c:v>
                </c:pt>
                <c:pt idx="1415">
                  <c:v>41064.0</c:v>
                </c:pt>
                <c:pt idx="1416">
                  <c:v>41065.0</c:v>
                </c:pt>
                <c:pt idx="1417">
                  <c:v>41066.0</c:v>
                </c:pt>
                <c:pt idx="1418">
                  <c:v>41067.0</c:v>
                </c:pt>
                <c:pt idx="1419">
                  <c:v>41068.0</c:v>
                </c:pt>
                <c:pt idx="1420">
                  <c:v>41071.0</c:v>
                </c:pt>
                <c:pt idx="1421">
                  <c:v>41072.0</c:v>
                </c:pt>
                <c:pt idx="1422">
                  <c:v>41073.0</c:v>
                </c:pt>
                <c:pt idx="1423">
                  <c:v>41074.0</c:v>
                </c:pt>
                <c:pt idx="1424">
                  <c:v>41075.0</c:v>
                </c:pt>
                <c:pt idx="1425">
                  <c:v>41078.0</c:v>
                </c:pt>
                <c:pt idx="1426">
                  <c:v>41079.0</c:v>
                </c:pt>
                <c:pt idx="1427">
                  <c:v>41080.0</c:v>
                </c:pt>
                <c:pt idx="1428">
                  <c:v>41081.0</c:v>
                </c:pt>
                <c:pt idx="1429">
                  <c:v>41082.0</c:v>
                </c:pt>
                <c:pt idx="1430">
                  <c:v>41085.0</c:v>
                </c:pt>
                <c:pt idx="1431">
                  <c:v>41086.0</c:v>
                </c:pt>
                <c:pt idx="1432">
                  <c:v>41087.0</c:v>
                </c:pt>
                <c:pt idx="1433">
                  <c:v>41088.0</c:v>
                </c:pt>
                <c:pt idx="1434">
                  <c:v>41089.0</c:v>
                </c:pt>
                <c:pt idx="1435">
                  <c:v>41092.0</c:v>
                </c:pt>
                <c:pt idx="1436">
                  <c:v>41093.0</c:v>
                </c:pt>
                <c:pt idx="1437">
                  <c:v>41094.0</c:v>
                </c:pt>
                <c:pt idx="1438">
                  <c:v>41095.0</c:v>
                </c:pt>
                <c:pt idx="1439">
                  <c:v>41096.0</c:v>
                </c:pt>
                <c:pt idx="1440">
                  <c:v>41099.0</c:v>
                </c:pt>
                <c:pt idx="1441">
                  <c:v>41100.0</c:v>
                </c:pt>
                <c:pt idx="1442">
                  <c:v>41101.0</c:v>
                </c:pt>
                <c:pt idx="1443">
                  <c:v>41102.0</c:v>
                </c:pt>
                <c:pt idx="1444">
                  <c:v>41103.0</c:v>
                </c:pt>
                <c:pt idx="1445">
                  <c:v>41106.0</c:v>
                </c:pt>
                <c:pt idx="1446">
                  <c:v>41107.0</c:v>
                </c:pt>
                <c:pt idx="1447">
                  <c:v>41108.0</c:v>
                </c:pt>
                <c:pt idx="1448">
                  <c:v>41109.0</c:v>
                </c:pt>
                <c:pt idx="1449">
                  <c:v>41110.0</c:v>
                </c:pt>
                <c:pt idx="1450">
                  <c:v>41113.0</c:v>
                </c:pt>
                <c:pt idx="1451">
                  <c:v>41114.0</c:v>
                </c:pt>
                <c:pt idx="1452">
                  <c:v>41115.0</c:v>
                </c:pt>
                <c:pt idx="1453">
                  <c:v>41116.0</c:v>
                </c:pt>
                <c:pt idx="1454">
                  <c:v>41117.0</c:v>
                </c:pt>
                <c:pt idx="1455">
                  <c:v>41120.0</c:v>
                </c:pt>
                <c:pt idx="1456">
                  <c:v>41121.0</c:v>
                </c:pt>
                <c:pt idx="1457">
                  <c:v>41122.0</c:v>
                </c:pt>
                <c:pt idx="1458">
                  <c:v>41123.0</c:v>
                </c:pt>
                <c:pt idx="1459">
                  <c:v>41124.0</c:v>
                </c:pt>
                <c:pt idx="1460">
                  <c:v>41127.0</c:v>
                </c:pt>
                <c:pt idx="1461">
                  <c:v>41128.0</c:v>
                </c:pt>
                <c:pt idx="1462">
                  <c:v>41129.0</c:v>
                </c:pt>
                <c:pt idx="1463">
                  <c:v>41130.0</c:v>
                </c:pt>
                <c:pt idx="1464">
                  <c:v>41131.0</c:v>
                </c:pt>
                <c:pt idx="1465">
                  <c:v>41134.0</c:v>
                </c:pt>
                <c:pt idx="1466">
                  <c:v>41135.0</c:v>
                </c:pt>
                <c:pt idx="1467">
                  <c:v>41136.0</c:v>
                </c:pt>
                <c:pt idx="1468">
                  <c:v>41137.0</c:v>
                </c:pt>
                <c:pt idx="1469">
                  <c:v>41138.0</c:v>
                </c:pt>
                <c:pt idx="1470">
                  <c:v>41141.0</c:v>
                </c:pt>
                <c:pt idx="1471">
                  <c:v>41142.0</c:v>
                </c:pt>
                <c:pt idx="1472">
                  <c:v>41143.0</c:v>
                </c:pt>
                <c:pt idx="1473">
                  <c:v>41144.0</c:v>
                </c:pt>
                <c:pt idx="1474">
                  <c:v>41145.0</c:v>
                </c:pt>
                <c:pt idx="1475">
                  <c:v>41148.0</c:v>
                </c:pt>
                <c:pt idx="1476">
                  <c:v>41149.0</c:v>
                </c:pt>
                <c:pt idx="1477">
                  <c:v>41150.0</c:v>
                </c:pt>
                <c:pt idx="1478">
                  <c:v>41151.0</c:v>
                </c:pt>
                <c:pt idx="1479">
                  <c:v>41152.0</c:v>
                </c:pt>
                <c:pt idx="1480">
                  <c:v>41155.0</c:v>
                </c:pt>
                <c:pt idx="1481">
                  <c:v>41156.0</c:v>
                </c:pt>
                <c:pt idx="1482">
                  <c:v>41157.0</c:v>
                </c:pt>
                <c:pt idx="1483">
                  <c:v>41158.0</c:v>
                </c:pt>
                <c:pt idx="1484">
                  <c:v>41159.0</c:v>
                </c:pt>
                <c:pt idx="1485">
                  <c:v>41162.0</c:v>
                </c:pt>
                <c:pt idx="1486">
                  <c:v>41163.0</c:v>
                </c:pt>
                <c:pt idx="1487">
                  <c:v>41164.0</c:v>
                </c:pt>
                <c:pt idx="1488">
                  <c:v>41165.0</c:v>
                </c:pt>
                <c:pt idx="1489">
                  <c:v>41166.0</c:v>
                </c:pt>
                <c:pt idx="1490">
                  <c:v>41169.0</c:v>
                </c:pt>
                <c:pt idx="1491">
                  <c:v>41170.0</c:v>
                </c:pt>
                <c:pt idx="1492">
                  <c:v>41171.0</c:v>
                </c:pt>
                <c:pt idx="1493">
                  <c:v>41172.0</c:v>
                </c:pt>
                <c:pt idx="1494">
                  <c:v>41173.0</c:v>
                </c:pt>
                <c:pt idx="1495">
                  <c:v>41176.0</c:v>
                </c:pt>
                <c:pt idx="1496">
                  <c:v>41177.0</c:v>
                </c:pt>
                <c:pt idx="1497">
                  <c:v>41178.0</c:v>
                </c:pt>
                <c:pt idx="1498">
                  <c:v>41179.0</c:v>
                </c:pt>
                <c:pt idx="1499">
                  <c:v>41180.0</c:v>
                </c:pt>
                <c:pt idx="1500">
                  <c:v>41183.0</c:v>
                </c:pt>
                <c:pt idx="1501">
                  <c:v>41184.0</c:v>
                </c:pt>
                <c:pt idx="1502">
                  <c:v>41185.0</c:v>
                </c:pt>
                <c:pt idx="1503">
                  <c:v>41186.0</c:v>
                </c:pt>
                <c:pt idx="1504">
                  <c:v>41187.0</c:v>
                </c:pt>
                <c:pt idx="1505">
                  <c:v>41190.0</c:v>
                </c:pt>
                <c:pt idx="1506">
                  <c:v>41191.0</c:v>
                </c:pt>
                <c:pt idx="1507">
                  <c:v>41192.0</c:v>
                </c:pt>
                <c:pt idx="1508">
                  <c:v>41193.0</c:v>
                </c:pt>
                <c:pt idx="1509">
                  <c:v>41194.0</c:v>
                </c:pt>
                <c:pt idx="1510">
                  <c:v>41197.0</c:v>
                </c:pt>
                <c:pt idx="1511">
                  <c:v>41198.0</c:v>
                </c:pt>
                <c:pt idx="1512">
                  <c:v>41199.0</c:v>
                </c:pt>
                <c:pt idx="1513">
                  <c:v>41200.0</c:v>
                </c:pt>
                <c:pt idx="1514">
                  <c:v>41201.0</c:v>
                </c:pt>
                <c:pt idx="1515">
                  <c:v>41204.0</c:v>
                </c:pt>
                <c:pt idx="1516">
                  <c:v>41205.0</c:v>
                </c:pt>
                <c:pt idx="1517">
                  <c:v>41206.0</c:v>
                </c:pt>
                <c:pt idx="1518">
                  <c:v>41207.0</c:v>
                </c:pt>
                <c:pt idx="1519">
                  <c:v>41208.0</c:v>
                </c:pt>
                <c:pt idx="1520">
                  <c:v>41211.0</c:v>
                </c:pt>
                <c:pt idx="1521">
                  <c:v>41212.0</c:v>
                </c:pt>
                <c:pt idx="1522">
                  <c:v>41213.0</c:v>
                </c:pt>
                <c:pt idx="1523">
                  <c:v>41214.0</c:v>
                </c:pt>
                <c:pt idx="1524">
                  <c:v>41215.0</c:v>
                </c:pt>
                <c:pt idx="1525">
                  <c:v>41218.0</c:v>
                </c:pt>
                <c:pt idx="1526">
                  <c:v>41219.0</c:v>
                </c:pt>
                <c:pt idx="1527">
                  <c:v>41220.0</c:v>
                </c:pt>
                <c:pt idx="1528">
                  <c:v>41221.0</c:v>
                </c:pt>
                <c:pt idx="1529">
                  <c:v>41222.0</c:v>
                </c:pt>
                <c:pt idx="1530">
                  <c:v>41225.0</c:v>
                </c:pt>
                <c:pt idx="1531">
                  <c:v>41226.0</c:v>
                </c:pt>
                <c:pt idx="1532">
                  <c:v>41227.0</c:v>
                </c:pt>
                <c:pt idx="1533">
                  <c:v>41228.0</c:v>
                </c:pt>
                <c:pt idx="1534">
                  <c:v>41229.0</c:v>
                </c:pt>
                <c:pt idx="1535">
                  <c:v>41232.0</c:v>
                </c:pt>
                <c:pt idx="1536">
                  <c:v>41233.0</c:v>
                </c:pt>
                <c:pt idx="1537">
                  <c:v>41234.0</c:v>
                </c:pt>
                <c:pt idx="1538">
                  <c:v>41235.0</c:v>
                </c:pt>
                <c:pt idx="1539">
                  <c:v>41236.0</c:v>
                </c:pt>
                <c:pt idx="1540">
                  <c:v>41239.0</c:v>
                </c:pt>
                <c:pt idx="1541">
                  <c:v>41240.0</c:v>
                </c:pt>
                <c:pt idx="1542">
                  <c:v>41241.0</c:v>
                </c:pt>
                <c:pt idx="1543">
                  <c:v>41242.0</c:v>
                </c:pt>
                <c:pt idx="1544">
                  <c:v>41243.0</c:v>
                </c:pt>
                <c:pt idx="1545">
                  <c:v>41246.0</c:v>
                </c:pt>
                <c:pt idx="1546">
                  <c:v>41247.0</c:v>
                </c:pt>
                <c:pt idx="1547">
                  <c:v>41248.0</c:v>
                </c:pt>
                <c:pt idx="1548">
                  <c:v>41249.0</c:v>
                </c:pt>
                <c:pt idx="1549">
                  <c:v>41250.0</c:v>
                </c:pt>
                <c:pt idx="1550">
                  <c:v>41253.0</c:v>
                </c:pt>
                <c:pt idx="1551">
                  <c:v>41254.0</c:v>
                </c:pt>
                <c:pt idx="1552">
                  <c:v>41255.0</c:v>
                </c:pt>
                <c:pt idx="1553">
                  <c:v>41256.0</c:v>
                </c:pt>
                <c:pt idx="1554">
                  <c:v>41257.0</c:v>
                </c:pt>
                <c:pt idx="1555">
                  <c:v>41260.0</c:v>
                </c:pt>
                <c:pt idx="1556">
                  <c:v>41261.0</c:v>
                </c:pt>
                <c:pt idx="1557">
                  <c:v>41262.0</c:v>
                </c:pt>
                <c:pt idx="1558">
                  <c:v>41263.0</c:v>
                </c:pt>
                <c:pt idx="1559">
                  <c:v>41264.0</c:v>
                </c:pt>
                <c:pt idx="1560">
                  <c:v>41267.0</c:v>
                </c:pt>
                <c:pt idx="1561">
                  <c:v>41268.0</c:v>
                </c:pt>
                <c:pt idx="1562">
                  <c:v>41269.0</c:v>
                </c:pt>
                <c:pt idx="1563">
                  <c:v>41270.0</c:v>
                </c:pt>
                <c:pt idx="1564">
                  <c:v>41271.0</c:v>
                </c:pt>
                <c:pt idx="1565">
                  <c:v>41274.0</c:v>
                </c:pt>
                <c:pt idx="1566">
                  <c:v>41275.0</c:v>
                </c:pt>
                <c:pt idx="1567">
                  <c:v>41276.0</c:v>
                </c:pt>
                <c:pt idx="1568">
                  <c:v>41277.0</c:v>
                </c:pt>
                <c:pt idx="1569">
                  <c:v>41278.0</c:v>
                </c:pt>
                <c:pt idx="1570">
                  <c:v>41281.0</c:v>
                </c:pt>
                <c:pt idx="1571">
                  <c:v>41282.0</c:v>
                </c:pt>
                <c:pt idx="1572">
                  <c:v>41283.0</c:v>
                </c:pt>
                <c:pt idx="1573">
                  <c:v>41284.0</c:v>
                </c:pt>
                <c:pt idx="1574">
                  <c:v>41285.0</c:v>
                </c:pt>
                <c:pt idx="1575">
                  <c:v>41288.0</c:v>
                </c:pt>
                <c:pt idx="1576">
                  <c:v>41289.0</c:v>
                </c:pt>
                <c:pt idx="1577">
                  <c:v>41290.0</c:v>
                </c:pt>
                <c:pt idx="1578">
                  <c:v>41291.0</c:v>
                </c:pt>
                <c:pt idx="1579">
                  <c:v>41292.0</c:v>
                </c:pt>
                <c:pt idx="1580">
                  <c:v>41295.0</c:v>
                </c:pt>
                <c:pt idx="1581">
                  <c:v>41296.0</c:v>
                </c:pt>
                <c:pt idx="1582">
                  <c:v>41297.0</c:v>
                </c:pt>
                <c:pt idx="1583">
                  <c:v>41298.0</c:v>
                </c:pt>
                <c:pt idx="1584">
                  <c:v>41299.0</c:v>
                </c:pt>
                <c:pt idx="1585">
                  <c:v>41302.0</c:v>
                </c:pt>
                <c:pt idx="1586">
                  <c:v>41303.0</c:v>
                </c:pt>
                <c:pt idx="1587">
                  <c:v>41304.0</c:v>
                </c:pt>
                <c:pt idx="1588">
                  <c:v>41305.0</c:v>
                </c:pt>
                <c:pt idx="1589">
                  <c:v>41306.0</c:v>
                </c:pt>
                <c:pt idx="1590">
                  <c:v>41309.0</c:v>
                </c:pt>
                <c:pt idx="1591">
                  <c:v>41310.0</c:v>
                </c:pt>
                <c:pt idx="1592">
                  <c:v>41311.0</c:v>
                </c:pt>
                <c:pt idx="1593">
                  <c:v>41312.0</c:v>
                </c:pt>
                <c:pt idx="1594">
                  <c:v>41313.0</c:v>
                </c:pt>
                <c:pt idx="1595">
                  <c:v>41316.0</c:v>
                </c:pt>
                <c:pt idx="1596">
                  <c:v>41317.0</c:v>
                </c:pt>
                <c:pt idx="1597">
                  <c:v>41318.0</c:v>
                </c:pt>
                <c:pt idx="1598">
                  <c:v>41319.0</c:v>
                </c:pt>
                <c:pt idx="1599">
                  <c:v>41320.0</c:v>
                </c:pt>
                <c:pt idx="1600">
                  <c:v>41323.0</c:v>
                </c:pt>
                <c:pt idx="1601">
                  <c:v>41324.0</c:v>
                </c:pt>
                <c:pt idx="1602">
                  <c:v>41325.0</c:v>
                </c:pt>
                <c:pt idx="1603">
                  <c:v>41326.0</c:v>
                </c:pt>
                <c:pt idx="1604">
                  <c:v>41327.0</c:v>
                </c:pt>
                <c:pt idx="1605">
                  <c:v>41330.0</c:v>
                </c:pt>
                <c:pt idx="1606">
                  <c:v>41331.0</c:v>
                </c:pt>
                <c:pt idx="1607">
                  <c:v>41332.0</c:v>
                </c:pt>
                <c:pt idx="1608">
                  <c:v>41333.0</c:v>
                </c:pt>
                <c:pt idx="1609">
                  <c:v>41334.0</c:v>
                </c:pt>
                <c:pt idx="1610">
                  <c:v>41337.0</c:v>
                </c:pt>
                <c:pt idx="1611">
                  <c:v>41338.0</c:v>
                </c:pt>
                <c:pt idx="1612">
                  <c:v>41339.0</c:v>
                </c:pt>
                <c:pt idx="1613">
                  <c:v>41340.0</c:v>
                </c:pt>
                <c:pt idx="1614">
                  <c:v>41341.0</c:v>
                </c:pt>
                <c:pt idx="1615">
                  <c:v>41344.0</c:v>
                </c:pt>
                <c:pt idx="1616">
                  <c:v>41345.0</c:v>
                </c:pt>
                <c:pt idx="1617">
                  <c:v>41346.0</c:v>
                </c:pt>
                <c:pt idx="1618">
                  <c:v>41347.0</c:v>
                </c:pt>
                <c:pt idx="1619">
                  <c:v>41348.0</c:v>
                </c:pt>
                <c:pt idx="1620">
                  <c:v>41351.0</c:v>
                </c:pt>
                <c:pt idx="1621">
                  <c:v>41352.0</c:v>
                </c:pt>
                <c:pt idx="1622">
                  <c:v>41353.0</c:v>
                </c:pt>
                <c:pt idx="1623">
                  <c:v>41354.0</c:v>
                </c:pt>
                <c:pt idx="1624">
                  <c:v>41355.0</c:v>
                </c:pt>
                <c:pt idx="1625">
                  <c:v>41358.0</c:v>
                </c:pt>
                <c:pt idx="1626">
                  <c:v>41359.0</c:v>
                </c:pt>
                <c:pt idx="1627">
                  <c:v>41360.0</c:v>
                </c:pt>
                <c:pt idx="1628">
                  <c:v>41361.0</c:v>
                </c:pt>
                <c:pt idx="1629">
                  <c:v>41362.0</c:v>
                </c:pt>
                <c:pt idx="1630">
                  <c:v>41365.0</c:v>
                </c:pt>
                <c:pt idx="1631">
                  <c:v>41366.0</c:v>
                </c:pt>
                <c:pt idx="1632">
                  <c:v>41367.0</c:v>
                </c:pt>
                <c:pt idx="1633">
                  <c:v>41368.0</c:v>
                </c:pt>
                <c:pt idx="1634">
                  <c:v>41369.0</c:v>
                </c:pt>
                <c:pt idx="1635">
                  <c:v>41372.0</c:v>
                </c:pt>
                <c:pt idx="1636">
                  <c:v>41373.0</c:v>
                </c:pt>
                <c:pt idx="1637">
                  <c:v>41374.0</c:v>
                </c:pt>
                <c:pt idx="1638">
                  <c:v>41375.0</c:v>
                </c:pt>
                <c:pt idx="1639">
                  <c:v>41376.0</c:v>
                </c:pt>
                <c:pt idx="1640">
                  <c:v>41379.0</c:v>
                </c:pt>
                <c:pt idx="1641">
                  <c:v>41380.0</c:v>
                </c:pt>
                <c:pt idx="1642">
                  <c:v>41381.0</c:v>
                </c:pt>
                <c:pt idx="1643">
                  <c:v>41382.0</c:v>
                </c:pt>
                <c:pt idx="1644">
                  <c:v>41383.0</c:v>
                </c:pt>
                <c:pt idx="1645">
                  <c:v>41386.0</c:v>
                </c:pt>
                <c:pt idx="1646">
                  <c:v>41387.0</c:v>
                </c:pt>
                <c:pt idx="1647">
                  <c:v>41388.0</c:v>
                </c:pt>
                <c:pt idx="1648">
                  <c:v>41389.0</c:v>
                </c:pt>
                <c:pt idx="1649">
                  <c:v>41390.0</c:v>
                </c:pt>
                <c:pt idx="1650">
                  <c:v>41393.0</c:v>
                </c:pt>
                <c:pt idx="1651">
                  <c:v>41394.0</c:v>
                </c:pt>
                <c:pt idx="1652">
                  <c:v>41395.0</c:v>
                </c:pt>
                <c:pt idx="1653">
                  <c:v>41396.0</c:v>
                </c:pt>
                <c:pt idx="1654">
                  <c:v>41397.0</c:v>
                </c:pt>
                <c:pt idx="1655">
                  <c:v>41400.0</c:v>
                </c:pt>
                <c:pt idx="1656">
                  <c:v>41401.0</c:v>
                </c:pt>
                <c:pt idx="1657">
                  <c:v>41402.0</c:v>
                </c:pt>
                <c:pt idx="1658">
                  <c:v>41403.0</c:v>
                </c:pt>
                <c:pt idx="1659">
                  <c:v>41404.0</c:v>
                </c:pt>
                <c:pt idx="1660">
                  <c:v>41407.0</c:v>
                </c:pt>
                <c:pt idx="1661">
                  <c:v>41408.0</c:v>
                </c:pt>
                <c:pt idx="1662">
                  <c:v>41409.0</c:v>
                </c:pt>
                <c:pt idx="1663">
                  <c:v>41410.0</c:v>
                </c:pt>
                <c:pt idx="1664">
                  <c:v>41411.0</c:v>
                </c:pt>
                <c:pt idx="1665">
                  <c:v>41414.0</c:v>
                </c:pt>
                <c:pt idx="1666">
                  <c:v>41415.0</c:v>
                </c:pt>
                <c:pt idx="1667">
                  <c:v>41416.0</c:v>
                </c:pt>
                <c:pt idx="1668">
                  <c:v>41417.0</c:v>
                </c:pt>
                <c:pt idx="1669">
                  <c:v>41418.0</c:v>
                </c:pt>
                <c:pt idx="1670">
                  <c:v>41421.0</c:v>
                </c:pt>
                <c:pt idx="1671">
                  <c:v>41422.0</c:v>
                </c:pt>
                <c:pt idx="1672">
                  <c:v>41423.0</c:v>
                </c:pt>
                <c:pt idx="1673">
                  <c:v>41424.0</c:v>
                </c:pt>
                <c:pt idx="1674">
                  <c:v>41425.0</c:v>
                </c:pt>
              </c:numCache>
            </c:numRef>
          </c:xVal>
          <c:yVal>
            <c:numRef>
              <c:f>RR!$F$3:$F$1677</c:f>
              <c:numCache>
                <c:formatCode>General</c:formatCode>
                <c:ptCount val="1675"/>
                <c:pt idx="0">
                  <c:v>-0.8</c:v>
                </c:pt>
                <c:pt idx="1">
                  <c:v>-0.8</c:v>
                </c:pt>
                <c:pt idx="2">
                  <c:v>-0.825</c:v>
                </c:pt>
                <c:pt idx="3">
                  <c:v>-0.6435</c:v>
                </c:pt>
                <c:pt idx="4">
                  <c:v>-0.8</c:v>
                </c:pt>
                <c:pt idx="5">
                  <c:v>-0.75</c:v>
                </c:pt>
                <c:pt idx="6">
                  <c:v>-0.725</c:v>
                </c:pt>
                <c:pt idx="7">
                  <c:v>-0.725</c:v>
                </c:pt>
                <c:pt idx="8">
                  <c:v>-0.725</c:v>
                </c:pt>
                <c:pt idx="9">
                  <c:v>-0.6</c:v>
                </c:pt>
                <c:pt idx="10">
                  <c:v>-0.5375</c:v>
                </c:pt>
                <c:pt idx="11">
                  <c:v>-0.575</c:v>
                </c:pt>
                <c:pt idx="12">
                  <c:v>-0.575</c:v>
                </c:pt>
                <c:pt idx="13">
                  <c:v>-0.5</c:v>
                </c:pt>
                <c:pt idx="14">
                  <c:v>-0.45</c:v>
                </c:pt>
                <c:pt idx="15">
                  <c:v>-0.4</c:v>
                </c:pt>
                <c:pt idx="16">
                  <c:v>-0.475</c:v>
                </c:pt>
                <c:pt idx="17">
                  <c:v>-0.6</c:v>
                </c:pt>
                <c:pt idx="18">
                  <c:v>-0.875</c:v>
                </c:pt>
                <c:pt idx="19">
                  <c:v>-0.9</c:v>
                </c:pt>
                <c:pt idx="20">
                  <c:v>-0.8</c:v>
                </c:pt>
                <c:pt idx="21">
                  <c:v>-0.825</c:v>
                </c:pt>
                <c:pt idx="22">
                  <c:v>-1.075</c:v>
                </c:pt>
                <c:pt idx="23">
                  <c:v>-1.2474</c:v>
                </c:pt>
                <c:pt idx="24">
                  <c:v>-1.2</c:v>
                </c:pt>
                <c:pt idx="25">
                  <c:v>-1.27</c:v>
                </c:pt>
                <c:pt idx="26">
                  <c:v>-1.325</c:v>
                </c:pt>
                <c:pt idx="27">
                  <c:v>-1.275</c:v>
                </c:pt>
                <c:pt idx="28">
                  <c:v>-1.225</c:v>
                </c:pt>
                <c:pt idx="29">
                  <c:v>-1.175</c:v>
                </c:pt>
                <c:pt idx="30">
                  <c:v>-0.825</c:v>
                </c:pt>
                <c:pt idx="31">
                  <c:v>-0.95</c:v>
                </c:pt>
                <c:pt idx="32">
                  <c:v>-0.975</c:v>
                </c:pt>
                <c:pt idx="33">
                  <c:v>-1.375</c:v>
                </c:pt>
                <c:pt idx="34">
                  <c:v>-1.375</c:v>
                </c:pt>
                <c:pt idx="35">
                  <c:v>-1.3365</c:v>
                </c:pt>
                <c:pt idx="36">
                  <c:v>-1.1781</c:v>
                </c:pt>
                <c:pt idx="37">
                  <c:v>-0.9999</c:v>
                </c:pt>
                <c:pt idx="38">
                  <c:v>-0.825</c:v>
                </c:pt>
                <c:pt idx="39">
                  <c:v>-0.775</c:v>
                </c:pt>
                <c:pt idx="40">
                  <c:v>-0.775</c:v>
                </c:pt>
                <c:pt idx="41">
                  <c:v>-1.287</c:v>
                </c:pt>
                <c:pt idx="42">
                  <c:v>-1.4</c:v>
                </c:pt>
                <c:pt idx="43">
                  <c:v>-1.375</c:v>
                </c:pt>
                <c:pt idx="44">
                  <c:v>-1.5</c:v>
                </c:pt>
                <c:pt idx="45">
                  <c:v>-1.95</c:v>
                </c:pt>
                <c:pt idx="46">
                  <c:v>-1.75</c:v>
                </c:pt>
                <c:pt idx="47">
                  <c:v>-1.75</c:v>
                </c:pt>
                <c:pt idx="48">
                  <c:v>-1.8</c:v>
                </c:pt>
                <c:pt idx="49">
                  <c:v>-1.7</c:v>
                </c:pt>
                <c:pt idx="50">
                  <c:v>-1.4355</c:v>
                </c:pt>
                <c:pt idx="51">
                  <c:v>-1.6</c:v>
                </c:pt>
                <c:pt idx="52">
                  <c:v>-1.782</c:v>
                </c:pt>
                <c:pt idx="53">
                  <c:v>-1.825</c:v>
                </c:pt>
                <c:pt idx="54">
                  <c:v>-1.7</c:v>
                </c:pt>
                <c:pt idx="55">
                  <c:v>-1.75</c:v>
                </c:pt>
                <c:pt idx="56">
                  <c:v>-1.75</c:v>
                </c:pt>
                <c:pt idx="57">
                  <c:v>-1.683</c:v>
                </c:pt>
                <c:pt idx="58">
                  <c:v>-1.75</c:v>
                </c:pt>
                <c:pt idx="59">
                  <c:v>-1.575</c:v>
                </c:pt>
                <c:pt idx="60">
                  <c:v>-1.5375</c:v>
                </c:pt>
                <c:pt idx="61">
                  <c:v>-1.5375</c:v>
                </c:pt>
                <c:pt idx="62">
                  <c:v>-1.75</c:v>
                </c:pt>
                <c:pt idx="63">
                  <c:v>-1.78</c:v>
                </c:pt>
                <c:pt idx="64">
                  <c:v>-1.8</c:v>
                </c:pt>
                <c:pt idx="65">
                  <c:v>-1.85</c:v>
                </c:pt>
                <c:pt idx="66">
                  <c:v>-1.683</c:v>
                </c:pt>
                <c:pt idx="67">
                  <c:v>-1.6137</c:v>
                </c:pt>
                <c:pt idx="68">
                  <c:v>-1.65</c:v>
                </c:pt>
                <c:pt idx="69">
                  <c:v>-1.65</c:v>
                </c:pt>
                <c:pt idx="70">
                  <c:v>-1.6</c:v>
                </c:pt>
                <c:pt idx="71">
                  <c:v>-1.575</c:v>
                </c:pt>
                <c:pt idx="72">
                  <c:v>-1.584</c:v>
                </c:pt>
                <c:pt idx="73">
                  <c:v>-1.55</c:v>
                </c:pt>
                <c:pt idx="74">
                  <c:v>-1.55</c:v>
                </c:pt>
                <c:pt idx="75">
                  <c:v>-1.55</c:v>
                </c:pt>
                <c:pt idx="76">
                  <c:v>-1.5</c:v>
                </c:pt>
                <c:pt idx="77">
                  <c:v>-1.65</c:v>
                </c:pt>
                <c:pt idx="78">
                  <c:v>-1.8</c:v>
                </c:pt>
                <c:pt idx="79">
                  <c:v>-1.7</c:v>
                </c:pt>
                <c:pt idx="80">
                  <c:v>-1.7</c:v>
                </c:pt>
                <c:pt idx="81">
                  <c:v>-1.7</c:v>
                </c:pt>
                <c:pt idx="82">
                  <c:v>-1.65</c:v>
                </c:pt>
                <c:pt idx="83">
                  <c:v>-1.65</c:v>
                </c:pt>
                <c:pt idx="84">
                  <c:v>-1.625</c:v>
                </c:pt>
                <c:pt idx="85">
                  <c:v>-1.625</c:v>
                </c:pt>
                <c:pt idx="86">
                  <c:v>-1.5345</c:v>
                </c:pt>
                <c:pt idx="87">
                  <c:v>-1.45</c:v>
                </c:pt>
                <c:pt idx="88">
                  <c:v>-1.35</c:v>
                </c:pt>
                <c:pt idx="89">
                  <c:v>-1.35</c:v>
                </c:pt>
                <c:pt idx="90">
                  <c:v>-1.386</c:v>
                </c:pt>
                <c:pt idx="91">
                  <c:v>-1.3375</c:v>
                </c:pt>
                <c:pt idx="92">
                  <c:v>-1.4375</c:v>
                </c:pt>
                <c:pt idx="93">
                  <c:v>-1.4</c:v>
                </c:pt>
                <c:pt idx="94">
                  <c:v>-1.375</c:v>
                </c:pt>
                <c:pt idx="95">
                  <c:v>-1.375</c:v>
                </c:pt>
                <c:pt idx="96">
                  <c:v>-1.35</c:v>
                </c:pt>
                <c:pt idx="97">
                  <c:v>-1.325</c:v>
                </c:pt>
                <c:pt idx="98">
                  <c:v>-1.325</c:v>
                </c:pt>
                <c:pt idx="99">
                  <c:v>-1.275</c:v>
                </c:pt>
                <c:pt idx="100">
                  <c:v>-1.275</c:v>
                </c:pt>
                <c:pt idx="101">
                  <c:v>-1.1682</c:v>
                </c:pt>
                <c:pt idx="102">
                  <c:v>-1.125</c:v>
                </c:pt>
                <c:pt idx="103">
                  <c:v>-1.1583</c:v>
                </c:pt>
                <c:pt idx="104">
                  <c:v>-1.35</c:v>
                </c:pt>
                <c:pt idx="105">
                  <c:v>-1.35</c:v>
                </c:pt>
                <c:pt idx="106">
                  <c:v>-1.35</c:v>
                </c:pt>
                <c:pt idx="107">
                  <c:v>-1.1875</c:v>
                </c:pt>
                <c:pt idx="108">
                  <c:v>-1.1875</c:v>
                </c:pt>
                <c:pt idx="109">
                  <c:v>-1.1625</c:v>
                </c:pt>
                <c:pt idx="110">
                  <c:v>-1.2</c:v>
                </c:pt>
                <c:pt idx="111">
                  <c:v>-1.1385</c:v>
                </c:pt>
                <c:pt idx="112">
                  <c:v>-1.2</c:v>
                </c:pt>
                <c:pt idx="113">
                  <c:v>-1.325</c:v>
                </c:pt>
                <c:pt idx="114">
                  <c:v>-1.35</c:v>
                </c:pt>
                <c:pt idx="115">
                  <c:v>-1.3625</c:v>
                </c:pt>
                <c:pt idx="116">
                  <c:v>-1.3625</c:v>
                </c:pt>
                <c:pt idx="117">
                  <c:v>-1.35</c:v>
                </c:pt>
                <c:pt idx="118">
                  <c:v>-1.3</c:v>
                </c:pt>
                <c:pt idx="119">
                  <c:v>-1.25</c:v>
                </c:pt>
                <c:pt idx="120">
                  <c:v>-1.15</c:v>
                </c:pt>
                <c:pt idx="121">
                  <c:v>-1.15</c:v>
                </c:pt>
                <c:pt idx="122">
                  <c:v>-1.15</c:v>
                </c:pt>
                <c:pt idx="123">
                  <c:v>-1.125</c:v>
                </c:pt>
                <c:pt idx="124">
                  <c:v>-1.025</c:v>
                </c:pt>
                <c:pt idx="125">
                  <c:v>-1.0</c:v>
                </c:pt>
                <c:pt idx="126">
                  <c:v>-1.3</c:v>
                </c:pt>
                <c:pt idx="127">
                  <c:v>-1.7</c:v>
                </c:pt>
                <c:pt idx="128">
                  <c:v>-1.75</c:v>
                </c:pt>
                <c:pt idx="129">
                  <c:v>-1.75</c:v>
                </c:pt>
                <c:pt idx="130">
                  <c:v>-1.75</c:v>
                </c:pt>
                <c:pt idx="131">
                  <c:v>-1.8</c:v>
                </c:pt>
                <c:pt idx="132">
                  <c:v>-1.8</c:v>
                </c:pt>
                <c:pt idx="133">
                  <c:v>-1.65</c:v>
                </c:pt>
                <c:pt idx="134">
                  <c:v>-1.65</c:v>
                </c:pt>
                <c:pt idx="135">
                  <c:v>-1.475</c:v>
                </c:pt>
                <c:pt idx="136">
                  <c:v>-1.475</c:v>
                </c:pt>
                <c:pt idx="137">
                  <c:v>-1.8</c:v>
                </c:pt>
                <c:pt idx="138">
                  <c:v>-1.75</c:v>
                </c:pt>
                <c:pt idx="139">
                  <c:v>-1.8</c:v>
                </c:pt>
                <c:pt idx="140">
                  <c:v>-1.8</c:v>
                </c:pt>
                <c:pt idx="141">
                  <c:v>-1.8</c:v>
                </c:pt>
                <c:pt idx="142">
                  <c:v>-1.875</c:v>
                </c:pt>
                <c:pt idx="143">
                  <c:v>-1.85</c:v>
                </c:pt>
                <c:pt idx="144">
                  <c:v>-1.85</c:v>
                </c:pt>
                <c:pt idx="145">
                  <c:v>-2.025</c:v>
                </c:pt>
                <c:pt idx="146">
                  <c:v>-2.079</c:v>
                </c:pt>
                <c:pt idx="147">
                  <c:v>-2.2</c:v>
                </c:pt>
                <c:pt idx="148">
                  <c:v>-2.2</c:v>
                </c:pt>
                <c:pt idx="149">
                  <c:v>-2.4</c:v>
                </c:pt>
                <c:pt idx="150">
                  <c:v>-2.4255</c:v>
                </c:pt>
                <c:pt idx="151">
                  <c:v>-2.1285</c:v>
                </c:pt>
                <c:pt idx="152">
                  <c:v>-2.4255</c:v>
                </c:pt>
                <c:pt idx="153">
                  <c:v>-2.45</c:v>
                </c:pt>
                <c:pt idx="154">
                  <c:v>-2.4255</c:v>
                </c:pt>
                <c:pt idx="155">
                  <c:v>-2.475</c:v>
                </c:pt>
                <c:pt idx="156">
                  <c:v>-2.45</c:v>
                </c:pt>
                <c:pt idx="157">
                  <c:v>-2.3125</c:v>
                </c:pt>
                <c:pt idx="158">
                  <c:v>-2.475</c:v>
                </c:pt>
                <c:pt idx="159">
                  <c:v>-2.7</c:v>
                </c:pt>
                <c:pt idx="160">
                  <c:v>-2.95</c:v>
                </c:pt>
                <c:pt idx="161">
                  <c:v>-2.9205</c:v>
                </c:pt>
                <c:pt idx="162">
                  <c:v>-3.5145</c:v>
                </c:pt>
                <c:pt idx="163">
                  <c:v>-5.197499999999996</c:v>
                </c:pt>
                <c:pt idx="164">
                  <c:v>-6.5</c:v>
                </c:pt>
                <c:pt idx="165">
                  <c:v>-5.2</c:v>
                </c:pt>
                <c:pt idx="166">
                  <c:v>-5.5</c:v>
                </c:pt>
                <c:pt idx="167">
                  <c:v>-4.875</c:v>
                </c:pt>
                <c:pt idx="168">
                  <c:v>-4.0</c:v>
                </c:pt>
                <c:pt idx="169">
                  <c:v>-4.25</c:v>
                </c:pt>
                <c:pt idx="170">
                  <c:v>-4.25</c:v>
                </c:pt>
                <c:pt idx="171">
                  <c:v>-4.5</c:v>
                </c:pt>
                <c:pt idx="172">
                  <c:v>-4.5</c:v>
                </c:pt>
                <c:pt idx="173">
                  <c:v>-4.5</c:v>
                </c:pt>
                <c:pt idx="174">
                  <c:v>-4.5</c:v>
                </c:pt>
                <c:pt idx="175">
                  <c:v>-4.5</c:v>
                </c:pt>
                <c:pt idx="176">
                  <c:v>-4.5</c:v>
                </c:pt>
                <c:pt idx="177">
                  <c:v>-4.5</c:v>
                </c:pt>
                <c:pt idx="178">
                  <c:v>-4.5</c:v>
                </c:pt>
                <c:pt idx="179">
                  <c:v>-4.75</c:v>
                </c:pt>
                <c:pt idx="180">
                  <c:v>-5.024999999999996</c:v>
                </c:pt>
                <c:pt idx="181">
                  <c:v>-5.024999999999996</c:v>
                </c:pt>
                <c:pt idx="182">
                  <c:v>-4.225</c:v>
                </c:pt>
                <c:pt idx="183">
                  <c:v>-4.05</c:v>
                </c:pt>
                <c:pt idx="184">
                  <c:v>-3.125</c:v>
                </c:pt>
                <c:pt idx="185">
                  <c:v>-3.125</c:v>
                </c:pt>
                <c:pt idx="186">
                  <c:v>-3.125</c:v>
                </c:pt>
                <c:pt idx="187">
                  <c:v>-2.5</c:v>
                </c:pt>
                <c:pt idx="188">
                  <c:v>-2.25</c:v>
                </c:pt>
                <c:pt idx="189">
                  <c:v>-2.75</c:v>
                </c:pt>
                <c:pt idx="190">
                  <c:v>-2.6</c:v>
                </c:pt>
                <c:pt idx="191">
                  <c:v>-2.6</c:v>
                </c:pt>
                <c:pt idx="192">
                  <c:v>-3.15</c:v>
                </c:pt>
                <c:pt idx="193">
                  <c:v>-2.95</c:v>
                </c:pt>
                <c:pt idx="194">
                  <c:v>-2.95</c:v>
                </c:pt>
                <c:pt idx="195">
                  <c:v>-3.05</c:v>
                </c:pt>
                <c:pt idx="196">
                  <c:v>-3.05</c:v>
                </c:pt>
                <c:pt idx="197">
                  <c:v>-2.85</c:v>
                </c:pt>
                <c:pt idx="198">
                  <c:v>-2.775</c:v>
                </c:pt>
                <c:pt idx="199">
                  <c:v>-2.5</c:v>
                </c:pt>
                <c:pt idx="200">
                  <c:v>-2.5</c:v>
                </c:pt>
                <c:pt idx="201">
                  <c:v>-2.1</c:v>
                </c:pt>
                <c:pt idx="202">
                  <c:v>-2.1</c:v>
                </c:pt>
                <c:pt idx="203">
                  <c:v>-1.8</c:v>
                </c:pt>
                <c:pt idx="204">
                  <c:v>-1.8</c:v>
                </c:pt>
                <c:pt idx="205">
                  <c:v>-1.8</c:v>
                </c:pt>
                <c:pt idx="206">
                  <c:v>-1.9</c:v>
                </c:pt>
                <c:pt idx="207">
                  <c:v>-2.6</c:v>
                </c:pt>
                <c:pt idx="208">
                  <c:v>-3.069</c:v>
                </c:pt>
                <c:pt idx="209">
                  <c:v>-3.5</c:v>
                </c:pt>
                <c:pt idx="210">
                  <c:v>-3.75</c:v>
                </c:pt>
                <c:pt idx="211">
                  <c:v>-3.6</c:v>
                </c:pt>
                <c:pt idx="212">
                  <c:v>-3.3</c:v>
                </c:pt>
                <c:pt idx="213">
                  <c:v>-3.3</c:v>
                </c:pt>
                <c:pt idx="214">
                  <c:v>-3.3</c:v>
                </c:pt>
                <c:pt idx="215">
                  <c:v>-2.9601</c:v>
                </c:pt>
                <c:pt idx="216">
                  <c:v>-3.2</c:v>
                </c:pt>
                <c:pt idx="217">
                  <c:v>-3.2</c:v>
                </c:pt>
                <c:pt idx="218">
                  <c:v>-3.0</c:v>
                </c:pt>
                <c:pt idx="219">
                  <c:v>-3.0</c:v>
                </c:pt>
                <c:pt idx="220">
                  <c:v>-3.0</c:v>
                </c:pt>
                <c:pt idx="221">
                  <c:v>-3.0</c:v>
                </c:pt>
                <c:pt idx="222">
                  <c:v>-3.35</c:v>
                </c:pt>
                <c:pt idx="223">
                  <c:v>-3.7</c:v>
                </c:pt>
                <c:pt idx="224">
                  <c:v>-3.75</c:v>
                </c:pt>
                <c:pt idx="225">
                  <c:v>-5.25</c:v>
                </c:pt>
                <c:pt idx="226">
                  <c:v>-5.25</c:v>
                </c:pt>
                <c:pt idx="227">
                  <c:v>-4.365899999999996</c:v>
                </c:pt>
                <c:pt idx="228">
                  <c:v>-4.3</c:v>
                </c:pt>
                <c:pt idx="229">
                  <c:v>-4.613399999999999</c:v>
                </c:pt>
                <c:pt idx="230">
                  <c:v>-4.5</c:v>
                </c:pt>
                <c:pt idx="231">
                  <c:v>-4.5</c:v>
                </c:pt>
                <c:pt idx="232">
                  <c:v>-4.75</c:v>
                </c:pt>
                <c:pt idx="233">
                  <c:v>-4.75</c:v>
                </c:pt>
                <c:pt idx="234">
                  <c:v>-4.75</c:v>
                </c:pt>
                <c:pt idx="235">
                  <c:v>-4.75</c:v>
                </c:pt>
                <c:pt idx="236">
                  <c:v>-4.75</c:v>
                </c:pt>
                <c:pt idx="237">
                  <c:v>-4.0</c:v>
                </c:pt>
                <c:pt idx="238">
                  <c:v>-3.5</c:v>
                </c:pt>
                <c:pt idx="239">
                  <c:v>-3.4</c:v>
                </c:pt>
                <c:pt idx="240">
                  <c:v>-3.0</c:v>
                </c:pt>
                <c:pt idx="241">
                  <c:v>-3.0</c:v>
                </c:pt>
                <c:pt idx="242">
                  <c:v>-3.125</c:v>
                </c:pt>
                <c:pt idx="243">
                  <c:v>-3.125</c:v>
                </c:pt>
                <c:pt idx="244">
                  <c:v>-3.0</c:v>
                </c:pt>
                <c:pt idx="245">
                  <c:v>-2.75</c:v>
                </c:pt>
                <c:pt idx="246">
                  <c:v>-2.75</c:v>
                </c:pt>
                <c:pt idx="247">
                  <c:v>-2.875</c:v>
                </c:pt>
                <c:pt idx="248">
                  <c:v>-2.875</c:v>
                </c:pt>
                <c:pt idx="249">
                  <c:v>-2.7</c:v>
                </c:pt>
                <c:pt idx="250">
                  <c:v>-2.7</c:v>
                </c:pt>
                <c:pt idx="251">
                  <c:v>-2.7324</c:v>
                </c:pt>
                <c:pt idx="252">
                  <c:v>-2.775</c:v>
                </c:pt>
                <c:pt idx="253">
                  <c:v>-2.775</c:v>
                </c:pt>
                <c:pt idx="254">
                  <c:v>-2.9</c:v>
                </c:pt>
                <c:pt idx="255">
                  <c:v>-2.9</c:v>
                </c:pt>
                <c:pt idx="256">
                  <c:v>-2.65</c:v>
                </c:pt>
                <c:pt idx="257">
                  <c:v>-2.65</c:v>
                </c:pt>
                <c:pt idx="258">
                  <c:v>-2.65</c:v>
                </c:pt>
                <c:pt idx="259">
                  <c:v>-3.0</c:v>
                </c:pt>
                <c:pt idx="260">
                  <c:v>-3.0</c:v>
                </c:pt>
                <c:pt idx="261">
                  <c:v>-3.0</c:v>
                </c:pt>
                <c:pt idx="262">
                  <c:v>-3.2</c:v>
                </c:pt>
                <c:pt idx="263">
                  <c:v>-3.2</c:v>
                </c:pt>
                <c:pt idx="264">
                  <c:v>-3.8</c:v>
                </c:pt>
                <c:pt idx="265">
                  <c:v>-3.9</c:v>
                </c:pt>
                <c:pt idx="266">
                  <c:v>-3.4749</c:v>
                </c:pt>
                <c:pt idx="267">
                  <c:v>-3.65</c:v>
                </c:pt>
                <c:pt idx="268">
                  <c:v>-3.35</c:v>
                </c:pt>
                <c:pt idx="269">
                  <c:v>-3.525</c:v>
                </c:pt>
                <c:pt idx="270">
                  <c:v>-3.75</c:v>
                </c:pt>
                <c:pt idx="271">
                  <c:v>-3.75</c:v>
                </c:pt>
                <c:pt idx="272">
                  <c:v>-4.25</c:v>
                </c:pt>
                <c:pt idx="273">
                  <c:v>-3.925</c:v>
                </c:pt>
                <c:pt idx="274">
                  <c:v>-4.2</c:v>
                </c:pt>
                <c:pt idx="275">
                  <c:v>-4.225</c:v>
                </c:pt>
                <c:pt idx="276">
                  <c:v>-4.4</c:v>
                </c:pt>
                <c:pt idx="277">
                  <c:v>-4.2471</c:v>
                </c:pt>
                <c:pt idx="278">
                  <c:v>-4.0</c:v>
                </c:pt>
                <c:pt idx="279">
                  <c:v>-3.75</c:v>
                </c:pt>
                <c:pt idx="280">
                  <c:v>-3.7323</c:v>
                </c:pt>
                <c:pt idx="281">
                  <c:v>-3.5</c:v>
                </c:pt>
                <c:pt idx="282">
                  <c:v>-3.15</c:v>
                </c:pt>
                <c:pt idx="283">
                  <c:v>-3.45</c:v>
                </c:pt>
                <c:pt idx="284">
                  <c:v>-3.4</c:v>
                </c:pt>
                <c:pt idx="285">
                  <c:v>-3.0</c:v>
                </c:pt>
                <c:pt idx="286">
                  <c:v>-2.75</c:v>
                </c:pt>
                <c:pt idx="287">
                  <c:v>-2.75</c:v>
                </c:pt>
                <c:pt idx="288">
                  <c:v>-2.625</c:v>
                </c:pt>
                <c:pt idx="289">
                  <c:v>-2.7</c:v>
                </c:pt>
                <c:pt idx="290">
                  <c:v>-2.675</c:v>
                </c:pt>
                <c:pt idx="291">
                  <c:v>-2.7</c:v>
                </c:pt>
                <c:pt idx="292">
                  <c:v>-2.575</c:v>
                </c:pt>
                <c:pt idx="293">
                  <c:v>-2.575</c:v>
                </c:pt>
                <c:pt idx="294">
                  <c:v>-2.4</c:v>
                </c:pt>
                <c:pt idx="295">
                  <c:v>-2.45</c:v>
                </c:pt>
                <c:pt idx="296">
                  <c:v>-2.425</c:v>
                </c:pt>
                <c:pt idx="297">
                  <c:v>-2.575</c:v>
                </c:pt>
                <c:pt idx="298">
                  <c:v>-2.575</c:v>
                </c:pt>
                <c:pt idx="299">
                  <c:v>-2.575</c:v>
                </c:pt>
                <c:pt idx="300">
                  <c:v>-2.45</c:v>
                </c:pt>
                <c:pt idx="301">
                  <c:v>-2.4</c:v>
                </c:pt>
                <c:pt idx="302">
                  <c:v>-2.45</c:v>
                </c:pt>
                <c:pt idx="303">
                  <c:v>-2.7225</c:v>
                </c:pt>
                <c:pt idx="304">
                  <c:v>-3.25</c:v>
                </c:pt>
                <c:pt idx="305">
                  <c:v>-3.25</c:v>
                </c:pt>
                <c:pt idx="306">
                  <c:v>-3.65</c:v>
                </c:pt>
                <c:pt idx="307">
                  <c:v>-3.6</c:v>
                </c:pt>
                <c:pt idx="308">
                  <c:v>-3.75</c:v>
                </c:pt>
                <c:pt idx="309">
                  <c:v>-4.024999999999996</c:v>
                </c:pt>
                <c:pt idx="310">
                  <c:v>-4.45</c:v>
                </c:pt>
                <c:pt idx="311">
                  <c:v>-4.25</c:v>
                </c:pt>
                <c:pt idx="312">
                  <c:v>-4.25</c:v>
                </c:pt>
                <c:pt idx="313">
                  <c:v>-4.75</c:v>
                </c:pt>
                <c:pt idx="314">
                  <c:v>-4.75</c:v>
                </c:pt>
                <c:pt idx="315">
                  <c:v>-6.25</c:v>
                </c:pt>
                <c:pt idx="316">
                  <c:v>-5.603149999999998</c:v>
                </c:pt>
                <c:pt idx="317">
                  <c:v>-5.149999999999999</c:v>
                </c:pt>
                <c:pt idx="318">
                  <c:v>-5.03962</c:v>
                </c:pt>
                <c:pt idx="319">
                  <c:v>-5.00549</c:v>
                </c:pt>
                <c:pt idx="320">
                  <c:v>-4.8706</c:v>
                </c:pt>
                <c:pt idx="321">
                  <c:v>-4.835</c:v>
                </c:pt>
                <c:pt idx="322">
                  <c:v>-4.887499999999997</c:v>
                </c:pt>
                <c:pt idx="323">
                  <c:v>-4.9325</c:v>
                </c:pt>
                <c:pt idx="324">
                  <c:v>-5.0425</c:v>
                </c:pt>
                <c:pt idx="325">
                  <c:v>-5.0025</c:v>
                </c:pt>
                <c:pt idx="326">
                  <c:v>-4.767499999999996</c:v>
                </c:pt>
                <c:pt idx="327">
                  <c:v>-4.382499999999998</c:v>
                </c:pt>
                <c:pt idx="328">
                  <c:v>-4.302499999999998</c:v>
                </c:pt>
                <c:pt idx="329">
                  <c:v>-4.267499999999996</c:v>
                </c:pt>
                <c:pt idx="330">
                  <c:v>-4.2</c:v>
                </c:pt>
                <c:pt idx="331">
                  <c:v>-3.7925</c:v>
                </c:pt>
                <c:pt idx="332">
                  <c:v>-3.7225</c:v>
                </c:pt>
                <c:pt idx="333">
                  <c:v>-4.07</c:v>
                </c:pt>
                <c:pt idx="334">
                  <c:v>-4.022499999999996</c:v>
                </c:pt>
                <c:pt idx="335">
                  <c:v>-4.047499999999999</c:v>
                </c:pt>
                <c:pt idx="336">
                  <c:v>-4.13</c:v>
                </c:pt>
                <c:pt idx="337">
                  <c:v>-4.035</c:v>
                </c:pt>
                <c:pt idx="338">
                  <c:v>-3.9175</c:v>
                </c:pt>
                <c:pt idx="339">
                  <c:v>-3.6375</c:v>
                </c:pt>
                <c:pt idx="340">
                  <c:v>-3.4025</c:v>
                </c:pt>
                <c:pt idx="341">
                  <c:v>-3.3775</c:v>
                </c:pt>
                <c:pt idx="342">
                  <c:v>-3.3275</c:v>
                </c:pt>
                <c:pt idx="343">
                  <c:v>-3.2475</c:v>
                </c:pt>
                <c:pt idx="344">
                  <c:v>-3.1275</c:v>
                </c:pt>
                <c:pt idx="345">
                  <c:v>-3.0875</c:v>
                </c:pt>
                <c:pt idx="346">
                  <c:v>-3.0725</c:v>
                </c:pt>
                <c:pt idx="347">
                  <c:v>-3.11</c:v>
                </c:pt>
                <c:pt idx="348">
                  <c:v>-3.0925</c:v>
                </c:pt>
                <c:pt idx="349">
                  <c:v>-2.89</c:v>
                </c:pt>
                <c:pt idx="350">
                  <c:v>-2.8575</c:v>
                </c:pt>
                <c:pt idx="351">
                  <c:v>-2.8725</c:v>
                </c:pt>
                <c:pt idx="352">
                  <c:v>-2.795</c:v>
                </c:pt>
                <c:pt idx="353">
                  <c:v>-2.9775</c:v>
                </c:pt>
                <c:pt idx="354">
                  <c:v>-3.314999999999999</c:v>
                </c:pt>
                <c:pt idx="355">
                  <c:v>-3.4475</c:v>
                </c:pt>
                <c:pt idx="356">
                  <c:v>-3.3525</c:v>
                </c:pt>
                <c:pt idx="357">
                  <c:v>-3.0225</c:v>
                </c:pt>
                <c:pt idx="358">
                  <c:v>-2.8125</c:v>
                </c:pt>
                <c:pt idx="359">
                  <c:v>-2.9025</c:v>
                </c:pt>
                <c:pt idx="360">
                  <c:v>-2.945</c:v>
                </c:pt>
                <c:pt idx="361">
                  <c:v>-3.0025</c:v>
                </c:pt>
                <c:pt idx="362">
                  <c:v>-3.2475</c:v>
                </c:pt>
                <c:pt idx="363">
                  <c:v>-3.3475</c:v>
                </c:pt>
                <c:pt idx="364">
                  <c:v>-3.2775</c:v>
                </c:pt>
                <c:pt idx="365">
                  <c:v>-3.3175</c:v>
                </c:pt>
                <c:pt idx="366">
                  <c:v>-3.3225</c:v>
                </c:pt>
                <c:pt idx="367">
                  <c:v>-3.125</c:v>
                </c:pt>
                <c:pt idx="368">
                  <c:v>-2.8575</c:v>
                </c:pt>
                <c:pt idx="369">
                  <c:v>-2.8425</c:v>
                </c:pt>
                <c:pt idx="370">
                  <c:v>-2.9525</c:v>
                </c:pt>
                <c:pt idx="371">
                  <c:v>-3.0725</c:v>
                </c:pt>
                <c:pt idx="372">
                  <c:v>-3.0575</c:v>
                </c:pt>
                <c:pt idx="373">
                  <c:v>-2.885</c:v>
                </c:pt>
                <c:pt idx="374">
                  <c:v>-2.9725</c:v>
                </c:pt>
                <c:pt idx="375">
                  <c:v>-2.8975</c:v>
                </c:pt>
                <c:pt idx="376">
                  <c:v>-2.6375</c:v>
                </c:pt>
                <c:pt idx="377">
                  <c:v>-2.5675</c:v>
                </c:pt>
                <c:pt idx="378">
                  <c:v>-2.5</c:v>
                </c:pt>
                <c:pt idx="379">
                  <c:v>-2.4825</c:v>
                </c:pt>
                <c:pt idx="380">
                  <c:v>-2.4225</c:v>
                </c:pt>
                <c:pt idx="381">
                  <c:v>-2.425</c:v>
                </c:pt>
                <c:pt idx="382">
                  <c:v>-2.4725</c:v>
                </c:pt>
                <c:pt idx="383">
                  <c:v>-2.6275</c:v>
                </c:pt>
                <c:pt idx="384">
                  <c:v>-2.6825</c:v>
                </c:pt>
                <c:pt idx="385">
                  <c:v>-2.765</c:v>
                </c:pt>
                <c:pt idx="386">
                  <c:v>-2.755</c:v>
                </c:pt>
                <c:pt idx="387">
                  <c:v>-2.8275</c:v>
                </c:pt>
                <c:pt idx="388">
                  <c:v>-2.9325</c:v>
                </c:pt>
                <c:pt idx="389">
                  <c:v>-3.2875</c:v>
                </c:pt>
                <c:pt idx="390">
                  <c:v>-3.6525</c:v>
                </c:pt>
                <c:pt idx="391">
                  <c:v>-3.6725</c:v>
                </c:pt>
                <c:pt idx="392">
                  <c:v>-3.6125</c:v>
                </c:pt>
                <c:pt idx="393">
                  <c:v>-3.5575</c:v>
                </c:pt>
                <c:pt idx="394">
                  <c:v>-3.3725</c:v>
                </c:pt>
                <c:pt idx="395">
                  <c:v>-3.2625</c:v>
                </c:pt>
                <c:pt idx="396">
                  <c:v>-3.354999999999999</c:v>
                </c:pt>
                <c:pt idx="397">
                  <c:v>-3.3875</c:v>
                </c:pt>
                <c:pt idx="398">
                  <c:v>-3.3875</c:v>
                </c:pt>
                <c:pt idx="399">
                  <c:v>-3.4975</c:v>
                </c:pt>
                <c:pt idx="400">
                  <c:v>-3.6725</c:v>
                </c:pt>
                <c:pt idx="401">
                  <c:v>-4.2375</c:v>
                </c:pt>
                <c:pt idx="402">
                  <c:v>-4.392499999999996</c:v>
                </c:pt>
                <c:pt idx="403">
                  <c:v>-4.127499999999996</c:v>
                </c:pt>
                <c:pt idx="404">
                  <c:v>-3.9775</c:v>
                </c:pt>
                <c:pt idx="405">
                  <c:v>-3.8375</c:v>
                </c:pt>
                <c:pt idx="406">
                  <c:v>-3.8375</c:v>
                </c:pt>
                <c:pt idx="407">
                  <c:v>-3.665</c:v>
                </c:pt>
                <c:pt idx="408">
                  <c:v>-3.6275</c:v>
                </c:pt>
                <c:pt idx="409">
                  <c:v>-3.8975</c:v>
                </c:pt>
                <c:pt idx="410">
                  <c:v>-3.7</c:v>
                </c:pt>
                <c:pt idx="411">
                  <c:v>-3.6325</c:v>
                </c:pt>
                <c:pt idx="412">
                  <c:v>-3.5875</c:v>
                </c:pt>
                <c:pt idx="413">
                  <c:v>-3.5975</c:v>
                </c:pt>
                <c:pt idx="414">
                  <c:v>-3.6925</c:v>
                </c:pt>
                <c:pt idx="415">
                  <c:v>-3.65</c:v>
                </c:pt>
                <c:pt idx="416">
                  <c:v>-3.6125</c:v>
                </c:pt>
                <c:pt idx="417">
                  <c:v>-3.33</c:v>
                </c:pt>
                <c:pt idx="418">
                  <c:v>-3.155</c:v>
                </c:pt>
                <c:pt idx="419">
                  <c:v>-3.0025</c:v>
                </c:pt>
                <c:pt idx="420">
                  <c:v>-3.0725</c:v>
                </c:pt>
                <c:pt idx="421">
                  <c:v>-3.1675</c:v>
                </c:pt>
                <c:pt idx="422">
                  <c:v>-3.5025</c:v>
                </c:pt>
                <c:pt idx="423">
                  <c:v>-3.3225</c:v>
                </c:pt>
                <c:pt idx="424">
                  <c:v>-3.1075</c:v>
                </c:pt>
                <c:pt idx="425">
                  <c:v>-3.0975</c:v>
                </c:pt>
                <c:pt idx="426">
                  <c:v>-3.0475</c:v>
                </c:pt>
                <c:pt idx="427">
                  <c:v>-3.0675</c:v>
                </c:pt>
                <c:pt idx="428">
                  <c:v>-3.1825</c:v>
                </c:pt>
                <c:pt idx="429">
                  <c:v>-3.0275</c:v>
                </c:pt>
                <c:pt idx="430">
                  <c:v>-3.115</c:v>
                </c:pt>
                <c:pt idx="431">
                  <c:v>-3.1125</c:v>
                </c:pt>
                <c:pt idx="432">
                  <c:v>-3.2075</c:v>
                </c:pt>
                <c:pt idx="433">
                  <c:v>-3.2025</c:v>
                </c:pt>
                <c:pt idx="434">
                  <c:v>-3.2225</c:v>
                </c:pt>
                <c:pt idx="435">
                  <c:v>-3.45</c:v>
                </c:pt>
                <c:pt idx="436">
                  <c:v>-3.31</c:v>
                </c:pt>
                <c:pt idx="437">
                  <c:v>-3.354999999999999</c:v>
                </c:pt>
                <c:pt idx="438">
                  <c:v>-3.4775</c:v>
                </c:pt>
                <c:pt idx="439">
                  <c:v>-3.88</c:v>
                </c:pt>
                <c:pt idx="440">
                  <c:v>-3.3225</c:v>
                </c:pt>
                <c:pt idx="441">
                  <c:v>-3.475</c:v>
                </c:pt>
                <c:pt idx="442">
                  <c:v>-3.4925</c:v>
                </c:pt>
                <c:pt idx="443">
                  <c:v>-3.6575</c:v>
                </c:pt>
                <c:pt idx="444">
                  <c:v>-3.55</c:v>
                </c:pt>
                <c:pt idx="445">
                  <c:v>-4.192499999999996</c:v>
                </c:pt>
                <c:pt idx="446">
                  <c:v>-4.59</c:v>
                </c:pt>
                <c:pt idx="447">
                  <c:v>-4.5325</c:v>
                </c:pt>
                <c:pt idx="448">
                  <c:v>-4.57</c:v>
                </c:pt>
                <c:pt idx="449">
                  <c:v>-4.172499999999999</c:v>
                </c:pt>
                <c:pt idx="450">
                  <c:v>-4.175</c:v>
                </c:pt>
                <c:pt idx="451">
                  <c:v>-4.267499999999996</c:v>
                </c:pt>
                <c:pt idx="452">
                  <c:v>-4.212499999999999</c:v>
                </c:pt>
                <c:pt idx="453">
                  <c:v>-4.2875</c:v>
                </c:pt>
                <c:pt idx="454">
                  <c:v>-4.5775</c:v>
                </c:pt>
                <c:pt idx="455">
                  <c:v>-4.7725</c:v>
                </c:pt>
                <c:pt idx="456">
                  <c:v>-5.0825</c:v>
                </c:pt>
                <c:pt idx="457">
                  <c:v>-5.07</c:v>
                </c:pt>
                <c:pt idx="458">
                  <c:v>-5.222499999999997</c:v>
                </c:pt>
                <c:pt idx="459">
                  <c:v>-5.092499999999998</c:v>
                </c:pt>
                <c:pt idx="460">
                  <c:v>-5.682499999999996</c:v>
                </c:pt>
                <c:pt idx="461">
                  <c:v>-5.935</c:v>
                </c:pt>
                <c:pt idx="462">
                  <c:v>-6.522499999999996</c:v>
                </c:pt>
                <c:pt idx="463">
                  <c:v>-6.622499999999996</c:v>
                </c:pt>
                <c:pt idx="464">
                  <c:v>-7.48</c:v>
                </c:pt>
                <c:pt idx="465">
                  <c:v>-6.847499999999997</c:v>
                </c:pt>
                <c:pt idx="466">
                  <c:v>-6.604999999999996</c:v>
                </c:pt>
                <c:pt idx="467">
                  <c:v>-6.857499999999996</c:v>
                </c:pt>
                <c:pt idx="468">
                  <c:v>-7.185</c:v>
                </c:pt>
                <c:pt idx="469">
                  <c:v>-7.0425</c:v>
                </c:pt>
                <c:pt idx="470">
                  <c:v>-6.664999999999994</c:v>
                </c:pt>
                <c:pt idx="471">
                  <c:v>-6.715</c:v>
                </c:pt>
                <c:pt idx="472">
                  <c:v>-7.5</c:v>
                </c:pt>
                <c:pt idx="473">
                  <c:v>-7.817499999999996</c:v>
                </c:pt>
                <c:pt idx="474">
                  <c:v>-9.615</c:v>
                </c:pt>
                <c:pt idx="475">
                  <c:v>-9.81</c:v>
                </c:pt>
                <c:pt idx="476">
                  <c:v>-9.5675</c:v>
                </c:pt>
                <c:pt idx="477">
                  <c:v>-9.3425</c:v>
                </c:pt>
                <c:pt idx="478">
                  <c:v>-9.135</c:v>
                </c:pt>
                <c:pt idx="479">
                  <c:v>-9.3975</c:v>
                </c:pt>
                <c:pt idx="480">
                  <c:v>-9.005</c:v>
                </c:pt>
                <c:pt idx="481">
                  <c:v>-8.9575</c:v>
                </c:pt>
                <c:pt idx="482">
                  <c:v>-9.1425</c:v>
                </c:pt>
                <c:pt idx="483">
                  <c:v>-9.3775</c:v>
                </c:pt>
                <c:pt idx="484">
                  <c:v>-9.3725</c:v>
                </c:pt>
                <c:pt idx="485">
                  <c:v>-9.17</c:v>
                </c:pt>
                <c:pt idx="486">
                  <c:v>-9.5475</c:v>
                </c:pt>
                <c:pt idx="487">
                  <c:v>-9.7475</c:v>
                </c:pt>
                <c:pt idx="488">
                  <c:v>-10.1875</c:v>
                </c:pt>
                <c:pt idx="489">
                  <c:v>-10.14</c:v>
                </c:pt>
                <c:pt idx="490">
                  <c:v>-10.0175</c:v>
                </c:pt>
                <c:pt idx="491">
                  <c:v>-10.0675</c:v>
                </c:pt>
                <c:pt idx="492">
                  <c:v>-9.93</c:v>
                </c:pt>
                <c:pt idx="493">
                  <c:v>-10.355</c:v>
                </c:pt>
                <c:pt idx="494">
                  <c:v>-10.2325</c:v>
                </c:pt>
                <c:pt idx="495">
                  <c:v>-9.87</c:v>
                </c:pt>
                <c:pt idx="496">
                  <c:v>-9.9425</c:v>
                </c:pt>
                <c:pt idx="497">
                  <c:v>-9.69</c:v>
                </c:pt>
                <c:pt idx="498">
                  <c:v>-9.2975</c:v>
                </c:pt>
                <c:pt idx="499">
                  <c:v>-9.0475</c:v>
                </c:pt>
                <c:pt idx="500">
                  <c:v>-9.0825</c:v>
                </c:pt>
                <c:pt idx="501">
                  <c:v>-9.3925</c:v>
                </c:pt>
                <c:pt idx="502">
                  <c:v>-9.3725</c:v>
                </c:pt>
                <c:pt idx="503">
                  <c:v>-9.2975</c:v>
                </c:pt>
                <c:pt idx="504">
                  <c:v>-9.2</c:v>
                </c:pt>
                <c:pt idx="505">
                  <c:v>-8.8775</c:v>
                </c:pt>
                <c:pt idx="506">
                  <c:v>-8.5425</c:v>
                </c:pt>
                <c:pt idx="507">
                  <c:v>-8.5775</c:v>
                </c:pt>
                <c:pt idx="508">
                  <c:v>-8.4725</c:v>
                </c:pt>
                <c:pt idx="509">
                  <c:v>-9.015</c:v>
                </c:pt>
                <c:pt idx="510">
                  <c:v>-8.5925</c:v>
                </c:pt>
                <c:pt idx="511">
                  <c:v>-8.6325</c:v>
                </c:pt>
                <c:pt idx="512">
                  <c:v>-8.9425</c:v>
                </c:pt>
                <c:pt idx="513">
                  <c:v>-8.36</c:v>
                </c:pt>
                <c:pt idx="514">
                  <c:v>-8.210000000000001</c:v>
                </c:pt>
                <c:pt idx="515">
                  <c:v>-8.08</c:v>
                </c:pt>
                <c:pt idx="516">
                  <c:v>-8.0125</c:v>
                </c:pt>
                <c:pt idx="517">
                  <c:v>-7.94</c:v>
                </c:pt>
                <c:pt idx="518">
                  <c:v>-7.962499999999999</c:v>
                </c:pt>
                <c:pt idx="519">
                  <c:v>-7.88</c:v>
                </c:pt>
                <c:pt idx="520">
                  <c:v>-7.397499999999996</c:v>
                </c:pt>
                <c:pt idx="521">
                  <c:v>-7.5025</c:v>
                </c:pt>
                <c:pt idx="522">
                  <c:v>-7.515</c:v>
                </c:pt>
                <c:pt idx="523">
                  <c:v>-7.547499999999999</c:v>
                </c:pt>
                <c:pt idx="524">
                  <c:v>-7.517499999999997</c:v>
                </c:pt>
                <c:pt idx="525">
                  <c:v>-6.564999999999996</c:v>
                </c:pt>
                <c:pt idx="526">
                  <c:v>-6.39</c:v>
                </c:pt>
                <c:pt idx="527">
                  <c:v>-6.2375</c:v>
                </c:pt>
                <c:pt idx="528">
                  <c:v>-6.612499999999996</c:v>
                </c:pt>
                <c:pt idx="529">
                  <c:v>-6.677499999999997</c:v>
                </c:pt>
                <c:pt idx="530">
                  <c:v>-6.84</c:v>
                </c:pt>
                <c:pt idx="531">
                  <c:v>-7.05</c:v>
                </c:pt>
                <c:pt idx="532">
                  <c:v>-7.265</c:v>
                </c:pt>
                <c:pt idx="533">
                  <c:v>-7.2425</c:v>
                </c:pt>
                <c:pt idx="534">
                  <c:v>-6.9575</c:v>
                </c:pt>
                <c:pt idx="535">
                  <c:v>-6.4825</c:v>
                </c:pt>
                <c:pt idx="536">
                  <c:v>-6.85</c:v>
                </c:pt>
                <c:pt idx="537">
                  <c:v>-7.2325</c:v>
                </c:pt>
                <c:pt idx="538">
                  <c:v>-7.205</c:v>
                </c:pt>
                <c:pt idx="539">
                  <c:v>-7.164999999999995</c:v>
                </c:pt>
                <c:pt idx="540">
                  <c:v>-6.9425</c:v>
                </c:pt>
                <c:pt idx="541">
                  <c:v>-6.642499999999996</c:v>
                </c:pt>
                <c:pt idx="542">
                  <c:v>-6.167499999999996</c:v>
                </c:pt>
                <c:pt idx="543">
                  <c:v>-6.047499999999999</c:v>
                </c:pt>
                <c:pt idx="544">
                  <c:v>-6.312499999999996</c:v>
                </c:pt>
                <c:pt idx="545">
                  <c:v>-6.367499999999996</c:v>
                </c:pt>
                <c:pt idx="546">
                  <c:v>-6.312499999999996</c:v>
                </c:pt>
                <c:pt idx="547">
                  <c:v>-6.137499999999997</c:v>
                </c:pt>
                <c:pt idx="548">
                  <c:v>-5.88</c:v>
                </c:pt>
                <c:pt idx="549">
                  <c:v>-5.257499999999998</c:v>
                </c:pt>
                <c:pt idx="550">
                  <c:v>-5.319999999999998</c:v>
                </c:pt>
                <c:pt idx="551">
                  <c:v>-5.17</c:v>
                </c:pt>
                <c:pt idx="552">
                  <c:v>-5.324999999999995</c:v>
                </c:pt>
                <c:pt idx="553">
                  <c:v>-5.22</c:v>
                </c:pt>
                <c:pt idx="554">
                  <c:v>-4.75</c:v>
                </c:pt>
                <c:pt idx="555">
                  <c:v>-4.827499999999996</c:v>
                </c:pt>
                <c:pt idx="556">
                  <c:v>-4.4825</c:v>
                </c:pt>
                <c:pt idx="557">
                  <c:v>-4.23</c:v>
                </c:pt>
                <c:pt idx="558">
                  <c:v>-3.615</c:v>
                </c:pt>
                <c:pt idx="559">
                  <c:v>-3.33</c:v>
                </c:pt>
                <c:pt idx="560">
                  <c:v>-3.5975</c:v>
                </c:pt>
                <c:pt idx="561">
                  <c:v>-3.0125</c:v>
                </c:pt>
                <c:pt idx="562">
                  <c:v>-2.84</c:v>
                </c:pt>
                <c:pt idx="563">
                  <c:v>-2.7</c:v>
                </c:pt>
                <c:pt idx="564">
                  <c:v>-3.18</c:v>
                </c:pt>
                <c:pt idx="565">
                  <c:v>-3.255</c:v>
                </c:pt>
                <c:pt idx="566">
                  <c:v>-3.085</c:v>
                </c:pt>
                <c:pt idx="567">
                  <c:v>-3.105</c:v>
                </c:pt>
                <c:pt idx="568">
                  <c:v>-3.2425</c:v>
                </c:pt>
                <c:pt idx="569">
                  <c:v>-3.4875</c:v>
                </c:pt>
                <c:pt idx="570">
                  <c:v>-3.5925</c:v>
                </c:pt>
                <c:pt idx="571">
                  <c:v>-3.5825</c:v>
                </c:pt>
                <c:pt idx="572">
                  <c:v>-3.7725</c:v>
                </c:pt>
                <c:pt idx="573">
                  <c:v>-4.314999999999996</c:v>
                </c:pt>
                <c:pt idx="574">
                  <c:v>-4.28</c:v>
                </c:pt>
                <c:pt idx="575">
                  <c:v>-4.187499999999996</c:v>
                </c:pt>
                <c:pt idx="576">
                  <c:v>-3.84</c:v>
                </c:pt>
                <c:pt idx="577">
                  <c:v>-4.162499999999996</c:v>
                </c:pt>
                <c:pt idx="578">
                  <c:v>-5.175</c:v>
                </c:pt>
                <c:pt idx="579">
                  <c:v>-4.817499999999996</c:v>
                </c:pt>
                <c:pt idx="580">
                  <c:v>-4.672499999999998</c:v>
                </c:pt>
                <c:pt idx="581">
                  <c:v>-4.2025</c:v>
                </c:pt>
                <c:pt idx="582">
                  <c:v>-4.3</c:v>
                </c:pt>
                <c:pt idx="583">
                  <c:v>-4.335</c:v>
                </c:pt>
                <c:pt idx="584">
                  <c:v>-4.062499999999996</c:v>
                </c:pt>
                <c:pt idx="585">
                  <c:v>-4.347499999999997</c:v>
                </c:pt>
                <c:pt idx="586">
                  <c:v>-3.9425</c:v>
                </c:pt>
                <c:pt idx="587">
                  <c:v>-3.58</c:v>
                </c:pt>
                <c:pt idx="588">
                  <c:v>-3.2775</c:v>
                </c:pt>
                <c:pt idx="589">
                  <c:v>-3.24</c:v>
                </c:pt>
                <c:pt idx="590">
                  <c:v>-3.095</c:v>
                </c:pt>
                <c:pt idx="591">
                  <c:v>-3.11</c:v>
                </c:pt>
                <c:pt idx="592">
                  <c:v>-3.275</c:v>
                </c:pt>
                <c:pt idx="593">
                  <c:v>-3.2475</c:v>
                </c:pt>
                <c:pt idx="594">
                  <c:v>-3.245</c:v>
                </c:pt>
                <c:pt idx="595">
                  <c:v>-3.3875</c:v>
                </c:pt>
                <c:pt idx="596">
                  <c:v>-3.38</c:v>
                </c:pt>
                <c:pt idx="597">
                  <c:v>-3.4075</c:v>
                </c:pt>
                <c:pt idx="598">
                  <c:v>-3.415</c:v>
                </c:pt>
                <c:pt idx="599">
                  <c:v>-3.4075</c:v>
                </c:pt>
                <c:pt idx="600">
                  <c:v>-3.6525</c:v>
                </c:pt>
                <c:pt idx="601">
                  <c:v>-3.6825</c:v>
                </c:pt>
                <c:pt idx="602">
                  <c:v>-3.5725</c:v>
                </c:pt>
                <c:pt idx="603">
                  <c:v>-3.5075</c:v>
                </c:pt>
                <c:pt idx="604">
                  <c:v>-3.675</c:v>
                </c:pt>
                <c:pt idx="605">
                  <c:v>-3.765</c:v>
                </c:pt>
                <c:pt idx="606">
                  <c:v>-3.8475</c:v>
                </c:pt>
                <c:pt idx="607">
                  <c:v>-3.6525</c:v>
                </c:pt>
                <c:pt idx="608">
                  <c:v>-3.39</c:v>
                </c:pt>
                <c:pt idx="609">
                  <c:v>-3.2075</c:v>
                </c:pt>
                <c:pt idx="610">
                  <c:v>-3.045</c:v>
                </c:pt>
                <c:pt idx="611">
                  <c:v>-2.8675</c:v>
                </c:pt>
                <c:pt idx="612">
                  <c:v>-2.8225</c:v>
                </c:pt>
                <c:pt idx="613">
                  <c:v>-2.725</c:v>
                </c:pt>
                <c:pt idx="614">
                  <c:v>-2.7025</c:v>
                </c:pt>
                <c:pt idx="615">
                  <c:v>-3.0875</c:v>
                </c:pt>
                <c:pt idx="616">
                  <c:v>-3.305</c:v>
                </c:pt>
                <c:pt idx="617">
                  <c:v>-3.5775</c:v>
                </c:pt>
                <c:pt idx="618">
                  <c:v>-3.6225</c:v>
                </c:pt>
                <c:pt idx="619">
                  <c:v>-3.7175</c:v>
                </c:pt>
                <c:pt idx="620">
                  <c:v>-3.5875</c:v>
                </c:pt>
                <c:pt idx="621">
                  <c:v>-3.21</c:v>
                </c:pt>
                <c:pt idx="622">
                  <c:v>-3.2925</c:v>
                </c:pt>
                <c:pt idx="623">
                  <c:v>-3.325</c:v>
                </c:pt>
                <c:pt idx="624">
                  <c:v>-3.5225</c:v>
                </c:pt>
                <c:pt idx="625">
                  <c:v>-3.8075</c:v>
                </c:pt>
                <c:pt idx="626">
                  <c:v>-3.4925</c:v>
                </c:pt>
                <c:pt idx="627">
                  <c:v>-3.24</c:v>
                </c:pt>
                <c:pt idx="628">
                  <c:v>-3.035</c:v>
                </c:pt>
                <c:pt idx="629">
                  <c:v>-3.105</c:v>
                </c:pt>
                <c:pt idx="630">
                  <c:v>-3.1525</c:v>
                </c:pt>
                <c:pt idx="631">
                  <c:v>-3.095</c:v>
                </c:pt>
                <c:pt idx="632">
                  <c:v>-3.125</c:v>
                </c:pt>
                <c:pt idx="633">
                  <c:v>-3.175</c:v>
                </c:pt>
                <c:pt idx="634">
                  <c:v>-3.055</c:v>
                </c:pt>
                <c:pt idx="635">
                  <c:v>-2.87</c:v>
                </c:pt>
                <c:pt idx="636">
                  <c:v>-2.935</c:v>
                </c:pt>
                <c:pt idx="637">
                  <c:v>-2.975</c:v>
                </c:pt>
                <c:pt idx="638">
                  <c:v>-2.99</c:v>
                </c:pt>
                <c:pt idx="639">
                  <c:v>-3.085</c:v>
                </c:pt>
                <c:pt idx="640">
                  <c:v>-3.125</c:v>
                </c:pt>
                <c:pt idx="641">
                  <c:v>-3.3275</c:v>
                </c:pt>
                <c:pt idx="642">
                  <c:v>-3.4825</c:v>
                </c:pt>
                <c:pt idx="643">
                  <c:v>-3.4575</c:v>
                </c:pt>
                <c:pt idx="644">
                  <c:v>-3.455</c:v>
                </c:pt>
                <c:pt idx="645">
                  <c:v>-3.4475</c:v>
                </c:pt>
                <c:pt idx="646">
                  <c:v>-3.6625</c:v>
                </c:pt>
                <c:pt idx="647">
                  <c:v>-3.575</c:v>
                </c:pt>
                <c:pt idx="648">
                  <c:v>-3.44</c:v>
                </c:pt>
                <c:pt idx="649">
                  <c:v>-3.4625</c:v>
                </c:pt>
                <c:pt idx="650">
                  <c:v>-3.4275</c:v>
                </c:pt>
                <c:pt idx="651">
                  <c:v>-3.2275</c:v>
                </c:pt>
                <c:pt idx="652">
                  <c:v>-2.945</c:v>
                </c:pt>
                <c:pt idx="653">
                  <c:v>-2.854999999999999</c:v>
                </c:pt>
                <c:pt idx="654">
                  <c:v>-2.95</c:v>
                </c:pt>
                <c:pt idx="655">
                  <c:v>-2.975</c:v>
                </c:pt>
                <c:pt idx="656">
                  <c:v>-3.0625</c:v>
                </c:pt>
                <c:pt idx="657">
                  <c:v>-3.5775</c:v>
                </c:pt>
                <c:pt idx="658">
                  <c:v>-3.6625</c:v>
                </c:pt>
                <c:pt idx="659">
                  <c:v>-3.7675</c:v>
                </c:pt>
                <c:pt idx="660">
                  <c:v>-3.8425</c:v>
                </c:pt>
                <c:pt idx="661">
                  <c:v>-3.7375</c:v>
                </c:pt>
                <c:pt idx="662">
                  <c:v>-3.5575</c:v>
                </c:pt>
                <c:pt idx="663">
                  <c:v>-3.565</c:v>
                </c:pt>
                <c:pt idx="664">
                  <c:v>-3.5375</c:v>
                </c:pt>
                <c:pt idx="665">
                  <c:v>-3.44</c:v>
                </c:pt>
                <c:pt idx="666">
                  <c:v>-3.5325</c:v>
                </c:pt>
                <c:pt idx="667">
                  <c:v>-3.5325</c:v>
                </c:pt>
                <c:pt idx="668">
                  <c:v>-3.3225</c:v>
                </c:pt>
                <c:pt idx="669">
                  <c:v>-3.29</c:v>
                </c:pt>
                <c:pt idx="670">
                  <c:v>-3.1825</c:v>
                </c:pt>
                <c:pt idx="671">
                  <c:v>-3.185</c:v>
                </c:pt>
                <c:pt idx="672">
                  <c:v>-3.3175</c:v>
                </c:pt>
                <c:pt idx="673">
                  <c:v>-3.145</c:v>
                </c:pt>
                <c:pt idx="674">
                  <c:v>-3.115</c:v>
                </c:pt>
                <c:pt idx="675">
                  <c:v>-3.12</c:v>
                </c:pt>
                <c:pt idx="676">
                  <c:v>-3.065</c:v>
                </c:pt>
                <c:pt idx="677">
                  <c:v>-3.0275</c:v>
                </c:pt>
                <c:pt idx="678">
                  <c:v>-2.8325</c:v>
                </c:pt>
                <c:pt idx="679">
                  <c:v>-2.3775</c:v>
                </c:pt>
                <c:pt idx="680">
                  <c:v>-2.28</c:v>
                </c:pt>
                <c:pt idx="681">
                  <c:v>-2.465</c:v>
                </c:pt>
                <c:pt idx="682">
                  <c:v>-2.69</c:v>
                </c:pt>
                <c:pt idx="683">
                  <c:v>-2.6225</c:v>
                </c:pt>
                <c:pt idx="684">
                  <c:v>-2.64</c:v>
                </c:pt>
                <c:pt idx="685">
                  <c:v>-2.805</c:v>
                </c:pt>
                <c:pt idx="686">
                  <c:v>-2.7175</c:v>
                </c:pt>
                <c:pt idx="687">
                  <c:v>-2.8</c:v>
                </c:pt>
                <c:pt idx="688">
                  <c:v>-2.75</c:v>
                </c:pt>
                <c:pt idx="689">
                  <c:v>-2.834999999999999</c:v>
                </c:pt>
                <c:pt idx="690">
                  <c:v>-2.5875</c:v>
                </c:pt>
                <c:pt idx="691">
                  <c:v>-2.6275</c:v>
                </c:pt>
                <c:pt idx="692">
                  <c:v>-2.635</c:v>
                </c:pt>
                <c:pt idx="693">
                  <c:v>-2.7</c:v>
                </c:pt>
                <c:pt idx="694">
                  <c:v>-2.705</c:v>
                </c:pt>
                <c:pt idx="695">
                  <c:v>-2.445</c:v>
                </c:pt>
                <c:pt idx="696">
                  <c:v>-2.5325</c:v>
                </c:pt>
                <c:pt idx="697">
                  <c:v>-2.3625</c:v>
                </c:pt>
                <c:pt idx="698">
                  <c:v>-2.65</c:v>
                </c:pt>
                <c:pt idx="699">
                  <c:v>-2.1625</c:v>
                </c:pt>
                <c:pt idx="700">
                  <c:v>-2.5825</c:v>
                </c:pt>
                <c:pt idx="701">
                  <c:v>-2.6325</c:v>
                </c:pt>
                <c:pt idx="702">
                  <c:v>-2.48</c:v>
                </c:pt>
                <c:pt idx="703">
                  <c:v>-2.78</c:v>
                </c:pt>
                <c:pt idx="704">
                  <c:v>-2.935</c:v>
                </c:pt>
                <c:pt idx="705">
                  <c:v>-3.0875</c:v>
                </c:pt>
                <c:pt idx="706">
                  <c:v>-3.0575</c:v>
                </c:pt>
                <c:pt idx="707">
                  <c:v>-3.14</c:v>
                </c:pt>
                <c:pt idx="708">
                  <c:v>-3.14</c:v>
                </c:pt>
                <c:pt idx="709">
                  <c:v>-3.135</c:v>
                </c:pt>
                <c:pt idx="710">
                  <c:v>-2.95</c:v>
                </c:pt>
                <c:pt idx="711">
                  <c:v>-2.92</c:v>
                </c:pt>
                <c:pt idx="712">
                  <c:v>-2.85</c:v>
                </c:pt>
                <c:pt idx="713">
                  <c:v>-2.7775</c:v>
                </c:pt>
                <c:pt idx="714">
                  <c:v>-2.905</c:v>
                </c:pt>
                <c:pt idx="715">
                  <c:v>-2.91</c:v>
                </c:pt>
                <c:pt idx="716">
                  <c:v>-3.085</c:v>
                </c:pt>
                <c:pt idx="717">
                  <c:v>-2.9925</c:v>
                </c:pt>
                <c:pt idx="718">
                  <c:v>-2.9575</c:v>
                </c:pt>
                <c:pt idx="719">
                  <c:v>-3.02</c:v>
                </c:pt>
                <c:pt idx="720">
                  <c:v>-2.79</c:v>
                </c:pt>
                <c:pt idx="721">
                  <c:v>-2.8425</c:v>
                </c:pt>
                <c:pt idx="722">
                  <c:v>-2.99</c:v>
                </c:pt>
                <c:pt idx="723">
                  <c:v>-3.1</c:v>
                </c:pt>
                <c:pt idx="724">
                  <c:v>-2.9725</c:v>
                </c:pt>
                <c:pt idx="725">
                  <c:v>-2.84</c:v>
                </c:pt>
                <c:pt idx="726">
                  <c:v>-2.61</c:v>
                </c:pt>
                <c:pt idx="727">
                  <c:v>-2.6225</c:v>
                </c:pt>
                <c:pt idx="728">
                  <c:v>-2.485</c:v>
                </c:pt>
                <c:pt idx="729">
                  <c:v>-2.365</c:v>
                </c:pt>
                <c:pt idx="730">
                  <c:v>-2.24</c:v>
                </c:pt>
                <c:pt idx="731">
                  <c:v>-2.235</c:v>
                </c:pt>
                <c:pt idx="732">
                  <c:v>-2.085</c:v>
                </c:pt>
                <c:pt idx="733">
                  <c:v>-1.965</c:v>
                </c:pt>
                <c:pt idx="734">
                  <c:v>-1.83</c:v>
                </c:pt>
                <c:pt idx="735">
                  <c:v>-1.7</c:v>
                </c:pt>
                <c:pt idx="736">
                  <c:v>-1.705</c:v>
                </c:pt>
                <c:pt idx="737">
                  <c:v>-1.8825</c:v>
                </c:pt>
                <c:pt idx="738">
                  <c:v>-1.775</c:v>
                </c:pt>
                <c:pt idx="739">
                  <c:v>-1.745</c:v>
                </c:pt>
                <c:pt idx="740">
                  <c:v>-1.97</c:v>
                </c:pt>
                <c:pt idx="741">
                  <c:v>-2.0025</c:v>
                </c:pt>
                <c:pt idx="742">
                  <c:v>-1.9075</c:v>
                </c:pt>
                <c:pt idx="743">
                  <c:v>-1.735</c:v>
                </c:pt>
                <c:pt idx="744">
                  <c:v>-1.705</c:v>
                </c:pt>
                <c:pt idx="745">
                  <c:v>-1.6825</c:v>
                </c:pt>
                <c:pt idx="746">
                  <c:v>-1.6775</c:v>
                </c:pt>
                <c:pt idx="747">
                  <c:v>-1.6</c:v>
                </c:pt>
                <c:pt idx="748">
                  <c:v>-1.57</c:v>
                </c:pt>
                <c:pt idx="749">
                  <c:v>-1.49</c:v>
                </c:pt>
                <c:pt idx="750">
                  <c:v>-1.4875</c:v>
                </c:pt>
                <c:pt idx="751">
                  <c:v>-1.5225</c:v>
                </c:pt>
                <c:pt idx="752">
                  <c:v>-1.4775</c:v>
                </c:pt>
                <c:pt idx="753">
                  <c:v>-1.4725</c:v>
                </c:pt>
                <c:pt idx="754">
                  <c:v>-1.475</c:v>
                </c:pt>
                <c:pt idx="755">
                  <c:v>-1.465</c:v>
                </c:pt>
                <c:pt idx="756">
                  <c:v>-1.4725</c:v>
                </c:pt>
                <c:pt idx="757">
                  <c:v>-1.755</c:v>
                </c:pt>
                <c:pt idx="758">
                  <c:v>-2.395</c:v>
                </c:pt>
                <c:pt idx="759">
                  <c:v>-2.84</c:v>
                </c:pt>
                <c:pt idx="760">
                  <c:v>-2.755</c:v>
                </c:pt>
                <c:pt idx="761">
                  <c:v>-2.2475</c:v>
                </c:pt>
                <c:pt idx="762">
                  <c:v>-1.97</c:v>
                </c:pt>
                <c:pt idx="763">
                  <c:v>-1.78</c:v>
                </c:pt>
                <c:pt idx="764">
                  <c:v>-1.48</c:v>
                </c:pt>
                <c:pt idx="765">
                  <c:v>-1.4475</c:v>
                </c:pt>
                <c:pt idx="766">
                  <c:v>-1.6375</c:v>
                </c:pt>
                <c:pt idx="767">
                  <c:v>-1.6075</c:v>
                </c:pt>
                <c:pt idx="768">
                  <c:v>-1.5675</c:v>
                </c:pt>
                <c:pt idx="769">
                  <c:v>-1.345</c:v>
                </c:pt>
                <c:pt idx="770">
                  <c:v>-1.425</c:v>
                </c:pt>
                <c:pt idx="771">
                  <c:v>-1.2625</c:v>
                </c:pt>
                <c:pt idx="772">
                  <c:v>-1.1475</c:v>
                </c:pt>
                <c:pt idx="773">
                  <c:v>-1.085</c:v>
                </c:pt>
                <c:pt idx="774">
                  <c:v>-1.06</c:v>
                </c:pt>
                <c:pt idx="775">
                  <c:v>-1.0175</c:v>
                </c:pt>
                <c:pt idx="776">
                  <c:v>-0.895</c:v>
                </c:pt>
                <c:pt idx="777">
                  <c:v>-0.8525</c:v>
                </c:pt>
                <c:pt idx="778">
                  <c:v>-0.88</c:v>
                </c:pt>
                <c:pt idx="779">
                  <c:v>-0.8675</c:v>
                </c:pt>
                <c:pt idx="780">
                  <c:v>-0.9</c:v>
                </c:pt>
                <c:pt idx="781">
                  <c:v>-0.835</c:v>
                </c:pt>
                <c:pt idx="782">
                  <c:v>-0.8075</c:v>
                </c:pt>
                <c:pt idx="783">
                  <c:v>-0.825</c:v>
                </c:pt>
                <c:pt idx="784">
                  <c:v>-0.855</c:v>
                </c:pt>
                <c:pt idx="785">
                  <c:v>-0.85</c:v>
                </c:pt>
                <c:pt idx="786">
                  <c:v>-1.02</c:v>
                </c:pt>
                <c:pt idx="787">
                  <c:v>-1.035</c:v>
                </c:pt>
                <c:pt idx="788">
                  <c:v>-0.9575</c:v>
                </c:pt>
                <c:pt idx="789">
                  <c:v>-1.0475</c:v>
                </c:pt>
                <c:pt idx="790">
                  <c:v>-1.055</c:v>
                </c:pt>
                <c:pt idx="791">
                  <c:v>-1.305</c:v>
                </c:pt>
                <c:pt idx="792">
                  <c:v>-1.315</c:v>
                </c:pt>
                <c:pt idx="793">
                  <c:v>-1.29</c:v>
                </c:pt>
                <c:pt idx="794">
                  <c:v>-1.445</c:v>
                </c:pt>
                <c:pt idx="795">
                  <c:v>-1.42</c:v>
                </c:pt>
                <c:pt idx="796">
                  <c:v>-1.415</c:v>
                </c:pt>
                <c:pt idx="797">
                  <c:v>-1.3975</c:v>
                </c:pt>
                <c:pt idx="798">
                  <c:v>-1.46</c:v>
                </c:pt>
                <c:pt idx="799">
                  <c:v>-1.6325</c:v>
                </c:pt>
                <c:pt idx="800">
                  <c:v>-1.68</c:v>
                </c:pt>
                <c:pt idx="801">
                  <c:v>-1.8725</c:v>
                </c:pt>
                <c:pt idx="802">
                  <c:v>-2.0675</c:v>
                </c:pt>
                <c:pt idx="803">
                  <c:v>-1.805</c:v>
                </c:pt>
                <c:pt idx="804">
                  <c:v>-1.815</c:v>
                </c:pt>
                <c:pt idx="805">
                  <c:v>-1.7575</c:v>
                </c:pt>
                <c:pt idx="806">
                  <c:v>-1.6325</c:v>
                </c:pt>
                <c:pt idx="807">
                  <c:v>-1.545</c:v>
                </c:pt>
                <c:pt idx="808">
                  <c:v>-1.9325</c:v>
                </c:pt>
                <c:pt idx="809">
                  <c:v>-2.015</c:v>
                </c:pt>
                <c:pt idx="810">
                  <c:v>-2.0025</c:v>
                </c:pt>
                <c:pt idx="811">
                  <c:v>-1.885</c:v>
                </c:pt>
                <c:pt idx="812">
                  <c:v>-1.8025</c:v>
                </c:pt>
                <c:pt idx="813">
                  <c:v>-1.8</c:v>
                </c:pt>
                <c:pt idx="814">
                  <c:v>-1.785</c:v>
                </c:pt>
                <c:pt idx="815">
                  <c:v>-1.7225</c:v>
                </c:pt>
                <c:pt idx="816">
                  <c:v>-1.695</c:v>
                </c:pt>
                <c:pt idx="817">
                  <c:v>-1.5025</c:v>
                </c:pt>
                <c:pt idx="818">
                  <c:v>-1.4175</c:v>
                </c:pt>
                <c:pt idx="819">
                  <c:v>-1.29</c:v>
                </c:pt>
                <c:pt idx="820">
                  <c:v>-1.2725</c:v>
                </c:pt>
                <c:pt idx="821">
                  <c:v>-1.33</c:v>
                </c:pt>
                <c:pt idx="822">
                  <c:v>-1.31</c:v>
                </c:pt>
                <c:pt idx="823">
                  <c:v>-1.395</c:v>
                </c:pt>
                <c:pt idx="824">
                  <c:v>-1.37</c:v>
                </c:pt>
                <c:pt idx="825">
                  <c:v>-1.3725</c:v>
                </c:pt>
                <c:pt idx="826">
                  <c:v>-1.3225</c:v>
                </c:pt>
                <c:pt idx="827">
                  <c:v>-1.325</c:v>
                </c:pt>
                <c:pt idx="828">
                  <c:v>-1.2825</c:v>
                </c:pt>
                <c:pt idx="829">
                  <c:v>-1.1975</c:v>
                </c:pt>
                <c:pt idx="830">
                  <c:v>-1.015</c:v>
                </c:pt>
                <c:pt idx="831">
                  <c:v>-1.0</c:v>
                </c:pt>
                <c:pt idx="832">
                  <c:v>-0.8425</c:v>
                </c:pt>
                <c:pt idx="833">
                  <c:v>-0.835</c:v>
                </c:pt>
                <c:pt idx="834">
                  <c:v>-0.7825</c:v>
                </c:pt>
                <c:pt idx="835">
                  <c:v>-0.805</c:v>
                </c:pt>
                <c:pt idx="836">
                  <c:v>-0.8675</c:v>
                </c:pt>
                <c:pt idx="837">
                  <c:v>-0.8775</c:v>
                </c:pt>
                <c:pt idx="838">
                  <c:v>-0.8175</c:v>
                </c:pt>
                <c:pt idx="839">
                  <c:v>-0.7925</c:v>
                </c:pt>
                <c:pt idx="840">
                  <c:v>-0.9075</c:v>
                </c:pt>
                <c:pt idx="841">
                  <c:v>-0.925</c:v>
                </c:pt>
                <c:pt idx="842">
                  <c:v>-0.7625</c:v>
                </c:pt>
                <c:pt idx="843">
                  <c:v>-0.6975</c:v>
                </c:pt>
                <c:pt idx="844">
                  <c:v>-0.73</c:v>
                </c:pt>
                <c:pt idx="845">
                  <c:v>-0.685</c:v>
                </c:pt>
                <c:pt idx="846">
                  <c:v>-0.7525</c:v>
                </c:pt>
                <c:pt idx="847">
                  <c:v>-0.7125</c:v>
                </c:pt>
                <c:pt idx="848">
                  <c:v>-0.7025</c:v>
                </c:pt>
                <c:pt idx="849">
                  <c:v>-0.67</c:v>
                </c:pt>
                <c:pt idx="850">
                  <c:v>-0.7625</c:v>
                </c:pt>
                <c:pt idx="851">
                  <c:v>-0.7925</c:v>
                </c:pt>
                <c:pt idx="852">
                  <c:v>-0.925</c:v>
                </c:pt>
                <c:pt idx="853">
                  <c:v>-1.035</c:v>
                </c:pt>
                <c:pt idx="854">
                  <c:v>-1.0475</c:v>
                </c:pt>
                <c:pt idx="855">
                  <c:v>-1.0825</c:v>
                </c:pt>
                <c:pt idx="856">
                  <c:v>-1.1375</c:v>
                </c:pt>
                <c:pt idx="857">
                  <c:v>-1.125</c:v>
                </c:pt>
                <c:pt idx="858">
                  <c:v>-1.1375</c:v>
                </c:pt>
                <c:pt idx="859">
                  <c:v>-1.2725</c:v>
                </c:pt>
                <c:pt idx="860">
                  <c:v>-1.4375</c:v>
                </c:pt>
                <c:pt idx="861">
                  <c:v>-1.3075</c:v>
                </c:pt>
                <c:pt idx="862">
                  <c:v>-1.285</c:v>
                </c:pt>
                <c:pt idx="863">
                  <c:v>-1.3125</c:v>
                </c:pt>
                <c:pt idx="864">
                  <c:v>-1.1725</c:v>
                </c:pt>
                <c:pt idx="865">
                  <c:v>-1.1375</c:v>
                </c:pt>
                <c:pt idx="866">
                  <c:v>-1.2625</c:v>
                </c:pt>
                <c:pt idx="867">
                  <c:v>-1.2475</c:v>
                </c:pt>
                <c:pt idx="868">
                  <c:v>-1.1975</c:v>
                </c:pt>
                <c:pt idx="869">
                  <c:v>-1.16</c:v>
                </c:pt>
                <c:pt idx="870">
                  <c:v>-1.1125</c:v>
                </c:pt>
                <c:pt idx="871">
                  <c:v>-1.1575</c:v>
                </c:pt>
                <c:pt idx="872">
                  <c:v>-1.2575</c:v>
                </c:pt>
                <c:pt idx="873">
                  <c:v>-2.365</c:v>
                </c:pt>
                <c:pt idx="874">
                  <c:v>-2.935</c:v>
                </c:pt>
                <c:pt idx="875">
                  <c:v>-2.7175</c:v>
                </c:pt>
                <c:pt idx="876">
                  <c:v>-2.5475</c:v>
                </c:pt>
                <c:pt idx="877">
                  <c:v>-2.3175</c:v>
                </c:pt>
                <c:pt idx="878">
                  <c:v>-2.065</c:v>
                </c:pt>
                <c:pt idx="879">
                  <c:v>-2.3025</c:v>
                </c:pt>
                <c:pt idx="880">
                  <c:v>-2.4625</c:v>
                </c:pt>
                <c:pt idx="881">
                  <c:v>-2.475</c:v>
                </c:pt>
                <c:pt idx="882">
                  <c:v>-2.92</c:v>
                </c:pt>
                <c:pt idx="883">
                  <c:v>-3.62</c:v>
                </c:pt>
                <c:pt idx="884">
                  <c:v>-3.7275</c:v>
                </c:pt>
                <c:pt idx="885">
                  <c:v>-3.45</c:v>
                </c:pt>
                <c:pt idx="886">
                  <c:v>-3.71</c:v>
                </c:pt>
                <c:pt idx="887">
                  <c:v>-3.47</c:v>
                </c:pt>
                <c:pt idx="888">
                  <c:v>-3.3575</c:v>
                </c:pt>
                <c:pt idx="889">
                  <c:v>-3.0825</c:v>
                </c:pt>
                <c:pt idx="890">
                  <c:v>-3.075</c:v>
                </c:pt>
                <c:pt idx="891">
                  <c:v>-3.0525</c:v>
                </c:pt>
                <c:pt idx="892">
                  <c:v>-2.715</c:v>
                </c:pt>
                <c:pt idx="893">
                  <c:v>-2.58</c:v>
                </c:pt>
                <c:pt idx="894">
                  <c:v>-2.635</c:v>
                </c:pt>
                <c:pt idx="895">
                  <c:v>-2.905</c:v>
                </c:pt>
                <c:pt idx="896">
                  <c:v>-2.814999999999999</c:v>
                </c:pt>
                <c:pt idx="897">
                  <c:v>-2.765</c:v>
                </c:pt>
                <c:pt idx="898">
                  <c:v>-2.665</c:v>
                </c:pt>
                <c:pt idx="899">
                  <c:v>-2.5675</c:v>
                </c:pt>
                <c:pt idx="900">
                  <c:v>-2.3925</c:v>
                </c:pt>
                <c:pt idx="901">
                  <c:v>-2.32</c:v>
                </c:pt>
                <c:pt idx="902">
                  <c:v>-2.0425</c:v>
                </c:pt>
                <c:pt idx="903">
                  <c:v>-2.0525</c:v>
                </c:pt>
                <c:pt idx="904">
                  <c:v>-2.03</c:v>
                </c:pt>
                <c:pt idx="905">
                  <c:v>-1.965</c:v>
                </c:pt>
                <c:pt idx="906">
                  <c:v>-1.915</c:v>
                </c:pt>
                <c:pt idx="907">
                  <c:v>-1.99</c:v>
                </c:pt>
                <c:pt idx="908">
                  <c:v>-2.04</c:v>
                </c:pt>
                <c:pt idx="909">
                  <c:v>-2.21</c:v>
                </c:pt>
                <c:pt idx="910">
                  <c:v>-2.16</c:v>
                </c:pt>
                <c:pt idx="911">
                  <c:v>-2.34</c:v>
                </c:pt>
                <c:pt idx="912">
                  <c:v>-2.4525</c:v>
                </c:pt>
                <c:pt idx="913">
                  <c:v>-2.7275</c:v>
                </c:pt>
                <c:pt idx="914">
                  <c:v>-2.75</c:v>
                </c:pt>
                <c:pt idx="915">
                  <c:v>-2.63</c:v>
                </c:pt>
                <c:pt idx="916">
                  <c:v>-2.56</c:v>
                </c:pt>
                <c:pt idx="917">
                  <c:v>-2.6</c:v>
                </c:pt>
                <c:pt idx="918">
                  <c:v>-2.4925</c:v>
                </c:pt>
                <c:pt idx="919">
                  <c:v>-2.2625</c:v>
                </c:pt>
                <c:pt idx="920">
                  <c:v>-2.2175</c:v>
                </c:pt>
                <c:pt idx="921">
                  <c:v>-2.1175</c:v>
                </c:pt>
                <c:pt idx="922">
                  <c:v>-2.025</c:v>
                </c:pt>
                <c:pt idx="923">
                  <c:v>-2.1875</c:v>
                </c:pt>
                <c:pt idx="924">
                  <c:v>-2.395</c:v>
                </c:pt>
                <c:pt idx="925">
                  <c:v>-2.4425</c:v>
                </c:pt>
                <c:pt idx="926">
                  <c:v>-2.2925</c:v>
                </c:pt>
                <c:pt idx="927">
                  <c:v>-2.2325</c:v>
                </c:pt>
                <c:pt idx="928">
                  <c:v>-2.21</c:v>
                </c:pt>
                <c:pt idx="929">
                  <c:v>-2.1475</c:v>
                </c:pt>
                <c:pt idx="930">
                  <c:v>-2.1125</c:v>
                </c:pt>
                <c:pt idx="931">
                  <c:v>-2.0025</c:v>
                </c:pt>
                <c:pt idx="932">
                  <c:v>-1.9225</c:v>
                </c:pt>
                <c:pt idx="933">
                  <c:v>-1.8975</c:v>
                </c:pt>
                <c:pt idx="934">
                  <c:v>-1.925</c:v>
                </c:pt>
                <c:pt idx="935">
                  <c:v>-1.88</c:v>
                </c:pt>
                <c:pt idx="936">
                  <c:v>-2.0175</c:v>
                </c:pt>
                <c:pt idx="937">
                  <c:v>-2.06</c:v>
                </c:pt>
                <c:pt idx="938">
                  <c:v>-2.0225</c:v>
                </c:pt>
                <c:pt idx="939">
                  <c:v>-2.025</c:v>
                </c:pt>
                <c:pt idx="940">
                  <c:v>-2.045</c:v>
                </c:pt>
                <c:pt idx="941">
                  <c:v>-2.05</c:v>
                </c:pt>
                <c:pt idx="942">
                  <c:v>-2.09</c:v>
                </c:pt>
                <c:pt idx="943">
                  <c:v>-2.0425</c:v>
                </c:pt>
                <c:pt idx="944">
                  <c:v>-1.985</c:v>
                </c:pt>
                <c:pt idx="945">
                  <c:v>-1.9675</c:v>
                </c:pt>
                <c:pt idx="946">
                  <c:v>-1.9175</c:v>
                </c:pt>
                <c:pt idx="947">
                  <c:v>-1.9175</c:v>
                </c:pt>
                <c:pt idx="948">
                  <c:v>-1.87</c:v>
                </c:pt>
                <c:pt idx="949">
                  <c:v>-1.8675</c:v>
                </c:pt>
                <c:pt idx="950">
                  <c:v>-1.875</c:v>
                </c:pt>
                <c:pt idx="951">
                  <c:v>-2.1525</c:v>
                </c:pt>
                <c:pt idx="952">
                  <c:v>-2.12</c:v>
                </c:pt>
                <c:pt idx="953">
                  <c:v>-2.0675</c:v>
                </c:pt>
                <c:pt idx="954">
                  <c:v>-2.02</c:v>
                </c:pt>
                <c:pt idx="955">
                  <c:v>-1.9325</c:v>
                </c:pt>
                <c:pt idx="956">
                  <c:v>-1.97</c:v>
                </c:pt>
                <c:pt idx="957">
                  <c:v>-1.905</c:v>
                </c:pt>
                <c:pt idx="958">
                  <c:v>-1.86</c:v>
                </c:pt>
                <c:pt idx="959">
                  <c:v>-1.7775</c:v>
                </c:pt>
                <c:pt idx="960">
                  <c:v>-1.7375</c:v>
                </c:pt>
                <c:pt idx="961">
                  <c:v>-1.8425</c:v>
                </c:pt>
                <c:pt idx="962">
                  <c:v>-1.9375</c:v>
                </c:pt>
                <c:pt idx="963">
                  <c:v>-1.935</c:v>
                </c:pt>
                <c:pt idx="964">
                  <c:v>-1.915</c:v>
                </c:pt>
                <c:pt idx="965">
                  <c:v>-1.8975</c:v>
                </c:pt>
                <c:pt idx="966">
                  <c:v>-2.04</c:v>
                </c:pt>
                <c:pt idx="967">
                  <c:v>-1.635</c:v>
                </c:pt>
                <c:pt idx="968">
                  <c:v>-1.5125</c:v>
                </c:pt>
                <c:pt idx="969">
                  <c:v>-1.4625</c:v>
                </c:pt>
                <c:pt idx="970">
                  <c:v>-1.4075</c:v>
                </c:pt>
                <c:pt idx="971">
                  <c:v>-1.42</c:v>
                </c:pt>
                <c:pt idx="972">
                  <c:v>-1.4375</c:v>
                </c:pt>
                <c:pt idx="973">
                  <c:v>-1.47</c:v>
                </c:pt>
                <c:pt idx="974">
                  <c:v>-1.4325</c:v>
                </c:pt>
                <c:pt idx="975">
                  <c:v>-1.4925</c:v>
                </c:pt>
                <c:pt idx="976">
                  <c:v>-1.4775</c:v>
                </c:pt>
                <c:pt idx="977">
                  <c:v>-1.52</c:v>
                </c:pt>
                <c:pt idx="978">
                  <c:v>-1.61</c:v>
                </c:pt>
                <c:pt idx="979">
                  <c:v>-1.615</c:v>
                </c:pt>
                <c:pt idx="980">
                  <c:v>-1.65</c:v>
                </c:pt>
                <c:pt idx="981">
                  <c:v>-1.64</c:v>
                </c:pt>
                <c:pt idx="982">
                  <c:v>-1.6675</c:v>
                </c:pt>
                <c:pt idx="983">
                  <c:v>-1.795</c:v>
                </c:pt>
                <c:pt idx="984">
                  <c:v>-1.84</c:v>
                </c:pt>
                <c:pt idx="985">
                  <c:v>-1.895</c:v>
                </c:pt>
                <c:pt idx="986">
                  <c:v>-1.855</c:v>
                </c:pt>
                <c:pt idx="987">
                  <c:v>-1.85</c:v>
                </c:pt>
                <c:pt idx="988">
                  <c:v>-1.92</c:v>
                </c:pt>
                <c:pt idx="989">
                  <c:v>-1.8975</c:v>
                </c:pt>
                <c:pt idx="990">
                  <c:v>-1.9025</c:v>
                </c:pt>
                <c:pt idx="991">
                  <c:v>-1.865</c:v>
                </c:pt>
                <c:pt idx="992">
                  <c:v>-1.835</c:v>
                </c:pt>
                <c:pt idx="993">
                  <c:v>-1.805</c:v>
                </c:pt>
                <c:pt idx="994">
                  <c:v>-1.815</c:v>
                </c:pt>
                <c:pt idx="995">
                  <c:v>-1.895</c:v>
                </c:pt>
                <c:pt idx="996">
                  <c:v>-1.825</c:v>
                </c:pt>
                <c:pt idx="997">
                  <c:v>-1.7425</c:v>
                </c:pt>
                <c:pt idx="998">
                  <c:v>-1.71</c:v>
                </c:pt>
                <c:pt idx="999">
                  <c:v>-1.705</c:v>
                </c:pt>
                <c:pt idx="1000">
                  <c:v>-1.71</c:v>
                </c:pt>
                <c:pt idx="1001">
                  <c:v>-1.705</c:v>
                </c:pt>
                <c:pt idx="1002">
                  <c:v>-1.685</c:v>
                </c:pt>
                <c:pt idx="1003">
                  <c:v>-1.625</c:v>
                </c:pt>
                <c:pt idx="1004">
                  <c:v>-1.595</c:v>
                </c:pt>
                <c:pt idx="1005">
                  <c:v>-1.59</c:v>
                </c:pt>
                <c:pt idx="1006">
                  <c:v>-1.535</c:v>
                </c:pt>
                <c:pt idx="1007">
                  <c:v>-1.365</c:v>
                </c:pt>
                <c:pt idx="1008">
                  <c:v>-1.265</c:v>
                </c:pt>
                <c:pt idx="1009">
                  <c:v>-1.29</c:v>
                </c:pt>
                <c:pt idx="1010">
                  <c:v>-1.075</c:v>
                </c:pt>
                <c:pt idx="1011">
                  <c:v>-0.89</c:v>
                </c:pt>
                <c:pt idx="1012">
                  <c:v>-0.895</c:v>
                </c:pt>
                <c:pt idx="1013">
                  <c:v>-0.85</c:v>
                </c:pt>
                <c:pt idx="1014">
                  <c:v>-0.83</c:v>
                </c:pt>
                <c:pt idx="1015">
                  <c:v>-0.775</c:v>
                </c:pt>
                <c:pt idx="1016">
                  <c:v>-0.88</c:v>
                </c:pt>
                <c:pt idx="1017">
                  <c:v>-0.88</c:v>
                </c:pt>
                <c:pt idx="1018">
                  <c:v>-0.845</c:v>
                </c:pt>
                <c:pt idx="1019">
                  <c:v>-0.8</c:v>
                </c:pt>
                <c:pt idx="1020">
                  <c:v>-0.765</c:v>
                </c:pt>
                <c:pt idx="1021">
                  <c:v>-0.825</c:v>
                </c:pt>
                <c:pt idx="1022">
                  <c:v>-0.79</c:v>
                </c:pt>
                <c:pt idx="1023">
                  <c:v>-0.8075</c:v>
                </c:pt>
                <c:pt idx="1024">
                  <c:v>-0.865</c:v>
                </c:pt>
                <c:pt idx="1025">
                  <c:v>-0.9075</c:v>
                </c:pt>
                <c:pt idx="1026">
                  <c:v>-0.88</c:v>
                </c:pt>
                <c:pt idx="1027">
                  <c:v>-0.74</c:v>
                </c:pt>
                <c:pt idx="1028">
                  <c:v>-0.63</c:v>
                </c:pt>
                <c:pt idx="1029">
                  <c:v>-0.575</c:v>
                </c:pt>
                <c:pt idx="1030">
                  <c:v>-0.5725</c:v>
                </c:pt>
                <c:pt idx="1031">
                  <c:v>-0.68</c:v>
                </c:pt>
                <c:pt idx="1032">
                  <c:v>-0.6375</c:v>
                </c:pt>
                <c:pt idx="1033">
                  <c:v>-0.55</c:v>
                </c:pt>
                <c:pt idx="1034">
                  <c:v>-0.545</c:v>
                </c:pt>
                <c:pt idx="1035">
                  <c:v>-0.5175</c:v>
                </c:pt>
                <c:pt idx="1036">
                  <c:v>-0.55</c:v>
                </c:pt>
                <c:pt idx="1037">
                  <c:v>-0.535</c:v>
                </c:pt>
                <c:pt idx="1038">
                  <c:v>-0.57</c:v>
                </c:pt>
                <c:pt idx="1039">
                  <c:v>-0.56</c:v>
                </c:pt>
                <c:pt idx="1040">
                  <c:v>-0.585</c:v>
                </c:pt>
                <c:pt idx="1041">
                  <c:v>-0.6875</c:v>
                </c:pt>
                <c:pt idx="1042">
                  <c:v>-0.735</c:v>
                </c:pt>
                <c:pt idx="1043">
                  <c:v>-0.775</c:v>
                </c:pt>
                <c:pt idx="1044">
                  <c:v>-0.6725</c:v>
                </c:pt>
                <c:pt idx="1045">
                  <c:v>-0.7625</c:v>
                </c:pt>
                <c:pt idx="1046">
                  <c:v>-0.6875</c:v>
                </c:pt>
                <c:pt idx="1047">
                  <c:v>-0.5775</c:v>
                </c:pt>
                <c:pt idx="1048">
                  <c:v>-0.63</c:v>
                </c:pt>
                <c:pt idx="1049">
                  <c:v>-0.61</c:v>
                </c:pt>
                <c:pt idx="1050">
                  <c:v>-0.6</c:v>
                </c:pt>
                <c:pt idx="1051">
                  <c:v>-0.59</c:v>
                </c:pt>
                <c:pt idx="1052">
                  <c:v>-0.605</c:v>
                </c:pt>
                <c:pt idx="1053">
                  <c:v>-0.6025</c:v>
                </c:pt>
                <c:pt idx="1054">
                  <c:v>-0.6275</c:v>
                </c:pt>
                <c:pt idx="1055">
                  <c:v>-0.63</c:v>
                </c:pt>
                <c:pt idx="1056">
                  <c:v>-0.6725</c:v>
                </c:pt>
                <c:pt idx="1057">
                  <c:v>-0.7875</c:v>
                </c:pt>
                <c:pt idx="1058">
                  <c:v>-0.755</c:v>
                </c:pt>
                <c:pt idx="1059">
                  <c:v>-0.755</c:v>
                </c:pt>
                <c:pt idx="1060">
                  <c:v>-0.75</c:v>
                </c:pt>
                <c:pt idx="1061">
                  <c:v>-0.76</c:v>
                </c:pt>
                <c:pt idx="1062">
                  <c:v>-0.74</c:v>
                </c:pt>
                <c:pt idx="1063">
                  <c:v>-0.64</c:v>
                </c:pt>
                <c:pt idx="1064">
                  <c:v>-0.64</c:v>
                </c:pt>
                <c:pt idx="1065">
                  <c:v>-0.7</c:v>
                </c:pt>
                <c:pt idx="1066">
                  <c:v>-0.715</c:v>
                </c:pt>
                <c:pt idx="1067">
                  <c:v>-0.79</c:v>
                </c:pt>
                <c:pt idx="1068">
                  <c:v>-0.775</c:v>
                </c:pt>
                <c:pt idx="1069">
                  <c:v>-0.775</c:v>
                </c:pt>
                <c:pt idx="1070">
                  <c:v>-0.75</c:v>
                </c:pt>
                <c:pt idx="1071">
                  <c:v>-0.745</c:v>
                </c:pt>
                <c:pt idx="1072">
                  <c:v>-0.725</c:v>
                </c:pt>
                <c:pt idx="1073">
                  <c:v>-0.615</c:v>
                </c:pt>
                <c:pt idx="1074">
                  <c:v>-0.585</c:v>
                </c:pt>
                <c:pt idx="1075">
                  <c:v>-0.56</c:v>
                </c:pt>
                <c:pt idx="1076">
                  <c:v>-0.56</c:v>
                </c:pt>
                <c:pt idx="1077">
                  <c:v>-0.525</c:v>
                </c:pt>
                <c:pt idx="1078">
                  <c:v>-0.505</c:v>
                </c:pt>
                <c:pt idx="1079">
                  <c:v>-0.49</c:v>
                </c:pt>
                <c:pt idx="1080">
                  <c:v>-0.53</c:v>
                </c:pt>
                <c:pt idx="1081">
                  <c:v>-0.615</c:v>
                </c:pt>
                <c:pt idx="1082">
                  <c:v>-0.825</c:v>
                </c:pt>
                <c:pt idx="1083">
                  <c:v>-1.22</c:v>
                </c:pt>
                <c:pt idx="1084">
                  <c:v>-1.27</c:v>
                </c:pt>
                <c:pt idx="1085">
                  <c:v>-1.265</c:v>
                </c:pt>
                <c:pt idx="1086">
                  <c:v>-1.255</c:v>
                </c:pt>
                <c:pt idx="1087">
                  <c:v>-1.22</c:v>
                </c:pt>
                <c:pt idx="1088">
                  <c:v>-1.185</c:v>
                </c:pt>
                <c:pt idx="1089">
                  <c:v>-1.125</c:v>
                </c:pt>
                <c:pt idx="1090">
                  <c:v>-1.1075</c:v>
                </c:pt>
                <c:pt idx="1091">
                  <c:v>-1.06</c:v>
                </c:pt>
                <c:pt idx="1092">
                  <c:v>-0.98</c:v>
                </c:pt>
                <c:pt idx="1093">
                  <c:v>-0.945</c:v>
                </c:pt>
                <c:pt idx="1094">
                  <c:v>-1.155</c:v>
                </c:pt>
                <c:pt idx="1095">
                  <c:v>-1.415</c:v>
                </c:pt>
                <c:pt idx="1096">
                  <c:v>-1.77</c:v>
                </c:pt>
                <c:pt idx="1097">
                  <c:v>-1.885</c:v>
                </c:pt>
                <c:pt idx="1098">
                  <c:v>-2.37</c:v>
                </c:pt>
                <c:pt idx="1099">
                  <c:v>-1.475</c:v>
                </c:pt>
                <c:pt idx="1100">
                  <c:v>-1.65</c:v>
                </c:pt>
                <c:pt idx="1101">
                  <c:v>-1.5575</c:v>
                </c:pt>
                <c:pt idx="1102">
                  <c:v>-1.44</c:v>
                </c:pt>
                <c:pt idx="1103">
                  <c:v>-1.425</c:v>
                </c:pt>
                <c:pt idx="1104">
                  <c:v>-1.44</c:v>
                </c:pt>
                <c:pt idx="1105">
                  <c:v>-1.435</c:v>
                </c:pt>
                <c:pt idx="1106">
                  <c:v>-1.35</c:v>
                </c:pt>
                <c:pt idx="1107">
                  <c:v>-0.865</c:v>
                </c:pt>
                <c:pt idx="1108">
                  <c:v>-0.8475</c:v>
                </c:pt>
                <c:pt idx="1109">
                  <c:v>-0.8325</c:v>
                </c:pt>
                <c:pt idx="1110">
                  <c:v>-0.815</c:v>
                </c:pt>
                <c:pt idx="1111">
                  <c:v>-0.755</c:v>
                </c:pt>
                <c:pt idx="1112">
                  <c:v>-0.6775</c:v>
                </c:pt>
                <c:pt idx="1113">
                  <c:v>-0.68</c:v>
                </c:pt>
                <c:pt idx="1114">
                  <c:v>-0.7825</c:v>
                </c:pt>
                <c:pt idx="1115">
                  <c:v>-0.775</c:v>
                </c:pt>
                <c:pt idx="1116">
                  <c:v>-0.98</c:v>
                </c:pt>
                <c:pt idx="1117">
                  <c:v>-0.995</c:v>
                </c:pt>
                <c:pt idx="1118">
                  <c:v>-1.11</c:v>
                </c:pt>
                <c:pt idx="1119">
                  <c:v>-1.215</c:v>
                </c:pt>
                <c:pt idx="1120">
                  <c:v>-1.2825</c:v>
                </c:pt>
                <c:pt idx="1121">
                  <c:v>-1.3</c:v>
                </c:pt>
                <c:pt idx="1122">
                  <c:v>-1.2225</c:v>
                </c:pt>
                <c:pt idx="1123">
                  <c:v>-1.2225</c:v>
                </c:pt>
                <c:pt idx="1124">
                  <c:v>-1.225</c:v>
                </c:pt>
                <c:pt idx="1125">
                  <c:v>-1.22</c:v>
                </c:pt>
                <c:pt idx="1126">
                  <c:v>-1.2275</c:v>
                </c:pt>
                <c:pt idx="1127">
                  <c:v>-1.165</c:v>
                </c:pt>
                <c:pt idx="1128">
                  <c:v>-1.0275</c:v>
                </c:pt>
                <c:pt idx="1129">
                  <c:v>-1.0</c:v>
                </c:pt>
                <c:pt idx="1130">
                  <c:v>-0.9675</c:v>
                </c:pt>
                <c:pt idx="1131">
                  <c:v>-0.98</c:v>
                </c:pt>
                <c:pt idx="1132">
                  <c:v>-0.9775</c:v>
                </c:pt>
                <c:pt idx="1133">
                  <c:v>-1.085</c:v>
                </c:pt>
                <c:pt idx="1134">
                  <c:v>-1.06</c:v>
                </c:pt>
                <c:pt idx="1135">
                  <c:v>-1.065</c:v>
                </c:pt>
                <c:pt idx="1136">
                  <c:v>-1.105</c:v>
                </c:pt>
                <c:pt idx="1137">
                  <c:v>-0.975</c:v>
                </c:pt>
                <c:pt idx="1138">
                  <c:v>-0.975</c:v>
                </c:pt>
                <c:pt idx="1139">
                  <c:v>-1.04</c:v>
                </c:pt>
                <c:pt idx="1140">
                  <c:v>-0.9825</c:v>
                </c:pt>
                <c:pt idx="1141">
                  <c:v>-0.945</c:v>
                </c:pt>
                <c:pt idx="1142">
                  <c:v>-0.945</c:v>
                </c:pt>
                <c:pt idx="1143">
                  <c:v>-0.8125</c:v>
                </c:pt>
                <c:pt idx="1144">
                  <c:v>-0.725</c:v>
                </c:pt>
                <c:pt idx="1145">
                  <c:v>-0.735</c:v>
                </c:pt>
                <c:pt idx="1146">
                  <c:v>-0.735</c:v>
                </c:pt>
                <c:pt idx="1147">
                  <c:v>-0.675</c:v>
                </c:pt>
                <c:pt idx="1148">
                  <c:v>-0.765</c:v>
                </c:pt>
                <c:pt idx="1149">
                  <c:v>-0.735</c:v>
                </c:pt>
                <c:pt idx="1150">
                  <c:v>-0.775</c:v>
                </c:pt>
                <c:pt idx="1151">
                  <c:v>-0.775</c:v>
                </c:pt>
                <c:pt idx="1152">
                  <c:v>-0.7525</c:v>
                </c:pt>
                <c:pt idx="1153">
                  <c:v>-0.81</c:v>
                </c:pt>
                <c:pt idx="1154">
                  <c:v>-0.7675</c:v>
                </c:pt>
                <c:pt idx="1155">
                  <c:v>-0.8</c:v>
                </c:pt>
                <c:pt idx="1156">
                  <c:v>-0.8725</c:v>
                </c:pt>
                <c:pt idx="1157">
                  <c:v>-1.0075</c:v>
                </c:pt>
                <c:pt idx="1158">
                  <c:v>-1.0625</c:v>
                </c:pt>
                <c:pt idx="1159">
                  <c:v>-1.025</c:v>
                </c:pt>
                <c:pt idx="1160">
                  <c:v>-1.0025</c:v>
                </c:pt>
                <c:pt idx="1161">
                  <c:v>-1.0175</c:v>
                </c:pt>
                <c:pt idx="1162">
                  <c:v>-0.8975</c:v>
                </c:pt>
                <c:pt idx="1163">
                  <c:v>-0.9275</c:v>
                </c:pt>
                <c:pt idx="1164">
                  <c:v>-0.915</c:v>
                </c:pt>
                <c:pt idx="1165">
                  <c:v>-0.91</c:v>
                </c:pt>
                <c:pt idx="1166">
                  <c:v>-0.9625</c:v>
                </c:pt>
                <c:pt idx="1167">
                  <c:v>-0.9625</c:v>
                </c:pt>
                <c:pt idx="1168">
                  <c:v>-0.955</c:v>
                </c:pt>
                <c:pt idx="1169">
                  <c:v>-0.9825</c:v>
                </c:pt>
                <c:pt idx="1170">
                  <c:v>-0.82</c:v>
                </c:pt>
                <c:pt idx="1171">
                  <c:v>-0.7875</c:v>
                </c:pt>
                <c:pt idx="1172">
                  <c:v>-0.685</c:v>
                </c:pt>
                <c:pt idx="1173">
                  <c:v>-0.6875</c:v>
                </c:pt>
                <c:pt idx="1174">
                  <c:v>-0.7</c:v>
                </c:pt>
                <c:pt idx="1175">
                  <c:v>-0.695</c:v>
                </c:pt>
                <c:pt idx="1176">
                  <c:v>-0.6775</c:v>
                </c:pt>
                <c:pt idx="1177">
                  <c:v>-0.685</c:v>
                </c:pt>
                <c:pt idx="1178">
                  <c:v>-0.675</c:v>
                </c:pt>
                <c:pt idx="1179">
                  <c:v>-0.6775</c:v>
                </c:pt>
                <c:pt idx="1180">
                  <c:v>-0.715</c:v>
                </c:pt>
                <c:pt idx="1181">
                  <c:v>-1.25</c:v>
                </c:pt>
                <c:pt idx="1182">
                  <c:v>-1.375</c:v>
                </c:pt>
                <c:pt idx="1183">
                  <c:v>-1.5125</c:v>
                </c:pt>
                <c:pt idx="1184">
                  <c:v>-1.5675</c:v>
                </c:pt>
                <c:pt idx="1185">
                  <c:v>-1.6125</c:v>
                </c:pt>
                <c:pt idx="1186">
                  <c:v>-1.51</c:v>
                </c:pt>
                <c:pt idx="1187">
                  <c:v>-1.635</c:v>
                </c:pt>
                <c:pt idx="1188">
                  <c:v>-1.7775</c:v>
                </c:pt>
                <c:pt idx="1189">
                  <c:v>-1.7675</c:v>
                </c:pt>
                <c:pt idx="1190">
                  <c:v>-1.8675</c:v>
                </c:pt>
                <c:pt idx="1191">
                  <c:v>-1.8525</c:v>
                </c:pt>
                <c:pt idx="1192">
                  <c:v>-1.93</c:v>
                </c:pt>
                <c:pt idx="1193">
                  <c:v>-1.9775</c:v>
                </c:pt>
                <c:pt idx="1194">
                  <c:v>-2.0625</c:v>
                </c:pt>
                <c:pt idx="1195">
                  <c:v>-1.925</c:v>
                </c:pt>
                <c:pt idx="1196">
                  <c:v>-1.965</c:v>
                </c:pt>
                <c:pt idx="1197">
                  <c:v>-1.98</c:v>
                </c:pt>
                <c:pt idx="1198">
                  <c:v>-1.265</c:v>
                </c:pt>
                <c:pt idx="1199">
                  <c:v>-1.675</c:v>
                </c:pt>
                <c:pt idx="1200">
                  <c:v>-1.9</c:v>
                </c:pt>
                <c:pt idx="1201">
                  <c:v>-2.345</c:v>
                </c:pt>
                <c:pt idx="1202">
                  <c:v>-2.43</c:v>
                </c:pt>
                <c:pt idx="1203">
                  <c:v>-2.49</c:v>
                </c:pt>
                <c:pt idx="1204">
                  <c:v>-2.43</c:v>
                </c:pt>
                <c:pt idx="1205">
                  <c:v>-2.26</c:v>
                </c:pt>
                <c:pt idx="1206">
                  <c:v>-2.2825</c:v>
                </c:pt>
                <c:pt idx="1207">
                  <c:v>-2.29</c:v>
                </c:pt>
                <c:pt idx="1208">
                  <c:v>-2.2925</c:v>
                </c:pt>
                <c:pt idx="1209">
                  <c:v>-2.3</c:v>
                </c:pt>
                <c:pt idx="1210">
                  <c:v>-2.2525</c:v>
                </c:pt>
                <c:pt idx="1211">
                  <c:v>-2.18</c:v>
                </c:pt>
                <c:pt idx="1212">
                  <c:v>-2.205</c:v>
                </c:pt>
                <c:pt idx="1213">
                  <c:v>-2.05</c:v>
                </c:pt>
                <c:pt idx="1214">
                  <c:v>-1.9875</c:v>
                </c:pt>
                <c:pt idx="1215">
                  <c:v>-1.97</c:v>
                </c:pt>
                <c:pt idx="1216">
                  <c:v>-1.8825</c:v>
                </c:pt>
                <c:pt idx="1217">
                  <c:v>-1.785</c:v>
                </c:pt>
                <c:pt idx="1218">
                  <c:v>-1.7425</c:v>
                </c:pt>
                <c:pt idx="1219">
                  <c:v>-1.73</c:v>
                </c:pt>
                <c:pt idx="1220">
                  <c:v>-1.64</c:v>
                </c:pt>
                <c:pt idx="1221">
                  <c:v>-1.65</c:v>
                </c:pt>
                <c:pt idx="1222">
                  <c:v>-1.465</c:v>
                </c:pt>
                <c:pt idx="1223">
                  <c:v>-1.47</c:v>
                </c:pt>
                <c:pt idx="1224">
                  <c:v>-1.47</c:v>
                </c:pt>
                <c:pt idx="1225">
                  <c:v>-1.575</c:v>
                </c:pt>
                <c:pt idx="1226">
                  <c:v>-1.57</c:v>
                </c:pt>
                <c:pt idx="1227">
                  <c:v>-1.61</c:v>
                </c:pt>
                <c:pt idx="1228">
                  <c:v>-1.645</c:v>
                </c:pt>
                <c:pt idx="1229">
                  <c:v>-1.6175</c:v>
                </c:pt>
                <c:pt idx="1230">
                  <c:v>-1.69</c:v>
                </c:pt>
                <c:pt idx="1231">
                  <c:v>-1.71</c:v>
                </c:pt>
                <c:pt idx="1232">
                  <c:v>-1.735</c:v>
                </c:pt>
                <c:pt idx="1233">
                  <c:v>-1.67</c:v>
                </c:pt>
                <c:pt idx="1234">
                  <c:v>-1.6925</c:v>
                </c:pt>
                <c:pt idx="1235">
                  <c:v>-1.69</c:v>
                </c:pt>
                <c:pt idx="1236">
                  <c:v>-1.635</c:v>
                </c:pt>
                <c:pt idx="1237">
                  <c:v>-1.74</c:v>
                </c:pt>
                <c:pt idx="1238">
                  <c:v>-1.565</c:v>
                </c:pt>
                <c:pt idx="1239">
                  <c:v>-1.545</c:v>
                </c:pt>
                <c:pt idx="1240">
                  <c:v>-1.53</c:v>
                </c:pt>
                <c:pt idx="1241">
                  <c:v>-1.535</c:v>
                </c:pt>
                <c:pt idx="1242">
                  <c:v>-1.48</c:v>
                </c:pt>
                <c:pt idx="1243">
                  <c:v>-1.4075</c:v>
                </c:pt>
                <c:pt idx="1244">
                  <c:v>-1.395</c:v>
                </c:pt>
                <c:pt idx="1245">
                  <c:v>-1.285</c:v>
                </c:pt>
                <c:pt idx="1246">
                  <c:v>-1.37</c:v>
                </c:pt>
                <c:pt idx="1247">
                  <c:v>-1.2725</c:v>
                </c:pt>
                <c:pt idx="1248">
                  <c:v>-1.215</c:v>
                </c:pt>
                <c:pt idx="1249">
                  <c:v>-0.98</c:v>
                </c:pt>
                <c:pt idx="1250">
                  <c:v>-0.925</c:v>
                </c:pt>
                <c:pt idx="1251">
                  <c:v>-0.9875</c:v>
                </c:pt>
                <c:pt idx="1252">
                  <c:v>-1.005</c:v>
                </c:pt>
                <c:pt idx="1253">
                  <c:v>-1.05</c:v>
                </c:pt>
                <c:pt idx="1254">
                  <c:v>-1.235</c:v>
                </c:pt>
                <c:pt idx="1255">
                  <c:v>-1.4175</c:v>
                </c:pt>
                <c:pt idx="1256">
                  <c:v>-1.5225</c:v>
                </c:pt>
                <c:pt idx="1257">
                  <c:v>-1.5925</c:v>
                </c:pt>
                <c:pt idx="1258">
                  <c:v>-1.6275</c:v>
                </c:pt>
                <c:pt idx="1259">
                  <c:v>-1.5475</c:v>
                </c:pt>
                <c:pt idx="1260">
                  <c:v>-1.175</c:v>
                </c:pt>
                <c:pt idx="1261">
                  <c:v>-1.2425</c:v>
                </c:pt>
                <c:pt idx="1262">
                  <c:v>-1.2775</c:v>
                </c:pt>
                <c:pt idx="1263">
                  <c:v>-1.285</c:v>
                </c:pt>
                <c:pt idx="1264">
                  <c:v>-1.265</c:v>
                </c:pt>
                <c:pt idx="1265">
                  <c:v>-1.24</c:v>
                </c:pt>
                <c:pt idx="1266">
                  <c:v>-1.2325</c:v>
                </c:pt>
                <c:pt idx="1267">
                  <c:v>-1.2475</c:v>
                </c:pt>
                <c:pt idx="1268">
                  <c:v>-1.3475</c:v>
                </c:pt>
                <c:pt idx="1269">
                  <c:v>-1.445</c:v>
                </c:pt>
                <c:pt idx="1270">
                  <c:v>-1.4675</c:v>
                </c:pt>
                <c:pt idx="1271">
                  <c:v>-1.4325</c:v>
                </c:pt>
                <c:pt idx="1272">
                  <c:v>-1.44</c:v>
                </c:pt>
                <c:pt idx="1273">
                  <c:v>-1.465</c:v>
                </c:pt>
                <c:pt idx="1274">
                  <c:v>-1.4425</c:v>
                </c:pt>
                <c:pt idx="1275">
                  <c:v>-1.415</c:v>
                </c:pt>
                <c:pt idx="1276">
                  <c:v>-1.27</c:v>
                </c:pt>
                <c:pt idx="1277">
                  <c:v>-1.215</c:v>
                </c:pt>
                <c:pt idx="1278">
                  <c:v>-1.1575</c:v>
                </c:pt>
                <c:pt idx="1279">
                  <c:v>-0.98</c:v>
                </c:pt>
                <c:pt idx="1280">
                  <c:v>-0.71</c:v>
                </c:pt>
                <c:pt idx="1281">
                  <c:v>-0.5825</c:v>
                </c:pt>
                <c:pt idx="1282">
                  <c:v>-0.65</c:v>
                </c:pt>
                <c:pt idx="1283">
                  <c:v>-0.655</c:v>
                </c:pt>
                <c:pt idx="1284">
                  <c:v>-0.615</c:v>
                </c:pt>
                <c:pt idx="1285">
                  <c:v>-0.585</c:v>
                </c:pt>
                <c:pt idx="1286">
                  <c:v>-0.61</c:v>
                </c:pt>
                <c:pt idx="1287">
                  <c:v>-0.59</c:v>
                </c:pt>
                <c:pt idx="1288">
                  <c:v>-0.61</c:v>
                </c:pt>
                <c:pt idx="1289">
                  <c:v>-0.61</c:v>
                </c:pt>
                <c:pt idx="1290">
                  <c:v>-0.6075</c:v>
                </c:pt>
                <c:pt idx="1291">
                  <c:v>-0.585</c:v>
                </c:pt>
                <c:pt idx="1292">
                  <c:v>-0.5375</c:v>
                </c:pt>
                <c:pt idx="1293">
                  <c:v>-0.525</c:v>
                </c:pt>
                <c:pt idx="1294">
                  <c:v>-0.5125</c:v>
                </c:pt>
                <c:pt idx="1295">
                  <c:v>-0.5</c:v>
                </c:pt>
                <c:pt idx="1296">
                  <c:v>-0.3975</c:v>
                </c:pt>
                <c:pt idx="1297">
                  <c:v>-0.4225</c:v>
                </c:pt>
                <c:pt idx="1298">
                  <c:v>-0.345</c:v>
                </c:pt>
                <c:pt idx="1299">
                  <c:v>-0.1875</c:v>
                </c:pt>
                <c:pt idx="1300">
                  <c:v>-0.18</c:v>
                </c:pt>
                <c:pt idx="1301">
                  <c:v>-0.15</c:v>
                </c:pt>
                <c:pt idx="1302">
                  <c:v>-0.23</c:v>
                </c:pt>
                <c:pt idx="1303">
                  <c:v>-0.2325</c:v>
                </c:pt>
                <c:pt idx="1304">
                  <c:v>-0.265</c:v>
                </c:pt>
                <c:pt idx="1305">
                  <c:v>-0.255</c:v>
                </c:pt>
                <c:pt idx="1306">
                  <c:v>-0.2425</c:v>
                </c:pt>
                <c:pt idx="1307">
                  <c:v>-0.2225</c:v>
                </c:pt>
                <c:pt idx="1308">
                  <c:v>-0.2975</c:v>
                </c:pt>
                <c:pt idx="1309">
                  <c:v>-0.24</c:v>
                </c:pt>
                <c:pt idx="1310">
                  <c:v>-0.1625</c:v>
                </c:pt>
                <c:pt idx="1311">
                  <c:v>-0.14</c:v>
                </c:pt>
                <c:pt idx="1312">
                  <c:v>-0.1075</c:v>
                </c:pt>
                <c:pt idx="1313">
                  <c:v>-0.0775</c:v>
                </c:pt>
                <c:pt idx="1314">
                  <c:v>-0.0525</c:v>
                </c:pt>
                <c:pt idx="1315">
                  <c:v>-0.2575</c:v>
                </c:pt>
                <c:pt idx="1316">
                  <c:v>-0.255</c:v>
                </c:pt>
                <c:pt idx="1317">
                  <c:v>-0.0275</c:v>
                </c:pt>
                <c:pt idx="1318">
                  <c:v>0.0325</c:v>
                </c:pt>
                <c:pt idx="1319">
                  <c:v>-0.075</c:v>
                </c:pt>
                <c:pt idx="1320">
                  <c:v>0.0425</c:v>
                </c:pt>
                <c:pt idx="1321">
                  <c:v>0.2</c:v>
                </c:pt>
                <c:pt idx="1322">
                  <c:v>0.3675</c:v>
                </c:pt>
                <c:pt idx="1323">
                  <c:v>0.3125</c:v>
                </c:pt>
                <c:pt idx="1324">
                  <c:v>0.1675</c:v>
                </c:pt>
                <c:pt idx="1325">
                  <c:v>0.1375</c:v>
                </c:pt>
                <c:pt idx="1326">
                  <c:v>0.135</c:v>
                </c:pt>
                <c:pt idx="1327">
                  <c:v>0.1175</c:v>
                </c:pt>
                <c:pt idx="1328">
                  <c:v>0.1225</c:v>
                </c:pt>
                <c:pt idx="1329">
                  <c:v>0.0925</c:v>
                </c:pt>
                <c:pt idx="1330">
                  <c:v>0.1975</c:v>
                </c:pt>
                <c:pt idx="1331">
                  <c:v>0.225</c:v>
                </c:pt>
                <c:pt idx="1332">
                  <c:v>0.2675</c:v>
                </c:pt>
                <c:pt idx="1333">
                  <c:v>0.285</c:v>
                </c:pt>
                <c:pt idx="1334">
                  <c:v>0.325</c:v>
                </c:pt>
                <c:pt idx="1335">
                  <c:v>0.305</c:v>
                </c:pt>
                <c:pt idx="1336">
                  <c:v>0.34</c:v>
                </c:pt>
                <c:pt idx="1337">
                  <c:v>0.355</c:v>
                </c:pt>
                <c:pt idx="1338">
                  <c:v>0.455</c:v>
                </c:pt>
                <c:pt idx="1339">
                  <c:v>0.46</c:v>
                </c:pt>
                <c:pt idx="1340">
                  <c:v>0.5275</c:v>
                </c:pt>
                <c:pt idx="1341">
                  <c:v>0.435</c:v>
                </c:pt>
                <c:pt idx="1342">
                  <c:v>0.4875</c:v>
                </c:pt>
                <c:pt idx="1343">
                  <c:v>0.4275</c:v>
                </c:pt>
                <c:pt idx="1344">
                  <c:v>0.435</c:v>
                </c:pt>
                <c:pt idx="1345">
                  <c:v>0.3875</c:v>
                </c:pt>
                <c:pt idx="1346">
                  <c:v>0.32</c:v>
                </c:pt>
                <c:pt idx="1347">
                  <c:v>0.285</c:v>
                </c:pt>
                <c:pt idx="1348">
                  <c:v>0.29</c:v>
                </c:pt>
                <c:pt idx="1349">
                  <c:v>0.3</c:v>
                </c:pt>
                <c:pt idx="1350">
                  <c:v>0.2725</c:v>
                </c:pt>
                <c:pt idx="1351">
                  <c:v>0.12</c:v>
                </c:pt>
                <c:pt idx="1352">
                  <c:v>0.04</c:v>
                </c:pt>
                <c:pt idx="1353">
                  <c:v>0.065</c:v>
                </c:pt>
                <c:pt idx="1354">
                  <c:v>0.28</c:v>
                </c:pt>
                <c:pt idx="1355">
                  <c:v>0.2275</c:v>
                </c:pt>
                <c:pt idx="1356">
                  <c:v>0.235</c:v>
                </c:pt>
                <c:pt idx="1357">
                  <c:v>0.235</c:v>
                </c:pt>
                <c:pt idx="1358">
                  <c:v>0.245</c:v>
                </c:pt>
                <c:pt idx="1359">
                  <c:v>0.185</c:v>
                </c:pt>
                <c:pt idx="1360">
                  <c:v>0.165</c:v>
                </c:pt>
                <c:pt idx="1361">
                  <c:v>0.11</c:v>
                </c:pt>
                <c:pt idx="1362">
                  <c:v>0.115</c:v>
                </c:pt>
                <c:pt idx="1363">
                  <c:v>0.045</c:v>
                </c:pt>
                <c:pt idx="1364">
                  <c:v>0.02</c:v>
                </c:pt>
                <c:pt idx="1365">
                  <c:v>0.015</c:v>
                </c:pt>
                <c:pt idx="1366">
                  <c:v>0.0475</c:v>
                </c:pt>
                <c:pt idx="1367">
                  <c:v>0.07</c:v>
                </c:pt>
                <c:pt idx="1368">
                  <c:v>-0.06</c:v>
                </c:pt>
                <c:pt idx="1369">
                  <c:v>-0.04</c:v>
                </c:pt>
                <c:pt idx="1370">
                  <c:v>-0.065</c:v>
                </c:pt>
                <c:pt idx="1371">
                  <c:v>-0.0875</c:v>
                </c:pt>
                <c:pt idx="1372">
                  <c:v>0.005</c:v>
                </c:pt>
                <c:pt idx="1373">
                  <c:v>-0.075</c:v>
                </c:pt>
                <c:pt idx="1374">
                  <c:v>-0.08</c:v>
                </c:pt>
                <c:pt idx="1375">
                  <c:v>-0.0775</c:v>
                </c:pt>
                <c:pt idx="1376">
                  <c:v>-0.155</c:v>
                </c:pt>
                <c:pt idx="1377">
                  <c:v>-0.105</c:v>
                </c:pt>
                <c:pt idx="1378">
                  <c:v>-0.0225</c:v>
                </c:pt>
                <c:pt idx="1379">
                  <c:v>0.04</c:v>
                </c:pt>
                <c:pt idx="1380">
                  <c:v>0.015</c:v>
                </c:pt>
                <c:pt idx="1381">
                  <c:v>0.025</c:v>
                </c:pt>
                <c:pt idx="1382">
                  <c:v>0.2025</c:v>
                </c:pt>
                <c:pt idx="1383">
                  <c:v>0.235</c:v>
                </c:pt>
                <c:pt idx="1384">
                  <c:v>0.24</c:v>
                </c:pt>
                <c:pt idx="1385">
                  <c:v>0.2675</c:v>
                </c:pt>
                <c:pt idx="1386">
                  <c:v>0.3275</c:v>
                </c:pt>
                <c:pt idx="1387">
                  <c:v>0.39</c:v>
                </c:pt>
                <c:pt idx="1388">
                  <c:v>0.3975</c:v>
                </c:pt>
                <c:pt idx="1389">
                  <c:v>0.23</c:v>
                </c:pt>
                <c:pt idx="1390">
                  <c:v>0.185</c:v>
                </c:pt>
                <c:pt idx="1391">
                  <c:v>0.15</c:v>
                </c:pt>
                <c:pt idx="1392">
                  <c:v>0.28</c:v>
                </c:pt>
                <c:pt idx="1393">
                  <c:v>0.37</c:v>
                </c:pt>
                <c:pt idx="1394">
                  <c:v>0.335</c:v>
                </c:pt>
                <c:pt idx="1395">
                  <c:v>0.4</c:v>
                </c:pt>
                <c:pt idx="1396">
                  <c:v>0.425</c:v>
                </c:pt>
                <c:pt idx="1397">
                  <c:v>0.2675</c:v>
                </c:pt>
                <c:pt idx="1398">
                  <c:v>0.305</c:v>
                </c:pt>
                <c:pt idx="1399">
                  <c:v>0.3075</c:v>
                </c:pt>
                <c:pt idx="1400">
                  <c:v>0.35</c:v>
                </c:pt>
                <c:pt idx="1401">
                  <c:v>0.3775</c:v>
                </c:pt>
                <c:pt idx="1402">
                  <c:v>0.395</c:v>
                </c:pt>
                <c:pt idx="1403">
                  <c:v>0.235</c:v>
                </c:pt>
                <c:pt idx="1404">
                  <c:v>0.1575</c:v>
                </c:pt>
                <c:pt idx="1405">
                  <c:v>0.165</c:v>
                </c:pt>
                <c:pt idx="1406">
                  <c:v>0.2475</c:v>
                </c:pt>
                <c:pt idx="1407">
                  <c:v>0.225</c:v>
                </c:pt>
                <c:pt idx="1408">
                  <c:v>0.2</c:v>
                </c:pt>
                <c:pt idx="1409">
                  <c:v>0.17</c:v>
                </c:pt>
                <c:pt idx="1410">
                  <c:v>0.165</c:v>
                </c:pt>
                <c:pt idx="1411">
                  <c:v>0.185</c:v>
                </c:pt>
                <c:pt idx="1412">
                  <c:v>0.0675</c:v>
                </c:pt>
                <c:pt idx="1413">
                  <c:v>-0.095</c:v>
                </c:pt>
                <c:pt idx="1414">
                  <c:v>-0.125</c:v>
                </c:pt>
                <c:pt idx="1415">
                  <c:v>-0.085</c:v>
                </c:pt>
                <c:pt idx="1416">
                  <c:v>-0.01</c:v>
                </c:pt>
                <c:pt idx="1417">
                  <c:v>0.055</c:v>
                </c:pt>
                <c:pt idx="1418">
                  <c:v>0.07</c:v>
                </c:pt>
                <c:pt idx="1419">
                  <c:v>-0.015</c:v>
                </c:pt>
                <c:pt idx="1420">
                  <c:v>-0.015</c:v>
                </c:pt>
                <c:pt idx="1421">
                  <c:v>-0.01</c:v>
                </c:pt>
                <c:pt idx="1422">
                  <c:v>0.025</c:v>
                </c:pt>
                <c:pt idx="1423">
                  <c:v>0.015</c:v>
                </c:pt>
                <c:pt idx="1424">
                  <c:v>-0.015</c:v>
                </c:pt>
                <c:pt idx="1425">
                  <c:v>0.01</c:v>
                </c:pt>
                <c:pt idx="1426">
                  <c:v>-0.01</c:v>
                </c:pt>
                <c:pt idx="1427">
                  <c:v>0.055</c:v>
                </c:pt>
                <c:pt idx="1428">
                  <c:v>0.17</c:v>
                </c:pt>
                <c:pt idx="1429">
                  <c:v>0.165</c:v>
                </c:pt>
                <c:pt idx="1430">
                  <c:v>0.135</c:v>
                </c:pt>
                <c:pt idx="1431">
                  <c:v>0.1075</c:v>
                </c:pt>
                <c:pt idx="1432">
                  <c:v>0.11</c:v>
                </c:pt>
                <c:pt idx="1433">
                  <c:v>0.09</c:v>
                </c:pt>
                <c:pt idx="1434">
                  <c:v>0.07</c:v>
                </c:pt>
                <c:pt idx="1435">
                  <c:v>0.06</c:v>
                </c:pt>
                <c:pt idx="1436">
                  <c:v>0.05</c:v>
                </c:pt>
                <c:pt idx="1437">
                  <c:v>0.0625</c:v>
                </c:pt>
                <c:pt idx="1438">
                  <c:v>0.075</c:v>
                </c:pt>
                <c:pt idx="1439">
                  <c:v>0.0625</c:v>
                </c:pt>
                <c:pt idx="1440">
                  <c:v>0.065</c:v>
                </c:pt>
                <c:pt idx="1441">
                  <c:v>0.03</c:v>
                </c:pt>
                <c:pt idx="1442">
                  <c:v>0.01</c:v>
                </c:pt>
                <c:pt idx="1443">
                  <c:v>0.02</c:v>
                </c:pt>
                <c:pt idx="1444">
                  <c:v>0.03</c:v>
                </c:pt>
                <c:pt idx="1445">
                  <c:v>0.035</c:v>
                </c:pt>
                <c:pt idx="1446">
                  <c:v>0.05</c:v>
                </c:pt>
                <c:pt idx="1447">
                  <c:v>0.07</c:v>
                </c:pt>
                <c:pt idx="1448">
                  <c:v>0.07</c:v>
                </c:pt>
                <c:pt idx="1449">
                  <c:v>0.07</c:v>
                </c:pt>
                <c:pt idx="1450">
                  <c:v>0.055</c:v>
                </c:pt>
                <c:pt idx="1451">
                  <c:v>0.05</c:v>
                </c:pt>
                <c:pt idx="1452">
                  <c:v>0.08</c:v>
                </c:pt>
                <c:pt idx="1453">
                  <c:v>0.12</c:v>
                </c:pt>
                <c:pt idx="1454">
                  <c:v>0.115</c:v>
                </c:pt>
                <c:pt idx="1455">
                  <c:v>0.12</c:v>
                </c:pt>
                <c:pt idx="1456">
                  <c:v>0.12</c:v>
                </c:pt>
                <c:pt idx="1457">
                  <c:v>0.17</c:v>
                </c:pt>
                <c:pt idx="1458">
                  <c:v>0.175</c:v>
                </c:pt>
                <c:pt idx="1459">
                  <c:v>0.14</c:v>
                </c:pt>
                <c:pt idx="1460">
                  <c:v>0.18</c:v>
                </c:pt>
                <c:pt idx="1461">
                  <c:v>0.1925</c:v>
                </c:pt>
                <c:pt idx="1462">
                  <c:v>0.22</c:v>
                </c:pt>
                <c:pt idx="1463">
                  <c:v>0.25</c:v>
                </c:pt>
                <c:pt idx="1464">
                  <c:v>0.2375</c:v>
                </c:pt>
                <c:pt idx="1465">
                  <c:v>0.2225</c:v>
                </c:pt>
                <c:pt idx="1466">
                  <c:v>0.31</c:v>
                </c:pt>
                <c:pt idx="1467">
                  <c:v>0.45</c:v>
                </c:pt>
                <c:pt idx="1468">
                  <c:v>0.4425</c:v>
                </c:pt>
                <c:pt idx="1469">
                  <c:v>0.49</c:v>
                </c:pt>
                <c:pt idx="1470">
                  <c:v>0.5075</c:v>
                </c:pt>
                <c:pt idx="1471">
                  <c:v>0.415</c:v>
                </c:pt>
                <c:pt idx="1472">
                  <c:v>0.365</c:v>
                </c:pt>
                <c:pt idx="1473">
                  <c:v>0.29</c:v>
                </c:pt>
                <c:pt idx="1474">
                  <c:v>0.285</c:v>
                </c:pt>
                <c:pt idx="1475">
                  <c:v>0.285</c:v>
                </c:pt>
                <c:pt idx="1476">
                  <c:v>0.285</c:v>
                </c:pt>
                <c:pt idx="1477">
                  <c:v>0.285</c:v>
                </c:pt>
                <c:pt idx="1478">
                  <c:v>0.3325</c:v>
                </c:pt>
                <c:pt idx="1479">
                  <c:v>0.33</c:v>
                </c:pt>
                <c:pt idx="1480">
                  <c:v>0.26</c:v>
                </c:pt>
                <c:pt idx="1481">
                  <c:v>0.275</c:v>
                </c:pt>
                <c:pt idx="1482">
                  <c:v>0.3025</c:v>
                </c:pt>
                <c:pt idx="1483">
                  <c:v>0.3375</c:v>
                </c:pt>
                <c:pt idx="1484">
                  <c:v>0.2925</c:v>
                </c:pt>
                <c:pt idx="1485">
                  <c:v>0.245</c:v>
                </c:pt>
                <c:pt idx="1486">
                  <c:v>0.25</c:v>
                </c:pt>
                <c:pt idx="1487">
                  <c:v>0.305</c:v>
                </c:pt>
                <c:pt idx="1488">
                  <c:v>0.32</c:v>
                </c:pt>
                <c:pt idx="1489">
                  <c:v>0.4725</c:v>
                </c:pt>
                <c:pt idx="1490">
                  <c:v>0.4975</c:v>
                </c:pt>
                <c:pt idx="1491">
                  <c:v>0.4875</c:v>
                </c:pt>
                <c:pt idx="1492">
                  <c:v>0.465</c:v>
                </c:pt>
                <c:pt idx="1493">
                  <c:v>0.415</c:v>
                </c:pt>
                <c:pt idx="1494">
                  <c:v>0.4275</c:v>
                </c:pt>
                <c:pt idx="1495">
                  <c:v>0.4075</c:v>
                </c:pt>
                <c:pt idx="1496">
                  <c:v>0.385</c:v>
                </c:pt>
                <c:pt idx="1497">
                  <c:v>0.475</c:v>
                </c:pt>
                <c:pt idx="1498">
                  <c:v>0.45</c:v>
                </c:pt>
                <c:pt idx="1499">
                  <c:v>0.4475</c:v>
                </c:pt>
                <c:pt idx="1500">
                  <c:v>0.4275</c:v>
                </c:pt>
                <c:pt idx="1501">
                  <c:v>0.4275</c:v>
                </c:pt>
                <c:pt idx="1502">
                  <c:v>0.4275</c:v>
                </c:pt>
                <c:pt idx="1503">
                  <c:v>0.45</c:v>
                </c:pt>
                <c:pt idx="1504">
                  <c:v>0.425</c:v>
                </c:pt>
                <c:pt idx="1505">
                  <c:v>0.41</c:v>
                </c:pt>
                <c:pt idx="1506">
                  <c:v>0.43</c:v>
                </c:pt>
                <c:pt idx="1507">
                  <c:v>0.425</c:v>
                </c:pt>
                <c:pt idx="1508">
                  <c:v>0.425</c:v>
                </c:pt>
                <c:pt idx="1509">
                  <c:v>0.555</c:v>
                </c:pt>
                <c:pt idx="1510">
                  <c:v>0.585</c:v>
                </c:pt>
                <c:pt idx="1511">
                  <c:v>0.6225</c:v>
                </c:pt>
                <c:pt idx="1512">
                  <c:v>0.605</c:v>
                </c:pt>
                <c:pt idx="1513">
                  <c:v>0.7375</c:v>
                </c:pt>
                <c:pt idx="1514">
                  <c:v>0.72</c:v>
                </c:pt>
                <c:pt idx="1515">
                  <c:v>0.68</c:v>
                </c:pt>
                <c:pt idx="1516">
                  <c:v>0.6925</c:v>
                </c:pt>
                <c:pt idx="1517">
                  <c:v>0.6175</c:v>
                </c:pt>
                <c:pt idx="1518">
                  <c:v>0.615</c:v>
                </c:pt>
                <c:pt idx="1519">
                  <c:v>0.6025</c:v>
                </c:pt>
                <c:pt idx="1520">
                  <c:v>0.5875</c:v>
                </c:pt>
                <c:pt idx="1521">
                  <c:v>0.5375</c:v>
                </c:pt>
                <c:pt idx="1522">
                  <c:v>0.4475</c:v>
                </c:pt>
                <c:pt idx="1523">
                  <c:v>0.5125</c:v>
                </c:pt>
                <c:pt idx="1524">
                  <c:v>0.6</c:v>
                </c:pt>
                <c:pt idx="1525">
                  <c:v>0.5775</c:v>
                </c:pt>
                <c:pt idx="1526">
                  <c:v>0.56</c:v>
                </c:pt>
                <c:pt idx="1527">
                  <c:v>0.51</c:v>
                </c:pt>
                <c:pt idx="1528">
                  <c:v>0.525</c:v>
                </c:pt>
                <c:pt idx="1529">
                  <c:v>0.4875</c:v>
                </c:pt>
                <c:pt idx="1530">
                  <c:v>0.4825</c:v>
                </c:pt>
                <c:pt idx="1531">
                  <c:v>0.5075</c:v>
                </c:pt>
                <c:pt idx="1532">
                  <c:v>0.665</c:v>
                </c:pt>
                <c:pt idx="1533">
                  <c:v>0.9225</c:v>
                </c:pt>
                <c:pt idx="1534">
                  <c:v>0.89</c:v>
                </c:pt>
                <c:pt idx="1535">
                  <c:v>0.89</c:v>
                </c:pt>
                <c:pt idx="1536">
                  <c:v>0.91</c:v>
                </c:pt>
                <c:pt idx="1537">
                  <c:v>1.2325</c:v>
                </c:pt>
                <c:pt idx="1538">
                  <c:v>1.25</c:v>
                </c:pt>
                <c:pt idx="1539">
                  <c:v>1.16</c:v>
                </c:pt>
                <c:pt idx="1540">
                  <c:v>1.185</c:v>
                </c:pt>
                <c:pt idx="1541">
                  <c:v>1.13</c:v>
                </c:pt>
                <c:pt idx="1542">
                  <c:v>1.145</c:v>
                </c:pt>
                <c:pt idx="1543">
                  <c:v>1.2</c:v>
                </c:pt>
                <c:pt idx="1544">
                  <c:v>1.23</c:v>
                </c:pt>
                <c:pt idx="1545">
                  <c:v>1.2325</c:v>
                </c:pt>
                <c:pt idx="1546">
                  <c:v>1.1625</c:v>
                </c:pt>
                <c:pt idx="1547">
                  <c:v>1.1475</c:v>
                </c:pt>
                <c:pt idx="1548">
                  <c:v>1.2125</c:v>
                </c:pt>
                <c:pt idx="1549">
                  <c:v>1.23</c:v>
                </c:pt>
                <c:pt idx="1550">
                  <c:v>1.2575</c:v>
                </c:pt>
                <c:pt idx="1551">
                  <c:v>1.255</c:v>
                </c:pt>
                <c:pt idx="1552">
                  <c:v>1.36</c:v>
                </c:pt>
                <c:pt idx="1553">
                  <c:v>1.495</c:v>
                </c:pt>
                <c:pt idx="1554">
                  <c:v>1.38</c:v>
                </c:pt>
                <c:pt idx="1555">
                  <c:v>1.245</c:v>
                </c:pt>
                <c:pt idx="1556">
                  <c:v>1.13</c:v>
                </c:pt>
                <c:pt idx="1557">
                  <c:v>1.145</c:v>
                </c:pt>
                <c:pt idx="1558">
                  <c:v>1.1025</c:v>
                </c:pt>
                <c:pt idx="1559">
                  <c:v>1.0025</c:v>
                </c:pt>
                <c:pt idx="1560">
                  <c:v>1.085</c:v>
                </c:pt>
                <c:pt idx="1561">
                  <c:v>1.13</c:v>
                </c:pt>
                <c:pt idx="1562">
                  <c:v>1.23</c:v>
                </c:pt>
                <c:pt idx="1563">
                  <c:v>1.195</c:v>
                </c:pt>
                <c:pt idx="1564">
                  <c:v>1.185</c:v>
                </c:pt>
                <c:pt idx="1565">
                  <c:v>1.195</c:v>
                </c:pt>
                <c:pt idx="1566">
                  <c:v>1.17</c:v>
                </c:pt>
                <c:pt idx="1567">
                  <c:v>1.0775</c:v>
                </c:pt>
                <c:pt idx="1568">
                  <c:v>0.9675</c:v>
                </c:pt>
                <c:pt idx="1569">
                  <c:v>0.8825</c:v>
                </c:pt>
                <c:pt idx="1570">
                  <c:v>0.85</c:v>
                </c:pt>
                <c:pt idx="1571">
                  <c:v>0.925</c:v>
                </c:pt>
                <c:pt idx="1572">
                  <c:v>1.0075</c:v>
                </c:pt>
                <c:pt idx="1573">
                  <c:v>1.0925</c:v>
                </c:pt>
                <c:pt idx="1574">
                  <c:v>1.095</c:v>
                </c:pt>
                <c:pt idx="1575">
                  <c:v>1.05</c:v>
                </c:pt>
                <c:pt idx="1576">
                  <c:v>1.0</c:v>
                </c:pt>
                <c:pt idx="1577">
                  <c:v>0.895</c:v>
                </c:pt>
                <c:pt idx="1578">
                  <c:v>1.075</c:v>
                </c:pt>
                <c:pt idx="1579">
                  <c:v>1.13</c:v>
                </c:pt>
                <c:pt idx="1580">
                  <c:v>1.095</c:v>
                </c:pt>
                <c:pt idx="1581">
                  <c:v>0.9775</c:v>
                </c:pt>
                <c:pt idx="1582">
                  <c:v>0.865</c:v>
                </c:pt>
                <c:pt idx="1583">
                  <c:v>1.08</c:v>
                </c:pt>
                <c:pt idx="1584">
                  <c:v>1.26</c:v>
                </c:pt>
                <c:pt idx="1585">
                  <c:v>1.16</c:v>
                </c:pt>
                <c:pt idx="1586">
                  <c:v>1.105</c:v>
                </c:pt>
                <c:pt idx="1587">
                  <c:v>1.1625</c:v>
                </c:pt>
                <c:pt idx="1588">
                  <c:v>1.155</c:v>
                </c:pt>
                <c:pt idx="1589">
                  <c:v>1.28</c:v>
                </c:pt>
                <c:pt idx="1590">
                  <c:v>1.26</c:v>
                </c:pt>
                <c:pt idx="1591">
                  <c:v>1.3425</c:v>
                </c:pt>
                <c:pt idx="1592">
                  <c:v>1.3825</c:v>
                </c:pt>
                <c:pt idx="1593">
                  <c:v>1.315</c:v>
                </c:pt>
                <c:pt idx="1594">
                  <c:v>1.185</c:v>
                </c:pt>
                <c:pt idx="1595">
                  <c:v>1.23</c:v>
                </c:pt>
                <c:pt idx="1596">
                  <c:v>1.17</c:v>
                </c:pt>
                <c:pt idx="1597">
                  <c:v>1.14</c:v>
                </c:pt>
                <c:pt idx="1598">
                  <c:v>0.9325</c:v>
                </c:pt>
                <c:pt idx="1599">
                  <c:v>0.86</c:v>
                </c:pt>
                <c:pt idx="1600">
                  <c:v>0.9</c:v>
                </c:pt>
                <c:pt idx="1601">
                  <c:v>0.8375</c:v>
                </c:pt>
                <c:pt idx="1602">
                  <c:v>0.73</c:v>
                </c:pt>
                <c:pt idx="1603">
                  <c:v>0.5975</c:v>
                </c:pt>
                <c:pt idx="1604">
                  <c:v>0.6775</c:v>
                </c:pt>
                <c:pt idx="1605">
                  <c:v>0.565</c:v>
                </c:pt>
                <c:pt idx="1606">
                  <c:v>0.49</c:v>
                </c:pt>
                <c:pt idx="1607">
                  <c:v>0.525</c:v>
                </c:pt>
                <c:pt idx="1608">
                  <c:v>0.62</c:v>
                </c:pt>
                <c:pt idx="1609">
                  <c:v>0.64</c:v>
                </c:pt>
                <c:pt idx="1610">
                  <c:v>0.5325</c:v>
                </c:pt>
                <c:pt idx="1611">
                  <c:v>0.4825</c:v>
                </c:pt>
                <c:pt idx="1612">
                  <c:v>0.52</c:v>
                </c:pt>
                <c:pt idx="1613">
                  <c:v>0.6275</c:v>
                </c:pt>
                <c:pt idx="1614">
                  <c:v>0.565</c:v>
                </c:pt>
                <c:pt idx="1615">
                  <c:v>0.3275</c:v>
                </c:pt>
                <c:pt idx="1616">
                  <c:v>-0.0075</c:v>
                </c:pt>
                <c:pt idx="1617">
                  <c:v>-0.1375</c:v>
                </c:pt>
                <c:pt idx="1618">
                  <c:v>-0.1925</c:v>
                </c:pt>
                <c:pt idx="1619">
                  <c:v>-0.24</c:v>
                </c:pt>
                <c:pt idx="1620">
                  <c:v>-0.515</c:v>
                </c:pt>
                <c:pt idx="1621">
                  <c:v>-0.3825</c:v>
                </c:pt>
                <c:pt idx="1622">
                  <c:v>-0.32</c:v>
                </c:pt>
                <c:pt idx="1623">
                  <c:v>-0.2475</c:v>
                </c:pt>
                <c:pt idx="1624">
                  <c:v>-0.3925</c:v>
                </c:pt>
                <c:pt idx="1625">
                  <c:v>-0.3125</c:v>
                </c:pt>
                <c:pt idx="1626">
                  <c:v>-0.3225</c:v>
                </c:pt>
                <c:pt idx="1627">
                  <c:v>-0.245</c:v>
                </c:pt>
                <c:pt idx="1628">
                  <c:v>-0.2575</c:v>
                </c:pt>
                <c:pt idx="1629">
                  <c:v>-0.2475</c:v>
                </c:pt>
                <c:pt idx="1630">
                  <c:v>-0.235</c:v>
                </c:pt>
                <c:pt idx="1631">
                  <c:v>-0.2025</c:v>
                </c:pt>
                <c:pt idx="1632">
                  <c:v>0.03</c:v>
                </c:pt>
                <c:pt idx="1633">
                  <c:v>0.2075</c:v>
                </c:pt>
                <c:pt idx="1634">
                  <c:v>0.3975</c:v>
                </c:pt>
                <c:pt idx="1635">
                  <c:v>0.6</c:v>
                </c:pt>
                <c:pt idx="1636">
                  <c:v>0.54</c:v>
                </c:pt>
                <c:pt idx="1637">
                  <c:v>0.7</c:v>
                </c:pt>
                <c:pt idx="1638">
                  <c:v>0.755</c:v>
                </c:pt>
                <c:pt idx="1639">
                  <c:v>0.77</c:v>
                </c:pt>
                <c:pt idx="1640">
                  <c:v>0.6325</c:v>
                </c:pt>
                <c:pt idx="1641">
                  <c:v>0.68</c:v>
                </c:pt>
                <c:pt idx="1642">
                  <c:v>0.795</c:v>
                </c:pt>
                <c:pt idx="1643">
                  <c:v>0.8575</c:v>
                </c:pt>
                <c:pt idx="1644">
                  <c:v>0.9275</c:v>
                </c:pt>
                <c:pt idx="1645">
                  <c:v>0.82</c:v>
                </c:pt>
                <c:pt idx="1646">
                  <c:v>0.7725</c:v>
                </c:pt>
                <c:pt idx="1647">
                  <c:v>0.78</c:v>
                </c:pt>
                <c:pt idx="1648">
                  <c:v>0.53</c:v>
                </c:pt>
                <c:pt idx="1649">
                  <c:v>0.3075</c:v>
                </c:pt>
                <c:pt idx="1650">
                  <c:v>0.26</c:v>
                </c:pt>
                <c:pt idx="1651">
                  <c:v>0.3025</c:v>
                </c:pt>
                <c:pt idx="1652">
                  <c:v>0.33</c:v>
                </c:pt>
                <c:pt idx="1653">
                  <c:v>0.415</c:v>
                </c:pt>
                <c:pt idx="1654">
                  <c:v>0.635</c:v>
                </c:pt>
                <c:pt idx="1655">
                  <c:v>0.6875</c:v>
                </c:pt>
                <c:pt idx="1656">
                  <c:v>0.7</c:v>
                </c:pt>
                <c:pt idx="1657">
                  <c:v>0.66</c:v>
                </c:pt>
                <c:pt idx="1658">
                  <c:v>0.9725</c:v>
                </c:pt>
                <c:pt idx="1659">
                  <c:v>0.79</c:v>
                </c:pt>
                <c:pt idx="1660">
                  <c:v>0.655</c:v>
                </c:pt>
                <c:pt idx="1661">
                  <c:v>0.59</c:v>
                </c:pt>
                <c:pt idx="1662">
                  <c:v>0.6125</c:v>
                </c:pt>
                <c:pt idx="1663">
                  <c:v>0.605</c:v>
                </c:pt>
                <c:pt idx="1664">
                  <c:v>0.635</c:v>
                </c:pt>
                <c:pt idx="1665">
                  <c:v>0.5</c:v>
                </c:pt>
                <c:pt idx="1666">
                  <c:v>0.4375</c:v>
                </c:pt>
                <c:pt idx="1667">
                  <c:v>0.4375</c:v>
                </c:pt>
                <c:pt idx="1668">
                  <c:v>0.14</c:v>
                </c:pt>
                <c:pt idx="1669">
                  <c:v>0.0775</c:v>
                </c:pt>
                <c:pt idx="1670">
                  <c:v>0.03</c:v>
                </c:pt>
                <c:pt idx="1671">
                  <c:v>0.1775</c:v>
                </c:pt>
                <c:pt idx="1672">
                  <c:v>0.155</c:v>
                </c:pt>
                <c:pt idx="1673">
                  <c:v>-0.0375</c:v>
                </c:pt>
                <c:pt idx="1674">
                  <c:v>-0.06</c:v>
                </c:pt>
              </c:numCache>
            </c:numRef>
          </c:yVal>
          <c:smooth val="0"/>
        </c:ser>
        <c:dLbls>
          <c:showLegendKey val="0"/>
          <c:showVal val="0"/>
          <c:showCatName val="0"/>
          <c:showSerName val="0"/>
          <c:showPercent val="0"/>
          <c:showBubbleSize val="0"/>
        </c:dLbls>
        <c:axId val="-2044352616"/>
        <c:axId val="-2044355672"/>
      </c:scatterChart>
      <c:valAx>
        <c:axId val="-2044352616"/>
        <c:scaling>
          <c:orientation val="minMax"/>
          <c:max val="41425.0"/>
          <c:min val="39084.0"/>
        </c:scaling>
        <c:delete val="0"/>
        <c:axPos val="b"/>
        <c:numFmt formatCode="[$-409]mmm\-yy;@" sourceLinked="0"/>
        <c:majorTickMark val="out"/>
        <c:minorTickMark val="none"/>
        <c:tickLblPos val="nextTo"/>
        <c:crossAx val="-2044355672"/>
        <c:crosses val="autoZero"/>
        <c:crossBetween val="midCat"/>
        <c:majorUnit val="186.0"/>
      </c:valAx>
      <c:valAx>
        <c:axId val="-2044355672"/>
        <c:scaling>
          <c:orientation val="minMax"/>
        </c:scaling>
        <c:delete val="0"/>
        <c:axPos val="l"/>
        <c:majorGridlines/>
        <c:numFmt formatCode="General" sourceLinked="1"/>
        <c:majorTickMark val="out"/>
        <c:minorTickMark val="none"/>
        <c:tickLblPos val="nextTo"/>
        <c:crossAx val="-2044352616"/>
        <c:crosses val="autoZero"/>
        <c:crossBetween val="midCat"/>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BF!$B$2</c:f>
              <c:strCache>
                <c:ptCount val="1"/>
                <c:pt idx="0">
                  <c:v>EURUSD 3m</c:v>
                </c:pt>
              </c:strCache>
            </c:strRef>
          </c:tx>
          <c:spPr>
            <a:ln w="12700">
              <a:solidFill>
                <a:srgbClr val="0000FF"/>
              </a:solidFill>
            </a:ln>
          </c:spPr>
          <c:marker>
            <c:symbol val="none"/>
          </c:marker>
          <c:xVal>
            <c:numRef>
              <c:f>BF!$A$3:$A$1551</c:f>
              <c:numCache>
                <c:formatCode>d\-mmm\-yy</c:formatCode>
                <c:ptCount val="1549"/>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39441.0</c:v>
                </c:pt>
                <c:pt idx="202">
                  <c:v>39442.0</c:v>
                </c:pt>
                <c:pt idx="203">
                  <c:v>39443.0</c:v>
                </c:pt>
                <c:pt idx="204">
                  <c:v>39444.0</c:v>
                </c:pt>
                <c:pt idx="205">
                  <c:v>39447.0</c:v>
                </c:pt>
                <c:pt idx="206">
                  <c:v>39448.0</c:v>
                </c:pt>
                <c:pt idx="207">
                  <c:v>39449.0</c:v>
                </c:pt>
                <c:pt idx="208">
                  <c:v>39450.0</c:v>
                </c:pt>
                <c:pt idx="209">
                  <c:v>39451.0</c:v>
                </c:pt>
                <c:pt idx="210">
                  <c:v>39454.0</c:v>
                </c:pt>
                <c:pt idx="211">
                  <c:v>39455.0</c:v>
                </c:pt>
                <c:pt idx="212">
                  <c:v>39456.0</c:v>
                </c:pt>
                <c:pt idx="213">
                  <c:v>39457.0</c:v>
                </c:pt>
                <c:pt idx="214">
                  <c:v>39458.0</c:v>
                </c:pt>
                <c:pt idx="215">
                  <c:v>39461.0</c:v>
                </c:pt>
                <c:pt idx="216">
                  <c:v>39462.0</c:v>
                </c:pt>
                <c:pt idx="217">
                  <c:v>39463.0</c:v>
                </c:pt>
                <c:pt idx="218">
                  <c:v>39464.0</c:v>
                </c:pt>
                <c:pt idx="219">
                  <c:v>39465.0</c:v>
                </c:pt>
                <c:pt idx="220">
                  <c:v>39468.0</c:v>
                </c:pt>
                <c:pt idx="221">
                  <c:v>39469.0</c:v>
                </c:pt>
                <c:pt idx="222">
                  <c:v>39470.0</c:v>
                </c:pt>
                <c:pt idx="223">
                  <c:v>39471.0</c:v>
                </c:pt>
                <c:pt idx="224">
                  <c:v>39472.0</c:v>
                </c:pt>
                <c:pt idx="225">
                  <c:v>39475.0</c:v>
                </c:pt>
                <c:pt idx="226">
                  <c:v>39476.0</c:v>
                </c:pt>
                <c:pt idx="227">
                  <c:v>39477.0</c:v>
                </c:pt>
                <c:pt idx="228">
                  <c:v>39478.0</c:v>
                </c:pt>
                <c:pt idx="229">
                  <c:v>39479.0</c:v>
                </c:pt>
                <c:pt idx="230">
                  <c:v>39482.0</c:v>
                </c:pt>
                <c:pt idx="231">
                  <c:v>39483.0</c:v>
                </c:pt>
                <c:pt idx="232">
                  <c:v>39484.0</c:v>
                </c:pt>
                <c:pt idx="233">
                  <c:v>39485.0</c:v>
                </c:pt>
                <c:pt idx="234">
                  <c:v>39486.0</c:v>
                </c:pt>
                <c:pt idx="235">
                  <c:v>39489.0</c:v>
                </c:pt>
                <c:pt idx="236">
                  <c:v>39490.0</c:v>
                </c:pt>
                <c:pt idx="237">
                  <c:v>39491.0</c:v>
                </c:pt>
                <c:pt idx="238">
                  <c:v>39492.0</c:v>
                </c:pt>
                <c:pt idx="239">
                  <c:v>39493.0</c:v>
                </c:pt>
                <c:pt idx="240">
                  <c:v>39496.0</c:v>
                </c:pt>
                <c:pt idx="241">
                  <c:v>39497.0</c:v>
                </c:pt>
                <c:pt idx="242">
                  <c:v>39498.0</c:v>
                </c:pt>
                <c:pt idx="243">
                  <c:v>39499.0</c:v>
                </c:pt>
                <c:pt idx="244">
                  <c:v>39500.0</c:v>
                </c:pt>
                <c:pt idx="245">
                  <c:v>39503.0</c:v>
                </c:pt>
                <c:pt idx="246">
                  <c:v>39504.0</c:v>
                </c:pt>
                <c:pt idx="247">
                  <c:v>39505.0</c:v>
                </c:pt>
                <c:pt idx="248">
                  <c:v>39506.0</c:v>
                </c:pt>
                <c:pt idx="249">
                  <c:v>39507.0</c:v>
                </c:pt>
                <c:pt idx="250">
                  <c:v>39510.0</c:v>
                </c:pt>
                <c:pt idx="251">
                  <c:v>39511.0</c:v>
                </c:pt>
                <c:pt idx="252">
                  <c:v>39512.0</c:v>
                </c:pt>
                <c:pt idx="253">
                  <c:v>39513.0</c:v>
                </c:pt>
                <c:pt idx="254">
                  <c:v>39514.0</c:v>
                </c:pt>
                <c:pt idx="255">
                  <c:v>39517.0</c:v>
                </c:pt>
                <c:pt idx="256">
                  <c:v>39518.0</c:v>
                </c:pt>
                <c:pt idx="257">
                  <c:v>39519.0</c:v>
                </c:pt>
                <c:pt idx="258">
                  <c:v>39521.0</c:v>
                </c:pt>
                <c:pt idx="259">
                  <c:v>39524.0</c:v>
                </c:pt>
                <c:pt idx="260">
                  <c:v>39525.0</c:v>
                </c:pt>
                <c:pt idx="261">
                  <c:v>39526.0</c:v>
                </c:pt>
                <c:pt idx="262">
                  <c:v>39527.0</c:v>
                </c:pt>
                <c:pt idx="263">
                  <c:v>39528.0</c:v>
                </c:pt>
                <c:pt idx="264">
                  <c:v>39531.0</c:v>
                </c:pt>
                <c:pt idx="265">
                  <c:v>39532.0</c:v>
                </c:pt>
                <c:pt idx="266">
                  <c:v>39533.0</c:v>
                </c:pt>
                <c:pt idx="267">
                  <c:v>39534.0</c:v>
                </c:pt>
                <c:pt idx="268">
                  <c:v>39535.0</c:v>
                </c:pt>
                <c:pt idx="269">
                  <c:v>39538.0</c:v>
                </c:pt>
                <c:pt idx="270">
                  <c:v>39539.0</c:v>
                </c:pt>
                <c:pt idx="271">
                  <c:v>39540.0</c:v>
                </c:pt>
                <c:pt idx="272">
                  <c:v>39541.0</c:v>
                </c:pt>
                <c:pt idx="273">
                  <c:v>39542.0</c:v>
                </c:pt>
                <c:pt idx="274">
                  <c:v>39545.0</c:v>
                </c:pt>
                <c:pt idx="275">
                  <c:v>39546.0</c:v>
                </c:pt>
                <c:pt idx="276">
                  <c:v>39547.0</c:v>
                </c:pt>
                <c:pt idx="277">
                  <c:v>39548.0</c:v>
                </c:pt>
                <c:pt idx="278">
                  <c:v>39549.0</c:v>
                </c:pt>
                <c:pt idx="279">
                  <c:v>39552.0</c:v>
                </c:pt>
                <c:pt idx="280">
                  <c:v>39553.0</c:v>
                </c:pt>
                <c:pt idx="281">
                  <c:v>39554.0</c:v>
                </c:pt>
                <c:pt idx="282">
                  <c:v>39555.0</c:v>
                </c:pt>
                <c:pt idx="283">
                  <c:v>39556.0</c:v>
                </c:pt>
                <c:pt idx="284">
                  <c:v>39559.0</c:v>
                </c:pt>
                <c:pt idx="285">
                  <c:v>39560.0</c:v>
                </c:pt>
                <c:pt idx="286">
                  <c:v>39561.0</c:v>
                </c:pt>
                <c:pt idx="287">
                  <c:v>39562.0</c:v>
                </c:pt>
                <c:pt idx="288">
                  <c:v>39563.0</c:v>
                </c:pt>
                <c:pt idx="289">
                  <c:v>39566.0</c:v>
                </c:pt>
                <c:pt idx="290">
                  <c:v>39567.0</c:v>
                </c:pt>
                <c:pt idx="291">
                  <c:v>39568.0</c:v>
                </c:pt>
                <c:pt idx="292">
                  <c:v>39569.0</c:v>
                </c:pt>
                <c:pt idx="293">
                  <c:v>39570.0</c:v>
                </c:pt>
                <c:pt idx="294">
                  <c:v>39573.0</c:v>
                </c:pt>
                <c:pt idx="295">
                  <c:v>39574.0</c:v>
                </c:pt>
                <c:pt idx="296">
                  <c:v>39575.0</c:v>
                </c:pt>
                <c:pt idx="297">
                  <c:v>39576.0</c:v>
                </c:pt>
                <c:pt idx="298">
                  <c:v>39577.0</c:v>
                </c:pt>
                <c:pt idx="299">
                  <c:v>39580.0</c:v>
                </c:pt>
                <c:pt idx="300">
                  <c:v>39581.0</c:v>
                </c:pt>
                <c:pt idx="301">
                  <c:v>39582.0</c:v>
                </c:pt>
                <c:pt idx="302">
                  <c:v>39583.0</c:v>
                </c:pt>
                <c:pt idx="303">
                  <c:v>39584.0</c:v>
                </c:pt>
                <c:pt idx="304">
                  <c:v>39587.0</c:v>
                </c:pt>
                <c:pt idx="305">
                  <c:v>39588.0</c:v>
                </c:pt>
                <c:pt idx="306">
                  <c:v>39589.0</c:v>
                </c:pt>
                <c:pt idx="307">
                  <c:v>39591.0</c:v>
                </c:pt>
                <c:pt idx="308">
                  <c:v>39594.0</c:v>
                </c:pt>
                <c:pt idx="309">
                  <c:v>39595.0</c:v>
                </c:pt>
                <c:pt idx="310">
                  <c:v>39596.0</c:v>
                </c:pt>
                <c:pt idx="311">
                  <c:v>39597.0</c:v>
                </c:pt>
                <c:pt idx="312">
                  <c:v>39598.0</c:v>
                </c:pt>
                <c:pt idx="313">
                  <c:v>39601.0</c:v>
                </c:pt>
                <c:pt idx="314">
                  <c:v>39602.0</c:v>
                </c:pt>
                <c:pt idx="315">
                  <c:v>39603.0</c:v>
                </c:pt>
                <c:pt idx="316">
                  <c:v>39604.0</c:v>
                </c:pt>
                <c:pt idx="317">
                  <c:v>39605.0</c:v>
                </c:pt>
                <c:pt idx="318">
                  <c:v>39608.0</c:v>
                </c:pt>
                <c:pt idx="319">
                  <c:v>39609.0</c:v>
                </c:pt>
                <c:pt idx="320">
                  <c:v>39610.0</c:v>
                </c:pt>
                <c:pt idx="321">
                  <c:v>39611.0</c:v>
                </c:pt>
                <c:pt idx="322">
                  <c:v>39612.0</c:v>
                </c:pt>
                <c:pt idx="323">
                  <c:v>39615.0</c:v>
                </c:pt>
                <c:pt idx="324">
                  <c:v>39616.0</c:v>
                </c:pt>
                <c:pt idx="325">
                  <c:v>39618.0</c:v>
                </c:pt>
                <c:pt idx="326">
                  <c:v>39619.0</c:v>
                </c:pt>
                <c:pt idx="327">
                  <c:v>39622.0</c:v>
                </c:pt>
                <c:pt idx="328">
                  <c:v>39623.0</c:v>
                </c:pt>
                <c:pt idx="329">
                  <c:v>39624.0</c:v>
                </c:pt>
                <c:pt idx="330">
                  <c:v>39625.0</c:v>
                </c:pt>
                <c:pt idx="331">
                  <c:v>39626.0</c:v>
                </c:pt>
                <c:pt idx="332">
                  <c:v>39629.0</c:v>
                </c:pt>
                <c:pt idx="333">
                  <c:v>39630.0</c:v>
                </c:pt>
                <c:pt idx="334">
                  <c:v>39631.0</c:v>
                </c:pt>
                <c:pt idx="335">
                  <c:v>39632.0</c:v>
                </c:pt>
                <c:pt idx="336">
                  <c:v>39633.0</c:v>
                </c:pt>
                <c:pt idx="337">
                  <c:v>39636.0</c:v>
                </c:pt>
                <c:pt idx="338">
                  <c:v>39637.0</c:v>
                </c:pt>
                <c:pt idx="339">
                  <c:v>39638.0</c:v>
                </c:pt>
                <c:pt idx="340">
                  <c:v>39639.0</c:v>
                </c:pt>
                <c:pt idx="341">
                  <c:v>39640.0</c:v>
                </c:pt>
                <c:pt idx="342">
                  <c:v>39643.0</c:v>
                </c:pt>
                <c:pt idx="343">
                  <c:v>39644.0</c:v>
                </c:pt>
                <c:pt idx="344">
                  <c:v>39645.0</c:v>
                </c:pt>
                <c:pt idx="345">
                  <c:v>39646.0</c:v>
                </c:pt>
                <c:pt idx="346">
                  <c:v>39647.0</c:v>
                </c:pt>
                <c:pt idx="347">
                  <c:v>39653.0</c:v>
                </c:pt>
                <c:pt idx="348">
                  <c:v>39654.0</c:v>
                </c:pt>
                <c:pt idx="349">
                  <c:v>39657.0</c:v>
                </c:pt>
                <c:pt idx="350">
                  <c:v>39666.0</c:v>
                </c:pt>
                <c:pt idx="351">
                  <c:v>39667.0</c:v>
                </c:pt>
                <c:pt idx="352">
                  <c:v>39668.0</c:v>
                </c:pt>
                <c:pt idx="353">
                  <c:v>39671.0</c:v>
                </c:pt>
                <c:pt idx="354">
                  <c:v>39672.0</c:v>
                </c:pt>
                <c:pt idx="355">
                  <c:v>39673.0</c:v>
                </c:pt>
                <c:pt idx="356">
                  <c:v>39674.0</c:v>
                </c:pt>
                <c:pt idx="357">
                  <c:v>39675.0</c:v>
                </c:pt>
                <c:pt idx="358">
                  <c:v>39678.0</c:v>
                </c:pt>
                <c:pt idx="359">
                  <c:v>39679.0</c:v>
                </c:pt>
                <c:pt idx="360">
                  <c:v>39680.0</c:v>
                </c:pt>
                <c:pt idx="361">
                  <c:v>39681.0</c:v>
                </c:pt>
                <c:pt idx="362">
                  <c:v>39682.0</c:v>
                </c:pt>
                <c:pt idx="363">
                  <c:v>39685.0</c:v>
                </c:pt>
                <c:pt idx="364">
                  <c:v>39686.0</c:v>
                </c:pt>
                <c:pt idx="365">
                  <c:v>39687.0</c:v>
                </c:pt>
                <c:pt idx="366">
                  <c:v>39688.0</c:v>
                </c:pt>
                <c:pt idx="367">
                  <c:v>39689.0</c:v>
                </c:pt>
                <c:pt idx="368">
                  <c:v>39692.0</c:v>
                </c:pt>
                <c:pt idx="369">
                  <c:v>39693.0</c:v>
                </c:pt>
                <c:pt idx="370">
                  <c:v>39694.0</c:v>
                </c:pt>
                <c:pt idx="371">
                  <c:v>39695.0</c:v>
                </c:pt>
                <c:pt idx="372">
                  <c:v>39696.0</c:v>
                </c:pt>
                <c:pt idx="373">
                  <c:v>39699.0</c:v>
                </c:pt>
                <c:pt idx="374">
                  <c:v>39700.0</c:v>
                </c:pt>
                <c:pt idx="375">
                  <c:v>39701.0</c:v>
                </c:pt>
                <c:pt idx="376">
                  <c:v>39702.0</c:v>
                </c:pt>
                <c:pt idx="377">
                  <c:v>39703.0</c:v>
                </c:pt>
                <c:pt idx="378">
                  <c:v>39706.0</c:v>
                </c:pt>
                <c:pt idx="379">
                  <c:v>39707.0</c:v>
                </c:pt>
                <c:pt idx="380">
                  <c:v>39708.0</c:v>
                </c:pt>
                <c:pt idx="381">
                  <c:v>39713.0</c:v>
                </c:pt>
                <c:pt idx="382">
                  <c:v>39714.0</c:v>
                </c:pt>
                <c:pt idx="383">
                  <c:v>39715.0</c:v>
                </c:pt>
                <c:pt idx="384">
                  <c:v>39716.0</c:v>
                </c:pt>
                <c:pt idx="385">
                  <c:v>39717.0</c:v>
                </c:pt>
                <c:pt idx="386">
                  <c:v>39721.0</c:v>
                </c:pt>
                <c:pt idx="387">
                  <c:v>39722.0</c:v>
                </c:pt>
                <c:pt idx="388">
                  <c:v>39723.0</c:v>
                </c:pt>
                <c:pt idx="389">
                  <c:v>39724.0</c:v>
                </c:pt>
                <c:pt idx="390">
                  <c:v>39727.0</c:v>
                </c:pt>
                <c:pt idx="391">
                  <c:v>39728.0</c:v>
                </c:pt>
                <c:pt idx="392">
                  <c:v>39729.0</c:v>
                </c:pt>
                <c:pt idx="393">
                  <c:v>39730.0</c:v>
                </c:pt>
                <c:pt idx="394">
                  <c:v>39731.0</c:v>
                </c:pt>
                <c:pt idx="395">
                  <c:v>39735.0</c:v>
                </c:pt>
                <c:pt idx="396">
                  <c:v>39736.0</c:v>
                </c:pt>
                <c:pt idx="397">
                  <c:v>39737.0</c:v>
                </c:pt>
                <c:pt idx="398">
                  <c:v>39738.0</c:v>
                </c:pt>
                <c:pt idx="399">
                  <c:v>39741.0</c:v>
                </c:pt>
                <c:pt idx="400">
                  <c:v>39742.0</c:v>
                </c:pt>
                <c:pt idx="401">
                  <c:v>39743.0</c:v>
                </c:pt>
                <c:pt idx="402">
                  <c:v>39744.0</c:v>
                </c:pt>
                <c:pt idx="403">
                  <c:v>39745.0</c:v>
                </c:pt>
                <c:pt idx="404">
                  <c:v>39748.0</c:v>
                </c:pt>
                <c:pt idx="405">
                  <c:v>39749.0</c:v>
                </c:pt>
                <c:pt idx="406">
                  <c:v>39750.0</c:v>
                </c:pt>
                <c:pt idx="407">
                  <c:v>39751.0</c:v>
                </c:pt>
                <c:pt idx="408">
                  <c:v>39752.0</c:v>
                </c:pt>
                <c:pt idx="409">
                  <c:v>39755.0</c:v>
                </c:pt>
                <c:pt idx="410">
                  <c:v>39756.0</c:v>
                </c:pt>
                <c:pt idx="411">
                  <c:v>39757.0</c:v>
                </c:pt>
                <c:pt idx="412">
                  <c:v>39758.0</c:v>
                </c:pt>
                <c:pt idx="413">
                  <c:v>39759.0</c:v>
                </c:pt>
                <c:pt idx="414">
                  <c:v>39762.0</c:v>
                </c:pt>
                <c:pt idx="415">
                  <c:v>39763.0</c:v>
                </c:pt>
                <c:pt idx="416">
                  <c:v>39764.0</c:v>
                </c:pt>
                <c:pt idx="417">
                  <c:v>39765.0</c:v>
                </c:pt>
                <c:pt idx="418">
                  <c:v>39766.0</c:v>
                </c:pt>
                <c:pt idx="419">
                  <c:v>39769.0</c:v>
                </c:pt>
                <c:pt idx="420">
                  <c:v>39770.0</c:v>
                </c:pt>
                <c:pt idx="421">
                  <c:v>39771.0</c:v>
                </c:pt>
                <c:pt idx="422">
                  <c:v>39772.0</c:v>
                </c:pt>
                <c:pt idx="423">
                  <c:v>39773.0</c:v>
                </c:pt>
                <c:pt idx="424">
                  <c:v>39776.0</c:v>
                </c:pt>
                <c:pt idx="425">
                  <c:v>39777.0</c:v>
                </c:pt>
                <c:pt idx="426">
                  <c:v>39778.0</c:v>
                </c:pt>
                <c:pt idx="427">
                  <c:v>39779.0</c:v>
                </c:pt>
                <c:pt idx="428">
                  <c:v>39780.0</c:v>
                </c:pt>
                <c:pt idx="429">
                  <c:v>39783.0</c:v>
                </c:pt>
                <c:pt idx="430">
                  <c:v>39784.0</c:v>
                </c:pt>
                <c:pt idx="431">
                  <c:v>39785.0</c:v>
                </c:pt>
                <c:pt idx="432">
                  <c:v>39786.0</c:v>
                </c:pt>
                <c:pt idx="433">
                  <c:v>39787.0</c:v>
                </c:pt>
                <c:pt idx="434">
                  <c:v>39790.0</c:v>
                </c:pt>
                <c:pt idx="435">
                  <c:v>39791.0</c:v>
                </c:pt>
                <c:pt idx="436">
                  <c:v>39792.0</c:v>
                </c:pt>
                <c:pt idx="437">
                  <c:v>39793.0</c:v>
                </c:pt>
                <c:pt idx="438">
                  <c:v>39794.0</c:v>
                </c:pt>
                <c:pt idx="439">
                  <c:v>39798.0</c:v>
                </c:pt>
                <c:pt idx="440">
                  <c:v>39799.0</c:v>
                </c:pt>
                <c:pt idx="441">
                  <c:v>39800.0</c:v>
                </c:pt>
                <c:pt idx="442">
                  <c:v>39801.0</c:v>
                </c:pt>
                <c:pt idx="443">
                  <c:v>39807.0</c:v>
                </c:pt>
                <c:pt idx="444">
                  <c:v>39819.0</c:v>
                </c:pt>
                <c:pt idx="445">
                  <c:v>39820.0</c:v>
                </c:pt>
                <c:pt idx="446">
                  <c:v>39821.0</c:v>
                </c:pt>
                <c:pt idx="447">
                  <c:v>39822.0</c:v>
                </c:pt>
                <c:pt idx="448">
                  <c:v>39825.0</c:v>
                </c:pt>
                <c:pt idx="449">
                  <c:v>39826.0</c:v>
                </c:pt>
                <c:pt idx="450">
                  <c:v>39827.0</c:v>
                </c:pt>
                <c:pt idx="451">
                  <c:v>39828.0</c:v>
                </c:pt>
                <c:pt idx="452">
                  <c:v>39829.0</c:v>
                </c:pt>
                <c:pt idx="453">
                  <c:v>39832.0</c:v>
                </c:pt>
                <c:pt idx="454">
                  <c:v>39833.0</c:v>
                </c:pt>
                <c:pt idx="455">
                  <c:v>39834.0</c:v>
                </c:pt>
                <c:pt idx="456">
                  <c:v>39835.0</c:v>
                </c:pt>
                <c:pt idx="457">
                  <c:v>39836.0</c:v>
                </c:pt>
                <c:pt idx="458">
                  <c:v>39839.0</c:v>
                </c:pt>
                <c:pt idx="459">
                  <c:v>39840.0</c:v>
                </c:pt>
                <c:pt idx="460">
                  <c:v>39841.0</c:v>
                </c:pt>
                <c:pt idx="461">
                  <c:v>39842.0</c:v>
                </c:pt>
                <c:pt idx="462">
                  <c:v>39843.0</c:v>
                </c:pt>
                <c:pt idx="463">
                  <c:v>39846.0</c:v>
                </c:pt>
                <c:pt idx="464">
                  <c:v>39847.0</c:v>
                </c:pt>
                <c:pt idx="465">
                  <c:v>39848.0</c:v>
                </c:pt>
                <c:pt idx="466">
                  <c:v>39849.0</c:v>
                </c:pt>
                <c:pt idx="467">
                  <c:v>39850.0</c:v>
                </c:pt>
                <c:pt idx="468">
                  <c:v>39853.0</c:v>
                </c:pt>
                <c:pt idx="469">
                  <c:v>39854.0</c:v>
                </c:pt>
                <c:pt idx="470">
                  <c:v>39855.0</c:v>
                </c:pt>
                <c:pt idx="471">
                  <c:v>39856.0</c:v>
                </c:pt>
                <c:pt idx="472">
                  <c:v>39857.0</c:v>
                </c:pt>
                <c:pt idx="473">
                  <c:v>39860.0</c:v>
                </c:pt>
                <c:pt idx="474">
                  <c:v>39861.0</c:v>
                </c:pt>
                <c:pt idx="475">
                  <c:v>39862.0</c:v>
                </c:pt>
                <c:pt idx="476">
                  <c:v>39863.0</c:v>
                </c:pt>
                <c:pt idx="477">
                  <c:v>39864.0</c:v>
                </c:pt>
                <c:pt idx="478">
                  <c:v>39867.0</c:v>
                </c:pt>
                <c:pt idx="479">
                  <c:v>39868.0</c:v>
                </c:pt>
                <c:pt idx="480">
                  <c:v>39869.0</c:v>
                </c:pt>
                <c:pt idx="481">
                  <c:v>39870.0</c:v>
                </c:pt>
                <c:pt idx="482">
                  <c:v>39871.0</c:v>
                </c:pt>
                <c:pt idx="483">
                  <c:v>39874.0</c:v>
                </c:pt>
                <c:pt idx="484">
                  <c:v>39875.0</c:v>
                </c:pt>
                <c:pt idx="485">
                  <c:v>39876.0</c:v>
                </c:pt>
                <c:pt idx="486">
                  <c:v>39877.0</c:v>
                </c:pt>
                <c:pt idx="487">
                  <c:v>39878.0</c:v>
                </c:pt>
                <c:pt idx="488">
                  <c:v>39881.0</c:v>
                </c:pt>
                <c:pt idx="489">
                  <c:v>39882.0</c:v>
                </c:pt>
                <c:pt idx="490">
                  <c:v>39884.0</c:v>
                </c:pt>
                <c:pt idx="491">
                  <c:v>39891.0</c:v>
                </c:pt>
                <c:pt idx="492">
                  <c:v>39892.0</c:v>
                </c:pt>
                <c:pt idx="493">
                  <c:v>39895.0</c:v>
                </c:pt>
                <c:pt idx="494">
                  <c:v>39896.0</c:v>
                </c:pt>
                <c:pt idx="495">
                  <c:v>39897.0</c:v>
                </c:pt>
                <c:pt idx="496">
                  <c:v>39898.0</c:v>
                </c:pt>
                <c:pt idx="497">
                  <c:v>39899.0</c:v>
                </c:pt>
                <c:pt idx="498">
                  <c:v>39902.0</c:v>
                </c:pt>
                <c:pt idx="499">
                  <c:v>39903.0</c:v>
                </c:pt>
                <c:pt idx="500">
                  <c:v>39904.0</c:v>
                </c:pt>
                <c:pt idx="501">
                  <c:v>39905.0</c:v>
                </c:pt>
                <c:pt idx="502">
                  <c:v>39906.0</c:v>
                </c:pt>
                <c:pt idx="503">
                  <c:v>39909.0</c:v>
                </c:pt>
                <c:pt idx="504">
                  <c:v>39910.0</c:v>
                </c:pt>
                <c:pt idx="505">
                  <c:v>39911.0</c:v>
                </c:pt>
                <c:pt idx="506">
                  <c:v>39912.0</c:v>
                </c:pt>
                <c:pt idx="507">
                  <c:v>39913.0</c:v>
                </c:pt>
                <c:pt idx="508">
                  <c:v>39916.0</c:v>
                </c:pt>
                <c:pt idx="509">
                  <c:v>39917.0</c:v>
                </c:pt>
                <c:pt idx="510">
                  <c:v>39918.0</c:v>
                </c:pt>
                <c:pt idx="511">
                  <c:v>39919.0</c:v>
                </c:pt>
                <c:pt idx="512">
                  <c:v>39923.0</c:v>
                </c:pt>
                <c:pt idx="513">
                  <c:v>39933.0</c:v>
                </c:pt>
                <c:pt idx="514">
                  <c:v>39934.0</c:v>
                </c:pt>
                <c:pt idx="515">
                  <c:v>39937.0</c:v>
                </c:pt>
                <c:pt idx="516">
                  <c:v>39938.0</c:v>
                </c:pt>
                <c:pt idx="517">
                  <c:v>39939.0</c:v>
                </c:pt>
                <c:pt idx="518">
                  <c:v>39940.0</c:v>
                </c:pt>
                <c:pt idx="519">
                  <c:v>39941.0</c:v>
                </c:pt>
                <c:pt idx="520">
                  <c:v>39944.0</c:v>
                </c:pt>
                <c:pt idx="521">
                  <c:v>39945.0</c:v>
                </c:pt>
                <c:pt idx="522">
                  <c:v>39946.0</c:v>
                </c:pt>
                <c:pt idx="523">
                  <c:v>39947.0</c:v>
                </c:pt>
                <c:pt idx="524">
                  <c:v>39948.0</c:v>
                </c:pt>
                <c:pt idx="525">
                  <c:v>39951.0</c:v>
                </c:pt>
                <c:pt idx="526">
                  <c:v>39952.0</c:v>
                </c:pt>
                <c:pt idx="527">
                  <c:v>39953.0</c:v>
                </c:pt>
                <c:pt idx="528">
                  <c:v>39954.0</c:v>
                </c:pt>
                <c:pt idx="529">
                  <c:v>39955.0</c:v>
                </c:pt>
                <c:pt idx="530">
                  <c:v>39958.0</c:v>
                </c:pt>
                <c:pt idx="531">
                  <c:v>39959.0</c:v>
                </c:pt>
                <c:pt idx="532">
                  <c:v>39960.0</c:v>
                </c:pt>
                <c:pt idx="533">
                  <c:v>39961.0</c:v>
                </c:pt>
                <c:pt idx="534">
                  <c:v>39962.0</c:v>
                </c:pt>
                <c:pt idx="535">
                  <c:v>39965.0</c:v>
                </c:pt>
                <c:pt idx="536">
                  <c:v>39966.0</c:v>
                </c:pt>
                <c:pt idx="537">
                  <c:v>39967.0</c:v>
                </c:pt>
                <c:pt idx="538">
                  <c:v>39968.0</c:v>
                </c:pt>
                <c:pt idx="539">
                  <c:v>39969.0</c:v>
                </c:pt>
                <c:pt idx="540">
                  <c:v>39972.0</c:v>
                </c:pt>
                <c:pt idx="541">
                  <c:v>39973.0</c:v>
                </c:pt>
                <c:pt idx="542">
                  <c:v>39974.0</c:v>
                </c:pt>
                <c:pt idx="543">
                  <c:v>39975.0</c:v>
                </c:pt>
                <c:pt idx="544">
                  <c:v>39976.0</c:v>
                </c:pt>
                <c:pt idx="545">
                  <c:v>39979.0</c:v>
                </c:pt>
                <c:pt idx="546">
                  <c:v>39980.0</c:v>
                </c:pt>
                <c:pt idx="547">
                  <c:v>39981.0</c:v>
                </c:pt>
                <c:pt idx="548">
                  <c:v>39982.0</c:v>
                </c:pt>
                <c:pt idx="549">
                  <c:v>39983.0</c:v>
                </c:pt>
                <c:pt idx="550">
                  <c:v>39986.0</c:v>
                </c:pt>
                <c:pt idx="551">
                  <c:v>39987.0</c:v>
                </c:pt>
                <c:pt idx="552">
                  <c:v>39988.0</c:v>
                </c:pt>
                <c:pt idx="553">
                  <c:v>39989.0</c:v>
                </c:pt>
                <c:pt idx="554">
                  <c:v>39990.0</c:v>
                </c:pt>
                <c:pt idx="555">
                  <c:v>39993.0</c:v>
                </c:pt>
                <c:pt idx="556">
                  <c:v>39994.0</c:v>
                </c:pt>
                <c:pt idx="557">
                  <c:v>39995.0</c:v>
                </c:pt>
                <c:pt idx="558">
                  <c:v>39996.0</c:v>
                </c:pt>
                <c:pt idx="559">
                  <c:v>39997.0</c:v>
                </c:pt>
                <c:pt idx="560">
                  <c:v>40000.0</c:v>
                </c:pt>
                <c:pt idx="561">
                  <c:v>40001.0</c:v>
                </c:pt>
                <c:pt idx="562">
                  <c:v>40002.0</c:v>
                </c:pt>
                <c:pt idx="563">
                  <c:v>40008.0</c:v>
                </c:pt>
                <c:pt idx="564">
                  <c:v>40009.0</c:v>
                </c:pt>
                <c:pt idx="565">
                  <c:v>40010.0</c:v>
                </c:pt>
                <c:pt idx="566">
                  <c:v>40011.0</c:v>
                </c:pt>
                <c:pt idx="567">
                  <c:v>40014.0</c:v>
                </c:pt>
                <c:pt idx="568">
                  <c:v>40015.0</c:v>
                </c:pt>
                <c:pt idx="569">
                  <c:v>40016.0</c:v>
                </c:pt>
                <c:pt idx="570">
                  <c:v>40018.0</c:v>
                </c:pt>
                <c:pt idx="571">
                  <c:v>40021.0</c:v>
                </c:pt>
                <c:pt idx="572">
                  <c:v>40022.0</c:v>
                </c:pt>
                <c:pt idx="573">
                  <c:v>40023.0</c:v>
                </c:pt>
                <c:pt idx="574">
                  <c:v>40024.0</c:v>
                </c:pt>
                <c:pt idx="575">
                  <c:v>40025.0</c:v>
                </c:pt>
                <c:pt idx="576">
                  <c:v>40028.0</c:v>
                </c:pt>
                <c:pt idx="577">
                  <c:v>40029.0</c:v>
                </c:pt>
                <c:pt idx="578">
                  <c:v>40030.0</c:v>
                </c:pt>
                <c:pt idx="579">
                  <c:v>40031.0</c:v>
                </c:pt>
                <c:pt idx="580">
                  <c:v>40032.0</c:v>
                </c:pt>
                <c:pt idx="581">
                  <c:v>40035.0</c:v>
                </c:pt>
                <c:pt idx="582">
                  <c:v>40036.0</c:v>
                </c:pt>
                <c:pt idx="583">
                  <c:v>40037.0</c:v>
                </c:pt>
                <c:pt idx="584">
                  <c:v>40038.0</c:v>
                </c:pt>
                <c:pt idx="585">
                  <c:v>40039.0</c:v>
                </c:pt>
                <c:pt idx="586">
                  <c:v>40044.0</c:v>
                </c:pt>
                <c:pt idx="587">
                  <c:v>40049.0</c:v>
                </c:pt>
                <c:pt idx="588">
                  <c:v>40050.0</c:v>
                </c:pt>
                <c:pt idx="589">
                  <c:v>40051.0</c:v>
                </c:pt>
                <c:pt idx="590">
                  <c:v>40052.0</c:v>
                </c:pt>
                <c:pt idx="591">
                  <c:v>40053.0</c:v>
                </c:pt>
                <c:pt idx="592">
                  <c:v>40056.0</c:v>
                </c:pt>
                <c:pt idx="593">
                  <c:v>40057.0</c:v>
                </c:pt>
                <c:pt idx="594">
                  <c:v>40063.0</c:v>
                </c:pt>
                <c:pt idx="595">
                  <c:v>40064.0</c:v>
                </c:pt>
                <c:pt idx="596">
                  <c:v>40065.0</c:v>
                </c:pt>
                <c:pt idx="597">
                  <c:v>40066.0</c:v>
                </c:pt>
                <c:pt idx="598">
                  <c:v>40067.0</c:v>
                </c:pt>
                <c:pt idx="599">
                  <c:v>40070.0</c:v>
                </c:pt>
                <c:pt idx="600">
                  <c:v>40072.0</c:v>
                </c:pt>
                <c:pt idx="601">
                  <c:v>40073.0</c:v>
                </c:pt>
                <c:pt idx="602">
                  <c:v>40074.0</c:v>
                </c:pt>
                <c:pt idx="603">
                  <c:v>40078.0</c:v>
                </c:pt>
                <c:pt idx="604">
                  <c:v>40079.0</c:v>
                </c:pt>
                <c:pt idx="605">
                  <c:v>40080.0</c:v>
                </c:pt>
                <c:pt idx="606">
                  <c:v>40088.0</c:v>
                </c:pt>
                <c:pt idx="607">
                  <c:v>40091.0</c:v>
                </c:pt>
                <c:pt idx="608">
                  <c:v>40092.0</c:v>
                </c:pt>
                <c:pt idx="609">
                  <c:v>40093.0</c:v>
                </c:pt>
                <c:pt idx="610">
                  <c:v>40094.0</c:v>
                </c:pt>
                <c:pt idx="611">
                  <c:v>40095.0</c:v>
                </c:pt>
                <c:pt idx="612">
                  <c:v>40098.0</c:v>
                </c:pt>
                <c:pt idx="613">
                  <c:v>40099.0</c:v>
                </c:pt>
                <c:pt idx="614">
                  <c:v>40100.0</c:v>
                </c:pt>
                <c:pt idx="615">
                  <c:v>40101.0</c:v>
                </c:pt>
                <c:pt idx="616">
                  <c:v>40107.0</c:v>
                </c:pt>
                <c:pt idx="617">
                  <c:v>40108.0</c:v>
                </c:pt>
                <c:pt idx="618">
                  <c:v>40109.0</c:v>
                </c:pt>
                <c:pt idx="619">
                  <c:v>40112.0</c:v>
                </c:pt>
                <c:pt idx="620">
                  <c:v>40113.0</c:v>
                </c:pt>
                <c:pt idx="621">
                  <c:v>40114.0</c:v>
                </c:pt>
                <c:pt idx="622">
                  <c:v>40115.0</c:v>
                </c:pt>
                <c:pt idx="623">
                  <c:v>40116.0</c:v>
                </c:pt>
                <c:pt idx="624">
                  <c:v>40119.0</c:v>
                </c:pt>
                <c:pt idx="625">
                  <c:v>40120.0</c:v>
                </c:pt>
                <c:pt idx="626">
                  <c:v>40121.0</c:v>
                </c:pt>
                <c:pt idx="627">
                  <c:v>40122.0</c:v>
                </c:pt>
                <c:pt idx="628">
                  <c:v>40123.0</c:v>
                </c:pt>
                <c:pt idx="629">
                  <c:v>40126.0</c:v>
                </c:pt>
                <c:pt idx="630">
                  <c:v>40127.0</c:v>
                </c:pt>
                <c:pt idx="631">
                  <c:v>40128.0</c:v>
                </c:pt>
                <c:pt idx="632">
                  <c:v>40129.0</c:v>
                </c:pt>
                <c:pt idx="633">
                  <c:v>40130.0</c:v>
                </c:pt>
                <c:pt idx="634">
                  <c:v>40133.0</c:v>
                </c:pt>
                <c:pt idx="635">
                  <c:v>40134.0</c:v>
                </c:pt>
                <c:pt idx="636">
                  <c:v>40135.0</c:v>
                </c:pt>
                <c:pt idx="637">
                  <c:v>40136.0</c:v>
                </c:pt>
                <c:pt idx="638">
                  <c:v>40137.0</c:v>
                </c:pt>
                <c:pt idx="639">
                  <c:v>40140.0</c:v>
                </c:pt>
                <c:pt idx="640">
                  <c:v>40141.0</c:v>
                </c:pt>
                <c:pt idx="641">
                  <c:v>40142.0</c:v>
                </c:pt>
                <c:pt idx="642">
                  <c:v>40143.0</c:v>
                </c:pt>
                <c:pt idx="643">
                  <c:v>40144.0</c:v>
                </c:pt>
                <c:pt idx="644">
                  <c:v>40147.0</c:v>
                </c:pt>
                <c:pt idx="645">
                  <c:v>40148.0</c:v>
                </c:pt>
                <c:pt idx="646">
                  <c:v>40149.0</c:v>
                </c:pt>
                <c:pt idx="647">
                  <c:v>40150.0</c:v>
                </c:pt>
                <c:pt idx="648">
                  <c:v>40151.0</c:v>
                </c:pt>
                <c:pt idx="649">
                  <c:v>40154.0</c:v>
                </c:pt>
                <c:pt idx="650">
                  <c:v>40155.0</c:v>
                </c:pt>
                <c:pt idx="651">
                  <c:v>40156.0</c:v>
                </c:pt>
                <c:pt idx="652">
                  <c:v>40157.0</c:v>
                </c:pt>
                <c:pt idx="653">
                  <c:v>40158.0</c:v>
                </c:pt>
                <c:pt idx="654">
                  <c:v>40161.0</c:v>
                </c:pt>
                <c:pt idx="655">
                  <c:v>40162.0</c:v>
                </c:pt>
                <c:pt idx="656">
                  <c:v>40163.0</c:v>
                </c:pt>
                <c:pt idx="657">
                  <c:v>40164.0</c:v>
                </c:pt>
                <c:pt idx="658">
                  <c:v>40165.0</c:v>
                </c:pt>
                <c:pt idx="659">
                  <c:v>40168.0</c:v>
                </c:pt>
                <c:pt idx="660">
                  <c:v>40169.0</c:v>
                </c:pt>
                <c:pt idx="661">
                  <c:v>40170.0</c:v>
                </c:pt>
                <c:pt idx="662">
                  <c:v>40171.0</c:v>
                </c:pt>
                <c:pt idx="663">
                  <c:v>40175.0</c:v>
                </c:pt>
                <c:pt idx="664">
                  <c:v>40176.0</c:v>
                </c:pt>
                <c:pt idx="665">
                  <c:v>40177.0</c:v>
                </c:pt>
                <c:pt idx="666">
                  <c:v>40178.0</c:v>
                </c:pt>
                <c:pt idx="667">
                  <c:v>40182.0</c:v>
                </c:pt>
                <c:pt idx="668">
                  <c:v>40183.0</c:v>
                </c:pt>
                <c:pt idx="669">
                  <c:v>40184.0</c:v>
                </c:pt>
                <c:pt idx="670">
                  <c:v>40185.0</c:v>
                </c:pt>
                <c:pt idx="671">
                  <c:v>40186.0</c:v>
                </c:pt>
                <c:pt idx="672">
                  <c:v>40189.0</c:v>
                </c:pt>
                <c:pt idx="673">
                  <c:v>40190.0</c:v>
                </c:pt>
                <c:pt idx="674">
                  <c:v>40191.0</c:v>
                </c:pt>
                <c:pt idx="675">
                  <c:v>40192.0</c:v>
                </c:pt>
                <c:pt idx="676">
                  <c:v>40193.0</c:v>
                </c:pt>
                <c:pt idx="677">
                  <c:v>40196.0</c:v>
                </c:pt>
                <c:pt idx="678">
                  <c:v>40197.0</c:v>
                </c:pt>
                <c:pt idx="679">
                  <c:v>40198.0</c:v>
                </c:pt>
                <c:pt idx="680">
                  <c:v>40199.0</c:v>
                </c:pt>
                <c:pt idx="681">
                  <c:v>40200.0</c:v>
                </c:pt>
                <c:pt idx="682">
                  <c:v>40203.0</c:v>
                </c:pt>
                <c:pt idx="683">
                  <c:v>40204.0</c:v>
                </c:pt>
                <c:pt idx="684">
                  <c:v>40205.0</c:v>
                </c:pt>
                <c:pt idx="685">
                  <c:v>40206.0</c:v>
                </c:pt>
                <c:pt idx="686">
                  <c:v>40207.0</c:v>
                </c:pt>
                <c:pt idx="687">
                  <c:v>40210.0</c:v>
                </c:pt>
                <c:pt idx="688">
                  <c:v>40211.0</c:v>
                </c:pt>
                <c:pt idx="689">
                  <c:v>40212.0</c:v>
                </c:pt>
                <c:pt idx="690">
                  <c:v>40213.0</c:v>
                </c:pt>
                <c:pt idx="691">
                  <c:v>40214.0</c:v>
                </c:pt>
                <c:pt idx="692">
                  <c:v>40217.0</c:v>
                </c:pt>
                <c:pt idx="693">
                  <c:v>40218.0</c:v>
                </c:pt>
                <c:pt idx="694">
                  <c:v>40219.0</c:v>
                </c:pt>
                <c:pt idx="695">
                  <c:v>40220.0</c:v>
                </c:pt>
                <c:pt idx="696">
                  <c:v>40221.0</c:v>
                </c:pt>
                <c:pt idx="697">
                  <c:v>40224.0</c:v>
                </c:pt>
                <c:pt idx="698">
                  <c:v>40225.0</c:v>
                </c:pt>
                <c:pt idx="699">
                  <c:v>40226.0</c:v>
                </c:pt>
                <c:pt idx="700">
                  <c:v>40227.0</c:v>
                </c:pt>
                <c:pt idx="701">
                  <c:v>40228.0</c:v>
                </c:pt>
                <c:pt idx="702">
                  <c:v>40231.0</c:v>
                </c:pt>
                <c:pt idx="703">
                  <c:v>40232.0</c:v>
                </c:pt>
                <c:pt idx="704">
                  <c:v>40233.0</c:v>
                </c:pt>
                <c:pt idx="705">
                  <c:v>40234.0</c:v>
                </c:pt>
                <c:pt idx="706">
                  <c:v>40235.0</c:v>
                </c:pt>
                <c:pt idx="707">
                  <c:v>40238.0</c:v>
                </c:pt>
                <c:pt idx="708">
                  <c:v>40239.0</c:v>
                </c:pt>
                <c:pt idx="709">
                  <c:v>40240.0</c:v>
                </c:pt>
                <c:pt idx="710">
                  <c:v>40241.0</c:v>
                </c:pt>
                <c:pt idx="711">
                  <c:v>40242.0</c:v>
                </c:pt>
                <c:pt idx="712">
                  <c:v>40245.0</c:v>
                </c:pt>
                <c:pt idx="713">
                  <c:v>40247.0</c:v>
                </c:pt>
                <c:pt idx="714">
                  <c:v>40248.0</c:v>
                </c:pt>
                <c:pt idx="715">
                  <c:v>40249.0</c:v>
                </c:pt>
                <c:pt idx="716">
                  <c:v>40252.0</c:v>
                </c:pt>
                <c:pt idx="717">
                  <c:v>40253.0</c:v>
                </c:pt>
                <c:pt idx="718">
                  <c:v>40254.0</c:v>
                </c:pt>
                <c:pt idx="719">
                  <c:v>40255.0</c:v>
                </c:pt>
                <c:pt idx="720">
                  <c:v>40256.0</c:v>
                </c:pt>
                <c:pt idx="721">
                  <c:v>40259.0</c:v>
                </c:pt>
                <c:pt idx="722">
                  <c:v>40260.0</c:v>
                </c:pt>
                <c:pt idx="723">
                  <c:v>40261.0</c:v>
                </c:pt>
                <c:pt idx="724">
                  <c:v>40262.0</c:v>
                </c:pt>
                <c:pt idx="725">
                  <c:v>40263.0</c:v>
                </c:pt>
                <c:pt idx="726">
                  <c:v>40266.0</c:v>
                </c:pt>
                <c:pt idx="727">
                  <c:v>40267.0</c:v>
                </c:pt>
                <c:pt idx="728">
                  <c:v>40268.0</c:v>
                </c:pt>
                <c:pt idx="729">
                  <c:v>40269.0</c:v>
                </c:pt>
                <c:pt idx="730">
                  <c:v>40270.0</c:v>
                </c:pt>
                <c:pt idx="731">
                  <c:v>40273.0</c:v>
                </c:pt>
                <c:pt idx="732">
                  <c:v>40274.0</c:v>
                </c:pt>
                <c:pt idx="733">
                  <c:v>40275.0</c:v>
                </c:pt>
                <c:pt idx="734">
                  <c:v>40276.0</c:v>
                </c:pt>
                <c:pt idx="735">
                  <c:v>40277.0</c:v>
                </c:pt>
                <c:pt idx="736">
                  <c:v>40280.0</c:v>
                </c:pt>
                <c:pt idx="737">
                  <c:v>40281.0</c:v>
                </c:pt>
                <c:pt idx="738">
                  <c:v>40282.0</c:v>
                </c:pt>
                <c:pt idx="739">
                  <c:v>40283.0</c:v>
                </c:pt>
                <c:pt idx="740">
                  <c:v>40284.0</c:v>
                </c:pt>
                <c:pt idx="741">
                  <c:v>40287.0</c:v>
                </c:pt>
                <c:pt idx="742">
                  <c:v>40288.0</c:v>
                </c:pt>
                <c:pt idx="743">
                  <c:v>40289.0</c:v>
                </c:pt>
                <c:pt idx="744">
                  <c:v>40290.0</c:v>
                </c:pt>
                <c:pt idx="745">
                  <c:v>40291.0</c:v>
                </c:pt>
                <c:pt idx="746">
                  <c:v>40294.0</c:v>
                </c:pt>
                <c:pt idx="747">
                  <c:v>40295.0</c:v>
                </c:pt>
                <c:pt idx="748">
                  <c:v>40296.0</c:v>
                </c:pt>
                <c:pt idx="749">
                  <c:v>40297.0</c:v>
                </c:pt>
                <c:pt idx="750">
                  <c:v>40298.0</c:v>
                </c:pt>
                <c:pt idx="751">
                  <c:v>40301.0</c:v>
                </c:pt>
                <c:pt idx="752">
                  <c:v>40302.0</c:v>
                </c:pt>
                <c:pt idx="753">
                  <c:v>40303.0</c:v>
                </c:pt>
                <c:pt idx="754">
                  <c:v>40304.0</c:v>
                </c:pt>
                <c:pt idx="755">
                  <c:v>40305.0</c:v>
                </c:pt>
                <c:pt idx="756">
                  <c:v>40308.0</c:v>
                </c:pt>
                <c:pt idx="757">
                  <c:v>40309.0</c:v>
                </c:pt>
                <c:pt idx="758">
                  <c:v>40310.0</c:v>
                </c:pt>
                <c:pt idx="759">
                  <c:v>40311.0</c:v>
                </c:pt>
                <c:pt idx="760">
                  <c:v>40312.0</c:v>
                </c:pt>
                <c:pt idx="761">
                  <c:v>40315.0</c:v>
                </c:pt>
                <c:pt idx="762">
                  <c:v>40316.0</c:v>
                </c:pt>
                <c:pt idx="763">
                  <c:v>40317.0</c:v>
                </c:pt>
                <c:pt idx="764">
                  <c:v>40318.0</c:v>
                </c:pt>
                <c:pt idx="765">
                  <c:v>40319.0</c:v>
                </c:pt>
                <c:pt idx="766">
                  <c:v>40322.0</c:v>
                </c:pt>
                <c:pt idx="767">
                  <c:v>40323.0</c:v>
                </c:pt>
                <c:pt idx="768">
                  <c:v>40324.0</c:v>
                </c:pt>
                <c:pt idx="769">
                  <c:v>40325.0</c:v>
                </c:pt>
                <c:pt idx="770">
                  <c:v>40326.0</c:v>
                </c:pt>
                <c:pt idx="771">
                  <c:v>40329.0</c:v>
                </c:pt>
                <c:pt idx="772">
                  <c:v>40330.0</c:v>
                </c:pt>
                <c:pt idx="773">
                  <c:v>40331.0</c:v>
                </c:pt>
                <c:pt idx="774">
                  <c:v>40332.0</c:v>
                </c:pt>
                <c:pt idx="775">
                  <c:v>40333.0</c:v>
                </c:pt>
                <c:pt idx="776">
                  <c:v>40336.0</c:v>
                </c:pt>
                <c:pt idx="777">
                  <c:v>40337.0</c:v>
                </c:pt>
                <c:pt idx="778">
                  <c:v>40338.0</c:v>
                </c:pt>
                <c:pt idx="779">
                  <c:v>40339.0</c:v>
                </c:pt>
                <c:pt idx="780">
                  <c:v>40340.0</c:v>
                </c:pt>
                <c:pt idx="781">
                  <c:v>40343.0</c:v>
                </c:pt>
                <c:pt idx="782">
                  <c:v>40344.0</c:v>
                </c:pt>
                <c:pt idx="783">
                  <c:v>40345.0</c:v>
                </c:pt>
                <c:pt idx="784">
                  <c:v>40346.0</c:v>
                </c:pt>
                <c:pt idx="785">
                  <c:v>40347.0</c:v>
                </c:pt>
                <c:pt idx="786">
                  <c:v>40350.0</c:v>
                </c:pt>
                <c:pt idx="787">
                  <c:v>40351.0</c:v>
                </c:pt>
                <c:pt idx="788">
                  <c:v>40352.0</c:v>
                </c:pt>
                <c:pt idx="789">
                  <c:v>40353.0</c:v>
                </c:pt>
                <c:pt idx="790">
                  <c:v>40354.0</c:v>
                </c:pt>
                <c:pt idx="791">
                  <c:v>40357.0</c:v>
                </c:pt>
                <c:pt idx="792">
                  <c:v>40358.0</c:v>
                </c:pt>
                <c:pt idx="793">
                  <c:v>40359.0</c:v>
                </c:pt>
                <c:pt idx="794">
                  <c:v>40360.0</c:v>
                </c:pt>
                <c:pt idx="795">
                  <c:v>40361.0</c:v>
                </c:pt>
                <c:pt idx="796">
                  <c:v>40364.0</c:v>
                </c:pt>
                <c:pt idx="797">
                  <c:v>40365.0</c:v>
                </c:pt>
                <c:pt idx="798">
                  <c:v>40366.0</c:v>
                </c:pt>
                <c:pt idx="799">
                  <c:v>40367.0</c:v>
                </c:pt>
                <c:pt idx="800">
                  <c:v>40368.0</c:v>
                </c:pt>
                <c:pt idx="801">
                  <c:v>40371.0</c:v>
                </c:pt>
                <c:pt idx="802">
                  <c:v>40372.0</c:v>
                </c:pt>
                <c:pt idx="803">
                  <c:v>40373.0</c:v>
                </c:pt>
                <c:pt idx="804">
                  <c:v>40374.0</c:v>
                </c:pt>
                <c:pt idx="805">
                  <c:v>40375.0</c:v>
                </c:pt>
                <c:pt idx="806">
                  <c:v>40378.0</c:v>
                </c:pt>
                <c:pt idx="807">
                  <c:v>40379.0</c:v>
                </c:pt>
                <c:pt idx="808">
                  <c:v>40380.0</c:v>
                </c:pt>
                <c:pt idx="809">
                  <c:v>40381.0</c:v>
                </c:pt>
                <c:pt idx="810">
                  <c:v>40382.0</c:v>
                </c:pt>
                <c:pt idx="811">
                  <c:v>40385.0</c:v>
                </c:pt>
                <c:pt idx="812">
                  <c:v>40386.0</c:v>
                </c:pt>
                <c:pt idx="813">
                  <c:v>40387.0</c:v>
                </c:pt>
                <c:pt idx="814">
                  <c:v>40388.0</c:v>
                </c:pt>
                <c:pt idx="815">
                  <c:v>40389.0</c:v>
                </c:pt>
                <c:pt idx="816">
                  <c:v>40392.0</c:v>
                </c:pt>
                <c:pt idx="817">
                  <c:v>40393.0</c:v>
                </c:pt>
                <c:pt idx="818">
                  <c:v>40394.0</c:v>
                </c:pt>
                <c:pt idx="819">
                  <c:v>40395.0</c:v>
                </c:pt>
                <c:pt idx="820">
                  <c:v>40396.0</c:v>
                </c:pt>
                <c:pt idx="821">
                  <c:v>40399.0</c:v>
                </c:pt>
                <c:pt idx="822">
                  <c:v>40400.0</c:v>
                </c:pt>
                <c:pt idx="823">
                  <c:v>40401.0</c:v>
                </c:pt>
                <c:pt idx="824">
                  <c:v>40402.0</c:v>
                </c:pt>
                <c:pt idx="825">
                  <c:v>40403.0</c:v>
                </c:pt>
                <c:pt idx="826">
                  <c:v>40406.0</c:v>
                </c:pt>
                <c:pt idx="827">
                  <c:v>40407.0</c:v>
                </c:pt>
                <c:pt idx="828">
                  <c:v>40408.0</c:v>
                </c:pt>
                <c:pt idx="829">
                  <c:v>40409.0</c:v>
                </c:pt>
                <c:pt idx="830">
                  <c:v>40410.0</c:v>
                </c:pt>
                <c:pt idx="831">
                  <c:v>40413.0</c:v>
                </c:pt>
                <c:pt idx="832">
                  <c:v>40414.0</c:v>
                </c:pt>
                <c:pt idx="833">
                  <c:v>40415.0</c:v>
                </c:pt>
                <c:pt idx="834">
                  <c:v>40416.0</c:v>
                </c:pt>
                <c:pt idx="835">
                  <c:v>40417.0</c:v>
                </c:pt>
                <c:pt idx="836">
                  <c:v>40420.0</c:v>
                </c:pt>
                <c:pt idx="837">
                  <c:v>40421.0</c:v>
                </c:pt>
                <c:pt idx="838">
                  <c:v>40422.0</c:v>
                </c:pt>
                <c:pt idx="839">
                  <c:v>40423.0</c:v>
                </c:pt>
                <c:pt idx="840">
                  <c:v>40424.0</c:v>
                </c:pt>
                <c:pt idx="841">
                  <c:v>40428.0</c:v>
                </c:pt>
                <c:pt idx="842">
                  <c:v>40429.0</c:v>
                </c:pt>
                <c:pt idx="843">
                  <c:v>40430.0</c:v>
                </c:pt>
                <c:pt idx="844">
                  <c:v>40431.0</c:v>
                </c:pt>
                <c:pt idx="845">
                  <c:v>40434.0</c:v>
                </c:pt>
                <c:pt idx="846">
                  <c:v>40435.0</c:v>
                </c:pt>
                <c:pt idx="847">
                  <c:v>40436.0</c:v>
                </c:pt>
                <c:pt idx="848">
                  <c:v>40437.0</c:v>
                </c:pt>
                <c:pt idx="849">
                  <c:v>40438.0</c:v>
                </c:pt>
                <c:pt idx="850">
                  <c:v>40441.0</c:v>
                </c:pt>
                <c:pt idx="851">
                  <c:v>40442.0</c:v>
                </c:pt>
                <c:pt idx="852">
                  <c:v>40443.0</c:v>
                </c:pt>
                <c:pt idx="853">
                  <c:v>40444.0</c:v>
                </c:pt>
                <c:pt idx="854">
                  <c:v>40445.0</c:v>
                </c:pt>
                <c:pt idx="855">
                  <c:v>40448.0</c:v>
                </c:pt>
                <c:pt idx="856">
                  <c:v>40449.0</c:v>
                </c:pt>
                <c:pt idx="857">
                  <c:v>40450.0</c:v>
                </c:pt>
                <c:pt idx="858">
                  <c:v>40451.0</c:v>
                </c:pt>
                <c:pt idx="859">
                  <c:v>40452.0</c:v>
                </c:pt>
                <c:pt idx="860">
                  <c:v>40455.0</c:v>
                </c:pt>
                <c:pt idx="861">
                  <c:v>40456.0</c:v>
                </c:pt>
                <c:pt idx="862">
                  <c:v>40457.0</c:v>
                </c:pt>
                <c:pt idx="863">
                  <c:v>40458.0</c:v>
                </c:pt>
                <c:pt idx="864">
                  <c:v>40459.0</c:v>
                </c:pt>
                <c:pt idx="865">
                  <c:v>40462.0</c:v>
                </c:pt>
                <c:pt idx="866">
                  <c:v>40463.0</c:v>
                </c:pt>
                <c:pt idx="867">
                  <c:v>40464.0</c:v>
                </c:pt>
                <c:pt idx="868">
                  <c:v>40465.0</c:v>
                </c:pt>
                <c:pt idx="869">
                  <c:v>40466.0</c:v>
                </c:pt>
                <c:pt idx="870">
                  <c:v>40469.0</c:v>
                </c:pt>
                <c:pt idx="871">
                  <c:v>40470.0</c:v>
                </c:pt>
                <c:pt idx="872">
                  <c:v>40471.0</c:v>
                </c:pt>
                <c:pt idx="873">
                  <c:v>40472.0</c:v>
                </c:pt>
                <c:pt idx="874">
                  <c:v>40473.0</c:v>
                </c:pt>
                <c:pt idx="875">
                  <c:v>40476.0</c:v>
                </c:pt>
                <c:pt idx="876">
                  <c:v>40477.0</c:v>
                </c:pt>
                <c:pt idx="877">
                  <c:v>40478.0</c:v>
                </c:pt>
                <c:pt idx="878">
                  <c:v>40479.0</c:v>
                </c:pt>
                <c:pt idx="879">
                  <c:v>40480.0</c:v>
                </c:pt>
                <c:pt idx="880">
                  <c:v>40483.0</c:v>
                </c:pt>
                <c:pt idx="881">
                  <c:v>40484.0</c:v>
                </c:pt>
                <c:pt idx="882">
                  <c:v>40485.0</c:v>
                </c:pt>
                <c:pt idx="883">
                  <c:v>40486.0</c:v>
                </c:pt>
                <c:pt idx="884">
                  <c:v>40487.0</c:v>
                </c:pt>
                <c:pt idx="885">
                  <c:v>40490.0</c:v>
                </c:pt>
                <c:pt idx="886">
                  <c:v>40491.0</c:v>
                </c:pt>
                <c:pt idx="887">
                  <c:v>40492.0</c:v>
                </c:pt>
                <c:pt idx="888">
                  <c:v>40493.0</c:v>
                </c:pt>
                <c:pt idx="889">
                  <c:v>40494.0</c:v>
                </c:pt>
                <c:pt idx="890">
                  <c:v>40497.0</c:v>
                </c:pt>
                <c:pt idx="891">
                  <c:v>40498.0</c:v>
                </c:pt>
                <c:pt idx="892">
                  <c:v>40499.0</c:v>
                </c:pt>
                <c:pt idx="893">
                  <c:v>40500.0</c:v>
                </c:pt>
                <c:pt idx="894">
                  <c:v>40501.0</c:v>
                </c:pt>
                <c:pt idx="895">
                  <c:v>40504.0</c:v>
                </c:pt>
                <c:pt idx="896">
                  <c:v>40505.0</c:v>
                </c:pt>
                <c:pt idx="897">
                  <c:v>40506.0</c:v>
                </c:pt>
                <c:pt idx="898">
                  <c:v>40507.0</c:v>
                </c:pt>
                <c:pt idx="899">
                  <c:v>40508.0</c:v>
                </c:pt>
                <c:pt idx="900">
                  <c:v>40511.0</c:v>
                </c:pt>
                <c:pt idx="901">
                  <c:v>40512.0</c:v>
                </c:pt>
                <c:pt idx="902">
                  <c:v>40513.0</c:v>
                </c:pt>
                <c:pt idx="903">
                  <c:v>40514.0</c:v>
                </c:pt>
                <c:pt idx="904">
                  <c:v>40515.0</c:v>
                </c:pt>
                <c:pt idx="905">
                  <c:v>40518.0</c:v>
                </c:pt>
                <c:pt idx="906">
                  <c:v>40519.0</c:v>
                </c:pt>
                <c:pt idx="907">
                  <c:v>40520.0</c:v>
                </c:pt>
                <c:pt idx="908">
                  <c:v>40525.0</c:v>
                </c:pt>
                <c:pt idx="909">
                  <c:v>40526.0</c:v>
                </c:pt>
                <c:pt idx="910">
                  <c:v>40527.0</c:v>
                </c:pt>
                <c:pt idx="911">
                  <c:v>40528.0</c:v>
                </c:pt>
                <c:pt idx="912">
                  <c:v>40529.0</c:v>
                </c:pt>
                <c:pt idx="913">
                  <c:v>40532.0</c:v>
                </c:pt>
                <c:pt idx="914">
                  <c:v>40533.0</c:v>
                </c:pt>
                <c:pt idx="915">
                  <c:v>40534.0</c:v>
                </c:pt>
                <c:pt idx="916">
                  <c:v>40535.0</c:v>
                </c:pt>
                <c:pt idx="917">
                  <c:v>40536.0</c:v>
                </c:pt>
                <c:pt idx="918">
                  <c:v>40539.0</c:v>
                </c:pt>
                <c:pt idx="919">
                  <c:v>40540.0</c:v>
                </c:pt>
                <c:pt idx="920">
                  <c:v>40541.0</c:v>
                </c:pt>
                <c:pt idx="921">
                  <c:v>40542.0</c:v>
                </c:pt>
                <c:pt idx="922">
                  <c:v>40543.0</c:v>
                </c:pt>
                <c:pt idx="923">
                  <c:v>40546.0</c:v>
                </c:pt>
                <c:pt idx="924">
                  <c:v>40547.0</c:v>
                </c:pt>
                <c:pt idx="925">
                  <c:v>40548.0</c:v>
                </c:pt>
                <c:pt idx="926">
                  <c:v>40549.0</c:v>
                </c:pt>
                <c:pt idx="927">
                  <c:v>40550.0</c:v>
                </c:pt>
                <c:pt idx="928">
                  <c:v>40553.0</c:v>
                </c:pt>
                <c:pt idx="929">
                  <c:v>40554.0</c:v>
                </c:pt>
                <c:pt idx="930">
                  <c:v>40555.0</c:v>
                </c:pt>
                <c:pt idx="931">
                  <c:v>40556.0</c:v>
                </c:pt>
                <c:pt idx="932">
                  <c:v>40557.0</c:v>
                </c:pt>
                <c:pt idx="933">
                  <c:v>40560.0</c:v>
                </c:pt>
                <c:pt idx="934">
                  <c:v>40561.0</c:v>
                </c:pt>
                <c:pt idx="935">
                  <c:v>40562.0</c:v>
                </c:pt>
                <c:pt idx="936">
                  <c:v>40563.0</c:v>
                </c:pt>
                <c:pt idx="937">
                  <c:v>40564.0</c:v>
                </c:pt>
                <c:pt idx="938">
                  <c:v>40567.0</c:v>
                </c:pt>
                <c:pt idx="939">
                  <c:v>40568.0</c:v>
                </c:pt>
                <c:pt idx="940">
                  <c:v>40569.0</c:v>
                </c:pt>
                <c:pt idx="941">
                  <c:v>40570.0</c:v>
                </c:pt>
                <c:pt idx="942">
                  <c:v>40571.0</c:v>
                </c:pt>
                <c:pt idx="943">
                  <c:v>40574.0</c:v>
                </c:pt>
                <c:pt idx="944">
                  <c:v>40575.0</c:v>
                </c:pt>
                <c:pt idx="945">
                  <c:v>40576.0</c:v>
                </c:pt>
                <c:pt idx="946">
                  <c:v>40577.0</c:v>
                </c:pt>
                <c:pt idx="947">
                  <c:v>40578.0</c:v>
                </c:pt>
                <c:pt idx="948">
                  <c:v>40581.0</c:v>
                </c:pt>
                <c:pt idx="949">
                  <c:v>40582.0</c:v>
                </c:pt>
                <c:pt idx="950">
                  <c:v>40583.0</c:v>
                </c:pt>
                <c:pt idx="951">
                  <c:v>40584.0</c:v>
                </c:pt>
                <c:pt idx="952">
                  <c:v>40585.0</c:v>
                </c:pt>
                <c:pt idx="953">
                  <c:v>40588.0</c:v>
                </c:pt>
                <c:pt idx="954">
                  <c:v>40589.0</c:v>
                </c:pt>
                <c:pt idx="955">
                  <c:v>40590.0</c:v>
                </c:pt>
                <c:pt idx="956">
                  <c:v>40591.0</c:v>
                </c:pt>
                <c:pt idx="957">
                  <c:v>40592.0</c:v>
                </c:pt>
                <c:pt idx="958">
                  <c:v>40595.0</c:v>
                </c:pt>
                <c:pt idx="959">
                  <c:v>40596.0</c:v>
                </c:pt>
                <c:pt idx="960">
                  <c:v>40597.0</c:v>
                </c:pt>
                <c:pt idx="961">
                  <c:v>40598.0</c:v>
                </c:pt>
                <c:pt idx="962">
                  <c:v>40599.0</c:v>
                </c:pt>
                <c:pt idx="963">
                  <c:v>40602.0</c:v>
                </c:pt>
                <c:pt idx="964">
                  <c:v>40603.0</c:v>
                </c:pt>
                <c:pt idx="965">
                  <c:v>40604.0</c:v>
                </c:pt>
                <c:pt idx="966">
                  <c:v>40605.0</c:v>
                </c:pt>
                <c:pt idx="967">
                  <c:v>40606.0</c:v>
                </c:pt>
                <c:pt idx="968">
                  <c:v>40609.0</c:v>
                </c:pt>
                <c:pt idx="969">
                  <c:v>40610.0</c:v>
                </c:pt>
                <c:pt idx="970">
                  <c:v>40611.0</c:v>
                </c:pt>
                <c:pt idx="971">
                  <c:v>40612.0</c:v>
                </c:pt>
                <c:pt idx="972">
                  <c:v>40613.0</c:v>
                </c:pt>
                <c:pt idx="973">
                  <c:v>40616.0</c:v>
                </c:pt>
                <c:pt idx="974">
                  <c:v>40617.0</c:v>
                </c:pt>
                <c:pt idx="975">
                  <c:v>40618.0</c:v>
                </c:pt>
                <c:pt idx="976">
                  <c:v>40619.0</c:v>
                </c:pt>
                <c:pt idx="977">
                  <c:v>40620.0</c:v>
                </c:pt>
                <c:pt idx="978">
                  <c:v>40623.0</c:v>
                </c:pt>
                <c:pt idx="979">
                  <c:v>40624.0</c:v>
                </c:pt>
                <c:pt idx="980">
                  <c:v>40625.0</c:v>
                </c:pt>
                <c:pt idx="981">
                  <c:v>40626.0</c:v>
                </c:pt>
                <c:pt idx="982">
                  <c:v>40627.0</c:v>
                </c:pt>
                <c:pt idx="983">
                  <c:v>40630.0</c:v>
                </c:pt>
                <c:pt idx="984">
                  <c:v>40631.0</c:v>
                </c:pt>
                <c:pt idx="985">
                  <c:v>40632.0</c:v>
                </c:pt>
                <c:pt idx="986">
                  <c:v>40633.0</c:v>
                </c:pt>
                <c:pt idx="987">
                  <c:v>40634.0</c:v>
                </c:pt>
                <c:pt idx="988">
                  <c:v>40637.0</c:v>
                </c:pt>
                <c:pt idx="989">
                  <c:v>40638.0</c:v>
                </c:pt>
                <c:pt idx="990">
                  <c:v>40639.0</c:v>
                </c:pt>
                <c:pt idx="991">
                  <c:v>40640.0</c:v>
                </c:pt>
                <c:pt idx="992">
                  <c:v>40641.0</c:v>
                </c:pt>
                <c:pt idx="993">
                  <c:v>40644.0</c:v>
                </c:pt>
                <c:pt idx="994">
                  <c:v>40645.0</c:v>
                </c:pt>
                <c:pt idx="995">
                  <c:v>40646.0</c:v>
                </c:pt>
                <c:pt idx="996">
                  <c:v>40647.0</c:v>
                </c:pt>
                <c:pt idx="997">
                  <c:v>40648.0</c:v>
                </c:pt>
                <c:pt idx="998">
                  <c:v>40651.0</c:v>
                </c:pt>
                <c:pt idx="999">
                  <c:v>40652.0</c:v>
                </c:pt>
                <c:pt idx="1000">
                  <c:v>40653.0</c:v>
                </c:pt>
                <c:pt idx="1001">
                  <c:v>40654.0</c:v>
                </c:pt>
                <c:pt idx="1002">
                  <c:v>40655.0</c:v>
                </c:pt>
                <c:pt idx="1003">
                  <c:v>40658.0</c:v>
                </c:pt>
                <c:pt idx="1004">
                  <c:v>40659.0</c:v>
                </c:pt>
                <c:pt idx="1005">
                  <c:v>40660.0</c:v>
                </c:pt>
                <c:pt idx="1006">
                  <c:v>40661.0</c:v>
                </c:pt>
                <c:pt idx="1007">
                  <c:v>40662.0</c:v>
                </c:pt>
                <c:pt idx="1008">
                  <c:v>40665.0</c:v>
                </c:pt>
                <c:pt idx="1009">
                  <c:v>40666.0</c:v>
                </c:pt>
                <c:pt idx="1010">
                  <c:v>40667.0</c:v>
                </c:pt>
                <c:pt idx="1011">
                  <c:v>40668.0</c:v>
                </c:pt>
                <c:pt idx="1012">
                  <c:v>40669.0</c:v>
                </c:pt>
                <c:pt idx="1013">
                  <c:v>40672.0</c:v>
                </c:pt>
                <c:pt idx="1014">
                  <c:v>40673.0</c:v>
                </c:pt>
                <c:pt idx="1015">
                  <c:v>40674.0</c:v>
                </c:pt>
                <c:pt idx="1016">
                  <c:v>40675.0</c:v>
                </c:pt>
                <c:pt idx="1017">
                  <c:v>40676.0</c:v>
                </c:pt>
                <c:pt idx="1018">
                  <c:v>40679.0</c:v>
                </c:pt>
                <c:pt idx="1019">
                  <c:v>40680.0</c:v>
                </c:pt>
                <c:pt idx="1020">
                  <c:v>40681.0</c:v>
                </c:pt>
                <c:pt idx="1021">
                  <c:v>40682.0</c:v>
                </c:pt>
                <c:pt idx="1022">
                  <c:v>40683.0</c:v>
                </c:pt>
                <c:pt idx="1023">
                  <c:v>40686.0</c:v>
                </c:pt>
                <c:pt idx="1024">
                  <c:v>40687.0</c:v>
                </c:pt>
                <c:pt idx="1025">
                  <c:v>40688.0</c:v>
                </c:pt>
                <c:pt idx="1026">
                  <c:v>40689.0</c:v>
                </c:pt>
                <c:pt idx="1027">
                  <c:v>40690.0</c:v>
                </c:pt>
                <c:pt idx="1028">
                  <c:v>40693.0</c:v>
                </c:pt>
                <c:pt idx="1029">
                  <c:v>40694.0</c:v>
                </c:pt>
                <c:pt idx="1030">
                  <c:v>40695.0</c:v>
                </c:pt>
                <c:pt idx="1031">
                  <c:v>40696.0</c:v>
                </c:pt>
                <c:pt idx="1032">
                  <c:v>40697.0</c:v>
                </c:pt>
                <c:pt idx="1033">
                  <c:v>40700.0</c:v>
                </c:pt>
                <c:pt idx="1034">
                  <c:v>40701.0</c:v>
                </c:pt>
                <c:pt idx="1035">
                  <c:v>40702.0</c:v>
                </c:pt>
                <c:pt idx="1036">
                  <c:v>40703.0</c:v>
                </c:pt>
                <c:pt idx="1037">
                  <c:v>40704.0</c:v>
                </c:pt>
                <c:pt idx="1038">
                  <c:v>40707.0</c:v>
                </c:pt>
                <c:pt idx="1039">
                  <c:v>40708.0</c:v>
                </c:pt>
                <c:pt idx="1040">
                  <c:v>40709.0</c:v>
                </c:pt>
                <c:pt idx="1041">
                  <c:v>40710.0</c:v>
                </c:pt>
                <c:pt idx="1042">
                  <c:v>40711.0</c:v>
                </c:pt>
                <c:pt idx="1043">
                  <c:v>40714.0</c:v>
                </c:pt>
                <c:pt idx="1044">
                  <c:v>40715.0</c:v>
                </c:pt>
                <c:pt idx="1045">
                  <c:v>40716.0</c:v>
                </c:pt>
                <c:pt idx="1046">
                  <c:v>40717.0</c:v>
                </c:pt>
                <c:pt idx="1047">
                  <c:v>40718.0</c:v>
                </c:pt>
                <c:pt idx="1048">
                  <c:v>40721.0</c:v>
                </c:pt>
                <c:pt idx="1049">
                  <c:v>40722.0</c:v>
                </c:pt>
                <c:pt idx="1050">
                  <c:v>40723.0</c:v>
                </c:pt>
                <c:pt idx="1051">
                  <c:v>40724.0</c:v>
                </c:pt>
                <c:pt idx="1052">
                  <c:v>40725.0</c:v>
                </c:pt>
                <c:pt idx="1053">
                  <c:v>40728.0</c:v>
                </c:pt>
                <c:pt idx="1054">
                  <c:v>40729.0</c:v>
                </c:pt>
                <c:pt idx="1055">
                  <c:v>40730.0</c:v>
                </c:pt>
                <c:pt idx="1056">
                  <c:v>40731.0</c:v>
                </c:pt>
                <c:pt idx="1057">
                  <c:v>40732.0</c:v>
                </c:pt>
                <c:pt idx="1058">
                  <c:v>40735.0</c:v>
                </c:pt>
                <c:pt idx="1059">
                  <c:v>40736.0</c:v>
                </c:pt>
                <c:pt idx="1060">
                  <c:v>40737.0</c:v>
                </c:pt>
                <c:pt idx="1061">
                  <c:v>40738.0</c:v>
                </c:pt>
                <c:pt idx="1062">
                  <c:v>40739.0</c:v>
                </c:pt>
                <c:pt idx="1063">
                  <c:v>40742.0</c:v>
                </c:pt>
                <c:pt idx="1064">
                  <c:v>40743.0</c:v>
                </c:pt>
                <c:pt idx="1065">
                  <c:v>40744.0</c:v>
                </c:pt>
                <c:pt idx="1066">
                  <c:v>40745.0</c:v>
                </c:pt>
                <c:pt idx="1067">
                  <c:v>40746.0</c:v>
                </c:pt>
                <c:pt idx="1068">
                  <c:v>40749.0</c:v>
                </c:pt>
                <c:pt idx="1069">
                  <c:v>40750.0</c:v>
                </c:pt>
                <c:pt idx="1070">
                  <c:v>40751.0</c:v>
                </c:pt>
                <c:pt idx="1071">
                  <c:v>40752.0</c:v>
                </c:pt>
                <c:pt idx="1072">
                  <c:v>40753.0</c:v>
                </c:pt>
                <c:pt idx="1073">
                  <c:v>40756.0</c:v>
                </c:pt>
                <c:pt idx="1074">
                  <c:v>40757.0</c:v>
                </c:pt>
                <c:pt idx="1075">
                  <c:v>40758.0</c:v>
                </c:pt>
                <c:pt idx="1076">
                  <c:v>40759.0</c:v>
                </c:pt>
                <c:pt idx="1077">
                  <c:v>40760.0</c:v>
                </c:pt>
                <c:pt idx="1078">
                  <c:v>40763.0</c:v>
                </c:pt>
                <c:pt idx="1079">
                  <c:v>40764.0</c:v>
                </c:pt>
                <c:pt idx="1080">
                  <c:v>40765.0</c:v>
                </c:pt>
                <c:pt idx="1081">
                  <c:v>40766.0</c:v>
                </c:pt>
                <c:pt idx="1082">
                  <c:v>40767.0</c:v>
                </c:pt>
                <c:pt idx="1083">
                  <c:v>40770.0</c:v>
                </c:pt>
                <c:pt idx="1084">
                  <c:v>40771.0</c:v>
                </c:pt>
                <c:pt idx="1085">
                  <c:v>40772.0</c:v>
                </c:pt>
                <c:pt idx="1086">
                  <c:v>40773.0</c:v>
                </c:pt>
                <c:pt idx="1087">
                  <c:v>40774.0</c:v>
                </c:pt>
                <c:pt idx="1088">
                  <c:v>40777.0</c:v>
                </c:pt>
                <c:pt idx="1089">
                  <c:v>40779.0</c:v>
                </c:pt>
                <c:pt idx="1090">
                  <c:v>40780.0</c:v>
                </c:pt>
                <c:pt idx="1091">
                  <c:v>40781.0</c:v>
                </c:pt>
                <c:pt idx="1092">
                  <c:v>40784.0</c:v>
                </c:pt>
                <c:pt idx="1093">
                  <c:v>40785.0</c:v>
                </c:pt>
                <c:pt idx="1094">
                  <c:v>40786.0</c:v>
                </c:pt>
                <c:pt idx="1095">
                  <c:v>40787.0</c:v>
                </c:pt>
                <c:pt idx="1096">
                  <c:v>40788.0</c:v>
                </c:pt>
                <c:pt idx="1097">
                  <c:v>40791.0</c:v>
                </c:pt>
                <c:pt idx="1098">
                  <c:v>40792.0</c:v>
                </c:pt>
                <c:pt idx="1099">
                  <c:v>40793.0</c:v>
                </c:pt>
                <c:pt idx="1100">
                  <c:v>40794.0</c:v>
                </c:pt>
                <c:pt idx="1101">
                  <c:v>40795.0</c:v>
                </c:pt>
                <c:pt idx="1102">
                  <c:v>40798.0</c:v>
                </c:pt>
                <c:pt idx="1103">
                  <c:v>40799.0</c:v>
                </c:pt>
                <c:pt idx="1104">
                  <c:v>40800.0</c:v>
                </c:pt>
                <c:pt idx="1105">
                  <c:v>40801.0</c:v>
                </c:pt>
                <c:pt idx="1106">
                  <c:v>40802.0</c:v>
                </c:pt>
                <c:pt idx="1107">
                  <c:v>40805.0</c:v>
                </c:pt>
                <c:pt idx="1108">
                  <c:v>40806.0</c:v>
                </c:pt>
                <c:pt idx="1109">
                  <c:v>40807.0</c:v>
                </c:pt>
                <c:pt idx="1110">
                  <c:v>40808.0</c:v>
                </c:pt>
                <c:pt idx="1111">
                  <c:v>40809.0</c:v>
                </c:pt>
                <c:pt idx="1112">
                  <c:v>40812.0</c:v>
                </c:pt>
                <c:pt idx="1113">
                  <c:v>40813.0</c:v>
                </c:pt>
                <c:pt idx="1114">
                  <c:v>40814.0</c:v>
                </c:pt>
                <c:pt idx="1115">
                  <c:v>40815.0</c:v>
                </c:pt>
                <c:pt idx="1116">
                  <c:v>40816.0</c:v>
                </c:pt>
                <c:pt idx="1117">
                  <c:v>40820.0</c:v>
                </c:pt>
                <c:pt idx="1118">
                  <c:v>40821.0</c:v>
                </c:pt>
                <c:pt idx="1119">
                  <c:v>40822.0</c:v>
                </c:pt>
                <c:pt idx="1120">
                  <c:v>40823.0</c:v>
                </c:pt>
                <c:pt idx="1121">
                  <c:v>40826.0</c:v>
                </c:pt>
                <c:pt idx="1122">
                  <c:v>40827.0</c:v>
                </c:pt>
                <c:pt idx="1123">
                  <c:v>40828.0</c:v>
                </c:pt>
                <c:pt idx="1124">
                  <c:v>40829.0</c:v>
                </c:pt>
                <c:pt idx="1125">
                  <c:v>40830.0</c:v>
                </c:pt>
                <c:pt idx="1126">
                  <c:v>40833.0</c:v>
                </c:pt>
                <c:pt idx="1127">
                  <c:v>40834.0</c:v>
                </c:pt>
                <c:pt idx="1128">
                  <c:v>40835.0</c:v>
                </c:pt>
                <c:pt idx="1129">
                  <c:v>40836.0</c:v>
                </c:pt>
                <c:pt idx="1130">
                  <c:v>40837.0</c:v>
                </c:pt>
                <c:pt idx="1131">
                  <c:v>40840.0</c:v>
                </c:pt>
                <c:pt idx="1132">
                  <c:v>40841.0</c:v>
                </c:pt>
                <c:pt idx="1133">
                  <c:v>40842.0</c:v>
                </c:pt>
                <c:pt idx="1134">
                  <c:v>40843.0</c:v>
                </c:pt>
                <c:pt idx="1135">
                  <c:v>40844.0</c:v>
                </c:pt>
                <c:pt idx="1136">
                  <c:v>40847.0</c:v>
                </c:pt>
                <c:pt idx="1137">
                  <c:v>40848.0</c:v>
                </c:pt>
                <c:pt idx="1138">
                  <c:v>40849.0</c:v>
                </c:pt>
                <c:pt idx="1139">
                  <c:v>40850.0</c:v>
                </c:pt>
                <c:pt idx="1140">
                  <c:v>40851.0</c:v>
                </c:pt>
                <c:pt idx="1141">
                  <c:v>40854.0</c:v>
                </c:pt>
                <c:pt idx="1142">
                  <c:v>40855.0</c:v>
                </c:pt>
                <c:pt idx="1143">
                  <c:v>40856.0</c:v>
                </c:pt>
                <c:pt idx="1144">
                  <c:v>40857.0</c:v>
                </c:pt>
                <c:pt idx="1145">
                  <c:v>40858.0</c:v>
                </c:pt>
                <c:pt idx="1146">
                  <c:v>40861.0</c:v>
                </c:pt>
                <c:pt idx="1147">
                  <c:v>40862.0</c:v>
                </c:pt>
                <c:pt idx="1148">
                  <c:v>40863.0</c:v>
                </c:pt>
                <c:pt idx="1149">
                  <c:v>40864.0</c:v>
                </c:pt>
                <c:pt idx="1150">
                  <c:v>40865.0</c:v>
                </c:pt>
                <c:pt idx="1151">
                  <c:v>40868.0</c:v>
                </c:pt>
                <c:pt idx="1152">
                  <c:v>40869.0</c:v>
                </c:pt>
                <c:pt idx="1153">
                  <c:v>40870.0</c:v>
                </c:pt>
                <c:pt idx="1154">
                  <c:v>40871.0</c:v>
                </c:pt>
                <c:pt idx="1155">
                  <c:v>40872.0</c:v>
                </c:pt>
                <c:pt idx="1156">
                  <c:v>40875.0</c:v>
                </c:pt>
                <c:pt idx="1157">
                  <c:v>40876.0</c:v>
                </c:pt>
                <c:pt idx="1158">
                  <c:v>40877.0</c:v>
                </c:pt>
                <c:pt idx="1159">
                  <c:v>40878.0</c:v>
                </c:pt>
                <c:pt idx="1160">
                  <c:v>40879.0</c:v>
                </c:pt>
                <c:pt idx="1161">
                  <c:v>40882.0</c:v>
                </c:pt>
                <c:pt idx="1162">
                  <c:v>40883.0</c:v>
                </c:pt>
                <c:pt idx="1163">
                  <c:v>40884.0</c:v>
                </c:pt>
                <c:pt idx="1164">
                  <c:v>40885.0</c:v>
                </c:pt>
                <c:pt idx="1165">
                  <c:v>40886.0</c:v>
                </c:pt>
                <c:pt idx="1166">
                  <c:v>40889.0</c:v>
                </c:pt>
                <c:pt idx="1167">
                  <c:v>40890.0</c:v>
                </c:pt>
                <c:pt idx="1168">
                  <c:v>40891.0</c:v>
                </c:pt>
                <c:pt idx="1169">
                  <c:v>40892.0</c:v>
                </c:pt>
                <c:pt idx="1170">
                  <c:v>40893.0</c:v>
                </c:pt>
                <c:pt idx="1171">
                  <c:v>40896.0</c:v>
                </c:pt>
                <c:pt idx="1172">
                  <c:v>40897.0</c:v>
                </c:pt>
                <c:pt idx="1173">
                  <c:v>40898.0</c:v>
                </c:pt>
                <c:pt idx="1174">
                  <c:v>40899.0</c:v>
                </c:pt>
                <c:pt idx="1175">
                  <c:v>40900.0</c:v>
                </c:pt>
                <c:pt idx="1176">
                  <c:v>40903.0</c:v>
                </c:pt>
                <c:pt idx="1177">
                  <c:v>40904.0</c:v>
                </c:pt>
                <c:pt idx="1178">
                  <c:v>40905.0</c:v>
                </c:pt>
                <c:pt idx="1179">
                  <c:v>40906.0</c:v>
                </c:pt>
                <c:pt idx="1180">
                  <c:v>40907.0</c:v>
                </c:pt>
                <c:pt idx="1181">
                  <c:v>40910.0</c:v>
                </c:pt>
                <c:pt idx="1182">
                  <c:v>40911.0</c:v>
                </c:pt>
                <c:pt idx="1183">
                  <c:v>40912.0</c:v>
                </c:pt>
                <c:pt idx="1184">
                  <c:v>40913.0</c:v>
                </c:pt>
                <c:pt idx="1185">
                  <c:v>40914.0</c:v>
                </c:pt>
                <c:pt idx="1186">
                  <c:v>40917.0</c:v>
                </c:pt>
                <c:pt idx="1187">
                  <c:v>40918.0</c:v>
                </c:pt>
                <c:pt idx="1188">
                  <c:v>40919.0</c:v>
                </c:pt>
                <c:pt idx="1189">
                  <c:v>40920.0</c:v>
                </c:pt>
                <c:pt idx="1190">
                  <c:v>40921.0</c:v>
                </c:pt>
                <c:pt idx="1191">
                  <c:v>40924.0</c:v>
                </c:pt>
                <c:pt idx="1192">
                  <c:v>40925.0</c:v>
                </c:pt>
                <c:pt idx="1193">
                  <c:v>40926.0</c:v>
                </c:pt>
                <c:pt idx="1194">
                  <c:v>40927.0</c:v>
                </c:pt>
                <c:pt idx="1195">
                  <c:v>40928.0</c:v>
                </c:pt>
                <c:pt idx="1196">
                  <c:v>40931.0</c:v>
                </c:pt>
                <c:pt idx="1197">
                  <c:v>40932.0</c:v>
                </c:pt>
                <c:pt idx="1198">
                  <c:v>40933.0</c:v>
                </c:pt>
                <c:pt idx="1199">
                  <c:v>40934.0</c:v>
                </c:pt>
                <c:pt idx="1200">
                  <c:v>40935.0</c:v>
                </c:pt>
                <c:pt idx="1201">
                  <c:v>40938.0</c:v>
                </c:pt>
                <c:pt idx="1202">
                  <c:v>40939.0</c:v>
                </c:pt>
                <c:pt idx="1203">
                  <c:v>40940.0</c:v>
                </c:pt>
                <c:pt idx="1204">
                  <c:v>40941.0</c:v>
                </c:pt>
                <c:pt idx="1205">
                  <c:v>40942.0</c:v>
                </c:pt>
                <c:pt idx="1206">
                  <c:v>40945.0</c:v>
                </c:pt>
                <c:pt idx="1207">
                  <c:v>40946.0</c:v>
                </c:pt>
                <c:pt idx="1208">
                  <c:v>40947.0</c:v>
                </c:pt>
                <c:pt idx="1209">
                  <c:v>40948.0</c:v>
                </c:pt>
                <c:pt idx="1210">
                  <c:v>40949.0</c:v>
                </c:pt>
                <c:pt idx="1211">
                  <c:v>40952.0</c:v>
                </c:pt>
                <c:pt idx="1212">
                  <c:v>40953.0</c:v>
                </c:pt>
                <c:pt idx="1213">
                  <c:v>40954.0</c:v>
                </c:pt>
                <c:pt idx="1214">
                  <c:v>40955.0</c:v>
                </c:pt>
                <c:pt idx="1215">
                  <c:v>40956.0</c:v>
                </c:pt>
                <c:pt idx="1216">
                  <c:v>40959.0</c:v>
                </c:pt>
                <c:pt idx="1217">
                  <c:v>40960.0</c:v>
                </c:pt>
                <c:pt idx="1218">
                  <c:v>40961.0</c:v>
                </c:pt>
                <c:pt idx="1219">
                  <c:v>40962.0</c:v>
                </c:pt>
                <c:pt idx="1220">
                  <c:v>40963.0</c:v>
                </c:pt>
                <c:pt idx="1221">
                  <c:v>40966.0</c:v>
                </c:pt>
                <c:pt idx="1222">
                  <c:v>40967.0</c:v>
                </c:pt>
                <c:pt idx="1223">
                  <c:v>40968.0</c:v>
                </c:pt>
                <c:pt idx="1224">
                  <c:v>40969.0</c:v>
                </c:pt>
                <c:pt idx="1225">
                  <c:v>40970.0</c:v>
                </c:pt>
                <c:pt idx="1226">
                  <c:v>40973.0</c:v>
                </c:pt>
                <c:pt idx="1227">
                  <c:v>40974.0</c:v>
                </c:pt>
                <c:pt idx="1228">
                  <c:v>40975.0</c:v>
                </c:pt>
                <c:pt idx="1229">
                  <c:v>40976.0</c:v>
                </c:pt>
                <c:pt idx="1230">
                  <c:v>40977.0</c:v>
                </c:pt>
                <c:pt idx="1231">
                  <c:v>40980.0</c:v>
                </c:pt>
                <c:pt idx="1232">
                  <c:v>40981.0</c:v>
                </c:pt>
                <c:pt idx="1233">
                  <c:v>40982.0</c:v>
                </c:pt>
                <c:pt idx="1234">
                  <c:v>40983.0</c:v>
                </c:pt>
                <c:pt idx="1235">
                  <c:v>40984.0</c:v>
                </c:pt>
                <c:pt idx="1236">
                  <c:v>40987.0</c:v>
                </c:pt>
                <c:pt idx="1237">
                  <c:v>40988.0</c:v>
                </c:pt>
                <c:pt idx="1238">
                  <c:v>40989.0</c:v>
                </c:pt>
                <c:pt idx="1239">
                  <c:v>40990.0</c:v>
                </c:pt>
                <c:pt idx="1240">
                  <c:v>40991.0</c:v>
                </c:pt>
                <c:pt idx="1241">
                  <c:v>40994.0</c:v>
                </c:pt>
                <c:pt idx="1242">
                  <c:v>40995.0</c:v>
                </c:pt>
                <c:pt idx="1243">
                  <c:v>40996.0</c:v>
                </c:pt>
                <c:pt idx="1244">
                  <c:v>40997.0</c:v>
                </c:pt>
                <c:pt idx="1245">
                  <c:v>40998.0</c:v>
                </c:pt>
                <c:pt idx="1246">
                  <c:v>41001.0</c:v>
                </c:pt>
                <c:pt idx="1247">
                  <c:v>41002.0</c:v>
                </c:pt>
                <c:pt idx="1248">
                  <c:v>41003.0</c:v>
                </c:pt>
                <c:pt idx="1249">
                  <c:v>41004.0</c:v>
                </c:pt>
                <c:pt idx="1250">
                  <c:v>41005.0</c:v>
                </c:pt>
                <c:pt idx="1251">
                  <c:v>41008.0</c:v>
                </c:pt>
                <c:pt idx="1252">
                  <c:v>41009.0</c:v>
                </c:pt>
                <c:pt idx="1253">
                  <c:v>41010.0</c:v>
                </c:pt>
                <c:pt idx="1254">
                  <c:v>41011.0</c:v>
                </c:pt>
                <c:pt idx="1255">
                  <c:v>41012.0</c:v>
                </c:pt>
                <c:pt idx="1256">
                  <c:v>41015.0</c:v>
                </c:pt>
                <c:pt idx="1257">
                  <c:v>41016.0</c:v>
                </c:pt>
                <c:pt idx="1258">
                  <c:v>41017.0</c:v>
                </c:pt>
                <c:pt idx="1259">
                  <c:v>41018.0</c:v>
                </c:pt>
                <c:pt idx="1260">
                  <c:v>41019.0</c:v>
                </c:pt>
                <c:pt idx="1261">
                  <c:v>41022.0</c:v>
                </c:pt>
                <c:pt idx="1262">
                  <c:v>41023.0</c:v>
                </c:pt>
                <c:pt idx="1263">
                  <c:v>41024.0</c:v>
                </c:pt>
                <c:pt idx="1264">
                  <c:v>41025.0</c:v>
                </c:pt>
                <c:pt idx="1265">
                  <c:v>41026.0</c:v>
                </c:pt>
                <c:pt idx="1266">
                  <c:v>41029.0</c:v>
                </c:pt>
                <c:pt idx="1267">
                  <c:v>41030.0</c:v>
                </c:pt>
                <c:pt idx="1268">
                  <c:v>41031.0</c:v>
                </c:pt>
                <c:pt idx="1269">
                  <c:v>41032.0</c:v>
                </c:pt>
                <c:pt idx="1270">
                  <c:v>41033.0</c:v>
                </c:pt>
                <c:pt idx="1271">
                  <c:v>41036.0</c:v>
                </c:pt>
                <c:pt idx="1272">
                  <c:v>41037.0</c:v>
                </c:pt>
                <c:pt idx="1273">
                  <c:v>41038.0</c:v>
                </c:pt>
                <c:pt idx="1274">
                  <c:v>41039.0</c:v>
                </c:pt>
                <c:pt idx="1275">
                  <c:v>41040.0</c:v>
                </c:pt>
                <c:pt idx="1276">
                  <c:v>41043.0</c:v>
                </c:pt>
                <c:pt idx="1277">
                  <c:v>41044.0</c:v>
                </c:pt>
                <c:pt idx="1278">
                  <c:v>41045.0</c:v>
                </c:pt>
                <c:pt idx="1279">
                  <c:v>41046.0</c:v>
                </c:pt>
                <c:pt idx="1280">
                  <c:v>41047.0</c:v>
                </c:pt>
                <c:pt idx="1281">
                  <c:v>41050.0</c:v>
                </c:pt>
                <c:pt idx="1282">
                  <c:v>41051.0</c:v>
                </c:pt>
                <c:pt idx="1283">
                  <c:v>41052.0</c:v>
                </c:pt>
                <c:pt idx="1284">
                  <c:v>41053.0</c:v>
                </c:pt>
                <c:pt idx="1285">
                  <c:v>41054.0</c:v>
                </c:pt>
                <c:pt idx="1286">
                  <c:v>41057.0</c:v>
                </c:pt>
                <c:pt idx="1287">
                  <c:v>41058.0</c:v>
                </c:pt>
                <c:pt idx="1288">
                  <c:v>41059.0</c:v>
                </c:pt>
                <c:pt idx="1289">
                  <c:v>41060.0</c:v>
                </c:pt>
                <c:pt idx="1290">
                  <c:v>41061.0</c:v>
                </c:pt>
                <c:pt idx="1291">
                  <c:v>41064.0</c:v>
                </c:pt>
                <c:pt idx="1292">
                  <c:v>41065.0</c:v>
                </c:pt>
                <c:pt idx="1293">
                  <c:v>41066.0</c:v>
                </c:pt>
                <c:pt idx="1294">
                  <c:v>41067.0</c:v>
                </c:pt>
                <c:pt idx="1295">
                  <c:v>41068.0</c:v>
                </c:pt>
                <c:pt idx="1296">
                  <c:v>41071.0</c:v>
                </c:pt>
                <c:pt idx="1297">
                  <c:v>41072.0</c:v>
                </c:pt>
                <c:pt idx="1298">
                  <c:v>41073.0</c:v>
                </c:pt>
                <c:pt idx="1299">
                  <c:v>41074.0</c:v>
                </c:pt>
                <c:pt idx="1300">
                  <c:v>41075.0</c:v>
                </c:pt>
                <c:pt idx="1301">
                  <c:v>41078.0</c:v>
                </c:pt>
                <c:pt idx="1302">
                  <c:v>41079.0</c:v>
                </c:pt>
                <c:pt idx="1303">
                  <c:v>41080.0</c:v>
                </c:pt>
                <c:pt idx="1304">
                  <c:v>41081.0</c:v>
                </c:pt>
                <c:pt idx="1305">
                  <c:v>41082.0</c:v>
                </c:pt>
                <c:pt idx="1306">
                  <c:v>41085.0</c:v>
                </c:pt>
                <c:pt idx="1307">
                  <c:v>41086.0</c:v>
                </c:pt>
                <c:pt idx="1308">
                  <c:v>41087.0</c:v>
                </c:pt>
                <c:pt idx="1309">
                  <c:v>41088.0</c:v>
                </c:pt>
                <c:pt idx="1310">
                  <c:v>41089.0</c:v>
                </c:pt>
                <c:pt idx="1311">
                  <c:v>41092.0</c:v>
                </c:pt>
                <c:pt idx="1312">
                  <c:v>41093.0</c:v>
                </c:pt>
                <c:pt idx="1313">
                  <c:v>41094.0</c:v>
                </c:pt>
                <c:pt idx="1314">
                  <c:v>41095.0</c:v>
                </c:pt>
                <c:pt idx="1315">
                  <c:v>41096.0</c:v>
                </c:pt>
                <c:pt idx="1316">
                  <c:v>41099.0</c:v>
                </c:pt>
                <c:pt idx="1317">
                  <c:v>41100.0</c:v>
                </c:pt>
                <c:pt idx="1318">
                  <c:v>41101.0</c:v>
                </c:pt>
                <c:pt idx="1319">
                  <c:v>41102.0</c:v>
                </c:pt>
                <c:pt idx="1320">
                  <c:v>41103.0</c:v>
                </c:pt>
                <c:pt idx="1321">
                  <c:v>41106.0</c:v>
                </c:pt>
                <c:pt idx="1322">
                  <c:v>41107.0</c:v>
                </c:pt>
                <c:pt idx="1323">
                  <c:v>41108.0</c:v>
                </c:pt>
                <c:pt idx="1324">
                  <c:v>41109.0</c:v>
                </c:pt>
                <c:pt idx="1325">
                  <c:v>41110.0</c:v>
                </c:pt>
                <c:pt idx="1326">
                  <c:v>41113.0</c:v>
                </c:pt>
                <c:pt idx="1327">
                  <c:v>41114.0</c:v>
                </c:pt>
                <c:pt idx="1328">
                  <c:v>41115.0</c:v>
                </c:pt>
                <c:pt idx="1329">
                  <c:v>41116.0</c:v>
                </c:pt>
                <c:pt idx="1330">
                  <c:v>41117.0</c:v>
                </c:pt>
                <c:pt idx="1331">
                  <c:v>41120.0</c:v>
                </c:pt>
                <c:pt idx="1332">
                  <c:v>41121.0</c:v>
                </c:pt>
                <c:pt idx="1333">
                  <c:v>41122.0</c:v>
                </c:pt>
                <c:pt idx="1334">
                  <c:v>41123.0</c:v>
                </c:pt>
                <c:pt idx="1335">
                  <c:v>41124.0</c:v>
                </c:pt>
                <c:pt idx="1336">
                  <c:v>41127.0</c:v>
                </c:pt>
                <c:pt idx="1337">
                  <c:v>41128.0</c:v>
                </c:pt>
                <c:pt idx="1338">
                  <c:v>41129.0</c:v>
                </c:pt>
                <c:pt idx="1339">
                  <c:v>41130.0</c:v>
                </c:pt>
                <c:pt idx="1340">
                  <c:v>41131.0</c:v>
                </c:pt>
                <c:pt idx="1341">
                  <c:v>41134.0</c:v>
                </c:pt>
                <c:pt idx="1342">
                  <c:v>41135.0</c:v>
                </c:pt>
                <c:pt idx="1343">
                  <c:v>41136.0</c:v>
                </c:pt>
                <c:pt idx="1344">
                  <c:v>41137.0</c:v>
                </c:pt>
                <c:pt idx="1345">
                  <c:v>41138.0</c:v>
                </c:pt>
                <c:pt idx="1346">
                  <c:v>41141.0</c:v>
                </c:pt>
                <c:pt idx="1347">
                  <c:v>41142.0</c:v>
                </c:pt>
                <c:pt idx="1348">
                  <c:v>41143.0</c:v>
                </c:pt>
                <c:pt idx="1349">
                  <c:v>41144.0</c:v>
                </c:pt>
                <c:pt idx="1350">
                  <c:v>41145.0</c:v>
                </c:pt>
                <c:pt idx="1351">
                  <c:v>41148.0</c:v>
                </c:pt>
                <c:pt idx="1352">
                  <c:v>41149.0</c:v>
                </c:pt>
                <c:pt idx="1353">
                  <c:v>41150.0</c:v>
                </c:pt>
                <c:pt idx="1354">
                  <c:v>41151.0</c:v>
                </c:pt>
                <c:pt idx="1355">
                  <c:v>41152.0</c:v>
                </c:pt>
                <c:pt idx="1356">
                  <c:v>41155.0</c:v>
                </c:pt>
                <c:pt idx="1357">
                  <c:v>41156.0</c:v>
                </c:pt>
                <c:pt idx="1358">
                  <c:v>41157.0</c:v>
                </c:pt>
                <c:pt idx="1359">
                  <c:v>41158.0</c:v>
                </c:pt>
                <c:pt idx="1360">
                  <c:v>41159.0</c:v>
                </c:pt>
                <c:pt idx="1361">
                  <c:v>41162.0</c:v>
                </c:pt>
                <c:pt idx="1362">
                  <c:v>41163.0</c:v>
                </c:pt>
                <c:pt idx="1363">
                  <c:v>41164.0</c:v>
                </c:pt>
                <c:pt idx="1364">
                  <c:v>41165.0</c:v>
                </c:pt>
                <c:pt idx="1365">
                  <c:v>41169.0</c:v>
                </c:pt>
                <c:pt idx="1366">
                  <c:v>41170.0</c:v>
                </c:pt>
                <c:pt idx="1367">
                  <c:v>41171.0</c:v>
                </c:pt>
                <c:pt idx="1368">
                  <c:v>41173.0</c:v>
                </c:pt>
                <c:pt idx="1369">
                  <c:v>41176.0</c:v>
                </c:pt>
                <c:pt idx="1370">
                  <c:v>41177.0</c:v>
                </c:pt>
                <c:pt idx="1371">
                  <c:v>41178.0</c:v>
                </c:pt>
                <c:pt idx="1372">
                  <c:v>41179.0</c:v>
                </c:pt>
                <c:pt idx="1373">
                  <c:v>41180.0</c:v>
                </c:pt>
                <c:pt idx="1374">
                  <c:v>41183.0</c:v>
                </c:pt>
                <c:pt idx="1375">
                  <c:v>41184.0</c:v>
                </c:pt>
                <c:pt idx="1376">
                  <c:v>41185.0</c:v>
                </c:pt>
                <c:pt idx="1377">
                  <c:v>41186.0</c:v>
                </c:pt>
                <c:pt idx="1378">
                  <c:v>41187.0</c:v>
                </c:pt>
                <c:pt idx="1379">
                  <c:v>41190.0</c:v>
                </c:pt>
                <c:pt idx="1380">
                  <c:v>41191.0</c:v>
                </c:pt>
                <c:pt idx="1381">
                  <c:v>41192.0</c:v>
                </c:pt>
                <c:pt idx="1382">
                  <c:v>41193.0</c:v>
                </c:pt>
                <c:pt idx="1383">
                  <c:v>41194.0</c:v>
                </c:pt>
                <c:pt idx="1384">
                  <c:v>41197.0</c:v>
                </c:pt>
                <c:pt idx="1385">
                  <c:v>41198.0</c:v>
                </c:pt>
                <c:pt idx="1386">
                  <c:v>41199.0</c:v>
                </c:pt>
                <c:pt idx="1387">
                  <c:v>41200.0</c:v>
                </c:pt>
                <c:pt idx="1388">
                  <c:v>41201.0</c:v>
                </c:pt>
                <c:pt idx="1389">
                  <c:v>41204.0</c:v>
                </c:pt>
                <c:pt idx="1390">
                  <c:v>41205.0</c:v>
                </c:pt>
                <c:pt idx="1391">
                  <c:v>41206.0</c:v>
                </c:pt>
                <c:pt idx="1392">
                  <c:v>41207.0</c:v>
                </c:pt>
                <c:pt idx="1393">
                  <c:v>41208.0</c:v>
                </c:pt>
                <c:pt idx="1394">
                  <c:v>41211.0</c:v>
                </c:pt>
                <c:pt idx="1395">
                  <c:v>41212.0</c:v>
                </c:pt>
                <c:pt idx="1396">
                  <c:v>41213.0</c:v>
                </c:pt>
                <c:pt idx="1397">
                  <c:v>41214.0</c:v>
                </c:pt>
                <c:pt idx="1398">
                  <c:v>41215.0</c:v>
                </c:pt>
                <c:pt idx="1399">
                  <c:v>41218.0</c:v>
                </c:pt>
                <c:pt idx="1400">
                  <c:v>41219.0</c:v>
                </c:pt>
                <c:pt idx="1401">
                  <c:v>41220.0</c:v>
                </c:pt>
                <c:pt idx="1402">
                  <c:v>41221.0</c:v>
                </c:pt>
                <c:pt idx="1403">
                  <c:v>41222.0</c:v>
                </c:pt>
                <c:pt idx="1404">
                  <c:v>41225.0</c:v>
                </c:pt>
                <c:pt idx="1405">
                  <c:v>41226.0</c:v>
                </c:pt>
                <c:pt idx="1406">
                  <c:v>41227.0</c:v>
                </c:pt>
                <c:pt idx="1407">
                  <c:v>41228.0</c:v>
                </c:pt>
                <c:pt idx="1408">
                  <c:v>41229.0</c:v>
                </c:pt>
                <c:pt idx="1409">
                  <c:v>41232.0</c:v>
                </c:pt>
                <c:pt idx="1410">
                  <c:v>41233.0</c:v>
                </c:pt>
                <c:pt idx="1411">
                  <c:v>41234.0</c:v>
                </c:pt>
                <c:pt idx="1412">
                  <c:v>41235.0</c:v>
                </c:pt>
                <c:pt idx="1413">
                  <c:v>41236.0</c:v>
                </c:pt>
                <c:pt idx="1414">
                  <c:v>41239.0</c:v>
                </c:pt>
                <c:pt idx="1415">
                  <c:v>41240.0</c:v>
                </c:pt>
                <c:pt idx="1416">
                  <c:v>41241.0</c:v>
                </c:pt>
                <c:pt idx="1417">
                  <c:v>41242.0</c:v>
                </c:pt>
                <c:pt idx="1418">
                  <c:v>41243.0</c:v>
                </c:pt>
                <c:pt idx="1419">
                  <c:v>41246.0</c:v>
                </c:pt>
                <c:pt idx="1420">
                  <c:v>41247.0</c:v>
                </c:pt>
                <c:pt idx="1421">
                  <c:v>41248.0</c:v>
                </c:pt>
                <c:pt idx="1422">
                  <c:v>41249.0</c:v>
                </c:pt>
                <c:pt idx="1423">
                  <c:v>41250.0</c:v>
                </c:pt>
                <c:pt idx="1424">
                  <c:v>41253.0</c:v>
                </c:pt>
                <c:pt idx="1425">
                  <c:v>41254.0</c:v>
                </c:pt>
                <c:pt idx="1426">
                  <c:v>41255.0</c:v>
                </c:pt>
                <c:pt idx="1427">
                  <c:v>41256.0</c:v>
                </c:pt>
                <c:pt idx="1428">
                  <c:v>41257.0</c:v>
                </c:pt>
                <c:pt idx="1429">
                  <c:v>41260.0</c:v>
                </c:pt>
                <c:pt idx="1430">
                  <c:v>41261.0</c:v>
                </c:pt>
                <c:pt idx="1431">
                  <c:v>41262.0</c:v>
                </c:pt>
                <c:pt idx="1432">
                  <c:v>41263.0</c:v>
                </c:pt>
                <c:pt idx="1433">
                  <c:v>41264.0</c:v>
                </c:pt>
                <c:pt idx="1434">
                  <c:v>41267.0</c:v>
                </c:pt>
                <c:pt idx="1435">
                  <c:v>41268.0</c:v>
                </c:pt>
                <c:pt idx="1436">
                  <c:v>41269.0</c:v>
                </c:pt>
                <c:pt idx="1437">
                  <c:v>41270.0</c:v>
                </c:pt>
                <c:pt idx="1438">
                  <c:v>41271.0</c:v>
                </c:pt>
                <c:pt idx="1439">
                  <c:v>41274.0</c:v>
                </c:pt>
                <c:pt idx="1440">
                  <c:v>41275.0</c:v>
                </c:pt>
                <c:pt idx="1441">
                  <c:v>41276.0</c:v>
                </c:pt>
                <c:pt idx="1442">
                  <c:v>41277.0</c:v>
                </c:pt>
                <c:pt idx="1443">
                  <c:v>41278.0</c:v>
                </c:pt>
                <c:pt idx="1444">
                  <c:v>41281.0</c:v>
                </c:pt>
                <c:pt idx="1445">
                  <c:v>41282.0</c:v>
                </c:pt>
                <c:pt idx="1446">
                  <c:v>41283.0</c:v>
                </c:pt>
                <c:pt idx="1447">
                  <c:v>41284.0</c:v>
                </c:pt>
                <c:pt idx="1448">
                  <c:v>41285.0</c:v>
                </c:pt>
                <c:pt idx="1449">
                  <c:v>41288.0</c:v>
                </c:pt>
                <c:pt idx="1450">
                  <c:v>41289.0</c:v>
                </c:pt>
                <c:pt idx="1451">
                  <c:v>41290.0</c:v>
                </c:pt>
                <c:pt idx="1452">
                  <c:v>41291.0</c:v>
                </c:pt>
                <c:pt idx="1453">
                  <c:v>41292.0</c:v>
                </c:pt>
                <c:pt idx="1454">
                  <c:v>41295.0</c:v>
                </c:pt>
                <c:pt idx="1455">
                  <c:v>41296.0</c:v>
                </c:pt>
                <c:pt idx="1456">
                  <c:v>41297.0</c:v>
                </c:pt>
                <c:pt idx="1457">
                  <c:v>41298.0</c:v>
                </c:pt>
                <c:pt idx="1458">
                  <c:v>41299.0</c:v>
                </c:pt>
                <c:pt idx="1459">
                  <c:v>41302.0</c:v>
                </c:pt>
                <c:pt idx="1460">
                  <c:v>41303.0</c:v>
                </c:pt>
                <c:pt idx="1461">
                  <c:v>41304.0</c:v>
                </c:pt>
                <c:pt idx="1462">
                  <c:v>41305.0</c:v>
                </c:pt>
                <c:pt idx="1463">
                  <c:v>41306.0</c:v>
                </c:pt>
                <c:pt idx="1464">
                  <c:v>41309.0</c:v>
                </c:pt>
                <c:pt idx="1465">
                  <c:v>41310.0</c:v>
                </c:pt>
                <c:pt idx="1466">
                  <c:v>41311.0</c:v>
                </c:pt>
                <c:pt idx="1467">
                  <c:v>41312.0</c:v>
                </c:pt>
                <c:pt idx="1468">
                  <c:v>41313.0</c:v>
                </c:pt>
                <c:pt idx="1469">
                  <c:v>41316.0</c:v>
                </c:pt>
                <c:pt idx="1470">
                  <c:v>41317.0</c:v>
                </c:pt>
                <c:pt idx="1471">
                  <c:v>41318.0</c:v>
                </c:pt>
                <c:pt idx="1472">
                  <c:v>41319.0</c:v>
                </c:pt>
                <c:pt idx="1473">
                  <c:v>41320.0</c:v>
                </c:pt>
                <c:pt idx="1474">
                  <c:v>41323.0</c:v>
                </c:pt>
                <c:pt idx="1475">
                  <c:v>41324.0</c:v>
                </c:pt>
                <c:pt idx="1476">
                  <c:v>41325.0</c:v>
                </c:pt>
                <c:pt idx="1477">
                  <c:v>41326.0</c:v>
                </c:pt>
                <c:pt idx="1478">
                  <c:v>41327.0</c:v>
                </c:pt>
                <c:pt idx="1479">
                  <c:v>41330.0</c:v>
                </c:pt>
                <c:pt idx="1480">
                  <c:v>41331.0</c:v>
                </c:pt>
                <c:pt idx="1481">
                  <c:v>41332.0</c:v>
                </c:pt>
                <c:pt idx="1482">
                  <c:v>41333.0</c:v>
                </c:pt>
                <c:pt idx="1483">
                  <c:v>41334.0</c:v>
                </c:pt>
                <c:pt idx="1484">
                  <c:v>41337.0</c:v>
                </c:pt>
                <c:pt idx="1485">
                  <c:v>41338.0</c:v>
                </c:pt>
                <c:pt idx="1486">
                  <c:v>41339.0</c:v>
                </c:pt>
                <c:pt idx="1487">
                  <c:v>41340.0</c:v>
                </c:pt>
                <c:pt idx="1488">
                  <c:v>41341.0</c:v>
                </c:pt>
                <c:pt idx="1489">
                  <c:v>41344.0</c:v>
                </c:pt>
                <c:pt idx="1490">
                  <c:v>41345.0</c:v>
                </c:pt>
                <c:pt idx="1491">
                  <c:v>41346.0</c:v>
                </c:pt>
                <c:pt idx="1492">
                  <c:v>41347.0</c:v>
                </c:pt>
                <c:pt idx="1493">
                  <c:v>41348.0</c:v>
                </c:pt>
                <c:pt idx="1494">
                  <c:v>41351.0</c:v>
                </c:pt>
                <c:pt idx="1495">
                  <c:v>41352.0</c:v>
                </c:pt>
                <c:pt idx="1496">
                  <c:v>41353.0</c:v>
                </c:pt>
                <c:pt idx="1497">
                  <c:v>41354.0</c:v>
                </c:pt>
                <c:pt idx="1498">
                  <c:v>41355.0</c:v>
                </c:pt>
                <c:pt idx="1499">
                  <c:v>41358.0</c:v>
                </c:pt>
                <c:pt idx="1500">
                  <c:v>41359.0</c:v>
                </c:pt>
                <c:pt idx="1501">
                  <c:v>41360.0</c:v>
                </c:pt>
                <c:pt idx="1502">
                  <c:v>41361.0</c:v>
                </c:pt>
                <c:pt idx="1503">
                  <c:v>41362.0</c:v>
                </c:pt>
                <c:pt idx="1504">
                  <c:v>41365.0</c:v>
                </c:pt>
                <c:pt idx="1505">
                  <c:v>41366.0</c:v>
                </c:pt>
                <c:pt idx="1506">
                  <c:v>41367.0</c:v>
                </c:pt>
                <c:pt idx="1507">
                  <c:v>41368.0</c:v>
                </c:pt>
                <c:pt idx="1508">
                  <c:v>41369.0</c:v>
                </c:pt>
                <c:pt idx="1509">
                  <c:v>41372.0</c:v>
                </c:pt>
                <c:pt idx="1510">
                  <c:v>41373.0</c:v>
                </c:pt>
                <c:pt idx="1511">
                  <c:v>41374.0</c:v>
                </c:pt>
                <c:pt idx="1512">
                  <c:v>41375.0</c:v>
                </c:pt>
                <c:pt idx="1513">
                  <c:v>41376.0</c:v>
                </c:pt>
                <c:pt idx="1514">
                  <c:v>41379.0</c:v>
                </c:pt>
                <c:pt idx="1515">
                  <c:v>41380.0</c:v>
                </c:pt>
                <c:pt idx="1516">
                  <c:v>41381.0</c:v>
                </c:pt>
                <c:pt idx="1517">
                  <c:v>41382.0</c:v>
                </c:pt>
                <c:pt idx="1518">
                  <c:v>41383.0</c:v>
                </c:pt>
                <c:pt idx="1519">
                  <c:v>41386.0</c:v>
                </c:pt>
                <c:pt idx="1520">
                  <c:v>41387.0</c:v>
                </c:pt>
                <c:pt idx="1521">
                  <c:v>41388.0</c:v>
                </c:pt>
                <c:pt idx="1522">
                  <c:v>41389.0</c:v>
                </c:pt>
                <c:pt idx="1523">
                  <c:v>41390.0</c:v>
                </c:pt>
                <c:pt idx="1524">
                  <c:v>41393.0</c:v>
                </c:pt>
                <c:pt idx="1525">
                  <c:v>41394.0</c:v>
                </c:pt>
                <c:pt idx="1526">
                  <c:v>41395.0</c:v>
                </c:pt>
                <c:pt idx="1527">
                  <c:v>41396.0</c:v>
                </c:pt>
                <c:pt idx="1528">
                  <c:v>41397.0</c:v>
                </c:pt>
                <c:pt idx="1529">
                  <c:v>41400.0</c:v>
                </c:pt>
                <c:pt idx="1530">
                  <c:v>41401.0</c:v>
                </c:pt>
                <c:pt idx="1531">
                  <c:v>41402.0</c:v>
                </c:pt>
                <c:pt idx="1532">
                  <c:v>41403.0</c:v>
                </c:pt>
                <c:pt idx="1533">
                  <c:v>41404.0</c:v>
                </c:pt>
                <c:pt idx="1534">
                  <c:v>41407.0</c:v>
                </c:pt>
                <c:pt idx="1535">
                  <c:v>41408.0</c:v>
                </c:pt>
                <c:pt idx="1536">
                  <c:v>41409.0</c:v>
                </c:pt>
                <c:pt idx="1537">
                  <c:v>41410.0</c:v>
                </c:pt>
                <c:pt idx="1538">
                  <c:v>41411.0</c:v>
                </c:pt>
                <c:pt idx="1539">
                  <c:v>41414.0</c:v>
                </c:pt>
                <c:pt idx="1540">
                  <c:v>41415.0</c:v>
                </c:pt>
                <c:pt idx="1541">
                  <c:v>41416.0</c:v>
                </c:pt>
                <c:pt idx="1542">
                  <c:v>41417.0</c:v>
                </c:pt>
                <c:pt idx="1543">
                  <c:v>41418.0</c:v>
                </c:pt>
                <c:pt idx="1544">
                  <c:v>41421.0</c:v>
                </c:pt>
                <c:pt idx="1545">
                  <c:v>41422.0</c:v>
                </c:pt>
                <c:pt idx="1546">
                  <c:v>41423.0</c:v>
                </c:pt>
                <c:pt idx="1547">
                  <c:v>41424.0</c:v>
                </c:pt>
                <c:pt idx="1548">
                  <c:v>41425.0</c:v>
                </c:pt>
              </c:numCache>
            </c:numRef>
          </c:xVal>
          <c:yVal>
            <c:numRef>
              <c:f>BF!$B$3:$B$1551</c:f>
              <c:numCache>
                <c:formatCode>General</c:formatCode>
                <c:ptCount val="1549"/>
                <c:pt idx="0">
                  <c:v>0.15</c:v>
                </c:pt>
                <c:pt idx="1">
                  <c:v>0.15</c:v>
                </c:pt>
                <c:pt idx="2">
                  <c:v>0.15</c:v>
                </c:pt>
                <c:pt idx="3">
                  <c:v>0.15</c:v>
                </c:pt>
                <c:pt idx="4">
                  <c:v>0.15</c:v>
                </c:pt>
                <c:pt idx="5">
                  <c:v>0.15</c:v>
                </c:pt>
                <c:pt idx="6">
                  <c:v>0.15</c:v>
                </c:pt>
                <c:pt idx="7">
                  <c:v>0.15</c:v>
                </c:pt>
                <c:pt idx="8">
                  <c:v>0.15</c:v>
                </c:pt>
                <c:pt idx="9">
                  <c:v>0.15</c:v>
                </c:pt>
                <c:pt idx="10">
                  <c:v>0.15</c:v>
                </c:pt>
                <c:pt idx="11">
                  <c:v>0.15</c:v>
                </c:pt>
                <c:pt idx="12">
                  <c:v>0.15</c:v>
                </c:pt>
                <c:pt idx="13">
                  <c:v>0.15</c:v>
                </c:pt>
                <c:pt idx="14">
                  <c:v>0.1561</c:v>
                </c:pt>
                <c:pt idx="15">
                  <c:v>0.15</c:v>
                </c:pt>
                <c:pt idx="16">
                  <c:v>0.15</c:v>
                </c:pt>
                <c:pt idx="17">
                  <c:v>0.15</c:v>
                </c:pt>
                <c:pt idx="18">
                  <c:v>0.1818</c:v>
                </c:pt>
                <c:pt idx="19">
                  <c:v>0.15</c:v>
                </c:pt>
                <c:pt idx="20">
                  <c:v>0.1818</c:v>
                </c:pt>
                <c:pt idx="21">
                  <c:v>0.15</c:v>
                </c:pt>
                <c:pt idx="22">
                  <c:v>0.15</c:v>
                </c:pt>
                <c:pt idx="23">
                  <c:v>0.2</c:v>
                </c:pt>
                <c:pt idx="24">
                  <c:v>0.2</c:v>
                </c:pt>
                <c:pt idx="25">
                  <c:v>0.2</c:v>
                </c:pt>
                <c:pt idx="26">
                  <c:v>0.1566</c:v>
                </c:pt>
                <c:pt idx="27">
                  <c:v>0.1566</c:v>
                </c:pt>
                <c:pt idx="28">
                  <c:v>0.1566</c:v>
                </c:pt>
                <c:pt idx="29">
                  <c:v>0.175</c:v>
                </c:pt>
                <c:pt idx="30">
                  <c:v>0.175</c:v>
                </c:pt>
                <c:pt idx="31">
                  <c:v>0.175</c:v>
                </c:pt>
                <c:pt idx="32">
                  <c:v>0.175</c:v>
                </c:pt>
                <c:pt idx="33">
                  <c:v>0.175</c:v>
                </c:pt>
                <c:pt idx="34">
                  <c:v>0.175</c:v>
                </c:pt>
                <c:pt idx="35">
                  <c:v>0.175</c:v>
                </c:pt>
                <c:pt idx="36">
                  <c:v>0.175</c:v>
                </c:pt>
                <c:pt idx="37">
                  <c:v>0.1566</c:v>
                </c:pt>
                <c:pt idx="38">
                  <c:v>0.175</c:v>
                </c:pt>
                <c:pt idx="39">
                  <c:v>0.175</c:v>
                </c:pt>
                <c:pt idx="40">
                  <c:v>0.1566</c:v>
                </c:pt>
                <c:pt idx="41">
                  <c:v>0.175</c:v>
                </c:pt>
                <c:pt idx="42">
                  <c:v>0.175</c:v>
                </c:pt>
                <c:pt idx="43">
                  <c:v>0.1566</c:v>
                </c:pt>
                <c:pt idx="44">
                  <c:v>0.175</c:v>
                </c:pt>
                <c:pt idx="45">
                  <c:v>0.175</c:v>
                </c:pt>
                <c:pt idx="46">
                  <c:v>0.175</c:v>
                </c:pt>
                <c:pt idx="47">
                  <c:v>0.175</c:v>
                </c:pt>
                <c:pt idx="48">
                  <c:v>0.175</c:v>
                </c:pt>
                <c:pt idx="49">
                  <c:v>0.175</c:v>
                </c:pt>
                <c:pt idx="50">
                  <c:v>0.175</c:v>
                </c:pt>
                <c:pt idx="51">
                  <c:v>0.175</c:v>
                </c:pt>
                <c:pt idx="52">
                  <c:v>0.175</c:v>
                </c:pt>
                <c:pt idx="53">
                  <c:v>0.175</c:v>
                </c:pt>
                <c:pt idx="54">
                  <c:v>0.1566</c:v>
                </c:pt>
                <c:pt idx="55">
                  <c:v>0.175</c:v>
                </c:pt>
                <c:pt idx="56">
                  <c:v>0.1566</c:v>
                </c:pt>
                <c:pt idx="57">
                  <c:v>0.1566</c:v>
                </c:pt>
                <c:pt idx="58">
                  <c:v>0.1566</c:v>
                </c:pt>
                <c:pt idx="59">
                  <c:v>0.175</c:v>
                </c:pt>
                <c:pt idx="60">
                  <c:v>0.175</c:v>
                </c:pt>
                <c:pt idx="61">
                  <c:v>0.175</c:v>
                </c:pt>
                <c:pt idx="62">
                  <c:v>0.175</c:v>
                </c:pt>
                <c:pt idx="63">
                  <c:v>0.1566</c:v>
                </c:pt>
                <c:pt idx="64">
                  <c:v>0.175</c:v>
                </c:pt>
                <c:pt idx="65">
                  <c:v>0.175</c:v>
                </c:pt>
                <c:pt idx="66">
                  <c:v>0.175</c:v>
                </c:pt>
                <c:pt idx="67">
                  <c:v>0.175</c:v>
                </c:pt>
                <c:pt idx="68">
                  <c:v>0.175</c:v>
                </c:pt>
                <c:pt idx="69">
                  <c:v>0.175</c:v>
                </c:pt>
                <c:pt idx="70">
                  <c:v>0.175</c:v>
                </c:pt>
                <c:pt idx="71">
                  <c:v>0.175</c:v>
                </c:pt>
                <c:pt idx="72">
                  <c:v>0.175</c:v>
                </c:pt>
                <c:pt idx="73">
                  <c:v>0.175</c:v>
                </c:pt>
                <c:pt idx="74">
                  <c:v>0.175</c:v>
                </c:pt>
                <c:pt idx="75">
                  <c:v>0.175</c:v>
                </c:pt>
                <c:pt idx="76">
                  <c:v>0.175</c:v>
                </c:pt>
                <c:pt idx="77">
                  <c:v>0.175</c:v>
                </c:pt>
                <c:pt idx="78">
                  <c:v>0.175</c:v>
                </c:pt>
                <c:pt idx="79">
                  <c:v>0.1515</c:v>
                </c:pt>
                <c:pt idx="80">
                  <c:v>0.175</c:v>
                </c:pt>
                <c:pt idx="81">
                  <c:v>0.175</c:v>
                </c:pt>
                <c:pt idx="82">
                  <c:v>0.175</c:v>
                </c:pt>
                <c:pt idx="83">
                  <c:v>0.175</c:v>
                </c:pt>
                <c:pt idx="84">
                  <c:v>0.175</c:v>
                </c:pt>
                <c:pt idx="85">
                  <c:v>0.175</c:v>
                </c:pt>
                <c:pt idx="86">
                  <c:v>0.175</c:v>
                </c:pt>
                <c:pt idx="87">
                  <c:v>0.175</c:v>
                </c:pt>
                <c:pt idx="88">
                  <c:v>0.175</c:v>
                </c:pt>
                <c:pt idx="89">
                  <c:v>0.1566</c:v>
                </c:pt>
                <c:pt idx="90">
                  <c:v>0.1515</c:v>
                </c:pt>
                <c:pt idx="91">
                  <c:v>0.175</c:v>
                </c:pt>
                <c:pt idx="92">
                  <c:v>0.1566</c:v>
                </c:pt>
                <c:pt idx="93">
                  <c:v>0.175</c:v>
                </c:pt>
                <c:pt idx="94">
                  <c:v>0.175</c:v>
                </c:pt>
                <c:pt idx="95">
                  <c:v>0.175</c:v>
                </c:pt>
                <c:pt idx="96">
                  <c:v>0.175</c:v>
                </c:pt>
                <c:pt idx="97">
                  <c:v>0.175</c:v>
                </c:pt>
                <c:pt idx="98">
                  <c:v>0.175</c:v>
                </c:pt>
                <c:pt idx="99">
                  <c:v>0.175</c:v>
                </c:pt>
                <c:pt idx="100">
                  <c:v>0.175</c:v>
                </c:pt>
                <c:pt idx="101">
                  <c:v>0.175</c:v>
                </c:pt>
                <c:pt idx="102">
                  <c:v>0.175</c:v>
                </c:pt>
                <c:pt idx="103">
                  <c:v>0.175</c:v>
                </c:pt>
                <c:pt idx="104">
                  <c:v>0.175</c:v>
                </c:pt>
                <c:pt idx="105">
                  <c:v>0.175</c:v>
                </c:pt>
                <c:pt idx="106">
                  <c:v>0.175</c:v>
                </c:pt>
                <c:pt idx="107">
                  <c:v>0.175</c:v>
                </c:pt>
                <c:pt idx="108">
                  <c:v>0.175</c:v>
                </c:pt>
                <c:pt idx="109">
                  <c:v>0.175</c:v>
                </c:pt>
                <c:pt idx="110">
                  <c:v>0.175</c:v>
                </c:pt>
                <c:pt idx="111">
                  <c:v>0.1465</c:v>
                </c:pt>
                <c:pt idx="112">
                  <c:v>0.175</c:v>
                </c:pt>
                <c:pt idx="113">
                  <c:v>0.1465</c:v>
                </c:pt>
                <c:pt idx="114">
                  <c:v>0.175</c:v>
                </c:pt>
                <c:pt idx="115">
                  <c:v>0.1465</c:v>
                </c:pt>
                <c:pt idx="116">
                  <c:v>0.175</c:v>
                </c:pt>
                <c:pt idx="117">
                  <c:v>0.175</c:v>
                </c:pt>
                <c:pt idx="118">
                  <c:v>0.175</c:v>
                </c:pt>
                <c:pt idx="119">
                  <c:v>0.175</c:v>
                </c:pt>
                <c:pt idx="120">
                  <c:v>0.2</c:v>
                </c:pt>
                <c:pt idx="121">
                  <c:v>0.2</c:v>
                </c:pt>
                <c:pt idx="122">
                  <c:v>0.2</c:v>
                </c:pt>
                <c:pt idx="123">
                  <c:v>0.2</c:v>
                </c:pt>
                <c:pt idx="124">
                  <c:v>0.2</c:v>
                </c:pt>
                <c:pt idx="125">
                  <c:v>0.2</c:v>
                </c:pt>
                <c:pt idx="126">
                  <c:v>0.2</c:v>
                </c:pt>
                <c:pt idx="127">
                  <c:v>0.2</c:v>
                </c:pt>
                <c:pt idx="128">
                  <c:v>0.2</c:v>
                </c:pt>
                <c:pt idx="129">
                  <c:v>0.2828</c:v>
                </c:pt>
                <c:pt idx="130">
                  <c:v>0.225</c:v>
                </c:pt>
                <c:pt idx="131">
                  <c:v>0.225</c:v>
                </c:pt>
                <c:pt idx="132">
                  <c:v>0.225</c:v>
                </c:pt>
                <c:pt idx="133">
                  <c:v>0.225</c:v>
                </c:pt>
                <c:pt idx="134">
                  <c:v>0.225</c:v>
                </c:pt>
                <c:pt idx="135">
                  <c:v>0.225</c:v>
                </c:pt>
                <c:pt idx="136">
                  <c:v>0.25</c:v>
                </c:pt>
                <c:pt idx="137">
                  <c:v>0.25</c:v>
                </c:pt>
                <c:pt idx="138">
                  <c:v>0.25</c:v>
                </c:pt>
                <c:pt idx="139">
                  <c:v>0.295</c:v>
                </c:pt>
                <c:pt idx="140">
                  <c:v>0.265</c:v>
                </c:pt>
                <c:pt idx="141">
                  <c:v>0.25</c:v>
                </c:pt>
                <c:pt idx="142">
                  <c:v>0.22</c:v>
                </c:pt>
                <c:pt idx="143">
                  <c:v>0.225</c:v>
                </c:pt>
                <c:pt idx="144">
                  <c:v>0.2375</c:v>
                </c:pt>
                <c:pt idx="145">
                  <c:v>0.25</c:v>
                </c:pt>
                <c:pt idx="146">
                  <c:v>0.2225</c:v>
                </c:pt>
                <c:pt idx="147">
                  <c:v>0.25</c:v>
                </c:pt>
                <c:pt idx="148">
                  <c:v>0.25</c:v>
                </c:pt>
                <c:pt idx="149">
                  <c:v>0.2175</c:v>
                </c:pt>
                <c:pt idx="150">
                  <c:v>0.25</c:v>
                </c:pt>
                <c:pt idx="151">
                  <c:v>0.2125</c:v>
                </c:pt>
                <c:pt idx="152">
                  <c:v>0.25</c:v>
                </c:pt>
                <c:pt idx="153">
                  <c:v>0.2778</c:v>
                </c:pt>
                <c:pt idx="154">
                  <c:v>0.25</c:v>
                </c:pt>
                <c:pt idx="155">
                  <c:v>0.239</c:v>
                </c:pt>
                <c:pt idx="156">
                  <c:v>0.2125</c:v>
                </c:pt>
                <c:pt idx="157">
                  <c:v>0.25</c:v>
                </c:pt>
                <c:pt idx="158">
                  <c:v>0.22</c:v>
                </c:pt>
                <c:pt idx="159">
                  <c:v>0.22</c:v>
                </c:pt>
                <c:pt idx="160">
                  <c:v>0.22</c:v>
                </c:pt>
                <c:pt idx="161">
                  <c:v>0.239</c:v>
                </c:pt>
                <c:pt idx="162">
                  <c:v>0.22</c:v>
                </c:pt>
                <c:pt idx="163">
                  <c:v>0.2225</c:v>
                </c:pt>
                <c:pt idx="164">
                  <c:v>0.25</c:v>
                </c:pt>
                <c:pt idx="165">
                  <c:v>0.2225</c:v>
                </c:pt>
                <c:pt idx="166">
                  <c:v>0.2375</c:v>
                </c:pt>
                <c:pt idx="167">
                  <c:v>0.3</c:v>
                </c:pt>
                <c:pt idx="168">
                  <c:v>0.325</c:v>
                </c:pt>
                <c:pt idx="169">
                  <c:v>0.325</c:v>
                </c:pt>
                <c:pt idx="170">
                  <c:v>0.25</c:v>
                </c:pt>
                <c:pt idx="171">
                  <c:v>0.25</c:v>
                </c:pt>
                <c:pt idx="172">
                  <c:v>0.25</c:v>
                </c:pt>
                <c:pt idx="173">
                  <c:v>0.25</c:v>
                </c:pt>
                <c:pt idx="174">
                  <c:v>0.325</c:v>
                </c:pt>
                <c:pt idx="175">
                  <c:v>0.3333</c:v>
                </c:pt>
                <c:pt idx="176">
                  <c:v>0.25</c:v>
                </c:pt>
                <c:pt idx="177">
                  <c:v>0.25</c:v>
                </c:pt>
                <c:pt idx="178">
                  <c:v>0.2875</c:v>
                </c:pt>
                <c:pt idx="179">
                  <c:v>0.25</c:v>
                </c:pt>
                <c:pt idx="180">
                  <c:v>0.25</c:v>
                </c:pt>
                <c:pt idx="181">
                  <c:v>0.25</c:v>
                </c:pt>
                <c:pt idx="182">
                  <c:v>0.325</c:v>
                </c:pt>
                <c:pt idx="183">
                  <c:v>0.25</c:v>
                </c:pt>
                <c:pt idx="184">
                  <c:v>0.25</c:v>
                </c:pt>
                <c:pt idx="185">
                  <c:v>0.25</c:v>
                </c:pt>
                <c:pt idx="186">
                  <c:v>0.3</c:v>
                </c:pt>
                <c:pt idx="187">
                  <c:v>0.3375</c:v>
                </c:pt>
                <c:pt idx="188">
                  <c:v>0.3375</c:v>
                </c:pt>
                <c:pt idx="189">
                  <c:v>0.4</c:v>
                </c:pt>
                <c:pt idx="190">
                  <c:v>0.35</c:v>
                </c:pt>
                <c:pt idx="191">
                  <c:v>0.35</c:v>
                </c:pt>
                <c:pt idx="192">
                  <c:v>0.425</c:v>
                </c:pt>
                <c:pt idx="193">
                  <c:v>0.425</c:v>
                </c:pt>
                <c:pt idx="194">
                  <c:v>0.35</c:v>
                </c:pt>
                <c:pt idx="195">
                  <c:v>0.425</c:v>
                </c:pt>
                <c:pt idx="196">
                  <c:v>0.3375</c:v>
                </c:pt>
                <c:pt idx="197">
                  <c:v>0.4</c:v>
                </c:pt>
                <c:pt idx="198">
                  <c:v>0.3515</c:v>
                </c:pt>
                <c:pt idx="199">
                  <c:v>0.35</c:v>
                </c:pt>
                <c:pt idx="200">
                  <c:v>0.3318</c:v>
                </c:pt>
                <c:pt idx="201">
                  <c:v>0.3318</c:v>
                </c:pt>
                <c:pt idx="202">
                  <c:v>0.3318</c:v>
                </c:pt>
                <c:pt idx="203">
                  <c:v>0.3318</c:v>
                </c:pt>
                <c:pt idx="204">
                  <c:v>0.35</c:v>
                </c:pt>
                <c:pt idx="205">
                  <c:v>0.35</c:v>
                </c:pt>
                <c:pt idx="206">
                  <c:v>0.3333</c:v>
                </c:pt>
                <c:pt idx="207">
                  <c:v>0.3375</c:v>
                </c:pt>
                <c:pt idx="208">
                  <c:v>0.3333</c:v>
                </c:pt>
                <c:pt idx="209">
                  <c:v>0.35</c:v>
                </c:pt>
                <c:pt idx="210">
                  <c:v>0.3283</c:v>
                </c:pt>
                <c:pt idx="211">
                  <c:v>0.3375</c:v>
                </c:pt>
                <c:pt idx="212">
                  <c:v>0.3283</c:v>
                </c:pt>
                <c:pt idx="213">
                  <c:v>0.3375</c:v>
                </c:pt>
                <c:pt idx="214">
                  <c:v>0.3333</c:v>
                </c:pt>
                <c:pt idx="215">
                  <c:v>0.3375</c:v>
                </c:pt>
                <c:pt idx="216">
                  <c:v>0.325</c:v>
                </c:pt>
                <c:pt idx="217">
                  <c:v>0.325</c:v>
                </c:pt>
                <c:pt idx="218">
                  <c:v>0.325</c:v>
                </c:pt>
                <c:pt idx="219">
                  <c:v>0.3333</c:v>
                </c:pt>
                <c:pt idx="220">
                  <c:v>0.3125</c:v>
                </c:pt>
                <c:pt idx="221">
                  <c:v>0.3375</c:v>
                </c:pt>
                <c:pt idx="222">
                  <c:v>0.3283</c:v>
                </c:pt>
                <c:pt idx="223">
                  <c:v>0.325</c:v>
                </c:pt>
                <c:pt idx="224">
                  <c:v>0.3215</c:v>
                </c:pt>
                <c:pt idx="225">
                  <c:v>0.3125</c:v>
                </c:pt>
                <c:pt idx="226">
                  <c:v>0.3125</c:v>
                </c:pt>
                <c:pt idx="227">
                  <c:v>0.3265</c:v>
                </c:pt>
                <c:pt idx="228">
                  <c:v>0.3125</c:v>
                </c:pt>
                <c:pt idx="229">
                  <c:v>0.3125</c:v>
                </c:pt>
                <c:pt idx="230">
                  <c:v>0.3215</c:v>
                </c:pt>
                <c:pt idx="231">
                  <c:v>0.3215</c:v>
                </c:pt>
                <c:pt idx="232">
                  <c:v>0.3215</c:v>
                </c:pt>
                <c:pt idx="233">
                  <c:v>0.3265</c:v>
                </c:pt>
                <c:pt idx="234">
                  <c:v>0.3215</c:v>
                </c:pt>
                <c:pt idx="235">
                  <c:v>0.3375</c:v>
                </c:pt>
                <c:pt idx="236">
                  <c:v>0.3265</c:v>
                </c:pt>
                <c:pt idx="237">
                  <c:v>0.3375</c:v>
                </c:pt>
                <c:pt idx="238">
                  <c:v>0.3333</c:v>
                </c:pt>
                <c:pt idx="239">
                  <c:v>0.3265</c:v>
                </c:pt>
                <c:pt idx="240">
                  <c:v>0.3</c:v>
                </c:pt>
                <c:pt idx="241">
                  <c:v>0.3375</c:v>
                </c:pt>
                <c:pt idx="242">
                  <c:v>0.3333</c:v>
                </c:pt>
                <c:pt idx="243">
                  <c:v>0.3333</c:v>
                </c:pt>
                <c:pt idx="244">
                  <c:v>0.2875</c:v>
                </c:pt>
                <c:pt idx="245">
                  <c:v>0.3375</c:v>
                </c:pt>
                <c:pt idx="246">
                  <c:v>0.3333</c:v>
                </c:pt>
                <c:pt idx="247">
                  <c:v>0.3375</c:v>
                </c:pt>
                <c:pt idx="248">
                  <c:v>0.2875</c:v>
                </c:pt>
                <c:pt idx="249">
                  <c:v>0.2875</c:v>
                </c:pt>
                <c:pt idx="250">
                  <c:v>0.314</c:v>
                </c:pt>
                <c:pt idx="251">
                  <c:v>0.3375</c:v>
                </c:pt>
                <c:pt idx="252">
                  <c:v>0.314</c:v>
                </c:pt>
                <c:pt idx="253">
                  <c:v>0.3</c:v>
                </c:pt>
                <c:pt idx="254">
                  <c:v>0.309</c:v>
                </c:pt>
                <c:pt idx="255">
                  <c:v>0.314</c:v>
                </c:pt>
                <c:pt idx="256">
                  <c:v>0.3241</c:v>
                </c:pt>
                <c:pt idx="257">
                  <c:v>0.3</c:v>
                </c:pt>
                <c:pt idx="258">
                  <c:v>0.3586</c:v>
                </c:pt>
                <c:pt idx="259">
                  <c:v>0.3125</c:v>
                </c:pt>
                <c:pt idx="260">
                  <c:v>0.3586</c:v>
                </c:pt>
                <c:pt idx="261">
                  <c:v>0.3366</c:v>
                </c:pt>
                <c:pt idx="262">
                  <c:v>0.3125</c:v>
                </c:pt>
                <c:pt idx="263">
                  <c:v>0.3375</c:v>
                </c:pt>
                <c:pt idx="264">
                  <c:v>0.3125</c:v>
                </c:pt>
                <c:pt idx="265">
                  <c:v>0.3375</c:v>
                </c:pt>
                <c:pt idx="266">
                  <c:v>0.3125</c:v>
                </c:pt>
                <c:pt idx="267">
                  <c:v>0.3125</c:v>
                </c:pt>
                <c:pt idx="268">
                  <c:v>0.3125</c:v>
                </c:pt>
                <c:pt idx="269">
                  <c:v>0.3125</c:v>
                </c:pt>
                <c:pt idx="270">
                  <c:v>0.3125</c:v>
                </c:pt>
                <c:pt idx="271">
                  <c:v>0.3125</c:v>
                </c:pt>
                <c:pt idx="272">
                  <c:v>0.3375</c:v>
                </c:pt>
                <c:pt idx="273">
                  <c:v>0.3375</c:v>
                </c:pt>
                <c:pt idx="274">
                  <c:v>0.2941</c:v>
                </c:pt>
                <c:pt idx="275">
                  <c:v>0.3125</c:v>
                </c:pt>
                <c:pt idx="276">
                  <c:v>0.3081</c:v>
                </c:pt>
                <c:pt idx="277">
                  <c:v>0.3039</c:v>
                </c:pt>
                <c:pt idx="278">
                  <c:v>0.3</c:v>
                </c:pt>
                <c:pt idx="279">
                  <c:v>0.3375</c:v>
                </c:pt>
                <c:pt idx="280">
                  <c:v>0.3</c:v>
                </c:pt>
                <c:pt idx="281">
                  <c:v>0.3039</c:v>
                </c:pt>
                <c:pt idx="282">
                  <c:v>0.2875</c:v>
                </c:pt>
                <c:pt idx="283">
                  <c:v>0.3081</c:v>
                </c:pt>
                <c:pt idx="284">
                  <c:v>0.2875</c:v>
                </c:pt>
                <c:pt idx="285">
                  <c:v>0.3414</c:v>
                </c:pt>
                <c:pt idx="286">
                  <c:v>0.2914</c:v>
                </c:pt>
                <c:pt idx="287">
                  <c:v>0.2875</c:v>
                </c:pt>
                <c:pt idx="288">
                  <c:v>0.2875</c:v>
                </c:pt>
                <c:pt idx="289">
                  <c:v>0.3283</c:v>
                </c:pt>
                <c:pt idx="290">
                  <c:v>0.3333</c:v>
                </c:pt>
                <c:pt idx="291">
                  <c:v>0.3333</c:v>
                </c:pt>
                <c:pt idx="292">
                  <c:v>0.3</c:v>
                </c:pt>
                <c:pt idx="293">
                  <c:v>0.3375</c:v>
                </c:pt>
                <c:pt idx="294">
                  <c:v>0.3375</c:v>
                </c:pt>
                <c:pt idx="295">
                  <c:v>0.3375</c:v>
                </c:pt>
                <c:pt idx="296">
                  <c:v>0.3042</c:v>
                </c:pt>
                <c:pt idx="297">
                  <c:v>0.2875</c:v>
                </c:pt>
                <c:pt idx="298">
                  <c:v>0.3375</c:v>
                </c:pt>
                <c:pt idx="299">
                  <c:v>0.2875</c:v>
                </c:pt>
                <c:pt idx="300">
                  <c:v>0.2914</c:v>
                </c:pt>
                <c:pt idx="301">
                  <c:v>0.2914</c:v>
                </c:pt>
                <c:pt idx="302">
                  <c:v>0.225</c:v>
                </c:pt>
                <c:pt idx="303">
                  <c:v>0.2576</c:v>
                </c:pt>
                <c:pt idx="304">
                  <c:v>0.225</c:v>
                </c:pt>
                <c:pt idx="305">
                  <c:v>0.2486</c:v>
                </c:pt>
                <c:pt idx="306">
                  <c:v>0.275</c:v>
                </c:pt>
                <c:pt idx="307">
                  <c:v>0.2875</c:v>
                </c:pt>
                <c:pt idx="308">
                  <c:v>0.225</c:v>
                </c:pt>
                <c:pt idx="309">
                  <c:v>0.275</c:v>
                </c:pt>
                <c:pt idx="310">
                  <c:v>0.2789</c:v>
                </c:pt>
                <c:pt idx="311">
                  <c:v>0.2789</c:v>
                </c:pt>
                <c:pt idx="312">
                  <c:v>0.225</c:v>
                </c:pt>
                <c:pt idx="313">
                  <c:v>0.225</c:v>
                </c:pt>
                <c:pt idx="314">
                  <c:v>0.2537</c:v>
                </c:pt>
                <c:pt idx="315">
                  <c:v>0.225</c:v>
                </c:pt>
                <c:pt idx="316">
                  <c:v>0.2576</c:v>
                </c:pt>
                <c:pt idx="317">
                  <c:v>0.2486</c:v>
                </c:pt>
                <c:pt idx="318">
                  <c:v>0.3375</c:v>
                </c:pt>
                <c:pt idx="319">
                  <c:v>0.2789</c:v>
                </c:pt>
                <c:pt idx="320">
                  <c:v>0.2539</c:v>
                </c:pt>
                <c:pt idx="321">
                  <c:v>0.2539</c:v>
                </c:pt>
                <c:pt idx="322">
                  <c:v>0.3</c:v>
                </c:pt>
                <c:pt idx="323">
                  <c:v>0.3375</c:v>
                </c:pt>
                <c:pt idx="324">
                  <c:v>0.2576</c:v>
                </c:pt>
                <c:pt idx="325">
                  <c:v>0.2875</c:v>
                </c:pt>
                <c:pt idx="326">
                  <c:v>0.2576</c:v>
                </c:pt>
                <c:pt idx="327">
                  <c:v>0.2576</c:v>
                </c:pt>
                <c:pt idx="328">
                  <c:v>0.2875</c:v>
                </c:pt>
                <c:pt idx="329">
                  <c:v>0.2789</c:v>
                </c:pt>
                <c:pt idx="330">
                  <c:v>0.3375</c:v>
                </c:pt>
                <c:pt idx="331">
                  <c:v>0.2875</c:v>
                </c:pt>
                <c:pt idx="332">
                  <c:v>0.3375</c:v>
                </c:pt>
                <c:pt idx="333">
                  <c:v>0.3375</c:v>
                </c:pt>
                <c:pt idx="334">
                  <c:v>0.2875</c:v>
                </c:pt>
                <c:pt idx="335">
                  <c:v>0.2576</c:v>
                </c:pt>
                <c:pt idx="336">
                  <c:v>0.2576</c:v>
                </c:pt>
                <c:pt idx="337">
                  <c:v>0.2576</c:v>
                </c:pt>
                <c:pt idx="338">
                  <c:v>0.2576</c:v>
                </c:pt>
                <c:pt idx="339">
                  <c:v>0.2576</c:v>
                </c:pt>
                <c:pt idx="340">
                  <c:v>0.3162</c:v>
                </c:pt>
                <c:pt idx="341">
                  <c:v>0.2414</c:v>
                </c:pt>
                <c:pt idx="342">
                  <c:v>0.3111</c:v>
                </c:pt>
                <c:pt idx="343">
                  <c:v>0.2576</c:v>
                </c:pt>
                <c:pt idx="344">
                  <c:v>0.25</c:v>
                </c:pt>
                <c:pt idx="345">
                  <c:v>0.25</c:v>
                </c:pt>
                <c:pt idx="346">
                  <c:v>0.25</c:v>
                </c:pt>
                <c:pt idx="347">
                  <c:v>0.2501</c:v>
                </c:pt>
                <c:pt idx="348">
                  <c:v>0.2501</c:v>
                </c:pt>
                <c:pt idx="349">
                  <c:v>0.2552</c:v>
                </c:pt>
                <c:pt idx="350">
                  <c:v>0.2495</c:v>
                </c:pt>
                <c:pt idx="351">
                  <c:v>0.2495</c:v>
                </c:pt>
                <c:pt idx="352">
                  <c:v>0.2653</c:v>
                </c:pt>
                <c:pt idx="353">
                  <c:v>0.2495</c:v>
                </c:pt>
                <c:pt idx="354">
                  <c:v>0.2495</c:v>
                </c:pt>
                <c:pt idx="355">
                  <c:v>0.2602</c:v>
                </c:pt>
                <c:pt idx="356">
                  <c:v>0.2602</c:v>
                </c:pt>
                <c:pt idx="357">
                  <c:v>0.2602</c:v>
                </c:pt>
                <c:pt idx="358">
                  <c:v>0.2602</c:v>
                </c:pt>
                <c:pt idx="359">
                  <c:v>0.2602</c:v>
                </c:pt>
                <c:pt idx="360">
                  <c:v>0.2727</c:v>
                </c:pt>
                <c:pt idx="361">
                  <c:v>0.2602</c:v>
                </c:pt>
                <c:pt idx="362">
                  <c:v>0.2495</c:v>
                </c:pt>
                <c:pt idx="363">
                  <c:v>0.2495</c:v>
                </c:pt>
                <c:pt idx="364">
                  <c:v>0.2627</c:v>
                </c:pt>
                <c:pt idx="365">
                  <c:v>0.2495</c:v>
                </c:pt>
                <c:pt idx="366">
                  <c:v>0.2602</c:v>
                </c:pt>
                <c:pt idx="367">
                  <c:v>0.2602</c:v>
                </c:pt>
                <c:pt idx="368">
                  <c:v>0.2495</c:v>
                </c:pt>
                <c:pt idx="369">
                  <c:v>0.2627</c:v>
                </c:pt>
                <c:pt idx="370">
                  <c:v>0.2495</c:v>
                </c:pt>
                <c:pt idx="371">
                  <c:v>0.2627</c:v>
                </c:pt>
                <c:pt idx="372">
                  <c:v>0.2495</c:v>
                </c:pt>
                <c:pt idx="373">
                  <c:v>0.2495</c:v>
                </c:pt>
                <c:pt idx="374">
                  <c:v>0.2495</c:v>
                </c:pt>
                <c:pt idx="375">
                  <c:v>0.2602</c:v>
                </c:pt>
                <c:pt idx="376">
                  <c:v>0.2495</c:v>
                </c:pt>
                <c:pt idx="377">
                  <c:v>0.2495</c:v>
                </c:pt>
                <c:pt idx="378">
                  <c:v>0.2495</c:v>
                </c:pt>
                <c:pt idx="379">
                  <c:v>0.249</c:v>
                </c:pt>
                <c:pt idx="380">
                  <c:v>0.249</c:v>
                </c:pt>
                <c:pt idx="381">
                  <c:v>0.3182</c:v>
                </c:pt>
                <c:pt idx="382">
                  <c:v>0.361</c:v>
                </c:pt>
                <c:pt idx="383">
                  <c:v>0.3957</c:v>
                </c:pt>
                <c:pt idx="384">
                  <c:v>0.3605</c:v>
                </c:pt>
                <c:pt idx="385">
                  <c:v>0.3615</c:v>
                </c:pt>
                <c:pt idx="386">
                  <c:v>0.4023</c:v>
                </c:pt>
                <c:pt idx="387">
                  <c:v>0.4005</c:v>
                </c:pt>
                <c:pt idx="388">
                  <c:v>0.4626</c:v>
                </c:pt>
                <c:pt idx="389">
                  <c:v>0.449</c:v>
                </c:pt>
                <c:pt idx="390">
                  <c:v>0.4485</c:v>
                </c:pt>
                <c:pt idx="391">
                  <c:v>0.4485</c:v>
                </c:pt>
                <c:pt idx="392">
                  <c:v>0.4485</c:v>
                </c:pt>
                <c:pt idx="393">
                  <c:v>0.4485</c:v>
                </c:pt>
                <c:pt idx="394">
                  <c:v>0.5485</c:v>
                </c:pt>
                <c:pt idx="395">
                  <c:v>0.517</c:v>
                </c:pt>
                <c:pt idx="396">
                  <c:v>0.5485</c:v>
                </c:pt>
                <c:pt idx="397">
                  <c:v>0.673</c:v>
                </c:pt>
                <c:pt idx="398">
                  <c:v>0.5435</c:v>
                </c:pt>
                <c:pt idx="399">
                  <c:v>0.6042</c:v>
                </c:pt>
                <c:pt idx="400">
                  <c:v>0.5935</c:v>
                </c:pt>
                <c:pt idx="401">
                  <c:v>0.6297</c:v>
                </c:pt>
                <c:pt idx="402">
                  <c:v>0.5825</c:v>
                </c:pt>
                <c:pt idx="403">
                  <c:v>0.6477</c:v>
                </c:pt>
                <c:pt idx="404">
                  <c:v>0.5215</c:v>
                </c:pt>
                <c:pt idx="405">
                  <c:v>1.025</c:v>
                </c:pt>
                <c:pt idx="406">
                  <c:v>0.6875</c:v>
                </c:pt>
                <c:pt idx="407">
                  <c:v>0.6955</c:v>
                </c:pt>
                <c:pt idx="408">
                  <c:v>0.745</c:v>
                </c:pt>
                <c:pt idx="409">
                  <c:v>0.8065</c:v>
                </c:pt>
                <c:pt idx="410">
                  <c:v>0.804</c:v>
                </c:pt>
                <c:pt idx="411">
                  <c:v>0.804</c:v>
                </c:pt>
                <c:pt idx="412">
                  <c:v>0.8065</c:v>
                </c:pt>
                <c:pt idx="413">
                  <c:v>0.8055</c:v>
                </c:pt>
                <c:pt idx="414">
                  <c:v>0.7863</c:v>
                </c:pt>
                <c:pt idx="415">
                  <c:v>0.839</c:v>
                </c:pt>
                <c:pt idx="416">
                  <c:v>0.7875</c:v>
                </c:pt>
                <c:pt idx="417">
                  <c:v>0.8</c:v>
                </c:pt>
                <c:pt idx="418">
                  <c:v>0.8405</c:v>
                </c:pt>
                <c:pt idx="419">
                  <c:v>0.8</c:v>
                </c:pt>
                <c:pt idx="420">
                  <c:v>0.8</c:v>
                </c:pt>
                <c:pt idx="421">
                  <c:v>0.775</c:v>
                </c:pt>
                <c:pt idx="422">
                  <c:v>0.8385</c:v>
                </c:pt>
                <c:pt idx="423">
                  <c:v>0.839</c:v>
                </c:pt>
                <c:pt idx="424">
                  <c:v>0.839</c:v>
                </c:pt>
                <c:pt idx="425">
                  <c:v>0.7605</c:v>
                </c:pt>
                <c:pt idx="426">
                  <c:v>0.7605</c:v>
                </c:pt>
                <c:pt idx="427">
                  <c:v>0.822</c:v>
                </c:pt>
                <c:pt idx="428">
                  <c:v>0.7625</c:v>
                </c:pt>
                <c:pt idx="429">
                  <c:v>0.8205</c:v>
                </c:pt>
                <c:pt idx="430">
                  <c:v>0.98</c:v>
                </c:pt>
                <c:pt idx="431">
                  <c:v>0.847</c:v>
                </c:pt>
                <c:pt idx="432">
                  <c:v>0.889</c:v>
                </c:pt>
                <c:pt idx="433">
                  <c:v>0.888</c:v>
                </c:pt>
                <c:pt idx="434">
                  <c:v>0.8325</c:v>
                </c:pt>
                <c:pt idx="435">
                  <c:v>0.8335</c:v>
                </c:pt>
                <c:pt idx="436">
                  <c:v>0.887</c:v>
                </c:pt>
                <c:pt idx="437">
                  <c:v>0.888</c:v>
                </c:pt>
                <c:pt idx="438">
                  <c:v>0.8335</c:v>
                </c:pt>
                <c:pt idx="439">
                  <c:v>0.8345</c:v>
                </c:pt>
                <c:pt idx="440">
                  <c:v>0.8626</c:v>
                </c:pt>
                <c:pt idx="441">
                  <c:v>0.8355</c:v>
                </c:pt>
                <c:pt idx="442">
                  <c:v>0.835</c:v>
                </c:pt>
                <c:pt idx="443">
                  <c:v>0.825</c:v>
                </c:pt>
                <c:pt idx="444">
                  <c:v>0.909</c:v>
                </c:pt>
                <c:pt idx="445">
                  <c:v>0.905</c:v>
                </c:pt>
                <c:pt idx="446">
                  <c:v>0.8895</c:v>
                </c:pt>
                <c:pt idx="447">
                  <c:v>0.8715</c:v>
                </c:pt>
                <c:pt idx="448">
                  <c:v>0.8886</c:v>
                </c:pt>
                <c:pt idx="449">
                  <c:v>0.8585</c:v>
                </c:pt>
                <c:pt idx="450">
                  <c:v>0.8585</c:v>
                </c:pt>
                <c:pt idx="451">
                  <c:v>0.8585</c:v>
                </c:pt>
                <c:pt idx="452">
                  <c:v>0.865</c:v>
                </c:pt>
                <c:pt idx="453">
                  <c:v>0.8109</c:v>
                </c:pt>
                <c:pt idx="454">
                  <c:v>0.8145</c:v>
                </c:pt>
                <c:pt idx="455">
                  <c:v>0.8435</c:v>
                </c:pt>
                <c:pt idx="456">
                  <c:v>0.893</c:v>
                </c:pt>
                <c:pt idx="457">
                  <c:v>0.8685</c:v>
                </c:pt>
                <c:pt idx="458">
                  <c:v>0.8925</c:v>
                </c:pt>
                <c:pt idx="459">
                  <c:v>0.818</c:v>
                </c:pt>
                <c:pt idx="460">
                  <c:v>0.8425</c:v>
                </c:pt>
                <c:pt idx="461">
                  <c:v>0.7925</c:v>
                </c:pt>
                <c:pt idx="462">
                  <c:v>0.842</c:v>
                </c:pt>
                <c:pt idx="463">
                  <c:v>0.8425</c:v>
                </c:pt>
                <c:pt idx="464">
                  <c:v>0.8425</c:v>
                </c:pt>
                <c:pt idx="465">
                  <c:v>0.8425</c:v>
                </c:pt>
                <c:pt idx="466">
                  <c:v>0.842</c:v>
                </c:pt>
                <c:pt idx="467">
                  <c:v>0.792</c:v>
                </c:pt>
                <c:pt idx="468">
                  <c:v>0.7382</c:v>
                </c:pt>
                <c:pt idx="469">
                  <c:v>0.7407</c:v>
                </c:pt>
                <c:pt idx="470">
                  <c:v>0.7165</c:v>
                </c:pt>
                <c:pt idx="471">
                  <c:v>0.792</c:v>
                </c:pt>
                <c:pt idx="472">
                  <c:v>0.792</c:v>
                </c:pt>
                <c:pt idx="473">
                  <c:v>0.767</c:v>
                </c:pt>
                <c:pt idx="474">
                  <c:v>0.7925</c:v>
                </c:pt>
                <c:pt idx="475">
                  <c:v>0.7925</c:v>
                </c:pt>
                <c:pt idx="476">
                  <c:v>0.792</c:v>
                </c:pt>
                <c:pt idx="477">
                  <c:v>0.792</c:v>
                </c:pt>
                <c:pt idx="478">
                  <c:v>0.7925</c:v>
                </c:pt>
                <c:pt idx="479">
                  <c:v>0.7545</c:v>
                </c:pt>
                <c:pt idx="480">
                  <c:v>0.792</c:v>
                </c:pt>
                <c:pt idx="481">
                  <c:v>0.692</c:v>
                </c:pt>
                <c:pt idx="482">
                  <c:v>0.6925</c:v>
                </c:pt>
                <c:pt idx="483">
                  <c:v>0.707</c:v>
                </c:pt>
                <c:pt idx="484">
                  <c:v>0.692</c:v>
                </c:pt>
                <c:pt idx="485">
                  <c:v>0.707</c:v>
                </c:pt>
                <c:pt idx="486">
                  <c:v>0.6915</c:v>
                </c:pt>
                <c:pt idx="487">
                  <c:v>0.707</c:v>
                </c:pt>
                <c:pt idx="488">
                  <c:v>0.707</c:v>
                </c:pt>
                <c:pt idx="489">
                  <c:v>0.641</c:v>
                </c:pt>
                <c:pt idx="490">
                  <c:v>0.592</c:v>
                </c:pt>
                <c:pt idx="491">
                  <c:v>0.595</c:v>
                </c:pt>
                <c:pt idx="492">
                  <c:v>0.5955</c:v>
                </c:pt>
                <c:pt idx="493">
                  <c:v>0.645</c:v>
                </c:pt>
                <c:pt idx="494">
                  <c:v>0.645</c:v>
                </c:pt>
                <c:pt idx="495">
                  <c:v>0.645</c:v>
                </c:pt>
                <c:pt idx="496">
                  <c:v>0.6565</c:v>
                </c:pt>
                <c:pt idx="497">
                  <c:v>0.6445</c:v>
                </c:pt>
                <c:pt idx="498">
                  <c:v>0.6445</c:v>
                </c:pt>
                <c:pt idx="499">
                  <c:v>0.6445</c:v>
                </c:pt>
                <c:pt idx="500">
                  <c:v>0.6445</c:v>
                </c:pt>
                <c:pt idx="501">
                  <c:v>0.6445</c:v>
                </c:pt>
                <c:pt idx="502">
                  <c:v>0.5567</c:v>
                </c:pt>
                <c:pt idx="503">
                  <c:v>0.5555</c:v>
                </c:pt>
                <c:pt idx="504">
                  <c:v>0.505</c:v>
                </c:pt>
                <c:pt idx="505">
                  <c:v>0.5475</c:v>
                </c:pt>
                <c:pt idx="506">
                  <c:v>0.5475</c:v>
                </c:pt>
                <c:pt idx="507">
                  <c:v>0.55</c:v>
                </c:pt>
                <c:pt idx="508">
                  <c:v>0.547</c:v>
                </c:pt>
                <c:pt idx="509">
                  <c:v>0.59</c:v>
                </c:pt>
                <c:pt idx="510">
                  <c:v>0.607</c:v>
                </c:pt>
                <c:pt idx="511">
                  <c:v>0.4595</c:v>
                </c:pt>
                <c:pt idx="512">
                  <c:v>0.462</c:v>
                </c:pt>
                <c:pt idx="513">
                  <c:v>0.4494</c:v>
                </c:pt>
                <c:pt idx="514">
                  <c:v>0.4907</c:v>
                </c:pt>
                <c:pt idx="515">
                  <c:v>0.54</c:v>
                </c:pt>
                <c:pt idx="516">
                  <c:v>0.5151</c:v>
                </c:pt>
                <c:pt idx="517">
                  <c:v>0.4469</c:v>
                </c:pt>
                <c:pt idx="518">
                  <c:v>0.54</c:v>
                </c:pt>
                <c:pt idx="519">
                  <c:v>0.539</c:v>
                </c:pt>
                <c:pt idx="520">
                  <c:v>0.4866</c:v>
                </c:pt>
                <c:pt idx="521">
                  <c:v>0.4721</c:v>
                </c:pt>
                <c:pt idx="522">
                  <c:v>0.475</c:v>
                </c:pt>
                <c:pt idx="523">
                  <c:v>0.497</c:v>
                </c:pt>
                <c:pt idx="524">
                  <c:v>0.522</c:v>
                </c:pt>
                <c:pt idx="525">
                  <c:v>0.497</c:v>
                </c:pt>
                <c:pt idx="526">
                  <c:v>0.4485</c:v>
                </c:pt>
                <c:pt idx="527">
                  <c:v>0.4485</c:v>
                </c:pt>
                <c:pt idx="528">
                  <c:v>0.4485</c:v>
                </c:pt>
                <c:pt idx="529">
                  <c:v>0.4805</c:v>
                </c:pt>
                <c:pt idx="530">
                  <c:v>0.4485</c:v>
                </c:pt>
                <c:pt idx="531">
                  <c:v>0.4485</c:v>
                </c:pt>
                <c:pt idx="532">
                  <c:v>0.4509</c:v>
                </c:pt>
                <c:pt idx="533">
                  <c:v>0.4485</c:v>
                </c:pt>
                <c:pt idx="534">
                  <c:v>0.4706</c:v>
                </c:pt>
                <c:pt idx="535">
                  <c:v>0.417</c:v>
                </c:pt>
                <c:pt idx="536">
                  <c:v>0.4485</c:v>
                </c:pt>
                <c:pt idx="537">
                  <c:v>0.4485</c:v>
                </c:pt>
                <c:pt idx="538">
                  <c:v>0.4485</c:v>
                </c:pt>
                <c:pt idx="539">
                  <c:v>0.4696</c:v>
                </c:pt>
                <c:pt idx="540">
                  <c:v>0.4485</c:v>
                </c:pt>
                <c:pt idx="541">
                  <c:v>0.4485</c:v>
                </c:pt>
                <c:pt idx="542">
                  <c:v>0.4509</c:v>
                </c:pt>
                <c:pt idx="543">
                  <c:v>0.4509</c:v>
                </c:pt>
                <c:pt idx="544">
                  <c:v>0.4725</c:v>
                </c:pt>
                <c:pt idx="545">
                  <c:v>0.442</c:v>
                </c:pt>
                <c:pt idx="546">
                  <c:v>0.4485</c:v>
                </c:pt>
                <c:pt idx="547">
                  <c:v>0.4485</c:v>
                </c:pt>
                <c:pt idx="548">
                  <c:v>0.4509</c:v>
                </c:pt>
                <c:pt idx="549">
                  <c:v>0.4686</c:v>
                </c:pt>
                <c:pt idx="550">
                  <c:v>0.4485</c:v>
                </c:pt>
                <c:pt idx="551">
                  <c:v>0.469</c:v>
                </c:pt>
                <c:pt idx="552">
                  <c:v>0.4485</c:v>
                </c:pt>
                <c:pt idx="553">
                  <c:v>0.4509</c:v>
                </c:pt>
                <c:pt idx="554">
                  <c:v>0.5151</c:v>
                </c:pt>
                <c:pt idx="555">
                  <c:v>0.448</c:v>
                </c:pt>
                <c:pt idx="556">
                  <c:v>0.448</c:v>
                </c:pt>
                <c:pt idx="557">
                  <c:v>0.448</c:v>
                </c:pt>
                <c:pt idx="558">
                  <c:v>0.5071</c:v>
                </c:pt>
                <c:pt idx="559">
                  <c:v>0.467</c:v>
                </c:pt>
                <c:pt idx="560">
                  <c:v>0.4141</c:v>
                </c:pt>
                <c:pt idx="561">
                  <c:v>0.448</c:v>
                </c:pt>
                <c:pt idx="562">
                  <c:v>0.448</c:v>
                </c:pt>
                <c:pt idx="563">
                  <c:v>0.456</c:v>
                </c:pt>
                <c:pt idx="564">
                  <c:v>0.5</c:v>
                </c:pt>
                <c:pt idx="565">
                  <c:v>0.492</c:v>
                </c:pt>
                <c:pt idx="566">
                  <c:v>0.467</c:v>
                </c:pt>
                <c:pt idx="567">
                  <c:v>0.456</c:v>
                </c:pt>
                <c:pt idx="568">
                  <c:v>0.4545</c:v>
                </c:pt>
                <c:pt idx="569">
                  <c:v>0.4</c:v>
                </c:pt>
                <c:pt idx="570">
                  <c:v>0.4395</c:v>
                </c:pt>
                <c:pt idx="571">
                  <c:v>0.4545</c:v>
                </c:pt>
                <c:pt idx="572">
                  <c:v>0.4036</c:v>
                </c:pt>
                <c:pt idx="573">
                  <c:v>0.4</c:v>
                </c:pt>
                <c:pt idx="574">
                  <c:v>0.4545</c:v>
                </c:pt>
                <c:pt idx="575">
                  <c:v>0.4</c:v>
                </c:pt>
                <c:pt idx="576">
                  <c:v>0.4545</c:v>
                </c:pt>
                <c:pt idx="577">
                  <c:v>0.4545</c:v>
                </c:pt>
                <c:pt idx="578">
                  <c:v>0.4351</c:v>
                </c:pt>
                <c:pt idx="579">
                  <c:v>0.4</c:v>
                </c:pt>
                <c:pt idx="580">
                  <c:v>0.404</c:v>
                </c:pt>
                <c:pt idx="581">
                  <c:v>0.436</c:v>
                </c:pt>
                <c:pt idx="582">
                  <c:v>0.4</c:v>
                </c:pt>
                <c:pt idx="583">
                  <c:v>0.3985</c:v>
                </c:pt>
                <c:pt idx="584">
                  <c:v>0.4</c:v>
                </c:pt>
                <c:pt idx="585">
                  <c:v>0.3995</c:v>
                </c:pt>
                <c:pt idx="586">
                  <c:v>0.4</c:v>
                </c:pt>
                <c:pt idx="587">
                  <c:v>0.399</c:v>
                </c:pt>
                <c:pt idx="588">
                  <c:v>0.399</c:v>
                </c:pt>
                <c:pt idx="589">
                  <c:v>0.399</c:v>
                </c:pt>
                <c:pt idx="590">
                  <c:v>0.399</c:v>
                </c:pt>
                <c:pt idx="591">
                  <c:v>0.399</c:v>
                </c:pt>
                <c:pt idx="592">
                  <c:v>0.375</c:v>
                </c:pt>
                <c:pt idx="593">
                  <c:v>0.3757</c:v>
                </c:pt>
                <c:pt idx="594">
                  <c:v>0.399</c:v>
                </c:pt>
                <c:pt idx="595">
                  <c:v>0.3795</c:v>
                </c:pt>
                <c:pt idx="596">
                  <c:v>0.399</c:v>
                </c:pt>
                <c:pt idx="597">
                  <c:v>0.399</c:v>
                </c:pt>
                <c:pt idx="598">
                  <c:v>0.4019</c:v>
                </c:pt>
                <c:pt idx="599">
                  <c:v>0.38</c:v>
                </c:pt>
                <c:pt idx="600">
                  <c:v>0.3795</c:v>
                </c:pt>
                <c:pt idx="601">
                  <c:v>0.399</c:v>
                </c:pt>
                <c:pt idx="602">
                  <c:v>0.399</c:v>
                </c:pt>
                <c:pt idx="603">
                  <c:v>0.375</c:v>
                </c:pt>
                <c:pt idx="604">
                  <c:v>0.375</c:v>
                </c:pt>
                <c:pt idx="605">
                  <c:v>0.375</c:v>
                </c:pt>
                <c:pt idx="606">
                  <c:v>0.375</c:v>
                </c:pt>
                <c:pt idx="607">
                  <c:v>0.399</c:v>
                </c:pt>
                <c:pt idx="608">
                  <c:v>0.399</c:v>
                </c:pt>
                <c:pt idx="609">
                  <c:v>0.399</c:v>
                </c:pt>
                <c:pt idx="610">
                  <c:v>0.399</c:v>
                </c:pt>
                <c:pt idx="611">
                  <c:v>0.375</c:v>
                </c:pt>
                <c:pt idx="612">
                  <c:v>0.375</c:v>
                </c:pt>
                <c:pt idx="613">
                  <c:v>0.375</c:v>
                </c:pt>
                <c:pt idx="614">
                  <c:v>0.4</c:v>
                </c:pt>
                <c:pt idx="615">
                  <c:v>0.4</c:v>
                </c:pt>
                <c:pt idx="616">
                  <c:v>0.399</c:v>
                </c:pt>
                <c:pt idx="617">
                  <c:v>0.425</c:v>
                </c:pt>
                <c:pt idx="618">
                  <c:v>0.425</c:v>
                </c:pt>
                <c:pt idx="619">
                  <c:v>0.425</c:v>
                </c:pt>
                <c:pt idx="620">
                  <c:v>0.399</c:v>
                </c:pt>
                <c:pt idx="621">
                  <c:v>0.399</c:v>
                </c:pt>
                <c:pt idx="622">
                  <c:v>0.4801</c:v>
                </c:pt>
                <c:pt idx="623">
                  <c:v>0.399</c:v>
                </c:pt>
                <c:pt idx="624">
                  <c:v>0.4536</c:v>
                </c:pt>
                <c:pt idx="625">
                  <c:v>0.4785</c:v>
                </c:pt>
                <c:pt idx="626">
                  <c:v>0.5</c:v>
                </c:pt>
                <c:pt idx="627">
                  <c:v>0.5</c:v>
                </c:pt>
                <c:pt idx="628">
                  <c:v>0.466</c:v>
                </c:pt>
                <c:pt idx="629">
                  <c:v>0.481</c:v>
                </c:pt>
                <c:pt idx="630">
                  <c:v>0.4941</c:v>
                </c:pt>
                <c:pt idx="631">
                  <c:v>0.4911</c:v>
                </c:pt>
                <c:pt idx="632">
                  <c:v>0.5</c:v>
                </c:pt>
                <c:pt idx="633">
                  <c:v>0.5374</c:v>
                </c:pt>
                <c:pt idx="634">
                  <c:v>0.525</c:v>
                </c:pt>
                <c:pt idx="635">
                  <c:v>0.5028</c:v>
                </c:pt>
                <c:pt idx="636">
                  <c:v>0.499</c:v>
                </c:pt>
                <c:pt idx="637">
                  <c:v>0.499</c:v>
                </c:pt>
                <c:pt idx="638">
                  <c:v>0.4995</c:v>
                </c:pt>
                <c:pt idx="639">
                  <c:v>0.537</c:v>
                </c:pt>
                <c:pt idx="640">
                  <c:v>0.4995</c:v>
                </c:pt>
                <c:pt idx="641">
                  <c:v>0.4995</c:v>
                </c:pt>
                <c:pt idx="642">
                  <c:v>0.5</c:v>
                </c:pt>
                <c:pt idx="643">
                  <c:v>0.5424</c:v>
                </c:pt>
                <c:pt idx="644">
                  <c:v>0.5437</c:v>
                </c:pt>
                <c:pt idx="645">
                  <c:v>0.499</c:v>
                </c:pt>
                <c:pt idx="646">
                  <c:v>0.543</c:v>
                </c:pt>
                <c:pt idx="647">
                  <c:v>0.499</c:v>
                </c:pt>
                <c:pt idx="648">
                  <c:v>0.5</c:v>
                </c:pt>
                <c:pt idx="649">
                  <c:v>0.5231</c:v>
                </c:pt>
                <c:pt idx="650">
                  <c:v>0.5214</c:v>
                </c:pt>
                <c:pt idx="651">
                  <c:v>0.5244</c:v>
                </c:pt>
                <c:pt idx="652">
                  <c:v>0.5</c:v>
                </c:pt>
                <c:pt idx="653">
                  <c:v>0.5345</c:v>
                </c:pt>
                <c:pt idx="654">
                  <c:v>0.499</c:v>
                </c:pt>
                <c:pt idx="655">
                  <c:v>0.5537</c:v>
                </c:pt>
                <c:pt idx="656">
                  <c:v>0.499</c:v>
                </c:pt>
                <c:pt idx="657">
                  <c:v>0.4895</c:v>
                </c:pt>
                <c:pt idx="658">
                  <c:v>0.5</c:v>
                </c:pt>
                <c:pt idx="659">
                  <c:v>0.485</c:v>
                </c:pt>
                <c:pt idx="660">
                  <c:v>0.477</c:v>
                </c:pt>
                <c:pt idx="661">
                  <c:v>0.5304</c:v>
                </c:pt>
                <c:pt idx="662">
                  <c:v>0.5169</c:v>
                </c:pt>
                <c:pt idx="663">
                  <c:v>0.517</c:v>
                </c:pt>
                <c:pt idx="664">
                  <c:v>0.499</c:v>
                </c:pt>
                <c:pt idx="665">
                  <c:v>0.499</c:v>
                </c:pt>
                <c:pt idx="666">
                  <c:v>0.499</c:v>
                </c:pt>
                <c:pt idx="667">
                  <c:v>0.4666</c:v>
                </c:pt>
                <c:pt idx="668">
                  <c:v>0.5018</c:v>
                </c:pt>
                <c:pt idx="669">
                  <c:v>0.499</c:v>
                </c:pt>
                <c:pt idx="670">
                  <c:v>0.499</c:v>
                </c:pt>
                <c:pt idx="671">
                  <c:v>0.499</c:v>
                </c:pt>
                <c:pt idx="672">
                  <c:v>0.35</c:v>
                </c:pt>
                <c:pt idx="673">
                  <c:v>0.3995</c:v>
                </c:pt>
                <c:pt idx="674">
                  <c:v>0.3283</c:v>
                </c:pt>
                <c:pt idx="675">
                  <c:v>0.3495</c:v>
                </c:pt>
                <c:pt idx="676">
                  <c:v>0.3653</c:v>
                </c:pt>
                <c:pt idx="677">
                  <c:v>0.3333</c:v>
                </c:pt>
                <c:pt idx="678">
                  <c:v>0.3576</c:v>
                </c:pt>
                <c:pt idx="679">
                  <c:v>0.349</c:v>
                </c:pt>
                <c:pt idx="680">
                  <c:v>0.3495</c:v>
                </c:pt>
                <c:pt idx="681">
                  <c:v>0.3495</c:v>
                </c:pt>
                <c:pt idx="682">
                  <c:v>0.3474</c:v>
                </c:pt>
                <c:pt idx="683">
                  <c:v>0.3474</c:v>
                </c:pt>
                <c:pt idx="684">
                  <c:v>0.3495</c:v>
                </c:pt>
                <c:pt idx="685">
                  <c:v>0.349</c:v>
                </c:pt>
                <c:pt idx="686">
                  <c:v>0.3495</c:v>
                </c:pt>
                <c:pt idx="687">
                  <c:v>0.3576</c:v>
                </c:pt>
                <c:pt idx="688">
                  <c:v>0.3495</c:v>
                </c:pt>
                <c:pt idx="689">
                  <c:v>0.3495</c:v>
                </c:pt>
                <c:pt idx="690">
                  <c:v>0.3495</c:v>
                </c:pt>
                <c:pt idx="691">
                  <c:v>0.4</c:v>
                </c:pt>
                <c:pt idx="692">
                  <c:v>0.401</c:v>
                </c:pt>
                <c:pt idx="693">
                  <c:v>0.3485</c:v>
                </c:pt>
                <c:pt idx="694">
                  <c:v>0.3791</c:v>
                </c:pt>
                <c:pt idx="695">
                  <c:v>0.325</c:v>
                </c:pt>
                <c:pt idx="696">
                  <c:v>0.3924</c:v>
                </c:pt>
                <c:pt idx="697">
                  <c:v>0.3592</c:v>
                </c:pt>
                <c:pt idx="698">
                  <c:v>0.3495</c:v>
                </c:pt>
                <c:pt idx="699">
                  <c:v>0.3568</c:v>
                </c:pt>
                <c:pt idx="700">
                  <c:v>0.33</c:v>
                </c:pt>
                <c:pt idx="701">
                  <c:v>0.3483</c:v>
                </c:pt>
                <c:pt idx="702">
                  <c:v>0.3495</c:v>
                </c:pt>
                <c:pt idx="703">
                  <c:v>0.3819</c:v>
                </c:pt>
                <c:pt idx="704">
                  <c:v>0.3495</c:v>
                </c:pt>
                <c:pt idx="705">
                  <c:v>0.332</c:v>
                </c:pt>
                <c:pt idx="706">
                  <c:v>0.3784</c:v>
                </c:pt>
                <c:pt idx="707">
                  <c:v>0.3348</c:v>
                </c:pt>
                <c:pt idx="708">
                  <c:v>0.3409</c:v>
                </c:pt>
                <c:pt idx="709">
                  <c:v>0.3544</c:v>
                </c:pt>
                <c:pt idx="710">
                  <c:v>0.325</c:v>
                </c:pt>
                <c:pt idx="711">
                  <c:v>0.3702</c:v>
                </c:pt>
                <c:pt idx="712">
                  <c:v>0.3671</c:v>
                </c:pt>
                <c:pt idx="713">
                  <c:v>0.35</c:v>
                </c:pt>
                <c:pt idx="714">
                  <c:v>0.3793</c:v>
                </c:pt>
                <c:pt idx="715">
                  <c:v>0.3495</c:v>
                </c:pt>
                <c:pt idx="716">
                  <c:v>0.3495</c:v>
                </c:pt>
                <c:pt idx="717">
                  <c:v>0.3461</c:v>
                </c:pt>
                <c:pt idx="718">
                  <c:v>0.3194</c:v>
                </c:pt>
                <c:pt idx="719">
                  <c:v>0.3244</c:v>
                </c:pt>
                <c:pt idx="720">
                  <c:v>0.3464</c:v>
                </c:pt>
                <c:pt idx="721">
                  <c:v>0.3687</c:v>
                </c:pt>
                <c:pt idx="722">
                  <c:v>0.3427</c:v>
                </c:pt>
                <c:pt idx="723">
                  <c:v>0.3355</c:v>
                </c:pt>
                <c:pt idx="724">
                  <c:v>0.325</c:v>
                </c:pt>
                <c:pt idx="725">
                  <c:v>0.3352</c:v>
                </c:pt>
                <c:pt idx="726">
                  <c:v>0.325</c:v>
                </c:pt>
                <c:pt idx="727">
                  <c:v>0.3495</c:v>
                </c:pt>
                <c:pt idx="728">
                  <c:v>0.325</c:v>
                </c:pt>
                <c:pt idx="729">
                  <c:v>0.3495</c:v>
                </c:pt>
                <c:pt idx="730">
                  <c:v>0.325</c:v>
                </c:pt>
                <c:pt idx="731">
                  <c:v>0.325</c:v>
                </c:pt>
                <c:pt idx="732">
                  <c:v>0.355</c:v>
                </c:pt>
                <c:pt idx="733">
                  <c:v>0.349</c:v>
                </c:pt>
                <c:pt idx="734">
                  <c:v>0.325</c:v>
                </c:pt>
                <c:pt idx="735">
                  <c:v>0.325</c:v>
                </c:pt>
                <c:pt idx="736">
                  <c:v>0.3495</c:v>
                </c:pt>
                <c:pt idx="737">
                  <c:v>0.3189</c:v>
                </c:pt>
                <c:pt idx="738">
                  <c:v>0.3167</c:v>
                </c:pt>
                <c:pt idx="739">
                  <c:v>0.349</c:v>
                </c:pt>
                <c:pt idx="740">
                  <c:v>0.3</c:v>
                </c:pt>
                <c:pt idx="741">
                  <c:v>0.3</c:v>
                </c:pt>
                <c:pt idx="742">
                  <c:v>0.3209</c:v>
                </c:pt>
                <c:pt idx="743">
                  <c:v>0.3495</c:v>
                </c:pt>
                <c:pt idx="744">
                  <c:v>0.325</c:v>
                </c:pt>
                <c:pt idx="745">
                  <c:v>0.3195</c:v>
                </c:pt>
                <c:pt idx="746">
                  <c:v>0.3699</c:v>
                </c:pt>
                <c:pt idx="747">
                  <c:v>0.325</c:v>
                </c:pt>
                <c:pt idx="748">
                  <c:v>0.3995</c:v>
                </c:pt>
                <c:pt idx="749">
                  <c:v>0.3995</c:v>
                </c:pt>
                <c:pt idx="750">
                  <c:v>0.375</c:v>
                </c:pt>
                <c:pt idx="751">
                  <c:v>0.4172</c:v>
                </c:pt>
                <c:pt idx="752">
                  <c:v>0.3925</c:v>
                </c:pt>
                <c:pt idx="753">
                  <c:v>0.4</c:v>
                </c:pt>
                <c:pt idx="754">
                  <c:v>0.425</c:v>
                </c:pt>
                <c:pt idx="755">
                  <c:v>0.55</c:v>
                </c:pt>
                <c:pt idx="756">
                  <c:v>0.525</c:v>
                </c:pt>
                <c:pt idx="757">
                  <c:v>0.475</c:v>
                </c:pt>
                <c:pt idx="758">
                  <c:v>0.5</c:v>
                </c:pt>
                <c:pt idx="759">
                  <c:v>0.5959</c:v>
                </c:pt>
                <c:pt idx="760">
                  <c:v>0.5959</c:v>
                </c:pt>
                <c:pt idx="761">
                  <c:v>0.5033</c:v>
                </c:pt>
                <c:pt idx="762">
                  <c:v>0.519</c:v>
                </c:pt>
                <c:pt idx="763">
                  <c:v>0.518</c:v>
                </c:pt>
                <c:pt idx="764">
                  <c:v>0.9305</c:v>
                </c:pt>
                <c:pt idx="765">
                  <c:v>0.7313</c:v>
                </c:pt>
                <c:pt idx="766">
                  <c:v>0.4945</c:v>
                </c:pt>
                <c:pt idx="767">
                  <c:v>0.5563</c:v>
                </c:pt>
                <c:pt idx="768">
                  <c:v>0.55</c:v>
                </c:pt>
                <c:pt idx="769">
                  <c:v>0.55</c:v>
                </c:pt>
                <c:pt idx="770">
                  <c:v>0.55</c:v>
                </c:pt>
                <c:pt idx="771">
                  <c:v>0.55</c:v>
                </c:pt>
                <c:pt idx="772">
                  <c:v>0.55</c:v>
                </c:pt>
                <c:pt idx="773">
                  <c:v>0.55</c:v>
                </c:pt>
                <c:pt idx="774">
                  <c:v>0.5777</c:v>
                </c:pt>
                <c:pt idx="775">
                  <c:v>0.5</c:v>
                </c:pt>
                <c:pt idx="776">
                  <c:v>0.5807</c:v>
                </c:pt>
                <c:pt idx="777">
                  <c:v>0.58</c:v>
                </c:pt>
                <c:pt idx="778">
                  <c:v>0.5978</c:v>
                </c:pt>
                <c:pt idx="779">
                  <c:v>0.5554</c:v>
                </c:pt>
                <c:pt idx="780">
                  <c:v>0.5529</c:v>
                </c:pt>
                <c:pt idx="781">
                  <c:v>0.52</c:v>
                </c:pt>
                <c:pt idx="782">
                  <c:v>0.4471</c:v>
                </c:pt>
                <c:pt idx="783">
                  <c:v>0.494</c:v>
                </c:pt>
                <c:pt idx="784">
                  <c:v>0.45</c:v>
                </c:pt>
                <c:pt idx="785">
                  <c:v>0.4949</c:v>
                </c:pt>
                <c:pt idx="786">
                  <c:v>0.4589</c:v>
                </c:pt>
                <c:pt idx="787">
                  <c:v>0.45</c:v>
                </c:pt>
                <c:pt idx="788">
                  <c:v>0.4858</c:v>
                </c:pt>
                <c:pt idx="789">
                  <c:v>0.4439</c:v>
                </c:pt>
                <c:pt idx="790">
                  <c:v>0.475</c:v>
                </c:pt>
                <c:pt idx="791">
                  <c:v>0.475</c:v>
                </c:pt>
                <c:pt idx="792">
                  <c:v>0.44</c:v>
                </c:pt>
                <c:pt idx="793">
                  <c:v>0.44</c:v>
                </c:pt>
                <c:pt idx="794">
                  <c:v>0.5</c:v>
                </c:pt>
                <c:pt idx="795">
                  <c:v>0.4924</c:v>
                </c:pt>
                <c:pt idx="796">
                  <c:v>0.4485</c:v>
                </c:pt>
                <c:pt idx="797">
                  <c:v>0.429</c:v>
                </c:pt>
                <c:pt idx="798">
                  <c:v>0.48</c:v>
                </c:pt>
                <c:pt idx="799">
                  <c:v>0.46</c:v>
                </c:pt>
                <c:pt idx="800">
                  <c:v>0.425</c:v>
                </c:pt>
                <c:pt idx="801">
                  <c:v>0.425</c:v>
                </c:pt>
                <c:pt idx="802">
                  <c:v>0.411</c:v>
                </c:pt>
                <c:pt idx="803">
                  <c:v>0.425</c:v>
                </c:pt>
                <c:pt idx="804">
                  <c:v>0.4485</c:v>
                </c:pt>
                <c:pt idx="805">
                  <c:v>0.4625</c:v>
                </c:pt>
                <c:pt idx="806">
                  <c:v>0.4975</c:v>
                </c:pt>
                <c:pt idx="807">
                  <c:v>0.4559</c:v>
                </c:pt>
                <c:pt idx="808">
                  <c:v>0.4567</c:v>
                </c:pt>
                <c:pt idx="809">
                  <c:v>0.4595</c:v>
                </c:pt>
                <c:pt idx="810">
                  <c:v>0.4387</c:v>
                </c:pt>
                <c:pt idx="811">
                  <c:v>0.4</c:v>
                </c:pt>
                <c:pt idx="812">
                  <c:v>0.4</c:v>
                </c:pt>
                <c:pt idx="813">
                  <c:v>0.425</c:v>
                </c:pt>
                <c:pt idx="814">
                  <c:v>0.4042</c:v>
                </c:pt>
                <c:pt idx="815">
                  <c:v>0.375</c:v>
                </c:pt>
                <c:pt idx="816">
                  <c:v>0.4499</c:v>
                </c:pt>
                <c:pt idx="817">
                  <c:v>0.4318</c:v>
                </c:pt>
                <c:pt idx="818">
                  <c:v>0.444</c:v>
                </c:pt>
                <c:pt idx="819">
                  <c:v>0.425</c:v>
                </c:pt>
                <c:pt idx="820">
                  <c:v>0.425</c:v>
                </c:pt>
                <c:pt idx="821">
                  <c:v>0.46</c:v>
                </c:pt>
                <c:pt idx="822">
                  <c:v>0.4625</c:v>
                </c:pt>
                <c:pt idx="823">
                  <c:v>0.475</c:v>
                </c:pt>
                <c:pt idx="824">
                  <c:v>0.45</c:v>
                </c:pt>
                <c:pt idx="825">
                  <c:v>0.425</c:v>
                </c:pt>
                <c:pt idx="826">
                  <c:v>0.425</c:v>
                </c:pt>
                <c:pt idx="827">
                  <c:v>0.45</c:v>
                </c:pt>
                <c:pt idx="828">
                  <c:v>0.4235</c:v>
                </c:pt>
                <c:pt idx="829">
                  <c:v>0.435</c:v>
                </c:pt>
                <c:pt idx="830">
                  <c:v>0.435</c:v>
                </c:pt>
                <c:pt idx="831">
                  <c:v>0.45</c:v>
                </c:pt>
                <c:pt idx="832">
                  <c:v>0.475</c:v>
                </c:pt>
                <c:pt idx="833">
                  <c:v>0.465</c:v>
                </c:pt>
                <c:pt idx="834">
                  <c:v>0.465</c:v>
                </c:pt>
                <c:pt idx="835">
                  <c:v>0.4388</c:v>
                </c:pt>
                <c:pt idx="836">
                  <c:v>0.475</c:v>
                </c:pt>
                <c:pt idx="837">
                  <c:v>0.4235</c:v>
                </c:pt>
                <c:pt idx="838">
                  <c:v>0.4438</c:v>
                </c:pt>
                <c:pt idx="839">
                  <c:v>0.5562</c:v>
                </c:pt>
                <c:pt idx="840">
                  <c:v>0.4375</c:v>
                </c:pt>
                <c:pt idx="841">
                  <c:v>0.47</c:v>
                </c:pt>
                <c:pt idx="842">
                  <c:v>0.47</c:v>
                </c:pt>
                <c:pt idx="843">
                  <c:v>0.4438</c:v>
                </c:pt>
                <c:pt idx="844">
                  <c:v>0.425</c:v>
                </c:pt>
                <c:pt idx="845">
                  <c:v>0.43</c:v>
                </c:pt>
                <c:pt idx="846">
                  <c:v>0.425</c:v>
                </c:pt>
                <c:pt idx="847">
                  <c:v>0.41</c:v>
                </c:pt>
                <c:pt idx="848">
                  <c:v>0.41</c:v>
                </c:pt>
                <c:pt idx="849">
                  <c:v>0.425</c:v>
                </c:pt>
                <c:pt idx="850">
                  <c:v>0.522</c:v>
                </c:pt>
                <c:pt idx="851">
                  <c:v>0.4813</c:v>
                </c:pt>
                <c:pt idx="852">
                  <c:v>0.425</c:v>
                </c:pt>
                <c:pt idx="853">
                  <c:v>0.4245</c:v>
                </c:pt>
                <c:pt idx="854">
                  <c:v>0.4509</c:v>
                </c:pt>
                <c:pt idx="855">
                  <c:v>0.425</c:v>
                </c:pt>
                <c:pt idx="856">
                  <c:v>0.407</c:v>
                </c:pt>
                <c:pt idx="857">
                  <c:v>0.425</c:v>
                </c:pt>
                <c:pt idx="858">
                  <c:v>0.425</c:v>
                </c:pt>
                <c:pt idx="859">
                  <c:v>0.425</c:v>
                </c:pt>
                <c:pt idx="860">
                  <c:v>0.425</c:v>
                </c:pt>
                <c:pt idx="861">
                  <c:v>0.425</c:v>
                </c:pt>
                <c:pt idx="862">
                  <c:v>0.44</c:v>
                </c:pt>
                <c:pt idx="863">
                  <c:v>0.44</c:v>
                </c:pt>
                <c:pt idx="864">
                  <c:v>0.4625</c:v>
                </c:pt>
                <c:pt idx="865">
                  <c:v>0.4495</c:v>
                </c:pt>
                <c:pt idx="866">
                  <c:v>0.425</c:v>
                </c:pt>
                <c:pt idx="867">
                  <c:v>0.425</c:v>
                </c:pt>
                <c:pt idx="868">
                  <c:v>0.4675</c:v>
                </c:pt>
                <c:pt idx="869">
                  <c:v>0.455</c:v>
                </c:pt>
                <c:pt idx="870">
                  <c:v>0.425</c:v>
                </c:pt>
                <c:pt idx="871">
                  <c:v>0.425</c:v>
                </c:pt>
                <c:pt idx="872">
                  <c:v>0.455</c:v>
                </c:pt>
                <c:pt idx="873">
                  <c:v>0.455</c:v>
                </c:pt>
                <c:pt idx="874">
                  <c:v>0.4495</c:v>
                </c:pt>
                <c:pt idx="875">
                  <c:v>0.4495</c:v>
                </c:pt>
                <c:pt idx="876">
                  <c:v>0.425</c:v>
                </c:pt>
                <c:pt idx="877">
                  <c:v>0.455</c:v>
                </c:pt>
                <c:pt idx="878">
                  <c:v>0.455</c:v>
                </c:pt>
                <c:pt idx="879">
                  <c:v>0.4495</c:v>
                </c:pt>
                <c:pt idx="880">
                  <c:v>0.4495</c:v>
                </c:pt>
                <c:pt idx="881">
                  <c:v>0.415</c:v>
                </c:pt>
                <c:pt idx="882">
                  <c:v>0.45</c:v>
                </c:pt>
                <c:pt idx="883">
                  <c:v>0.4295</c:v>
                </c:pt>
                <c:pt idx="884">
                  <c:v>0.4</c:v>
                </c:pt>
                <c:pt idx="885">
                  <c:v>0.3995</c:v>
                </c:pt>
                <c:pt idx="886">
                  <c:v>0.4</c:v>
                </c:pt>
                <c:pt idx="887">
                  <c:v>0.4</c:v>
                </c:pt>
                <c:pt idx="888">
                  <c:v>0.4</c:v>
                </c:pt>
                <c:pt idx="889">
                  <c:v>0.385</c:v>
                </c:pt>
                <c:pt idx="890">
                  <c:v>0.4</c:v>
                </c:pt>
                <c:pt idx="891">
                  <c:v>0.39</c:v>
                </c:pt>
                <c:pt idx="892">
                  <c:v>0.39</c:v>
                </c:pt>
                <c:pt idx="893">
                  <c:v>0.435</c:v>
                </c:pt>
                <c:pt idx="894">
                  <c:v>0.3995</c:v>
                </c:pt>
                <c:pt idx="895">
                  <c:v>0.37</c:v>
                </c:pt>
                <c:pt idx="896">
                  <c:v>0.39</c:v>
                </c:pt>
                <c:pt idx="897">
                  <c:v>0.39</c:v>
                </c:pt>
                <c:pt idx="898">
                  <c:v>0.4</c:v>
                </c:pt>
                <c:pt idx="899">
                  <c:v>0.41</c:v>
                </c:pt>
                <c:pt idx="900">
                  <c:v>0.43</c:v>
                </c:pt>
                <c:pt idx="901">
                  <c:v>0.43</c:v>
                </c:pt>
                <c:pt idx="902">
                  <c:v>0.41</c:v>
                </c:pt>
                <c:pt idx="903">
                  <c:v>0.41</c:v>
                </c:pt>
                <c:pt idx="904">
                  <c:v>0.4</c:v>
                </c:pt>
                <c:pt idx="905">
                  <c:v>0.425</c:v>
                </c:pt>
                <c:pt idx="906">
                  <c:v>0.425</c:v>
                </c:pt>
                <c:pt idx="907">
                  <c:v>0.415</c:v>
                </c:pt>
                <c:pt idx="908">
                  <c:v>0.4888</c:v>
                </c:pt>
                <c:pt idx="909">
                  <c:v>0.4</c:v>
                </c:pt>
                <c:pt idx="910">
                  <c:v>0.3995</c:v>
                </c:pt>
                <c:pt idx="911">
                  <c:v>0.4</c:v>
                </c:pt>
                <c:pt idx="912">
                  <c:v>0.4</c:v>
                </c:pt>
                <c:pt idx="913">
                  <c:v>0.4625</c:v>
                </c:pt>
                <c:pt idx="914">
                  <c:v>0.3813</c:v>
                </c:pt>
                <c:pt idx="915">
                  <c:v>0.3813</c:v>
                </c:pt>
                <c:pt idx="916">
                  <c:v>0.4</c:v>
                </c:pt>
                <c:pt idx="917">
                  <c:v>0.4633</c:v>
                </c:pt>
                <c:pt idx="918">
                  <c:v>0.4625</c:v>
                </c:pt>
                <c:pt idx="919">
                  <c:v>0.3813</c:v>
                </c:pt>
                <c:pt idx="920">
                  <c:v>0.4813</c:v>
                </c:pt>
                <c:pt idx="921">
                  <c:v>0.4513</c:v>
                </c:pt>
                <c:pt idx="922">
                  <c:v>0.3995</c:v>
                </c:pt>
                <c:pt idx="923">
                  <c:v>0.375</c:v>
                </c:pt>
                <c:pt idx="924">
                  <c:v>0.375</c:v>
                </c:pt>
                <c:pt idx="925">
                  <c:v>0.375</c:v>
                </c:pt>
                <c:pt idx="926">
                  <c:v>0.375</c:v>
                </c:pt>
                <c:pt idx="927">
                  <c:v>0.375</c:v>
                </c:pt>
                <c:pt idx="928">
                  <c:v>0.3995</c:v>
                </c:pt>
                <c:pt idx="929">
                  <c:v>0.3995</c:v>
                </c:pt>
                <c:pt idx="930">
                  <c:v>0.3745</c:v>
                </c:pt>
                <c:pt idx="931">
                  <c:v>0.3945</c:v>
                </c:pt>
                <c:pt idx="932">
                  <c:v>0.3945</c:v>
                </c:pt>
                <c:pt idx="933">
                  <c:v>0.3945</c:v>
                </c:pt>
                <c:pt idx="934">
                  <c:v>0.3995</c:v>
                </c:pt>
                <c:pt idx="935">
                  <c:v>0.3995</c:v>
                </c:pt>
                <c:pt idx="936">
                  <c:v>0.3945</c:v>
                </c:pt>
                <c:pt idx="937">
                  <c:v>0.3995</c:v>
                </c:pt>
                <c:pt idx="938">
                  <c:v>0.382</c:v>
                </c:pt>
                <c:pt idx="939">
                  <c:v>0.3425</c:v>
                </c:pt>
                <c:pt idx="940">
                  <c:v>0.35</c:v>
                </c:pt>
                <c:pt idx="941">
                  <c:v>0.3</c:v>
                </c:pt>
                <c:pt idx="942">
                  <c:v>0.3</c:v>
                </c:pt>
                <c:pt idx="943">
                  <c:v>0.3995</c:v>
                </c:pt>
                <c:pt idx="944">
                  <c:v>0.3945</c:v>
                </c:pt>
                <c:pt idx="945">
                  <c:v>0.3945</c:v>
                </c:pt>
                <c:pt idx="946">
                  <c:v>0.3883</c:v>
                </c:pt>
                <c:pt idx="947">
                  <c:v>0.3425</c:v>
                </c:pt>
                <c:pt idx="948">
                  <c:v>0.3883</c:v>
                </c:pt>
                <c:pt idx="949">
                  <c:v>0.275</c:v>
                </c:pt>
                <c:pt idx="950">
                  <c:v>0.3883</c:v>
                </c:pt>
                <c:pt idx="951">
                  <c:v>0.35</c:v>
                </c:pt>
                <c:pt idx="952">
                  <c:v>0.275</c:v>
                </c:pt>
                <c:pt idx="953">
                  <c:v>0.35</c:v>
                </c:pt>
                <c:pt idx="954">
                  <c:v>0.3883</c:v>
                </c:pt>
                <c:pt idx="955">
                  <c:v>0.3883</c:v>
                </c:pt>
                <c:pt idx="956">
                  <c:v>0.382</c:v>
                </c:pt>
                <c:pt idx="957">
                  <c:v>0.275</c:v>
                </c:pt>
                <c:pt idx="958">
                  <c:v>0.3883</c:v>
                </c:pt>
                <c:pt idx="959">
                  <c:v>0.275</c:v>
                </c:pt>
                <c:pt idx="960">
                  <c:v>0.382</c:v>
                </c:pt>
                <c:pt idx="961">
                  <c:v>0.295</c:v>
                </c:pt>
                <c:pt idx="962">
                  <c:v>0.3388</c:v>
                </c:pt>
                <c:pt idx="963">
                  <c:v>0.382</c:v>
                </c:pt>
                <c:pt idx="964">
                  <c:v>0.382</c:v>
                </c:pt>
                <c:pt idx="965">
                  <c:v>0.382</c:v>
                </c:pt>
                <c:pt idx="966">
                  <c:v>0.382</c:v>
                </c:pt>
                <c:pt idx="967">
                  <c:v>0.2625</c:v>
                </c:pt>
                <c:pt idx="968">
                  <c:v>0.2375</c:v>
                </c:pt>
                <c:pt idx="969">
                  <c:v>0.2563</c:v>
                </c:pt>
                <c:pt idx="970">
                  <c:v>0.2375</c:v>
                </c:pt>
                <c:pt idx="971">
                  <c:v>0.2438</c:v>
                </c:pt>
                <c:pt idx="972">
                  <c:v>0.2688</c:v>
                </c:pt>
                <c:pt idx="973">
                  <c:v>0.3</c:v>
                </c:pt>
                <c:pt idx="974">
                  <c:v>0.2563</c:v>
                </c:pt>
                <c:pt idx="975">
                  <c:v>0.3</c:v>
                </c:pt>
                <c:pt idx="976">
                  <c:v>0.3883</c:v>
                </c:pt>
                <c:pt idx="977">
                  <c:v>0.3883</c:v>
                </c:pt>
                <c:pt idx="978">
                  <c:v>0.2</c:v>
                </c:pt>
                <c:pt idx="979">
                  <c:v>0.3695</c:v>
                </c:pt>
                <c:pt idx="980">
                  <c:v>0.3995</c:v>
                </c:pt>
                <c:pt idx="981">
                  <c:v>0.3</c:v>
                </c:pt>
                <c:pt idx="982">
                  <c:v>0.3695</c:v>
                </c:pt>
                <c:pt idx="983">
                  <c:v>0.3125</c:v>
                </c:pt>
                <c:pt idx="984">
                  <c:v>0.2875</c:v>
                </c:pt>
                <c:pt idx="985">
                  <c:v>0.3125</c:v>
                </c:pt>
                <c:pt idx="986">
                  <c:v>0.382</c:v>
                </c:pt>
                <c:pt idx="987">
                  <c:v>0.382</c:v>
                </c:pt>
                <c:pt idx="988">
                  <c:v>0.275</c:v>
                </c:pt>
                <c:pt idx="989">
                  <c:v>0.3</c:v>
                </c:pt>
                <c:pt idx="990">
                  <c:v>0.3995</c:v>
                </c:pt>
                <c:pt idx="991">
                  <c:v>0.325</c:v>
                </c:pt>
                <c:pt idx="992">
                  <c:v>0.2625</c:v>
                </c:pt>
                <c:pt idx="993">
                  <c:v>0.3245</c:v>
                </c:pt>
                <c:pt idx="994">
                  <c:v>0.3188</c:v>
                </c:pt>
                <c:pt idx="995">
                  <c:v>0.3245</c:v>
                </c:pt>
                <c:pt idx="996">
                  <c:v>0.3245</c:v>
                </c:pt>
                <c:pt idx="997">
                  <c:v>0.3245</c:v>
                </c:pt>
                <c:pt idx="998">
                  <c:v>0.3245</c:v>
                </c:pt>
                <c:pt idx="999">
                  <c:v>0.325</c:v>
                </c:pt>
                <c:pt idx="1000">
                  <c:v>0.3245</c:v>
                </c:pt>
                <c:pt idx="1001">
                  <c:v>0.3245</c:v>
                </c:pt>
                <c:pt idx="1002">
                  <c:v>0.3245</c:v>
                </c:pt>
                <c:pt idx="1003">
                  <c:v>0.3245</c:v>
                </c:pt>
                <c:pt idx="1004">
                  <c:v>0.25</c:v>
                </c:pt>
                <c:pt idx="1005">
                  <c:v>0.225</c:v>
                </c:pt>
                <c:pt idx="1006">
                  <c:v>0.2375</c:v>
                </c:pt>
                <c:pt idx="1007">
                  <c:v>0.3245</c:v>
                </c:pt>
                <c:pt idx="1008">
                  <c:v>0.3245</c:v>
                </c:pt>
                <c:pt idx="1009">
                  <c:v>0.3245</c:v>
                </c:pt>
                <c:pt idx="1010">
                  <c:v>0.3125</c:v>
                </c:pt>
                <c:pt idx="1011">
                  <c:v>0.2313</c:v>
                </c:pt>
                <c:pt idx="1012">
                  <c:v>0.25</c:v>
                </c:pt>
                <c:pt idx="1013">
                  <c:v>0.2945</c:v>
                </c:pt>
                <c:pt idx="1014">
                  <c:v>0.25</c:v>
                </c:pt>
                <c:pt idx="1015">
                  <c:v>0.3245</c:v>
                </c:pt>
                <c:pt idx="1016">
                  <c:v>0.2625</c:v>
                </c:pt>
                <c:pt idx="1017">
                  <c:v>0.2875</c:v>
                </c:pt>
                <c:pt idx="1018">
                  <c:v>0.35</c:v>
                </c:pt>
                <c:pt idx="1019">
                  <c:v>0.225</c:v>
                </c:pt>
                <c:pt idx="1020">
                  <c:v>0.25</c:v>
                </c:pt>
                <c:pt idx="1021">
                  <c:v>0.3</c:v>
                </c:pt>
                <c:pt idx="1022">
                  <c:v>0.2945</c:v>
                </c:pt>
                <c:pt idx="1023">
                  <c:v>0.3438</c:v>
                </c:pt>
                <c:pt idx="1024">
                  <c:v>0.25</c:v>
                </c:pt>
                <c:pt idx="1025">
                  <c:v>0.375</c:v>
                </c:pt>
                <c:pt idx="1026">
                  <c:v>0.307</c:v>
                </c:pt>
                <c:pt idx="1027">
                  <c:v>0.3245</c:v>
                </c:pt>
                <c:pt idx="1028">
                  <c:v>0.2625</c:v>
                </c:pt>
                <c:pt idx="1029">
                  <c:v>0.2945</c:v>
                </c:pt>
                <c:pt idx="1030">
                  <c:v>0.3563</c:v>
                </c:pt>
                <c:pt idx="1031">
                  <c:v>0.3245</c:v>
                </c:pt>
                <c:pt idx="1032">
                  <c:v>0.3563</c:v>
                </c:pt>
                <c:pt idx="1033">
                  <c:v>0.3</c:v>
                </c:pt>
                <c:pt idx="1034">
                  <c:v>0.3245</c:v>
                </c:pt>
                <c:pt idx="1035">
                  <c:v>0.325</c:v>
                </c:pt>
                <c:pt idx="1036">
                  <c:v>0.325</c:v>
                </c:pt>
                <c:pt idx="1037">
                  <c:v>0.375</c:v>
                </c:pt>
                <c:pt idx="1038">
                  <c:v>0.3245</c:v>
                </c:pt>
                <c:pt idx="1039">
                  <c:v>0.324</c:v>
                </c:pt>
                <c:pt idx="1040">
                  <c:v>0.2875</c:v>
                </c:pt>
                <c:pt idx="1041">
                  <c:v>0.325</c:v>
                </c:pt>
                <c:pt idx="1042">
                  <c:v>0.3625</c:v>
                </c:pt>
                <c:pt idx="1043">
                  <c:v>0.325</c:v>
                </c:pt>
                <c:pt idx="1044">
                  <c:v>0.3625</c:v>
                </c:pt>
                <c:pt idx="1045">
                  <c:v>0.338</c:v>
                </c:pt>
                <c:pt idx="1046">
                  <c:v>0.3505</c:v>
                </c:pt>
                <c:pt idx="1047">
                  <c:v>0.3505</c:v>
                </c:pt>
                <c:pt idx="1048">
                  <c:v>0.374</c:v>
                </c:pt>
                <c:pt idx="1049">
                  <c:v>0.338</c:v>
                </c:pt>
                <c:pt idx="1050">
                  <c:v>0.363</c:v>
                </c:pt>
                <c:pt idx="1051">
                  <c:v>0.3188</c:v>
                </c:pt>
                <c:pt idx="1052">
                  <c:v>0.3125</c:v>
                </c:pt>
                <c:pt idx="1053">
                  <c:v>0.3063</c:v>
                </c:pt>
                <c:pt idx="1054">
                  <c:v>0.399</c:v>
                </c:pt>
                <c:pt idx="1055">
                  <c:v>0.3188</c:v>
                </c:pt>
                <c:pt idx="1056">
                  <c:v>0.3063</c:v>
                </c:pt>
                <c:pt idx="1057">
                  <c:v>0.3188</c:v>
                </c:pt>
                <c:pt idx="1058">
                  <c:v>0.3375</c:v>
                </c:pt>
                <c:pt idx="1059">
                  <c:v>0.3625</c:v>
                </c:pt>
                <c:pt idx="1060">
                  <c:v>0.363</c:v>
                </c:pt>
                <c:pt idx="1061">
                  <c:v>0.3563</c:v>
                </c:pt>
                <c:pt idx="1062">
                  <c:v>0.3625</c:v>
                </c:pt>
                <c:pt idx="1063">
                  <c:v>0.3755</c:v>
                </c:pt>
                <c:pt idx="1064">
                  <c:v>0.3755</c:v>
                </c:pt>
                <c:pt idx="1065">
                  <c:v>0.3755</c:v>
                </c:pt>
                <c:pt idx="1066">
                  <c:v>0.3625</c:v>
                </c:pt>
                <c:pt idx="1067">
                  <c:v>0.35</c:v>
                </c:pt>
                <c:pt idx="1068">
                  <c:v>0.325</c:v>
                </c:pt>
                <c:pt idx="1069">
                  <c:v>0.4313</c:v>
                </c:pt>
                <c:pt idx="1070">
                  <c:v>0.4438</c:v>
                </c:pt>
                <c:pt idx="1071">
                  <c:v>0.4255</c:v>
                </c:pt>
                <c:pt idx="1072">
                  <c:v>0.363</c:v>
                </c:pt>
                <c:pt idx="1073">
                  <c:v>0.475</c:v>
                </c:pt>
                <c:pt idx="1074">
                  <c:v>0.3875</c:v>
                </c:pt>
                <c:pt idx="1075">
                  <c:v>0.4</c:v>
                </c:pt>
                <c:pt idx="1076">
                  <c:v>0.4043</c:v>
                </c:pt>
                <c:pt idx="1077">
                  <c:v>0.4375</c:v>
                </c:pt>
                <c:pt idx="1078">
                  <c:v>0.3875</c:v>
                </c:pt>
                <c:pt idx="1079">
                  <c:v>0.5</c:v>
                </c:pt>
                <c:pt idx="1080">
                  <c:v>0.475</c:v>
                </c:pt>
                <c:pt idx="1081">
                  <c:v>0.4938</c:v>
                </c:pt>
                <c:pt idx="1082">
                  <c:v>0.5813</c:v>
                </c:pt>
                <c:pt idx="1083">
                  <c:v>0.4875</c:v>
                </c:pt>
                <c:pt idx="1084">
                  <c:v>0.5313</c:v>
                </c:pt>
                <c:pt idx="1085">
                  <c:v>0.5313</c:v>
                </c:pt>
                <c:pt idx="1086">
                  <c:v>0.5188</c:v>
                </c:pt>
                <c:pt idx="1087">
                  <c:v>0.5313</c:v>
                </c:pt>
                <c:pt idx="1088">
                  <c:v>0.5313</c:v>
                </c:pt>
                <c:pt idx="1089">
                  <c:v>0.5438</c:v>
                </c:pt>
                <c:pt idx="1090">
                  <c:v>0.5438</c:v>
                </c:pt>
                <c:pt idx="1091">
                  <c:v>0.5438</c:v>
                </c:pt>
                <c:pt idx="1092">
                  <c:v>0.4</c:v>
                </c:pt>
                <c:pt idx="1093">
                  <c:v>0.475</c:v>
                </c:pt>
                <c:pt idx="1094">
                  <c:v>0.4813</c:v>
                </c:pt>
                <c:pt idx="1095">
                  <c:v>0.4</c:v>
                </c:pt>
                <c:pt idx="1096">
                  <c:v>0.4</c:v>
                </c:pt>
                <c:pt idx="1097">
                  <c:v>0.45</c:v>
                </c:pt>
                <c:pt idx="1098">
                  <c:v>0.4563</c:v>
                </c:pt>
                <c:pt idx="1099">
                  <c:v>0.5125</c:v>
                </c:pt>
                <c:pt idx="1100">
                  <c:v>0.4625</c:v>
                </c:pt>
                <c:pt idx="1101">
                  <c:v>0.525</c:v>
                </c:pt>
                <c:pt idx="1102">
                  <c:v>0.429</c:v>
                </c:pt>
                <c:pt idx="1103">
                  <c:v>0.475</c:v>
                </c:pt>
                <c:pt idx="1104">
                  <c:v>0.45</c:v>
                </c:pt>
                <c:pt idx="1105">
                  <c:v>0.4125</c:v>
                </c:pt>
                <c:pt idx="1106">
                  <c:v>0.4875</c:v>
                </c:pt>
                <c:pt idx="1107">
                  <c:v>0.4645</c:v>
                </c:pt>
                <c:pt idx="1108">
                  <c:v>0.4645</c:v>
                </c:pt>
                <c:pt idx="1109">
                  <c:v>0.4563</c:v>
                </c:pt>
                <c:pt idx="1110">
                  <c:v>0.5375</c:v>
                </c:pt>
                <c:pt idx="1111">
                  <c:v>0.5375</c:v>
                </c:pt>
                <c:pt idx="1112">
                  <c:v>0.5</c:v>
                </c:pt>
                <c:pt idx="1113">
                  <c:v>0.5375</c:v>
                </c:pt>
                <c:pt idx="1114">
                  <c:v>0.5375</c:v>
                </c:pt>
                <c:pt idx="1115">
                  <c:v>0.5</c:v>
                </c:pt>
                <c:pt idx="1116">
                  <c:v>0.5365</c:v>
                </c:pt>
                <c:pt idx="1117">
                  <c:v>0.524</c:v>
                </c:pt>
                <c:pt idx="1118">
                  <c:v>0.6625</c:v>
                </c:pt>
                <c:pt idx="1119">
                  <c:v>0.5125</c:v>
                </c:pt>
                <c:pt idx="1120">
                  <c:v>0.499</c:v>
                </c:pt>
                <c:pt idx="1121">
                  <c:v>0.5</c:v>
                </c:pt>
                <c:pt idx="1122">
                  <c:v>0.5</c:v>
                </c:pt>
                <c:pt idx="1123">
                  <c:v>0.5115</c:v>
                </c:pt>
                <c:pt idx="1124">
                  <c:v>0.499</c:v>
                </c:pt>
                <c:pt idx="1125">
                  <c:v>0.5</c:v>
                </c:pt>
                <c:pt idx="1126">
                  <c:v>0.5</c:v>
                </c:pt>
                <c:pt idx="1127">
                  <c:v>0.5145</c:v>
                </c:pt>
                <c:pt idx="1128">
                  <c:v>0.5145</c:v>
                </c:pt>
                <c:pt idx="1129">
                  <c:v>0.5145</c:v>
                </c:pt>
                <c:pt idx="1130">
                  <c:v>0.5145</c:v>
                </c:pt>
                <c:pt idx="1131">
                  <c:v>0.5145</c:v>
                </c:pt>
                <c:pt idx="1132">
                  <c:v>0.4813</c:v>
                </c:pt>
                <c:pt idx="1133">
                  <c:v>0.4563</c:v>
                </c:pt>
                <c:pt idx="1134">
                  <c:v>0.4375</c:v>
                </c:pt>
                <c:pt idx="1135">
                  <c:v>0.4095</c:v>
                </c:pt>
                <c:pt idx="1136">
                  <c:v>0.4158</c:v>
                </c:pt>
                <c:pt idx="1137">
                  <c:v>0.4375</c:v>
                </c:pt>
                <c:pt idx="1138">
                  <c:v>0.4188</c:v>
                </c:pt>
                <c:pt idx="1139">
                  <c:v>0.45</c:v>
                </c:pt>
                <c:pt idx="1140">
                  <c:v>0.4313</c:v>
                </c:pt>
                <c:pt idx="1141">
                  <c:v>0.4375</c:v>
                </c:pt>
                <c:pt idx="1142">
                  <c:v>0.4375</c:v>
                </c:pt>
                <c:pt idx="1143">
                  <c:v>0.4533</c:v>
                </c:pt>
                <c:pt idx="1144">
                  <c:v>0.4658</c:v>
                </c:pt>
                <c:pt idx="1145">
                  <c:v>0.475</c:v>
                </c:pt>
                <c:pt idx="1146">
                  <c:v>0.475</c:v>
                </c:pt>
                <c:pt idx="1147">
                  <c:v>0.4875</c:v>
                </c:pt>
                <c:pt idx="1148">
                  <c:v>0.4625</c:v>
                </c:pt>
                <c:pt idx="1149">
                  <c:v>0.475</c:v>
                </c:pt>
                <c:pt idx="1150">
                  <c:v>0.4625</c:v>
                </c:pt>
                <c:pt idx="1151">
                  <c:v>0.475</c:v>
                </c:pt>
                <c:pt idx="1152">
                  <c:v>0.4375</c:v>
                </c:pt>
                <c:pt idx="1153">
                  <c:v>0.4485</c:v>
                </c:pt>
                <c:pt idx="1154">
                  <c:v>0.4485</c:v>
                </c:pt>
                <c:pt idx="1155">
                  <c:v>0.449</c:v>
                </c:pt>
                <c:pt idx="1156">
                  <c:v>0.4485</c:v>
                </c:pt>
                <c:pt idx="1157">
                  <c:v>0.4365</c:v>
                </c:pt>
                <c:pt idx="1158">
                  <c:v>0.4235</c:v>
                </c:pt>
                <c:pt idx="1159">
                  <c:v>0.449</c:v>
                </c:pt>
                <c:pt idx="1160">
                  <c:v>0.4235</c:v>
                </c:pt>
                <c:pt idx="1161">
                  <c:v>0.4235</c:v>
                </c:pt>
                <c:pt idx="1162">
                  <c:v>0.436</c:v>
                </c:pt>
                <c:pt idx="1163">
                  <c:v>0.436</c:v>
                </c:pt>
                <c:pt idx="1164">
                  <c:v>0.4485</c:v>
                </c:pt>
                <c:pt idx="1165">
                  <c:v>0.4485</c:v>
                </c:pt>
                <c:pt idx="1166">
                  <c:v>0.4235</c:v>
                </c:pt>
                <c:pt idx="1167">
                  <c:v>0.424</c:v>
                </c:pt>
                <c:pt idx="1168">
                  <c:v>0.4235</c:v>
                </c:pt>
                <c:pt idx="1169">
                  <c:v>0.425</c:v>
                </c:pt>
                <c:pt idx="1170">
                  <c:v>0.4375</c:v>
                </c:pt>
                <c:pt idx="1171">
                  <c:v>0.4235</c:v>
                </c:pt>
                <c:pt idx="1172">
                  <c:v>0.411</c:v>
                </c:pt>
                <c:pt idx="1173">
                  <c:v>0.3985</c:v>
                </c:pt>
                <c:pt idx="1174">
                  <c:v>0.411</c:v>
                </c:pt>
                <c:pt idx="1175">
                  <c:v>0.386</c:v>
                </c:pt>
                <c:pt idx="1176">
                  <c:v>0.3688</c:v>
                </c:pt>
                <c:pt idx="1177">
                  <c:v>0.4048</c:v>
                </c:pt>
                <c:pt idx="1178">
                  <c:v>0.3985</c:v>
                </c:pt>
                <c:pt idx="1179">
                  <c:v>0.4048</c:v>
                </c:pt>
                <c:pt idx="1180">
                  <c:v>0.4053</c:v>
                </c:pt>
                <c:pt idx="1181">
                  <c:v>0.5125</c:v>
                </c:pt>
                <c:pt idx="1182">
                  <c:v>0.3735</c:v>
                </c:pt>
                <c:pt idx="1183">
                  <c:v>0.375</c:v>
                </c:pt>
                <c:pt idx="1184">
                  <c:v>0.4005</c:v>
                </c:pt>
                <c:pt idx="1185">
                  <c:v>0.386</c:v>
                </c:pt>
                <c:pt idx="1186">
                  <c:v>0.3735</c:v>
                </c:pt>
                <c:pt idx="1187">
                  <c:v>0.3313</c:v>
                </c:pt>
                <c:pt idx="1188">
                  <c:v>0.3735</c:v>
                </c:pt>
                <c:pt idx="1189">
                  <c:v>0.3485</c:v>
                </c:pt>
                <c:pt idx="1190">
                  <c:v>0.3485</c:v>
                </c:pt>
                <c:pt idx="1191">
                  <c:v>0.3485</c:v>
                </c:pt>
                <c:pt idx="1192">
                  <c:v>0.3485</c:v>
                </c:pt>
                <c:pt idx="1193">
                  <c:v>0.374</c:v>
                </c:pt>
                <c:pt idx="1194">
                  <c:v>0.3485</c:v>
                </c:pt>
                <c:pt idx="1195">
                  <c:v>0.324</c:v>
                </c:pt>
                <c:pt idx="1196">
                  <c:v>0.3485</c:v>
                </c:pt>
                <c:pt idx="1197">
                  <c:v>0.3235</c:v>
                </c:pt>
                <c:pt idx="1198">
                  <c:v>0.3485</c:v>
                </c:pt>
                <c:pt idx="1199">
                  <c:v>0.3485</c:v>
                </c:pt>
                <c:pt idx="1200">
                  <c:v>0.3235</c:v>
                </c:pt>
                <c:pt idx="1201">
                  <c:v>0.3485</c:v>
                </c:pt>
                <c:pt idx="1202">
                  <c:v>0.3485</c:v>
                </c:pt>
                <c:pt idx="1203">
                  <c:v>0.325</c:v>
                </c:pt>
                <c:pt idx="1204">
                  <c:v>0.35</c:v>
                </c:pt>
                <c:pt idx="1205">
                  <c:v>0.325</c:v>
                </c:pt>
                <c:pt idx="1206">
                  <c:v>0.3235</c:v>
                </c:pt>
                <c:pt idx="1207">
                  <c:v>0.3115</c:v>
                </c:pt>
                <c:pt idx="1208">
                  <c:v>0.311</c:v>
                </c:pt>
                <c:pt idx="1209">
                  <c:v>0.3485</c:v>
                </c:pt>
                <c:pt idx="1210">
                  <c:v>0.311</c:v>
                </c:pt>
                <c:pt idx="1211">
                  <c:v>0.311</c:v>
                </c:pt>
                <c:pt idx="1212">
                  <c:v>0.3235</c:v>
                </c:pt>
                <c:pt idx="1213">
                  <c:v>0.3235</c:v>
                </c:pt>
                <c:pt idx="1214">
                  <c:v>0.336</c:v>
                </c:pt>
                <c:pt idx="1215">
                  <c:v>0.311</c:v>
                </c:pt>
                <c:pt idx="1216">
                  <c:v>0.35</c:v>
                </c:pt>
                <c:pt idx="1217">
                  <c:v>0.3235</c:v>
                </c:pt>
                <c:pt idx="1218">
                  <c:v>0.311</c:v>
                </c:pt>
                <c:pt idx="1219">
                  <c:v>0.2985</c:v>
                </c:pt>
                <c:pt idx="1220">
                  <c:v>0.311</c:v>
                </c:pt>
                <c:pt idx="1221">
                  <c:v>0.311</c:v>
                </c:pt>
                <c:pt idx="1222">
                  <c:v>0.275</c:v>
                </c:pt>
                <c:pt idx="1223">
                  <c:v>0.2813</c:v>
                </c:pt>
                <c:pt idx="1224">
                  <c:v>0.3125</c:v>
                </c:pt>
                <c:pt idx="1225">
                  <c:v>0.2938</c:v>
                </c:pt>
                <c:pt idx="1226">
                  <c:v>0.3</c:v>
                </c:pt>
                <c:pt idx="1227">
                  <c:v>0.3</c:v>
                </c:pt>
                <c:pt idx="1228">
                  <c:v>0.3</c:v>
                </c:pt>
                <c:pt idx="1229">
                  <c:v>0.3125</c:v>
                </c:pt>
                <c:pt idx="1230">
                  <c:v>0.3</c:v>
                </c:pt>
                <c:pt idx="1231">
                  <c:v>0.2875</c:v>
                </c:pt>
                <c:pt idx="1232">
                  <c:v>0.275</c:v>
                </c:pt>
                <c:pt idx="1233">
                  <c:v>0.275</c:v>
                </c:pt>
                <c:pt idx="1234">
                  <c:v>0.275</c:v>
                </c:pt>
                <c:pt idx="1235">
                  <c:v>0.2688</c:v>
                </c:pt>
                <c:pt idx="1236">
                  <c:v>0.2688</c:v>
                </c:pt>
                <c:pt idx="1237">
                  <c:v>0.2688</c:v>
                </c:pt>
                <c:pt idx="1238">
                  <c:v>0.2375</c:v>
                </c:pt>
                <c:pt idx="1239">
                  <c:v>0.2625</c:v>
                </c:pt>
                <c:pt idx="1240">
                  <c:v>0.2375</c:v>
                </c:pt>
                <c:pt idx="1241">
                  <c:v>0.2438</c:v>
                </c:pt>
                <c:pt idx="1242">
                  <c:v>0.2375</c:v>
                </c:pt>
                <c:pt idx="1243">
                  <c:v>0.2625</c:v>
                </c:pt>
                <c:pt idx="1244">
                  <c:v>0.2625</c:v>
                </c:pt>
                <c:pt idx="1245">
                  <c:v>0.2375</c:v>
                </c:pt>
                <c:pt idx="1246">
                  <c:v>0.25</c:v>
                </c:pt>
                <c:pt idx="1247">
                  <c:v>0.2623</c:v>
                </c:pt>
                <c:pt idx="1248">
                  <c:v>0.256</c:v>
                </c:pt>
                <c:pt idx="1249">
                  <c:v>0.2563</c:v>
                </c:pt>
                <c:pt idx="1250">
                  <c:v>0.2563</c:v>
                </c:pt>
                <c:pt idx="1251">
                  <c:v>0.2375</c:v>
                </c:pt>
                <c:pt idx="1252">
                  <c:v>0.3188</c:v>
                </c:pt>
                <c:pt idx="1253">
                  <c:v>0.2688</c:v>
                </c:pt>
                <c:pt idx="1254">
                  <c:v>0.275</c:v>
                </c:pt>
                <c:pt idx="1255">
                  <c:v>0.3125</c:v>
                </c:pt>
                <c:pt idx="1256">
                  <c:v>0.2688</c:v>
                </c:pt>
                <c:pt idx="1257">
                  <c:v>0.3</c:v>
                </c:pt>
                <c:pt idx="1258">
                  <c:v>0.3</c:v>
                </c:pt>
                <c:pt idx="1259">
                  <c:v>0.2625</c:v>
                </c:pt>
                <c:pt idx="1260">
                  <c:v>0.2875</c:v>
                </c:pt>
                <c:pt idx="1261">
                  <c:v>0.2938</c:v>
                </c:pt>
                <c:pt idx="1262">
                  <c:v>0.3</c:v>
                </c:pt>
                <c:pt idx="1263">
                  <c:v>0.3</c:v>
                </c:pt>
                <c:pt idx="1264">
                  <c:v>0.2375</c:v>
                </c:pt>
                <c:pt idx="1265">
                  <c:v>0.2875</c:v>
                </c:pt>
                <c:pt idx="1266">
                  <c:v>0.2875</c:v>
                </c:pt>
                <c:pt idx="1267">
                  <c:v>0.2875</c:v>
                </c:pt>
                <c:pt idx="1268">
                  <c:v>0.2438</c:v>
                </c:pt>
                <c:pt idx="1269">
                  <c:v>0.2938</c:v>
                </c:pt>
                <c:pt idx="1270">
                  <c:v>0.2375</c:v>
                </c:pt>
                <c:pt idx="1271">
                  <c:v>0.2938</c:v>
                </c:pt>
                <c:pt idx="1272">
                  <c:v>0.2875</c:v>
                </c:pt>
                <c:pt idx="1273">
                  <c:v>0.2938</c:v>
                </c:pt>
                <c:pt idx="1274">
                  <c:v>0.2938</c:v>
                </c:pt>
                <c:pt idx="1275">
                  <c:v>0.3</c:v>
                </c:pt>
                <c:pt idx="1276">
                  <c:v>0.3125</c:v>
                </c:pt>
                <c:pt idx="1277">
                  <c:v>0.3125</c:v>
                </c:pt>
                <c:pt idx="1278">
                  <c:v>0.3563</c:v>
                </c:pt>
                <c:pt idx="1279">
                  <c:v>0.2875</c:v>
                </c:pt>
                <c:pt idx="1280">
                  <c:v>0.3625</c:v>
                </c:pt>
                <c:pt idx="1281">
                  <c:v>0.3438</c:v>
                </c:pt>
                <c:pt idx="1282">
                  <c:v>0.3438</c:v>
                </c:pt>
                <c:pt idx="1283">
                  <c:v>0.3125</c:v>
                </c:pt>
                <c:pt idx="1284">
                  <c:v>0.35</c:v>
                </c:pt>
                <c:pt idx="1285">
                  <c:v>0.3375</c:v>
                </c:pt>
                <c:pt idx="1286">
                  <c:v>0.325</c:v>
                </c:pt>
                <c:pt idx="1287">
                  <c:v>0.3688</c:v>
                </c:pt>
                <c:pt idx="1288">
                  <c:v>0.3938</c:v>
                </c:pt>
                <c:pt idx="1289">
                  <c:v>0.3438</c:v>
                </c:pt>
                <c:pt idx="1290">
                  <c:v>0.3875</c:v>
                </c:pt>
                <c:pt idx="1291">
                  <c:v>0.3688</c:v>
                </c:pt>
                <c:pt idx="1292">
                  <c:v>0.3563</c:v>
                </c:pt>
                <c:pt idx="1293">
                  <c:v>0.3875</c:v>
                </c:pt>
                <c:pt idx="1294">
                  <c:v>0.4</c:v>
                </c:pt>
                <c:pt idx="1295">
                  <c:v>0.3813</c:v>
                </c:pt>
                <c:pt idx="1296">
                  <c:v>0.4</c:v>
                </c:pt>
                <c:pt idx="1297">
                  <c:v>0.4</c:v>
                </c:pt>
                <c:pt idx="1298">
                  <c:v>0.4</c:v>
                </c:pt>
                <c:pt idx="1299">
                  <c:v>0.4</c:v>
                </c:pt>
                <c:pt idx="1300">
                  <c:v>0.3688</c:v>
                </c:pt>
                <c:pt idx="1301">
                  <c:v>0.2875</c:v>
                </c:pt>
                <c:pt idx="1302">
                  <c:v>0.325</c:v>
                </c:pt>
                <c:pt idx="1303">
                  <c:v>0.3875</c:v>
                </c:pt>
                <c:pt idx="1304">
                  <c:v>0.3375</c:v>
                </c:pt>
                <c:pt idx="1305">
                  <c:v>0.3125</c:v>
                </c:pt>
                <c:pt idx="1306">
                  <c:v>0.2875</c:v>
                </c:pt>
                <c:pt idx="1307">
                  <c:v>0.325</c:v>
                </c:pt>
                <c:pt idx="1308">
                  <c:v>0.35</c:v>
                </c:pt>
                <c:pt idx="1309">
                  <c:v>0.3</c:v>
                </c:pt>
                <c:pt idx="1310">
                  <c:v>0.35</c:v>
                </c:pt>
                <c:pt idx="1311">
                  <c:v>0.25</c:v>
                </c:pt>
                <c:pt idx="1312">
                  <c:v>0.3</c:v>
                </c:pt>
                <c:pt idx="1313">
                  <c:v>0.3188</c:v>
                </c:pt>
                <c:pt idx="1314">
                  <c:v>0.225</c:v>
                </c:pt>
                <c:pt idx="1315">
                  <c:v>0.3188</c:v>
                </c:pt>
                <c:pt idx="1316">
                  <c:v>0.2813</c:v>
                </c:pt>
                <c:pt idx="1317">
                  <c:v>0.3</c:v>
                </c:pt>
                <c:pt idx="1318">
                  <c:v>0.25</c:v>
                </c:pt>
                <c:pt idx="1319">
                  <c:v>0.275</c:v>
                </c:pt>
                <c:pt idx="1320">
                  <c:v>0.275</c:v>
                </c:pt>
                <c:pt idx="1321">
                  <c:v>0.275</c:v>
                </c:pt>
                <c:pt idx="1322">
                  <c:v>0.275</c:v>
                </c:pt>
                <c:pt idx="1323">
                  <c:v>0.25</c:v>
                </c:pt>
                <c:pt idx="1324">
                  <c:v>0.25</c:v>
                </c:pt>
                <c:pt idx="1325">
                  <c:v>0.151</c:v>
                </c:pt>
                <c:pt idx="1326">
                  <c:v>0.2</c:v>
                </c:pt>
                <c:pt idx="1327">
                  <c:v>0.2875</c:v>
                </c:pt>
                <c:pt idx="1328">
                  <c:v>0.325</c:v>
                </c:pt>
                <c:pt idx="1329">
                  <c:v>0.275</c:v>
                </c:pt>
                <c:pt idx="1330">
                  <c:v>0.275</c:v>
                </c:pt>
                <c:pt idx="1331">
                  <c:v>0.3</c:v>
                </c:pt>
                <c:pt idx="1332">
                  <c:v>0.3</c:v>
                </c:pt>
                <c:pt idx="1333">
                  <c:v>0.25</c:v>
                </c:pt>
                <c:pt idx="1334">
                  <c:v>0.275</c:v>
                </c:pt>
                <c:pt idx="1335">
                  <c:v>0.3</c:v>
                </c:pt>
                <c:pt idx="1336">
                  <c:v>0.275</c:v>
                </c:pt>
                <c:pt idx="1337">
                  <c:v>0.325</c:v>
                </c:pt>
                <c:pt idx="1338">
                  <c:v>0.275</c:v>
                </c:pt>
                <c:pt idx="1339">
                  <c:v>0.275</c:v>
                </c:pt>
                <c:pt idx="1340">
                  <c:v>0.3</c:v>
                </c:pt>
                <c:pt idx="1341">
                  <c:v>0.25</c:v>
                </c:pt>
                <c:pt idx="1342">
                  <c:v>0.25</c:v>
                </c:pt>
                <c:pt idx="1343">
                  <c:v>0.225</c:v>
                </c:pt>
                <c:pt idx="1344">
                  <c:v>0.25</c:v>
                </c:pt>
                <c:pt idx="1345">
                  <c:v>0.3</c:v>
                </c:pt>
                <c:pt idx="1346">
                  <c:v>0.275</c:v>
                </c:pt>
                <c:pt idx="1347">
                  <c:v>0.3</c:v>
                </c:pt>
                <c:pt idx="1348">
                  <c:v>0.25</c:v>
                </c:pt>
                <c:pt idx="1349">
                  <c:v>0.2563</c:v>
                </c:pt>
                <c:pt idx="1350">
                  <c:v>0.25</c:v>
                </c:pt>
                <c:pt idx="1351">
                  <c:v>0.25</c:v>
                </c:pt>
                <c:pt idx="1352">
                  <c:v>0.275</c:v>
                </c:pt>
                <c:pt idx="1353">
                  <c:v>0.275</c:v>
                </c:pt>
                <c:pt idx="1354">
                  <c:v>0.25</c:v>
                </c:pt>
                <c:pt idx="1355">
                  <c:v>0.3</c:v>
                </c:pt>
                <c:pt idx="1356">
                  <c:v>0.275</c:v>
                </c:pt>
                <c:pt idx="1357">
                  <c:v>0.3</c:v>
                </c:pt>
                <c:pt idx="1358">
                  <c:v>0.275</c:v>
                </c:pt>
                <c:pt idx="1359">
                  <c:v>0.275</c:v>
                </c:pt>
                <c:pt idx="1360">
                  <c:v>0.275</c:v>
                </c:pt>
                <c:pt idx="1361">
                  <c:v>0.3</c:v>
                </c:pt>
                <c:pt idx="1362">
                  <c:v>0.25</c:v>
                </c:pt>
                <c:pt idx="1363">
                  <c:v>0.225</c:v>
                </c:pt>
                <c:pt idx="1364">
                  <c:v>0.3235</c:v>
                </c:pt>
                <c:pt idx="1365">
                  <c:v>0.25</c:v>
                </c:pt>
                <c:pt idx="1366">
                  <c:v>0.2438</c:v>
                </c:pt>
                <c:pt idx="1367">
                  <c:v>0.25</c:v>
                </c:pt>
                <c:pt idx="1368">
                  <c:v>0.225</c:v>
                </c:pt>
                <c:pt idx="1369">
                  <c:v>0.225</c:v>
                </c:pt>
                <c:pt idx="1370">
                  <c:v>0.2125</c:v>
                </c:pt>
                <c:pt idx="1371">
                  <c:v>0.201</c:v>
                </c:pt>
                <c:pt idx="1372">
                  <c:v>0.25</c:v>
                </c:pt>
                <c:pt idx="1373">
                  <c:v>0.2</c:v>
                </c:pt>
                <c:pt idx="1374">
                  <c:v>0.25</c:v>
                </c:pt>
                <c:pt idx="1375">
                  <c:v>0.225</c:v>
                </c:pt>
                <c:pt idx="1376">
                  <c:v>0.225</c:v>
                </c:pt>
                <c:pt idx="1377">
                  <c:v>0.175</c:v>
                </c:pt>
                <c:pt idx="1378">
                  <c:v>0.176</c:v>
                </c:pt>
                <c:pt idx="1379">
                  <c:v>0.175</c:v>
                </c:pt>
                <c:pt idx="1380">
                  <c:v>0.225</c:v>
                </c:pt>
                <c:pt idx="1381">
                  <c:v>0.275</c:v>
                </c:pt>
                <c:pt idx="1382">
                  <c:v>0.225</c:v>
                </c:pt>
                <c:pt idx="1383">
                  <c:v>0.225</c:v>
                </c:pt>
                <c:pt idx="1384">
                  <c:v>0.225</c:v>
                </c:pt>
                <c:pt idx="1385">
                  <c:v>0.2</c:v>
                </c:pt>
                <c:pt idx="1386">
                  <c:v>0.2125</c:v>
                </c:pt>
                <c:pt idx="1387">
                  <c:v>0.225</c:v>
                </c:pt>
                <c:pt idx="1388">
                  <c:v>0.2125</c:v>
                </c:pt>
                <c:pt idx="1389">
                  <c:v>0.2</c:v>
                </c:pt>
                <c:pt idx="1390">
                  <c:v>0.225</c:v>
                </c:pt>
                <c:pt idx="1391">
                  <c:v>0.2</c:v>
                </c:pt>
                <c:pt idx="1392">
                  <c:v>0.2125</c:v>
                </c:pt>
                <c:pt idx="1393">
                  <c:v>0.2125</c:v>
                </c:pt>
                <c:pt idx="1394">
                  <c:v>0.2125</c:v>
                </c:pt>
                <c:pt idx="1395">
                  <c:v>0.2125</c:v>
                </c:pt>
                <c:pt idx="1396">
                  <c:v>0.2485</c:v>
                </c:pt>
                <c:pt idx="1397">
                  <c:v>0.2125</c:v>
                </c:pt>
                <c:pt idx="1398">
                  <c:v>0.2125</c:v>
                </c:pt>
                <c:pt idx="1399">
                  <c:v>0.2</c:v>
                </c:pt>
                <c:pt idx="1400">
                  <c:v>0.2</c:v>
                </c:pt>
                <c:pt idx="1401">
                  <c:v>0.2</c:v>
                </c:pt>
                <c:pt idx="1402">
                  <c:v>0.2</c:v>
                </c:pt>
                <c:pt idx="1403">
                  <c:v>0.2</c:v>
                </c:pt>
                <c:pt idx="1404">
                  <c:v>0.2245</c:v>
                </c:pt>
                <c:pt idx="1405">
                  <c:v>0.175</c:v>
                </c:pt>
                <c:pt idx="1406">
                  <c:v>0.2</c:v>
                </c:pt>
                <c:pt idx="1407">
                  <c:v>0.1625</c:v>
                </c:pt>
                <c:pt idx="1408">
                  <c:v>0.1875</c:v>
                </c:pt>
                <c:pt idx="1409">
                  <c:v>0.1875</c:v>
                </c:pt>
                <c:pt idx="1410">
                  <c:v>0.2</c:v>
                </c:pt>
                <c:pt idx="1411">
                  <c:v>0.2</c:v>
                </c:pt>
                <c:pt idx="1412">
                  <c:v>0.2</c:v>
                </c:pt>
                <c:pt idx="1413">
                  <c:v>0.2</c:v>
                </c:pt>
                <c:pt idx="1414">
                  <c:v>0.2</c:v>
                </c:pt>
                <c:pt idx="1415">
                  <c:v>0.2</c:v>
                </c:pt>
                <c:pt idx="1416">
                  <c:v>0.2</c:v>
                </c:pt>
                <c:pt idx="1417">
                  <c:v>0.175</c:v>
                </c:pt>
                <c:pt idx="1418">
                  <c:v>0.175</c:v>
                </c:pt>
                <c:pt idx="1419">
                  <c:v>0.2</c:v>
                </c:pt>
                <c:pt idx="1420">
                  <c:v>0.175</c:v>
                </c:pt>
                <c:pt idx="1421">
                  <c:v>0.1875</c:v>
                </c:pt>
                <c:pt idx="1422">
                  <c:v>0.175</c:v>
                </c:pt>
                <c:pt idx="1423">
                  <c:v>0.1875</c:v>
                </c:pt>
                <c:pt idx="1424">
                  <c:v>0.125</c:v>
                </c:pt>
                <c:pt idx="1425">
                  <c:v>0.175</c:v>
                </c:pt>
                <c:pt idx="1426">
                  <c:v>0.175</c:v>
                </c:pt>
                <c:pt idx="1427">
                  <c:v>0.175</c:v>
                </c:pt>
                <c:pt idx="1428">
                  <c:v>0.225</c:v>
                </c:pt>
                <c:pt idx="1429">
                  <c:v>0.175</c:v>
                </c:pt>
                <c:pt idx="1430">
                  <c:v>0.2375</c:v>
                </c:pt>
                <c:pt idx="1431">
                  <c:v>0.175</c:v>
                </c:pt>
                <c:pt idx="1432">
                  <c:v>0.1938</c:v>
                </c:pt>
                <c:pt idx="1433">
                  <c:v>0.2125</c:v>
                </c:pt>
                <c:pt idx="1434">
                  <c:v>0.2</c:v>
                </c:pt>
                <c:pt idx="1435">
                  <c:v>0.2</c:v>
                </c:pt>
                <c:pt idx="1436">
                  <c:v>0.2</c:v>
                </c:pt>
                <c:pt idx="1437">
                  <c:v>0.2125</c:v>
                </c:pt>
                <c:pt idx="1438">
                  <c:v>0.175</c:v>
                </c:pt>
                <c:pt idx="1439">
                  <c:v>0.2</c:v>
                </c:pt>
                <c:pt idx="1440">
                  <c:v>0.2</c:v>
                </c:pt>
                <c:pt idx="1441">
                  <c:v>0.2</c:v>
                </c:pt>
                <c:pt idx="1442">
                  <c:v>0.2125</c:v>
                </c:pt>
                <c:pt idx="1443">
                  <c:v>0.225</c:v>
                </c:pt>
                <c:pt idx="1444">
                  <c:v>0.2</c:v>
                </c:pt>
                <c:pt idx="1445">
                  <c:v>0.175</c:v>
                </c:pt>
                <c:pt idx="1446">
                  <c:v>0.175</c:v>
                </c:pt>
                <c:pt idx="1447">
                  <c:v>0.175</c:v>
                </c:pt>
                <c:pt idx="1448">
                  <c:v>0.2</c:v>
                </c:pt>
                <c:pt idx="1449">
                  <c:v>0.2</c:v>
                </c:pt>
                <c:pt idx="1450">
                  <c:v>0.2125</c:v>
                </c:pt>
                <c:pt idx="1451">
                  <c:v>0.225</c:v>
                </c:pt>
                <c:pt idx="1452">
                  <c:v>0.225</c:v>
                </c:pt>
                <c:pt idx="1453">
                  <c:v>0.225</c:v>
                </c:pt>
                <c:pt idx="1454">
                  <c:v>0.225</c:v>
                </c:pt>
                <c:pt idx="1455">
                  <c:v>0.225</c:v>
                </c:pt>
                <c:pt idx="1456">
                  <c:v>0.2</c:v>
                </c:pt>
                <c:pt idx="1457">
                  <c:v>0.175</c:v>
                </c:pt>
                <c:pt idx="1458">
                  <c:v>0.2625</c:v>
                </c:pt>
                <c:pt idx="1459">
                  <c:v>0.225</c:v>
                </c:pt>
                <c:pt idx="1460">
                  <c:v>0.2</c:v>
                </c:pt>
                <c:pt idx="1461">
                  <c:v>0.2</c:v>
                </c:pt>
                <c:pt idx="1462">
                  <c:v>0.1813</c:v>
                </c:pt>
                <c:pt idx="1463">
                  <c:v>0.2125</c:v>
                </c:pt>
                <c:pt idx="1464">
                  <c:v>0.2563</c:v>
                </c:pt>
                <c:pt idx="1465">
                  <c:v>0.2438</c:v>
                </c:pt>
                <c:pt idx="1466">
                  <c:v>0.2438</c:v>
                </c:pt>
                <c:pt idx="1467">
                  <c:v>0.2438</c:v>
                </c:pt>
                <c:pt idx="1468">
                  <c:v>0.2</c:v>
                </c:pt>
                <c:pt idx="1469">
                  <c:v>0.2438</c:v>
                </c:pt>
                <c:pt idx="1470">
                  <c:v>0.2438</c:v>
                </c:pt>
                <c:pt idx="1471">
                  <c:v>0.2438</c:v>
                </c:pt>
                <c:pt idx="1472">
                  <c:v>0.2375</c:v>
                </c:pt>
                <c:pt idx="1473">
                  <c:v>0.2438</c:v>
                </c:pt>
                <c:pt idx="1474">
                  <c:v>0.25</c:v>
                </c:pt>
                <c:pt idx="1475">
                  <c:v>0.2688</c:v>
                </c:pt>
                <c:pt idx="1476">
                  <c:v>0.25</c:v>
                </c:pt>
                <c:pt idx="1477">
                  <c:v>0.2375</c:v>
                </c:pt>
                <c:pt idx="1478">
                  <c:v>0.2438</c:v>
                </c:pt>
                <c:pt idx="1479">
                  <c:v>0.2375</c:v>
                </c:pt>
                <c:pt idx="1480">
                  <c:v>0.2438</c:v>
                </c:pt>
                <c:pt idx="1481">
                  <c:v>0.2438</c:v>
                </c:pt>
                <c:pt idx="1482">
                  <c:v>0.225</c:v>
                </c:pt>
                <c:pt idx="1483">
                  <c:v>0.2375</c:v>
                </c:pt>
                <c:pt idx="1484">
                  <c:v>0.2375</c:v>
                </c:pt>
                <c:pt idx="1485">
                  <c:v>0.2</c:v>
                </c:pt>
                <c:pt idx="1486">
                  <c:v>0.225</c:v>
                </c:pt>
                <c:pt idx="1487">
                  <c:v>0.2188</c:v>
                </c:pt>
                <c:pt idx="1488">
                  <c:v>0.2125</c:v>
                </c:pt>
                <c:pt idx="1489">
                  <c:v>0.225</c:v>
                </c:pt>
                <c:pt idx="1490">
                  <c:v>0.2063</c:v>
                </c:pt>
                <c:pt idx="1491">
                  <c:v>0.2</c:v>
                </c:pt>
                <c:pt idx="1492">
                  <c:v>0.2438</c:v>
                </c:pt>
                <c:pt idx="1493">
                  <c:v>0.2</c:v>
                </c:pt>
                <c:pt idx="1494">
                  <c:v>0.2565</c:v>
                </c:pt>
                <c:pt idx="1495">
                  <c:v>0.2563</c:v>
                </c:pt>
                <c:pt idx="1496">
                  <c:v>0.2125</c:v>
                </c:pt>
                <c:pt idx="1497">
                  <c:v>0.2125</c:v>
                </c:pt>
                <c:pt idx="1498">
                  <c:v>0.175</c:v>
                </c:pt>
                <c:pt idx="1499">
                  <c:v>0.2063</c:v>
                </c:pt>
                <c:pt idx="1500">
                  <c:v>0.2</c:v>
                </c:pt>
                <c:pt idx="1501">
                  <c:v>0.175</c:v>
                </c:pt>
                <c:pt idx="1502">
                  <c:v>0.2063</c:v>
                </c:pt>
                <c:pt idx="1503">
                  <c:v>0.225</c:v>
                </c:pt>
                <c:pt idx="1504">
                  <c:v>0.15</c:v>
                </c:pt>
                <c:pt idx="1505">
                  <c:v>0.2815</c:v>
                </c:pt>
                <c:pt idx="1506">
                  <c:v>0.1</c:v>
                </c:pt>
                <c:pt idx="1507">
                  <c:v>0.1813</c:v>
                </c:pt>
                <c:pt idx="1508">
                  <c:v>0.1625</c:v>
                </c:pt>
                <c:pt idx="1509">
                  <c:v>0.1813</c:v>
                </c:pt>
                <c:pt idx="1510">
                  <c:v>0.15</c:v>
                </c:pt>
                <c:pt idx="1511">
                  <c:v>0.175</c:v>
                </c:pt>
                <c:pt idx="1512">
                  <c:v>0.1813</c:v>
                </c:pt>
                <c:pt idx="1513">
                  <c:v>0.1813</c:v>
                </c:pt>
                <c:pt idx="1514">
                  <c:v>0.1813</c:v>
                </c:pt>
                <c:pt idx="1515">
                  <c:v>0.175</c:v>
                </c:pt>
                <c:pt idx="1516">
                  <c:v>0.15</c:v>
                </c:pt>
                <c:pt idx="1517">
                  <c:v>0.125</c:v>
                </c:pt>
                <c:pt idx="1518">
                  <c:v>0.225</c:v>
                </c:pt>
                <c:pt idx="1519">
                  <c:v>0.2</c:v>
                </c:pt>
                <c:pt idx="1520">
                  <c:v>0.2493</c:v>
                </c:pt>
                <c:pt idx="1521">
                  <c:v>0.2275</c:v>
                </c:pt>
                <c:pt idx="1522">
                  <c:v>0.175</c:v>
                </c:pt>
                <c:pt idx="1523">
                  <c:v>0.244</c:v>
                </c:pt>
                <c:pt idx="1524">
                  <c:v>0.1813</c:v>
                </c:pt>
                <c:pt idx="1525">
                  <c:v>0.15</c:v>
                </c:pt>
                <c:pt idx="1526">
                  <c:v>0.15</c:v>
                </c:pt>
                <c:pt idx="1527">
                  <c:v>0.15</c:v>
                </c:pt>
                <c:pt idx="1528">
                  <c:v>0.175</c:v>
                </c:pt>
                <c:pt idx="1529">
                  <c:v>0.175</c:v>
                </c:pt>
                <c:pt idx="1530">
                  <c:v>0.175</c:v>
                </c:pt>
                <c:pt idx="1531">
                  <c:v>0.1875</c:v>
                </c:pt>
                <c:pt idx="1532">
                  <c:v>0.2</c:v>
                </c:pt>
                <c:pt idx="1533">
                  <c:v>0.1875</c:v>
                </c:pt>
                <c:pt idx="1534">
                  <c:v>0.1875</c:v>
                </c:pt>
                <c:pt idx="1535">
                  <c:v>0.175</c:v>
                </c:pt>
                <c:pt idx="1536">
                  <c:v>0.175</c:v>
                </c:pt>
                <c:pt idx="1537">
                  <c:v>0.1875</c:v>
                </c:pt>
                <c:pt idx="1538">
                  <c:v>0.0925</c:v>
                </c:pt>
                <c:pt idx="1539">
                  <c:v>0.1875</c:v>
                </c:pt>
                <c:pt idx="1540">
                  <c:v>0.1813</c:v>
                </c:pt>
                <c:pt idx="1541">
                  <c:v>0.1813</c:v>
                </c:pt>
                <c:pt idx="1542">
                  <c:v>0.2315</c:v>
                </c:pt>
                <c:pt idx="1543">
                  <c:v>0.175</c:v>
                </c:pt>
                <c:pt idx="1544">
                  <c:v>0.1688</c:v>
                </c:pt>
                <c:pt idx="1545">
                  <c:v>0.1875</c:v>
                </c:pt>
                <c:pt idx="1546">
                  <c:v>0.1875</c:v>
                </c:pt>
                <c:pt idx="1547">
                  <c:v>0.1875</c:v>
                </c:pt>
                <c:pt idx="1548">
                  <c:v>0.1875</c:v>
                </c:pt>
              </c:numCache>
            </c:numRef>
          </c:yVal>
          <c:smooth val="0"/>
        </c:ser>
        <c:ser>
          <c:idx val="1"/>
          <c:order val="1"/>
          <c:tx>
            <c:strRef>
              <c:f>BF!$D$2</c:f>
              <c:strCache>
                <c:ptCount val="1"/>
                <c:pt idx="0">
                  <c:v>AUDUSD 3m</c:v>
                </c:pt>
              </c:strCache>
            </c:strRef>
          </c:tx>
          <c:spPr>
            <a:ln w="12700">
              <a:solidFill>
                <a:srgbClr val="008000"/>
              </a:solidFill>
            </a:ln>
          </c:spPr>
          <c:marker>
            <c:symbol val="none"/>
          </c:marker>
          <c:xVal>
            <c:numRef>
              <c:f>BF!$C$3:$C$1653</c:f>
              <c:numCache>
                <c:formatCode>d\-mmm\-yy</c:formatCode>
                <c:ptCount val="1651"/>
                <c:pt idx="0">
                  <c:v>39084.0</c:v>
                </c:pt>
                <c:pt idx="1">
                  <c:v>39085.0</c:v>
                </c:pt>
                <c:pt idx="2">
                  <c:v>39086.0</c:v>
                </c:pt>
                <c:pt idx="3">
                  <c:v>39087.0</c:v>
                </c:pt>
                <c:pt idx="4">
                  <c:v>39090.0</c:v>
                </c:pt>
                <c:pt idx="5">
                  <c:v>39091.0</c:v>
                </c:pt>
                <c:pt idx="6">
                  <c:v>39092.0</c:v>
                </c:pt>
                <c:pt idx="7">
                  <c:v>39093.0</c:v>
                </c:pt>
                <c:pt idx="8">
                  <c:v>39094.0</c:v>
                </c:pt>
                <c:pt idx="9">
                  <c:v>39097.0</c:v>
                </c:pt>
                <c:pt idx="10">
                  <c:v>39098.0</c:v>
                </c:pt>
                <c:pt idx="11">
                  <c:v>39099.0</c:v>
                </c:pt>
                <c:pt idx="12">
                  <c:v>39100.0</c:v>
                </c:pt>
                <c:pt idx="13">
                  <c:v>39101.0</c:v>
                </c:pt>
                <c:pt idx="14">
                  <c:v>39104.0</c:v>
                </c:pt>
                <c:pt idx="15">
                  <c:v>39105.0</c:v>
                </c:pt>
                <c:pt idx="16">
                  <c:v>39106.0</c:v>
                </c:pt>
                <c:pt idx="17">
                  <c:v>39107.0</c:v>
                </c:pt>
                <c:pt idx="18">
                  <c:v>39108.0</c:v>
                </c:pt>
                <c:pt idx="19">
                  <c:v>39111.0</c:v>
                </c:pt>
                <c:pt idx="20">
                  <c:v>39112.0</c:v>
                </c:pt>
                <c:pt idx="21">
                  <c:v>39113.0</c:v>
                </c:pt>
                <c:pt idx="22">
                  <c:v>39114.0</c:v>
                </c:pt>
                <c:pt idx="23">
                  <c:v>39115.0</c:v>
                </c:pt>
                <c:pt idx="24">
                  <c:v>39118.0</c:v>
                </c:pt>
                <c:pt idx="25">
                  <c:v>39119.0</c:v>
                </c:pt>
                <c:pt idx="26">
                  <c:v>39120.0</c:v>
                </c:pt>
                <c:pt idx="27">
                  <c:v>39121.0</c:v>
                </c:pt>
                <c:pt idx="28">
                  <c:v>39122.0</c:v>
                </c:pt>
                <c:pt idx="29">
                  <c:v>39125.0</c:v>
                </c:pt>
                <c:pt idx="30">
                  <c:v>39126.0</c:v>
                </c:pt>
                <c:pt idx="31">
                  <c:v>39127.0</c:v>
                </c:pt>
                <c:pt idx="32">
                  <c:v>39128.0</c:v>
                </c:pt>
                <c:pt idx="33">
                  <c:v>39129.0</c:v>
                </c:pt>
                <c:pt idx="34">
                  <c:v>39132.0</c:v>
                </c:pt>
                <c:pt idx="35">
                  <c:v>39133.0</c:v>
                </c:pt>
                <c:pt idx="36">
                  <c:v>39134.0</c:v>
                </c:pt>
                <c:pt idx="37">
                  <c:v>39135.0</c:v>
                </c:pt>
                <c:pt idx="38">
                  <c:v>39136.0</c:v>
                </c:pt>
                <c:pt idx="39">
                  <c:v>39139.0</c:v>
                </c:pt>
                <c:pt idx="40">
                  <c:v>39140.0</c:v>
                </c:pt>
                <c:pt idx="41">
                  <c:v>39141.0</c:v>
                </c:pt>
                <c:pt idx="42">
                  <c:v>39142.0</c:v>
                </c:pt>
                <c:pt idx="43">
                  <c:v>39143.0</c:v>
                </c:pt>
                <c:pt idx="44">
                  <c:v>39146.0</c:v>
                </c:pt>
                <c:pt idx="45">
                  <c:v>39147.0</c:v>
                </c:pt>
                <c:pt idx="46">
                  <c:v>39149.0</c:v>
                </c:pt>
                <c:pt idx="47">
                  <c:v>39150.0</c:v>
                </c:pt>
                <c:pt idx="48">
                  <c:v>39153.0</c:v>
                </c:pt>
                <c:pt idx="49">
                  <c:v>39154.0</c:v>
                </c:pt>
                <c:pt idx="50">
                  <c:v>39155.0</c:v>
                </c:pt>
                <c:pt idx="51">
                  <c:v>39156.0</c:v>
                </c:pt>
                <c:pt idx="52">
                  <c:v>39157.0</c:v>
                </c:pt>
                <c:pt idx="53">
                  <c:v>39160.0</c:v>
                </c:pt>
                <c:pt idx="54">
                  <c:v>39161.0</c:v>
                </c:pt>
                <c:pt idx="55">
                  <c:v>39162.0</c:v>
                </c:pt>
                <c:pt idx="56">
                  <c:v>39163.0</c:v>
                </c:pt>
                <c:pt idx="57">
                  <c:v>39164.0</c:v>
                </c:pt>
                <c:pt idx="58">
                  <c:v>39167.0</c:v>
                </c:pt>
                <c:pt idx="59">
                  <c:v>39168.0</c:v>
                </c:pt>
                <c:pt idx="60">
                  <c:v>39169.0</c:v>
                </c:pt>
                <c:pt idx="61">
                  <c:v>39170.0</c:v>
                </c:pt>
                <c:pt idx="62">
                  <c:v>39171.0</c:v>
                </c:pt>
                <c:pt idx="63">
                  <c:v>39174.0</c:v>
                </c:pt>
                <c:pt idx="64">
                  <c:v>39176.0</c:v>
                </c:pt>
                <c:pt idx="65">
                  <c:v>39177.0</c:v>
                </c:pt>
                <c:pt idx="66">
                  <c:v>39178.0</c:v>
                </c:pt>
                <c:pt idx="67">
                  <c:v>39181.0</c:v>
                </c:pt>
                <c:pt idx="68">
                  <c:v>39182.0</c:v>
                </c:pt>
                <c:pt idx="69">
                  <c:v>39184.0</c:v>
                </c:pt>
                <c:pt idx="70">
                  <c:v>39185.0</c:v>
                </c:pt>
                <c:pt idx="71">
                  <c:v>39188.0</c:v>
                </c:pt>
                <c:pt idx="72">
                  <c:v>39189.0</c:v>
                </c:pt>
                <c:pt idx="73">
                  <c:v>39191.0</c:v>
                </c:pt>
                <c:pt idx="74">
                  <c:v>39192.0</c:v>
                </c:pt>
                <c:pt idx="75">
                  <c:v>39195.0</c:v>
                </c:pt>
                <c:pt idx="76">
                  <c:v>39196.0</c:v>
                </c:pt>
                <c:pt idx="77">
                  <c:v>39197.0</c:v>
                </c:pt>
                <c:pt idx="78">
                  <c:v>39198.0</c:v>
                </c:pt>
                <c:pt idx="79">
                  <c:v>39199.0</c:v>
                </c:pt>
                <c:pt idx="80">
                  <c:v>39202.0</c:v>
                </c:pt>
                <c:pt idx="81">
                  <c:v>39203.0</c:v>
                </c:pt>
                <c:pt idx="82">
                  <c:v>39204.0</c:v>
                </c:pt>
                <c:pt idx="83">
                  <c:v>39205.0</c:v>
                </c:pt>
                <c:pt idx="84">
                  <c:v>39206.0</c:v>
                </c:pt>
                <c:pt idx="85">
                  <c:v>39209.0</c:v>
                </c:pt>
                <c:pt idx="86">
                  <c:v>39210.0</c:v>
                </c:pt>
                <c:pt idx="87">
                  <c:v>39211.0</c:v>
                </c:pt>
                <c:pt idx="88">
                  <c:v>39212.0</c:v>
                </c:pt>
                <c:pt idx="89">
                  <c:v>39213.0</c:v>
                </c:pt>
                <c:pt idx="90">
                  <c:v>39216.0</c:v>
                </c:pt>
                <c:pt idx="91">
                  <c:v>39217.0</c:v>
                </c:pt>
                <c:pt idx="92">
                  <c:v>39218.0</c:v>
                </c:pt>
                <c:pt idx="93">
                  <c:v>39220.0</c:v>
                </c:pt>
                <c:pt idx="94">
                  <c:v>39223.0</c:v>
                </c:pt>
                <c:pt idx="95">
                  <c:v>39224.0</c:v>
                </c:pt>
                <c:pt idx="96">
                  <c:v>39225.0</c:v>
                </c:pt>
                <c:pt idx="97">
                  <c:v>39226.0</c:v>
                </c:pt>
                <c:pt idx="98">
                  <c:v>39227.0</c:v>
                </c:pt>
                <c:pt idx="99">
                  <c:v>39230.0</c:v>
                </c:pt>
                <c:pt idx="100">
                  <c:v>39231.0</c:v>
                </c:pt>
                <c:pt idx="101">
                  <c:v>39232.0</c:v>
                </c:pt>
                <c:pt idx="102">
                  <c:v>39233.0</c:v>
                </c:pt>
                <c:pt idx="103">
                  <c:v>39234.0</c:v>
                </c:pt>
                <c:pt idx="104">
                  <c:v>39237.0</c:v>
                </c:pt>
                <c:pt idx="105">
                  <c:v>39238.0</c:v>
                </c:pt>
                <c:pt idx="106">
                  <c:v>39239.0</c:v>
                </c:pt>
                <c:pt idx="107">
                  <c:v>39240.0</c:v>
                </c:pt>
                <c:pt idx="108">
                  <c:v>39241.0</c:v>
                </c:pt>
                <c:pt idx="109">
                  <c:v>39244.0</c:v>
                </c:pt>
                <c:pt idx="110">
                  <c:v>39245.0</c:v>
                </c:pt>
                <c:pt idx="111">
                  <c:v>39247.0</c:v>
                </c:pt>
                <c:pt idx="112">
                  <c:v>39248.0</c:v>
                </c:pt>
                <c:pt idx="113">
                  <c:v>39251.0</c:v>
                </c:pt>
                <c:pt idx="114">
                  <c:v>39252.0</c:v>
                </c:pt>
                <c:pt idx="115">
                  <c:v>39253.0</c:v>
                </c:pt>
                <c:pt idx="116">
                  <c:v>39254.0</c:v>
                </c:pt>
                <c:pt idx="117">
                  <c:v>39255.0</c:v>
                </c:pt>
                <c:pt idx="118">
                  <c:v>39258.0</c:v>
                </c:pt>
                <c:pt idx="119">
                  <c:v>39259.0</c:v>
                </c:pt>
                <c:pt idx="120">
                  <c:v>39260.0</c:v>
                </c:pt>
                <c:pt idx="121">
                  <c:v>39261.0</c:v>
                </c:pt>
                <c:pt idx="122">
                  <c:v>39262.0</c:v>
                </c:pt>
                <c:pt idx="123">
                  <c:v>39265.0</c:v>
                </c:pt>
                <c:pt idx="124">
                  <c:v>39266.0</c:v>
                </c:pt>
                <c:pt idx="125">
                  <c:v>39267.0</c:v>
                </c:pt>
                <c:pt idx="126">
                  <c:v>39268.0</c:v>
                </c:pt>
                <c:pt idx="127">
                  <c:v>39269.0</c:v>
                </c:pt>
                <c:pt idx="128">
                  <c:v>39272.0</c:v>
                </c:pt>
                <c:pt idx="129">
                  <c:v>39273.0</c:v>
                </c:pt>
                <c:pt idx="130">
                  <c:v>39274.0</c:v>
                </c:pt>
                <c:pt idx="131">
                  <c:v>39275.0</c:v>
                </c:pt>
                <c:pt idx="132">
                  <c:v>39276.0</c:v>
                </c:pt>
                <c:pt idx="133">
                  <c:v>39279.0</c:v>
                </c:pt>
                <c:pt idx="134">
                  <c:v>39280.0</c:v>
                </c:pt>
                <c:pt idx="135">
                  <c:v>39281.0</c:v>
                </c:pt>
                <c:pt idx="136">
                  <c:v>39282.0</c:v>
                </c:pt>
                <c:pt idx="137">
                  <c:v>39283.0</c:v>
                </c:pt>
                <c:pt idx="138">
                  <c:v>39286.0</c:v>
                </c:pt>
                <c:pt idx="139">
                  <c:v>39287.0</c:v>
                </c:pt>
                <c:pt idx="140">
                  <c:v>39288.0</c:v>
                </c:pt>
                <c:pt idx="141">
                  <c:v>39289.0</c:v>
                </c:pt>
                <c:pt idx="142">
                  <c:v>39290.0</c:v>
                </c:pt>
                <c:pt idx="143">
                  <c:v>39293.0</c:v>
                </c:pt>
                <c:pt idx="144">
                  <c:v>39294.0</c:v>
                </c:pt>
                <c:pt idx="145">
                  <c:v>39295.0</c:v>
                </c:pt>
                <c:pt idx="146">
                  <c:v>39296.0</c:v>
                </c:pt>
                <c:pt idx="147">
                  <c:v>39297.0</c:v>
                </c:pt>
                <c:pt idx="148">
                  <c:v>39300.0</c:v>
                </c:pt>
                <c:pt idx="149">
                  <c:v>39301.0</c:v>
                </c:pt>
                <c:pt idx="150">
                  <c:v>39302.0</c:v>
                </c:pt>
                <c:pt idx="151">
                  <c:v>39303.0</c:v>
                </c:pt>
                <c:pt idx="152">
                  <c:v>39304.0</c:v>
                </c:pt>
                <c:pt idx="153">
                  <c:v>39307.0</c:v>
                </c:pt>
                <c:pt idx="154">
                  <c:v>39308.0</c:v>
                </c:pt>
                <c:pt idx="155">
                  <c:v>39309.0</c:v>
                </c:pt>
                <c:pt idx="156">
                  <c:v>39310.0</c:v>
                </c:pt>
                <c:pt idx="157">
                  <c:v>39311.0</c:v>
                </c:pt>
                <c:pt idx="158">
                  <c:v>39314.0</c:v>
                </c:pt>
                <c:pt idx="159">
                  <c:v>39315.0</c:v>
                </c:pt>
                <c:pt idx="160">
                  <c:v>39316.0</c:v>
                </c:pt>
                <c:pt idx="161">
                  <c:v>39317.0</c:v>
                </c:pt>
                <c:pt idx="162">
                  <c:v>39318.0</c:v>
                </c:pt>
                <c:pt idx="163">
                  <c:v>39321.0</c:v>
                </c:pt>
                <c:pt idx="164">
                  <c:v>39322.0</c:v>
                </c:pt>
                <c:pt idx="165">
                  <c:v>39323.0</c:v>
                </c:pt>
                <c:pt idx="166">
                  <c:v>39324.0</c:v>
                </c:pt>
                <c:pt idx="167">
                  <c:v>39325.0</c:v>
                </c:pt>
                <c:pt idx="168">
                  <c:v>39328.0</c:v>
                </c:pt>
                <c:pt idx="169">
                  <c:v>39329.0</c:v>
                </c:pt>
                <c:pt idx="170">
                  <c:v>39330.0</c:v>
                </c:pt>
                <c:pt idx="171">
                  <c:v>39331.0</c:v>
                </c:pt>
                <c:pt idx="172">
                  <c:v>39332.0</c:v>
                </c:pt>
                <c:pt idx="173">
                  <c:v>39335.0</c:v>
                </c:pt>
                <c:pt idx="174">
                  <c:v>39336.0</c:v>
                </c:pt>
                <c:pt idx="175">
                  <c:v>39337.0</c:v>
                </c:pt>
                <c:pt idx="176">
                  <c:v>39338.0</c:v>
                </c:pt>
                <c:pt idx="177">
                  <c:v>39339.0</c:v>
                </c:pt>
                <c:pt idx="178">
                  <c:v>39342.0</c:v>
                </c:pt>
                <c:pt idx="179">
                  <c:v>39343.0</c:v>
                </c:pt>
                <c:pt idx="180">
                  <c:v>39344.0</c:v>
                </c:pt>
                <c:pt idx="181">
                  <c:v>39345.0</c:v>
                </c:pt>
                <c:pt idx="182">
                  <c:v>39346.0</c:v>
                </c:pt>
                <c:pt idx="183">
                  <c:v>39349.0</c:v>
                </c:pt>
                <c:pt idx="184">
                  <c:v>39350.0</c:v>
                </c:pt>
                <c:pt idx="185">
                  <c:v>39351.0</c:v>
                </c:pt>
                <c:pt idx="186">
                  <c:v>39352.0</c:v>
                </c:pt>
                <c:pt idx="187">
                  <c:v>39353.0</c:v>
                </c:pt>
                <c:pt idx="188">
                  <c:v>39356.0</c:v>
                </c:pt>
                <c:pt idx="189">
                  <c:v>39357.0</c:v>
                </c:pt>
                <c:pt idx="190">
                  <c:v>39358.0</c:v>
                </c:pt>
                <c:pt idx="191">
                  <c:v>39359.0</c:v>
                </c:pt>
                <c:pt idx="192">
                  <c:v>39360.0</c:v>
                </c:pt>
                <c:pt idx="193">
                  <c:v>39363.0</c:v>
                </c:pt>
                <c:pt idx="194">
                  <c:v>39364.0</c:v>
                </c:pt>
                <c:pt idx="195">
                  <c:v>39365.0</c:v>
                </c:pt>
                <c:pt idx="196">
                  <c:v>39366.0</c:v>
                </c:pt>
                <c:pt idx="197">
                  <c:v>39367.0</c:v>
                </c:pt>
                <c:pt idx="198">
                  <c:v>39370.0</c:v>
                </c:pt>
                <c:pt idx="199">
                  <c:v>39371.0</c:v>
                </c:pt>
                <c:pt idx="200">
                  <c:v>39372.0</c:v>
                </c:pt>
                <c:pt idx="201">
                  <c:v>39373.0</c:v>
                </c:pt>
                <c:pt idx="202">
                  <c:v>39374.0</c:v>
                </c:pt>
                <c:pt idx="203">
                  <c:v>39378.0</c:v>
                </c:pt>
                <c:pt idx="204">
                  <c:v>39379.0</c:v>
                </c:pt>
                <c:pt idx="205">
                  <c:v>39380.0</c:v>
                </c:pt>
                <c:pt idx="206">
                  <c:v>39381.0</c:v>
                </c:pt>
                <c:pt idx="207">
                  <c:v>39384.0</c:v>
                </c:pt>
                <c:pt idx="208">
                  <c:v>39385.0</c:v>
                </c:pt>
                <c:pt idx="209">
                  <c:v>39386.0</c:v>
                </c:pt>
                <c:pt idx="210">
                  <c:v>39387.0</c:v>
                </c:pt>
                <c:pt idx="211">
                  <c:v>39388.0</c:v>
                </c:pt>
                <c:pt idx="212">
                  <c:v>39391.0</c:v>
                </c:pt>
                <c:pt idx="213">
                  <c:v>39392.0</c:v>
                </c:pt>
                <c:pt idx="214">
                  <c:v>39393.0</c:v>
                </c:pt>
                <c:pt idx="215">
                  <c:v>39394.0</c:v>
                </c:pt>
                <c:pt idx="216">
                  <c:v>39395.0</c:v>
                </c:pt>
                <c:pt idx="217">
                  <c:v>39398.0</c:v>
                </c:pt>
                <c:pt idx="218">
                  <c:v>39399.0</c:v>
                </c:pt>
                <c:pt idx="219">
                  <c:v>39400.0</c:v>
                </c:pt>
                <c:pt idx="220">
                  <c:v>39401.0</c:v>
                </c:pt>
                <c:pt idx="221">
                  <c:v>39402.0</c:v>
                </c:pt>
                <c:pt idx="222">
                  <c:v>39405.0</c:v>
                </c:pt>
                <c:pt idx="223">
                  <c:v>39406.0</c:v>
                </c:pt>
                <c:pt idx="224">
                  <c:v>39407.0</c:v>
                </c:pt>
                <c:pt idx="225">
                  <c:v>39408.0</c:v>
                </c:pt>
                <c:pt idx="226">
                  <c:v>39409.0</c:v>
                </c:pt>
                <c:pt idx="227">
                  <c:v>39412.0</c:v>
                </c:pt>
                <c:pt idx="228">
                  <c:v>39413.0</c:v>
                </c:pt>
                <c:pt idx="229">
                  <c:v>39414.0</c:v>
                </c:pt>
                <c:pt idx="230">
                  <c:v>39415.0</c:v>
                </c:pt>
                <c:pt idx="231">
                  <c:v>39416.0</c:v>
                </c:pt>
                <c:pt idx="232">
                  <c:v>39419.0</c:v>
                </c:pt>
                <c:pt idx="233">
                  <c:v>39420.0</c:v>
                </c:pt>
                <c:pt idx="234">
                  <c:v>39421.0</c:v>
                </c:pt>
                <c:pt idx="235">
                  <c:v>39422.0</c:v>
                </c:pt>
                <c:pt idx="236">
                  <c:v>39423.0</c:v>
                </c:pt>
                <c:pt idx="237">
                  <c:v>39426.0</c:v>
                </c:pt>
                <c:pt idx="238">
                  <c:v>39427.0</c:v>
                </c:pt>
                <c:pt idx="239">
                  <c:v>39428.0</c:v>
                </c:pt>
                <c:pt idx="240">
                  <c:v>39429.0</c:v>
                </c:pt>
                <c:pt idx="241">
                  <c:v>39430.0</c:v>
                </c:pt>
                <c:pt idx="242">
                  <c:v>39433.0</c:v>
                </c:pt>
                <c:pt idx="243">
                  <c:v>39434.0</c:v>
                </c:pt>
                <c:pt idx="244">
                  <c:v>39435.0</c:v>
                </c:pt>
                <c:pt idx="245">
                  <c:v>39436.0</c:v>
                </c:pt>
                <c:pt idx="246">
                  <c:v>39437.0</c:v>
                </c:pt>
                <c:pt idx="247">
                  <c:v>39440.0</c:v>
                </c:pt>
                <c:pt idx="248">
                  <c:v>39442.0</c:v>
                </c:pt>
                <c:pt idx="249">
                  <c:v>39443.0</c:v>
                </c:pt>
                <c:pt idx="250">
                  <c:v>39444.0</c:v>
                </c:pt>
                <c:pt idx="251">
                  <c:v>39447.0</c:v>
                </c:pt>
                <c:pt idx="252">
                  <c:v>39449.0</c:v>
                </c:pt>
                <c:pt idx="253">
                  <c:v>39450.0</c:v>
                </c:pt>
                <c:pt idx="254">
                  <c:v>39451.0</c:v>
                </c:pt>
                <c:pt idx="255">
                  <c:v>39454.0</c:v>
                </c:pt>
                <c:pt idx="256">
                  <c:v>39455.0</c:v>
                </c:pt>
                <c:pt idx="257">
                  <c:v>39456.0</c:v>
                </c:pt>
                <c:pt idx="258">
                  <c:v>39457.0</c:v>
                </c:pt>
                <c:pt idx="259">
                  <c:v>39458.0</c:v>
                </c:pt>
                <c:pt idx="260">
                  <c:v>39461.0</c:v>
                </c:pt>
                <c:pt idx="261">
                  <c:v>39462.0</c:v>
                </c:pt>
                <c:pt idx="262">
                  <c:v>39463.0</c:v>
                </c:pt>
                <c:pt idx="263">
                  <c:v>39464.0</c:v>
                </c:pt>
                <c:pt idx="264">
                  <c:v>39465.0</c:v>
                </c:pt>
                <c:pt idx="265">
                  <c:v>39468.0</c:v>
                </c:pt>
                <c:pt idx="266">
                  <c:v>39469.0</c:v>
                </c:pt>
                <c:pt idx="267">
                  <c:v>39470.0</c:v>
                </c:pt>
                <c:pt idx="268">
                  <c:v>39471.0</c:v>
                </c:pt>
                <c:pt idx="269">
                  <c:v>39472.0</c:v>
                </c:pt>
                <c:pt idx="270">
                  <c:v>39475.0</c:v>
                </c:pt>
                <c:pt idx="271">
                  <c:v>39476.0</c:v>
                </c:pt>
                <c:pt idx="272">
                  <c:v>39477.0</c:v>
                </c:pt>
                <c:pt idx="273">
                  <c:v>39478.0</c:v>
                </c:pt>
                <c:pt idx="274">
                  <c:v>39479.0</c:v>
                </c:pt>
                <c:pt idx="275">
                  <c:v>39482.0</c:v>
                </c:pt>
                <c:pt idx="276">
                  <c:v>39483.0</c:v>
                </c:pt>
                <c:pt idx="277">
                  <c:v>39484.0</c:v>
                </c:pt>
                <c:pt idx="278">
                  <c:v>39485.0</c:v>
                </c:pt>
                <c:pt idx="279">
                  <c:v>39486.0</c:v>
                </c:pt>
                <c:pt idx="280">
                  <c:v>39489.0</c:v>
                </c:pt>
                <c:pt idx="281">
                  <c:v>39490.0</c:v>
                </c:pt>
                <c:pt idx="282">
                  <c:v>39491.0</c:v>
                </c:pt>
                <c:pt idx="283">
                  <c:v>39492.0</c:v>
                </c:pt>
                <c:pt idx="284">
                  <c:v>39493.0</c:v>
                </c:pt>
                <c:pt idx="285">
                  <c:v>39496.0</c:v>
                </c:pt>
                <c:pt idx="286">
                  <c:v>39497.0</c:v>
                </c:pt>
                <c:pt idx="287">
                  <c:v>39498.0</c:v>
                </c:pt>
                <c:pt idx="288">
                  <c:v>39499.0</c:v>
                </c:pt>
                <c:pt idx="289">
                  <c:v>39500.0</c:v>
                </c:pt>
                <c:pt idx="290">
                  <c:v>39503.0</c:v>
                </c:pt>
                <c:pt idx="291">
                  <c:v>39504.0</c:v>
                </c:pt>
                <c:pt idx="292">
                  <c:v>39505.0</c:v>
                </c:pt>
                <c:pt idx="293">
                  <c:v>39506.0</c:v>
                </c:pt>
                <c:pt idx="294">
                  <c:v>39507.0</c:v>
                </c:pt>
                <c:pt idx="295">
                  <c:v>39510.0</c:v>
                </c:pt>
                <c:pt idx="296">
                  <c:v>39511.0</c:v>
                </c:pt>
                <c:pt idx="297">
                  <c:v>39512.0</c:v>
                </c:pt>
                <c:pt idx="298">
                  <c:v>39513.0</c:v>
                </c:pt>
                <c:pt idx="299">
                  <c:v>39514.0</c:v>
                </c:pt>
                <c:pt idx="300">
                  <c:v>39517.0</c:v>
                </c:pt>
                <c:pt idx="301">
                  <c:v>39518.0</c:v>
                </c:pt>
                <c:pt idx="302">
                  <c:v>39519.0</c:v>
                </c:pt>
                <c:pt idx="303">
                  <c:v>39520.0</c:v>
                </c:pt>
                <c:pt idx="304">
                  <c:v>39521.0</c:v>
                </c:pt>
                <c:pt idx="305">
                  <c:v>39524.0</c:v>
                </c:pt>
                <c:pt idx="306">
                  <c:v>39525.0</c:v>
                </c:pt>
                <c:pt idx="307">
                  <c:v>39526.0</c:v>
                </c:pt>
                <c:pt idx="308">
                  <c:v>39527.0</c:v>
                </c:pt>
                <c:pt idx="309">
                  <c:v>39528.0</c:v>
                </c:pt>
                <c:pt idx="310">
                  <c:v>39531.0</c:v>
                </c:pt>
                <c:pt idx="311">
                  <c:v>39532.0</c:v>
                </c:pt>
                <c:pt idx="312">
                  <c:v>39533.0</c:v>
                </c:pt>
                <c:pt idx="313">
                  <c:v>39534.0</c:v>
                </c:pt>
                <c:pt idx="314">
                  <c:v>39535.0</c:v>
                </c:pt>
                <c:pt idx="315">
                  <c:v>39538.0</c:v>
                </c:pt>
                <c:pt idx="316">
                  <c:v>39539.0</c:v>
                </c:pt>
                <c:pt idx="317">
                  <c:v>39540.0</c:v>
                </c:pt>
                <c:pt idx="318">
                  <c:v>39541.0</c:v>
                </c:pt>
                <c:pt idx="319">
                  <c:v>39542.0</c:v>
                </c:pt>
                <c:pt idx="320">
                  <c:v>39545.0</c:v>
                </c:pt>
                <c:pt idx="321">
                  <c:v>39546.0</c:v>
                </c:pt>
                <c:pt idx="322">
                  <c:v>39547.0</c:v>
                </c:pt>
                <c:pt idx="323">
                  <c:v>39548.0</c:v>
                </c:pt>
                <c:pt idx="324">
                  <c:v>39549.0</c:v>
                </c:pt>
                <c:pt idx="325">
                  <c:v>39552.0</c:v>
                </c:pt>
                <c:pt idx="326">
                  <c:v>39553.0</c:v>
                </c:pt>
                <c:pt idx="327">
                  <c:v>39554.0</c:v>
                </c:pt>
                <c:pt idx="328">
                  <c:v>39555.0</c:v>
                </c:pt>
                <c:pt idx="329">
                  <c:v>39556.0</c:v>
                </c:pt>
                <c:pt idx="330">
                  <c:v>39559.0</c:v>
                </c:pt>
                <c:pt idx="331">
                  <c:v>39560.0</c:v>
                </c:pt>
                <c:pt idx="332">
                  <c:v>39561.0</c:v>
                </c:pt>
                <c:pt idx="333">
                  <c:v>39562.0</c:v>
                </c:pt>
                <c:pt idx="334">
                  <c:v>39563.0</c:v>
                </c:pt>
                <c:pt idx="335">
                  <c:v>39566.0</c:v>
                </c:pt>
                <c:pt idx="336">
                  <c:v>39567.0</c:v>
                </c:pt>
                <c:pt idx="337">
                  <c:v>39568.0</c:v>
                </c:pt>
                <c:pt idx="338">
                  <c:v>39569.0</c:v>
                </c:pt>
                <c:pt idx="339">
                  <c:v>39570.0</c:v>
                </c:pt>
                <c:pt idx="340">
                  <c:v>39573.0</c:v>
                </c:pt>
                <c:pt idx="341">
                  <c:v>39574.0</c:v>
                </c:pt>
                <c:pt idx="342">
                  <c:v>39575.0</c:v>
                </c:pt>
                <c:pt idx="343">
                  <c:v>39576.0</c:v>
                </c:pt>
                <c:pt idx="344">
                  <c:v>39577.0</c:v>
                </c:pt>
                <c:pt idx="345">
                  <c:v>39580.0</c:v>
                </c:pt>
                <c:pt idx="346">
                  <c:v>39581.0</c:v>
                </c:pt>
                <c:pt idx="347">
                  <c:v>39582.0</c:v>
                </c:pt>
                <c:pt idx="348">
                  <c:v>39583.0</c:v>
                </c:pt>
                <c:pt idx="349">
                  <c:v>39584.0</c:v>
                </c:pt>
                <c:pt idx="350">
                  <c:v>39587.0</c:v>
                </c:pt>
                <c:pt idx="351">
                  <c:v>39588.0</c:v>
                </c:pt>
                <c:pt idx="352">
                  <c:v>39589.0</c:v>
                </c:pt>
                <c:pt idx="353">
                  <c:v>39590.0</c:v>
                </c:pt>
                <c:pt idx="354">
                  <c:v>39591.0</c:v>
                </c:pt>
                <c:pt idx="355">
                  <c:v>39594.0</c:v>
                </c:pt>
                <c:pt idx="356">
                  <c:v>39595.0</c:v>
                </c:pt>
                <c:pt idx="357">
                  <c:v>39596.0</c:v>
                </c:pt>
                <c:pt idx="358">
                  <c:v>39597.0</c:v>
                </c:pt>
                <c:pt idx="359">
                  <c:v>39598.0</c:v>
                </c:pt>
                <c:pt idx="360">
                  <c:v>39601.0</c:v>
                </c:pt>
                <c:pt idx="361">
                  <c:v>39602.0</c:v>
                </c:pt>
                <c:pt idx="362">
                  <c:v>39603.0</c:v>
                </c:pt>
                <c:pt idx="363">
                  <c:v>39604.0</c:v>
                </c:pt>
                <c:pt idx="364">
                  <c:v>39605.0</c:v>
                </c:pt>
                <c:pt idx="365">
                  <c:v>39608.0</c:v>
                </c:pt>
                <c:pt idx="366">
                  <c:v>39609.0</c:v>
                </c:pt>
                <c:pt idx="367">
                  <c:v>39610.0</c:v>
                </c:pt>
                <c:pt idx="368">
                  <c:v>39611.0</c:v>
                </c:pt>
                <c:pt idx="369">
                  <c:v>39612.0</c:v>
                </c:pt>
                <c:pt idx="370">
                  <c:v>39615.0</c:v>
                </c:pt>
                <c:pt idx="371">
                  <c:v>39616.0</c:v>
                </c:pt>
                <c:pt idx="372">
                  <c:v>39618.0</c:v>
                </c:pt>
                <c:pt idx="373">
                  <c:v>39619.0</c:v>
                </c:pt>
                <c:pt idx="374">
                  <c:v>39622.0</c:v>
                </c:pt>
                <c:pt idx="375">
                  <c:v>39623.0</c:v>
                </c:pt>
                <c:pt idx="376">
                  <c:v>39624.0</c:v>
                </c:pt>
                <c:pt idx="377">
                  <c:v>39625.0</c:v>
                </c:pt>
                <c:pt idx="378">
                  <c:v>39626.0</c:v>
                </c:pt>
                <c:pt idx="379">
                  <c:v>39629.0</c:v>
                </c:pt>
                <c:pt idx="380">
                  <c:v>39630.0</c:v>
                </c:pt>
                <c:pt idx="381">
                  <c:v>39631.0</c:v>
                </c:pt>
                <c:pt idx="382">
                  <c:v>39632.0</c:v>
                </c:pt>
                <c:pt idx="383">
                  <c:v>39633.0</c:v>
                </c:pt>
                <c:pt idx="384">
                  <c:v>39636.0</c:v>
                </c:pt>
                <c:pt idx="385">
                  <c:v>39637.0</c:v>
                </c:pt>
                <c:pt idx="386">
                  <c:v>39638.0</c:v>
                </c:pt>
                <c:pt idx="387">
                  <c:v>39639.0</c:v>
                </c:pt>
                <c:pt idx="388">
                  <c:v>39640.0</c:v>
                </c:pt>
                <c:pt idx="389">
                  <c:v>39643.0</c:v>
                </c:pt>
                <c:pt idx="390">
                  <c:v>39644.0</c:v>
                </c:pt>
                <c:pt idx="391">
                  <c:v>39645.0</c:v>
                </c:pt>
                <c:pt idx="392">
                  <c:v>39646.0</c:v>
                </c:pt>
                <c:pt idx="393">
                  <c:v>39647.0</c:v>
                </c:pt>
                <c:pt idx="394">
                  <c:v>39650.0</c:v>
                </c:pt>
                <c:pt idx="395">
                  <c:v>39651.0</c:v>
                </c:pt>
                <c:pt idx="396">
                  <c:v>39652.0</c:v>
                </c:pt>
                <c:pt idx="397">
                  <c:v>39653.0</c:v>
                </c:pt>
                <c:pt idx="398">
                  <c:v>39654.0</c:v>
                </c:pt>
                <c:pt idx="399">
                  <c:v>39657.0</c:v>
                </c:pt>
                <c:pt idx="400">
                  <c:v>39658.0</c:v>
                </c:pt>
                <c:pt idx="401">
                  <c:v>39659.0</c:v>
                </c:pt>
                <c:pt idx="402">
                  <c:v>39660.0</c:v>
                </c:pt>
                <c:pt idx="403">
                  <c:v>39661.0</c:v>
                </c:pt>
                <c:pt idx="404">
                  <c:v>39664.0</c:v>
                </c:pt>
                <c:pt idx="405">
                  <c:v>39665.0</c:v>
                </c:pt>
                <c:pt idx="406">
                  <c:v>39666.0</c:v>
                </c:pt>
                <c:pt idx="407">
                  <c:v>39667.0</c:v>
                </c:pt>
                <c:pt idx="408">
                  <c:v>39668.0</c:v>
                </c:pt>
                <c:pt idx="409">
                  <c:v>39671.0</c:v>
                </c:pt>
                <c:pt idx="410">
                  <c:v>39672.0</c:v>
                </c:pt>
                <c:pt idx="411">
                  <c:v>39673.0</c:v>
                </c:pt>
                <c:pt idx="412">
                  <c:v>39674.0</c:v>
                </c:pt>
                <c:pt idx="413">
                  <c:v>39675.0</c:v>
                </c:pt>
                <c:pt idx="414">
                  <c:v>39678.0</c:v>
                </c:pt>
                <c:pt idx="415">
                  <c:v>39679.0</c:v>
                </c:pt>
                <c:pt idx="416">
                  <c:v>39680.0</c:v>
                </c:pt>
                <c:pt idx="417">
                  <c:v>39681.0</c:v>
                </c:pt>
                <c:pt idx="418">
                  <c:v>39682.0</c:v>
                </c:pt>
                <c:pt idx="419">
                  <c:v>39685.0</c:v>
                </c:pt>
                <c:pt idx="420">
                  <c:v>39686.0</c:v>
                </c:pt>
                <c:pt idx="421">
                  <c:v>39687.0</c:v>
                </c:pt>
                <c:pt idx="422">
                  <c:v>39688.0</c:v>
                </c:pt>
                <c:pt idx="423">
                  <c:v>39689.0</c:v>
                </c:pt>
                <c:pt idx="424">
                  <c:v>39692.0</c:v>
                </c:pt>
                <c:pt idx="425">
                  <c:v>39693.0</c:v>
                </c:pt>
                <c:pt idx="426">
                  <c:v>39694.0</c:v>
                </c:pt>
                <c:pt idx="427">
                  <c:v>39695.0</c:v>
                </c:pt>
                <c:pt idx="428">
                  <c:v>39696.0</c:v>
                </c:pt>
                <c:pt idx="429">
                  <c:v>39699.0</c:v>
                </c:pt>
                <c:pt idx="430">
                  <c:v>39700.0</c:v>
                </c:pt>
                <c:pt idx="431">
                  <c:v>39701.0</c:v>
                </c:pt>
                <c:pt idx="432">
                  <c:v>39702.0</c:v>
                </c:pt>
                <c:pt idx="433">
                  <c:v>39703.0</c:v>
                </c:pt>
                <c:pt idx="434">
                  <c:v>39706.0</c:v>
                </c:pt>
                <c:pt idx="435">
                  <c:v>39707.0</c:v>
                </c:pt>
                <c:pt idx="436">
                  <c:v>39708.0</c:v>
                </c:pt>
                <c:pt idx="437">
                  <c:v>39709.0</c:v>
                </c:pt>
                <c:pt idx="438">
                  <c:v>39710.0</c:v>
                </c:pt>
                <c:pt idx="439">
                  <c:v>39713.0</c:v>
                </c:pt>
                <c:pt idx="440">
                  <c:v>39714.0</c:v>
                </c:pt>
                <c:pt idx="441">
                  <c:v>39715.0</c:v>
                </c:pt>
                <c:pt idx="442">
                  <c:v>39716.0</c:v>
                </c:pt>
                <c:pt idx="443">
                  <c:v>39717.0</c:v>
                </c:pt>
                <c:pt idx="444">
                  <c:v>39720.0</c:v>
                </c:pt>
                <c:pt idx="445">
                  <c:v>39721.0</c:v>
                </c:pt>
                <c:pt idx="446">
                  <c:v>39722.0</c:v>
                </c:pt>
                <c:pt idx="447">
                  <c:v>39723.0</c:v>
                </c:pt>
                <c:pt idx="448">
                  <c:v>39724.0</c:v>
                </c:pt>
                <c:pt idx="449">
                  <c:v>39727.0</c:v>
                </c:pt>
                <c:pt idx="450">
                  <c:v>39728.0</c:v>
                </c:pt>
                <c:pt idx="451">
                  <c:v>39729.0</c:v>
                </c:pt>
                <c:pt idx="452">
                  <c:v>39730.0</c:v>
                </c:pt>
                <c:pt idx="453">
                  <c:v>39731.0</c:v>
                </c:pt>
                <c:pt idx="454">
                  <c:v>39734.0</c:v>
                </c:pt>
                <c:pt idx="455">
                  <c:v>39735.0</c:v>
                </c:pt>
                <c:pt idx="456">
                  <c:v>39736.0</c:v>
                </c:pt>
                <c:pt idx="457">
                  <c:v>39737.0</c:v>
                </c:pt>
                <c:pt idx="458">
                  <c:v>39738.0</c:v>
                </c:pt>
                <c:pt idx="459">
                  <c:v>39741.0</c:v>
                </c:pt>
                <c:pt idx="460">
                  <c:v>39743.0</c:v>
                </c:pt>
                <c:pt idx="461">
                  <c:v>39744.0</c:v>
                </c:pt>
                <c:pt idx="462">
                  <c:v>39745.0</c:v>
                </c:pt>
                <c:pt idx="463">
                  <c:v>39748.0</c:v>
                </c:pt>
                <c:pt idx="464">
                  <c:v>39749.0</c:v>
                </c:pt>
                <c:pt idx="465">
                  <c:v>39750.0</c:v>
                </c:pt>
                <c:pt idx="466">
                  <c:v>39751.0</c:v>
                </c:pt>
                <c:pt idx="467">
                  <c:v>39752.0</c:v>
                </c:pt>
                <c:pt idx="468">
                  <c:v>39755.0</c:v>
                </c:pt>
                <c:pt idx="469">
                  <c:v>39756.0</c:v>
                </c:pt>
                <c:pt idx="470">
                  <c:v>39757.0</c:v>
                </c:pt>
                <c:pt idx="471">
                  <c:v>39758.0</c:v>
                </c:pt>
                <c:pt idx="472">
                  <c:v>39759.0</c:v>
                </c:pt>
                <c:pt idx="473">
                  <c:v>39762.0</c:v>
                </c:pt>
                <c:pt idx="474">
                  <c:v>39763.0</c:v>
                </c:pt>
                <c:pt idx="475">
                  <c:v>39764.0</c:v>
                </c:pt>
                <c:pt idx="476">
                  <c:v>39765.0</c:v>
                </c:pt>
                <c:pt idx="477">
                  <c:v>39766.0</c:v>
                </c:pt>
                <c:pt idx="478">
                  <c:v>39769.0</c:v>
                </c:pt>
                <c:pt idx="479">
                  <c:v>39770.0</c:v>
                </c:pt>
                <c:pt idx="480">
                  <c:v>39771.0</c:v>
                </c:pt>
                <c:pt idx="481">
                  <c:v>39772.0</c:v>
                </c:pt>
                <c:pt idx="482">
                  <c:v>39773.0</c:v>
                </c:pt>
                <c:pt idx="483">
                  <c:v>39776.0</c:v>
                </c:pt>
                <c:pt idx="484">
                  <c:v>39777.0</c:v>
                </c:pt>
                <c:pt idx="485">
                  <c:v>39778.0</c:v>
                </c:pt>
                <c:pt idx="486">
                  <c:v>39779.0</c:v>
                </c:pt>
                <c:pt idx="487">
                  <c:v>39780.0</c:v>
                </c:pt>
                <c:pt idx="488">
                  <c:v>39783.0</c:v>
                </c:pt>
                <c:pt idx="489">
                  <c:v>39784.0</c:v>
                </c:pt>
                <c:pt idx="490">
                  <c:v>39785.0</c:v>
                </c:pt>
                <c:pt idx="491">
                  <c:v>39786.0</c:v>
                </c:pt>
                <c:pt idx="492">
                  <c:v>39787.0</c:v>
                </c:pt>
                <c:pt idx="493">
                  <c:v>39790.0</c:v>
                </c:pt>
                <c:pt idx="494">
                  <c:v>39791.0</c:v>
                </c:pt>
                <c:pt idx="495">
                  <c:v>39792.0</c:v>
                </c:pt>
                <c:pt idx="496">
                  <c:v>39793.0</c:v>
                </c:pt>
                <c:pt idx="497">
                  <c:v>39794.0</c:v>
                </c:pt>
                <c:pt idx="498">
                  <c:v>39797.0</c:v>
                </c:pt>
                <c:pt idx="499">
                  <c:v>39798.0</c:v>
                </c:pt>
                <c:pt idx="500">
                  <c:v>39799.0</c:v>
                </c:pt>
                <c:pt idx="501">
                  <c:v>39800.0</c:v>
                </c:pt>
                <c:pt idx="502">
                  <c:v>39801.0</c:v>
                </c:pt>
                <c:pt idx="503">
                  <c:v>39804.0</c:v>
                </c:pt>
                <c:pt idx="504">
                  <c:v>39805.0</c:v>
                </c:pt>
                <c:pt idx="505">
                  <c:v>39806.0</c:v>
                </c:pt>
                <c:pt idx="506">
                  <c:v>39808.0</c:v>
                </c:pt>
                <c:pt idx="507">
                  <c:v>39811.0</c:v>
                </c:pt>
                <c:pt idx="508">
                  <c:v>39812.0</c:v>
                </c:pt>
                <c:pt idx="509">
                  <c:v>39813.0</c:v>
                </c:pt>
                <c:pt idx="510">
                  <c:v>39815.0</c:v>
                </c:pt>
                <c:pt idx="511">
                  <c:v>39818.0</c:v>
                </c:pt>
                <c:pt idx="512">
                  <c:v>39819.0</c:v>
                </c:pt>
                <c:pt idx="513">
                  <c:v>39820.0</c:v>
                </c:pt>
                <c:pt idx="514">
                  <c:v>39821.0</c:v>
                </c:pt>
                <c:pt idx="515">
                  <c:v>39822.0</c:v>
                </c:pt>
                <c:pt idx="516">
                  <c:v>39825.0</c:v>
                </c:pt>
                <c:pt idx="517">
                  <c:v>39826.0</c:v>
                </c:pt>
                <c:pt idx="518">
                  <c:v>39827.0</c:v>
                </c:pt>
                <c:pt idx="519">
                  <c:v>39828.0</c:v>
                </c:pt>
                <c:pt idx="520">
                  <c:v>39829.0</c:v>
                </c:pt>
                <c:pt idx="521">
                  <c:v>39832.0</c:v>
                </c:pt>
                <c:pt idx="522">
                  <c:v>39833.0</c:v>
                </c:pt>
                <c:pt idx="523">
                  <c:v>39834.0</c:v>
                </c:pt>
                <c:pt idx="524">
                  <c:v>39835.0</c:v>
                </c:pt>
                <c:pt idx="525">
                  <c:v>39836.0</c:v>
                </c:pt>
                <c:pt idx="526">
                  <c:v>39839.0</c:v>
                </c:pt>
                <c:pt idx="527">
                  <c:v>39840.0</c:v>
                </c:pt>
                <c:pt idx="528">
                  <c:v>39841.0</c:v>
                </c:pt>
                <c:pt idx="529">
                  <c:v>39842.0</c:v>
                </c:pt>
                <c:pt idx="530">
                  <c:v>39843.0</c:v>
                </c:pt>
                <c:pt idx="531">
                  <c:v>39846.0</c:v>
                </c:pt>
                <c:pt idx="532">
                  <c:v>39847.0</c:v>
                </c:pt>
                <c:pt idx="533">
                  <c:v>39848.0</c:v>
                </c:pt>
                <c:pt idx="534">
                  <c:v>39849.0</c:v>
                </c:pt>
                <c:pt idx="535">
                  <c:v>39850.0</c:v>
                </c:pt>
                <c:pt idx="536">
                  <c:v>39853.0</c:v>
                </c:pt>
                <c:pt idx="537">
                  <c:v>39854.0</c:v>
                </c:pt>
                <c:pt idx="538">
                  <c:v>39855.0</c:v>
                </c:pt>
                <c:pt idx="539">
                  <c:v>39856.0</c:v>
                </c:pt>
                <c:pt idx="540">
                  <c:v>39857.0</c:v>
                </c:pt>
                <c:pt idx="541">
                  <c:v>39860.0</c:v>
                </c:pt>
                <c:pt idx="542">
                  <c:v>39861.0</c:v>
                </c:pt>
                <c:pt idx="543">
                  <c:v>39862.0</c:v>
                </c:pt>
                <c:pt idx="544">
                  <c:v>39863.0</c:v>
                </c:pt>
                <c:pt idx="545">
                  <c:v>39864.0</c:v>
                </c:pt>
                <c:pt idx="546">
                  <c:v>39867.0</c:v>
                </c:pt>
                <c:pt idx="547">
                  <c:v>39868.0</c:v>
                </c:pt>
                <c:pt idx="548">
                  <c:v>39869.0</c:v>
                </c:pt>
                <c:pt idx="549">
                  <c:v>39870.0</c:v>
                </c:pt>
                <c:pt idx="550">
                  <c:v>39871.0</c:v>
                </c:pt>
                <c:pt idx="551">
                  <c:v>39874.0</c:v>
                </c:pt>
                <c:pt idx="552">
                  <c:v>39875.0</c:v>
                </c:pt>
                <c:pt idx="553">
                  <c:v>39876.0</c:v>
                </c:pt>
                <c:pt idx="554">
                  <c:v>39877.0</c:v>
                </c:pt>
                <c:pt idx="555">
                  <c:v>39878.0</c:v>
                </c:pt>
                <c:pt idx="556">
                  <c:v>39881.0</c:v>
                </c:pt>
                <c:pt idx="557">
                  <c:v>39882.0</c:v>
                </c:pt>
                <c:pt idx="558">
                  <c:v>39883.0</c:v>
                </c:pt>
                <c:pt idx="559">
                  <c:v>39884.0</c:v>
                </c:pt>
                <c:pt idx="560">
                  <c:v>39885.0</c:v>
                </c:pt>
                <c:pt idx="561">
                  <c:v>39888.0</c:v>
                </c:pt>
                <c:pt idx="562">
                  <c:v>39889.0</c:v>
                </c:pt>
                <c:pt idx="563">
                  <c:v>39890.0</c:v>
                </c:pt>
                <c:pt idx="564">
                  <c:v>39891.0</c:v>
                </c:pt>
                <c:pt idx="565">
                  <c:v>39892.0</c:v>
                </c:pt>
                <c:pt idx="566">
                  <c:v>39895.0</c:v>
                </c:pt>
                <c:pt idx="567">
                  <c:v>39896.0</c:v>
                </c:pt>
                <c:pt idx="568">
                  <c:v>39897.0</c:v>
                </c:pt>
                <c:pt idx="569">
                  <c:v>39898.0</c:v>
                </c:pt>
                <c:pt idx="570">
                  <c:v>39899.0</c:v>
                </c:pt>
                <c:pt idx="571">
                  <c:v>39902.0</c:v>
                </c:pt>
                <c:pt idx="572">
                  <c:v>39903.0</c:v>
                </c:pt>
                <c:pt idx="573">
                  <c:v>39904.0</c:v>
                </c:pt>
                <c:pt idx="574">
                  <c:v>39905.0</c:v>
                </c:pt>
                <c:pt idx="575">
                  <c:v>39906.0</c:v>
                </c:pt>
                <c:pt idx="576">
                  <c:v>39909.0</c:v>
                </c:pt>
                <c:pt idx="577">
                  <c:v>39910.0</c:v>
                </c:pt>
                <c:pt idx="578">
                  <c:v>39911.0</c:v>
                </c:pt>
                <c:pt idx="579">
                  <c:v>39912.0</c:v>
                </c:pt>
                <c:pt idx="580">
                  <c:v>39913.0</c:v>
                </c:pt>
                <c:pt idx="581">
                  <c:v>39916.0</c:v>
                </c:pt>
                <c:pt idx="582">
                  <c:v>39917.0</c:v>
                </c:pt>
                <c:pt idx="583">
                  <c:v>39918.0</c:v>
                </c:pt>
                <c:pt idx="584">
                  <c:v>39919.0</c:v>
                </c:pt>
                <c:pt idx="585">
                  <c:v>39920.0</c:v>
                </c:pt>
                <c:pt idx="586">
                  <c:v>39923.0</c:v>
                </c:pt>
                <c:pt idx="587">
                  <c:v>39924.0</c:v>
                </c:pt>
                <c:pt idx="588">
                  <c:v>39925.0</c:v>
                </c:pt>
                <c:pt idx="589">
                  <c:v>39926.0</c:v>
                </c:pt>
                <c:pt idx="590">
                  <c:v>39927.0</c:v>
                </c:pt>
                <c:pt idx="591">
                  <c:v>39930.0</c:v>
                </c:pt>
                <c:pt idx="592">
                  <c:v>39931.0</c:v>
                </c:pt>
                <c:pt idx="593">
                  <c:v>39932.0</c:v>
                </c:pt>
                <c:pt idx="594">
                  <c:v>39933.0</c:v>
                </c:pt>
                <c:pt idx="595">
                  <c:v>39934.0</c:v>
                </c:pt>
                <c:pt idx="596">
                  <c:v>39937.0</c:v>
                </c:pt>
                <c:pt idx="597">
                  <c:v>39938.0</c:v>
                </c:pt>
                <c:pt idx="598">
                  <c:v>39939.0</c:v>
                </c:pt>
                <c:pt idx="599">
                  <c:v>39940.0</c:v>
                </c:pt>
                <c:pt idx="600">
                  <c:v>39941.0</c:v>
                </c:pt>
                <c:pt idx="601">
                  <c:v>39944.0</c:v>
                </c:pt>
                <c:pt idx="602">
                  <c:v>39945.0</c:v>
                </c:pt>
                <c:pt idx="603">
                  <c:v>39946.0</c:v>
                </c:pt>
                <c:pt idx="604">
                  <c:v>39947.0</c:v>
                </c:pt>
                <c:pt idx="605">
                  <c:v>39948.0</c:v>
                </c:pt>
                <c:pt idx="606">
                  <c:v>39951.0</c:v>
                </c:pt>
                <c:pt idx="607">
                  <c:v>39952.0</c:v>
                </c:pt>
                <c:pt idx="608">
                  <c:v>39953.0</c:v>
                </c:pt>
                <c:pt idx="609">
                  <c:v>39954.0</c:v>
                </c:pt>
                <c:pt idx="610">
                  <c:v>39955.0</c:v>
                </c:pt>
                <c:pt idx="611">
                  <c:v>39958.0</c:v>
                </c:pt>
                <c:pt idx="612">
                  <c:v>39959.0</c:v>
                </c:pt>
                <c:pt idx="613">
                  <c:v>39960.0</c:v>
                </c:pt>
                <c:pt idx="614">
                  <c:v>39961.0</c:v>
                </c:pt>
                <c:pt idx="615">
                  <c:v>39962.0</c:v>
                </c:pt>
                <c:pt idx="616">
                  <c:v>39965.0</c:v>
                </c:pt>
                <c:pt idx="617">
                  <c:v>39966.0</c:v>
                </c:pt>
                <c:pt idx="618">
                  <c:v>39967.0</c:v>
                </c:pt>
                <c:pt idx="619">
                  <c:v>39968.0</c:v>
                </c:pt>
                <c:pt idx="620">
                  <c:v>39969.0</c:v>
                </c:pt>
                <c:pt idx="621">
                  <c:v>39972.0</c:v>
                </c:pt>
                <c:pt idx="622">
                  <c:v>39973.0</c:v>
                </c:pt>
                <c:pt idx="623">
                  <c:v>39974.0</c:v>
                </c:pt>
                <c:pt idx="624">
                  <c:v>39975.0</c:v>
                </c:pt>
                <c:pt idx="625">
                  <c:v>39976.0</c:v>
                </c:pt>
                <c:pt idx="626">
                  <c:v>39979.0</c:v>
                </c:pt>
                <c:pt idx="627">
                  <c:v>39980.0</c:v>
                </c:pt>
                <c:pt idx="628">
                  <c:v>39981.0</c:v>
                </c:pt>
                <c:pt idx="629">
                  <c:v>39982.0</c:v>
                </c:pt>
                <c:pt idx="630">
                  <c:v>39983.0</c:v>
                </c:pt>
                <c:pt idx="631">
                  <c:v>39986.0</c:v>
                </c:pt>
                <c:pt idx="632">
                  <c:v>39987.0</c:v>
                </c:pt>
                <c:pt idx="633">
                  <c:v>39988.0</c:v>
                </c:pt>
                <c:pt idx="634">
                  <c:v>39989.0</c:v>
                </c:pt>
                <c:pt idx="635">
                  <c:v>39990.0</c:v>
                </c:pt>
                <c:pt idx="636">
                  <c:v>39993.0</c:v>
                </c:pt>
                <c:pt idx="637">
                  <c:v>39994.0</c:v>
                </c:pt>
                <c:pt idx="638">
                  <c:v>39995.0</c:v>
                </c:pt>
                <c:pt idx="639">
                  <c:v>39996.0</c:v>
                </c:pt>
                <c:pt idx="640">
                  <c:v>39997.0</c:v>
                </c:pt>
                <c:pt idx="641">
                  <c:v>40000.0</c:v>
                </c:pt>
                <c:pt idx="642">
                  <c:v>40001.0</c:v>
                </c:pt>
                <c:pt idx="643">
                  <c:v>40002.0</c:v>
                </c:pt>
                <c:pt idx="644">
                  <c:v>40003.0</c:v>
                </c:pt>
                <c:pt idx="645">
                  <c:v>40004.0</c:v>
                </c:pt>
                <c:pt idx="646">
                  <c:v>40007.0</c:v>
                </c:pt>
                <c:pt idx="647">
                  <c:v>40008.0</c:v>
                </c:pt>
                <c:pt idx="648">
                  <c:v>40009.0</c:v>
                </c:pt>
                <c:pt idx="649">
                  <c:v>40010.0</c:v>
                </c:pt>
                <c:pt idx="650">
                  <c:v>40011.0</c:v>
                </c:pt>
                <c:pt idx="651">
                  <c:v>40014.0</c:v>
                </c:pt>
                <c:pt idx="652">
                  <c:v>40015.0</c:v>
                </c:pt>
                <c:pt idx="653">
                  <c:v>40016.0</c:v>
                </c:pt>
                <c:pt idx="654">
                  <c:v>40017.0</c:v>
                </c:pt>
                <c:pt idx="655">
                  <c:v>40018.0</c:v>
                </c:pt>
                <c:pt idx="656">
                  <c:v>40022.0</c:v>
                </c:pt>
                <c:pt idx="657">
                  <c:v>40023.0</c:v>
                </c:pt>
                <c:pt idx="658">
                  <c:v>40024.0</c:v>
                </c:pt>
                <c:pt idx="659">
                  <c:v>40025.0</c:v>
                </c:pt>
                <c:pt idx="660">
                  <c:v>40028.0</c:v>
                </c:pt>
                <c:pt idx="661">
                  <c:v>40029.0</c:v>
                </c:pt>
                <c:pt idx="662">
                  <c:v>40030.0</c:v>
                </c:pt>
                <c:pt idx="663">
                  <c:v>40031.0</c:v>
                </c:pt>
                <c:pt idx="664">
                  <c:v>40032.0</c:v>
                </c:pt>
                <c:pt idx="665">
                  <c:v>40035.0</c:v>
                </c:pt>
                <c:pt idx="666">
                  <c:v>40036.0</c:v>
                </c:pt>
                <c:pt idx="667">
                  <c:v>40037.0</c:v>
                </c:pt>
                <c:pt idx="668">
                  <c:v>40038.0</c:v>
                </c:pt>
                <c:pt idx="669">
                  <c:v>40039.0</c:v>
                </c:pt>
                <c:pt idx="670">
                  <c:v>40042.0</c:v>
                </c:pt>
                <c:pt idx="671">
                  <c:v>40043.0</c:v>
                </c:pt>
                <c:pt idx="672">
                  <c:v>40044.0</c:v>
                </c:pt>
                <c:pt idx="673">
                  <c:v>40045.0</c:v>
                </c:pt>
                <c:pt idx="674">
                  <c:v>40046.0</c:v>
                </c:pt>
                <c:pt idx="675">
                  <c:v>40049.0</c:v>
                </c:pt>
                <c:pt idx="676">
                  <c:v>40050.0</c:v>
                </c:pt>
                <c:pt idx="677">
                  <c:v>40051.0</c:v>
                </c:pt>
                <c:pt idx="678">
                  <c:v>40052.0</c:v>
                </c:pt>
                <c:pt idx="679">
                  <c:v>40053.0</c:v>
                </c:pt>
                <c:pt idx="680">
                  <c:v>40056.0</c:v>
                </c:pt>
                <c:pt idx="681">
                  <c:v>40057.0</c:v>
                </c:pt>
                <c:pt idx="682">
                  <c:v>40058.0</c:v>
                </c:pt>
                <c:pt idx="683">
                  <c:v>40059.0</c:v>
                </c:pt>
                <c:pt idx="684">
                  <c:v>40060.0</c:v>
                </c:pt>
                <c:pt idx="685">
                  <c:v>40063.0</c:v>
                </c:pt>
                <c:pt idx="686">
                  <c:v>40064.0</c:v>
                </c:pt>
                <c:pt idx="687">
                  <c:v>40065.0</c:v>
                </c:pt>
                <c:pt idx="688">
                  <c:v>40066.0</c:v>
                </c:pt>
                <c:pt idx="689">
                  <c:v>40067.0</c:v>
                </c:pt>
                <c:pt idx="690">
                  <c:v>40070.0</c:v>
                </c:pt>
                <c:pt idx="691">
                  <c:v>40071.0</c:v>
                </c:pt>
                <c:pt idx="692">
                  <c:v>40072.0</c:v>
                </c:pt>
                <c:pt idx="693">
                  <c:v>40073.0</c:v>
                </c:pt>
                <c:pt idx="694">
                  <c:v>40074.0</c:v>
                </c:pt>
                <c:pt idx="695">
                  <c:v>40077.0</c:v>
                </c:pt>
                <c:pt idx="696">
                  <c:v>40078.0</c:v>
                </c:pt>
                <c:pt idx="697">
                  <c:v>40079.0</c:v>
                </c:pt>
                <c:pt idx="698">
                  <c:v>40080.0</c:v>
                </c:pt>
                <c:pt idx="699">
                  <c:v>40081.0</c:v>
                </c:pt>
                <c:pt idx="700">
                  <c:v>40084.0</c:v>
                </c:pt>
                <c:pt idx="701">
                  <c:v>40085.0</c:v>
                </c:pt>
                <c:pt idx="702">
                  <c:v>40086.0</c:v>
                </c:pt>
                <c:pt idx="703">
                  <c:v>40087.0</c:v>
                </c:pt>
                <c:pt idx="704">
                  <c:v>40088.0</c:v>
                </c:pt>
                <c:pt idx="705">
                  <c:v>40091.0</c:v>
                </c:pt>
                <c:pt idx="706">
                  <c:v>40092.0</c:v>
                </c:pt>
                <c:pt idx="707">
                  <c:v>40093.0</c:v>
                </c:pt>
                <c:pt idx="708">
                  <c:v>40094.0</c:v>
                </c:pt>
                <c:pt idx="709">
                  <c:v>40095.0</c:v>
                </c:pt>
                <c:pt idx="710">
                  <c:v>40098.0</c:v>
                </c:pt>
                <c:pt idx="711">
                  <c:v>40099.0</c:v>
                </c:pt>
                <c:pt idx="712">
                  <c:v>40100.0</c:v>
                </c:pt>
                <c:pt idx="713">
                  <c:v>40101.0</c:v>
                </c:pt>
                <c:pt idx="714">
                  <c:v>40102.0</c:v>
                </c:pt>
                <c:pt idx="715">
                  <c:v>40105.0</c:v>
                </c:pt>
                <c:pt idx="716">
                  <c:v>40106.0</c:v>
                </c:pt>
                <c:pt idx="717">
                  <c:v>40107.0</c:v>
                </c:pt>
                <c:pt idx="718">
                  <c:v>40108.0</c:v>
                </c:pt>
                <c:pt idx="719">
                  <c:v>40109.0</c:v>
                </c:pt>
                <c:pt idx="720">
                  <c:v>40112.0</c:v>
                </c:pt>
                <c:pt idx="721">
                  <c:v>40113.0</c:v>
                </c:pt>
                <c:pt idx="722">
                  <c:v>40114.0</c:v>
                </c:pt>
                <c:pt idx="723">
                  <c:v>40115.0</c:v>
                </c:pt>
                <c:pt idx="724">
                  <c:v>40116.0</c:v>
                </c:pt>
                <c:pt idx="725">
                  <c:v>40119.0</c:v>
                </c:pt>
                <c:pt idx="726">
                  <c:v>40120.0</c:v>
                </c:pt>
                <c:pt idx="727">
                  <c:v>40121.0</c:v>
                </c:pt>
                <c:pt idx="728">
                  <c:v>40122.0</c:v>
                </c:pt>
                <c:pt idx="729">
                  <c:v>40123.0</c:v>
                </c:pt>
                <c:pt idx="730">
                  <c:v>40126.0</c:v>
                </c:pt>
                <c:pt idx="731">
                  <c:v>40127.0</c:v>
                </c:pt>
                <c:pt idx="732">
                  <c:v>40128.0</c:v>
                </c:pt>
                <c:pt idx="733">
                  <c:v>40129.0</c:v>
                </c:pt>
                <c:pt idx="734">
                  <c:v>40130.0</c:v>
                </c:pt>
                <c:pt idx="735">
                  <c:v>40133.0</c:v>
                </c:pt>
                <c:pt idx="736">
                  <c:v>40134.0</c:v>
                </c:pt>
                <c:pt idx="737">
                  <c:v>40135.0</c:v>
                </c:pt>
                <c:pt idx="738">
                  <c:v>40136.0</c:v>
                </c:pt>
                <c:pt idx="739">
                  <c:v>40137.0</c:v>
                </c:pt>
                <c:pt idx="740">
                  <c:v>40140.0</c:v>
                </c:pt>
                <c:pt idx="741">
                  <c:v>40141.0</c:v>
                </c:pt>
                <c:pt idx="742">
                  <c:v>40142.0</c:v>
                </c:pt>
                <c:pt idx="743">
                  <c:v>40143.0</c:v>
                </c:pt>
                <c:pt idx="744">
                  <c:v>40144.0</c:v>
                </c:pt>
                <c:pt idx="745">
                  <c:v>40147.0</c:v>
                </c:pt>
                <c:pt idx="746">
                  <c:v>40148.0</c:v>
                </c:pt>
                <c:pt idx="747">
                  <c:v>40149.0</c:v>
                </c:pt>
                <c:pt idx="748">
                  <c:v>40150.0</c:v>
                </c:pt>
                <c:pt idx="749">
                  <c:v>40151.0</c:v>
                </c:pt>
                <c:pt idx="750">
                  <c:v>40154.0</c:v>
                </c:pt>
                <c:pt idx="751">
                  <c:v>40155.0</c:v>
                </c:pt>
                <c:pt idx="752">
                  <c:v>40156.0</c:v>
                </c:pt>
                <c:pt idx="753">
                  <c:v>40157.0</c:v>
                </c:pt>
                <c:pt idx="754">
                  <c:v>40158.0</c:v>
                </c:pt>
                <c:pt idx="755">
                  <c:v>40161.0</c:v>
                </c:pt>
                <c:pt idx="756">
                  <c:v>40162.0</c:v>
                </c:pt>
                <c:pt idx="757">
                  <c:v>40163.0</c:v>
                </c:pt>
                <c:pt idx="758">
                  <c:v>40164.0</c:v>
                </c:pt>
                <c:pt idx="759">
                  <c:v>40165.0</c:v>
                </c:pt>
                <c:pt idx="760">
                  <c:v>40168.0</c:v>
                </c:pt>
                <c:pt idx="761">
                  <c:v>40169.0</c:v>
                </c:pt>
                <c:pt idx="762">
                  <c:v>40170.0</c:v>
                </c:pt>
                <c:pt idx="763">
                  <c:v>40171.0</c:v>
                </c:pt>
                <c:pt idx="764">
                  <c:v>40175.0</c:v>
                </c:pt>
                <c:pt idx="765">
                  <c:v>40176.0</c:v>
                </c:pt>
                <c:pt idx="766">
                  <c:v>40177.0</c:v>
                </c:pt>
                <c:pt idx="767">
                  <c:v>40178.0</c:v>
                </c:pt>
                <c:pt idx="768">
                  <c:v>40182.0</c:v>
                </c:pt>
                <c:pt idx="769">
                  <c:v>40183.0</c:v>
                </c:pt>
                <c:pt idx="770">
                  <c:v>40184.0</c:v>
                </c:pt>
                <c:pt idx="771">
                  <c:v>40185.0</c:v>
                </c:pt>
                <c:pt idx="772">
                  <c:v>40186.0</c:v>
                </c:pt>
                <c:pt idx="773">
                  <c:v>40189.0</c:v>
                </c:pt>
                <c:pt idx="774">
                  <c:v>40190.0</c:v>
                </c:pt>
                <c:pt idx="775">
                  <c:v>40191.0</c:v>
                </c:pt>
                <c:pt idx="776">
                  <c:v>40192.0</c:v>
                </c:pt>
                <c:pt idx="777">
                  <c:v>40193.0</c:v>
                </c:pt>
                <c:pt idx="778">
                  <c:v>40196.0</c:v>
                </c:pt>
                <c:pt idx="779">
                  <c:v>40197.0</c:v>
                </c:pt>
                <c:pt idx="780">
                  <c:v>40198.0</c:v>
                </c:pt>
                <c:pt idx="781">
                  <c:v>40199.0</c:v>
                </c:pt>
                <c:pt idx="782">
                  <c:v>40200.0</c:v>
                </c:pt>
                <c:pt idx="783">
                  <c:v>40203.0</c:v>
                </c:pt>
                <c:pt idx="784">
                  <c:v>40204.0</c:v>
                </c:pt>
                <c:pt idx="785">
                  <c:v>40205.0</c:v>
                </c:pt>
                <c:pt idx="786">
                  <c:v>40206.0</c:v>
                </c:pt>
                <c:pt idx="787">
                  <c:v>40207.0</c:v>
                </c:pt>
                <c:pt idx="788">
                  <c:v>40210.0</c:v>
                </c:pt>
                <c:pt idx="789">
                  <c:v>40211.0</c:v>
                </c:pt>
                <c:pt idx="790">
                  <c:v>40212.0</c:v>
                </c:pt>
                <c:pt idx="791">
                  <c:v>40213.0</c:v>
                </c:pt>
                <c:pt idx="792">
                  <c:v>40214.0</c:v>
                </c:pt>
                <c:pt idx="793">
                  <c:v>40217.0</c:v>
                </c:pt>
                <c:pt idx="794">
                  <c:v>40218.0</c:v>
                </c:pt>
                <c:pt idx="795">
                  <c:v>40219.0</c:v>
                </c:pt>
                <c:pt idx="796">
                  <c:v>40220.0</c:v>
                </c:pt>
                <c:pt idx="797">
                  <c:v>40221.0</c:v>
                </c:pt>
                <c:pt idx="798">
                  <c:v>40224.0</c:v>
                </c:pt>
                <c:pt idx="799">
                  <c:v>40225.0</c:v>
                </c:pt>
                <c:pt idx="800">
                  <c:v>40226.0</c:v>
                </c:pt>
                <c:pt idx="801">
                  <c:v>40227.0</c:v>
                </c:pt>
                <c:pt idx="802">
                  <c:v>40228.0</c:v>
                </c:pt>
                <c:pt idx="803">
                  <c:v>40231.0</c:v>
                </c:pt>
                <c:pt idx="804">
                  <c:v>40232.0</c:v>
                </c:pt>
                <c:pt idx="805">
                  <c:v>40233.0</c:v>
                </c:pt>
                <c:pt idx="806">
                  <c:v>40234.0</c:v>
                </c:pt>
                <c:pt idx="807">
                  <c:v>40235.0</c:v>
                </c:pt>
                <c:pt idx="808">
                  <c:v>40238.0</c:v>
                </c:pt>
                <c:pt idx="809">
                  <c:v>40239.0</c:v>
                </c:pt>
                <c:pt idx="810">
                  <c:v>40240.0</c:v>
                </c:pt>
                <c:pt idx="811">
                  <c:v>40241.0</c:v>
                </c:pt>
                <c:pt idx="812">
                  <c:v>40242.0</c:v>
                </c:pt>
                <c:pt idx="813">
                  <c:v>40245.0</c:v>
                </c:pt>
                <c:pt idx="814">
                  <c:v>40247.0</c:v>
                </c:pt>
                <c:pt idx="815">
                  <c:v>40248.0</c:v>
                </c:pt>
                <c:pt idx="816">
                  <c:v>40249.0</c:v>
                </c:pt>
                <c:pt idx="817">
                  <c:v>40252.0</c:v>
                </c:pt>
                <c:pt idx="818">
                  <c:v>40253.0</c:v>
                </c:pt>
                <c:pt idx="819">
                  <c:v>40254.0</c:v>
                </c:pt>
                <c:pt idx="820">
                  <c:v>40255.0</c:v>
                </c:pt>
                <c:pt idx="821">
                  <c:v>40256.0</c:v>
                </c:pt>
                <c:pt idx="822">
                  <c:v>40259.0</c:v>
                </c:pt>
                <c:pt idx="823">
                  <c:v>40260.0</c:v>
                </c:pt>
                <c:pt idx="824">
                  <c:v>40261.0</c:v>
                </c:pt>
                <c:pt idx="825">
                  <c:v>40262.0</c:v>
                </c:pt>
                <c:pt idx="826">
                  <c:v>40263.0</c:v>
                </c:pt>
                <c:pt idx="827">
                  <c:v>40266.0</c:v>
                </c:pt>
                <c:pt idx="828">
                  <c:v>40267.0</c:v>
                </c:pt>
                <c:pt idx="829">
                  <c:v>40268.0</c:v>
                </c:pt>
                <c:pt idx="830">
                  <c:v>40269.0</c:v>
                </c:pt>
                <c:pt idx="831">
                  <c:v>40270.0</c:v>
                </c:pt>
                <c:pt idx="832">
                  <c:v>40273.0</c:v>
                </c:pt>
                <c:pt idx="833">
                  <c:v>40274.0</c:v>
                </c:pt>
                <c:pt idx="834">
                  <c:v>40275.0</c:v>
                </c:pt>
                <c:pt idx="835">
                  <c:v>40276.0</c:v>
                </c:pt>
                <c:pt idx="836">
                  <c:v>40277.0</c:v>
                </c:pt>
                <c:pt idx="837">
                  <c:v>40280.0</c:v>
                </c:pt>
                <c:pt idx="838">
                  <c:v>40281.0</c:v>
                </c:pt>
                <c:pt idx="839">
                  <c:v>40282.0</c:v>
                </c:pt>
                <c:pt idx="840">
                  <c:v>40283.0</c:v>
                </c:pt>
                <c:pt idx="841">
                  <c:v>40284.0</c:v>
                </c:pt>
                <c:pt idx="842">
                  <c:v>40287.0</c:v>
                </c:pt>
                <c:pt idx="843">
                  <c:v>40288.0</c:v>
                </c:pt>
                <c:pt idx="844">
                  <c:v>40289.0</c:v>
                </c:pt>
                <c:pt idx="845">
                  <c:v>40290.0</c:v>
                </c:pt>
                <c:pt idx="846">
                  <c:v>40291.0</c:v>
                </c:pt>
                <c:pt idx="847">
                  <c:v>40294.0</c:v>
                </c:pt>
                <c:pt idx="848">
                  <c:v>40295.0</c:v>
                </c:pt>
                <c:pt idx="849">
                  <c:v>40296.0</c:v>
                </c:pt>
                <c:pt idx="850">
                  <c:v>40297.0</c:v>
                </c:pt>
                <c:pt idx="851">
                  <c:v>40298.0</c:v>
                </c:pt>
                <c:pt idx="852">
                  <c:v>40301.0</c:v>
                </c:pt>
                <c:pt idx="853">
                  <c:v>40302.0</c:v>
                </c:pt>
                <c:pt idx="854">
                  <c:v>40303.0</c:v>
                </c:pt>
                <c:pt idx="855">
                  <c:v>40304.0</c:v>
                </c:pt>
                <c:pt idx="856">
                  <c:v>40305.0</c:v>
                </c:pt>
                <c:pt idx="857">
                  <c:v>40308.0</c:v>
                </c:pt>
                <c:pt idx="858">
                  <c:v>40309.0</c:v>
                </c:pt>
                <c:pt idx="859">
                  <c:v>40310.0</c:v>
                </c:pt>
                <c:pt idx="860">
                  <c:v>40311.0</c:v>
                </c:pt>
                <c:pt idx="861">
                  <c:v>40312.0</c:v>
                </c:pt>
                <c:pt idx="862">
                  <c:v>40315.0</c:v>
                </c:pt>
                <c:pt idx="863">
                  <c:v>40316.0</c:v>
                </c:pt>
                <c:pt idx="864">
                  <c:v>40317.0</c:v>
                </c:pt>
                <c:pt idx="865">
                  <c:v>40318.0</c:v>
                </c:pt>
                <c:pt idx="866">
                  <c:v>40319.0</c:v>
                </c:pt>
                <c:pt idx="867">
                  <c:v>40322.0</c:v>
                </c:pt>
                <c:pt idx="868">
                  <c:v>40323.0</c:v>
                </c:pt>
                <c:pt idx="869">
                  <c:v>40324.0</c:v>
                </c:pt>
                <c:pt idx="870">
                  <c:v>40325.0</c:v>
                </c:pt>
                <c:pt idx="871">
                  <c:v>40326.0</c:v>
                </c:pt>
                <c:pt idx="872">
                  <c:v>40329.0</c:v>
                </c:pt>
                <c:pt idx="873">
                  <c:v>40330.0</c:v>
                </c:pt>
                <c:pt idx="874">
                  <c:v>40331.0</c:v>
                </c:pt>
                <c:pt idx="875">
                  <c:v>40332.0</c:v>
                </c:pt>
                <c:pt idx="876">
                  <c:v>40333.0</c:v>
                </c:pt>
                <c:pt idx="877">
                  <c:v>40336.0</c:v>
                </c:pt>
                <c:pt idx="878">
                  <c:v>40337.0</c:v>
                </c:pt>
                <c:pt idx="879">
                  <c:v>40338.0</c:v>
                </c:pt>
                <c:pt idx="880">
                  <c:v>40339.0</c:v>
                </c:pt>
                <c:pt idx="881">
                  <c:v>40340.0</c:v>
                </c:pt>
                <c:pt idx="882">
                  <c:v>40343.0</c:v>
                </c:pt>
                <c:pt idx="883">
                  <c:v>40344.0</c:v>
                </c:pt>
                <c:pt idx="884">
                  <c:v>40345.0</c:v>
                </c:pt>
                <c:pt idx="885">
                  <c:v>40346.0</c:v>
                </c:pt>
                <c:pt idx="886">
                  <c:v>40347.0</c:v>
                </c:pt>
                <c:pt idx="887">
                  <c:v>40350.0</c:v>
                </c:pt>
                <c:pt idx="888">
                  <c:v>40351.0</c:v>
                </c:pt>
                <c:pt idx="889">
                  <c:v>40352.0</c:v>
                </c:pt>
                <c:pt idx="890">
                  <c:v>40353.0</c:v>
                </c:pt>
                <c:pt idx="891">
                  <c:v>40354.0</c:v>
                </c:pt>
                <c:pt idx="892">
                  <c:v>40357.0</c:v>
                </c:pt>
                <c:pt idx="893">
                  <c:v>40358.0</c:v>
                </c:pt>
                <c:pt idx="894">
                  <c:v>40359.0</c:v>
                </c:pt>
                <c:pt idx="895">
                  <c:v>40360.0</c:v>
                </c:pt>
                <c:pt idx="896">
                  <c:v>40361.0</c:v>
                </c:pt>
                <c:pt idx="897">
                  <c:v>40364.0</c:v>
                </c:pt>
                <c:pt idx="898">
                  <c:v>40365.0</c:v>
                </c:pt>
                <c:pt idx="899">
                  <c:v>40366.0</c:v>
                </c:pt>
                <c:pt idx="900">
                  <c:v>40367.0</c:v>
                </c:pt>
                <c:pt idx="901">
                  <c:v>40368.0</c:v>
                </c:pt>
                <c:pt idx="902">
                  <c:v>40371.0</c:v>
                </c:pt>
                <c:pt idx="903">
                  <c:v>40372.0</c:v>
                </c:pt>
                <c:pt idx="904">
                  <c:v>40373.0</c:v>
                </c:pt>
                <c:pt idx="905">
                  <c:v>40374.0</c:v>
                </c:pt>
                <c:pt idx="906">
                  <c:v>40375.0</c:v>
                </c:pt>
                <c:pt idx="907">
                  <c:v>40378.0</c:v>
                </c:pt>
                <c:pt idx="908">
                  <c:v>40379.0</c:v>
                </c:pt>
                <c:pt idx="909">
                  <c:v>40380.0</c:v>
                </c:pt>
                <c:pt idx="910">
                  <c:v>40381.0</c:v>
                </c:pt>
                <c:pt idx="911">
                  <c:v>40382.0</c:v>
                </c:pt>
                <c:pt idx="912">
                  <c:v>40385.0</c:v>
                </c:pt>
                <c:pt idx="913">
                  <c:v>40386.0</c:v>
                </c:pt>
                <c:pt idx="914">
                  <c:v>40388.0</c:v>
                </c:pt>
                <c:pt idx="915">
                  <c:v>40389.0</c:v>
                </c:pt>
                <c:pt idx="916">
                  <c:v>40392.0</c:v>
                </c:pt>
                <c:pt idx="917">
                  <c:v>40393.0</c:v>
                </c:pt>
                <c:pt idx="918">
                  <c:v>40394.0</c:v>
                </c:pt>
                <c:pt idx="919">
                  <c:v>40395.0</c:v>
                </c:pt>
                <c:pt idx="920">
                  <c:v>40396.0</c:v>
                </c:pt>
                <c:pt idx="921">
                  <c:v>40399.0</c:v>
                </c:pt>
                <c:pt idx="922">
                  <c:v>40400.0</c:v>
                </c:pt>
                <c:pt idx="923">
                  <c:v>40401.0</c:v>
                </c:pt>
                <c:pt idx="924">
                  <c:v>40402.0</c:v>
                </c:pt>
                <c:pt idx="925">
                  <c:v>40403.0</c:v>
                </c:pt>
                <c:pt idx="926">
                  <c:v>40406.0</c:v>
                </c:pt>
                <c:pt idx="927">
                  <c:v>40407.0</c:v>
                </c:pt>
                <c:pt idx="928">
                  <c:v>40408.0</c:v>
                </c:pt>
                <c:pt idx="929">
                  <c:v>40409.0</c:v>
                </c:pt>
                <c:pt idx="930">
                  <c:v>40410.0</c:v>
                </c:pt>
                <c:pt idx="931">
                  <c:v>40413.0</c:v>
                </c:pt>
                <c:pt idx="932">
                  <c:v>40414.0</c:v>
                </c:pt>
                <c:pt idx="933">
                  <c:v>40415.0</c:v>
                </c:pt>
                <c:pt idx="934">
                  <c:v>40416.0</c:v>
                </c:pt>
                <c:pt idx="935">
                  <c:v>40417.0</c:v>
                </c:pt>
                <c:pt idx="936">
                  <c:v>40420.0</c:v>
                </c:pt>
                <c:pt idx="937">
                  <c:v>40421.0</c:v>
                </c:pt>
                <c:pt idx="938">
                  <c:v>40422.0</c:v>
                </c:pt>
                <c:pt idx="939">
                  <c:v>40423.0</c:v>
                </c:pt>
                <c:pt idx="940">
                  <c:v>40424.0</c:v>
                </c:pt>
                <c:pt idx="941">
                  <c:v>40427.0</c:v>
                </c:pt>
                <c:pt idx="942">
                  <c:v>40428.0</c:v>
                </c:pt>
                <c:pt idx="943">
                  <c:v>40429.0</c:v>
                </c:pt>
                <c:pt idx="944">
                  <c:v>40430.0</c:v>
                </c:pt>
                <c:pt idx="945">
                  <c:v>40431.0</c:v>
                </c:pt>
                <c:pt idx="946">
                  <c:v>40434.0</c:v>
                </c:pt>
                <c:pt idx="947">
                  <c:v>40435.0</c:v>
                </c:pt>
                <c:pt idx="948">
                  <c:v>40436.0</c:v>
                </c:pt>
                <c:pt idx="949">
                  <c:v>40437.0</c:v>
                </c:pt>
                <c:pt idx="950">
                  <c:v>40438.0</c:v>
                </c:pt>
                <c:pt idx="951">
                  <c:v>40441.0</c:v>
                </c:pt>
                <c:pt idx="952">
                  <c:v>40442.0</c:v>
                </c:pt>
                <c:pt idx="953">
                  <c:v>40443.0</c:v>
                </c:pt>
                <c:pt idx="954">
                  <c:v>40444.0</c:v>
                </c:pt>
                <c:pt idx="955">
                  <c:v>40445.0</c:v>
                </c:pt>
                <c:pt idx="956">
                  <c:v>40448.0</c:v>
                </c:pt>
                <c:pt idx="957">
                  <c:v>40449.0</c:v>
                </c:pt>
                <c:pt idx="958">
                  <c:v>40450.0</c:v>
                </c:pt>
                <c:pt idx="959">
                  <c:v>40451.0</c:v>
                </c:pt>
                <c:pt idx="960">
                  <c:v>40452.0</c:v>
                </c:pt>
                <c:pt idx="961">
                  <c:v>40455.0</c:v>
                </c:pt>
                <c:pt idx="962">
                  <c:v>40456.0</c:v>
                </c:pt>
                <c:pt idx="963">
                  <c:v>40457.0</c:v>
                </c:pt>
                <c:pt idx="964">
                  <c:v>40458.0</c:v>
                </c:pt>
                <c:pt idx="965">
                  <c:v>40459.0</c:v>
                </c:pt>
                <c:pt idx="966">
                  <c:v>40462.0</c:v>
                </c:pt>
                <c:pt idx="967">
                  <c:v>40463.0</c:v>
                </c:pt>
                <c:pt idx="968">
                  <c:v>40464.0</c:v>
                </c:pt>
                <c:pt idx="969">
                  <c:v>40465.0</c:v>
                </c:pt>
                <c:pt idx="970">
                  <c:v>40466.0</c:v>
                </c:pt>
                <c:pt idx="971">
                  <c:v>40469.0</c:v>
                </c:pt>
                <c:pt idx="972">
                  <c:v>40470.0</c:v>
                </c:pt>
                <c:pt idx="973">
                  <c:v>40471.0</c:v>
                </c:pt>
                <c:pt idx="974">
                  <c:v>40472.0</c:v>
                </c:pt>
                <c:pt idx="975">
                  <c:v>40473.0</c:v>
                </c:pt>
                <c:pt idx="976">
                  <c:v>40476.0</c:v>
                </c:pt>
                <c:pt idx="977">
                  <c:v>40477.0</c:v>
                </c:pt>
                <c:pt idx="978">
                  <c:v>40478.0</c:v>
                </c:pt>
                <c:pt idx="979">
                  <c:v>40479.0</c:v>
                </c:pt>
                <c:pt idx="980">
                  <c:v>40480.0</c:v>
                </c:pt>
                <c:pt idx="981">
                  <c:v>40483.0</c:v>
                </c:pt>
                <c:pt idx="982">
                  <c:v>40484.0</c:v>
                </c:pt>
                <c:pt idx="983">
                  <c:v>40485.0</c:v>
                </c:pt>
                <c:pt idx="984">
                  <c:v>40486.0</c:v>
                </c:pt>
                <c:pt idx="985">
                  <c:v>40487.0</c:v>
                </c:pt>
                <c:pt idx="986">
                  <c:v>40490.0</c:v>
                </c:pt>
                <c:pt idx="987">
                  <c:v>40491.0</c:v>
                </c:pt>
                <c:pt idx="988">
                  <c:v>40492.0</c:v>
                </c:pt>
                <c:pt idx="989">
                  <c:v>40493.0</c:v>
                </c:pt>
                <c:pt idx="990">
                  <c:v>40494.0</c:v>
                </c:pt>
                <c:pt idx="991">
                  <c:v>40497.0</c:v>
                </c:pt>
                <c:pt idx="992">
                  <c:v>40498.0</c:v>
                </c:pt>
                <c:pt idx="993">
                  <c:v>40499.0</c:v>
                </c:pt>
                <c:pt idx="994">
                  <c:v>40500.0</c:v>
                </c:pt>
                <c:pt idx="995">
                  <c:v>40501.0</c:v>
                </c:pt>
                <c:pt idx="996">
                  <c:v>40504.0</c:v>
                </c:pt>
                <c:pt idx="997">
                  <c:v>40505.0</c:v>
                </c:pt>
                <c:pt idx="998">
                  <c:v>40506.0</c:v>
                </c:pt>
                <c:pt idx="999">
                  <c:v>40507.0</c:v>
                </c:pt>
                <c:pt idx="1000">
                  <c:v>40508.0</c:v>
                </c:pt>
                <c:pt idx="1001">
                  <c:v>40511.0</c:v>
                </c:pt>
                <c:pt idx="1002">
                  <c:v>40512.0</c:v>
                </c:pt>
                <c:pt idx="1003">
                  <c:v>40513.0</c:v>
                </c:pt>
                <c:pt idx="1004">
                  <c:v>40514.0</c:v>
                </c:pt>
                <c:pt idx="1005">
                  <c:v>40515.0</c:v>
                </c:pt>
                <c:pt idx="1006">
                  <c:v>40518.0</c:v>
                </c:pt>
                <c:pt idx="1007">
                  <c:v>40519.0</c:v>
                </c:pt>
                <c:pt idx="1008">
                  <c:v>40520.0</c:v>
                </c:pt>
                <c:pt idx="1009">
                  <c:v>40525.0</c:v>
                </c:pt>
                <c:pt idx="1010">
                  <c:v>40526.0</c:v>
                </c:pt>
                <c:pt idx="1011">
                  <c:v>40527.0</c:v>
                </c:pt>
                <c:pt idx="1012">
                  <c:v>40528.0</c:v>
                </c:pt>
                <c:pt idx="1013">
                  <c:v>40529.0</c:v>
                </c:pt>
                <c:pt idx="1014">
                  <c:v>40532.0</c:v>
                </c:pt>
                <c:pt idx="1015">
                  <c:v>40533.0</c:v>
                </c:pt>
                <c:pt idx="1016">
                  <c:v>40534.0</c:v>
                </c:pt>
                <c:pt idx="1017">
                  <c:v>40535.0</c:v>
                </c:pt>
                <c:pt idx="1018">
                  <c:v>40536.0</c:v>
                </c:pt>
                <c:pt idx="1019">
                  <c:v>40539.0</c:v>
                </c:pt>
                <c:pt idx="1020">
                  <c:v>40540.0</c:v>
                </c:pt>
                <c:pt idx="1021">
                  <c:v>40541.0</c:v>
                </c:pt>
                <c:pt idx="1022">
                  <c:v>40542.0</c:v>
                </c:pt>
                <c:pt idx="1023">
                  <c:v>40543.0</c:v>
                </c:pt>
                <c:pt idx="1024">
                  <c:v>40546.0</c:v>
                </c:pt>
                <c:pt idx="1025">
                  <c:v>40547.0</c:v>
                </c:pt>
                <c:pt idx="1026">
                  <c:v>40548.0</c:v>
                </c:pt>
                <c:pt idx="1027">
                  <c:v>40549.0</c:v>
                </c:pt>
                <c:pt idx="1028">
                  <c:v>40550.0</c:v>
                </c:pt>
                <c:pt idx="1029">
                  <c:v>40553.0</c:v>
                </c:pt>
                <c:pt idx="1030">
                  <c:v>40554.0</c:v>
                </c:pt>
                <c:pt idx="1031">
                  <c:v>40555.0</c:v>
                </c:pt>
                <c:pt idx="1032">
                  <c:v>40556.0</c:v>
                </c:pt>
                <c:pt idx="1033">
                  <c:v>40557.0</c:v>
                </c:pt>
                <c:pt idx="1034">
                  <c:v>40560.0</c:v>
                </c:pt>
                <c:pt idx="1035">
                  <c:v>40561.0</c:v>
                </c:pt>
                <c:pt idx="1036">
                  <c:v>40562.0</c:v>
                </c:pt>
                <c:pt idx="1037">
                  <c:v>40563.0</c:v>
                </c:pt>
                <c:pt idx="1038">
                  <c:v>40564.0</c:v>
                </c:pt>
                <c:pt idx="1039">
                  <c:v>40567.0</c:v>
                </c:pt>
                <c:pt idx="1040">
                  <c:v>40568.0</c:v>
                </c:pt>
                <c:pt idx="1041">
                  <c:v>40569.0</c:v>
                </c:pt>
                <c:pt idx="1042">
                  <c:v>40570.0</c:v>
                </c:pt>
                <c:pt idx="1043">
                  <c:v>40571.0</c:v>
                </c:pt>
                <c:pt idx="1044">
                  <c:v>40574.0</c:v>
                </c:pt>
                <c:pt idx="1045">
                  <c:v>40575.0</c:v>
                </c:pt>
                <c:pt idx="1046">
                  <c:v>40576.0</c:v>
                </c:pt>
                <c:pt idx="1047">
                  <c:v>40577.0</c:v>
                </c:pt>
                <c:pt idx="1048">
                  <c:v>40578.0</c:v>
                </c:pt>
                <c:pt idx="1049">
                  <c:v>40581.0</c:v>
                </c:pt>
                <c:pt idx="1050">
                  <c:v>40582.0</c:v>
                </c:pt>
                <c:pt idx="1051">
                  <c:v>40583.0</c:v>
                </c:pt>
                <c:pt idx="1052">
                  <c:v>40584.0</c:v>
                </c:pt>
                <c:pt idx="1053">
                  <c:v>40585.0</c:v>
                </c:pt>
                <c:pt idx="1054">
                  <c:v>40588.0</c:v>
                </c:pt>
                <c:pt idx="1055">
                  <c:v>40589.0</c:v>
                </c:pt>
                <c:pt idx="1056">
                  <c:v>40590.0</c:v>
                </c:pt>
                <c:pt idx="1057">
                  <c:v>40591.0</c:v>
                </c:pt>
                <c:pt idx="1058">
                  <c:v>40592.0</c:v>
                </c:pt>
                <c:pt idx="1059">
                  <c:v>40595.0</c:v>
                </c:pt>
                <c:pt idx="1060">
                  <c:v>40596.0</c:v>
                </c:pt>
                <c:pt idx="1061">
                  <c:v>40597.0</c:v>
                </c:pt>
                <c:pt idx="1062">
                  <c:v>40598.0</c:v>
                </c:pt>
                <c:pt idx="1063">
                  <c:v>40599.0</c:v>
                </c:pt>
                <c:pt idx="1064">
                  <c:v>40602.0</c:v>
                </c:pt>
                <c:pt idx="1065">
                  <c:v>40603.0</c:v>
                </c:pt>
                <c:pt idx="1066">
                  <c:v>40604.0</c:v>
                </c:pt>
                <c:pt idx="1067">
                  <c:v>40605.0</c:v>
                </c:pt>
                <c:pt idx="1068">
                  <c:v>40606.0</c:v>
                </c:pt>
                <c:pt idx="1069">
                  <c:v>40609.0</c:v>
                </c:pt>
                <c:pt idx="1070">
                  <c:v>40610.0</c:v>
                </c:pt>
                <c:pt idx="1071">
                  <c:v>40611.0</c:v>
                </c:pt>
                <c:pt idx="1072">
                  <c:v>40612.0</c:v>
                </c:pt>
                <c:pt idx="1073">
                  <c:v>40613.0</c:v>
                </c:pt>
                <c:pt idx="1074">
                  <c:v>40616.0</c:v>
                </c:pt>
                <c:pt idx="1075">
                  <c:v>40617.0</c:v>
                </c:pt>
                <c:pt idx="1076">
                  <c:v>40618.0</c:v>
                </c:pt>
                <c:pt idx="1077">
                  <c:v>40619.0</c:v>
                </c:pt>
                <c:pt idx="1078">
                  <c:v>40620.0</c:v>
                </c:pt>
                <c:pt idx="1079">
                  <c:v>40623.0</c:v>
                </c:pt>
                <c:pt idx="1080">
                  <c:v>40624.0</c:v>
                </c:pt>
                <c:pt idx="1081">
                  <c:v>40625.0</c:v>
                </c:pt>
                <c:pt idx="1082">
                  <c:v>40626.0</c:v>
                </c:pt>
                <c:pt idx="1083">
                  <c:v>40627.0</c:v>
                </c:pt>
                <c:pt idx="1084">
                  <c:v>40630.0</c:v>
                </c:pt>
                <c:pt idx="1085">
                  <c:v>40631.0</c:v>
                </c:pt>
                <c:pt idx="1086">
                  <c:v>40632.0</c:v>
                </c:pt>
                <c:pt idx="1087">
                  <c:v>40633.0</c:v>
                </c:pt>
                <c:pt idx="1088">
                  <c:v>40634.0</c:v>
                </c:pt>
                <c:pt idx="1089">
                  <c:v>40637.0</c:v>
                </c:pt>
                <c:pt idx="1090">
                  <c:v>40638.0</c:v>
                </c:pt>
                <c:pt idx="1091">
                  <c:v>40639.0</c:v>
                </c:pt>
                <c:pt idx="1092">
                  <c:v>40640.0</c:v>
                </c:pt>
                <c:pt idx="1093">
                  <c:v>40641.0</c:v>
                </c:pt>
                <c:pt idx="1094">
                  <c:v>40644.0</c:v>
                </c:pt>
                <c:pt idx="1095">
                  <c:v>40645.0</c:v>
                </c:pt>
                <c:pt idx="1096">
                  <c:v>40646.0</c:v>
                </c:pt>
                <c:pt idx="1097">
                  <c:v>40647.0</c:v>
                </c:pt>
                <c:pt idx="1098">
                  <c:v>40648.0</c:v>
                </c:pt>
                <c:pt idx="1099">
                  <c:v>40651.0</c:v>
                </c:pt>
                <c:pt idx="1100">
                  <c:v>40652.0</c:v>
                </c:pt>
                <c:pt idx="1101">
                  <c:v>40653.0</c:v>
                </c:pt>
                <c:pt idx="1102">
                  <c:v>40654.0</c:v>
                </c:pt>
                <c:pt idx="1103">
                  <c:v>40655.0</c:v>
                </c:pt>
                <c:pt idx="1104">
                  <c:v>40658.0</c:v>
                </c:pt>
                <c:pt idx="1105">
                  <c:v>40659.0</c:v>
                </c:pt>
                <c:pt idx="1106">
                  <c:v>40660.0</c:v>
                </c:pt>
                <c:pt idx="1107">
                  <c:v>40661.0</c:v>
                </c:pt>
                <c:pt idx="1108">
                  <c:v>40662.0</c:v>
                </c:pt>
                <c:pt idx="1109">
                  <c:v>40665.0</c:v>
                </c:pt>
                <c:pt idx="1110">
                  <c:v>40666.0</c:v>
                </c:pt>
                <c:pt idx="1111">
                  <c:v>40667.0</c:v>
                </c:pt>
                <c:pt idx="1112">
                  <c:v>40668.0</c:v>
                </c:pt>
                <c:pt idx="1113">
                  <c:v>40669.0</c:v>
                </c:pt>
                <c:pt idx="1114">
                  <c:v>40672.0</c:v>
                </c:pt>
                <c:pt idx="1115">
                  <c:v>40673.0</c:v>
                </c:pt>
                <c:pt idx="1116">
                  <c:v>40674.0</c:v>
                </c:pt>
                <c:pt idx="1117">
                  <c:v>40675.0</c:v>
                </c:pt>
                <c:pt idx="1118">
                  <c:v>40676.0</c:v>
                </c:pt>
                <c:pt idx="1119">
                  <c:v>40679.0</c:v>
                </c:pt>
                <c:pt idx="1120">
                  <c:v>40680.0</c:v>
                </c:pt>
                <c:pt idx="1121">
                  <c:v>40681.0</c:v>
                </c:pt>
                <c:pt idx="1122">
                  <c:v>40682.0</c:v>
                </c:pt>
                <c:pt idx="1123">
                  <c:v>40683.0</c:v>
                </c:pt>
                <c:pt idx="1124">
                  <c:v>40686.0</c:v>
                </c:pt>
                <c:pt idx="1125">
                  <c:v>40687.0</c:v>
                </c:pt>
                <c:pt idx="1126">
                  <c:v>40688.0</c:v>
                </c:pt>
                <c:pt idx="1127">
                  <c:v>40689.0</c:v>
                </c:pt>
                <c:pt idx="1128">
                  <c:v>40690.0</c:v>
                </c:pt>
                <c:pt idx="1129">
                  <c:v>40693.0</c:v>
                </c:pt>
                <c:pt idx="1130">
                  <c:v>40694.0</c:v>
                </c:pt>
                <c:pt idx="1131">
                  <c:v>40695.0</c:v>
                </c:pt>
                <c:pt idx="1132">
                  <c:v>40696.0</c:v>
                </c:pt>
                <c:pt idx="1133">
                  <c:v>40697.0</c:v>
                </c:pt>
                <c:pt idx="1134">
                  <c:v>40700.0</c:v>
                </c:pt>
                <c:pt idx="1135">
                  <c:v>40701.0</c:v>
                </c:pt>
                <c:pt idx="1136">
                  <c:v>40702.0</c:v>
                </c:pt>
                <c:pt idx="1137">
                  <c:v>40703.0</c:v>
                </c:pt>
                <c:pt idx="1138">
                  <c:v>40704.0</c:v>
                </c:pt>
                <c:pt idx="1139">
                  <c:v>40707.0</c:v>
                </c:pt>
                <c:pt idx="1140">
                  <c:v>40708.0</c:v>
                </c:pt>
                <c:pt idx="1141">
                  <c:v>40709.0</c:v>
                </c:pt>
                <c:pt idx="1142">
                  <c:v>40710.0</c:v>
                </c:pt>
                <c:pt idx="1143">
                  <c:v>40711.0</c:v>
                </c:pt>
                <c:pt idx="1144">
                  <c:v>40714.0</c:v>
                </c:pt>
                <c:pt idx="1145">
                  <c:v>40715.0</c:v>
                </c:pt>
                <c:pt idx="1146">
                  <c:v>40716.0</c:v>
                </c:pt>
                <c:pt idx="1147">
                  <c:v>40717.0</c:v>
                </c:pt>
                <c:pt idx="1148">
                  <c:v>40718.0</c:v>
                </c:pt>
                <c:pt idx="1149">
                  <c:v>40721.0</c:v>
                </c:pt>
                <c:pt idx="1150">
                  <c:v>40722.0</c:v>
                </c:pt>
                <c:pt idx="1151">
                  <c:v>40723.0</c:v>
                </c:pt>
                <c:pt idx="1152">
                  <c:v>40724.0</c:v>
                </c:pt>
                <c:pt idx="1153">
                  <c:v>40725.0</c:v>
                </c:pt>
                <c:pt idx="1154">
                  <c:v>40728.0</c:v>
                </c:pt>
                <c:pt idx="1155">
                  <c:v>40729.0</c:v>
                </c:pt>
                <c:pt idx="1156">
                  <c:v>40730.0</c:v>
                </c:pt>
                <c:pt idx="1157">
                  <c:v>40731.0</c:v>
                </c:pt>
                <c:pt idx="1158">
                  <c:v>40732.0</c:v>
                </c:pt>
                <c:pt idx="1159">
                  <c:v>40735.0</c:v>
                </c:pt>
                <c:pt idx="1160">
                  <c:v>40736.0</c:v>
                </c:pt>
                <c:pt idx="1161">
                  <c:v>40737.0</c:v>
                </c:pt>
                <c:pt idx="1162">
                  <c:v>40738.0</c:v>
                </c:pt>
                <c:pt idx="1163">
                  <c:v>40739.0</c:v>
                </c:pt>
                <c:pt idx="1164">
                  <c:v>40742.0</c:v>
                </c:pt>
                <c:pt idx="1165">
                  <c:v>40743.0</c:v>
                </c:pt>
                <c:pt idx="1166">
                  <c:v>40744.0</c:v>
                </c:pt>
                <c:pt idx="1167">
                  <c:v>40745.0</c:v>
                </c:pt>
                <c:pt idx="1168">
                  <c:v>40746.0</c:v>
                </c:pt>
                <c:pt idx="1169">
                  <c:v>40749.0</c:v>
                </c:pt>
                <c:pt idx="1170">
                  <c:v>40750.0</c:v>
                </c:pt>
                <c:pt idx="1171">
                  <c:v>40751.0</c:v>
                </c:pt>
                <c:pt idx="1172">
                  <c:v>40752.0</c:v>
                </c:pt>
                <c:pt idx="1173">
                  <c:v>40753.0</c:v>
                </c:pt>
                <c:pt idx="1174">
                  <c:v>40756.0</c:v>
                </c:pt>
                <c:pt idx="1175">
                  <c:v>40757.0</c:v>
                </c:pt>
                <c:pt idx="1176">
                  <c:v>40758.0</c:v>
                </c:pt>
                <c:pt idx="1177">
                  <c:v>40759.0</c:v>
                </c:pt>
                <c:pt idx="1178">
                  <c:v>40760.0</c:v>
                </c:pt>
                <c:pt idx="1179">
                  <c:v>40763.0</c:v>
                </c:pt>
                <c:pt idx="1180">
                  <c:v>40764.0</c:v>
                </c:pt>
                <c:pt idx="1181">
                  <c:v>40765.0</c:v>
                </c:pt>
                <c:pt idx="1182">
                  <c:v>40766.0</c:v>
                </c:pt>
                <c:pt idx="1183">
                  <c:v>40767.0</c:v>
                </c:pt>
                <c:pt idx="1184">
                  <c:v>40770.0</c:v>
                </c:pt>
                <c:pt idx="1185">
                  <c:v>40771.0</c:v>
                </c:pt>
                <c:pt idx="1186">
                  <c:v>40772.0</c:v>
                </c:pt>
                <c:pt idx="1187">
                  <c:v>40773.0</c:v>
                </c:pt>
                <c:pt idx="1188">
                  <c:v>40774.0</c:v>
                </c:pt>
                <c:pt idx="1189">
                  <c:v>40777.0</c:v>
                </c:pt>
                <c:pt idx="1190">
                  <c:v>40779.0</c:v>
                </c:pt>
                <c:pt idx="1191">
                  <c:v>40780.0</c:v>
                </c:pt>
                <c:pt idx="1192">
                  <c:v>40781.0</c:v>
                </c:pt>
                <c:pt idx="1193">
                  <c:v>40784.0</c:v>
                </c:pt>
                <c:pt idx="1194">
                  <c:v>40785.0</c:v>
                </c:pt>
                <c:pt idx="1195">
                  <c:v>40786.0</c:v>
                </c:pt>
                <c:pt idx="1196">
                  <c:v>40787.0</c:v>
                </c:pt>
                <c:pt idx="1197">
                  <c:v>40788.0</c:v>
                </c:pt>
                <c:pt idx="1198">
                  <c:v>40791.0</c:v>
                </c:pt>
                <c:pt idx="1199">
                  <c:v>40792.0</c:v>
                </c:pt>
                <c:pt idx="1200">
                  <c:v>40793.0</c:v>
                </c:pt>
                <c:pt idx="1201">
                  <c:v>40794.0</c:v>
                </c:pt>
                <c:pt idx="1202">
                  <c:v>40795.0</c:v>
                </c:pt>
                <c:pt idx="1203">
                  <c:v>40798.0</c:v>
                </c:pt>
                <c:pt idx="1204">
                  <c:v>40799.0</c:v>
                </c:pt>
                <c:pt idx="1205">
                  <c:v>40800.0</c:v>
                </c:pt>
                <c:pt idx="1206">
                  <c:v>40801.0</c:v>
                </c:pt>
                <c:pt idx="1207">
                  <c:v>40802.0</c:v>
                </c:pt>
                <c:pt idx="1208">
                  <c:v>40805.0</c:v>
                </c:pt>
                <c:pt idx="1209">
                  <c:v>40806.0</c:v>
                </c:pt>
                <c:pt idx="1210">
                  <c:v>40807.0</c:v>
                </c:pt>
                <c:pt idx="1211">
                  <c:v>40808.0</c:v>
                </c:pt>
                <c:pt idx="1212">
                  <c:v>40809.0</c:v>
                </c:pt>
                <c:pt idx="1213">
                  <c:v>40812.0</c:v>
                </c:pt>
                <c:pt idx="1214">
                  <c:v>40813.0</c:v>
                </c:pt>
                <c:pt idx="1215">
                  <c:v>40814.0</c:v>
                </c:pt>
                <c:pt idx="1216">
                  <c:v>40815.0</c:v>
                </c:pt>
                <c:pt idx="1217">
                  <c:v>40816.0</c:v>
                </c:pt>
                <c:pt idx="1218">
                  <c:v>40819.0</c:v>
                </c:pt>
                <c:pt idx="1219">
                  <c:v>40820.0</c:v>
                </c:pt>
                <c:pt idx="1220">
                  <c:v>40821.0</c:v>
                </c:pt>
                <c:pt idx="1221">
                  <c:v>40822.0</c:v>
                </c:pt>
                <c:pt idx="1222">
                  <c:v>40823.0</c:v>
                </c:pt>
                <c:pt idx="1223">
                  <c:v>40826.0</c:v>
                </c:pt>
                <c:pt idx="1224">
                  <c:v>40827.0</c:v>
                </c:pt>
                <c:pt idx="1225">
                  <c:v>40828.0</c:v>
                </c:pt>
                <c:pt idx="1226">
                  <c:v>40829.0</c:v>
                </c:pt>
                <c:pt idx="1227">
                  <c:v>40830.0</c:v>
                </c:pt>
                <c:pt idx="1228">
                  <c:v>40833.0</c:v>
                </c:pt>
                <c:pt idx="1229">
                  <c:v>40834.0</c:v>
                </c:pt>
                <c:pt idx="1230">
                  <c:v>40835.0</c:v>
                </c:pt>
                <c:pt idx="1231">
                  <c:v>40836.0</c:v>
                </c:pt>
                <c:pt idx="1232">
                  <c:v>40837.0</c:v>
                </c:pt>
                <c:pt idx="1233">
                  <c:v>40840.0</c:v>
                </c:pt>
                <c:pt idx="1234">
                  <c:v>40841.0</c:v>
                </c:pt>
                <c:pt idx="1235">
                  <c:v>40842.0</c:v>
                </c:pt>
                <c:pt idx="1236">
                  <c:v>40843.0</c:v>
                </c:pt>
                <c:pt idx="1237">
                  <c:v>40844.0</c:v>
                </c:pt>
                <c:pt idx="1238">
                  <c:v>40847.0</c:v>
                </c:pt>
                <c:pt idx="1239">
                  <c:v>40848.0</c:v>
                </c:pt>
                <c:pt idx="1240">
                  <c:v>40849.0</c:v>
                </c:pt>
                <c:pt idx="1241">
                  <c:v>40850.0</c:v>
                </c:pt>
                <c:pt idx="1242">
                  <c:v>40851.0</c:v>
                </c:pt>
                <c:pt idx="1243">
                  <c:v>40854.0</c:v>
                </c:pt>
                <c:pt idx="1244">
                  <c:v>40855.0</c:v>
                </c:pt>
                <c:pt idx="1245">
                  <c:v>40856.0</c:v>
                </c:pt>
                <c:pt idx="1246">
                  <c:v>40857.0</c:v>
                </c:pt>
                <c:pt idx="1247">
                  <c:v>40858.0</c:v>
                </c:pt>
                <c:pt idx="1248">
                  <c:v>40861.0</c:v>
                </c:pt>
                <c:pt idx="1249">
                  <c:v>40862.0</c:v>
                </c:pt>
                <c:pt idx="1250">
                  <c:v>40863.0</c:v>
                </c:pt>
                <c:pt idx="1251">
                  <c:v>40864.0</c:v>
                </c:pt>
                <c:pt idx="1252">
                  <c:v>40865.0</c:v>
                </c:pt>
                <c:pt idx="1253">
                  <c:v>40868.0</c:v>
                </c:pt>
                <c:pt idx="1254">
                  <c:v>40869.0</c:v>
                </c:pt>
                <c:pt idx="1255">
                  <c:v>40870.0</c:v>
                </c:pt>
                <c:pt idx="1256">
                  <c:v>40871.0</c:v>
                </c:pt>
                <c:pt idx="1257">
                  <c:v>40872.0</c:v>
                </c:pt>
                <c:pt idx="1258">
                  <c:v>40875.0</c:v>
                </c:pt>
                <c:pt idx="1259">
                  <c:v>40876.0</c:v>
                </c:pt>
                <c:pt idx="1260">
                  <c:v>40877.0</c:v>
                </c:pt>
                <c:pt idx="1261">
                  <c:v>40878.0</c:v>
                </c:pt>
                <c:pt idx="1262">
                  <c:v>40879.0</c:v>
                </c:pt>
                <c:pt idx="1263">
                  <c:v>40882.0</c:v>
                </c:pt>
                <c:pt idx="1264">
                  <c:v>40883.0</c:v>
                </c:pt>
                <c:pt idx="1265">
                  <c:v>40884.0</c:v>
                </c:pt>
                <c:pt idx="1266">
                  <c:v>40885.0</c:v>
                </c:pt>
                <c:pt idx="1267">
                  <c:v>40886.0</c:v>
                </c:pt>
                <c:pt idx="1268">
                  <c:v>40889.0</c:v>
                </c:pt>
                <c:pt idx="1269">
                  <c:v>40890.0</c:v>
                </c:pt>
                <c:pt idx="1270">
                  <c:v>40891.0</c:v>
                </c:pt>
                <c:pt idx="1271">
                  <c:v>40892.0</c:v>
                </c:pt>
                <c:pt idx="1272">
                  <c:v>40893.0</c:v>
                </c:pt>
                <c:pt idx="1273">
                  <c:v>40896.0</c:v>
                </c:pt>
                <c:pt idx="1274">
                  <c:v>40897.0</c:v>
                </c:pt>
                <c:pt idx="1275">
                  <c:v>40898.0</c:v>
                </c:pt>
                <c:pt idx="1276">
                  <c:v>40899.0</c:v>
                </c:pt>
                <c:pt idx="1277">
                  <c:v>40900.0</c:v>
                </c:pt>
                <c:pt idx="1278">
                  <c:v>40903.0</c:v>
                </c:pt>
                <c:pt idx="1279">
                  <c:v>40904.0</c:v>
                </c:pt>
                <c:pt idx="1280">
                  <c:v>40905.0</c:v>
                </c:pt>
                <c:pt idx="1281">
                  <c:v>40906.0</c:v>
                </c:pt>
                <c:pt idx="1282">
                  <c:v>40907.0</c:v>
                </c:pt>
                <c:pt idx="1283">
                  <c:v>40910.0</c:v>
                </c:pt>
                <c:pt idx="1284">
                  <c:v>40911.0</c:v>
                </c:pt>
                <c:pt idx="1285">
                  <c:v>40912.0</c:v>
                </c:pt>
                <c:pt idx="1286">
                  <c:v>40913.0</c:v>
                </c:pt>
                <c:pt idx="1287">
                  <c:v>40914.0</c:v>
                </c:pt>
                <c:pt idx="1288">
                  <c:v>40917.0</c:v>
                </c:pt>
                <c:pt idx="1289">
                  <c:v>40918.0</c:v>
                </c:pt>
                <c:pt idx="1290">
                  <c:v>40919.0</c:v>
                </c:pt>
                <c:pt idx="1291">
                  <c:v>40920.0</c:v>
                </c:pt>
                <c:pt idx="1292">
                  <c:v>40921.0</c:v>
                </c:pt>
                <c:pt idx="1293">
                  <c:v>40924.0</c:v>
                </c:pt>
                <c:pt idx="1294">
                  <c:v>40925.0</c:v>
                </c:pt>
                <c:pt idx="1295">
                  <c:v>40926.0</c:v>
                </c:pt>
                <c:pt idx="1296">
                  <c:v>40927.0</c:v>
                </c:pt>
                <c:pt idx="1297">
                  <c:v>40928.0</c:v>
                </c:pt>
                <c:pt idx="1298">
                  <c:v>40931.0</c:v>
                </c:pt>
                <c:pt idx="1299">
                  <c:v>40932.0</c:v>
                </c:pt>
                <c:pt idx="1300">
                  <c:v>40933.0</c:v>
                </c:pt>
                <c:pt idx="1301">
                  <c:v>40934.0</c:v>
                </c:pt>
                <c:pt idx="1302">
                  <c:v>40935.0</c:v>
                </c:pt>
                <c:pt idx="1303">
                  <c:v>40938.0</c:v>
                </c:pt>
                <c:pt idx="1304">
                  <c:v>40939.0</c:v>
                </c:pt>
                <c:pt idx="1305">
                  <c:v>40940.0</c:v>
                </c:pt>
                <c:pt idx="1306">
                  <c:v>40941.0</c:v>
                </c:pt>
                <c:pt idx="1307">
                  <c:v>40942.0</c:v>
                </c:pt>
                <c:pt idx="1308">
                  <c:v>40945.0</c:v>
                </c:pt>
                <c:pt idx="1309">
                  <c:v>40946.0</c:v>
                </c:pt>
                <c:pt idx="1310">
                  <c:v>40947.0</c:v>
                </c:pt>
                <c:pt idx="1311">
                  <c:v>40948.0</c:v>
                </c:pt>
                <c:pt idx="1312">
                  <c:v>40949.0</c:v>
                </c:pt>
                <c:pt idx="1313">
                  <c:v>40952.0</c:v>
                </c:pt>
                <c:pt idx="1314">
                  <c:v>40953.0</c:v>
                </c:pt>
                <c:pt idx="1315">
                  <c:v>40954.0</c:v>
                </c:pt>
                <c:pt idx="1316">
                  <c:v>40955.0</c:v>
                </c:pt>
                <c:pt idx="1317">
                  <c:v>40956.0</c:v>
                </c:pt>
                <c:pt idx="1318">
                  <c:v>40959.0</c:v>
                </c:pt>
                <c:pt idx="1319">
                  <c:v>40960.0</c:v>
                </c:pt>
                <c:pt idx="1320">
                  <c:v>40961.0</c:v>
                </c:pt>
                <c:pt idx="1321">
                  <c:v>40962.0</c:v>
                </c:pt>
                <c:pt idx="1322">
                  <c:v>40963.0</c:v>
                </c:pt>
                <c:pt idx="1323">
                  <c:v>40966.0</c:v>
                </c:pt>
                <c:pt idx="1324">
                  <c:v>40967.0</c:v>
                </c:pt>
                <c:pt idx="1325">
                  <c:v>40968.0</c:v>
                </c:pt>
                <c:pt idx="1326">
                  <c:v>40969.0</c:v>
                </c:pt>
                <c:pt idx="1327">
                  <c:v>40970.0</c:v>
                </c:pt>
                <c:pt idx="1328">
                  <c:v>40973.0</c:v>
                </c:pt>
                <c:pt idx="1329">
                  <c:v>40974.0</c:v>
                </c:pt>
                <c:pt idx="1330">
                  <c:v>40975.0</c:v>
                </c:pt>
                <c:pt idx="1331">
                  <c:v>40976.0</c:v>
                </c:pt>
                <c:pt idx="1332">
                  <c:v>40977.0</c:v>
                </c:pt>
                <c:pt idx="1333">
                  <c:v>40980.0</c:v>
                </c:pt>
                <c:pt idx="1334">
                  <c:v>40981.0</c:v>
                </c:pt>
                <c:pt idx="1335">
                  <c:v>40982.0</c:v>
                </c:pt>
                <c:pt idx="1336">
                  <c:v>40983.0</c:v>
                </c:pt>
                <c:pt idx="1337">
                  <c:v>40984.0</c:v>
                </c:pt>
                <c:pt idx="1338">
                  <c:v>40987.0</c:v>
                </c:pt>
                <c:pt idx="1339">
                  <c:v>40988.0</c:v>
                </c:pt>
                <c:pt idx="1340">
                  <c:v>40989.0</c:v>
                </c:pt>
                <c:pt idx="1341">
                  <c:v>40990.0</c:v>
                </c:pt>
                <c:pt idx="1342">
                  <c:v>40991.0</c:v>
                </c:pt>
                <c:pt idx="1343">
                  <c:v>40994.0</c:v>
                </c:pt>
                <c:pt idx="1344">
                  <c:v>40995.0</c:v>
                </c:pt>
                <c:pt idx="1345">
                  <c:v>40996.0</c:v>
                </c:pt>
                <c:pt idx="1346">
                  <c:v>40997.0</c:v>
                </c:pt>
                <c:pt idx="1347">
                  <c:v>40998.0</c:v>
                </c:pt>
                <c:pt idx="1348">
                  <c:v>41001.0</c:v>
                </c:pt>
                <c:pt idx="1349">
                  <c:v>41002.0</c:v>
                </c:pt>
                <c:pt idx="1350">
                  <c:v>41003.0</c:v>
                </c:pt>
                <c:pt idx="1351">
                  <c:v>41004.0</c:v>
                </c:pt>
                <c:pt idx="1352">
                  <c:v>41005.0</c:v>
                </c:pt>
                <c:pt idx="1353">
                  <c:v>41008.0</c:v>
                </c:pt>
                <c:pt idx="1354">
                  <c:v>41009.0</c:v>
                </c:pt>
                <c:pt idx="1355">
                  <c:v>41010.0</c:v>
                </c:pt>
                <c:pt idx="1356">
                  <c:v>41011.0</c:v>
                </c:pt>
                <c:pt idx="1357">
                  <c:v>41012.0</c:v>
                </c:pt>
                <c:pt idx="1358">
                  <c:v>41015.0</c:v>
                </c:pt>
                <c:pt idx="1359">
                  <c:v>41016.0</c:v>
                </c:pt>
                <c:pt idx="1360">
                  <c:v>41017.0</c:v>
                </c:pt>
                <c:pt idx="1361">
                  <c:v>41018.0</c:v>
                </c:pt>
                <c:pt idx="1362">
                  <c:v>41019.0</c:v>
                </c:pt>
                <c:pt idx="1363">
                  <c:v>41022.0</c:v>
                </c:pt>
                <c:pt idx="1364">
                  <c:v>41023.0</c:v>
                </c:pt>
                <c:pt idx="1365">
                  <c:v>41024.0</c:v>
                </c:pt>
                <c:pt idx="1366">
                  <c:v>41025.0</c:v>
                </c:pt>
                <c:pt idx="1367">
                  <c:v>41026.0</c:v>
                </c:pt>
                <c:pt idx="1368">
                  <c:v>41029.0</c:v>
                </c:pt>
                <c:pt idx="1369">
                  <c:v>41030.0</c:v>
                </c:pt>
                <c:pt idx="1370">
                  <c:v>41031.0</c:v>
                </c:pt>
                <c:pt idx="1371">
                  <c:v>41032.0</c:v>
                </c:pt>
                <c:pt idx="1372">
                  <c:v>41033.0</c:v>
                </c:pt>
                <c:pt idx="1373">
                  <c:v>41036.0</c:v>
                </c:pt>
                <c:pt idx="1374">
                  <c:v>41037.0</c:v>
                </c:pt>
                <c:pt idx="1375">
                  <c:v>41038.0</c:v>
                </c:pt>
                <c:pt idx="1376">
                  <c:v>41039.0</c:v>
                </c:pt>
                <c:pt idx="1377">
                  <c:v>41040.0</c:v>
                </c:pt>
                <c:pt idx="1378">
                  <c:v>41043.0</c:v>
                </c:pt>
                <c:pt idx="1379">
                  <c:v>41044.0</c:v>
                </c:pt>
                <c:pt idx="1380">
                  <c:v>41045.0</c:v>
                </c:pt>
                <c:pt idx="1381">
                  <c:v>41046.0</c:v>
                </c:pt>
                <c:pt idx="1382">
                  <c:v>41047.0</c:v>
                </c:pt>
                <c:pt idx="1383">
                  <c:v>41050.0</c:v>
                </c:pt>
                <c:pt idx="1384">
                  <c:v>41051.0</c:v>
                </c:pt>
                <c:pt idx="1385">
                  <c:v>41052.0</c:v>
                </c:pt>
                <c:pt idx="1386">
                  <c:v>41053.0</c:v>
                </c:pt>
                <c:pt idx="1387">
                  <c:v>41054.0</c:v>
                </c:pt>
                <c:pt idx="1388">
                  <c:v>41057.0</c:v>
                </c:pt>
                <c:pt idx="1389">
                  <c:v>41058.0</c:v>
                </c:pt>
                <c:pt idx="1390">
                  <c:v>41059.0</c:v>
                </c:pt>
                <c:pt idx="1391">
                  <c:v>41060.0</c:v>
                </c:pt>
                <c:pt idx="1392">
                  <c:v>41061.0</c:v>
                </c:pt>
                <c:pt idx="1393">
                  <c:v>41064.0</c:v>
                </c:pt>
                <c:pt idx="1394">
                  <c:v>41065.0</c:v>
                </c:pt>
                <c:pt idx="1395">
                  <c:v>41066.0</c:v>
                </c:pt>
                <c:pt idx="1396">
                  <c:v>41067.0</c:v>
                </c:pt>
                <c:pt idx="1397">
                  <c:v>41068.0</c:v>
                </c:pt>
                <c:pt idx="1398">
                  <c:v>41072.0</c:v>
                </c:pt>
                <c:pt idx="1399">
                  <c:v>41073.0</c:v>
                </c:pt>
                <c:pt idx="1400">
                  <c:v>41074.0</c:v>
                </c:pt>
                <c:pt idx="1401">
                  <c:v>41075.0</c:v>
                </c:pt>
                <c:pt idx="1402">
                  <c:v>41078.0</c:v>
                </c:pt>
                <c:pt idx="1403">
                  <c:v>41079.0</c:v>
                </c:pt>
                <c:pt idx="1404">
                  <c:v>41080.0</c:v>
                </c:pt>
                <c:pt idx="1405">
                  <c:v>41081.0</c:v>
                </c:pt>
                <c:pt idx="1406">
                  <c:v>41082.0</c:v>
                </c:pt>
                <c:pt idx="1407">
                  <c:v>41085.0</c:v>
                </c:pt>
                <c:pt idx="1408">
                  <c:v>41086.0</c:v>
                </c:pt>
                <c:pt idx="1409">
                  <c:v>41087.0</c:v>
                </c:pt>
                <c:pt idx="1410">
                  <c:v>41088.0</c:v>
                </c:pt>
                <c:pt idx="1411">
                  <c:v>41089.0</c:v>
                </c:pt>
                <c:pt idx="1412">
                  <c:v>41092.0</c:v>
                </c:pt>
                <c:pt idx="1413">
                  <c:v>41093.0</c:v>
                </c:pt>
                <c:pt idx="1414">
                  <c:v>41094.0</c:v>
                </c:pt>
                <c:pt idx="1415">
                  <c:v>41095.0</c:v>
                </c:pt>
                <c:pt idx="1416">
                  <c:v>41096.0</c:v>
                </c:pt>
                <c:pt idx="1417">
                  <c:v>41099.0</c:v>
                </c:pt>
                <c:pt idx="1418">
                  <c:v>41100.0</c:v>
                </c:pt>
                <c:pt idx="1419">
                  <c:v>41101.0</c:v>
                </c:pt>
                <c:pt idx="1420">
                  <c:v>41102.0</c:v>
                </c:pt>
                <c:pt idx="1421">
                  <c:v>41103.0</c:v>
                </c:pt>
                <c:pt idx="1422">
                  <c:v>41106.0</c:v>
                </c:pt>
                <c:pt idx="1423">
                  <c:v>41107.0</c:v>
                </c:pt>
                <c:pt idx="1424">
                  <c:v>41108.0</c:v>
                </c:pt>
                <c:pt idx="1425">
                  <c:v>41109.0</c:v>
                </c:pt>
                <c:pt idx="1426">
                  <c:v>41110.0</c:v>
                </c:pt>
                <c:pt idx="1427">
                  <c:v>41113.0</c:v>
                </c:pt>
                <c:pt idx="1428">
                  <c:v>41114.0</c:v>
                </c:pt>
                <c:pt idx="1429">
                  <c:v>41115.0</c:v>
                </c:pt>
                <c:pt idx="1430">
                  <c:v>41116.0</c:v>
                </c:pt>
                <c:pt idx="1431">
                  <c:v>41117.0</c:v>
                </c:pt>
                <c:pt idx="1432">
                  <c:v>41120.0</c:v>
                </c:pt>
                <c:pt idx="1433">
                  <c:v>41121.0</c:v>
                </c:pt>
                <c:pt idx="1434">
                  <c:v>41122.0</c:v>
                </c:pt>
                <c:pt idx="1435">
                  <c:v>41123.0</c:v>
                </c:pt>
                <c:pt idx="1436">
                  <c:v>41124.0</c:v>
                </c:pt>
                <c:pt idx="1437">
                  <c:v>41127.0</c:v>
                </c:pt>
                <c:pt idx="1438">
                  <c:v>41128.0</c:v>
                </c:pt>
                <c:pt idx="1439">
                  <c:v>41129.0</c:v>
                </c:pt>
                <c:pt idx="1440">
                  <c:v>41130.0</c:v>
                </c:pt>
                <c:pt idx="1441">
                  <c:v>41131.0</c:v>
                </c:pt>
                <c:pt idx="1442">
                  <c:v>41134.0</c:v>
                </c:pt>
                <c:pt idx="1443">
                  <c:v>41135.0</c:v>
                </c:pt>
                <c:pt idx="1444">
                  <c:v>41136.0</c:v>
                </c:pt>
                <c:pt idx="1445">
                  <c:v>41137.0</c:v>
                </c:pt>
                <c:pt idx="1446">
                  <c:v>41138.0</c:v>
                </c:pt>
                <c:pt idx="1447">
                  <c:v>41141.0</c:v>
                </c:pt>
                <c:pt idx="1448">
                  <c:v>41142.0</c:v>
                </c:pt>
                <c:pt idx="1449">
                  <c:v>41143.0</c:v>
                </c:pt>
                <c:pt idx="1450">
                  <c:v>41144.0</c:v>
                </c:pt>
                <c:pt idx="1451">
                  <c:v>41145.0</c:v>
                </c:pt>
                <c:pt idx="1452">
                  <c:v>41148.0</c:v>
                </c:pt>
                <c:pt idx="1453">
                  <c:v>41149.0</c:v>
                </c:pt>
                <c:pt idx="1454">
                  <c:v>41150.0</c:v>
                </c:pt>
                <c:pt idx="1455">
                  <c:v>41151.0</c:v>
                </c:pt>
                <c:pt idx="1456">
                  <c:v>41152.0</c:v>
                </c:pt>
                <c:pt idx="1457">
                  <c:v>41155.0</c:v>
                </c:pt>
                <c:pt idx="1458">
                  <c:v>41156.0</c:v>
                </c:pt>
                <c:pt idx="1459">
                  <c:v>41157.0</c:v>
                </c:pt>
                <c:pt idx="1460">
                  <c:v>41158.0</c:v>
                </c:pt>
                <c:pt idx="1461">
                  <c:v>41159.0</c:v>
                </c:pt>
                <c:pt idx="1462">
                  <c:v>41162.0</c:v>
                </c:pt>
                <c:pt idx="1463">
                  <c:v>41163.0</c:v>
                </c:pt>
                <c:pt idx="1464">
                  <c:v>41164.0</c:v>
                </c:pt>
                <c:pt idx="1465">
                  <c:v>41165.0</c:v>
                </c:pt>
                <c:pt idx="1466">
                  <c:v>41166.0</c:v>
                </c:pt>
                <c:pt idx="1467">
                  <c:v>41169.0</c:v>
                </c:pt>
                <c:pt idx="1468">
                  <c:v>41170.0</c:v>
                </c:pt>
                <c:pt idx="1469">
                  <c:v>41171.0</c:v>
                </c:pt>
                <c:pt idx="1470">
                  <c:v>41173.0</c:v>
                </c:pt>
                <c:pt idx="1471">
                  <c:v>41176.0</c:v>
                </c:pt>
                <c:pt idx="1472">
                  <c:v>41177.0</c:v>
                </c:pt>
                <c:pt idx="1473">
                  <c:v>41178.0</c:v>
                </c:pt>
                <c:pt idx="1474">
                  <c:v>41179.0</c:v>
                </c:pt>
                <c:pt idx="1475">
                  <c:v>41180.0</c:v>
                </c:pt>
                <c:pt idx="1476">
                  <c:v>41183.0</c:v>
                </c:pt>
                <c:pt idx="1477">
                  <c:v>41184.0</c:v>
                </c:pt>
                <c:pt idx="1478">
                  <c:v>41185.0</c:v>
                </c:pt>
                <c:pt idx="1479">
                  <c:v>41186.0</c:v>
                </c:pt>
                <c:pt idx="1480">
                  <c:v>41187.0</c:v>
                </c:pt>
                <c:pt idx="1481">
                  <c:v>41190.0</c:v>
                </c:pt>
                <c:pt idx="1482">
                  <c:v>41191.0</c:v>
                </c:pt>
                <c:pt idx="1483">
                  <c:v>41192.0</c:v>
                </c:pt>
                <c:pt idx="1484">
                  <c:v>41193.0</c:v>
                </c:pt>
                <c:pt idx="1485">
                  <c:v>41194.0</c:v>
                </c:pt>
                <c:pt idx="1486">
                  <c:v>41197.0</c:v>
                </c:pt>
                <c:pt idx="1487">
                  <c:v>41198.0</c:v>
                </c:pt>
                <c:pt idx="1488">
                  <c:v>41199.0</c:v>
                </c:pt>
                <c:pt idx="1489">
                  <c:v>41200.0</c:v>
                </c:pt>
                <c:pt idx="1490">
                  <c:v>41201.0</c:v>
                </c:pt>
                <c:pt idx="1491">
                  <c:v>41204.0</c:v>
                </c:pt>
                <c:pt idx="1492">
                  <c:v>41205.0</c:v>
                </c:pt>
                <c:pt idx="1493">
                  <c:v>41206.0</c:v>
                </c:pt>
                <c:pt idx="1494">
                  <c:v>41207.0</c:v>
                </c:pt>
                <c:pt idx="1495">
                  <c:v>41208.0</c:v>
                </c:pt>
                <c:pt idx="1496">
                  <c:v>41211.0</c:v>
                </c:pt>
                <c:pt idx="1497">
                  <c:v>41212.0</c:v>
                </c:pt>
                <c:pt idx="1498">
                  <c:v>41213.0</c:v>
                </c:pt>
                <c:pt idx="1499">
                  <c:v>41214.0</c:v>
                </c:pt>
                <c:pt idx="1500">
                  <c:v>41215.0</c:v>
                </c:pt>
                <c:pt idx="1501">
                  <c:v>41218.0</c:v>
                </c:pt>
                <c:pt idx="1502">
                  <c:v>41219.0</c:v>
                </c:pt>
                <c:pt idx="1503">
                  <c:v>41220.0</c:v>
                </c:pt>
                <c:pt idx="1504">
                  <c:v>41221.0</c:v>
                </c:pt>
                <c:pt idx="1505">
                  <c:v>41222.0</c:v>
                </c:pt>
                <c:pt idx="1506">
                  <c:v>41225.0</c:v>
                </c:pt>
                <c:pt idx="1507">
                  <c:v>41226.0</c:v>
                </c:pt>
                <c:pt idx="1508">
                  <c:v>41227.0</c:v>
                </c:pt>
                <c:pt idx="1509">
                  <c:v>41228.0</c:v>
                </c:pt>
                <c:pt idx="1510">
                  <c:v>41229.0</c:v>
                </c:pt>
                <c:pt idx="1511">
                  <c:v>41232.0</c:v>
                </c:pt>
                <c:pt idx="1512">
                  <c:v>41233.0</c:v>
                </c:pt>
                <c:pt idx="1513">
                  <c:v>41234.0</c:v>
                </c:pt>
                <c:pt idx="1514">
                  <c:v>41235.0</c:v>
                </c:pt>
                <c:pt idx="1515">
                  <c:v>41236.0</c:v>
                </c:pt>
                <c:pt idx="1516">
                  <c:v>41239.0</c:v>
                </c:pt>
                <c:pt idx="1517">
                  <c:v>41240.0</c:v>
                </c:pt>
                <c:pt idx="1518">
                  <c:v>41241.0</c:v>
                </c:pt>
                <c:pt idx="1519">
                  <c:v>41242.0</c:v>
                </c:pt>
                <c:pt idx="1520">
                  <c:v>41243.0</c:v>
                </c:pt>
                <c:pt idx="1521">
                  <c:v>41246.0</c:v>
                </c:pt>
                <c:pt idx="1522">
                  <c:v>41247.0</c:v>
                </c:pt>
                <c:pt idx="1523">
                  <c:v>41248.0</c:v>
                </c:pt>
                <c:pt idx="1524">
                  <c:v>41249.0</c:v>
                </c:pt>
                <c:pt idx="1525">
                  <c:v>41250.0</c:v>
                </c:pt>
                <c:pt idx="1526">
                  <c:v>41253.0</c:v>
                </c:pt>
                <c:pt idx="1527">
                  <c:v>41254.0</c:v>
                </c:pt>
                <c:pt idx="1528">
                  <c:v>41255.0</c:v>
                </c:pt>
                <c:pt idx="1529">
                  <c:v>41256.0</c:v>
                </c:pt>
                <c:pt idx="1530">
                  <c:v>41257.0</c:v>
                </c:pt>
                <c:pt idx="1531">
                  <c:v>41260.0</c:v>
                </c:pt>
                <c:pt idx="1532">
                  <c:v>41261.0</c:v>
                </c:pt>
                <c:pt idx="1533">
                  <c:v>41262.0</c:v>
                </c:pt>
                <c:pt idx="1534">
                  <c:v>41263.0</c:v>
                </c:pt>
                <c:pt idx="1535">
                  <c:v>41264.0</c:v>
                </c:pt>
                <c:pt idx="1536">
                  <c:v>41267.0</c:v>
                </c:pt>
                <c:pt idx="1537">
                  <c:v>41268.0</c:v>
                </c:pt>
                <c:pt idx="1538">
                  <c:v>41269.0</c:v>
                </c:pt>
                <c:pt idx="1539">
                  <c:v>41270.0</c:v>
                </c:pt>
                <c:pt idx="1540">
                  <c:v>41271.0</c:v>
                </c:pt>
                <c:pt idx="1541">
                  <c:v>41274.0</c:v>
                </c:pt>
                <c:pt idx="1542">
                  <c:v>41275.0</c:v>
                </c:pt>
                <c:pt idx="1543">
                  <c:v>41276.0</c:v>
                </c:pt>
                <c:pt idx="1544">
                  <c:v>41277.0</c:v>
                </c:pt>
                <c:pt idx="1545">
                  <c:v>41278.0</c:v>
                </c:pt>
                <c:pt idx="1546">
                  <c:v>41281.0</c:v>
                </c:pt>
                <c:pt idx="1547">
                  <c:v>41282.0</c:v>
                </c:pt>
                <c:pt idx="1548">
                  <c:v>41283.0</c:v>
                </c:pt>
                <c:pt idx="1549">
                  <c:v>41284.0</c:v>
                </c:pt>
                <c:pt idx="1550">
                  <c:v>41285.0</c:v>
                </c:pt>
                <c:pt idx="1551">
                  <c:v>41288.0</c:v>
                </c:pt>
                <c:pt idx="1552">
                  <c:v>41289.0</c:v>
                </c:pt>
                <c:pt idx="1553">
                  <c:v>41290.0</c:v>
                </c:pt>
                <c:pt idx="1554">
                  <c:v>41291.0</c:v>
                </c:pt>
                <c:pt idx="1555">
                  <c:v>41292.0</c:v>
                </c:pt>
                <c:pt idx="1556">
                  <c:v>41295.0</c:v>
                </c:pt>
                <c:pt idx="1557">
                  <c:v>41296.0</c:v>
                </c:pt>
                <c:pt idx="1558">
                  <c:v>41297.0</c:v>
                </c:pt>
                <c:pt idx="1559">
                  <c:v>41298.0</c:v>
                </c:pt>
                <c:pt idx="1560">
                  <c:v>41299.0</c:v>
                </c:pt>
                <c:pt idx="1561">
                  <c:v>41302.0</c:v>
                </c:pt>
                <c:pt idx="1562">
                  <c:v>41303.0</c:v>
                </c:pt>
                <c:pt idx="1563">
                  <c:v>41304.0</c:v>
                </c:pt>
                <c:pt idx="1564">
                  <c:v>41305.0</c:v>
                </c:pt>
                <c:pt idx="1565">
                  <c:v>41306.0</c:v>
                </c:pt>
                <c:pt idx="1566">
                  <c:v>41309.0</c:v>
                </c:pt>
                <c:pt idx="1567">
                  <c:v>41310.0</c:v>
                </c:pt>
                <c:pt idx="1568">
                  <c:v>41311.0</c:v>
                </c:pt>
                <c:pt idx="1569">
                  <c:v>41312.0</c:v>
                </c:pt>
                <c:pt idx="1570">
                  <c:v>41313.0</c:v>
                </c:pt>
                <c:pt idx="1571">
                  <c:v>41316.0</c:v>
                </c:pt>
                <c:pt idx="1572">
                  <c:v>41317.0</c:v>
                </c:pt>
                <c:pt idx="1573">
                  <c:v>41318.0</c:v>
                </c:pt>
                <c:pt idx="1574">
                  <c:v>41319.0</c:v>
                </c:pt>
                <c:pt idx="1575">
                  <c:v>41320.0</c:v>
                </c:pt>
                <c:pt idx="1576">
                  <c:v>41323.0</c:v>
                </c:pt>
                <c:pt idx="1577">
                  <c:v>41324.0</c:v>
                </c:pt>
                <c:pt idx="1578">
                  <c:v>41325.0</c:v>
                </c:pt>
                <c:pt idx="1579">
                  <c:v>41326.0</c:v>
                </c:pt>
                <c:pt idx="1580">
                  <c:v>41327.0</c:v>
                </c:pt>
                <c:pt idx="1581">
                  <c:v>41330.0</c:v>
                </c:pt>
                <c:pt idx="1582">
                  <c:v>41331.0</c:v>
                </c:pt>
                <c:pt idx="1583">
                  <c:v>41332.0</c:v>
                </c:pt>
                <c:pt idx="1584">
                  <c:v>41333.0</c:v>
                </c:pt>
                <c:pt idx="1585">
                  <c:v>41334.0</c:v>
                </c:pt>
                <c:pt idx="1586">
                  <c:v>41337.0</c:v>
                </c:pt>
                <c:pt idx="1587">
                  <c:v>41338.0</c:v>
                </c:pt>
                <c:pt idx="1588">
                  <c:v>41339.0</c:v>
                </c:pt>
                <c:pt idx="1589">
                  <c:v>41340.0</c:v>
                </c:pt>
                <c:pt idx="1590">
                  <c:v>41341.0</c:v>
                </c:pt>
                <c:pt idx="1591">
                  <c:v>41344.0</c:v>
                </c:pt>
                <c:pt idx="1592">
                  <c:v>41345.0</c:v>
                </c:pt>
                <c:pt idx="1593">
                  <c:v>41346.0</c:v>
                </c:pt>
                <c:pt idx="1594">
                  <c:v>41347.0</c:v>
                </c:pt>
                <c:pt idx="1595">
                  <c:v>41348.0</c:v>
                </c:pt>
                <c:pt idx="1596">
                  <c:v>41351.0</c:v>
                </c:pt>
                <c:pt idx="1597">
                  <c:v>41352.0</c:v>
                </c:pt>
                <c:pt idx="1598">
                  <c:v>41353.0</c:v>
                </c:pt>
                <c:pt idx="1599">
                  <c:v>41354.0</c:v>
                </c:pt>
                <c:pt idx="1600">
                  <c:v>41355.0</c:v>
                </c:pt>
                <c:pt idx="1601">
                  <c:v>41358.0</c:v>
                </c:pt>
                <c:pt idx="1602">
                  <c:v>41359.0</c:v>
                </c:pt>
                <c:pt idx="1603">
                  <c:v>41360.0</c:v>
                </c:pt>
                <c:pt idx="1604">
                  <c:v>41361.0</c:v>
                </c:pt>
                <c:pt idx="1605">
                  <c:v>41362.0</c:v>
                </c:pt>
                <c:pt idx="1606">
                  <c:v>41365.0</c:v>
                </c:pt>
                <c:pt idx="1607">
                  <c:v>41366.0</c:v>
                </c:pt>
                <c:pt idx="1608">
                  <c:v>41367.0</c:v>
                </c:pt>
                <c:pt idx="1609">
                  <c:v>41368.0</c:v>
                </c:pt>
                <c:pt idx="1610">
                  <c:v>41369.0</c:v>
                </c:pt>
                <c:pt idx="1611">
                  <c:v>41372.0</c:v>
                </c:pt>
                <c:pt idx="1612">
                  <c:v>41373.0</c:v>
                </c:pt>
                <c:pt idx="1613">
                  <c:v>41374.0</c:v>
                </c:pt>
                <c:pt idx="1614">
                  <c:v>41375.0</c:v>
                </c:pt>
                <c:pt idx="1615">
                  <c:v>41376.0</c:v>
                </c:pt>
                <c:pt idx="1616">
                  <c:v>41379.0</c:v>
                </c:pt>
                <c:pt idx="1617">
                  <c:v>41380.0</c:v>
                </c:pt>
                <c:pt idx="1618">
                  <c:v>41381.0</c:v>
                </c:pt>
                <c:pt idx="1619">
                  <c:v>41382.0</c:v>
                </c:pt>
                <c:pt idx="1620">
                  <c:v>41383.0</c:v>
                </c:pt>
                <c:pt idx="1621">
                  <c:v>41386.0</c:v>
                </c:pt>
                <c:pt idx="1622">
                  <c:v>41387.0</c:v>
                </c:pt>
                <c:pt idx="1623">
                  <c:v>41388.0</c:v>
                </c:pt>
                <c:pt idx="1624">
                  <c:v>41389.0</c:v>
                </c:pt>
                <c:pt idx="1625">
                  <c:v>41390.0</c:v>
                </c:pt>
                <c:pt idx="1626">
                  <c:v>41393.0</c:v>
                </c:pt>
                <c:pt idx="1627">
                  <c:v>41394.0</c:v>
                </c:pt>
                <c:pt idx="1628">
                  <c:v>41395.0</c:v>
                </c:pt>
                <c:pt idx="1629">
                  <c:v>41396.0</c:v>
                </c:pt>
                <c:pt idx="1630">
                  <c:v>41397.0</c:v>
                </c:pt>
                <c:pt idx="1631">
                  <c:v>41400.0</c:v>
                </c:pt>
                <c:pt idx="1632">
                  <c:v>41401.0</c:v>
                </c:pt>
                <c:pt idx="1633">
                  <c:v>41402.0</c:v>
                </c:pt>
                <c:pt idx="1634">
                  <c:v>41403.0</c:v>
                </c:pt>
                <c:pt idx="1635">
                  <c:v>41404.0</c:v>
                </c:pt>
                <c:pt idx="1636">
                  <c:v>41407.0</c:v>
                </c:pt>
                <c:pt idx="1637">
                  <c:v>41408.0</c:v>
                </c:pt>
                <c:pt idx="1638">
                  <c:v>41409.0</c:v>
                </c:pt>
                <c:pt idx="1639">
                  <c:v>41410.0</c:v>
                </c:pt>
                <c:pt idx="1640">
                  <c:v>41411.0</c:v>
                </c:pt>
                <c:pt idx="1641">
                  <c:v>41414.0</c:v>
                </c:pt>
                <c:pt idx="1642">
                  <c:v>41415.0</c:v>
                </c:pt>
                <c:pt idx="1643">
                  <c:v>41416.0</c:v>
                </c:pt>
                <c:pt idx="1644">
                  <c:v>41417.0</c:v>
                </c:pt>
                <c:pt idx="1645">
                  <c:v>41418.0</c:v>
                </c:pt>
                <c:pt idx="1646">
                  <c:v>41421.0</c:v>
                </c:pt>
                <c:pt idx="1647">
                  <c:v>41422.0</c:v>
                </c:pt>
                <c:pt idx="1648">
                  <c:v>41423.0</c:v>
                </c:pt>
                <c:pt idx="1649">
                  <c:v>41424.0</c:v>
                </c:pt>
                <c:pt idx="1650">
                  <c:v>41425.0</c:v>
                </c:pt>
              </c:numCache>
            </c:numRef>
          </c:xVal>
          <c:yVal>
            <c:numRef>
              <c:f>BF!$D$3:$D$1653</c:f>
              <c:numCache>
                <c:formatCode>General</c:formatCode>
                <c:ptCount val="1651"/>
                <c:pt idx="0">
                  <c:v>0.175</c:v>
                </c:pt>
                <c:pt idx="1">
                  <c:v>0.175</c:v>
                </c:pt>
                <c:pt idx="2">
                  <c:v>0.175</c:v>
                </c:pt>
                <c:pt idx="3">
                  <c:v>0.1667</c:v>
                </c:pt>
                <c:pt idx="4">
                  <c:v>0.175</c:v>
                </c:pt>
                <c:pt idx="5">
                  <c:v>0.175</c:v>
                </c:pt>
                <c:pt idx="6">
                  <c:v>0.175</c:v>
                </c:pt>
                <c:pt idx="7">
                  <c:v>0.175</c:v>
                </c:pt>
                <c:pt idx="8">
                  <c:v>0.175</c:v>
                </c:pt>
                <c:pt idx="9">
                  <c:v>0.1616</c:v>
                </c:pt>
                <c:pt idx="10">
                  <c:v>0.175</c:v>
                </c:pt>
                <c:pt idx="11">
                  <c:v>0.175</c:v>
                </c:pt>
                <c:pt idx="12">
                  <c:v>0.175</c:v>
                </c:pt>
                <c:pt idx="13">
                  <c:v>0.175</c:v>
                </c:pt>
                <c:pt idx="14">
                  <c:v>0.175</c:v>
                </c:pt>
                <c:pt idx="15">
                  <c:v>0.17</c:v>
                </c:pt>
                <c:pt idx="16">
                  <c:v>0.175</c:v>
                </c:pt>
                <c:pt idx="17">
                  <c:v>0.1667</c:v>
                </c:pt>
                <c:pt idx="18">
                  <c:v>0.175</c:v>
                </c:pt>
                <c:pt idx="19">
                  <c:v>0.175</c:v>
                </c:pt>
                <c:pt idx="20">
                  <c:v>0.175</c:v>
                </c:pt>
                <c:pt idx="21">
                  <c:v>0.175</c:v>
                </c:pt>
                <c:pt idx="22">
                  <c:v>0.175</c:v>
                </c:pt>
                <c:pt idx="23">
                  <c:v>0.175</c:v>
                </c:pt>
                <c:pt idx="24">
                  <c:v>0.1667</c:v>
                </c:pt>
                <c:pt idx="25">
                  <c:v>0.175</c:v>
                </c:pt>
                <c:pt idx="26">
                  <c:v>0.175</c:v>
                </c:pt>
                <c:pt idx="27">
                  <c:v>0.1667</c:v>
                </c:pt>
                <c:pt idx="28">
                  <c:v>0.175</c:v>
                </c:pt>
                <c:pt idx="29">
                  <c:v>0.175</c:v>
                </c:pt>
                <c:pt idx="30">
                  <c:v>0.175</c:v>
                </c:pt>
                <c:pt idx="31">
                  <c:v>0.175</c:v>
                </c:pt>
                <c:pt idx="32">
                  <c:v>0.175</c:v>
                </c:pt>
                <c:pt idx="33">
                  <c:v>0.175</c:v>
                </c:pt>
                <c:pt idx="34">
                  <c:v>0.1667</c:v>
                </c:pt>
                <c:pt idx="35">
                  <c:v>0.1667</c:v>
                </c:pt>
                <c:pt idx="36">
                  <c:v>0.1667</c:v>
                </c:pt>
                <c:pt idx="37">
                  <c:v>0.175</c:v>
                </c:pt>
                <c:pt idx="38">
                  <c:v>0.1667</c:v>
                </c:pt>
                <c:pt idx="39">
                  <c:v>0.175</c:v>
                </c:pt>
                <c:pt idx="40">
                  <c:v>0.175</c:v>
                </c:pt>
                <c:pt idx="41">
                  <c:v>0.1616</c:v>
                </c:pt>
                <c:pt idx="42">
                  <c:v>0.175</c:v>
                </c:pt>
                <c:pt idx="43">
                  <c:v>0.175</c:v>
                </c:pt>
                <c:pt idx="44">
                  <c:v>0.175</c:v>
                </c:pt>
                <c:pt idx="45">
                  <c:v>0.175</c:v>
                </c:pt>
                <c:pt idx="46">
                  <c:v>0.175</c:v>
                </c:pt>
                <c:pt idx="47">
                  <c:v>0.1616</c:v>
                </c:pt>
                <c:pt idx="48">
                  <c:v>0.175</c:v>
                </c:pt>
                <c:pt idx="49">
                  <c:v>0.175</c:v>
                </c:pt>
                <c:pt idx="50">
                  <c:v>0.1616</c:v>
                </c:pt>
                <c:pt idx="51">
                  <c:v>0.1616</c:v>
                </c:pt>
                <c:pt idx="52">
                  <c:v>0.175</c:v>
                </c:pt>
                <c:pt idx="53">
                  <c:v>0.175</c:v>
                </c:pt>
                <c:pt idx="54">
                  <c:v>0.175</c:v>
                </c:pt>
                <c:pt idx="55">
                  <c:v>0.1869</c:v>
                </c:pt>
                <c:pt idx="56">
                  <c:v>0.175</c:v>
                </c:pt>
                <c:pt idx="57">
                  <c:v>0.175</c:v>
                </c:pt>
                <c:pt idx="58">
                  <c:v>0.175</c:v>
                </c:pt>
                <c:pt idx="59">
                  <c:v>0.175</c:v>
                </c:pt>
                <c:pt idx="60">
                  <c:v>0.175</c:v>
                </c:pt>
                <c:pt idx="61">
                  <c:v>0.175</c:v>
                </c:pt>
                <c:pt idx="62">
                  <c:v>0.175</c:v>
                </c:pt>
                <c:pt idx="63">
                  <c:v>0.175</c:v>
                </c:pt>
                <c:pt idx="64">
                  <c:v>0.1869</c:v>
                </c:pt>
                <c:pt idx="65">
                  <c:v>0.1869</c:v>
                </c:pt>
                <c:pt idx="66">
                  <c:v>0.175</c:v>
                </c:pt>
                <c:pt idx="67">
                  <c:v>0.175</c:v>
                </c:pt>
                <c:pt idx="68">
                  <c:v>0.1869</c:v>
                </c:pt>
                <c:pt idx="69">
                  <c:v>0.1869</c:v>
                </c:pt>
                <c:pt idx="70">
                  <c:v>0.175</c:v>
                </c:pt>
                <c:pt idx="71">
                  <c:v>0.175</c:v>
                </c:pt>
                <c:pt idx="72">
                  <c:v>0.175</c:v>
                </c:pt>
                <c:pt idx="73">
                  <c:v>0.175</c:v>
                </c:pt>
                <c:pt idx="74">
                  <c:v>0.175</c:v>
                </c:pt>
                <c:pt idx="75">
                  <c:v>0.175</c:v>
                </c:pt>
                <c:pt idx="76">
                  <c:v>0.175</c:v>
                </c:pt>
                <c:pt idx="77">
                  <c:v>0.175</c:v>
                </c:pt>
                <c:pt idx="78">
                  <c:v>0.175</c:v>
                </c:pt>
                <c:pt idx="79">
                  <c:v>0.175</c:v>
                </c:pt>
                <c:pt idx="80">
                  <c:v>0.175</c:v>
                </c:pt>
                <c:pt idx="81">
                  <c:v>0.175</c:v>
                </c:pt>
                <c:pt idx="82">
                  <c:v>0.175</c:v>
                </c:pt>
                <c:pt idx="83">
                  <c:v>0.175</c:v>
                </c:pt>
                <c:pt idx="84">
                  <c:v>0.175</c:v>
                </c:pt>
                <c:pt idx="85">
                  <c:v>0.1818</c:v>
                </c:pt>
                <c:pt idx="86">
                  <c:v>0.175</c:v>
                </c:pt>
                <c:pt idx="87">
                  <c:v>0.175</c:v>
                </c:pt>
                <c:pt idx="88">
                  <c:v>0.175</c:v>
                </c:pt>
                <c:pt idx="89">
                  <c:v>0.175</c:v>
                </c:pt>
                <c:pt idx="90">
                  <c:v>0.175</c:v>
                </c:pt>
                <c:pt idx="91">
                  <c:v>0.175</c:v>
                </c:pt>
                <c:pt idx="92">
                  <c:v>0.175</c:v>
                </c:pt>
                <c:pt idx="93">
                  <c:v>0.1869</c:v>
                </c:pt>
                <c:pt idx="94">
                  <c:v>0.175</c:v>
                </c:pt>
                <c:pt idx="95">
                  <c:v>0.175</c:v>
                </c:pt>
                <c:pt idx="96">
                  <c:v>0.175</c:v>
                </c:pt>
                <c:pt idx="97">
                  <c:v>0.175</c:v>
                </c:pt>
                <c:pt idx="98">
                  <c:v>0.175</c:v>
                </c:pt>
                <c:pt idx="99">
                  <c:v>0.175</c:v>
                </c:pt>
                <c:pt idx="100">
                  <c:v>0.175</c:v>
                </c:pt>
                <c:pt idx="101">
                  <c:v>0.175</c:v>
                </c:pt>
                <c:pt idx="102">
                  <c:v>0.175</c:v>
                </c:pt>
                <c:pt idx="103">
                  <c:v>0.175</c:v>
                </c:pt>
                <c:pt idx="104">
                  <c:v>0.175</c:v>
                </c:pt>
                <c:pt idx="105">
                  <c:v>0.1869</c:v>
                </c:pt>
                <c:pt idx="106">
                  <c:v>0.16</c:v>
                </c:pt>
                <c:pt idx="107">
                  <c:v>0.175</c:v>
                </c:pt>
                <c:pt idx="108">
                  <c:v>0.175</c:v>
                </c:pt>
                <c:pt idx="109">
                  <c:v>0.175</c:v>
                </c:pt>
                <c:pt idx="110">
                  <c:v>0.175</c:v>
                </c:pt>
                <c:pt idx="111">
                  <c:v>0.175</c:v>
                </c:pt>
                <c:pt idx="112">
                  <c:v>0.175</c:v>
                </c:pt>
                <c:pt idx="113">
                  <c:v>0.1667</c:v>
                </c:pt>
                <c:pt idx="114">
                  <c:v>0.175</c:v>
                </c:pt>
                <c:pt idx="115">
                  <c:v>0.175</c:v>
                </c:pt>
                <c:pt idx="116">
                  <c:v>0.175</c:v>
                </c:pt>
                <c:pt idx="117">
                  <c:v>0.175</c:v>
                </c:pt>
                <c:pt idx="118">
                  <c:v>0.1667</c:v>
                </c:pt>
                <c:pt idx="119">
                  <c:v>0.175</c:v>
                </c:pt>
                <c:pt idx="120">
                  <c:v>0.175</c:v>
                </c:pt>
                <c:pt idx="121">
                  <c:v>0.175</c:v>
                </c:pt>
                <c:pt idx="122">
                  <c:v>0.175</c:v>
                </c:pt>
                <c:pt idx="123">
                  <c:v>0.175</c:v>
                </c:pt>
                <c:pt idx="124">
                  <c:v>0.175</c:v>
                </c:pt>
                <c:pt idx="125">
                  <c:v>0.175</c:v>
                </c:pt>
                <c:pt idx="126">
                  <c:v>0.175</c:v>
                </c:pt>
                <c:pt idx="127">
                  <c:v>0.175</c:v>
                </c:pt>
                <c:pt idx="128">
                  <c:v>0.175</c:v>
                </c:pt>
                <c:pt idx="129">
                  <c:v>0.175</c:v>
                </c:pt>
                <c:pt idx="130">
                  <c:v>0.175</c:v>
                </c:pt>
                <c:pt idx="131">
                  <c:v>0.175</c:v>
                </c:pt>
                <c:pt idx="132">
                  <c:v>0.175</c:v>
                </c:pt>
                <c:pt idx="133">
                  <c:v>0.175</c:v>
                </c:pt>
                <c:pt idx="134">
                  <c:v>0.1616</c:v>
                </c:pt>
                <c:pt idx="135">
                  <c:v>0.175</c:v>
                </c:pt>
                <c:pt idx="136">
                  <c:v>0.1616</c:v>
                </c:pt>
                <c:pt idx="137">
                  <c:v>0.175</c:v>
                </c:pt>
                <c:pt idx="138">
                  <c:v>0.1616</c:v>
                </c:pt>
                <c:pt idx="139">
                  <c:v>0.175</c:v>
                </c:pt>
                <c:pt idx="140">
                  <c:v>0.175</c:v>
                </c:pt>
                <c:pt idx="141">
                  <c:v>0.175</c:v>
                </c:pt>
                <c:pt idx="142">
                  <c:v>0.175</c:v>
                </c:pt>
                <c:pt idx="143">
                  <c:v>0.175</c:v>
                </c:pt>
                <c:pt idx="144">
                  <c:v>0.175</c:v>
                </c:pt>
                <c:pt idx="145">
                  <c:v>0.175</c:v>
                </c:pt>
                <c:pt idx="146">
                  <c:v>0.175</c:v>
                </c:pt>
                <c:pt idx="147">
                  <c:v>0.175</c:v>
                </c:pt>
                <c:pt idx="148">
                  <c:v>0.175</c:v>
                </c:pt>
                <c:pt idx="149">
                  <c:v>0.175</c:v>
                </c:pt>
                <c:pt idx="150">
                  <c:v>0.175</c:v>
                </c:pt>
                <c:pt idx="151">
                  <c:v>0.175</c:v>
                </c:pt>
                <c:pt idx="152">
                  <c:v>0.175</c:v>
                </c:pt>
                <c:pt idx="153">
                  <c:v>0.175</c:v>
                </c:pt>
                <c:pt idx="154">
                  <c:v>0.175</c:v>
                </c:pt>
                <c:pt idx="155">
                  <c:v>0.2727</c:v>
                </c:pt>
                <c:pt idx="156">
                  <c:v>0.2727</c:v>
                </c:pt>
                <c:pt idx="157">
                  <c:v>0.175</c:v>
                </c:pt>
                <c:pt idx="158">
                  <c:v>0.175</c:v>
                </c:pt>
                <c:pt idx="159">
                  <c:v>1.125</c:v>
                </c:pt>
                <c:pt idx="160">
                  <c:v>0.85</c:v>
                </c:pt>
                <c:pt idx="161">
                  <c:v>0.85</c:v>
                </c:pt>
                <c:pt idx="162">
                  <c:v>0.85</c:v>
                </c:pt>
                <c:pt idx="163">
                  <c:v>1.125</c:v>
                </c:pt>
                <c:pt idx="164">
                  <c:v>0.6</c:v>
                </c:pt>
                <c:pt idx="165">
                  <c:v>0.6</c:v>
                </c:pt>
                <c:pt idx="166">
                  <c:v>0.6</c:v>
                </c:pt>
                <c:pt idx="167">
                  <c:v>0.6</c:v>
                </c:pt>
                <c:pt idx="168">
                  <c:v>0.6</c:v>
                </c:pt>
                <c:pt idx="169">
                  <c:v>0.35</c:v>
                </c:pt>
                <c:pt idx="170">
                  <c:v>0.35</c:v>
                </c:pt>
                <c:pt idx="171">
                  <c:v>0.35</c:v>
                </c:pt>
                <c:pt idx="172">
                  <c:v>0.35</c:v>
                </c:pt>
                <c:pt idx="173">
                  <c:v>0.65</c:v>
                </c:pt>
                <c:pt idx="174">
                  <c:v>0.65</c:v>
                </c:pt>
                <c:pt idx="175">
                  <c:v>0.65</c:v>
                </c:pt>
                <c:pt idx="176">
                  <c:v>0.45</c:v>
                </c:pt>
                <c:pt idx="177">
                  <c:v>0.45</c:v>
                </c:pt>
                <c:pt idx="178">
                  <c:v>0.3</c:v>
                </c:pt>
                <c:pt idx="179">
                  <c:v>0.45</c:v>
                </c:pt>
                <c:pt idx="180">
                  <c:v>0.45</c:v>
                </c:pt>
                <c:pt idx="181">
                  <c:v>0.3</c:v>
                </c:pt>
                <c:pt idx="182">
                  <c:v>0.45</c:v>
                </c:pt>
                <c:pt idx="183">
                  <c:v>0.45</c:v>
                </c:pt>
                <c:pt idx="184">
                  <c:v>0.45</c:v>
                </c:pt>
                <c:pt idx="185">
                  <c:v>0.45</c:v>
                </c:pt>
                <c:pt idx="186">
                  <c:v>0.45</c:v>
                </c:pt>
                <c:pt idx="187">
                  <c:v>0.45</c:v>
                </c:pt>
                <c:pt idx="188">
                  <c:v>0.45</c:v>
                </c:pt>
                <c:pt idx="189">
                  <c:v>0.45</c:v>
                </c:pt>
                <c:pt idx="190">
                  <c:v>0.45</c:v>
                </c:pt>
                <c:pt idx="191">
                  <c:v>0.45</c:v>
                </c:pt>
                <c:pt idx="192">
                  <c:v>0.45</c:v>
                </c:pt>
                <c:pt idx="193">
                  <c:v>0.45</c:v>
                </c:pt>
                <c:pt idx="194">
                  <c:v>0.45</c:v>
                </c:pt>
                <c:pt idx="195">
                  <c:v>0.45</c:v>
                </c:pt>
                <c:pt idx="196">
                  <c:v>0.45</c:v>
                </c:pt>
                <c:pt idx="197">
                  <c:v>0.45</c:v>
                </c:pt>
                <c:pt idx="198">
                  <c:v>0.45</c:v>
                </c:pt>
                <c:pt idx="199">
                  <c:v>0.45</c:v>
                </c:pt>
                <c:pt idx="200">
                  <c:v>0.3268</c:v>
                </c:pt>
                <c:pt idx="201">
                  <c:v>0.303</c:v>
                </c:pt>
                <c:pt idx="202">
                  <c:v>0.3</c:v>
                </c:pt>
                <c:pt idx="203">
                  <c:v>0.4</c:v>
                </c:pt>
                <c:pt idx="204">
                  <c:v>0.2</c:v>
                </c:pt>
                <c:pt idx="205">
                  <c:v>0.3081</c:v>
                </c:pt>
                <c:pt idx="206">
                  <c:v>0.3</c:v>
                </c:pt>
                <c:pt idx="207">
                  <c:v>0.3</c:v>
                </c:pt>
                <c:pt idx="208">
                  <c:v>0.2768</c:v>
                </c:pt>
                <c:pt idx="209">
                  <c:v>0.3</c:v>
                </c:pt>
                <c:pt idx="210">
                  <c:v>0.303</c:v>
                </c:pt>
                <c:pt idx="211">
                  <c:v>0.3</c:v>
                </c:pt>
                <c:pt idx="212">
                  <c:v>0.3081</c:v>
                </c:pt>
                <c:pt idx="213">
                  <c:v>0.3</c:v>
                </c:pt>
                <c:pt idx="214">
                  <c:v>0.3</c:v>
                </c:pt>
                <c:pt idx="215">
                  <c:v>0.3</c:v>
                </c:pt>
                <c:pt idx="216">
                  <c:v>0.3</c:v>
                </c:pt>
                <c:pt idx="217">
                  <c:v>0.3</c:v>
                </c:pt>
                <c:pt idx="218">
                  <c:v>0.3</c:v>
                </c:pt>
                <c:pt idx="219">
                  <c:v>0.3</c:v>
                </c:pt>
                <c:pt idx="220">
                  <c:v>0.3212</c:v>
                </c:pt>
                <c:pt idx="221">
                  <c:v>0.3</c:v>
                </c:pt>
                <c:pt idx="222">
                  <c:v>0.3</c:v>
                </c:pt>
                <c:pt idx="223">
                  <c:v>0.3515</c:v>
                </c:pt>
                <c:pt idx="224">
                  <c:v>0.3</c:v>
                </c:pt>
                <c:pt idx="225">
                  <c:v>0.3</c:v>
                </c:pt>
                <c:pt idx="226">
                  <c:v>0.3</c:v>
                </c:pt>
                <c:pt idx="227">
                  <c:v>0.3</c:v>
                </c:pt>
                <c:pt idx="228">
                  <c:v>0.3</c:v>
                </c:pt>
                <c:pt idx="229">
                  <c:v>0.3414</c:v>
                </c:pt>
                <c:pt idx="230">
                  <c:v>0.3</c:v>
                </c:pt>
                <c:pt idx="231">
                  <c:v>0.3</c:v>
                </c:pt>
                <c:pt idx="232">
                  <c:v>0.3</c:v>
                </c:pt>
                <c:pt idx="233">
                  <c:v>0.325</c:v>
                </c:pt>
                <c:pt idx="234">
                  <c:v>0.3</c:v>
                </c:pt>
                <c:pt idx="235">
                  <c:v>0.3263</c:v>
                </c:pt>
                <c:pt idx="236">
                  <c:v>0.3313</c:v>
                </c:pt>
                <c:pt idx="237">
                  <c:v>0.325</c:v>
                </c:pt>
                <c:pt idx="238">
                  <c:v>0.3</c:v>
                </c:pt>
                <c:pt idx="239">
                  <c:v>0.3375</c:v>
                </c:pt>
                <c:pt idx="240">
                  <c:v>0.3</c:v>
                </c:pt>
                <c:pt idx="241">
                  <c:v>0.3375</c:v>
                </c:pt>
                <c:pt idx="242">
                  <c:v>0.3375</c:v>
                </c:pt>
                <c:pt idx="243">
                  <c:v>0.3375</c:v>
                </c:pt>
                <c:pt idx="244">
                  <c:v>0.3375</c:v>
                </c:pt>
                <c:pt idx="245">
                  <c:v>0.3</c:v>
                </c:pt>
                <c:pt idx="246">
                  <c:v>0.3</c:v>
                </c:pt>
                <c:pt idx="247">
                  <c:v>0.3</c:v>
                </c:pt>
                <c:pt idx="248">
                  <c:v>0.3</c:v>
                </c:pt>
                <c:pt idx="249">
                  <c:v>0.3</c:v>
                </c:pt>
                <c:pt idx="250">
                  <c:v>0.3</c:v>
                </c:pt>
                <c:pt idx="251">
                  <c:v>0.3</c:v>
                </c:pt>
                <c:pt idx="252">
                  <c:v>0.3</c:v>
                </c:pt>
                <c:pt idx="253">
                  <c:v>0.3</c:v>
                </c:pt>
                <c:pt idx="254">
                  <c:v>0.3</c:v>
                </c:pt>
                <c:pt idx="255">
                  <c:v>0.3</c:v>
                </c:pt>
                <c:pt idx="256">
                  <c:v>0.3</c:v>
                </c:pt>
                <c:pt idx="257">
                  <c:v>0.3</c:v>
                </c:pt>
                <c:pt idx="258">
                  <c:v>0.3</c:v>
                </c:pt>
                <c:pt idx="259">
                  <c:v>0.3375</c:v>
                </c:pt>
                <c:pt idx="260">
                  <c:v>0.3</c:v>
                </c:pt>
                <c:pt idx="261">
                  <c:v>0.3</c:v>
                </c:pt>
                <c:pt idx="262">
                  <c:v>0.3</c:v>
                </c:pt>
                <c:pt idx="263">
                  <c:v>0.3465</c:v>
                </c:pt>
                <c:pt idx="264">
                  <c:v>0.3414</c:v>
                </c:pt>
                <c:pt idx="265">
                  <c:v>0.3</c:v>
                </c:pt>
                <c:pt idx="266">
                  <c:v>0.3</c:v>
                </c:pt>
                <c:pt idx="267">
                  <c:v>0.3</c:v>
                </c:pt>
                <c:pt idx="268">
                  <c:v>0.3</c:v>
                </c:pt>
                <c:pt idx="269">
                  <c:v>0.3</c:v>
                </c:pt>
                <c:pt idx="270">
                  <c:v>0.3</c:v>
                </c:pt>
                <c:pt idx="271">
                  <c:v>0.3</c:v>
                </c:pt>
                <c:pt idx="272">
                  <c:v>0.3</c:v>
                </c:pt>
                <c:pt idx="273">
                  <c:v>0.3</c:v>
                </c:pt>
                <c:pt idx="274">
                  <c:v>0.3</c:v>
                </c:pt>
                <c:pt idx="275">
                  <c:v>0.3</c:v>
                </c:pt>
                <c:pt idx="276">
                  <c:v>0.3</c:v>
                </c:pt>
                <c:pt idx="277">
                  <c:v>0.3</c:v>
                </c:pt>
                <c:pt idx="278">
                  <c:v>0.3</c:v>
                </c:pt>
                <c:pt idx="279">
                  <c:v>0.3</c:v>
                </c:pt>
                <c:pt idx="280">
                  <c:v>0.3</c:v>
                </c:pt>
                <c:pt idx="281">
                  <c:v>0.3</c:v>
                </c:pt>
                <c:pt idx="282">
                  <c:v>0.3</c:v>
                </c:pt>
                <c:pt idx="283">
                  <c:v>0.3</c:v>
                </c:pt>
                <c:pt idx="284">
                  <c:v>0.3</c:v>
                </c:pt>
                <c:pt idx="285">
                  <c:v>0.3</c:v>
                </c:pt>
                <c:pt idx="286">
                  <c:v>0.3</c:v>
                </c:pt>
                <c:pt idx="287">
                  <c:v>0.3</c:v>
                </c:pt>
                <c:pt idx="288">
                  <c:v>0.3</c:v>
                </c:pt>
                <c:pt idx="289">
                  <c:v>0.3818</c:v>
                </c:pt>
                <c:pt idx="290">
                  <c:v>0.3</c:v>
                </c:pt>
                <c:pt idx="291">
                  <c:v>0.3</c:v>
                </c:pt>
                <c:pt idx="292">
                  <c:v>0.3</c:v>
                </c:pt>
                <c:pt idx="293">
                  <c:v>0.3</c:v>
                </c:pt>
                <c:pt idx="294">
                  <c:v>0.3</c:v>
                </c:pt>
                <c:pt idx="295">
                  <c:v>0.3</c:v>
                </c:pt>
                <c:pt idx="296">
                  <c:v>0.3</c:v>
                </c:pt>
                <c:pt idx="297">
                  <c:v>0.3</c:v>
                </c:pt>
                <c:pt idx="298">
                  <c:v>0.3919</c:v>
                </c:pt>
                <c:pt idx="299">
                  <c:v>0.3</c:v>
                </c:pt>
                <c:pt idx="300">
                  <c:v>0.4</c:v>
                </c:pt>
                <c:pt idx="301">
                  <c:v>0.3869</c:v>
                </c:pt>
                <c:pt idx="302">
                  <c:v>0.3</c:v>
                </c:pt>
                <c:pt idx="303">
                  <c:v>0.3</c:v>
                </c:pt>
                <c:pt idx="304">
                  <c:v>0.3</c:v>
                </c:pt>
                <c:pt idx="305">
                  <c:v>0.3</c:v>
                </c:pt>
                <c:pt idx="306">
                  <c:v>0.3</c:v>
                </c:pt>
                <c:pt idx="307">
                  <c:v>0.3</c:v>
                </c:pt>
                <c:pt idx="308">
                  <c:v>0.3</c:v>
                </c:pt>
                <c:pt idx="309">
                  <c:v>0.3</c:v>
                </c:pt>
                <c:pt idx="310">
                  <c:v>0.3</c:v>
                </c:pt>
                <c:pt idx="311">
                  <c:v>0.3</c:v>
                </c:pt>
                <c:pt idx="312">
                  <c:v>0.397</c:v>
                </c:pt>
                <c:pt idx="313">
                  <c:v>0.3</c:v>
                </c:pt>
                <c:pt idx="314">
                  <c:v>0.3</c:v>
                </c:pt>
                <c:pt idx="315">
                  <c:v>0.3</c:v>
                </c:pt>
                <c:pt idx="316">
                  <c:v>0.3</c:v>
                </c:pt>
                <c:pt idx="317">
                  <c:v>0.3</c:v>
                </c:pt>
                <c:pt idx="318">
                  <c:v>0.3</c:v>
                </c:pt>
                <c:pt idx="319">
                  <c:v>0.3</c:v>
                </c:pt>
                <c:pt idx="320">
                  <c:v>0.3</c:v>
                </c:pt>
                <c:pt idx="321">
                  <c:v>0.3</c:v>
                </c:pt>
                <c:pt idx="322">
                  <c:v>0.3</c:v>
                </c:pt>
                <c:pt idx="323">
                  <c:v>0.3</c:v>
                </c:pt>
                <c:pt idx="324">
                  <c:v>0.3</c:v>
                </c:pt>
                <c:pt idx="325">
                  <c:v>0.3</c:v>
                </c:pt>
                <c:pt idx="326">
                  <c:v>0.3</c:v>
                </c:pt>
                <c:pt idx="327">
                  <c:v>0.3</c:v>
                </c:pt>
                <c:pt idx="328">
                  <c:v>0.3</c:v>
                </c:pt>
                <c:pt idx="329">
                  <c:v>0.3</c:v>
                </c:pt>
                <c:pt idx="330">
                  <c:v>0.297</c:v>
                </c:pt>
                <c:pt idx="331">
                  <c:v>0.347</c:v>
                </c:pt>
                <c:pt idx="332">
                  <c:v>0.3283</c:v>
                </c:pt>
                <c:pt idx="333">
                  <c:v>0.347</c:v>
                </c:pt>
                <c:pt idx="334">
                  <c:v>0.3384</c:v>
                </c:pt>
                <c:pt idx="335">
                  <c:v>0.297</c:v>
                </c:pt>
                <c:pt idx="336">
                  <c:v>0.3</c:v>
                </c:pt>
                <c:pt idx="337">
                  <c:v>0.3294</c:v>
                </c:pt>
                <c:pt idx="338">
                  <c:v>0.3193</c:v>
                </c:pt>
                <c:pt idx="339">
                  <c:v>0.3</c:v>
                </c:pt>
                <c:pt idx="340">
                  <c:v>0.2768</c:v>
                </c:pt>
                <c:pt idx="341">
                  <c:v>0.3</c:v>
                </c:pt>
                <c:pt idx="342">
                  <c:v>0.303</c:v>
                </c:pt>
                <c:pt idx="343">
                  <c:v>0.3</c:v>
                </c:pt>
                <c:pt idx="344">
                  <c:v>0.3</c:v>
                </c:pt>
                <c:pt idx="345">
                  <c:v>0.3375</c:v>
                </c:pt>
                <c:pt idx="346">
                  <c:v>0.35</c:v>
                </c:pt>
                <c:pt idx="347">
                  <c:v>0.3318</c:v>
                </c:pt>
                <c:pt idx="348">
                  <c:v>0.3081</c:v>
                </c:pt>
                <c:pt idx="349">
                  <c:v>0.303</c:v>
                </c:pt>
                <c:pt idx="350">
                  <c:v>0.35</c:v>
                </c:pt>
                <c:pt idx="351">
                  <c:v>0.3193</c:v>
                </c:pt>
                <c:pt idx="352">
                  <c:v>0.35</c:v>
                </c:pt>
                <c:pt idx="353">
                  <c:v>0.3</c:v>
                </c:pt>
                <c:pt idx="354">
                  <c:v>0.3375</c:v>
                </c:pt>
                <c:pt idx="355">
                  <c:v>0.35</c:v>
                </c:pt>
                <c:pt idx="356">
                  <c:v>0.3143</c:v>
                </c:pt>
                <c:pt idx="357">
                  <c:v>0.3</c:v>
                </c:pt>
                <c:pt idx="358">
                  <c:v>0.3143</c:v>
                </c:pt>
                <c:pt idx="359">
                  <c:v>0.35</c:v>
                </c:pt>
                <c:pt idx="360">
                  <c:v>0.3013</c:v>
                </c:pt>
                <c:pt idx="361">
                  <c:v>0.35</c:v>
                </c:pt>
                <c:pt idx="362">
                  <c:v>0.325</c:v>
                </c:pt>
                <c:pt idx="363">
                  <c:v>0.303</c:v>
                </c:pt>
                <c:pt idx="364">
                  <c:v>0.325</c:v>
                </c:pt>
                <c:pt idx="365">
                  <c:v>0.3333</c:v>
                </c:pt>
                <c:pt idx="366">
                  <c:v>0.325</c:v>
                </c:pt>
                <c:pt idx="367">
                  <c:v>0.298</c:v>
                </c:pt>
                <c:pt idx="368">
                  <c:v>0.3081</c:v>
                </c:pt>
                <c:pt idx="369">
                  <c:v>0.3081</c:v>
                </c:pt>
                <c:pt idx="370">
                  <c:v>0.3</c:v>
                </c:pt>
                <c:pt idx="371">
                  <c:v>0.2828</c:v>
                </c:pt>
                <c:pt idx="372">
                  <c:v>0.2917</c:v>
                </c:pt>
                <c:pt idx="373">
                  <c:v>0.325</c:v>
                </c:pt>
                <c:pt idx="374">
                  <c:v>0.2917</c:v>
                </c:pt>
                <c:pt idx="375">
                  <c:v>0.2778</c:v>
                </c:pt>
                <c:pt idx="376">
                  <c:v>0.325</c:v>
                </c:pt>
                <c:pt idx="377">
                  <c:v>0.3</c:v>
                </c:pt>
                <c:pt idx="378">
                  <c:v>0.2828</c:v>
                </c:pt>
                <c:pt idx="379">
                  <c:v>0.325</c:v>
                </c:pt>
                <c:pt idx="380">
                  <c:v>0.325</c:v>
                </c:pt>
                <c:pt idx="381">
                  <c:v>0.303</c:v>
                </c:pt>
                <c:pt idx="382">
                  <c:v>0.2778</c:v>
                </c:pt>
                <c:pt idx="383">
                  <c:v>0.3</c:v>
                </c:pt>
                <c:pt idx="384">
                  <c:v>0.2792</c:v>
                </c:pt>
                <c:pt idx="385">
                  <c:v>0.2778</c:v>
                </c:pt>
                <c:pt idx="386">
                  <c:v>0.3</c:v>
                </c:pt>
                <c:pt idx="387">
                  <c:v>0.2792</c:v>
                </c:pt>
                <c:pt idx="388">
                  <c:v>0.3</c:v>
                </c:pt>
                <c:pt idx="389">
                  <c:v>0.2778</c:v>
                </c:pt>
                <c:pt idx="390">
                  <c:v>0.3081</c:v>
                </c:pt>
                <c:pt idx="391">
                  <c:v>0.3</c:v>
                </c:pt>
                <c:pt idx="392">
                  <c:v>0.45</c:v>
                </c:pt>
                <c:pt idx="393">
                  <c:v>0.3</c:v>
                </c:pt>
                <c:pt idx="394">
                  <c:v>0.299</c:v>
                </c:pt>
                <c:pt idx="395">
                  <c:v>0.299</c:v>
                </c:pt>
                <c:pt idx="396">
                  <c:v>0.3003</c:v>
                </c:pt>
                <c:pt idx="397">
                  <c:v>0.299</c:v>
                </c:pt>
                <c:pt idx="398">
                  <c:v>0.299</c:v>
                </c:pt>
                <c:pt idx="399">
                  <c:v>0.299</c:v>
                </c:pt>
                <c:pt idx="400">
                  <c:v>0.299</c:v>
                </c:pt>
                <c:pt idx="401">
                  <c:v>0.2871</c:v>
                </c:pt>
                <c:pt idx="402">
                  <c:v>0.2995</c:v>
                </c:pt>
                <c:pt idx="403">
                  <c:v>0.2995</c:v>
                </c:pt>
                <c:pt idx="404">
                  <c:v>0.299</c:v>
                </c:pt>
                <c:pt idx="405">
                  <c:v>0.2916</c:v>
                </c:pt>
                <c:pt idx="406">
                  <c:v>0.2921</c:v>
                </c:pt>
                <c:pt idx="407">
                  <c:v>0.299</c:v>
                </c:pt>
                <c:pt idx="408">
                  <c:v>0.3104</c:v>
                </c:pt>
                <c:pt idx="409">
                  <c:v>0.299</c:v>
                </c:pt>
                <c:pt idx="410">
                  <c:v>0.299</c:v>
                </c:pt>
                <c:pt idx="411">
                  <c:v>0.3245</c:v>
                </c:pt>
                <c:pt idx="412">
                  <c:v>0.324</c:v>
                </c:pt>
                <c:pt idx="413">
                  <c:v>0.3028</c:v>
                </c:pt>
                <c:pt idx="414">
                  <c:v>0.3054</c:v>
                </c:pt>
                <c:pt idx="415">
                  <c:v>0.3028</c:v>
                </c:pt>
                <c:pt idx="416">
                  <c:v>0.3</c:v>
                </c:pt>
                <c:pt idx="417">
                  <c:v>0.299</c:v>
                </c:pt>
                <c:pt idx="418">
                  <c:v>0.299</c:v>
                </c:pt>
                <c:pt idx="419">
                  <c:v>0.299</c:v>
                </c:pt>
                <c:pt idx="420">
                  <c:v>0.299</c:v>
                </c:pt>
                <c:pt idx="421">
                  <c:v>0.299</c:v>
                </c:pt>
                <c:pt idx="422">
                  <c:v>0.2995</c:v>
                </c:pt>
                <c:pt idx="423">
                  <c:v>0.299</c:v>
                </c:pt>
                <c:pt idx="424">
                  <c:v>0.2995</c:v>
                </c:pt>
                <c:pt idx="425">
                  <c:v>0.2995</c:v>
                </c:pt>
                <c:pt idx="426">
                  <c:v>0.3185</c:v>
                </c:pt>
                <c:pt idx="427">
                  <c:v>0.3185</c:v>
                </c:pt>
                <c:pt idx="428">
                  <c:v>0.316</c:v>
                </c:pt>
                <c:pt idx="429">
                  <c:v>0.2995</c:v>
                </c:pt>
                <c:pt idx="430">
                  <c:v>0.3495</c:v>
                </c:pt>
                <c:pt idx="431">
                  <c:v>0.3225</c:v>
                </c:pt>
                <c:pt idx="432">
                  <c:v>0.3225</c:v>
                </c:pt>
                <c:pt idx="433">
                  <c:v>0.3225</c:v>
                </c:pt>
                <c:pt idx="434">
                  <c:v>0.323</c:v>
                </c:pt>
                <c:pt idx="435">
                  <c:v>0.4035</c:v>
                </c:pt>
                <c:pt idx="436">
                  <c:v>0.325</c:v>
                </c:pt>
                <c:pt idx="437">
                  <c:v>0.3905</c:v>
                </c:pt>
                <c:pt idx="438">
                  <c:v>0.4454</c:v>
                </c:pt>
                <c:pt idx="439">
                  <c:v>0.3395</c:v>
                </c:pt>
                <c:pt idx="440">
                  <c:v>0.3795</c:v>
                </c:pt>
                <c:pt idx="441">
                  <c:v>0.32</c:v>
                </c:pt>
                <c:pt idx="442">
                  <c:v>0.32</c:v>
                </c:pt>
                <c:pt idx="443">
                  <c:v>0.367</c:v>
                </c:pt>
                <c:pt idx="444">
                  <c:v>0.32</c:v>
                </c:pt>
                <c:pt idx="445">
                  <c:v>0.338</c:v>
                </c:pt>
                <c:pt idx="446">
                  <c:v>0.3235</c:v>
                </c:pt>
                <c:pt idx="447">
                  <c:v>0.338</c:v>
                </c:pt>
                <c:pt idx="448">
                  <c:v>0.312</c:v>
                </c:pt>
                <c:pt idx="449">
                  <c:v>0.3375</c:v>
                </c:pt>
                <c:pt idx="450">
                  <c:v>0.3515</c:v>
                </c:pt>
                <c:pt idx="451">
                  <c:v>0.375</c:v>
                </c:pt>
                <c:pt idx="452">
                  <c:v>0.3745</c:v>
                </c:pt>
                <c:pt idx="453">
                  <c:v>0.3635</c:v>
                </c:pt>
                <c:pt idx="454">
                  <c:v>0.3615</c:v>
                </c:pt>
                <c:pt idx="455">
                  <c:v>0.356</c:v>
                </c:pt>
                <c:pt idx="456">
                  <c:v>0.4095</c:v>
                </c:pt>
                <c:pt idx="457">
                  <c:v>0.4645</c:v>
                </c:pt>
                <c:pt idx="458">
                  <c:v>0.4705</c:v>
                </c:pt>
                <c:pt idx="459">
                  <c:v>0.4665</c:v>
                </c:pt>
                <c:pt idx="460">
                  <c:v>0.475</c:v>
                </c:pt>
                <c:pt idx="461">
                  <c:v>0.676</c:v>
                </c:pt>
                <c:pt idx="462">
                  <c:v>0.678</c:v>
                </c:pt>
                <c:pt idx="463">
                  <c:v>0.7785</c:v>
                </c:pt>
                <c:pt idx="464">
                  <c:v>0.778</c:v>
                </c:pt>
                <c:pt idx="465">
                  <c:v>0.626</c:v>
                </c:pt>
                <c:pt idx="466">
                  <c:v>0.627</c:v>
                </c:pt>
                <c:pt idx="467">
                  <c:v>0.6275</c:v>
                </c:pt>
                <c:pt idx="468">
                  <c:v>0.6255</c:v>
                </c:pt>
                <c:pt idx="469">
                  <c:v>0.6265</c:v>
                </c:pt>
                <c:pt idx="470">
                  <c:v>0.575</c:v>
                </c:pt>
                <c:pt idx="471">
                  <c:v>0.577</c:v>
                </c:pt>
                <c:pt idx="472">
                  <c:v>0.578</c:v>
                </c:pt>
                <c:pt idx="473">
                  <c:v>0.7415</c:v>
                </c:pt>
                <c:pt idx="474">
                  <c:v>0.577</c:v>
                </c:pt>
                <c:pt idx="475">
                  <c:v>0.6621</c:v>
                </c:pt>
                <c:pt idx="476">
                  <c:v>0.5785</c:v>
                </c:pt>
                <c:pt idx="477">
                  <c:v>0.6285</c:v>
                </c:pt>
                <c:pt idx="478">
                  <c:v>0.6495</c:v>
                </c:pt>
                <c:pt idx="479">
                  <c:v>0.9848</c:v>
                </c:pt>
                <c:pt idx="480">
                  <c:v>0.5765</c:v>
                </c:pt>
                <c:pt idx="481">
                  <c:v>0.628</c:v>
                </c:pt>
                <c:pt idx="482">
                  <c:v>0.628</c:v>
                </c:pt>
                <c:pt idx="483">
                  <c:v>0.6275</c:v>
                </c:pt>
                <c:pt idx="484">
                  <c:v>0.628</c:v>
                </c:pt>
                <c:pt idx="485">
                  <c:v>0.6275</c:v>
                </c:pt>
                <c:pt idx="486">
                  <c:v>0.626</c:v>
                </c:pt>
                <c:pt idx="487">
                  <c:v>0.6235</c:v>
                </c:pt>
                <c:pt idx="488">
                  <c:v>0.6245</c:v>
                </c:pt>
                <c:pt idx="489">
                  <c:v>0.625</c:v>
                </c:pt>
                <c:pt idx="490">
                  <c:v>0.6245</c:v>
                </c:pt>
                <c:pt idx="491">
                  <c:v>0.6235</c:v>
                </c:pt>
                <c:pt idx="492">
                  <c:v>0.6235</c:v>
                </c:pt>
                <c:pt idx="493">
                  <c:v>0.623</c:v>
                </c:pt>
                <c:pt idx="494">
                  <c:v>0.6235</c:v>
                </c:pt>
                <c:pt idx="495">
                  <c:v>0.623</c:v>
                </c:pt>
                <c:pt idx="496">
                  <c:v>0.6475</c:v>
                </c:pt>
                <c:pt idx="497">
                  <c:v>0.7757</c:v>
                </c:pt>
                <c:pt idx="498">
                  <c:v>0.6225</c:v>
                </c:pt>
                <c:pt idx="499">
                  <c:v>0.623</c:v>
                </c:pt>
                <c:pt idx="500">
                  <c:v>0.6245</c:v>
                </c:pt>
                <c:pt idx="501">
                  <c:v>0.626</c:v>
                </c:pt>
                <c:pt idx="502">
                  <c:v>0.5755</c:v>
                </c:pt>
                <c:pt idx="503">
                  <c:v>0.5705</c:v>
                </c:pt>
                <c:pt idx="504">
                  <c:v>0.5695</c:v>
                </c:pt>
                <c:pt idx="505">
                  <c:v>0.57</c:v>
                </c:pt>
                <c:pt idx="506">
                  <c:v>0.925</c:v>
                </c:pt>
                <c:pt idx="507">
                  <c:v>0.569</c:v>
                </c:pt>
                <c:pt idx="508">
                  <c:v>0.5695</c:v>
                </c:pt>
                <c:pt idx="509">
                  <c:v>0.9075</c:v>
                </c:pt>
                <c:pt idx="510">
                  <c:v>0.8333</c:v>
                </c:pt>
                <c:pt idx="511">
                  <c:v>0.5695</c:v>
                </c:pt>
                <c:pt idx="512">
                  <c:v>0.57</c:v>
                </c:pt>
                <c:pt idx="513">
                  <c:v>0.5695</c:v>
                </c:pt>
                <c:pt idx="514">
                  <c:v>0.57</c:v>
                </c:pt>
                <c:pt idx="515">
                  <c:v>0.5675</c:v>
                </c:pt>
                <c:pt idx="516">
                  <c:v>0.5785</c:v>
                </c:pt>
                <c:pt idx="517">
                  <c:v>0.5795</c:v>
                </c:pt>
                <c:pt idx="518">
                  <c:v>0.5875</c:v>
                </c:pt>
                <c:pt idx="519">
                  <c:v>0.5875</c:v>
                </c:pt>
                <c:pt idx="520">
                  <c:v>0.5865</c:v>
                </c:pt>
                <c:pt idx="521">
                  <c:v>0.5865</c:v>
                </c:pt>
                <c:pt idx="522">
                  <c:v>0.587</c:v>
                </c:pt>
                <c:pt idx="523">
                  <c:v>0.5875</c:v>
                </c:pt>
                <c:pt idx="524">
                  <c:v>0.587</c:v>
                </c:pt>
                <c:pt idx="525">
                  <c:v>0.587</c:v>
                </c:pt>
                <c:pt idx="526">
                  <c:v>0.587</c:v>
                </c:pt>
                <c:pt idx="527">
                  <c:v>0.587</c:v>
                </c:pt>
                <c:pt idx="528">
                  <c:v>0.5865</c:v>
                </c:pt>
                <c:pt idx="529">
                  <c:v>0.589</c:v>
                </c:pt>
                <c:pt idx="530">
                  <c:v>0.593</c:v>
                </c:pt>
                <c:pt idx="531">
                  <c:v>0.5935</c:v>
                </c:pt>
                <c:pt idx="532">
                  <c:v>0.593</c:v>
                </c:pt>
                <c:pt idx="533">
                  <c:v>0.593</c:v>
                </c:pt>
                <c:pt idx="534">
                  <c:v>0.593</c:v>
                </c:pt>
                <c:pt idx="535">
                  <c:v>0.553</c:v>
                </c:pt>
                <c:pt idx="536">
                  <c:v>0.5545</c:v>
                </c:pt>
                <c:pt idx="537">
                  <c:v>0.593</c:v>
                </c:pt>
                <c:pt idx="538">
                  <c:v>0.593</c:v>
                </c:pt>
                <c:pt idx="539">
                  <c:v>0.593</c:v>
                </c:pt>
                <c:pt idx="540">
                  <c:v>0.543</c:v>
                </c:pt>
                <c:pt idx="541">
                  <c:v>0.5425</c:v>
                </c:pt>
                <c:pt idx="542">
                  <c:v>0.5425</c:v>
                </c:pt>
                <c:pt idx="543">
                  <c:v>0.543</c:v>
                </c:pt>
                <c:pt idx="544">
                  <c:v>0.5425</c:v>
                </c:pt>
                <c:pt idx="545">
                  <c:v>0.4925</c:v>
                </c:pt>
                <c:pt idx="546">
                  <c:v>0.4925</c:v>
                </c:pt>
                <c:pt idx="547">
                  <c:v>0.4925</c:v>
                </c:pt>
                <c:pt idx="548">
                  <c:v>0.4925</c:v>
                </c:pt>
                <c:pt idx="549">
                  <c:v>0.492</c:v>
                </c:pt>
                <c:pt idx="550">
                  <c:v>0.4925</c:v>
                </c:pt>
                <c:pt idx="551">
                  <c:v>0.4925</c:v>
                </c:pt>
                <c:pt idx="552">
                  <c:v>0.492</c:v>
                </c:pt>
                <c:pt idx="553">
                  <c:v>0.492</c:v>
                </c:pt>
                <c:pt idx="554">
                  <c:v>0.495</c:v>
                </c:pt>
                <c:pt idx="555">
                  <c:v>0.561</c:v>
                </c:pt>
                <c:pt idx="556">
                  <c:v>0.4955</c:v>
                </c:pt>
                <c:pt idx="557">
                  <c:v>0.5231</c:v>
                </c:pt>
                <c:pt idx="558">
                  <c:v>0.495</c:v>
                </c:pt>
                <c:pt idx="559">
                  <c:v>0.4955</c:v>
                </c:pt>
                <c:pt idx="560">
                  <c:v>0.4955</c:v>
                </c:pt>
                <c:pt idx="561">
                  <c:v>0.4875</c:v>
                </c:pt>
                <c:pt idx="562">
                  <c:v>0.495</c:v>
                </c:pt>
                <c:pt idx="563">
                  <c:v>0.4953</c:v>
                </c:pt>
                <c:pt idx="564">
                  <c:v>0.4953</c:v>
                </c:pt>
                <c:pt idx="565">
                  <c:v>0.4979</c:v>
                </c:pt>
                <c:pt idx="566">
                  <c:v>0.4958</c:v>
                </c:pt>
                <c:pt idx="567">
                  <c:v>0.5059</c:v>
                </c:pt>
                <c:pt idx="568">
                  <c:v>0.4804</c:v>
                </c:pt>
                <c:pt idx="569">
                  <c:v>0.4455</c:v>
                </c:pt>
                <c:pt idx="570">
                  <c:v>0.445</c:v>
                </c:pt>
                <c:pt idx="571">
                  <c:v>0.4835</c:v>
                </c:pt>
                <c:pt idx="572">
                  <c:v>0.445</c:v>
                </c:pt>
                <c:pt idx="573">
                  <c:v>0.495</c:v>
                </c:pt>
                <c:pt idx="574">
                  <c:v>0.495</c:v>
                </c:pt>
                <c:pt idx="575">
                  <c:v>0.495</c:v>
                </c:pt>
                <c:pt idx="576">
                  <c:v>0.495</c:v>
                </c:pt>
                <c:pt idx="577">
                  <c:v>0.586</c:v>
                </c:pt>
                <c:pt idx="578">
                  <c:v>0.5555</c:v>
                </c:pt>
                <c:pt idx="579">
                  <c:v>0.47</c:v>
                </c:pt>
                <c:pt idx="580">
                  <c:v>0.534</c:v>
                </c:pt>
                <c:pt idx="581">
                  <c:v>0.4115</c:v>
                </c:pt>
                <c:pt idx="582">
                  <c:v>0.5117</c:v>
                </c:pt>
                <c:pt idx="583">
                  <c:v>0.547</c:v>
                </c:pt>
                <c:pt idx="584">
                  <c:v>0.5495</c:v>
                </c:pt>
                <c:pt idx="585">
                  <c:v>0.4715</c:v>
                </c:pt>
                <c:pt idx="586">
                  <c:v>0.5319</c:v>
                </c:pt>
                <c:pt idx="587">
                  <c:v>0.495</c:v>
                </c:pt>
                <c:pt idx="588">
                  <c:v>0.4715</c:v>
                </c:pt>
                <c:pt idx="589">
                  <c:v>0.5122</c:v>
                </c:pt>
                <c:pt idx="590">
                  <c:v>0.4775</c:v>
                </c:pt>
                <c:pt idx="591">
                  <c:v>0.4465</c:v>
                </c:pt>
                <c:pt idx="592">
                  <c:v>0.4917</c:v>
                </c:pt>
                <c:pt idx="593">
                  <c:v>0.4917</c:v>
                </c:pt>
                <c:pt idx="594">
                  <c:v>0.4465</c:v>
                </c:pt>
                <c:pt idx="595">
                  <c:v>0.4825</c:v>
                </c:pt>
                <c:pt idx="596">
                  <c:v>0.4465</c:v>
                </c:pt>
                <c:pt idx="597">
                  <c:v>0.448</c:v>
                </c:pt>
                <c:pt idx="598">
                  <c:v>0.448</c:v>
                </c:pt>
                <c:pt idx="599">
                  <c:v>0.4696</c:v>
                </c:pt>
                <c:pt idx="600">
                  <c:v>0.4725</c:v>
                </c:pt>
                <c:pt idx="601">
                  <c:v>0.505</c:v>
                </c:pt>
                <c:pt idx="602">
                  <c:v>0.5771</c:v>
                </c:pt>
                <c:pt idx="603">
                  <c:v>0.4485</c:v>
                </c:pt>
                <c:pt idx="604">
                  <c:v>0.4735</c:v>
                </c:pt>
                <c:pt idx="605">
                  <c:v>0.506</c:v>
                </c:pt>
                <c:pt idx="606">
                  <c:v>0.4811</c:v>
                </c:pt>
                <c:pt idx="607">
                  <c:v>0.4235</c:v>
                </c:pt>
                <c:pt idx="608">
                  <c:v>0.4561</c:v>
                </c:pt>
                <c:pt idx="609">
                  <c:v>0.4235</c:v>
                </c:pt>
                <c:pt idx="610">
                  <c:v>0.462</c:v>
                </c:pt>
                <c:pt idx="611">
                  <c:v>0.444</c:v>
                </c:pt>
                <c:pt idx="612">
                  <c:v>0.4565</c:v>
                </c:pt>
                <c:pt idx="613">
                  <c:v>0.4485</c:v>
                </c:pt>
                <c:pt idx="614">
                  <c:v>0.4485</c:v>
                </c:pt>
                <c:pt idx="615">
                  <c:v>0.4862</c:v>
                </c:pt>
                <c:pt idx="616">
                  <c:v>0.437</c:v>
                </c:pt>
                <c:pt idx="617">
                  <c:v>0.449</c:v>
                </c:pt>
                <c:pt idx="618">
                  <c:v>0.474</c:v>
                </c:pt>
                <c:pt idx="619">
                  <c:v>0.499</c:v>
                </c:pt>
                <c:pt idx="620">
                  <c:v>0.5137</c:v>
                </c:pt>
                <c:pt idx="621">
                  <c:v>0.499</c:v>
                </c:pt>
                <c:pt idx="622">
                  <c:v>0.499</c:v>
                </c:pt>
                <c:pt idx="623">
                  <c:v>0.4983</c:v>
                </c:pt>
                <c:pt idx="624">
                  <c:v>0.504</c:v>
                </c:pt>
                <c:pt idx="625">
                  <c:v>0.469</c:v>
                </c:pt>
                <c:pt idx="626">
                  <c:v>0.4555</c:v>
                </c:pt>
                <c:pt idx="627">
                  <c:v>0.4475</c:v>
                </c:pt>
                <c:pt idx="628">
                  <c:v>0.505</c:v>
                </c:pt>
                <c:pt idx="629">
                  <c:v>0.449</c:v>
                </c:pt>
                <c:pt idx="630">
                  <c:v>0.509</c:v>
                </c:pt>
                <c:pt idx="631">
                  <c:v>0.454</c:v>
                </c:pt>
                <c:pt idx="632">
                  <c:v>0.449</c:v>
                </c:pt>
                <c:pt idx="633">
                  <c:v>0.4681</c:v>
                </c:pt>
                <c:pt idx="634">
                  <c:v>0.449</c:v>
                </c:pt>
                <c:pt idx="635">
                  <c:v>0.5195</c:v>
                </c:pt>
                <c:pt idx="636">
                  <c:v>0.449</c:v>
                </c:pt>
                <c:pt idx="637">
                  <c:v>0.4681</c:v>
                </c:pt>
                <c:pt idx="638">
                  <c:v>0.449</c:v>
                </c:pt>
                <c:pt idx="639">
                  <c:v>0.424</c:v>
                </c:pt>
                <c:pt idx="640">
                  <c:v>0.4485</c:v>
                </c:pt>
                <c:pt idx="641">
                  <c:v>0.4343</c:v>
                </c:pt>
                <c:pt idx="642">
                  <c:v>0.424</c:v>
                </c:pt>
                <c:pt idx="643">
                  <c:v>0.4556</c:v>
                </c:pt>
                <c:pt idx="644">
                  <c:v>0.424</c:v>
                </c:pt>
                <c:pt idx="645">
                  <c:v>0.449</c:v>
                </c:pt>
                <c:pt idx="646">
                  <c:v>0.4681</c:v>
                </c:pt>
                <c:pt idx="647">
                  <c:v>0.4681</c:v>
                </c:pt>
                <c:pt idx="648">
                  <c:v>0.4681</c:v>
                </c:pt>
                <c:pt idx="649">
                  <c:v>0.4495</c:v>
                </c:pt>
                <c:pt idx="650">
                  <c:v>0.4715</c:v>
                </c:pt>
                <c:pt idx="651">
                  <c:v>0.4395</c:v>
                </c:pt>
                <c:pt idx="652">
                  <c:v>0.452</c:v>
                </c:pt>
                <c:pt idx="653">
                  <c:v>0.449</c:v>
                </c:pt>
                <c:pt idx="654">
                  <c:v>0.449</c:v>
                </c:pt>
                <c:pt idx="655">
                  <c:v>0.5095</c:v>
                </c:pt>
                <c:pt idx="656">
                  <c:v>0.4798</c:v>
                </c:pt>
                <c:pt idx="657">
                  <c:v>0.404</c:v>
                </c:pt>
                <c:pt idx="658">
                  <c:v>0.372</c:v>
                </c:pt>
                <c:pt idx="659">
                  <c:v>0.4798</c:v>
                </c:pt>
                <c:pt idx="660">
                  <c:v>0.4798</c:v>
                </c:pt>
                <c:pt idx="661">
                  <c:v>0.4798</c:v>
                </c:pt>
                <c:pt idx="662">
                  <c:v>0.4495</c:v>
                </c:pt>
                <c:pt idx="663">
                  <c:v>0.4798</c:v>
                </c:pt>
                <c:pt idx="664">
                  <c:v>0.4798</c:v>
                </c:pt>
                <c:pt idx="665">
                  <c:v>0.4798</c:v>
                </c:pt>
                <c:pt idx="666">
                  <c:v>0.4798</c:v>
                </c:pt>
                <c:pt idx="667">
                  <c:v>0.502</c:v>
                </c:pt>
                <c:pt idx="668">
                  <c:v>0.499</c:v>
                </c:pt>
                <c:pt idx="669">
                  <c:v>0.499</c:v>
                </c:pt>
                <c:pt idx="670">
                  <c:v>0.499</c:v>
                </c:pt>
                <c:pt idx="671">
                  <c:v>0.499</c:v>
                </c:pt>
                <c:pt idx="672">
                  <c:v>0.499</c:v>
                </c:pt>
                <c:pt idx="673">
                  <c:v>0.499</c:v>
                </c:pt>
                <c:pt idx="674">
                  <c:v>0.499</c:v>
                </c:pt>
                <c:pt idx="675">
                  <c:v>0.499</c:v>
                </c:pt>
                <c:pt idx="676">
                  <c:v>0.4495</c:v>
                </c:pt>
                <c:pt idx="677">
                  <c:v>0.4495</c:v>
                </c:pt>
                <c:pt idx="678">
                  <c:v>0.449</c:v>
                </c:pt>
                <c:pt idx="679">
                  <c:v>0.4345</c:v>
                </c:pt>
                <c:pt idx="680">
                  <c:v>0.4495</c:v>
                </c:pt>
                <c:pt idx="681">
                  <c:v>0.452</c:v>
                </c:pt>
                <c:pt idx="682">
                  <c:v>0.449</c:v>
                </c:pt>
                <c:pt idx="683">
                  <c:v>0.449</c:v>
                </c:pt>
                <c:pt idx="684">
                  <c:v>0.4495</c:v>
                </c:pt>
                <c:pt idx="685">
                  <c:v>0.449</c:v>
                </c:pt>
                <c:pt idx="686">
                  <c:v>0.449</c:v>
                </c:pt>
                <c:pt idx="687">
                  <c:v>0.449</c:v>
                </c:pt>
                <c:pt idx="688">
                  <c:v>0.452</c:v>
                </c:pt>
                <c:pt idx="689">
                  <c:v>0.449</c:v>
                </c:pt>
                <c:pt idx="690">
                  <c:v>0.452</c:v>
                </c:pt>
                <c:pt idx="691">
                  <c:v>0.449</c:v>
                </c:pt>
                <c:pt idx="692">
                  <c:v>0.449</c:v>
                </c:pt>
                <c:pt idx="693">
                  <c:v>0.449</c:v>
                </c:pt>
                <c:pt idx="694">
                  <c:v>0.449</c:v>
                </c:pt>
                <c:pt idx="695">
                  <c:v>0.449</c:v>
                </c:pt>
                <c:pt idx="696">
                  <c:v>0.449</c:v>
                </c:pt>
                <c:pt idx="697">
                  <c:v>0.449</c:v>
                </c:pt>
                <c:pt idx="698">
                  <c:v>0.4364</c:v>
                </c:pt>
                <c:pt idx="699">
                  <c:v>0.449</c:v>
                </c:pt>
                <c:pt idx="700">
                  <c:v>0.424</c:v>
                </c:pt>
                <c:pt idx="701">
                  <c:v>0.4335</c:v>
                </c:pt>
                <c:pt idx="702">
                  <c:v>0.4235</c:v>
                </c:pt>
                <c:pt idx="703">
                  <c:v>0.4235</c:v>
                </c:pt>
                <c:pt idx="704">
                  <c:v>0.4319</c:v>
                </c:pt>
                <c:pt idx="705">
                  <c:v>0.424</c:v>
                </c:pt>
                <c:pt idx="706">
                  <c:v>0.424</c:v>
                </c:pt>
                <c:pt idx="707">
                  <c:v>0.424</c:v>
                </c:pt>
                <c:pt idx="708">
                  <c:v>0.411</c:v>
                </c:pt>
                <c:pt idx="709">
                  <c:v>0.409</c:v>
                </c:pt>
                <c:pt idx="710">
                  <c:v>0.414</c:v>
                </c:pt>
                <c:pt idx="711">
                  <c:v>0.424</c:v>
                </c:pt>
                <c:pt idx="712">
                  <c:v>0.425</c:v>
                </c:pt>
                <c:pt idx="713">
                  <c:v>0.419</c:v>
                </c:pt>
                <c:pt idx="714">
                  <c:v>0.4614</c:v>
                </c:pt>
                <c:pt idx="715">
                  <c:v>0.423</c:v>
                </c:pt>
                <c:pt idx="716">
                  <c:v>0.437</c:v>
                </c:pt>
                <c:pt idx="717">
                  <c:v>0.449</c:v>
                </c:pt>
                <c:pt idx="718">
                  <c:v>0.4414</c:v>
                </c:pt>
                <c:pt idx="719">
                  <c:v>0.4485</c:v>
                </c:pt>
                <c:pt idx="720">
                  <c:v>0.428</c:v>
                </c:pt>
                <c:pt idx="721">
                  <c:v>0.449</c:v>
                </c:pt>
                <c:pt idx="722">
                  <c:v>0.41</c:v>
                </c:pt>
                <c:pt idx="723">
                  <c:v>0.4745</c:v>
                </c:pt>
                <c:pt idx="724">
                  <c:v>0.4978</c:v>
                </c:pt>
                <c:pt idx="725">
                  <c:v>0.4995</c:v>
                </c:pt>
                <c:pt idx="726">
                  <c:v>0.5531</c:v>
                </c:pt>
                <c:pt idx="727">
                  <c:v>0.5506</c:v>
                </c:pt>
                <c:pt idx="728">
                  <c:v>0.5531</c:v>
                </c:pt>
                <c:pt idx="729">
                  <c:v>0.4605</c:v>
                </c:pt>
                <c:pt idx="730">
                  <c:v>0.5406</c:v>
                </c:pt>
                <c:pt idx="731">
                  <c:v>0.4995</c:v>
                </c:pt>
                <c:pt idx="732">
                  <c:v>0.5406</c:v>
                </c:pt>
                <c:pt idx="733">
                  <c:v>0.4995</c:v>
                </c:pt>
                <c:pt idx="734">
                  <c:v>0.499</c:v>
                </c:pt>
                <c:pt idx="735">
                  <c:v>0.4745</c:v>
                </c:pt>
                <c:pt idx="736">
                  <c:v>0.4745</c:v>
                </c:pt>
                <c:pt idx="737">
                  <c:v>0.474</c:v>
                </c:pt>
                <c:pt idx="738">
                  <c:v>0.474</c:v>
                </c:pt>
                <c:pt idx="739">
                  <c:v>0.4995</c:v>
                </c:pt>
                <c:pt idx="740">
                  <c:v>0.551</c:v>
                </c:pt>
                <c:pt idx="741">
                  <c:v>0.4995</c:v>
                </c:pt>
                <c:pt idx="742">
                  <c:v>0.5038</c:v>
                </c:pt>
                <c:pt idx="743">
                  <c:v>0.5114</c:v>
                </c:pt>
                <c:pt idx="744">
                  <c:v>0.5995</c:v>
                </c:pt>
                <c:pt idx="745">
                  <c:v>0.5995</c:v>
                </c:pt>
                <c:pt idx="746">
                  <c:v>0.5541</c:v>
                </c:pt>
                <c:pt idx="747">
                  <c:v>0.4995</c:v>
                </c:pt>
                <c:pt idx="748">
                  <c:v>0.5165</c:v>
                </c:pt>
                <c:pt idx="749">
                  <c:v>0.5185</c:v>
                </c:pt>
                <c:pt idx="750">
                  <c:v>0.5185</c:v>
                </c:pt>
                <c:pt idx="751">
                  <c:v>0.4995</c:v>
                </c:pt>
                <c:pt idx="752">
                  <c:v>0.5215</c:v>
                </c:pt>
                <c:pt idx="753">
                  <c:v>0.4995</c:v>
                </c:pt>
                <c:pt idx="754">
                  <c:v>0.4995</c:v>
                </c:pt>
                <c:pt idx="755">
                  <c:v>0.488</c:v>
                </c:pt>
                <c:pt idx="756">
                  <c:v>0.4495</c:v>
                </c:pt>
                <c:pt idx="757">
                  <c:v>0.4495</c:v>
                </c:pt>
                <c:pt idx="758">
                  <c:v>0.487</c:v>
                </c:pt>
                <c:pt idx="759">
                  <c:v>0.488</c:v>
                </c:pt>
                <c:pt idx="760">
                  <c:v>0.4495</c:v>
                </c:pt>
                <c:pt idx="761">
                  <c:v>0.4495</c:v>
                </c:pt>
                <c:pt idx="762">
                  <c:v>0.4485</c:v>
                </c:pt>
                <c:pt idx="763">
                  <c:v>0.4495</c:v>
                </c:pt>
                <c:pt idx="764">
                  <c:v>0.4485</c:v>
                </c:pt>
                <c:pt idx="765">
                  <c:v>0.4485</c:v>
                </c:pt>
                <c:pt idx="766">
                  <c:v>0.4485</c:v>
                </c:pt>
                <c:pt idx="767">
                  <c:v>0.4485</c:v>
                </c:pt>
                <c:pt idx="768">
                  <c:v>0.4869</c:v>
                </c:pt>
                <c:pt idx="769">
                  <c:v>0.4869</c:v>
                </c:pt>
                <c:pt idx="770">
                  <c:v>0.449</c:v>
                </c:pt>
                <c:pt idx="771">
                  <c:v>0.449</c:v>
                </c:pt>
                <c:pt idx="772">
                  <c:v>0.448</c:v>
                </c:pt>
                <c:pt idx="773">
                  <c:v>0.399</c:v>
                </c:pt>
                <c:pt idx="774">
                  <c:v>0.426</c:v>
                </c:pt>
                <c:pt idx="775">
                  <c:v>0.4185</c:v>
                </c:pt>
                <c:pt idx="776">
                  <c:v>0.437</c:v>
                </c:pt>
                <c:pt idx="777">
                  <c:v>0.3995</c:v>
                </c:pt>
                <c:pt idx="778">
                  <c:v>0.399</c:v>
                </c:pt>
                <c:pt idx="779">
                  <c:v>0.399</c:v>
                </c:pt>
                <c:pt idx="780">
                  <c:v>0.3995</c:v>
                </c:pt>
                <c:pt idx="781">
                  <c:v>0.4028</c:v>
                </c:pt>
                <c:pt idx="782">
                  <c:v>0.3985</c:v>
                </c:pt>
                <c:pt idx="783">
                  <c:v>0.3985</c:v>
                </c:pt>
                <c:pt idx="784">
                  <c:v>0.399</c:v>
                </c:pt>
                <c:pt idx="785">
                  <c:v>0.449</c:v>
                </c:pt>
                <c:pt idx="786">
                  <c:v>0.4495</c:v>
                </c:pt>
                <c:pt idx="787">
                  <c:v>0.4495</c:v>
                </c:pt>
                <c:pt idx="788">
                  <c:v>0.4495</c:v>
                </c:pt>
                <c:pt idx="789">
                  <c:v>0.449</c:v>
                </c:pt>
                <c:pt idx="790">
                  <c:v>0.449</c:v>
                </c:pt>
                <c:pt idx="791">
                  <c:v>0.4495</c:v>
                </c:pt>
                <c:pt idx="792">
                  <c:v>0.4931</c:v>
                </c:pt>
                <c:pt idx="793">
                  <c:v>0.499</c:v>
                </c:pt>
                <c:pt idx="794">
                  <c:v>0.4995</c:v>
                </c:pt>
                <c:pt idx="795">
                  <c:v>0.499</c:v>
                </c:pt>
                <c:pt idx="796">
                  <c:v>0.499</c:v>
                </c:pt>
                <c:pt idx="797">
                  <c:v>0.499</c:v>
                </c:pt>
                <c:pt idx="798">
                  <c:v>0.499</c:v>
                </c:pt>
                <c:pt idx="799">
                  <c:v>0.499</c:v>
                </c:pt>
                <c:pt idx="800">
                  <c:v>0.499</c:v>
                </c:pt>
                <c:pt idx="801">
                  <c:v>0.449</c:v>
                </c:pt>
                <c:pt idx="802">
                  <c:v>0.4495</c:v>
                </c:pt>
                <c:pt idx="803">
                  <c:v>0.449</c:v>
                </c:pt>
                <c:pt idx="804">
                  <c:v>0.449</c:v>
                </c:pt>
                <c:pt idx="805">
                  <c:v>0.449</c:v>
                </c:pt>
                <c:pt idx="806">
                  <c:v>0.449</c:v>
                </c:pt>
                <c:pt idx="807">
                  <c:v>0.4495</c:v>
                </c:pt>
                <c:pt idx="808">
                  <c:v>0.425</c:v>
                </c:pt>
                <c:pt idx="809">
                  <c:v>0.4495</c:v>
                </c:pt>
                <c:pt idx="810">
                  <c:v>0.449</c:v>
                </c:pt>
                <c:pt idx="811">
                  <c:v>0.4495</c:v>
                </c:pt>
                <c:pt idx="812">
                  <c:v>0.449</c:v>
                </c:pt>
                <c:pt idx="813">
                  <c:v>0.449</c:v>
                </c:pt>
                <c:pt idx="814">
                  <c:v>0.449</c:v>
                </c:pt>
                <c:pt idx="815">
                  <c:v>0.449</c:v>
                </c:pt>
                <c:pt idx="816">
                  <c:v>0.449</c:v>
                </c:pt>
                <c:pt idx="817">
                  <c:v>0.4353</c:v>
                </c:pt>
                <c:pt idx="818">
                  <c:v>0.4302</c:v>
                </c:pt>
                <c:pt idx="819">
                  <c:v>0.4495</c:v>
                </c:pt>
                <c:pt idx="820">
                  <c:v>0.3636</c:v>
                </c:pt>
                <c:pt idx="821">
                  <c:v>0.449</c:v>
                </c:pt>
                <c:pt idx="822">
                  <c:v>0.4328</c:v>
                </c:pt>
                <c:pt idx="823">
                  <c:v>0.4328</c:v>
                </c:pt>
                <c:pt idx="824">
                  <c:v>0.4495</c:v>
                </c:pt>
                <c:pt idx="825">
                  <c:v>0.4495</c:v>
                </c:pt>
                <c:pt idx="826">
                  <c:v>0.449</c:v>
                </c:pt>
                <c:pt idx="827">
                  <c:v>0.449</c:v>
                </c:pt>
                <c:pt idx="828">
                  <c:v>0.449</c:v>
                </c:pt>
                <c:pt idx="829">
                  <c:v>0.449</c:v>
                </c:pt>
                <c:pt idx="830">
                  <c:v>0.4495</c:v>
                </c:pt>
                <c:pt idx="831">
                  <c:v>0.468</c:v>
                </c:pt>
                <c:pt idx="832">
                  <c:v>0.449</c:v>
                </c:pt>
                <c:pt idx="833">
                  <c:v>0.449</c:v>
                </c:pt>
                <c:pt idx="834">
                  <c:v>0.449</c:v>
                </c:pt>
                <c:pt idx="835">
                  <c:v>0.424</c:v>
                </c:pt>
                <c:pt idx="836">
                  <c:v>0.399</c:v>
                </c:pt>
                <c:pt idx="837">
                  <c:v>0.399</c:v>
                </c:pt>
                <c:pt idx="838">
                  <c:v>0.399</c:v>
                </c:pt>
                <c:pt idx="839">
                  <c:v>0.399</c:v>
                </c:pt>
                <c:pt idx="840">
                  <c:v>0.399</c:v>
                </c:pt>
                <c:pt idx="841">
                  <c:v>0.399</c:v>
                </c:pt>
                <c:pt idx="842">
                  <c:v>0.3995</c:v>
                </c:pt>
                <c:pt idx="843">
                  <c:v>0.399</c:v>
                </c:pt>
                <c:pt idx="844">
                  <c:v>0.399</c:v>
                </c:pt>
                <c:pt idx="845">
                  <c:v>0.399</c:v>
                </c:pt>
                <c:pt idx="846">
                  <c:v>0.399</c:v>
                </c:pt>
                <c:pt idx="847">
                  <c:v>0.399</c:v>
                </c:pt>
                <c:pt idx="848">
                  <c:v>0.399</c:v>
                </c:pt>
                <c:pt idx="849">
                  <c:v>0.399</c:v>
                </c:pt>
                <c:pt idx="850">
                  <c:v>0.3995</c:v>
                </c:pt>
                <c:pt idx="851">
                  <c:v>0.399</c:v>
                </c:pt>
                <c:pt idx="852">
                  <c:v>0.399</c:v>
                </c:pt>
                <c:pt idx="853">
                  <c:v>0.5143</c:v>
                </c:pt>
                <c:pt idx="854">
                  <c:v>0.499</c:v>
                </c:pt>
                <c:pt idx="855">
                  <c:v>0.5495</c:v>
                </c:pt>
                <c:pt idx="856">
                  <c:v>0.476</c:v>
                </c:pt>
                <c:pt idx="857">
                  <c:v>0.6465</c:v>
                </c:pt>
                <c:pt idx="858">
                  <c:v>0.6965</c:v>
                </c:pt>
                <c:pt idx="859">
                  <c:v>0.6965</c:v>
                </c:pt>
                <c:pt idx="860">
                  <c:v>0.65</c:v>
                </c:pt>
                <c:pt idx="861">
                  <c:v>0.6715</c:v>
                </c:pt>
                <c:pt idx="862">
                  <c:v>0.8563</c:v>
                </c:pt>
                <c:pt idx="863">
                  <c:v>0.6911</c:v>
                </c:pt>
                <c:pt idx="864">
                  <c:v>0.843</c:v>
                </c:pt>
                <c:pt idx="865">
                  <c:v>0.5903</c:v>
                </c:pt>
                <c:pt idx="866">
                  <c:v>0.8385</c:v>
                </c:pt>
                <c:pt idx="867">
                  <c:v>0.838</c:v>
                </c:pt>
                <c:pt idx="868">
                  <c:v>0.8415</c:v>
                </c:pt>
                <c:pt idx="869">
                  <c:v>0.7915</c:v>
                </c:pt>
                <c:pt idx="870">
                  <c:v>0.7911</c:v>
                </c:pt>
                <c:pt idx="871">
                  <c:v>0.744</c:v>
                </c:pt>
                <c:pt idx="872">
                  <c:v>0.694</c:v>
                </c:pt>
                <c:pt idx="873">
                  <c:v>0.8315</c:v>
                </c:pt>
                <c:pt idx="874">
                  <c:v>0.8065</c:v>
                </c:pt>
                <c:pt idx="875">
                  <c:v>0.817</c:v>
                </c:pt>
                <c:pt idx="876">
                  <c:v>0.7914</c:v>
                </c:pt>
                <c:pt idx="877">
                  <c:v>0.847</c:v>
                </c:pt>
                <c:pt idx="878">
                  <c:v>0.847</c:v>
                </c:pt>
                <c:pt idx="879">
                  <c:v>0.7465</c:v>
                </c:pt>
                <c:pt idx="880">
                  <c:v>0.678</c:v>
                </c:pt>
                <c:pt idx="881">
                  <c:v>0.76</c:v>
                </c:pt>
                <c:pt idx="882">
                  <c:v>0.8262</c:v>
                </c:pt>
                <c:pt idx="883">
                  <c:v>0.8363</c:v>
                </c:pt>
                <c:pt idx="884">
                  <c:v>0.8219</c:v>
                </c:pt>
                <c:pt idx="885">
                  <c:v>0.8375</c:v>
                </c:pt>
                <c:pt idx="886">
                  <c:v>0.8375</c:v>
                </c:pt>
                <c:pt idx="887">
                  <c:v>0.8375</c:v>
                </c:pt>
                <c:pt idx="888">
                  <c:v>0.85</c:v>
                </c:pt>
                <c:pt idx="889">
                  <c:v>0.8938</c:v>
                </c:pt>
                <c:pt idx="890">
                  <c:v>0.9375</c:v>
                </c:pt>
                <c:pt idx="891">
                  <c:v>0.9313</c:v>
                </c:pt>
                <c:pt idx="892">
                  <c:v>0.925</c:v>
                </c:pt>
                <c:pt idx="893">
                  <c:v>0.9313</c:v>
                </c:pt>
                <c:pt idx="894">
                  <c:v>0.9</c:v>
                </c:pt>
                <c:pt idx="895">
                  <c:v>0.95</c:v>
                </c:pt>
                <c:pt idx="896">
                  <c:v>0.9125</c:v>
                </c:pt>
                <c:pt idx="897">
                  <c:v>0.8625</c:v>
                </c:pt>
                <c:pt idx="898">
                  <c:v>0.875</c:v>
                </c:pt>
                <c:pt idx="899">
                  <c:v>0.8563</c:v>
                </c:pt>
                <c:pt idx="900">
                  <c:v>0.8125</c:v>
                </c:pt>
                <c:pt idx="901">
                  <c:v>0.8438</c:v>
                </c:pt>
                <c:pt idx="902">
                  <c:v>0.8438</c:v>
                </c:pt>
                <c:pt idx="903">
                  <c:v>0.668</c:v>
                </c:pt>
                <c:pt idx="904">
                  <c:v>0.6995</c:v>
                </c:pt>
                <c:pt idx="905">
                  <c:v>0.8305</c:v>
                </c:pt>
                <c:pt idx="906">
                  <c:v>0.8375</c:v>
                </c:pt>
                <c:pt idx="907">
                  <c:v>0.8688</c:v>
                </c:pt>
                <c:pt idx="908">
                  <c:v>0.775</c:v>
                </c:pt>
                <c:pt idx="909">
                  <c:v>0.7625</c:v>
                </c:pt>
                <c:pt idx="910">
                  <c:v>0.75</c:v>
                </c:pt>
                <c:pt idx="911">
                  <c:v>0.6975</c:v>
                </c:pt>
                <c:pt idx="912">
                  <c:v>0.725</c:v>
                </c:pt>
                <c:pt idx="913">
                  <c:v>0.7076</c:v>
                </c:pt>
                <c:pt idx="914">
                  <c:v>0.7</c:v>
                </c:pt>
                <c:pt idx="915">
                  <c:v>0.7125</c:v>
                </c:pt>
                <c:pt idx="916">
                  <c:v>0.7063</c:v>
                </c:pt>
                <c:pt idx="917">
                  <c:v>0.7125</c:v>
                </c:pt>
                <c:pt idx="918">
                  <c:v>0.6938</c:v>
                </c:pt>
                <c:pt idx="919">
                  <c:v>0.6305</c:v>
                </c:pt>
                <c:pt idx="920">
                  <c:v>0.4495</c:v>
                </c:pt>
                <c:pt idx="921">
                  <c:v>0.4495</c:v>
                </c:pt>
                <c:pt idx="922">
                  <c:v>0.6229</c:v>
                </c:pt>
                <c:pt idx="923">
                  <c:v>0.4995</c:v>
                </c:pt>
                <c:pt idx="924">
                  <c:v>0.5792</c:v>
                </c:pt>
                <c:pt idx="925">
                  <c:v>0.5495</c:v>
                </c:pt>
                <c:pt idx="926">
                  <c:v>0.5</c:v>
                </c:pt>
                <c:pt idx="927">
                  <c:v>0.5685</c:v>
                </c:pt>
                <c:pt idx="928">
                  <c:v>0.5503</c:v>
                </c:pt>
                <c:pt idx="929">
                  <c:v>0.5495</c:v>
                </c:pt>
                <c:pt idx="930">
                  <c:v>0.5995</c:v>
                </c:pt>
                <c:pt idx="931">
                  <c:v>0.6313</c:v>
                </c:pt>
                <c:pt idx="932">
                  <c:v>0.5253</c:v>
                </c:pt>
                <c:pt idx="933">
                  <c:v>0.4995</c:v>
                </c:pt>
                <c:pt idx="934">
                  <c:v>0.5</c:v>
                </c:pt>
                <c:pt idx="935">
                  <c:v>0.469</c:v>
                </c:pt>
                <c:pt idx="936">
                  <c:v>0.4688</c:v>
                </c:pt>
                <c:pt idx="937">
                  <c:v>0.487</c:v>
                </c:pt>
                <c:pt idx="938">
                  <c:v>0.488</c:v>
                </c:pt>
                <c:pt idx="939">
                  <c:v>0.488</c:v>
                </c:pt>
                <c:pt idx="940">
                  <c:v>0.4495</c:v>
                </c:pt>
                <c:pt idx="941">
                  <c:v>0.5769</c:v>
                </c:pt>
                <c:pt idx="942">
                  <c:v>0.469</c:v>
                </c:pt>
                <c:pt idx="943">
                  <c:v>0.4128</c:v>
                </c:pt>
                <c:pt idx="944">
                  <c:v>0.4128</c:v>
                </c:pt>
                <c:pt idx="945">
                  <c:v>0.4128</c:v>
                </c:pt>
                <c:pt idx="946">
                  <c:v>0.4128</c:v>
                </c:pt>
                <c:pt idx="947">
                  <c:v>0.3878</c:v>
                </c:pt>
                <c:pt idx="948">
                  <c:v>0.475</c:v>
                </c:pt>
                <c:pt idx="949">
                  <c:v>0.4208</c:v>
                </c:pt>
                <c:pt idx="950">
                  <c:v>0.4928</c:v>
                </c:pt>
                <c:pt idx="951">
                  <c:v>0.4822</c:v>
                </c:pt>
                <c:pt idx="952">
                  <c:v>0.6022</c:v>
                </c:pt>
                <c:pt idx="953">
                  <c:v>0.5517</c:v>
                </c:pt>
                <c:pt idx="954">
                  <c:v>0.575</c:v>
                </c:pt>
                <c:pt idx="955">
                  <c:v>0.5806</c:v>
                </c:pt>
                <c:pt idx="956">
                  <c:v>0.5781</c:v>
                </c:pt>
                <c:pt idx="957">
                  <c:v>0.475</c:v>
                </c:pt>
                <c:pt idx="958">
                  <c:v>0.6</c:v>
                </c:pt>
                <c:pt idx="959">
                  <c:v>0.5625</c:v>
                </c:pt>
                <c:pt idx="960">
                  <c:v>0.5438</c:v>
                </c:pt>
                <c:pt idx="961">
                  <c:v>0.5</c:v>
                </c:pt>
                <c:pt idx="962">
                  <c:v>0.5775</c:v>
                </c:pt>
                <c:pt idx="963">
                  <c:v>0.6125</c:v>
                </c:pt>
                <c:pt idx="964">
                  <c:v>0.4565</c:v>
                </c:pt>
                <c:pt idx="965">
                  <c:v>0.6</c:v>
                </c:pt>
                <c:pt idx="966">
                  <c:v>0.675</c:v>
                </c:pt>
                <c:pt idx="967">
                  <c:v>0.6137</c:v>
                </c:pt>
                <c:pt idx="968">
                  <c:v>0.5375</c:v>
                </c:pt>
                <c:pt idx="969">
                  <c:v>0.5375</c:v>
                </c:pt>
                <c:pt idx="970">
                  <c:v>0.5378</c:v>
                </c:pt>
                <c:pt idx="971">
                  <c:v>0.55</c:v>
                </c:pt>
                <c:pt idx="972">
                  <c:v>0.6044</c:v>
                </c:pt>
                <c:pt idx="973">
                  <c:v>0.6125</c:v>
                </c:pt>
                <c:pt idx="974">
                  <c:v>0.6563</c:v>
                </c:pt>
                <c:pt idx="975">
                  <c:v>0.6875</c:v>
                </c:pt>
                <c:pt idx="976">
                  <c:v>0.5842</c:v>
                </c:pt>
                <c:pt idx="977">
                  <c:v>0.52</c:v>
                </c:pt>
                <c:pt idx="978">
                  <c:v>0.675</c:v>
                </c:pt>
                <c:pt idx="979">
                  <c:v>0.6188</c:v>
                </c:pt>
                <c:pt idx="980">
                  <c:v>0.6875</c:v>
                </c:pt>
                <c:pt idx="981">
                  <c:v>0.538</c:v>
                </c:pt>
                <c:pt idx="982">
                  <c:v>0.6</c:v>
                </c:pt>
                <c:pt idx="983">
                  <c:v>0.5875</c:v>
                </c:pt>
                <c:pt idx="984">
                  <c:v>0.5253</c:v>
                </c:pt>
                <c:pt idx="985">
                  <c:v>0.538</c:v>
                </c:pt>
                <c:pt idx="986">
                  <c:v>0.5253</c:v>
                </c:pt>
                <c:pt idx="987">
                  <c:v>0.5315</c:v>
                </c:pt>
                <c:pt idx="988">
                  <c:v>0.55</c:v>
                </c:pt>
                <c:pt idx="989">
                  <c:v>0.5642</c:v>
                </c:pt>
                <c:pt idx="990">
                  <c:v>0.5875</c:v>
                </c:pt>
                <c:pt idx="991">
                  <c:v>0.5065</c:v>
                </c:pt>
                <c:pt idx="992">
                  <c:v>0.6938</c:v>
                </c:pt>
                <c:pt idx="993">
                  <c:v>0.6938</c:v>
                </c:pt>
                <c:pt idx="994">
                  <c:v>0.575</c:v>
                </c:pt>
                <c:pt idx="995">
                  <c:v>0.6457</c:v>
                </c:pt>
                <c:pt idx="996">
                  <c:v>0.5378</c:v>
                </c:pt>
                <c:pt idx="997">
                  <c:v>0.65</c:v>
                </c:pt>
                <c:pt idx="998">
                  <c:v>0.6509</c:v>
                </c:pt>
                <c:pt idx="999">
                  <c:v>0.65</c:v>
                </c:pt>
                <c:pt idx="1000">
                  <c:v>0.5875</c:v>
                </c:pt>
                <c:pt idx="1001">
                  <c:v>0.5813</c:v>
                </c:pt>
                <c:pt idx="1002">
                  <c:v>0.6625</c:v>
                </c:pt>
                <c:pt idx="1003">
                  <c:v>0.6688</c:v>
                </c:pt>
                <c:pt idx="1004">
                  <c:v>0.6688</c:v>
                </c:pt>
                <c:pt idx="1005">
                  <c:v>0.6625</c:v>
                </c:pt>
                <c:pt idx="1006">
                  <c:v>0.6375</c:v>
                </c:pt>
                <c:pt idx="1007">
                  <c:v>0.675</c:v>
                </c:pt>
                <c:pt idx="1008">
                  <c:v>0.5625</c:v>
                </c:pt>
                <c:pt idx="1009">
                  <c:v>0.5625</c:v>
                </c:pt>
                <c:pt idx="1010">
                  <c:v>0.55</c:v>
                </c:pt>
                <c:pt idx="1011">
                  <c:v>0.55</c:v>
                </c:pt>
                <c:pt idx="1012">
                  <c:v>0.5625</c:v>
                </c:pt>
                <c:pt idx="1013">
                  <c:v>0.6063</c:v>
                </c:pt>
                <c:pt idx="1014">
                  <c:v>0.55</c:v>
                </c:pt>
                <c:pt idx="1015">
                  <c:v>0.6438</c:v>
                </c:pt>
                <c:pt idx="1016">
                  <c:v>0.55</c:v>
                </c:pt>
                <c:pt idx="1017">
                  <c:v>0.6</c:v>
                </c:pt>
                <c:pt idx="1018">
                  <c:v>0.6438</c:v>
                </c:pt>
                <c:pt idx="1019">
                  <c:v>0.6438</c:v>
                </c:pt>
                <c:pt idx="1020">
                  <c:v>0.6313</c:v>
                </c:pt>
                <c:pt idx="1021">
                  <c:v>0.6438</c:v>
                </c:pt>
                <c:pt idx="1022">
                  <c:v>0.5813</c:v>
                </c:pt>
                <c:pt idx="1023">
                  <c:v>0.6375</c:v>
                </c:pt>
                <c:pt idx="1024">
                  <c:v>0.5625</c:v>
                </c:pt>
                <c:pt idx="1025">
                  <c:v>0.5625</c:v>
                </c:pt>
                <c:pt idx="1026">
                  <c:v>0.5625</c:v>
                </c:pt>
                <c:pt idx="1027">
                  <c:v>0.6063</c:v>
                </c:pt>
                <c:pt idx="1028">
                  <c:v>0.575</c:v>
                </c:pt>
                <c:pt idx="1029">
                  <c:v>0.5625</c:v>
                </c:pt>
                <c:pt idx="1030">
                  <c:v>0.5875</c:v>
                </c:pt>
                <c:pt idx="1031">
                  <c:v>0.5378</c:v>
                </c:pt>
                <c:pt idx="1032">
                  <c:v>0.5315</c:v>
                </c:pt>
                <c:pt idx="1033">
                  <c:v>0.47</c:v>
                </c:pt>
                <c:pt idx="1034">
                  <c:v>0.4815</c:v>
                </c:pt>
                <c:pt idx="1035">
                  <c:v>0.4815</c:v>
                </c:pt>
                <c:pt idx="1036">
                  <c:v>0.4628</c:v>
                </c:pt>
                <c:pt idx="1037">
                  <c:v>0.45</c:v>
                </c:pt>
                <c:pt idx="1038">
                  <c:v>0.45</c:v>
                </c:pt>
                <c:pt idx="1039">
                  <c:v>0.45</c:v>
                </c:pt>
                <c:pt idx="1040">
                  <c:v>0.45</c:v>
                </c:pt>
                <c:pt idx="1041">
                  <c:v>0.45</c:v>
                </c:pt>
                <c:pt idx="1042">
                  <c:v>0.4253</c:v>
                </c:pt>
                <c:pt idx="1043">
                  <c:v>0.43</c:v>
                </c:pt>
                <c:pt idx="1044">
                  <c:v>0.4753</c:v>
                </c:pt>
                <c:pt idx="1045">
                  <c:v>0.4375</c:v>
                </c:pt>
                <c:pt idx="1046">
                  <c:v>0.4753</c:v>
                </c:pt>
                <c:pt idx="1047">
                  <c:v>0.4753</c:v>
                </c:pt>
                <c:pt idx="1048">
                  <c:v>0.4748</c:v>
                </c:pt>
                <c:pt idx="1049">
                  <c:v>0.4685</c:v>
                </c:pt>
                <c:pt idx="1050">
                  <c:v>0.469</c:v>
                </c:pt>
                <c:pt idx="1051">
                  <c:v>0.4315</c:v>
                </c:pt>
                <c:pt idx="1052">
                  <c:v>0.4378</c:v>
                </c:pt>
                <c:pt idx="1053">
                  <c:v>0.45</c:v>
                </c:pt>
                <c:pt idx="1054">
                  <c:v>0.5</c:v>
                </c:pt>
                <c:pt idx="1055">
                  <c:v>0.4315</c:v>
                </c:pt>
                <c:pt idx="1056">
                  <c:v>0.4315</c:v>
                </c:pt>
                <c:pt idx="1057">
                  <c:v>0.45</c:v>
                </c:pt>
                <c:pt idx="1058">
                  <c:v>0.4128</c:v>
                </c:pt>
                <c:pt idx="1059">
                  <c:v>0.4128</c:v>
                </c:pt>
                <c:pt idx="1060">
                  <c:v>0.4195</c:v>
                </c:pt>
                <c:pt idx="1061">
                  <c:v>0.419</c:v>
                </c:pt>
                <c:pt idx="1062">
                  <c:v>0.4378</c:v>
                </c:pt>
                <c:pt idx="1063">
                  <c:v>0.4315</c:v>
                </c:pt>
                <c:pt idx="1064">
                  <c:v>0.4315</c:v>
                </c:pt>
                <c:pt idx="1065">
                  <c:v>0.419</c:v>
                </c:pt>
                <c:pt idx="1066">
                  <c:v>0.4253</c:v>
                </c:pt>
                <c:pt idx="1067">
                  <c:v>0.4253</c:v>
                </c:pt>
                <c:pt idx="1068">
                  <c:v>0.419</c:v>
                </c:pt>
                <c:pt idx="1069">
                  <c:v>0.419</c:v>
                </c:pt>
                <c:pt idx="1070">
                  <c:v>0.419</c:v>
                </c:pt>
                <c:pt idx="1071">
                  <c:v>0.4875</c:v>
                </c:pt>
                <c:pt idx="1072">
                  <c:v>0.4063</c:v>
                </c:pt>
                <c:pt idx="1073">
                  <c:v>0.4128</c:v>
                </c:pt>
                <c:pt idx="1074">
                  <c:v>0.4065</c:v>
                </c:pt>
                <c:pt idx="1075">
                  <c:v>0.425</c:v>
                </c:pt>
                <c:pt idx="1076">
                  <c:v>0.4188</c:v>
                </c:pt>
                <c:pt idx="1077">
                  <c:v>0.5048</c:v>
                </c:pt>
                <c:pt idx="1078">
                  <c:v>0.548</c:v>
                </c:pt>
                <c:pt idx="1079">
                  <c:v>0.575</c:v>
                </c:pt>
                <c:pt idx="1080">
                  <c:v>0.525</c:v>
                </c:pt>
                <c:pt idx="1081">
                  <c:v>0.4058</c:v>
                </c:pt>
                <c:pt idx="1082">
                  <c:v>0.4058</c:v>
                </c:pt>
                <c:pt idx="1083">
                  <c:v>0.398</c:v>
                </c:pt>
                <c:pt idx="1084">
                  <c:v>0.479</c:v>
                </c:pt>
                <c:pt idx="1085">
                  <c:v>0.4665</c:v>
                </c:pt>
                <c:pt idx="1086">
                  <c:v>0.4728</c:v>
                </c:pt>
                <c:pt idx="1087">
                  <c:v>0.4728</c:v>
                </c:pt>
                <c:pt idx="1088">
                  <c:v>0.5088</c:v>
                </c:pt>
                <c:pt idx="1089">
                  <c:v>0.474</c:v>
                </c:pt>
                <c:pt idx="1090">
                  <c:v>0.5</c:v>
                </c:pt>
                <c:pt idx="1091">
                  <c:v>0.4928</c:v>
                </c:pt>
                <c:pt idx="1092">
                  <c:v>0.474</c:v>
                </c:pt>
                <c:pt idx="1093">
                  <c:v>0.5125</c:v>
                </c:pt>
                <c:pt idx="1094">
                  <c:v>0.4688</c:v>
                </c:pt>
                <c:pt idx="1095">
                  <c:v>0.4625</c:v>
                </c:pt>
                <c:pt idx="1096">
                  <c:v>0.5938</c:v>
                </c:pt>
                <c:pt idx="1097">
                  <c:v>0.425</c:v>
                </c:pt>
                <c:pt idx="1098">
                  <c:v>0.6125</c:v>
                </c:pt>
                <c:pt idx="1099">
                  <c:v>0.4875</c:v>
                </c:pt>
                <c:pt idx="1100">
                  <c:v>0.6125</c:v>
                </c:pt>
                <c:pt idx="1101">
                  <c:v>0.625</c:v>
                </c:pt>
                <c:pt idx="1102">
                  <c:v>0.6375</c:v>
                </c:pt>
                <c:pt idx="1103">
                  <c:v>0.6375</c:v>
                </c:pt>
                <c:pt idx="1104">
                  <c:v>0.6313</c:v>
                </c:pt>
                <c:pt idx="1105">
                  <c:v>0.65</c:v>
                </c:pt>
                <c:pt idx="1106">
                  <c:v>0.675</c:v>
                </c:pt>
                <c:pt idx="1107">
                  <c:v>0.6875</c:v>
                </c:pt>
                <c:pt idx="1108">
                  <c:v>0.6875</c:v>
                </c:pt>
                <c:pt idx="1109">
                  <c:v>0.574</c:v>
                </c:pt>
                <c:pt idx="1110">
                  <c:v>0.7063</c:v>
                </c:pt>
                <c:pt idx="1111">
                  <c:v>0.7063</c:v>
                </c:pt>
                <c:pt idx="1112">
                  <c:v>0.675</c:v>
                </c:pt>
                <c:pt idx="1113">
                  <c:v>0.7563</c:v>
                </c:pt>
                <c:pt idx="1114">
                  <c:v>0.7563</c:v>
                </c:pt>
                <c:pt idx="1115">
                  <c:v>0.6813</c:v>
                </c:pt>
                <c:pt idx="1116">
                  <c:v>0.5375</c:v>
                </c:pt>
                <c:pt idx="1117">
                  <c:v>0.7</c:v>
                </c:pt>
                <c:pt idx="1118">
                  <c:v>0.6875</c:v>
                </c:pt>
                <c:pt idx="1119">
                  <c:v>0.6938</c:v>
                </c:pt>
                <c:pt idx="1120">
                  <c:v>0.7</c:v>
                </c:pt>
                <c:pt idx="1121">
                  <c:v>0.6563</c:v>
                </c:pt>
                <c:pt idx="1122">
                  <c:v>0.6125</c:v>
                </c:pt>
                <c:pt idx="1123">
                  <c:v>0.6063</c:v>
                </c:pt>
                <c:pt idx="1124">
                  <c:v>0.7625</c:v>
                </c:pt>
                <c:pt idx="1125">
                  <c:v>0.5625</c:v>
                </c:pt>
                <c:pt idx="1126">
                  <c:v>0.75</c:v>
                </c:pt>
                <c:pt idx="1127">
                  <c:v>0.75</c:v>
                </c:pt>
                <c:pt idx="1128">
                  <c:v>0.75</c:v>
                </c:pt>
                <c:pt idx="1129">
                  <c:v>0.7563</c:v>
                </c:pt>
                <c:pt idx="1130">
                  <c:v>0.7375</c:v>
                </c:pt>
                <c:pt idx="1131">
                  <c:v>0.7</c:v>
                </c:pt>
                <c:pt idx="1132">
                  <c:v>0.6938</c:v>
                </c:pt>
                <c:pt idx="1133">
                  <c:v>0.6938</c:v>
                </c:pt>
                <c:pt idx="1134">
                  <c:v>0.699</c:v>
                </c:pt>
                <c:pt idx="1135">
                  <c:v>0.699</c:v>
                </c:pt>
                <c:pt idx="1136">
                  <c:v>0.6</c:v>
                </c:pt>
                <c:pt idx="1137">
                  <c:v>0.6688</c:v>
                </c:pt>
                <c:pt idx="1138">
                  <c:v>0.6688</c:v>
                </c:pt>
                <c:pt idx="1139">
                  <c:v>0.6688</c:v>
                </c:pt>
                <c:pt idx="1140">
                  <c:v>0.5313</c:v>
                </c:pt>
                <c:pt idx="1141">
                  <c:v>0.6563</c:v>
                </c:pt>
                <c:pt idx="1142">
                  <c:v>0.675</c:v>
                </c:pt>
                <c:pt idx="1143">
                  <c:v>0.5938</c:v>
                </c:pt>
                <c:pt idx="1144">
                  <c:v>0.525</c:v>
                </c:pt>
                <c:pt idx="1145">
                  <c:v>0.675</c:v>
                </c:pt>
                <c:pt idx="1146">
                  <c:v>0.675</c:v>
                </c:pt>
                <c:pt idx="1147">
                  <c:v>0.575</c:v>
                </c:pt>
                <c:pt idx="1148">
                  <c:v>0.6688</c:v>
                </c:pt>
                <c:pt idx="1149">
                  <c:v>0.6625</c:v>
                </c:pt>
                <c:pt idx="1150">
                  <c:v>0.625</c:v>
                </c:pt>
                <c:pt idx="1151">
                  <c:v>0.6063</c:v>
                </c:pt>
                <c:pt idx="1152">
                  <c:v>0.449</c:v>
                </c:pt>
                <c:pt idx="1153">
                  <c:v>0.5625</c:v>
                </c:pt>
                <c:pt idx="1154">
                  <c:v>0.575</c:v>
                </c:pt>
                <c:pt idx="1155">
                  <c:v>0.4875</c:v>
                </c:pt>
                <c:pt idx="1156">
                  <c:v>0.4625</c:v>
                </c:pt>
                <c:pt idx="1157">
                  <c:v>0.5688</c:v>
                </c:pt>
                <c:pt idx="1158">
                  <c:v>0.575</c:v>
                </c:pt>
                <c:pt idx="1159">
                  <c:v>0.4683</c:v>
                </c:pt>
                <c:pt idx="1160">
                  <c:v>0.5</c:v>
                </c:pt>
                <c:pt idx="1161">
                  <c:v>0.6625</c:v>
                </c:pt>
                <c:pt idx="1162">
                  <c:v>0.625</c:v>
                </c:pt>
                <c:pt idx="1163">
                  <c:v>0.6375</c:v>
                </c:pt>
                <c:pt idx="1164">
                  <c:v>0.4938</c:v>
                </c:pt>
                <c:pt idx="1165">
                  <c:v>0.4938</c:v>
                </c:pt>
                <c:pt idx="1166">
                  <c:v>0.4938</c:v>
                </c:pt>
                <c:pt idx="1167">
                  <c:v>0.55</c:v>
                </c:pt>
                <c:pt idx="1168">
                  <c:v>0.55</c:v>
                </c:pt>
                <c:pt idx="1169">
                  <c:v>0.625</c:v>
                </c:pt>
                <c:pt idx="1170">
                  <c:v>0.5</c:v>
                </c:pt>
                <c:pt idx="1171">
                  <c:v>0.5366</c:v>
                </c:pt>
                <c:pt idx="1172">
                  <c:v>0.4495</c:v>
                </c:pt>
                <c:pt idx="1173">
                  <c:v>0.525</c:v>
                </c:pt>
                <c:pt idx="1174">
                  <c:v>0.4746</c:v>
                </c:pt>
                <c:pt idx="1175">
                  <c:v>0.4997</c:v>
                </c:pt>
                <c:pt idx="1176">
                  <c:v>0.6621</c:v>
                </c:pt>
                <c:pt idx="1177">
                  <c:v>0.575</c:v>
                </c:pt>
                <c:pt idx="1178">
                  <c:v>0.725</c:v>
                </c:pt>
                <c:pt idx="1179">
                  <c:v>0.775</c:v>
                </c:pt>
                <c:pt idx="1180">
                  <c:v>1.0063</c:v>
                </c:pt>
                <c:pt idx="1181">
                  <c:v>0.9938</c:v>
                </c:pt>
                <c:pt idx="1182">
                  <c:v>1.1624</c:v>
                </c:pt>
                <c:pt idx="1183">
                  <c:v>1.0313</c:v>
                </c:pt>
                <c:pt idx="1184">
                  <c:v>0.95</c:v>
                </c:pt>
                <c:pt idx="1185">
                  <c:v>0.9125</c:v>
                </c:pt>
                <c:pt idx="1186">
                  <c:v>0.9125</c:v>
                </c:pt>
                <c:pt idx="1187">
                  <c:v>0.9188</c:v>
                </c:pt>
                <c:pt idx="1188">
                  <c:v>0.975</c:v>
                </c:pt>
                <c:pt idx="1189">
                  <c:v>1.0</c:v>
                </c:pt>
                <c:pt idx="1190">
                  <c:v>1.0438</c:v>
                </c:pt>
                <c:pt idx="1191">
                  <c:v>1.0625</c:v>
                </c:pt>
                <c:pt idx="1192">
                  <c:v>1.1</c:v>
                </c:pt>
                <c:pt idx="1193">
                  <c:v>1.0125</c:v>
                </c:pt>
                <c:pt idx="1194">
                  <c:v>0.975</c:v>
                </c:pt>
                <c:pt idx="1195">
                  <c:v>0.95</c:v>
                </c:pt>
                <c:pt idx="1196">
                  <c:v>0.9375</c:v>
                </c:pt>
                <c:pt idx="1197">
                  <c:v>0.975</c:v>
                </c:pt>
                <c:pt idx="1198">
                  <c:v>1.175</c:v>
                </c:pt>
                <c:pt idx="1199">
                  <c:v>1.125</c:v>
                </c:pt>
                <c:pt idx="1200">
                  <c:v>1.0813</c:v>
                </c:pt>
                <c:pt idx="1201">
                  <c:v>1.1375</c:v>
                </c:pt>
                <c:pt idx="1202">
                  <c:v>0.775</c:v>
                </c:pt>
                <c:pt idx="1203">
                  <c:v>1.325</c:v>
                </c:pt>
                <c:pt idx="1204">
                  <c:v>1.3563</c:v>
                </c:pt>
                <c:pt idx="1205">
                  <c:v>1.3313</c:v>
                </c:pt>
                <c:pt idx="1206">
                  <c:v>1.2688</c:v>
                </c:pt>
                <c:pt idx="1207">
                  <c:v>1.1303</c:v>
                </c:pt>
                <c:pt idx="1208">
                  <c:v>0.8245</c:v>
                </c:pt>
                <c:pt idx="1209">
                  <c:v>0.8735</c:v>
                </c:pt>
                <c:pt idx="1210">
                  <c:v>1.225</c:v>
                </c:pt>
                <c:pt idx="1211">
                  <c:v>1.5188</c:v>
                </c:pt>
                <c:pt idx="1212">
                  <c:v>1.5125</c:v>
                </c:pt>
                <c:pt idx="1213">
                  <c:v>0.8085</c:v>
                </c:pt>
                <c:pt idx="1214">
                  <c:v>1.2625</c:v>
                </c:pt>
                <c:pt idx="1215">
                  <c:v>1.0375</c:v>
                </c:pt>
                <c:pt idx="1216">
                  <c:v>1.0563</c:v>
                </c:pt>
                <c:pt idx="1217">
                  <c:v>1.05</c:v>
                </c:pt>
                <c:pt idx="1218">
                  <c:v>1.05</c:v>
                </c:pt>
                <c:pt idx="1219">
                  <c:v>1.0375</c:v>
                </c:pt>
                <c:pt idx="1220">
                  <c:v>1.0178</c:v>
                </c:pt>
                <c:pt idx="1221">
                  <c:v>0.7115</c:v>
                </c:pt>
                <c:pt idx="1222">
                  <c:v>0.925</c:v>
                </c:pt>
                <c:pt idx="1223">
                  <c:v>0.8</c:v>
                </c:pt>
                <c:pt idx="1224">
                  <c:v>0.6875</c:v>
                </c:pt>
                <c:pt idx="1225">
                  <c:v>0.6489</c:v>
                </c:pt>
                <c:pt idx="1226">
                  <c:v>0.6308</c:v>
                </c:pt>
                <c:pt idx="1227">
                  <c:v>0.6875</c:v>
                </c:pt>
                <c:pt idx="1228">
                  <c:v>0.6178</c:v>
                </c:pt>
                <c:pt idx="1229">
                  <c:v>0.6433</c:v>
                </c:pt>
                <c:pt idx="1230">
                  <c:v>0.65</c:v>
                </c:pt>
                <c:pt idx="1231">
                  <c:v>0.7</c:v>
                </c:pt>
                <c:pt idx="1232">
                  <c:v>0.687</c:v>
                </c:pt>
                <c:pt idx="1233">
                  <c:v>0.687</c:v>
                </c:pt>
                <c:pt idx="1234">
                  <c:v>0.687</c:v>
                </c:pt>
                <c:pt idx="1235">
                  <c:v>0.687</c:v>
                </c:pt>
                <c:pt idx="1236">
                  <c:v>0.675</c:v>
                </c:pt>
                <c:pt idx="1237">
                  <c:v>0.6188</c:v>
                </c:pt>
                <c:pt idx="1238">
                  <c:v>0.612</c:v>
                </c:pt>
                <c:pt idx="1239">
                  <c:v>0.6438</c:v>
                </c:pt>
                <c:pt idx="1240">
                  <c:v>0.675</c:v>
                </c:pt>
                <c:pt idx="1241">
                  <c:v>0.675</c:v>
                </c:pt>
                <c:pt idx="1242">
                  <c:v>0.675</c:v>
                </c:pt>
                <c:pt idx="1243">
                  <c:v>0.6688</c:v>
                </c:pt>
                <c:pt idx="1244">
                  <c:v>0.675</c:v>
                </c:pt>
                <c:pt idx="1245">
                  <c:v>0.6558</c:v>
                </c:pt>
                <c:pt idx="1246">
                  <c:v>0.5495</c:v>
                </c:pt>
                <c:pt idx="1247">
                  <c:v>0.5965</c:v>
                </c:pt>
                <c:pt idx="1248">
                  <c:v>0.759</c:v>
                </c:pt>
                <c:pt idx="1249">
                  <c:v>0.7403</c:v>
                </c:pt>
                <c:pt idx="1250">
                  <c:v>0.8375</c:v>
                </c:pt>
                <c:pt idx="1251">
                  <c:v>0.8813</c:v>
                </c:pt>
                <c:pt idx="1252">
                  <c:v>0.6875</c:v>
                </c:pt>
                <c:pt idx="1253">
                  <c:v>0.6115</c:v>
                </c:pt>
                <c:pt idx="1254">
                  <c:v>0.65</c:v>
                </c:pt>
                <c:pt idx="1255">
                  <c:v>0.6375</c:v>
                </c:pt>
                <c:pt idx="1256">
                  <c:v>0.6125</c:v>
                </c:pt>
                <c:pt idx="1257">
                  <c:v>0.4365</c:v>
                </c:pt>
                <c:pt idx="1258">
                  <c:v>0.4495</c:v>
                </c:pt>
                <c:pt idx="1259">
                  <c:v>0.562</c:v>
                </c:pt>
                <c:pt idx="1260">
                  <c:v>0.7313</c:v>
                </c:pt>
                <c:pt idx="1261">
                  <c:v>0.7125</c:v>
                </c:pt>
                <c:pt idx="1262">
                  <c:v>0.6813</c:v>
                </c:pt>
                <c:pt idx="1263">
                  <c:v>0.7063</c:v>
                </c:pt>
                <c:pt idx="1264">
                  <c:v>0.5365</c:v>
                </c:pt>
                <c:pt idx="1265">
                  <c:v>0.5308</c:v>
                </c:pt>
                <c:pt idx="1266">
                  <c:v>0.5433</c:v>
                </c:pt>
                <c:pt idx="1267">
                  <c:v>0.55</c:v>
                </c:pt>
                <c:pt idx="1268">
                  <c:v>0.446</c:v>
                </c:pt>
                <c:pt idx="1269">
                  <c:v>0.525</c:v>
                </c:pt>
                <c:pt idx="1270">
                  <c:v>0.6375</c:v>
                </c:pt>
                <c:pt idx="1271">
                  <c:v>0.5125</c:v>
                </c:pt>
                <c:pt idx="1272">
                  <c:v>0.5375</c:v>
                </c:pt>
                <c:pt idx="1273">
                  <c:v>0.8313</c:v>
                </c:pt>
                <c:pt idx="1274">
                  <c:v>0.725</c:v>
                </c:pt>
                <c:pt idx="1275">
                  <c:v>0.7063</c:v>
                </c:pt>
                <c:pt idx="1276">
                  <c:v>0.475</c:v>
                </c:pt>
                <c:pt idx="1277">
                  <c:v>0.4625</c:v>
                </c:pt>
                <c:pt idx="1278">
                  <c:v>0.55</c:v>
                </c:pt>
                <c:pt idx="1279">
                  <c:v>0.55</c:v>
                </c:pt>
                <c:pt idx="1280">
                  <c:v>0.55</c:v>
                </c:pt>
                <c:pt idx="1281">
                  <c:v>0.575</c:v>
                </c:pt>
                <c:pt idx="1282">
                  <c:v>0.575</c:v>
                </c:pt>
                <c:pt idx="1283">
                  <c:v>0.5375</c:v>
                </c:pt>
                <c:pt idx="1284">
                  <c:v>0.437</c:v>
                </c:pt>
                <c:pt idx="1285">
                  <c:v>0.4495</c:v>
                </c:pt>
                <c:pt idx="1286">
                  <c:v>0.4683</c:v>
                </c:pt>
                <c:pt idx="1287">
                  <c:v>0.4495</c:v>
                </c:pt>
                <c:pt idx="1288">
                  <c:v>0.525</c:v>
                </c:pt>
                <c:pt idx="1289">
                  <c:v>0.6625</c:v>
                </c:pt>
                <c:pt idx="1290">
                  <c:v>0.6688</c:v>
                </c:pt>
                <c:pt idx="1291">
                  <c:v>0.6563</c:v>
                </c:pt>
                <c:pt idx="1292">
                  <c:v>0.3975</c:v>
                </c:pt>
                <c:pt idx="1293">
                  <c:v>0.3975</c:v>
                </c:pt>
                <c:pt idx="1294">
                  <c:v>0.3995</c:v>
                </c:pt>
                <c:pt idx="1295">
                  <c:v>0.4058</c:v>
                </c:pt>
                <c:pt idx="1296">
                  <c:v>0.3808</c:v>
                </c:pt>
                <c:pt idx="1297">
                  <c:v>0.4438</c:v>
                </c:pt>
                <c:pt idx="1298">
                  <c:v>0.4375</c:v>
                </c:pt>
                <c:pt idx="1299">
                  <c:v>0.45</c:v>
                </c:pt>
                <c:pt idx="1300">
                  <c:v>0.4688</c:v>
                </c:pt>
                <c:pt idx="1301">
                  <c:v>0.4438</c:v>
                </c:pt>
                <c:pt idx="1302">
                  <c:v>0.475</c:v>
                </c:pt>
                <c:pt idx="1303">
                  <c:v>0.4813</c:v>
                </c:pt>
                <c:pt idx="1304">
                  <c:v>0.4813</c:v>
                </c:pt>
                <c:pt idx="1305">
                  <c:v>0.4813</c:v>
                </c:pt>
                <c:pt idx="1306">
                  <c:v>0.4813</c:v>
                </c:pt>
                <c:pt idx="1307">
                  <c:v>0.4813</c:v>
                </c:pt>
                <c:pt idx="1308">
                  <c:v>0.4813</c:v>
                </c:pt>
                <c:pt idx="1309">
                  <c:v>0.4813</c:v>
                </c:pt>
                <c:pt idx="1310">
                  <c:v>0.475</c:v>
                </c:pt>
                <c:pt idx="1311">
                  <c:v>0.3935</c:v>
                </c:pt>
                <c:pt idx="1312">
                  <c:v>0.4625</c:v>
                </c:pt>
                <c:pt idx="1313">
                  <c:v>0.393</c:v>
                </c:pt>
                <c:pt idx="1314">
                  <c:v>0.406</c:v>
                </c:pt>
                <c:pt idx="1315">
                  <c:v>0.3998</c:v>
                </c:pt>
                <c:pt idx="1316">
                  <c:v>0.3998</c:v>
                </c:pt>
                <c:pt idx="1317">
                  <c:v>0.406</c:v>
                </c:pt>
                <c:pt idx="1318">
                  <c:v>0.4125</c:v>
                </c:pt>
                <c:pt idx="1319">
                  <c:v>0.5313</c:v>
                </c:pt>
                <c:pt idx="1320">
                  <c:v>0.6875</c:v>
                </c:pt>
                <c:pt idx="1321">
                  <c:v>0.406</c:v>
                </c:pt>
                <c:pt idx="1322">
                  <c:v>0.3873</c:v>
                </c:pt>
                <c:pt idx="1323">
                  <c:v>0.4625</c:v>
                </c:pt>
                <c:pt idx="1324">
                  <c:v>0.381</c:v>
                </c:pt>
                <c:pt idx="1325">
                  <c:v>0.4563</c:v>
                </c:pt>
                <c:pt idx="1326">
                  <c:v>0.4563</c:v>
                </c:pt>
                <c:pt idx="1327">
                  <c:v>0.3743</c:v>
                </c:pt>
                <c:pt idx="1328">
                  <c:v>0.5625</c:v>
                </c:pt>
                <c:pt idx="1329">
                  <c:v>0.5938</c:v>
                </c:pt>
                <c:pt idx="1330">
                  <c:v>0.625</c:v>
                </c:pt>
                <c:pt idx="1331">
                  <c:v>0.406</c:v>
                </c:pt>
                <c:pt idx="1332">
                  <c:v>0.3868</c:v>
                </c:pt>
                <c:pt idx="1333">
                  <c:v>0.6125</c:v>
                </c:pt>
                <c:pt idx="1334">
                  <c:v>0.6125</c:v>
                </c:pt>
                <c:pt idx="1335">
                  <c:v>0.6188</c:v>
                </c:pt>
                <c:pt idx="1336">
                  <c:v>0.6125</c:v>
                </c:pt>
                <c:pt idx="1337">
                  <c:v>0.3998</c:v>
                </c:pt>
                <c:pt idx="1338">
                  <c:v>0.3873</c:v>
                </c:pt>
                <c:pt idx="1339">
                  <c:v>0.381</c:v>
                </c:pt>
                <c:pt idx="1340">
                  <c:v>0.5875</c:v>
                </c:pt>
                <c:pt idx="1341">
                  <c:v>0.6188</c:v>
                </c:pt>
                <c:pt idx="1342">
                  <c:v>0.6</c:v>
                </c:pt>
                <c:pt idx="1343">
                  <c:v>0.5875</c:v>
                </c:pt>
                <c:pt idx="1344">
                  <c:v>0.418</c:v>
                </c:pt>
                <c:pt idx="1345">
                  <c:v>0.4185</c:v>
                </c:pt>
                <c:pt idx="1346">
                  <c:v>0.3998</c:v>
                </c:pt>
                <c:pt idx="1347">
                  <c:v>0.406</c:v>
                </c:pt>
                <c:pt idx="1348">
                  <c:v>0.4368</c:v>
                </c:pt>
                <c:pt idx="1349">
                  <c:v>0.5813</c:v>
                </c:pt>
                <c:pt idx="1350">
                  <c:v>0.6125</c:v>
                </c:pt>
                <c:pt idx="1351">
                  <c:v>0.5938</c:v>
                </c:pt>
                <c:pt idx="1352">
                  <c:v>0.4313</c:v>
                </c:pt>
                <c:pt idx="1353">
                  <c:v>0.4063</c:v>
                </c:pt>
                <c:pt idx="1354">
                  <c:v>0.4063</c:v>
                </c:pt>
                <c:pt idx="1355">
                  <c:v>0.4125</c:v>
                </c:pt>
                <c:pt idx="1356">
                  <c:v>0.5613</c:v>
                </c:pt>
                <c:pt idx="1357">
                  <c:v>0.4188</c:v>
                </c:pt>
                <c:pt idx="1358">
                  <c:v>0.4125</c:v>
                </c:pt>
                <c:pt idx="1359">
                  <c:v>0.3875</c:v>
                </c:pt>
                <c:pt idx="1360">
                  <c:v>0.3813</c:v>
                </c:pt>
                <c:pt idx="1361">
                  <c:v>0.4875</c:v>
                </c:pt>
                <c:pt idx="1362">
                  <c:v>0.3688</c:v>
                </c:pt>
                <c:pt idx="1363">
                  <c:v>0.35</c:v>
                </c:pt>
                <c:pt idx="1364">
                  <c:v>0.3313</c:v>
                </c:pt>
                <c:pt idx="1365">
                  <c:v>0.3375</c:v>
                </c:pt>
                <c:pt idx="1366">
                  <c:v>0.3125</c:v>
                </c:pt>
                <c:pt idx="1367">
                  <c:v>0.3063</c:v>
                </c:pt>
                <c:pt idx="1368">
                  <c:v>0.3063</c:v>
                </c:pt>
                <c:pt idx="1369">
                  <c:v>0.3063</c:v>
                </c:pt>
                <c:pt idx="1370">
                  <c:v>0.3063</c:v>
                </c:pt>
                <c:pt idx="1371">
                  <c:v>0.45</c:v>
                </c:pt>
                <c:pt idx="1372">
                  <c:v>0.4625</c:v>
                </c:pt>
                <c:pt idx="1373">
                  <c:v>0.3188</c:v>
                </c:pt>
                <c:pt idx="1374">
                  <c:v>0.325</c:v>
                </c:pt>
                <c:pt idx="1375">
                  <c:v>0.3625</c:v>
                </c:pt>
                <c:pt idx="1376">
                  <c:v>0.4688</c:v>
                </c:pt>
                <c:pt idx="1377">
                  <c:v>0.425</c:v>
                </c:pt>
                <c:pt idx="1378">
                  <c:v>0.4125</c:v>
                </c:pt>
                <c:pt idx="1379">
                  <c:v>0.4063</c:v>
                </c:pt>
                <c:pt idx="1380">
                  <c:v>0.4625</c:v>
                </c:pt>
                <c:pt idx="1381">
                  <c:v>0.725</c:v>
                </c:pt>
                <c:pt idx="1382">
                  <c:v>0.825</c:v>
                </c:pt>
                <c:pt idx="1383">
                  <c:v>0.75</c:v>
                </c:pt>
                <c:pt idx="1384">
                  <c:v>0.7063</c:v>
                </c:pt>
                <c:pt idx="1385">
                  <c:v>0.6313</c:v>
                </c:pt>
                <c:pt idx="1386">
                  <c:v>0.4625</c:v>
                </c:pt>
                <c:pt idx="1387">
                  <c:v>0.7563</c:v>
                </c:pt>
                <c:pt idx="1388">
                  <c:v>0.7438</c:v>
                </c:pt>
                <c:pt idx="1389">
                  <c:v>0.7</c:v>
                </c:pt>
                <c:pt idx="1390">
                  <c:v>0.6125</c:v>
                </c:pt>
                <c:pt idx="1391">
                  <c:v>0.75</c:v>
                </c:pt>
                <c:pt idx="1392">
                  <c:v>0.8</c:v>
                </c:pt>
                <c:pt idx="1393">
                  <c:v>0.8</c:v>
                </c:pt>
                <c:pt idx="1394">
                  <c:v>0.7875</c:v>
                </c:pt>
                <c:pt idx="1395">
                  <c:v>0.7375</c:v>
                </c:pt>
                <c:pt idx="1396">
                  <c:v>0.3938</c:v>
                </c:pt>
                <c:pt idx="1397">
                  <c:v>0.3938</c:v>
                </c:pt>
                <c:pt idx="1398">
                  <c:v>0.3938</c:v>
                </c:pt>
                <c:pt idx="1399">
                  <c:v>0.3625</c:v>
                </c:pt>
                <c:pt idx="1400">
                  <c:v>0.3938</c:v>
                </c:pt>
                <c:pt idx="1401">
                  <c:v>0.6318</c:v>
                </c:pt>
                <c:pt idx="1402">
                  <c:v>0.575</c:v>
                </c:pt>
                <c:pt idx="1403">
                  <c:v>0.575</c:v>
                </c:pt>
                <c:pt idx="1404">
                  <c:v>0.45</c:v>
                </c:pt>
                <c:pt idx="1405">
                  <c:v>0.6438</c:v>
                </c:pt>
                <c:pt idx="1406">
                  <c:v>0.6813</c:v>
                </c:pt>
                <c:pt idx="1407">
                  <c:v>0.5125</c:v>
                </c:pt>
                <c:pt idx="1408">
                  <c:v>0.5125</c:v>
                </c:pt>
                <c:pt idx="1409">
                  <c:v>0.3813</c:v>
                </c:pt>
                <c:pt idx="1410">
                  <c:v>0.3813</c:v>
                </c:pt>
                <c:pt idx="1411">
                  <c:v>0.4938</c:v>
                </c:pt>
                <c:pt idx="1412">
                  <c:v>0.4875</c:v>
                </c:pt>
                <c:pt idx="1413">
                  <c:v>0.4875</c:v>
                </c:pt>
                <c:pt idx="1414">
                  <c:v>0.3563</c:v>
                </c:pt>
                <c:pt idx="1415">
                  <c:v>0.4563</c:v>
                </c:pt>
                <c:pt idx="1416">
                  <c:v>0.475</c:v>
                </c:pt>
                <c:pt idx="1417">
                  <c:v>0.3875</c:v>
                </c:pt>
                <c:pt idx="1418">
                  <c:v>0.3375</c:v>
                </c:pt>
                <c:pt idx="1419">
                  <c:v>0.3375</c:v>
                </c:pt>
                <c:pt idx="1420">
                  <c:v>0.3375</c:v>
                </c:pt>
                <c:pt idx="1421">
                  <c:v>0.3563</c:v>
                </c:pt>
                <c:pt idx="1422">
                  <c:v>0.3375</c:v>
                </c:pt>
                <c:pt idx="1423">
                  <c:v>0.325</c:v>
                </c:pt>
                <c:pt idx="1424">
                  <c:v>0.4375</c:v>
                </c:pt>
                <c:pt idx="1425">
                  <c:v>0.3</c:v>
                </c:pt>
                <c:pt idx="1426">
                  <c:v>0.3375</c:v>
                </c:pt>
                <c:pt idx="1427">
                  <c:v>0.3473</c:v>
                </c:pt>
                <c:pt idx="1428">
                  <c:v>0.35</c:v>
                </c:pt>
                <c:pt idx="1429">
                  <c:v>0.3125</c:v>
                </c:pt>
                <c:pt idx="1430">
                  <c:v>0.3125</c:v>
                </c:pt>
                <c:pt idx="1431">
                  <c:v>0.3125</c:v>
                </c:pt>
                <c:pt idx="1432">
                  <c:v>0.4133</c:v>
                </c:pt>
                <c:pt idx="1433">
                  <c:v>0.3125</c:v>
                </c:pt>
                <c:pt idx="1434">
                  <c:v>0.325</c:v>
                </c:pt>
                <c:pt idx="1435">
                  <c:v>0.35</c:v>
                </c:pt>
                <c:pt idx="1436">
                  <c:v>0.3125</c:v>
                </c:pt>
                <c:pt idx="1437">
                  <c:v>0.3125</c:v>
                </c:pt>
                <c:pt idx="1438">
                  <c:v>0.3125</c:v>
                </c:pt>
                <c:pt idx="1439">
                  <c:v>0.3125</c:v>
                </c:pt>
                <c:pt idx="1440">
                  <c:v>0.3</c:v>
                </c:pt>
                <c:pt idx="1441">
                  <c:v>0.3125</c:v>
                </c:pt>
                <c:pt idx="1442">
                  <c:v>0.375</c:v>
                </c:pt>
                <c:pt idx="1443">
                  <c:v>0.4128</c:v>
                </c:pt>
                <c:pt idx="1444">
                  <c:v>0.325</c:v>
                </c:pt>
                <c:pt idx="1445">
                  <c:v>0.325</c:v>
                </c:pt>
                <c:pt idx="1446">
                  <c:v>0.325</c:v>
                </c:pt>
                <c:pt idx="1447">
                  <c:v>0.325</c:v>
                </c:pt>
                <c:pt idx="1448">
                  <c:v>0.325</c:v>
                </c:pt>
                <c:pt idx="1449">
                  <c:v>0.325</c:v>
                </c:pt>
                <c:pt idx="1450">
                  <c:v>0.325</c:v>
                </c:pt>
                <c:pt idx="1451">
                  <c:v>0.4125</c:v>
                </c:pt>
                <c:pt idx="1452">
                  <c:v>0.325</c:v>
                </c:pt>
                <c:pt idx="1453">
                  <c:v>0.3063</c:v>
                </c:pt>
                <c:pt idx="1454">
                  <c:v>0.35</c:v>
                </c:pt>
                <c:pt idx="1455">
                  <c:v>0.3125</c:v>
                </c:pt>
                <c:pt idx="1456">
                  <c:v>0.325</c:v>
                </c:pt>
                <c:pt idx="1457">
                  <c:v>0.325</c:v>
                </c:pt>
                <c:pt idx="1458">
                  <c:v>0.3125</c:v>
                </c:pt>
                <c:pt idx="1459">
                  <c:v>0.3313</c:v>
                </c:pt>
                <c:pt idx="1460">
                  <c:v>0.3125</c:v>
                </c:pt>
                <c:pt idx="1461">
                  <c:v>0.3</c:v>
                </c:pt>
                <c:pt idx="1462">
                  <c:v>0.3</c:v>
                </c:pt>
                <c:pt idx="1463">
                  <c:v>0.3</c:v>
                </c:pt>
                <c:pt idx="1464">
                  <c:v>0.225</c:v>
                </c:pt>
                <c:pt idx="1465">
                  <c:v>0.3063</c:v>
                </c:pt>
                <c:pt idx="1466">
                  <c:v>0.275</c:v>
                </c:pt>
                <c:pt idx="1467">
                  <c:v>0.275</c:v>
                </c:pt>
                <c:pt idx="1468">
                  <c:v>0.275</c:v>
                </c:pt>
                <c:pt idx="1469">
                  <c:v>0.275</c:v>
                </c:pt>
                <c:pt idx="1470">
                  <c:v>0.425</c:v>
                </c:pt>
                <c:pt idx="1471">
                  <c:v>0.275</c:v>
                </c:pt>
                <c:pt idx="1472">
                  <c:v>0.275</c:v>
                </c:pt>
                <c:pt idx="1473">
                  <c:v>0.275</c:v>
                </c:pt>
                <c:pt idx="1474">
                  <c:v>0.275</c:v>
                </c:pt>
                <c:pt idx="1475">
                  <c:v>0.325</c:v>
                </c:pt>
                <c:pt idx="1476">
                  <c:v>0.4375</c:v>
                </c:pt>
                <c:pt idx="1477">
                  <c:v>0.275</c:v>
                </c:pt>
                <c:pt idx="1478">
                  <c:v>0.275</c:v>
                </c:pt>
                <c:pt idx="1479">
                  <c:v>0.275</c:v>
                </c:pt>
                <c:pt idx="1480">
                  <c:v>0.275</c:v>
                </c:pt>
                <c:pt idx="1481">
                  <c:v>0.2485</c:v>
                </c:pt>
                <c:pt idx="1482">
                  <c:v>0.4188</c:v>
                </c:pt>
                <c:pt idx="1483">
                  <c:v>0.275</c:v>
                </c:pt>
                <c:pt idx="1484">
                  <c:v>0.4125</c:v>
                </c:pt>
                <c:pt idx="1485">
                  <c:v>0.275</c:v>
                </c:pt>
                <c:pt idx="1486">
                  <c:v>0.4125</c:v>
                </c:pt>
                <c:pt idx="1487">
                  <c:v>0.225</c:v>
                </c:pt>
                <c:pt idx="1488">
                  <c:v>0.2125</c:v>
                </c:pt>
                <c:pt idx="1489">
                  <c:v>0.25</c:v>
                </c:pt>
                <c:pt idx="1490">
                  <c:v>0.2</c:v>
                </c:pt>
                <c:pt idx="1491">
                  <c:v>0.2063</c:v>
                </c:pt>
                <c:pt idx="1492">
                  <c:v>0.25</c:v>
                </c:pt>
                <c:pt idx="1493">
                  <c:v>0.3875</c:v>
                </c:pt>
                <c:pt idx="1494">
                  <c:v>0.287</c:v>
                </c:pt>
                <c:pt idx="1495">
                  <c:v>0.225</c:v>
                </c:pt>
                <c:pt idx="1496">
                  <c:v>0.225</c:v>
                </c:pt>
                <c:pt idx="1497">
                  <c:v>0.225</c:v>
                </c:pt>
                <c:pt idx="1498">
                  <c:v>0.2063</c:v>
                </c:pt>
                <c:pt idx="1499">
                  <c:v>0.25</c:v>
                </c:pt>
                <c:pt idx="1500">
                  <c:v>0.25</c:v>
                </c:pt>
                <c:pt idx="1501">
                  <c:v>0.25</c:v>
                </c:pt>
                <c:pt idx="1502">
                  <c:v>0.25</c:v>
                </c:pt>
                <c:pt idx="1503">
                  <c:v>0.1605</c:v>
                </c:pt>
                <c:pt idx="1504">
                  <c:v>0.25</c:v>
                </c:pt>
                <c:pt idx="1505">
                  <c:v>0.25</c:v>
                </c:pt>
                <c:pt idx="1506">
                  <c:v>0.25</c:v>
                </c:pt>
                <c:pt idx="1507">
                  <c:v>0.25</c:v>
                </c:pt>
                <c:pt idx="1508">
                  <c:v>0.25</c:v>
                </c:pt>
                <c:pt idx="1509">
                  <c:v>0.325</c:v>
                </c:pt>
                <c:pt idx="1510">
                  <c:v>0.275</c:v>
                </c:pt>
                <c:pt idx="1511">
                  <c:v>0.3</c:v>
                </c:pt>
                <c:pt idx="1512">
                  <c:v>0.275</c:v>
                </c:pt>
                <c:pt idx="1513">
                  <c:v>0.4063</c:v>
                </c:pt>
                <c:pt idx="1514">
                  <c:v>0.2188</c:v>
                </c:pt>
                <c:pt idx="1515">
                  <c:v>0.275</c:v>
                </c:pt>
                <c:pt idx="1516">
                  <c:v>0.275</c:v>
                </c:pt>
                <c:pt idx="1517">
                  <c:v>0.275</c:v>
                </c:pt>
                <c:pt idx="1518">
                  <c:v>0.275</c:v>
                </c:pt>
                <c:pt idx="1519">
                  <c:v>0.3</c:v>
                </c:pt>
                <c:pt idx="1520">
                  <c:v>0.275</c:v>
                </c:pt>
                <c:pt idx="1521">
                  <c:v>0.275</c:v>
                </c:pt>
                <c:pt idx="1522">
                  <c:v>0.275</c:v>
                </c:pt>
                <c:pt idx="1523">
                  <c:v>0.3</c:v>
                </c:pt>
                <c:pt idx="1524">
                  <c:v>0.275</c:v>
                </c:pt>
                <c:pt idx="1525">
                  <c:v>0.275</c:v>
                </c:pt>
                <c:pt idx="1526">
                  <c:v>0.275</c:v>
                </c:pt>
                <c:pt idx="1527">
                  <c:v>0.325</c:v>
                </c:pt>
                <c:pt idx="1528">
                  <c:v>0.275</c:v>
                </c:pt>
                <c:pt idx="1529">
                  <c:v>0.275</c:v>
                </c:pt>
                <c:pt idx="1530">
                  <c:v>0.275</c:v>
                </c:pt>
                <c:pt idx="1531">
                  <c:v>0.275</c:v>
                </c:pt>
                <c:pt idx="1532">
                  <c:v>0.275</c:v>
                </c:pt>
                <c:pt idx="1533">
                  <c:v>0.275</c:v>
                </c:pt>
                <c:pt idx="1534">
                  <c:v>0.3625</c:v>
                </c:pt>
                <c:pt idx="1535">
                  <c:v>0.275</c:v>
                </c:pt>
                <c:pt idx="1536">
                  <c:v>0.275</c:v>
                </c:pt>
                <c:pt idx="1537">
                  <c:v>0.275</c:v>
                </c:pt>
                <c:pt idx="1538">
                  <c:v>0.45</c:v>
                </c:pt>
                <c:pt idx="1539">
                  <c:v>0.275</c:v>
                </c:pt>
                <c:pt idx="1540">
                  <c:v>0.275</c:v>
                </c:pt>
                <c:pt idx="1541">
                  <c:v>0.275</c:v>
                </c:pt>
                <c:pt idx="1542">
                  <c:v>0.275</c:v>
                </c:pt>
                <c:pt idx="1543">
                  <c:v>0.275</c:v>
                </c:pt>
                <c:pt idx="1544">
                  <c:v>0.275</c:v>
                </c:pt>
                <c:pt idx="1545">
                  <c:v>0.275</c:v>
                </c:pt>
                <c:pt idx="1546">
                  <c:v>0.275</c:v>
                </c:pt>
                <c:pt idx="1547">
                  <c:v>0.275</c:v>
                </c:pt>
                <c:pt idx="1548">
                  <c:v>0.275</c:v>
                </c:pt>
                <c:pt idx="1549">
                  <c:v>0.2625</c:v>
                </c:pt>
                <c:pt idx="1550">
                  <c:v>0.2625</c:v>
                </c:pt>
                <c:pt idx="1551">
                  <c:v>0.2625</c:v>
                </c:pt>
                <c:pt idx="1552">
                  <c:v>0.2625</c:v>
                </c:pt>
                <c:pt idx="1553">
                  <c:v>0.3938</c:v>
                </c:pt>
                <c:pt idx="1554">
                  <c:v>0.2313</c:v>
                </c:pt>
                <c:pt idx="1555">
                  <c:v>0.2625</c:v>
                </c:pt>
                <c:pt idx="1556">
                  <c:v>0.2625</c:v>
                </c:pt>
                <c:pt idx="1557">
                  <c:v>0.2625</c:v>
                </c:pt>
                <c:pt idx="1558">
                  <c:v>0.2625</c:v>
                </c:pt>
                <c:pt idx="1559">
                  <c:v>0.2625</c:v>
                </c:pt>
                <c:pt idx="1560">
                  <c:v>0.2625</c:v>
                </c:pt>
                <c:pt idx="1561">
                  <c:v>0.2625</c:v>
                </c:pt>
                <c:pt idx="1562">
                  <c:v>0.35</c:v>
                </c:pt>
                <c:pt idx="1563">
                  <c:v>0.2625</c:v>
                </c:pt>
                <c:pt idx="1564">
                  <c:v>0.2625</c:v>
                </c:pt>
                <c:pt idx="1565">
                  <c:v>0.3</c:v>
                </c:pt>
                <c:pt idx="1566">
                  <c:v>0.3375</c:v>
                </c:pt>
                <c:pt idx="1567">
                  <c:v>0.3375</c:v>
                </c:pt>
                <c:pt idx="1568">
                  <c:v>0.3813</c:v>
                </c:pt>
                <c:pt idx="1569">
                  <c:v>0.375</c:v>
                </c:pt>
                <c:pt idx="1570">
                  <c:v>0.3688</c:v>
                </c:pt>
                <c:pt idx="1571">
                  <c:v>0.3625</c:v>
                </c:pt>
                <c:pt idx="1572">
                  <c:v>0.3563</c:v>
                </c:pt>
                <c:pt idx="1573">
                  <c:v>0.3563</c:v>
                </c:pt>
                <c:pt idx="1574">
                  <c:v>0.3563</c:v>
                </c:pt>
                <c:pt idx="1575">
                  <c:v>0.35</c:v>
                </c:pt>
                <c:pt idx="1576">
                  <c:v>0.3375</c:v>
                </c:pt>
                <c:pt idx="1577">
                  <c:v>0.367</c:v>
                </c:pt>
                <c:pt idx="1578">
                  <c:v>0.367</c:v>
                </c:pt>
                <c:pt idx="1579">
                  <c:v>0.3795</c:v>
                </c:pt>
                <c:pt idx="1580">
                  <c:v>0.3625</c:v>
                </c:pt>
                <c:pt idx="1581">
                  <c:v>0.3625</c:v>
                </c:pt>
                <c:pt idx="1582">
                  <c:v>0.382</c:v>
                </c:pt>
                <c:pt idx="1583">
                  <c:v>0.375</c:v>
                </c:pt>
                <c:pt idx="1584">
                  <c:v>0.3625</c:v>
                </c:pt>
                <c:pt idx="1585">
                  <c:v>0.3625</c:v>
                </c:pt>
                <c:pt idx="1586">
                  <c:v>0.3688</c:v>
                </c:pt>
                <c:pt idx="1587">
                  <c:v>0.3625</c:v>
                </c:pt>
                <c:pt idx="1588">
                  <c:v>0.35</c:v>
                </c:pt>
                <c:pt idx="1589">
                  <c:v>0.35</c:v>
                </c:pt>
                <c:pt idx="1590">
                  <c:v>0.35</c:v>
                </c:pt>
                <c:pt idx="1591">
                  <c:v>0.3375</c:v>
                </c:pt>
                <c:pt idx="1592">
                  <c:v>0.3313</c:v>
                </c:pt>
                <c:pt idx="1593">
                  <c:v>0.3375</c:v>
                </c:pt>
                <c:pt idx="1594">
                  <c:v>0.3558</c:v>
                </c:pt>
                <c:pt idx="1595">
                  <c:v>0.3</c:v>
                </c:pt>
                <c:pt idx="1596">
                  <c:v>0.242</c:v>
                </c:pt>
                <c:pt idx="1597">
                  <c:v>0.3</c:v>
                </c:pt>
                <c:pt idx="1598">
                  <c:v>0.3</c:v>
                </c:pt>
                <c:pt idx="1599">
                  <c:v>0.3</c:v>
                </c:pt>
                <c:pt idx="1600">
                  <c:v>0.3</c:v>
                </c:pt>
                <c:pt idx="1601">
                  <c:v>0.3063</c:v>
                </c:pt>
                <c:pt idx="1602">
                  <c:v>0.3063</c:v>
                </c:pt>
                <c:pt idx="1603">
                  <c:v>0.3063</c:v>
                </c:pt>
                <c:pt idx="1604">
                  <c:v>0.3063</c:v>
                </c:pt>
                <c:pt idx="1605">
                  <c:v>0.2875</c:v>
                </c:pt>
                <c:pt idx="1606">
                  <c:v>0.2938</c:v>
                </c:pt>
                <c:pt idx="1607">
                  <c:v>0.3063</c:v>
                </c:pt>
                <c:pt idx="1608">
                  <c:v>0.3125</c:v>
                </c:pt>
                <c:pt idx="1609">
                  <c:v>0.3125</c:v>
                </c:pt>
                <c:pt idx="1610">
                  <c:v>0.3125</c:v>
                </c:pt>
                <c:pt idx="1611">
                  <c:v>0.3125</c:v>
                </c:pt>
                <c:pt idx="1612">
                  <c:v>0.3125</c:v>
                </c:pt>
                <c:pt idx="1613">
                  <c:v>0.3125</c:v>
                </c:pt>
                <c:pt idx="1614">
                  <c:v>0.3063</c:v>
                </c:pt>
                <c:pt idx="1615">
                  <c:v>0.3125</c:v>
                </c:pt>
                <c:pt idx="1616">
                  <c:v>0.3125</c:v>
                </c:pt>
                <c:pt idx="1617">
                  <c:v>0.35</c:v>
                </c:pt>
                <c:pt idx="1618">
                  <c:v>0.3808</c:v>
                </c:pt>
                <c:pt idx="1619">
                  <c:v>0.3563</c:v>
                </c:pt>
                <c:pt idx="1620">
                  <c:v>0.3995</c:v>
                </c:pt>
                <c:pt idx="1621">
                  <c:v>0.375</c:v>
                </c:pt>
                <c:pt idx="1622">
                  <c:v>0.375</c:v>
                </c:pt>
                <c:pt idx="1623">
                  <c:v>0.3625</c:v>
                </c:pt>
                <c:pt idx="1624">
                  <c:v>0.3625</c:v>
                </c:pt>
                <c:pt idx="1625">
                  <c:v>0.3625</c:v>
                </c:pt>
                <c:pt idx="1626">
                  <c:v>0.3625</c:v>
                </c:pt>
                <c:pt idx="1627">
                  <c:v>0.3563</c:v>
                </c:pt>
                <c:pt idx="1628">
                  <c:v>0.3563</c:v>
                </c:pt>
                <c:pt idx="1629">
                  <c:v>0.3625</c:v>
                </c:pt>
                <c:pt idx="1630">
                  <c:v>0.3625</c:v>
                </c:pt>
                <c:pt idx="1631">
                  <c:v>0.3625</c:v>
                </c:pt>
                <c:pt idx="1632">
                  <c:v>0.3625</c:v>
                </c:pt>
                <c:pt idx="1633">
                  <c:v>0.3688</c:v>
                </c:pt>
                <c:pt idx="1634">
                  <c:v>0.3625</c:v>
                </c:pt>
                <c:pt idx="1635">
                  <c:v>0.2995</c:v>
                </c:pt>
                <c:pt idx="1636">
                  <c:v>0.3813</c:v>
                </c:pt>
                <c:pt idx="1637">
                  <c:v>0.3813</c:v>
                </c:pt>
                <c:pt idx="1638">
                  <c:v>0.375</c:v>
                </c:pt>
                <c:pt idx="1639">
                  <c:v>0.375</c:v>
                </c:pt>
                <c:pt idx="1640">
                  <c:v>0.4188</c:v>
                </c:pt>
                <c:pt idx="1641">
                  <c:v>0.4125</c:v>
                </c:pt>
                <c:pt idx="1642">
                  <c:v>0.4</c:v>
                </c:pt>
                <c:pt idx="1643">
                  <c:v>0.4</c:v>
                </c:pt>
                <c:pt idx="1644">
                  <c:v>0.4</c:v>
                </c:pt>
                <c:pt idx="1645">
                  <c:v>0.4125</c:v>
                </c:pt>
                <c:pt idx="1646">
                  <c:v>0.425</c:v>
                </c:pt>
                <c:pt idx="1647">
                  <c:v>0.4063</c:v>
                </c:pt>
                <c:pt idx="1648">
                  <c:v>0.4</c:v>
                </c:pt>
                <c:pt idx="1649">
                  <c:v>0.3875</c:v>
                </c:pt>
                <c:pt idx="1650">
                  <c:v>0.3875</c:v>
                </c:pt>
              </c:numCache>
            </c:numRef>
          </c:yVal>
          <c:smooth val="0"/>
        </c:ser>
        <c:ser>
          <c:idx val="2"/>
          <c:order val="2"/>
          <c:tx>
            <c:strRef>
              <c:f>BF!$F$2</c:f>
              <c:strCache>
                <c:ptCount val="1"/>
                <c:pt idx="0">
                  <c:v>USDJPY 3m</c:v>
                </c:pt>
              </c:strCache>
            </c:strRef>
          </c:tx>
          <c:spPr>
            <a:ln w="12700">
              <a:solidFill>
                <a:srgbClr val="FF0000"/>
              </a:solidFill>
            </a:ln>
          </c:spPr>
          <c:marker>
            <c:symbol val="none"/>
          </c:marker>
          <c:xVal>
            <c:numRef>
              <c:f>BF!$E$3:$E$1677</c:f>
              <c:numCache>
                <c:formatCode>d\-mmm\-yy</c:formatCode>
                <c:ptCount val="1675"/>
                <c:pt idx="0">
                  <c:v>39083.0</c:v>
                </c:pt>
                <c:pt idx="1">
                  <c:v>39084.0</c:v>
                </c:pt>
                <c:pt idx="2">
                  <c:v>39085.0</c:v>
                </c:pt>
                <c:pt idx="3">
                  <c:v>39086.0</c:v>
                </c:pt>
                <c:pt idx="4">
                  <c:v>39087.0</c:v>
                </c:pt>
                <c:pt idx="5">
                  <c:v>39090.0</c:v>
                </c:pt>
                <c:pt idx="6">
                  <c:v>39091.0</c:v>
                </c:pt>
                <c:pt idx="7">
                  <c:v>39092.0</c:v>
                </c:pt>
                <c:pt idx="8">
                  <c:v>39093.0</c:v>
                </c:pt>
                <c:pt idx="9">
                  <c:v>39094.0</c:v>
                </c:pt>
                <c:pt idx="10">
                  <c:v>39097.0</c:v>
                </c:pt>
                <c:pt idx="11">
                  <c:v>39098.0</c:v>
                </c:pt>
                <c:pt idx="12">
                  <c:v>39099.0</c:v>
                </c:pt>
                <c:pt idx="13">
                  <c:v>39100.0</c:v>
                </c:pt>
                <c:pt idx="14">
                  <c:v>39101.0</c:v>
                </c:pt>
                <c:pt idx="15">
                  <c:v>39104.0</c:v>
                </c:pt>
                <c:pt idx="16">
                  <c:v>39105.0</c:v>
                </c:pt>
                <c:pt idx="17">
                  <c:v>39106.0</c:v>
                </c:pt>
                <c:pt idx="18">
                  <c:v>39107.0</c:v>
                </c:pt>
                <c:pt idx="19">
                  <c:v>39108.0</c:v>
                </c:pt>
                <c:pt idx="20">
                  <c:v>39111.0</c:v>
                </c:pt>
                <c:pt idx="21">
                  <c:v>39112.0</c:v>
                </c:pt>
                <c:pt idx="22">
                  <c:v>39113.0</c:v>
                </c:pt>
                <c:pt idx="23">
                  <c:v>39114.0</c:v>
                </c:pt>
                <c:pt idx="24">
                  <c:v>39115.0</c:v>
                </c:pt>
                <c:pt idx="25">
                  <c:v>39118.0</c:v>
                </c:pt>
                <c:pt idx="26">
                  <c:v>39119.0</c:v>
                </c:pt>
                <c:pt idx="27">
                  <c:v>39120.0</c:v>
                </c:pt>
                <c:pt idx="28">
                  <c:v>39121.0</c:v>
                </c:pt>
                <c:pt idx="29">
                  <c:v>39122.0</c:v>
                </c:pt>
                <c:pt idx="30">
                  <c:v>39125.0</c:v>
                </c:pt>
                <c:pt idx="31">
                  <c:v>39126.0</c:v>
                </c:pt>
                <c:pt idx="32">
                  <c:v>39127.0</c:v>
                </c:pt>
                <c:pt idx="33">
                  <c:v>39128.0</c:v>
                </c:pt>
                <c:pt idx="34">
                  <c:v>39129.0</c:v>
                </c:pt>
                <c:pt idx="35">
                  <c:v>39132.0</c:v>
                </c:pt>
                <c:pt idx="36">
                  <c:v>39133.0</c:v>
                </c:pt>
                <c:pt idx="37">
                  <c:v>39134.0</c:v>
                </c:pt>
                <c:pt idx="38">
                  <c:v>39135.0</c:v>
                </c:pt>
                <c:pt idx="39">
                  <c:v>39136.0</c:v>
                </c:pt>
                <c:pt idx="40">
                  <c:v>39139.0</c:v>
                </c:pt>
                <c:pt idx="41">
                  <c:v>39140.0</c:v>
                </c:pt>
                <c:pt idx="42">
                  <c:v>39141.0</c:v>
                </c:pt>
                <c:pt idx="43">
                  <c:v>39142.0</c:v>
                </c:pt>
                <c:pt idx="44">
                  <c:v>39143.0</c:v>
                </c:pt>
                <c:pt idx="45">
                  <c:v>39146.0</c:v>
                </c:pt>
                <c:pt idx="46">
                  <c:v>39147.0</c:v>
                </c:pt>
                <c:pt idx="47">
                  <c:v>39148.0</c:v>
                </c:pt>
                <c:pt idx="48">
                  <c:v>39149.0</c:v>
                </c:pt>
                <c:pt idx="49">
                  <c:v>39150.0</c:v>
                </c:pt>
                <c:pt idx="50">
                  <c:v>39153.0</c:v>
                </c:pt>
                <c:pt idx="51">
                  <c:v>39154.0</c:v>
                </c:pt>
                <c:pt idx="52">
                  <c:v>39155.0</c:v>
                </c:pt>
                <c:pt idx="53">
                  <c:v>39156.0</c:v>
                </c:pt>
                <c:pt idx="54">
                  <c:v>39157.0</c:v>
                </c:pt>
                <c:pt idx="55">
                  <c:v>39160.0</c:v>
                </c:pt>
                <c:pt idx="56">
                  <c:v>39161.0</c:v>
                </c:pt>
                <c:pt idx="57">
                  <c:v>39162.0</c:v>
                </c:pt>
                <c:pt idx="58">
                  <c:v>39163.0</c:v>
                </c:pt>
                <c:pt idx="59">
                  <c:v>39164.0</c:v>
                </c:pt>
                <c:pt idx="60">
                  <c:v>39167.0</c:v>
                </c:pt>
                <c:pt idx="61">
                  <c:v>39168.0</c:v>
                </c:pt>
                <c:pt idx="62">
                  <c:v>39169.0</c:v>
                </c:pt>
                <c:pt idx="63">
                  <c:v>39170.0</c:v>
                </c:pt>
                <c:pt idx="64">
                  <c:v>39171.0</c:v>
                </c:pt>
                <c:pt idx="65">
                  <c:v>39174.0</c:v>
                </c:pt>
                <c:pt idx="66">
                  <c:v>39175.0</c:v>
                </c:pt>
                <c:pt idx="67">
                  <c:v>39176.0</c:v>
                </c:pt>
                <c:pt idx="68">
                  <c:v>39177.0</c:v>
                </c:pt>
                <c:pt idx="69">
                  <c:v>39178.0</c:v>
                </c:pt>
                <c:pt idx="70">
                  <c:v>39181.0</c:v>
                </c:pt>
                <c:pt idx="71">
                  <c:v>39182.0</c:v>
                </c:pt>
                <c:pt idx="72">
                  <c:v>39183.0</c:v>
                </c:pt>
                <c:pt idx="73">
                  <c:v>39184.0</c:v>
                </c:pt>
                <c:pt idx="74">
                  <c:v>39185.0</c:v>
                </c:pt>
                <c:pt idx="75">
                  <c:v>39188.0</c:v>
                </c:pt>
                <c:pt idx="76">
                  <c:v>39189.0</c:v>
                </c:pt>
                <c:pt idx="77">
                  <c:v>39190.0</c:v>
                </c:pt>
                <c:pt idx="78">
                  <c:v>39191.0</c:v>
                </c:pt>
                <c:pt idx="79">
                  <c:v>39192.0</c:v>
                </c:pt>
                <c:pt idx="80">
                  <c:v>39195.0</c:v>
                </c:pt>
                <c:pt idx="81">
                  <c:v>39196.0</c:v>
                </c:pt>
                <c:pt idx="82">
                  <c:v>39197.0</c:v>
                </c:pt>
                <c:pt idx="83">
                  <c:v>39198.0</c:v>
                </c:pt>
                <c:pt idx="84">
                  <c:v>39199.0</c:v>
                </c:pt>
                <c:pt idx="85">
                  <c:v>39202.0</c:v>
                </c:pt>
                <c:pt idx="86">
                  <c:v>39203.0</c:v>
                </c:pt>
                <c:pt idx="87">
                  <c:v>39204.0</c:v>
                </c:pt>
                <c:pt idx="88">
                  <c:v>39205.0</c:v>
                </c:pt>
                <c:pt idx="89">
                  <c:v>39206.0</c:v>
                </c:pt>
                <c:pt idx="90">
                  <c:v>39209.0</c:v>
                </c:pt>
                <c:pt idx="91">
                  <c:v>39210.0</c:v>
                </c:pt>
                <c:pt idx="92">
                  <c:v>39211.0</c:v>
                </c:pt>
                <c:pt idx="93">
                  <c:v>39212.0</c:v>
                </c:pt>
                <c:pt idx="94">
                  <c:v>39213.0</c:v>
                </c:pt>
                <c:pt idx="95">
                  <c:v>39216.0</c:v>
                </c:pt>
                <c:pt idx="96">
                  <c:v>39217.0</c:v>
                </c:pt>
                <c:pt idx="97">
                  <c:v>39218.0</c:v>
                </c:pt>
                <c:pt idx="98">
                  <c:v>39219.0</c:v>
                </c:pt>
                <c:pt idx="99">
                  <c:v>39220.0</c:v>
                </c:pt>
                <c:pt idx="100">
                  <c:v>39223.0</c:v>
                </c:pt>
                <c:pt idx="101">
                  <c:v>39224.0</c:v>
                </c:pt>
                <c:pt idx="102">
                  <c:v>39225.0</c:v>
                </c:pt>
                <c:pt idx="103">
                  <c:v>39226.0</c:v>
                </c:pt>
                <c:pt idx="104">
                  <c:v>39227.0</c:v>
                </c:pt>
                <c:pt idx="105">
                  <c:v>39230.0</c:v>
                </c:pt>
                <c:pt idx="106">
                  <c:v>39231.0</c:v>
                </c:pt>
                <c:pt idx="107">
                  <c:v>39232.0</c:v>
                </c:pt>
                <c:pt idx="108">
                  <c:v>39233.0</c:v>
                </c:pt>
                <c:pt idx="109">
                  <c:v>39234.0</c:v>
                </c:pt>
                <c:pt idx="110">
                  <c:v>39237.0</c:v>
                </c:pt>
                <c:pt idx="111">
                  <c:v>39238.0</c:v>
                </c:pt>
                <c:pt idx="112">
                  <c:v>39239.0</c:v>
                </c:pt>
                <c:pt idx="113">
                  <c:v>39240.0</c:v>
                </c:pt>
                <c:pt idx="114">
                  <c:v>39241.0</c:v>
                </c:pt>
                <c:pt idx="115">
                  <c:v>39244.0</c:v>
                </c:pt>
                <c:pt idx="116">
                  <c:v>39245.0</c:v>
                </c:pt>
                <c:pt idx="117">
                  <c:v>39246.0</c:v>
                </c:pt>
                <c:pt idx="118">
                  <c:v>39247.0</c:v>
                </c:pt>
                <c:pt idx="119">
                  <c:v>39248.0</c:v>
                </c:pt>
                <c:pt idx="120">
                  <c:v>39251.0</c:v>
                </c:pt>
                <c:pt idx="121">
                  <c:v>39252.0</c:v>
                </c:pt>
                <c:pt idx="122">
                  <c:v>39253.0</c:v>
                </c:pt>
                <c:pt idx="123">
                  <c:v>39254.0</c:v>
                </c:pt>
                <c:pt idx="124">
                  <c:v>39255.0</c:v>
                </c:pt>
                <c:pt idx="125">
                  <c:v>39258.0</c:v>
                </c:pt>
                <c:pt idx="126">
                  <c:v>39259.0</c:v>
                </c:pt>
                <c:pt idx="127">
                  <c:v>39260.0</c:v>
                </c:pt>
                <c:pt idx="128">
                  <c:v>39261.0</c:v>
                </c:pt>
                <c:pt idx="129">
                  <c:v>39262.0</c:v>
                </c:pt>
                <c:pt idx="130">
                  <c:v>39265.0</c:v>
                </c:pt>
                <c:pt idx="131">
                  <c:v>39266.0</c:v>
                </c:pt>
                <c:pt idx="132">
                  <c:v>39267.0</c:v>
                </c:pt>
                <c:pt idx="133">
                  <c:v>39268.0</c:v>
                </c:pt>
                <c:pt idx="134">
                  <c:v>39269.0</c:v>
                </c:pt>
                <c:pt idx="135">
                  <c:v>39272.0</c:v>
                </c:pt>
                <c:pt idx="136">
                  <c:v>39273.0</c:v>
                </c:pt>
                <c:pt idx="137">
                  <c:v>39274.0</c:v>
                </c:pt>
                <c:pt idx="138">
                  <c:v>39275.0</c:v>
                </c:pt>
                <c:pt idx="139">
                  <c:v>39276.0</c:v>
                </c:pt>
                <c:pt idx="140">
                  <c:v>39279.0</c:v>
                </c:pt>
                <c:pt idx="141">
                  <c:v>39280.0</c:v>
                </c:pt>
                <c:pt idx="142">
                  <c:v>39281.0</c:v>
                </c:pt>
                <c:pt idx="143">
                  <c:v>39282.0</c:v>
                </c:pt>
                <c:pt idx="144">
                  <c:v>39283.0</c:v>
                </c:pt>
                <c:pt idx="145">
                  <c:v>39286.0</c:v>
                </c:pt>
                <c:pt idx="146">
                  <c:v>39287.0</c:v>
                </c:pt>
                <c:pt idx="147">
                  <c:v>39288.0</c:v>
                </c:pt>
                <c:pt idx="148">
                  <c:v>39289.0</c:v>
                </c:pt>
                <c:pt idx="149">
                  <c:v>39290.0</c:v>
                </c:pt>
                <c:pt idx="150">
                  <c:v>39293.0</c:v>
                </c:pt>
                <c:pt idx="151">
                  <c:v>39294.0</c:v>
                </c:pt>
                <c:pt idx="152">
                  <c:v>39295.0</c:v>
                </c:pt>
                <c:pt idx="153">
                  <c:v>39296.0</c:v>
                </c:pt>
                <c:pt idx="154">
                  <c:v>39297.0</c:v>
                </c:pt>
                <c:pt idx="155">
                  <c:v>39300.0</c:v>
                </c:pt>
                <c:pt idx="156">
                  <c:v>39301.0</c:v>
                </c:pt>
                <c:pt idx="157">
                  <c:v>39302.0</c:v>
                </c:pt>
                <c:pt idx="158">
                  <c:v>39303.0</c:v>
                </c:pt>
                <c:pt idx="159">
                  <c:v>39304.0</c:v>
                </c:pt>
                <c:pt idx="160">
                  <c:v>39307.0</c:v>
                </c:pt>
                <c:pt idx="161">
                  <c:v>39308.0</c:v>
                </c:pt>
                <c:pt idx="162">
                  <c:v>39309.0</c:v>
                </c:pt>
                <c:pt idx="163">
                  <c:v>39310.0</c:v>
                </c:pt>
                <c:pt idx="164">
                  <c:v>39311.0</c:v>
                </c:pt>
                <c:pt idx="165">
                  <c:v>39314.0</c:v>
                </c:pt>
                <c:pt idx="166">
                  <c:v>39315.0</c:v>
                </c:pt>
                <c:pt idx="167">
                  <c:v>39316.0</c:v>
                </c:pt>
                <c:pt idx="168">
                  <c:v>39317.0</c:v>
                </c:pt>
                <c:pt idx="169">
                  <c:v>39318.0</c:v>
                </c:pt>
                <c:pt idx="170">
                  <c:v>39321.0</c:v>
                </c:pt>
                <c:pt idx="171">
                  <c:v>39322.0</c:v>
                </c:pt>
                <c:pt idx="172">
                  <c:v>39323.0</c:v>
                </c:pt>
                <c:pt idx="173">
                  <c:v>39324.0</c:v>
                </c:pt>
                <c:pt idx="174">
                  <c:v>39325.0</c:v>
                </c:pt>
                <c:pt idx="175">
                  <c:v>39328.0</c:v>
                </c:pt>
                <c:pt idx="176">
                  <c:v>39329.0</c:v>
                </c:pt>
                <c:pt idx="177">
                  <c:v>39330.0</c:v>
                </c:pt>
                <c:pt idx="178">
                  <c:v>39331.0</c:v>
                </c:pt>
                <c:pt idx="179">
                  <c:v>39332.0</c:v>
                </c:pt>
                <c:pt idx="180">
                  <c:v>39335.0</c:v>
                </c:pt>
                <c:pt idx="181">
                  <c:v>39336.0</c:v>
                </c:pt>
                <c:pt idx="182">
                  <c:v>39337.0</c:v>
                </c:pt>
                <c:pt idx="183">
                  <c:v>39338.0</c:v>
                </c:pt>
                <c:pt idx="184">
                  <c:v>39339.0</c:v>
                </c:pt>
                <c:pt idx="185">
                  <c:v>39342.0</c:v>
                </c:pt>
                <c:pt idx="186">
                  <c:v>39343.0</c:v>
                </c:pt>
                <c:pt idx="187">
                  <c:v>39344.0</c:v>
                </c:pt>
                <c:pt idx="188">
                  <c:v>39345.0</c:v>
                </c:pt>
                <c:pt idx="189">
                  <c:v>39346.0</c:v>
                </c:pt>
                <c:pt idx="190">
                  <c:v>39349.0</c:v>
                </c:pt>
                <c:pt idx="191">
                  <c:v>39350.0</c:v>
                </c:pt>
                <c:pt idx="192">
                  <c:v>39351.0</c:v>
                </c:pt>
                <c:pt idx="193">
                  <c:v>39352.0</c:v>
                </c:pt>
                <c:pt idx="194">
                  <c:v>39353.0</c:v>
                </c:pt>
                <c:pt idx="195">
                  <c:v>39356.0</c:v>
                </c:pt>
                <c:pt idx="196">
                  <c:v>39357.0</c:v>
                </c:pt>
                <c:pt idx="197">
                  <c:v>39358.0</c:v>
                </c:pt>
                <c:pt idx="198">
                  <c:v>39359.0</c:v>
                </c:pt>
                <c:pt idx="199">
                  <c:v>39360.0</c:v>
                </c:pt>
                <c:pt idx="200">
                  <c:v>39363.0</c:v>
                </c:pt>
                <c:pt idx="201">
                  <c:v>39364.0</c:v>
                </c:pt>
                <c:pt idx="202">
                  <c:v>39365.0</c:v>
                </c:pt>
                <c:pt idx="203">
                  <c:v>39366.0</c:v>
                </c:pt>
                <c:pt idx="204">
                  <c:v>39367.0</c:v>
                </c:pt>
                <c:pt idx="205">
                  <c:v>39370.0</c:v>
                </c:pt>
                <c:pt idx="206">
                  <c:v>39371.0</c:v>
                </c:pt>
                <c:pt idx="207">
                  <c:v>39372.0</c:v>
                </c:pt>
                <c:pt idx="208">
                  <c:v>39373.0</c:v>
                </c:pt>
                <c:pt idx="209">
                  <c:v>39374.0</c:v>
                </c:pt>
                <c:pt idx="210">
                  <c:v>39377.0</c:v>
                </c:pt>
                <c:pt idx="211">
                  <c:v>39378.0</c:v>
                </c:pt>
                <c:pt idx="212">
                  <c:v>39379.0</c:v>
                </c:pt>
                <c:pt idx="213">
                  <c:v>39380.0</c:v>
                </c:pt>
                <c:pt idx="214">
                  <c:v>39381.0</c:v>
                </c:pt>
                <c:pt idx="215">
                  <c:v>39384.0</c:v>
                </c:pt>
                <c:pt idx="216">
                  <c:v>39385.0</c:v>
                </c:pt>
                <c:pt idx="217">
                  <c:v>39386.0</c:v>
                </c:pt>
                <c:pt idx="218">
                  <c:v>39387.0</c:v>
                </c:pt>
                <c:pt idx="219">
                  <c:v>39388.0</c:v>
                </c:pt>
                <c:pt idx="220">
                  <c:v>39391.0</c:v>
                </c:pt>
                <c:pt idx="221">
                  <c:v>39392.0</c:v>
                </c:pt>
                <c:pt idx="222">
                  <c:v>39393.0</c:v>
                </c:pt>
                <c:pt idx="223">
                  <c:v>39394.0</c:v>
                </c:pt>
                <c:pt idx="224">
                  <c:v>39395.0</c:v>
                </c:pt>
                <c:pt idx="225">
                  <c:v>39398.0</c:v>
                </c:pt>
                <c:pt idx="226">
                  <c:v>39399.0</c:v>
                </c:pt>
                <c:pt idx="227">
                  <c:v>39400.0</c:v>
                </c:pt>
                <c:pt idx="228">
                  <c:v>39401.0</c:v>
                </c:pt>
                <c:pt idx="229">
                  <c:v>39402.0</c:v>
                </c:pt>
                <c:pt idx="230">
                  <c:v>39405.0</c:v>
                </c:pt>
                <c:pt idx="231">
                  <c:v>39406.0</c:v>
                </c:pt>
                <c:pt idx="232">
                  <c:v>39407.0</c:v>
                </c:pt>
                <c:pt idx="233">
                  <c:v>39408.0</c:v>
                </c:pt>
                <c:pt idx="234">
                  <c:v>39409.0</c:v>
                </c:pt>
                <c:pt idx="235">
                  <c:v>39412.0</c:v>
                </c:pt>
                <c:pt idx="236">
                  <c:v>39413.0</c:v>
                </c:pt>
                <c:pt idx="237">
                  <c:v>39414.0</c:v>
                </c:pt>
                <c:pt idx="238">
                  <c:v>39415.0</c:v>
                </c:pt>
                <c:pt idx="239">
                  <c:v>39416.0</c:v>
                </c:pt>
                <c:pt idx="240">
                  <c:v>39419.0</c:v>
                </c:pt>
                <c:pt idx="241">
                  <c:v>39420.0</c:v>
                </c:pt>
                <c:pt idx="242">
                  <c:v>39421.0</c:v>
                </c:pt>
                <c:pt idx="243">
                  <c:v>39422.0</c:v>
                </c:pt>
                <c:pt idx="244">
                  <c:v>39423.0</c:v>
                </c:pt>
                <c:pt idx="245">
                  <c:v>39426.0</c:v>
                </c:pt>
                <c:pt idx="246">
                  <c:v>39427.0</c:v>
                </c:pt>
                <c:pt idx="247">
                  <c:v>39428.0</c:v>
                </c:pt>
                <c:pt idx="248">
                  <c:v>39429.0</c:v>
                </c:pt>
                <c:pt idx="249">
                  <c:v>39430.0</c:v>
                </c:pt>
                <c:pt idx="250">
                  <c:v>39433.0</c:v>
                </c:pt>
                <c:pt idx="251">
                  <c:v>39434.0</c:v>
                </c:pt>
                <c:pt idx="252">
                  <c:v>39435.0</c:v>
                </c:pt>
                <c:pt idx="253">
                  <c:v>39436.0</c:v>
                </c:pt>
                <c:pt idx="254">
                  <c:v>39437.0</c:v>
                </c:pt>
                <c:pt idx="255">
                  <c:v>39440.0</c:v>
                </c:pt>
                <c:pt idx="256">
                  <c:v>39441.0</c:v>
                </c:pt>
                <c:pt idx="257">
                  <c:v>39442.0</c:v>
                </c:pt>
                <c:pt idx="258">
                  <c:v>39443.0</c:v>
                </c:pt>
                <c:pt idx="259">
                  <c:v>39444.0</c:v>
                </c:pt>
                <c:pt idx="260">
                  <c:v>39447.0</c:v>
                </c:pt>
                <c:pt idx="261">
                  <c:v>39448.0</c:v>
                </c:pt>
                <c:pt idx="262">
                  <c:v>39449.0</c:v>
                </c:pt>
                <c:pt idx="263">
                  <c:v>39450.0</c:v>
                </c:pt>
                <c:pt idx="264">
                  <c:v>39451.0</c:v>
                </c:pt>
                <c:pt idx="265">
                  <c:v>39454.0</c:v>
                </c:pt>
                <c:pt idx="266">
                  <c:v>39455.0</c:v>
                </c:pt>
                <c:pt idx="267">
                  <c:v>39456.0</c:v>
                </c:pt>
                <c:pt idx="268">
                  <c:v>39457.0</c:v>
                </c:pt>
                <c:pt idx="269">
                  <c:v>39458.0</c:v>
                </c:pt>
                <c:pt idx="270">
                  <c:v>39461.0</c:v>
                </c:pt>
                <c:pt idx="271">
                  <c:v>39462.0</c:v>
                </c:pt>
                <c:pt idx="272">
                  <c:v>39463.0</c:v>
                </c:pt>
                <c:pt idx="273">
                  <c:v>39464.0</c:v>
                </c:pt>
                <c:pt idx="274">
                  <c:v>39465.0</c:v>
                </c:pt>
                <c:pt idx="275">
                  <c:v>39468.0</c:v>
                </c:pt>
                <c:pt idx="276">
                  <c:v>39469.0</c:v>
                </c:pt>
                <c:pt idx="277">
                  <c:v>39470.0</c:v>
                </c:pt>
                <c:pt idx="278">
                  <c:v>39471.0</c:v>
                </c:pt>
                <c:pt idx="279">
                  <c:v>39472.0</c:v>
                </c:pt>
                <c:pt idx="280">
                  <c:v>39475.0</c:v>
                </c:pt>
                <c:pt idx="281">
                  <c:v>39476.0</c:v>
                </c:pt>
                <c:pt idx="282">
                  <c:v>39477.0</c:v>
                </c:pt>
                <c:pt idx="283">
                  <c:v>39478.0</c:v>
                </c:pt>
                <c:pt idx="284">
                  <c:v>39479.0</c:v>
                </c:pt>
                <c:pt idx="285">
                  <c:v>39482.0</c:v>
                </c:pt>
                <c:pt idx="286">
                  <c:v>39483.0</c:v>
                </c:pt>
                <c:pt idx="287">
                  <c:v>39484.0</c:v>
                </c:pt>
                <c:pt idx="288">
                  <c:v>39485.0</c:v>
                </c:pt>
                <c:pt idx="289">
                  <c:v>39486.0</c:v>
                </c:pt>
                <c:pt idx="290">
                  <c:v>39489.0</c:v>
                </c:pt>
                <c:pt idx="291">
                  <c:v>39490.0</c:v>
                </c:pt>
                <c:pt idx="292">
                  <c:v>39491.0</c:v>
                </c:pt>
                <c:pt idx="293">
                  <c:v>39492.0</c:v>
                </c:pt>
                <c:pt idx="294">
                  <c:v>39493.0</c:v>
                </c:pt>
                <c:pt idx="295">
                  <c:v>39496.0</c:v>
                </c:pt>
                <c:pt idx="296">
                  <c:v>39497.0</c:v>
                </c:pt>
                <c:pt idx="297">
                  <c:v>39498.0</c:v>
                </c:pt>
                <c:pt idx="298">
                  <c:v>39499.0</c:v>
                </c:pt>
                <c:pt idx="299">
                  <c:v>39500.0</c:v>
                </c:pt>
                <c:pt idx="300">
                  <c:v>39503.0</c:v>
                </c:pt>
                <c:pt idx="301">
                  <c:v>39504.0</c:v>
                </c:pt>
                <c:pt idx="302">
                  <c:v>39505.0</c:v>
                </c:pt>
                <c:pt idx="303">
                  <c:v>39506.0</c:v>
                </c:pt>
                <c:pt idx="304">
                  <c:v>39507.0</c:v>
                </c:pt>
                <c:pt idx="305">
                  <c:v>39510.0</c:v>
                </c:pt>
                <c:pt idx="306">
                  <c:v>39511.0</c:v>
                </c:pt>
                <c:pt idx="307">
                  <c:v>39512.0</c:v>
                </c:pt>
                <c:pt idx="308">
                  <c:v>39513.0</c:v>
                </c:pt>
                <c:pt idx="309">
                  <c:v>39514.0</c:v>
                </c:pt>
                <c:pt idx="310">
                  <c:v>39517.0</c:v>
                </c:pt>
                <c:pt idx="311">
                  <c:v>39518.0</c:v>
                </c:pt>
                <c:pt idx="312">
                  <c:v>39519.0</c:v>
                </c:pt>
                <c:pt idx="313">
                  <c:v>39520.0</c:v>
                </c:pt>
                <c:pt idx="314">
                  <c:v>39521.0</c:v>
                </c:pt>
                <c:pt idx="315">
                  <c:v>39524.0</c:v>
                </c:pt>
                <c:pt idx="316">
                  <c:v>39525.0</c:v>
                </c:pt>
                <c:pt idx="317">
                  <c:v>39526.0</c:v>
                </c:pt>
                <c:pt idx="318">
                  <c:v>39527.0</c:v>
                </c:pt>
                <c:pt idx="319">
                  <c:v>39528.0</c:v>
                </c:pt>
                <c:pt idx="320">
                  <c:v>39531.0</c:v>
                </c:pt>
                <c:pt idx="321">
                  <c:v>39532.0</c:v>
                </c:pt>
                <c:pt idx="322">
                  <c:v>39533.0</c:v>
                </c:pt>
                <c:pt idx="323">
                  <c:v>39534.0</c:v>
                </c:pt>
                <c:pt idx="324">
                  <c:v>39535.0</c:v>
                </c:pt>
                <c:pt idx="325">
                  <c:v>39538.0</c:v>
                </c:pt>
                <c:pt idx="326">
                  <c:v>39539.0</c:v>
                </c:pt>
                <c:pt idx="327">
                  <c:v>39540.0</c:v>
                </c:pt>
                <c:pt idx="328">
                  <c:v>39541.0</c:v>
                </c:pt>
                <c:pt idx="329">
                  <c:v>39542.0</c:v>
                </c:pt>
                <c:pt idx="330">
                  <c:v>39545.0</c:v>
                </c:pt>
                <c:pt idx="331">
                  <c:v>39546.0</c:v>
                </c:pt>
                <c:pt idx="332">
                  <c:v>39547.0</c:v>
                </c:pt>
                <c:pt idx="333">
                  <c:v>39548.0</c:v>
                </c:pt>
                <c:pt idx="334">
                  <c:v>39549.0</c:v>
                </c:pt>
                <c:pt idx="335">
                  <c:v>39552.0</c:v>
                </c:pt>
                <c:pt idx="336">
                  <c:v>39553.0</c:v>
                </c:pt>
                <c:pt idx="337">
                  <c:v>39554.0</c:v>
                </c:pt>
                <c:pt idx="338">
                  <c:v>39555.0</c:v>
                </c:pt>
                <c:pt idx="339">
                  <c:v>39556.0</c:v>
                </c:pt>
                <c:pt idx="340">
                  <c:v>39559.0</c:v>
                </c:pt>
                <c:pt idx="341">
                  <c:v>39560.0</c:v>
                </c:pt>
                <c:pt idx="342">
                  <c:v>39561.0</c:v>
                </c:pt>
                <c:pt idx="343">
                  <c:v>39562.0</c:v>
                </c:pt>
                <c:pt idx="344">
                  <c:v>39563.0</c:v>
                </c:pt>
                <c:pt idx="345">
                  <c:v>39566.0</c:v>
                </c:pt>
                <c:pt idx="346">
                  <c:v>39567.0</c:v>
                </c:pt>
                <c:pt idx="347">
                  <c:v>39568.0</c:v>
                </c:pt>
                <c:pt idx="348">
                  <c:v>39569.0</c:v>
                </c:pt>
                <c:pt idx="349">
                  <c:v>39570.0</c:v>
                </c:pt>
                <c:pt idx="350">
                  <c:v>39573.0</c:v>
                </c:pt>
                <c:pt idx="351">
                  <c:v>39574.0</c:v>
                </c:pt>
                <c:pt idx="352">
                  <c:v>39575.0</c:v>
                </c:pt>
                <c:pt idx="353">
                  <c:v>39576.0</c:v>
                </c:pt>
                <c:pt idx="354">
                  <c:v>39577.0</c:v>
                </c:pt>
                <c:pt idx="355">
                  <c:v>39580.0</c:v>
                </c:pt>
                <c:pt idx="356">
                  <c:v>39581.0</c:v>
                </c:pt>
                <c:pt idx="357">
                  <c:v>39582.0</c:v>
                </c:pt>
                <c:pt idx="358">
                  <c:v>39583.0</c:v>
                </c:pt>
                <c:pt idx="359">
                  <c:v>39584.0</c:v>
                </c:pt>
                <c:pt idx="360">
                  <c:v>39587.0</c:v>
                </c:pt>
                <c:pt idx="361">
                  <c:v>39588.0</c:v>
                </c:pt>
                <c:pt idx="362">
                  <c:v>39589.0</c:v>
                </c:pt>
                <c:pt idx="363">
                  <c:v>39590.0</c:v>
                </c:pt>
                <c:pt idx="364">
                  <c:v>39591.0</c:v>
                </c:pt>
                <c:pt idx="365">
                  <c:v>39594.0</c:v>
                </c:pt>
                <c:pt idx="366">
                  <c:v>39595.0</c:v>
                </c:pt>
                <c:pt idx="367">
                  <c:v>39596.0</c:v>
                </c:pt>
                <c:pt idx="368">
                  <c:v>39597.0</c:v>
                </c:pt>
                <c:pt idx="369">
                  <c:v>39598.0</c:v>
                </c:pt>
                <c:pt idx="370">
                  <c:v>39601.0</c:v>
                </c:pt>
                <c:pt idx="371">
                  <c:v>39602.0</c:v>
                </c:pt>
                <c:pt idx="372">
                  <c:v>39603.0</c:v>
                </c:pt>
                <c:pt idx="373">
                  <c:v>39604.0</c:v>
                </c:pt>
                <c:pt idx="374">
                  <c:v>39605.0</c:v>
                </c:pt>
                <c:pt idx="375">
                  <c:v>39608.0</c:v>
                </c:pt>
                <c:pt idx="376">
                  <c:v>39609.0</c:v>
                </c:pt>
                <c:pt idx="377">
                  <c:v>39610.0</c:v>
                </c:pt>
                <c:pt idx="378">
                  <c:v>39611.0</c:v>
                </c:pt>
                <c:pt idx="379">
                  <c:v>39612.0</c:v>
                </c:pt>
                <c:pt idx="380">
                  <c:v>39615.0</c:v>
                </c:pt>
                <c:pt idx="381">
                  <c:v>39616.0</c:v>
                </c:pt>
                <c:pt idx="382">
                  <c:v>39617.0</c:v>
                </c:pt>
                <c:pt idx="383">
                  <c:v>39618.0</c:v>
                </c:pt>
                <c:pt idx="384">
                  <c:v>39619.0</c:v>
                </c:pt>
                <c:pt idx="385">
                  <c:v>39622.0</c:v>
                </c:pt>
                <c:pt idx="386">
                  <c:v>39623.0</c:v>
                </c:pt>
                <c:pt idx="387">
                  <c:v>39624.0</c:v>
                </c:pt>
                <c:pt idx="388">
                  <c:v>39625.0</c:v>
                </c:pt>
                <c:pt idx="389">
                  <c:v>39626.0</c:v>
                </c:pt>
                <c:pt idx="390">
                  <c:v>39629.0</c:v>
                </c:pt>
                <c:pt idx="391">
                  <c:v>39630.0</c:v>
                </c:pt>
                <c:pt idx="392">
                  <c:v>39631.0</c:v>
                </c:pt>
                <c:pt idx="393">
                  <c:v>39632.0</c:v>
                </c:pt>
                <c:pt idx="394">
                  <c:v>39633.0</c:v>
                </c:pt>
                <c:pt idx="395">
                  <c:v>39636.0</c:v>
                </c:pt>
                <c:pt idx="396">
                  <c:v>39637.0</c:v>
                </c:pt>
                <c:pt idx="397">
                  <c:v>39638.0</c:v>
                </c:pt>
                <c:pt idx="398">
                  <c:v>39639.0</c:v>
                </c:pt>
                <c:pt idx="399">
                  <c:v>39640.0</c:v>
                </c:pt>
                <c:pt idx="400">
                  <c:v>39643.0</c:v>
                </c:pt>
                <c:pt idx="401">
                  <c:v>39644.0</c:v>
                </c:pt>
                <c:pt idx="402">
                  <c:v>39645.0</c:v>
                </c:pt>
                <c:pt idx="403">
                  <c:v>39646.0</c:v>
                </c:pt>
                <c:pt idx="404">
                  <c:v>39647.0</c:v>
                </c:pt>
                <c:pt idx="405">
                  <c:v>39650.0</c:v>
                </c:pt>
                <c:pt idx="406">
                  <c:v>39651.0</c:v>
                </c:pt>
                <c:pt idx="407">
                  <c:v>39652.0</c:v>
                </c:pt>
                <c:pt idx="408">
                  <c:v>39653.0</c:v>
                </c:pt>
                <c:pt idx="409">
                  <c:v>39654.0</c:v>
                </c:pt>
                <c:pt idx="410">
                  <c:v>39657.0</c:v>
                </c:pt>
                <c:pt idx="411">
                  <c:v>39658.0</c:v>
                </c:pt>
                <c:pt idx="412">
                  <c:v>39659.0</c:v>
                </c:pt>
                <c:pt idx="413">
                  <c:v>39660.0</c:v>
                </c:pt>
                <c:pt idx="414">
                  <c:v>39661.0</c:v>
                </c:pt>
                <c:pt idx="415">
                  <c:v>39664.0</c:v>
                </c:pt>
                <c:pt idx="416">
                  <c:v>39665.0</c:v>
                </c:pt>
                <c:pt idx="417">
                  <c:v>39666.0</c:v>
                </c:pt>
                <c:pt idx="418">
                  <c:v>39667.0</c:v>
                </c:pt>
                <c:pt idx="419">
                  <c:v>39668.0</c:v>
                </c:pt>
                <c:pt idx="420">
                  <c:v>39671.0</c:v>
                </c:pt>
                <c:pt idx="421">
                  <c:v>39672.0</c:v>
                </c:pt>
                <c:pt idx="422">
                  <c:v>39673.0</c:v>
                </c:pt>
                <c:pt idx="423">
                  <c:v>39674.0</c:v>
                </c:pt>
                <c:pt idx="424">
                  <c:v>39675.0</c:v>
                </c:pt>
                <c:pt idx="425">
                  <c:v>39678.0</c:v>
                </c:pt>
                <c:pt idx="426">
                  <c:v>39679.0</c:v>
                </c:pt>
                <c:pt idx="427">
                  <c:v>39680.0</c:v>
                </c:pt>
                <c:pt idx="428">
                  <c:v>39681.0</c:v>
                </c:pt>
                <c:pt idx="429">
                  <c:v>39682.0</c:v>
                </c:pt>
                <c:pt idx="430">
                  <c:v>39685.0</c:v>
                </c:pt>
                <c:pt idx="431">
                  <c:v>39686.0</c:v>
                </c:pt>
                <c:pt idx="432">
                  <c:v>39687.0</c:v>
                </c:pt>
                <c:pt idx="433">
                  <c:v>39688.0</c:v>
                </c:pt>
                <c:pt idx="434">
                  <c:v>39689.0</c:v>
                </c:pt>
                <c:pt idx="435">
                  <c:v>39692.0</c:v>
                </c:pt>
                <c:pt idx="436">
                  <c:v>39693.0</c:v>
                </c:pt>
                <c:pt idx="437">
                  <c:v>39694.0</c:v>
                </c:pt>
                <c:pt idx="438">
                  <c:v>39695.0</c:v>
                </c:pt>
                <c:pt idx="439">
                  <c:v>39696.0</c:v>
                </c:pt>
                <c:pt idx="440">
                  <c:v>39699.0</c:v>
                </c:pt>
                <c:pt idx="441">
                  <c:v>39700.0</c:v>
                </c:pt>
                <c:pt idx="442">
                  <c:v>39701.0</c:v>
                </c:pt>
                <c:pt idx="443">
                  <c:v>39702.0</c:v>
                </c:pt>
                <c:pt idx="444">
                  <c:v>39703.0</c:v>
                </c:pt>
                <c:pt idx="445">
                  <c:v>39706.0</c:v>
                </c:pt>
                <c:pt idx="446">
                  <c:v>39707.0</c:v>
                </c:pt>
                <c:pt idx="447">
                  <c:v>39708.0</c:v>
                </c:pt>
                <c:pt idx="448">
                  <c:v>39709.0</c:v>
                </c:pt>
                <c:pt idx="449">
                  <c:v>39710.0</c:v>
                </c:pt>
                <c:pt idx="450">
                  <c:v>39713.0</c:v>
                </c:pt>
                <c:pt idx="451">
                  <c:v>39714.0</c:v>
                </c:pt>
                <c:pt idx="452">
                  <c:v>39715.0</c:v>
                </c:pt>
                <c:pt idx="453">
                  <c:v>39716.0</c:v>
                </c:pt>
                <c:pt idx="454">
                  <c:v>39717.0</c:v>
                </c:pt>
                <c:pt idx="455">
                  <c:v>39720.0</c:v>
                </c:pt>
                <c:pt idx="456">
                  <c:v>39721.0</c:v>
                </c:pt>
                <c:pt idx="457">
                  <c:v>39722.0</c:v>
                </c:pt>
                <c:pt idx="458">
                  <c:v>39723.0</c:v>
                </c:pt>
                <c:pt idx="459">
                  <c:v>39724.0</c:v>
                </c:pt>
                <c:pt idx="460">
                  <c:v>39727.0</c:v>
                </c:pt>
                <c:pt idx="461">
                  <c:v>39728.0</c:v>
                </c:pt>
                <c:pt idx="462">
                  <c:v>39729.0</c:v>
                </c:pt>
                <c:pt idx="463">
                  <c:v>39730.0</c:v>
                </c:pt>
                <c:pt idx="464">
                  <c:v>39731.0</c:v>
                </c:pt>
                <c:pt idx="465">
                  <c:v>39734.0</c:v>
                </c:pt>
                <c:pt idx="466">
                  <c:v>39735.0</c:v>
                </c:pt>
                <c:pt idx="467">
                  <c:v>39736.0</c:v>
                </c:pt>
                <c:pt idx="468">
                  <c:v>39737.0</c:v>
                </c:pt>
                <c:pt idx="469">
                  <c:v>39738.0</c:v>
                </c:pt>
                <c:pt idx="470">
                  <c:v>39741.0</c:v>
                </c:pt>
                <c:pt idx="471">
                  <c:v>39742.0</c:v>
                </c:pt>
                <c:pt idx="472">
                  <c:v>39743.0</c:v>
                </c:pt>
                <c:pt idx="473">
                  <c:v>39744.0</c:v>
                </c:pt>
                <c:pt idx="474">
                  <c:v>39745.0</c:v>
                </c:pt>
                <c:pt idx="475">
                  <c:v>39748.0</c:v>
                </c:pt>
                <c:pt idx="476">
                  <c:v>39749.0</c:v>
                </c:pt>
                <c:pt idx="477">
                  <c:v>39750.0</c:v>
                </c:pt>
                <c:pt idx="478">
                  <c:v>39751.0</c:v>
                </c:pt>
                <c:pt idx="479">
                  <c:v>39752.0</c:v>
                </c:pt>
                <c:pt idx="480">
                  <c:v>39755.0</c:v>
                </c:pt>
                <c:pt idx="481">
                  <c:v>39756.0</c:v>
                </c:pt>
                <c:pt idx="482">
                  <c:v>39757.0</c:v>
                </c:pt>
                <c:pt idx="483">
                  <c:v>39758.0</c:v>
                </c:pt>
                <c:pt idx="484">
                  <c:v>39759.0</c:v>
                </c:pt>
                <c:pt idx="485">
                  <c:v>39762.0</c:v>
                </c:pt>
                <c:pt idx="486">
                  <c:v>39763.0</c:v>
                </c:pt>
                <c:pt idx="487">
                  <c:v>39764.0</c:v>
                </c:pt>
                <c:pt idx="488">
                  <c:v>39765.0</c:v>
                </c:pt>
                <c:pt idx="489">
                  <c:v>39766.0</c:v>
                </c:pt>
                <c:pt idx="490">
                  <c:v>39769.0</c:v>
                </c:pt>
                <c:pt idx="491">
                  <c:v>39770.0</c:v>
                </c:pt>
                <c:pt idx="492">
                  <c:v>39771.0</c:v>
                </c:pt>
                <c:pt idx="493">
                  <c:v>39772.0</c:v>
                </c:pt>
                <c:pt idx="494">
                  <c:v>39773.0</c:v>
                </c:pt>
                <c:pt idx="495">
                  <c:v>39776.0</c:v>
                </c:pt>
                <c:pt idx="496">
                  <c:v>39777.0</c:v>
                </c:pt>
                <c:pt idx="497">
                  <c:v>39778.0</c:v>
                </c:pt>
                <c:pt idx="498">
                  <c:v>39779.0</c:v>
                </c:pt>
                <c:pt idx="499">
                  <c:v>39780.0</c:v>
                </c:pt>
                <c:pt idx="500">
                  <c:v>39783.0</c:v>
                </c:pt>
                <c:pt idx="501">
                  <c:v>39784.0</c:v>
                </c:pt>
                <c:pt idx="502">
                  <c:v>39785.0</c:v>
                </c:pt>
                <c:pt idx="503">
                  <c:v>39786.0</c:v>
                </c:pt>
                <c:pt idx="504">
                  <c:v>39787.0</c:v>
                </c:pt>
                <c:pt idx="505">
                  <c:v>39790.0</c:v>
                </c:pt>
                <c:pt idx="506">
                  <c:v>39791.0</c:v>
                </c:pt>
                <c:pt idx="507">
                  <c:v>39792.0</c:v>
                </c:pt>
                <c:pt idx="508">
                  <c:v>39793.0</c:v>
                </c:pt>
                <c:pt idx="509">
                  <c:v>39794.0</c:v>
                </c:pt>
                <c:pt idx="510">
                  <c:v>39797.0</c:v>
                </c:pt>
                <c:pt idx="511">
                  <c:v>39798.0</c:v>
                </c:pt>
                <c:pt idx="512">
                  <c:v>39799.0</c:v>
                </c:pt>
                <c:pt idx="513">
                  <c:v>39800.0</c:v>
                </c:pt>
                <c:pt idx="514">
                  <c:v>39801.0</c:v>
                </c:pt>
                <c:pt idx="515">
                  <c:v>39804.0</c:v>
                </c:pt>
                <c:pt idx="516">
                  <c:v>39805.0</c:v>
                </c:pt>
                <c:pt idx="517">
                  <c:v>39806.0</c:v>
                </c:pt>
                <c:pt idx="518">
                  <c:v>39807.0</c:v>
                </c:pt>
                <c:pt idx="519">
                  <c:v>39808.0</c:v>
                </c:pt>
                <c:pt idx="520">
                  <c:v>39811.0</c:v>
                </c:pt>
                <c:pt idx="521">
                  <c:v>39812.0</c:v>
                </c:pt>
                <c:pt idx="522">
                  <c:v>39813.0</c:v>
                </c:pt>
                <c:pt idx="523">
                  <c:v>39814.0</c:v>
                </c:pt>
                <c:pt idx="524">
                  <c:v>39815.0</c:v>
                </c:pt>
                <c:pt idx="525">
                  <c:v>39818.0</c:v>
                </c:pt>
                <c:pt idx="526">
                  <c:v>39819.0</c:v>
                </c:pt>
                <c:pt idx="527">
                  <c:v>39820.0</c:v>
                </c:pt>
                <c:pt idx="528">
                  <c:v>39821.0</c:v>
                </c:pt>
                <c:pt idx="529">
                  <c:v>39822.0</c:v>
                </c:pt>
                <c:pt idx="530">
                  <c:v>39825.0</c:v>
                </c:pt>
                <c:pt idx="531">
                  <c:v>39826.0</c:v>
                </c:pt>
                <c:pt idx="532">
                  <c:v>39827.0</c:v>
                </c:pt>
                <c:pt idx="533">
                  <c:v>39828.0</c:v>
                </c:pt>
                <c:pt idx="534">
                  <c:v>39829.0</c:v>
                </c:pt>
                <c:pt idx="535">
                  <c:v>39832.0</c:v>
                </c:pt>
                <c:pt idx="536">
                  <c:v>39833.0</c:v>
                </c:pt>
                <c:pt idx="537">
                  <c:v>39834.0</c:v>
                </c:pt>
                <c:pt idx="538">
                  <c:v>39835.0</c:v>
                </c:pt>
                <c:pt idx="539">
                  <c:v>39836.0</c:v>
                </c:pt>
                <c:pt idx="540">
                  <c:v>39839.0</c:v>
                </c:pt>
                <c:pt idx="541">
                  <c:v>39840.0</c:v>
                </c:pt>
                <c:pt idx="542">
                  <c:v>39841.0</c:v>
                </c:pt>
                <c:pt idx="543">
                  <c:v>39842.0</c:v>
                </c:pt>
                <c:pt idx="544">
                  <c:v>39843.0</c:v>
                </c:pt>
                <c:pt idx="545">
                  <c:v>39846.0</c:v>
                </c:pt>
                <c:pt idx="546">
                  <c:v>39847.0</c:v>
                </c:pt>
                <c:pt idx="547">
                  <c:v>39848.0</c:v>
                </c:pt>
                <c:pt idx="548">
                  <c:v>39849.0</c:v>
                </c:pt>
                <c:pt idx="549">
                  <c:v>39850.0</c:v>
                </c:pt>
                <c:pt idx="550">
                  <c:v>39853.0</c:v>
                </c:pt>
                <c:pt idx="551">
                  <c:v>39854.0</c:v>
                </c:pt>
                <c:pt idx="552">
                  <c:v>39855.0</c:v>
                </c:pt>
                <c:pt idx="553">
                  <c:v>39856.0</c:v>
                </c:pt>
                <c:pt idx="554">
                  <c:v>39857.0</c:v>
                </c:pt>
                <c:pt idx="555">
                  <c:v>39860.0</c:v>
                </c:pt>
                <c:pt idx="556">
                  <c:v>39861.0</c:v>
                </c:pt>
                <c:pt idx="557">
                  <c:v>39862.0</c:v>
                </c:pt>
                <c:pt idx="558">
                  <c:v>39863.0</c:v>
                </c:pt>
                <c:pt idx="559">
                  <c:v>39864.0</c:v>
                </c:pt>
                <c:pt idx="560">
                  <c:v>39867.0</c:v>
                </c:pt>
                <c:pt idx="561">
                  <c:v>39868.0</c:v>
                </c:pt>
                <c:pt idx="562">
                  <c:v>39869.0</c:v>
                </c:pt>
                <c:pt idx="563">
                  <c:v>39870.0</c:v>
                </c:pt>
                <c:pt idx="564">
                  <c:v>39871.0</c:v>
                </c:pt>
                <c:pt idx="565">
                  <c:v>39874.0</c:v>
                </c:pt>
                <c:pt idx="566">
                  <c:v>39875.0</c:v>
                </c:pt>
                <c:pt idx="567">
                  <c:v>39876.0</c:v>
                </c:pt>
                <c:pt idx="568">
                  <c:v>39877.0</c:v>
                </c:pt>
                <c:pt idx="569">
                  <c:v>39878.0</c:v>
                </c:pt>
                <c:pt idx="570">
                  <c:v>39881.0</c:v>
                </c:pt>
                <c:pt idx="571">
                  <c:v>39882.0</c:v>
                </c:pt>
                <c:pt idx="572">
                  <c:v>39883.0</c:v>
                </c:pt>
                <c:pt idx="573">
                  <c:v>39884.0</c:v>
                </c:pt>
                <c:pt idx="574">
                  <c:v>39885.0</c:v>
                </c:pt>
                <c:pt idx="575">
                  <c:v>39888.0</c:v>
                </c:pt>
                <c:pt idx="576">
                  <c:v>39889.0</c:v>
                </c:pt>
                <c:pt idx="577">
                  <c:v>39890.0</c:v>
                </c:pt>
                <c:pt idx="578">
                  <c:v>39891.0</c:v>
                </c:pt>
                <c:pt idx="579">
                  <c:v>39892.0</c:v>
                </c:pt>
                <c:pt idx="580">
                  <c:v>39895.0</c:v>
                </c:pt>
                <c:pt idx="581">
                  <c:v>39896.0</c:v>
                </c:pt>
                <c:pt idx="582">
                  <c:v>39897.0</c:v>
                </c:pt>
                <c:pt idx="583">
                  <c:v>39898.0</c:v>
                </c:pt>
                <c:pt idx="584">
                  <c:v>39899.0</c:v>
                </c:pt>
                <c:pt idx="585">
                  <c:v>39902.0</c:v>
                </c:pt>
                <c:pt idx="586">
                  <c:v>39903.0</c:v>
                </c:pt>
                <c:pt idx="587">
                  <c:v>39904.0</c:v>
                </c:pt>
                <c:pt idx="588">
                  <c:v>39905.0</c:v>
                </c:pt>
                <c:pt idx="589">
                  <c:v>39906.0</c:v>
                </c:pt>
                <c:pt idx="590">
                  <c:v>39909.0</c:v>
                </c:pt>
                <c:pt idx="591">
                  <c:v>39910.0</c:v>
                </c:pt>
                <c:pt idx="592">
                  <c:v>39911.0</c:v>
                </c:pt>
                <c:pt idx="593">
                  <c:v>39912.0</c:v>
                </c:pt>
                <c:pt idx="594">
                  <c:v>39913.0</c:v>
                </c:pt>
                <c:pt idx="595">
                  <c:v>39916.0</c:v>
                </c:pt>
                <c:pt idx="596">
                  <c:v>39917.0</c:v>
                </c:pt>
                <c:pt idx="597">
                  <c:v>39918.0</c:v>
                </c:pt>
                <c:pt idx="598">
                  <c:v>39919.0</c:v>
                </c:pt>
                <c:pt idx="599">
                  <c:v>39920.0</c:v>
                </c:pt>
                <c:pt idx="600">
                  <c:v>39923.0</c:v>
                </c:pt>
                <c:pt idx="601">
                  <c:v>39924.0</c:v>
                </c:pt>
                <c:pt idx="602">
                  <c:v>39925.0</c:v>
                </c:pt>
                <c:pt idx="603">
                  <c:v>39926.0</c:v>
                </c:pt>
                <c:pt idx="604">
                  <c:v>39927.0</c:v>
                </c:pt>
                <c:pt idx="605">
                  <c:v>39930.0</c:v>
                </c:pt>
                <c:pt idx="606">
                  <c:v>39931.0</c:v>
                </c:pt>
                <c:pt idx="607">
                  <c:v>39932.0</c:v>
                </c:pt>
                <c:pt idx="608">
                  <c:v>39933.0</c:v>
                </c:pt>
                <c:pt idx="609">
                  <c:v>39934.0</c:v>
                </c:pt>
                <c:pt idx="610">
                  <c:v>39937.0</c:v>
                </c:pt>
                <c:pt idx="611">
                  <c:v>39938.0</c:v>
                </c:pt>
                <c:pt idx="612">
                  <c:v>39939.0</c:v>
                </c:pt>
                <c:pt idx="613">
                  <c:v>39940.0</c:v>
                </c:pt>
                <c:pt idx="614">
                  <c:v>39941.0</c:v>
                </c:pt>
                <c:pt idx="615">
                  <c:v>39944.0</c:v>
                </c:pt>
                <c:pt idx="616">
                  <c:v>39945.0</c:v>
                </c:pt>
                <c:pt idx="617">
                  <c:v>39946.0</c:v>
                </c:pt>
                <c:pt idx="618">
                  <c:v>39947.0</c:v>
                </c:pt>
                <c:pt idx="619">
                  <c:v>39948.0</c:v>
                </c:pt>
                <c:pt idx="620">
                  <c:v>39951.0</c:v>
                </c:pt>
                <c:pt idx="621">
                  <c:v>39952.0</c:v>
                </c:pt>
                <c:pt idx="622">
                  <c:v>39953.0</c:v>
                </c:pt>
                <c:pt idx="623">
                  <c:v>39954.0</c:v>
                </c:pt>
                <c:pt idx="624">
                  <c:v>39955.0</c:v>
                </c:pt>
                <c:pt idx="625">
                  <c:v>39958.0</c:v>
                </c:pt>
                <c:pt idx="626">
                  <c:v>39959.0</c:v>
                </c:pt>
                <c:pt idx="627">
                  <c:v>39960.0</c:v>
                </c:pt>
                <c:pt idx="628">
                  <c:v>39961.0</c:v>
                </c:pt>
                <c:pt idx="629">
                  <c:v>39962.0</c:v>
                </c:pt>
                <c:pt idx="630">
                  <c:v>39965.0</c:v>
                </c:pt>
                <c:pt idx="631">
                  <c:v>39966.0</c:v>
                </c:pt>
                <c:pt idx="632">
                  <c:v>39967.0</c:v>
                </c:pt>
                <c:pt idx="633">
                  <c:v>39968.0</c:v>
                </c:pt>
                <c:pt idx="634">
                  <c:v>39969.0</c:v>
                </c:pt>
                <c:pt idx="635">
                  <c:v>39972.0</c:v>
                </c:pt>
                <c:pt idx="636">
                  <c:v>39973.0</c:v>
                </c:pt>
                <c:pt idx="637">
                  <c:v>39974.0</c:v>
                </c:pt>
                <c:pt idx="638">
                  <c:v>39975.0</c:v>
                </c:pt>
                <c:pt idx="639">
                  <c:v>39976.0</c:v>
                </c:pt>
                <c:pt idx="640">
                  <c:v>39979.0</c:v>
                </c:pt>
                <c:pt idx="641">
                  <c:v>39980.0</c:v>
                </c:pt>
                <c:pt idx="642">
                  <c:v>39981.0</c:v>
                </c:pt>
                <c:pt idx="643">
                  <c:v>39982.0</c:v>
                </c:pt>
                <c:pt idx="644">
                  <c:v>39983.0</c:v>
                </c:pt>
                <c:pt idx="645">
                  <c:v>39986.0</c:v>
                </c:pt>
                <c:pt idx="646">
                  <c:v>39987.0</c:v>
                </c:pt>
                <c:pt idx="647">
                  <c:v>39988.0</c:v>
                </c:pt>
                <c:pt idx="648">
                  <c:v>39989.0</c:v>
                </c:pt>
                <c:pt idx="649">
                  <c:v>39990.0</c:v>
                </c:pt>
                <c:pt idx="650">
                  <c:v>39993.0</c:v>
                </c:pt>
                <c:pt idx="651">
                  <c:v>39994.0</c:v>
                </c:pt>
                <c:pt idx="652">
                  <c:v>39995.0</c:v>
                </c:pt>
                <c:pt idx="653">
                  <c:v>39996.0</c:v>
                </c:pt>
                <c:pt idx="654">
                  <c:v>39997.0</c:v>
                </c:pt>
                <c:pt idx="655">
                  <c:v>40000.0</c:v>
                </c:pt>
                <c:pt idx="656">
                  <c:v>40001.0</c:v>
                </c:pt>
                <c:pt idx="657">
                  <c:v>40002.0</c:v>
                </c:pt>
                <c:pt idx="658">
                  <c:v>40003.0</c:v>
                </c:pt>
                <c:pt idx="659">
                  <c:v>40004.0</c:v>
                </c:pt>
                <c:pt idx="660">
                  <c:v>40007.0</c:v>
                </c:pt>
                <c:pt idx="661">
                  <c:v>40008.0</c:v>
                </c:pt>
                <c:pt idx="662">
                  <c:v>40009.0</c:v>
                </c:pt>
                <c:pt idx="663">
                  <c:v>40010.0</c:v>
                </c:pt>
                <c:pt idx="664">
                  <c:v>40011.0</c:v>
                </c:pt>
                <c:pt idx="665">
                  <c:v>40014.0</c:v>
                </c:pt>
                <c:pt idx="666">
                  <c:v>40015.0</c:v>
                </c:pt>
                <c:pt idx="667">
                  <c:v>40016.0</c:v>
                </c:pt>
                <c:pt idx="668">
                  <c:v>40017.0</c:v>
                </c:pt>
                <c:pt idx="669">
                  <c:v>40018.0</c:v>
                </c:pt>
                <c:pt idx="670">
                  <c:v>40021.0</c:v>
                </c:pt>
                <c:pt idx="671">
                  <c:v>40022.0</c:v>
                </c:pt>
                <c:pt idx="672">
                  <c:v>40023.0</c:v>
                </c:pt>
                <c:pt idx="673">
                  <c:v>40024.0</c:v>
                </c:pt>
                <c:pt idx="674">
                  <c:v>40025.0</c:v>
                </c:pt>
                <c:pt idx="675">
                  <c:v>40028.0</c:v>
                </c:pt>
                <c:pt idx="676">
                  <c:v>40029.0</c:v>
                </c:pt>
                <c:pt idx="677">
                  <c:v>40030.0</c:v>
                </c:pt>
                <c:pt idx="678">
                  <c:v>40031.0</c:v>
                </c:pt>
                <c:pt idx="679">
                  <c:v>40032.0</c:v>
                </c:pt>
                <c:pt idx="680">
                  <c:v>40035.0</c:v>
                </c:pt>
                <c:pt idx="681">
                  <c:v>40036.0</c:v>
                </c:pt>
                <c:pt idx="682">
                  <c:v>40037.0</c:v>
                </c:pt>
                <c:pt idx="683">
                  <c:v>40038.0</c:v>
                </c:pt>
                <c:pt idx="684">
                  <c:v>40039.0</c:v>
                </c:pt>
                <c:pt idx="685">
                  <c:v>40042.0</c:v>
                </c:pt>
                <c:pt idx="686">
                  <c:v>40043.0</c:v>
                </c:pt>
                <c:pt idx="687">
                  <c:v>40044.0</c:v>
                </c:pt>
                <c:pt idx="688">
                  <c:v>40045.0</c:v>
                </c:pt>
                <c:pt idx="689">
                  <c:v>40046.0</c:v>
                </c:pt>
                <c:pt idx="690">
                  <c:v>40049.0</c:v>
                </c:pt>
                <c:pt idx="691">
                  <c:v>40050.0</c:v>
                </c:pt>
                <c:pt idx="692">
                  <c:v>40051.0</c:v>
                </c:pt>
                <c:pt idx="693">
                  <c:v>40052.0</c:v>
                </c:pt>
                <c:pt idx="694">
                  <c:v>40053.0</c:v>
                </c:pt>
                <c:pt idx="695">
                  <c:v>40056.0</c:v>
                </c:pt>
                <c:pt idx="696">
                  <c:v>40057.0</c:v>
                </c:pt>
                <c:pt idx="697">
                  <c:v>40058.0</c:v>
                </c:pt>
                <c:pt idx="698">
                  <c:v>40059.0</c:v>
                </c:pt>
                <c:pt idx="699">
                  <c:v>40060.0</c:v>
                </c:pt>
                <c:pt idx="700">
                  <c:v>40063.0</c:v>
                </c:pt>
                <c:pt idx="701">
                  <c:v>40064.0</c:v>
                </c:pt>
                <c:pt idx="702">
                  <c:v>40065.0</c:v>
                </c:pt>
                <c:pt idx="703">
                  <c:v>40066.0</c:v>
                </c:pt>
                <c:pt idx="704">
                  <c:v>40067.0</c:v>
                </c:pt>
                <c:pt idx="705">
                  <c:v>40070.0</c:v>
                </c:pt>
                <c:pt idx="706">
                  <c:v>40071.0</c:v>
                </c:pt>
                <c:pt idx="707">
                  <c:v>40072.0</c:v>
                </c:pt>
                <c:pt idx="708">
                  <c:v>40073.0</c:v>
                </c:pt>
                <c:pt idx="709">
                  <c:v>40074.0</c:v>
                </c:pt>
                <c:pt idx="710">
                  <c:v>40077.0</c:v>
                </c:pt>
                <c:pt idx="711">
                  <c:v>40078.0</c:v>
                </c:pt>
                <c:pt idx="712">
                  <c:v>40079.0</c:v>
                </c:pt>
                <c:pt idx="713">
                  <c:v>40080.0</c:v>
                </c:pt>
                <c:pt idx="714">
                  <c:v>40081.0</c:v>
                </c:pt>
                <c:pt idx="715">
                  <c:v>40084.0</c:v>
                </c:pt>
                <c:pt idx="716">
                  <c:v>40085.0</c:v>
                </c:pt>
                <c:pt idx="717">
                  <c:v>40086.0</c:v>
                </c:pt>
                <c:pt idx="718">
                  <c:v>40087.0</c:v>
                </c:pt>
                <c:pt idx="719">
                  <c:v>40088.0</c:v>
                </c:pt>
                <c:pt idx="720">
                  <c:v>40091.0</c:v>
                </c:pt>
                <c:pt idx="721">
                  <c:v>40092.0</c:v>
                </c:pt>
                <c:pt idx="722">
                  <c:v>40093.0</c:v>
                </c:pt>
                <c:pt idx="723">
                  <c:v>40094.0</c:v>
                </c:pt>
                <c:pt idx="724">
                  <c:v>40095.0</c:v>
                </c:pt>
                <c:pt idx="725">
                  <c:v>40098.0</c:v>
                </c:pt>
                <c:pt idx="726">
                  <c:v>40099.0</c:v>
                </c:pt>
                <c:pt idx="727">
                  <c:v>40100.0</c:v>
                </c:pt>
                <c:pt idx="728">
                  <c:v>40101.0</c:v>
                </c:pt>
                <c:pt idx="729">
                  <c:v>40102.0</c:v>
                </c:pt>
                <c:pt idx="730">
                  <c:v>40105.0</c:v>
                </c:pt>
                <c:pt idx="731">
                  <c:v>40106.0</c:v>
                </c:pt>
                <c:pt idx="732">
                  <c:v>40107.0</c:v>
                </c:pt>
                <c:pt idx="733">
                  <c:v>40108.0</c:v>
                </c:pt>
                <c:pt idx="734">
                  <c:v>40109.0</c:v>
                </c:pt>
                <c:pt idx="735">
                  <c:v>40112.0</c:v>
                </c:pt>
                <c:pt idx="736">
                  <c:v>40113.0</c:v>
                </c:pt>
                <c:pt idx="737">
                  <c:v>40114.0</c:v>
                </c:pt>
                <c:pt idx="738">
                  <c:v>40115.0</c:v>
                </c:pt>
                <c:pt idx="739">
                  <c:v>40116.0</c:v>
                </c:pt>
                <c:pt idx="740">
                  <c:v>40119.0</c:v>
                </c:pt>
                <c:pt idx="741">
                  <c:v>40120.0</c:v>
                </c:pt>
                <c:pt idx="742">
                  <c:v>40121.0</c:v>
                </c:pt>
                <c:pt idx="743">
                  <c:v>40122.0</c:v>
                </c:pt>
                <c:pt idx="744">
                  <c:v>40123.0</c:v>
                </c:pt>
                <c:pt idx="745">
                  <c:v>40126.0</c:v>
                </c:pt>
                <c:pt idx="746">
                  <c:v>40127.0</c:v>
                </c:pt>
                <c:pt idx="747">
                  <c:v>40128.0</c:v>
                </c:pt>
                <c:pt idx="748">
                  <c:v>40129.0</c:v>
                </c:pt>
                <c:pt idx="749">
                  <c:v>40130.0</c:v>
                </c:pt>
                <c:pt idx="750">
                  <c:v>40133.0</c:v>
                </c:pt>
                <c:pt idx="751">
                  <c:v>40134.0</c:v>
                </c:pt>
                <c:pt idx="752">
                  <c:v>40135.0</c:v>
                </c:pt>
                <c:pt idx="753">
                  <c:v>40136.0</c:v>
                </c:pt>
                <c:pt idx="754">
                  <c:v>40137.0</c:v>
                </c:pt>
                <c:pt idx="755">
                  <c:v>40140.0</c:v>
                </c:pt>
                <c:pt idx="756">
                  <c:v>40141.0</c:v>
                </c:pt>
                <c:pt idx="757">
                  <c:v>40142.0</c:v>
                </c:pt>
                <c:pt idx="758">
                  <c:v>40143.0</c:v>
                </c:pt>
                <c:pt idx="759">
                  <c:v>40144.0</c:v>
                </c:pt>
                <c:pt idx="760">
                  <c:v>40147.0</c:v>
                </c:pt>
                <c:pt idx="761">
                  <c:v>40148.0</c:v>
                </c:pt>
                <c:pt idx="762">
                  <c:v>40149.0</c:v>
                </c:pt>
                <c:pt idx="763">
                  <c:v>40150.0</c:v>
                </c:pt>
                <c:pt idx="764">
                  <c:v>40151.0</c:v>
                </c:pt>
                <c:pt idx="765">
                  <c:v>40154.0</c:v>
                </c:pt>
                <c:pt idx="766">
                  <c:v>40155.0</c:v>
                </c:pt>
                <c:pt idx="767">
                  <c:v>40156.0</c:v>
                </c:pt>
                <c:pt idx="768">
                  <c:v>40157.0</c:v>
                </c:pt>
                <c:pt idx="769">
                  <c:v>40158.0</c:v>
                </c:pt>
                <c:pt idx="770">
                  <c:v>40161.0</c:v>
                </c:pt>
                <c:pt idx="771">
                  <c:v>40162.0</c:v>
                </c:pt>
                <c:pt idx="772">
                  <c:v>40163.0</c:v>
                </c:pt>
                <c:pt idx="773">
                  <c:v>40164.0</c:v>
                </c:pt>
                <c:pt idx="774">
                  <c:v>40165.0</c:v>
                </c:pt>
                <c:pt idx="775">
                  <c:v>40168.0</c:v>
                </c:pt>
                <c:pt idx="776">
                  <c:v>40169.0</c:v>
                </c:pt>
                <c:pt idx="777">
                  <c:v>40170.0</c:v>
                </c:pt>
                <c:pt idx="778">
                  <c:v>40171.0</c:v>
                </c:pt>
                <c:pt idx="779">
                  <c:v>40172.0</c:v>
                </c:pt>
                <c:pt idx="780">
                  <c:v>40175.0</c:v>
                </c:pt>
                <c:pt idx="781">
                  <c:v>40176.0</c:v>
                </c:pt>
                <c:pt idx="782">
                  <c:v>40177.0</c:v>
                </c:pt>
                <c:pt idx="783">
                  <c:v>40178.0</c:v>
                </c:pt>
                <c:pt idx="784">
                  <c:v>40179.0</c:v>
                </c:pt>
                <c:pt idx="785">
                  <c:v>40182.0</c:v>
                </c:pt>
                <c:pt idx="786">
                  <c:v>40183.0</c:v>
                </c:pt>
                <c:pt idx="787">
                  <c:v>40184.0</c:v>
                </c:pt>
                <c:pt idx="788">
                  <c:v>40185.0</c:v>
                </c:pt>
                <c:pt idx="789">
                  <c:v>40186.0</c:v>
                </c:pt>
                <c:pt idx="790">
                  <c:v>40189.0</c:v>
                </c:pt>
                <c:pt idx="791">
                  <c:v>40190.0</c:v>
                </c:pt>
                <c:pt idx="792">
                  <c:v>40191.0</c:v>
                </c:pt>
                <c:pt idx="793">
                  <c:v>40192.0</c:v>
                </c:pt>
                <c:pt idx="794">
                  <c:v>40193.0</c:v>
                </c:pt>
                <c:pt idx="795">
                  <c:v>40196.0</c:v>
                </c:pt>
                <c:pt idx="796">
                  <c:v>40197.0</c:v>
                </c:pt>
                <c:pt idx="797">
                  <c:v>40198.0</c:v>
                </c:pt>
                <c:pt idx="798">
                  <c:v>40199.0</c:v>
                </c:pt>
                <c:pt idx="799">
                  <c:v>40200.0</c:v>
                </c:pt>
                <c:pt idx="800">
                  <c:v>40203.0</c:v>
                </c:pt>
                <c:pt idx="801">
                  <c:v>40204.0</c:v>
                </c:pt>
                <c:pt idx="802">
                  <c:v>40205.0</c:v>
                </c:pt>
                <c:pt idx="803">
                  <c:v>40206.0</c:v>
                </c:pt>
                <c:pt idx="804">
                  <c:v>40207.0</c:v>
                </c:pt>
                <c:pt idx="805">
                  <c:v>40210.0</c:v>
                </c:pt>
                <c:pt idx="806">
                  <c:v>40211.0</c:v>
                </c:pt>
                <c:pt idx="807">
                  <c:v>40212.0</c:v>
                </c:pt>
                <c:pt idx="808">
                  <c:v>40213.0</c:v>
                </c:pt>
                <c:pt idx="809">
                  <c:v>40214.0</c:v>
                </c:pt>
                <c:pt idx="810">
                  <c:v>40217.0</c:v>
                </c:pt>
                <c:pt idx="811">
                  <c:v>40218.0</c:v>
                </c:pt>
                <c:pt idx="812">
                  <c:v>40219.0</c:v>
                </c:pt>
                <c:pt idx="813">
                  <c:v>40220.0</c:v>
                </c:pt>
                <c:pt idx="814">
                  <c:v>40221.0</c:v>
                </c:pt>
                <c:pt idx="815">
                  <c:v>40224.0</c:v>
                </c:pt>
                <c:pt idx="816">
                  <c:v>40225.0</c:v>
                </c:pt>
                <c:pt idx="817">
                  <c:v>40226.0</c:v>
                </c:pt>
                <c:pt idx="818">
                  <c:v>40227.0</c:v>
                </c:pt>
                <c:pt idx="819">
                  <c:v>40228.0</c:v>
                </c:pt>
                <c:pt idx="820">
                  <c:v>40231.0</c:v>
                </c:pt>
                <c:pt idx="821">
                  <c:v>40232.0</c:v>
                </c:pt>
                <c:pt idx="822">
                  <c:v>40233.0</c:v>
                </c:pt>
                <c:pt idx="823">
                  <c:v>40234.0</c:v>
                </c:pt>
                <c:pt idx="824">
                  <c:v>40235.0</c:v>
                </c:pt>
                <c:pt idx="825">
                  <c:v>40238.0</c:v>
                </c:pt>
                <c:pt idx="826">
                  <c:v>40239.0</c:v>
                </c:pt>
                <c:pt idx="827">
                  <c:v>40240.0</c:v>
                </c:pt>
                <c:pt idx="828">
                  <c:v>40241.0</c:v>
                </c:pt>
                <c:pt idx="829">
                  <c:v>40242.0</c:v>
                </c:pt>
                <c:pt idx="830">
                  <c:v>40245.0</c:v>
                </c:pt>
                <c:pt idx="831">
                  <c:v>40246.0</c:v>
                </c:pt>
                <c:pt idx="832">
                  <c:v>40247.0</c:v>
                </c:pt>
                <c:pt idx="833">
                  <c:v>40248.0</c:v>
                </c:pt>
                <c:pt idx="834">
                  <c:v>40249.0</c:v>
                </c:pt>
                <c:pt idx="835">
                  <c:v>40252.0</c:v>
                </c:pt>
                <c:pt idx="836">
                  <c:v>40253.0</c:v>
                </c:pt>
                <c:pt idx="837">
                  <c:v>40254.0</c:v>
                </c:pt>
                <c:pt idx="838">
                  <c:v>40255.0</c:v>
                </c:pt>
                <c:pt idx="839">
                  <c:v>40256.0</c:v>
                </c:pt>
                <c:pt idx="840">
                  <c:v>40259.0</c:v>
                </c:pt>
                <c:pt idx="841">
                  <c:v>40260.0</c:v>
                </c:pt>
                <c:pt idx="842">
                  <c:v>40261.0</c:v>
                </c:pt>
                <c:pt idx="843">
                  <c:v>40262.0</c:v>
                </c:pt>
                <c:pt idx="844">
                  <c:v>40263.0</c:v>
                </c:pt>
                <c:pt idx="845">
                  <c:v>40266.0</c:v>
                </c:pt>
                <c:pt idx="846">
                  <c:v>40267.0</c:v>
                </c:pt>
                <c:pt idx="847">
                  <c:v>40268.0</c:v>
                </c:pt>
                <c:pt idx="848">
                  <c:v>40269.0</c:v>
                </c:pt>
                <c:pt idx="849">
                  <c:v>40270.0</c:v>
                </c:pt>
                <c:pt idx="850">
                  <c:v>40273.0</c:v>
                </c:pt>
                <c:pt idx="851">
                  <c:v>40274.0</c:v>
                </c:pt>
                <c:pt idx="852">
                  <c:v>40275.0</c:v>
                </c:pt>
                <c:pt idx="853">
                  <c:v>40276.0</c:v>
                </c:pt>
                <c:pt idx="854">
                  <c:v>40277.0</c:v>
                </c:pt>
                <c:pt idx="855">
                  <c:v>40280.0</c:v>
                </c:pt>
                <c:pt idx="856">
                  <c:v>40281.0</c:v>
                </c:pt>
                <c:pt idx="857">
                  <c:v>40282.0</c:v>
                </c:pt>
                <c:pt idx="858">
                  <c:v>40283.0</c:v>
                </c:pt>
                <c:pt idx="859">
                  <c:v>40284.0</c:v>
                </c:pt>
                <c:pt idx="860">
                  <c:v>40287.0</c:v>
                </c:pt>
                <c:pt idx="861">
                  <c:v>40288.0</c:v>
                </c:pt>
                <c:pt idx="862">
                  <c:v>40289.0</c:v>
                </c:pt>
                <c:pt idx="863">
                  <c:v>40290.0</c:v>
                </c:pt>
                <c:pt idx="864">
                  <c:v>40291.0</c:v>
                </c:pt>
                <c:pt idx="865">
                  <c:v>40294.0</c:v>
                </c:pt>
                <c:pt idx="866">
                  <c:v>40295.0</c:v>
                </c:pt>
                <c:pt idx="867">
                  <c:v>40296.0</c:v>
                </c:pt>
                <c:pt idx="868">
                  <c:v>40297.0</c:v>
                </c:pt>
                <c:pt idx="869">
                  <c:v>40298.0</c:v>
                </c:pt>
                <c:pt idx="870">
                  <c:v>40301.0</c:v>
                </c:pt>
                <c:pt idx="871">
                  <c:v>40302.0</c:v>
                </c:pt>
                <c:pt idx="872">
                  <c:v>40303.0</c:v>
                </c:pt>
                <c:pt idx="873">
                  <c:v>40304.0</c:v>
                </c:pt>
                <c:pt idx="874">
                  <c:v>40305.0</c:v>
                </c:pt>
                <c:pt idx="875">
                  <c:v>40308.0</c:v>
                </c:pt>
                <c:pt idx="876">
                  <c:v>40309.0</c:v>
                </c:pt>
                <c:pt idx="877">
                  <c:v>40310.0</c:v>
                </c:pt>
                <c:pt idx="878">
                  <c:v>40311.0</c:v>
                </c:pt>
                <c:pt idx="879">
                  <c:v>40312.0</c:v>
                </c:pt>
                <c:pt idx="880">
                  <c:v>40315.0</c:v>
                </c:pt>
                <c:pt idx="881">
                  <c:v>40316.0</c:v>
                </c:pt>
                <c:pt idx="882">
                  <c:v>40317.0</c:v>
                </c:pt>
                <c:pt idx="883">
                  <c:v>40318.0</c:v>
                </c:pt>
                <c:pt idx="884">
                  <c:v>40319.0</c:v>
                </c:pt>
                <c:pt idx="885">
                  <c:v>40322.0</c:v>
                </c:pt>
                <c:pt idx="886">
                  <c:v>40323.0</c:v>
                </c:pt>
                <c:pt idx="887">
                  <c:v>40324.0</c:v>
                </c:pt>
                <c:pt idx="888">
                  <c:v>40325.0</c:v>
                </c:pt>
                <c:pt idx="889">
                  <c:v>40326.0</c:v>
                </c:pt>
                <c:pt idx="890">
                  <c:v>40329.0</c:v>
                </c:pt>
                <c:pt idx="891">
                  <c:v>40330.0</c:v>
                </c:pt>
                <c:pt idx="892">
                  <c:v>40331.0</c:v>
                </c:pt>
                <c:pt idx="893">
                  <c:v>40332.0</c:v>
                </c:pt>
                <c:pt idx="894">
                  <c:v>40333.0</c:v>
                </c:pt>
                <c:pt idx="895">
                  <c:v>40336.0</c:v>
                </c:pt>
                <c:pt idx="896">
                  <c:v>40337.0</c:v>
                </c:pt>
                <c:pt idx="897">
                  <c:v>40338.0</c:v>
                </c:pt>
                <c:pt idx="898">
                  <c:v>40339.0</c:v>
                </c:pt>
                <c:pt idx="899">
                  <c:v>40340.0</c:v>
                </c:pt>
                <c:pt idx="900">
                  <c:v>40343.0</c:v>
                </c:pt>
                <c:pt idx="901">
                  <c:v>40344.0</c:v>
                </c:pt>
                <c:pt idx="902">
                  <c:v>40345.0</c:v>
                </c:pt>
                <c:pt idx="903">
                  <c:v>40346.0</c:v>
                </c:pt>
                <c:pt idx="904">
                  <c:v>40347.0</c:v>
                </c:pt>
                <c:pt idx="905">
                  <c:v>40350.0</c:v>
                </c:pt>
                <c:pt idx="906">
                  <c:v>40351.0</c:v>
                </c:pt>
                <c:pt idx="907">
                  <c:v>40352.0</c:v>
                </c:pt>
                <c:pt idx="908">
                  <c:v>40353.0</c:v>
                </c:pt>
                <c:pt idx="909">
                  <c:v>40354.0</c:v>
                </c:pt>
                <c:pt idx="910">
                  <c:v>40357.0</c:v>
                </c:pt>
                <c:pt idx="911">
                  <c:v>40358.0</c:v>
                </c:pt>
                <c:pt idx="912">
                  <c:v>40359.0</c:v>
                </c:pt>
                <c:pt idx="913">
                  <c:v>40360.0</c:v>
                </c:pt>
                <c:pt idx="914">
                  <c:v>40361.0</c:v>
                </c:pt>
                <c:pt idx="915">
                  <c:v>40364.0</c:v>
                </c:pt>
                <c:pt idx="916">
                  <c:v>40365.0</c:v>
                </c:pt>
                <c:pt idx="917">
                  <c:v>40366.0</c:v>
                </c:pt>
                <c:pt idx="918">
                  <c:v>40367.0</c:v>
                </c:pt>
                <c:pt idx="919">
                  <c:v>40368.0</c:v>
                </c:pt>
                <c:pt idx="920">
                  <c:v>40371.0</c:v>
                </c:pt>
                <c:pt idx="921">
                  <c:v>40372.0</c:v>
                </c:pt>
                <c:pt idx="922">
                  <c:v>40373.0</c:v>
                </c:pt>
                <c:pt idx="923">
                  <c:v>40374.0</c:v>
                </c:pt>
                <c:pt idx="924">
                  <c:v>40375.0</c:v>
                </c:pt>
                <c:pt idx="925">
                  <c:v>40378.0</c:v>
                </c:pt>
                <c:pt idx="926">
                  <c:v>40379.0</c:v>
                </c:pt>
                <c:pt idx="927">
                  <c:v>40380.0</c:v>
                </c:pt>
                <c:pt idx="928">
                  <c:v>40381.0</c:v>
                </c:pt>
                <c:pt idx="929">
                  <c:v>40382.0</c:v>
                </c:pt>
                <c:pt idx="930">
                  <c:v>40385.0</c:v>
                </c:pt>
                <c:pt idx="931">
                  <c:v>40386.0</c:v>
                </c:pt>
                <c:pt idx="932">
                  <c:v>40387.0</c:v>
                </c:pt>
                <c:pt idx="933">
                  <c:v>40388.0</c:v>
                </c:pt>
                <c:pt idx="934">
                  <c:v>40389.0</c:v>
                </c:pt>
                <c:pt idx="935">
                  <c:v>40392.0</c:v>
                </c:pt>
                <c:pt idx="936">
                  <c:v>40393.0</c:v>
                </c:pt>
                <c:pt idx="937">
                  <c:v>40394.0</c:v>
                </c:pt>
                <c:pt idx="938">
                  <c:v>40395.0</c:v>
                </c:pt>
                <c:pt idx="939">
                  <c:v>40396.0</c:v>
                </c:pt>
                <c:pt idx="940">
                  <c:v>40399.0</c:v>
                </c:pt>
                <c:pt idx="941">
                  <c:v>40400.0</c:v>
                </c:pt>
                <c:pt idx="942">
                  <c:v>40401.0</c:v>
                </c:pt>
                <c:pt idx="943">
                  <c:v>40402.0</c:v>
                </c:pt>
                <c:pt idx="944">
                  <c:v>40403.0</c:v>
                </c:pt>
                <c:pt idx="945">
                  <c:v>40406.0</c:v>
                </c:pt>
                <c:pt idx="946">
                  <c:v>40407.0</c:v>
                </c:pt>
                <c:pt idx="947">
                  <c:v>40408.0</c:v>
                </c:pt>
                <c:pt idx="948">
                  <c:v>40409.0</c:v>
                </c:pt>
                <c:pt idx="949">
                  <c:v>40410.0</c:v>
                </c:pt>
                <c:pt idx="950">
                  <c:v>40413.0</c:v>
                </c:pt>
                <c:pt idx="951">
                  <c:v>40414.0</c:v>
                </c:pt>
                <c:pt idx="952">
                  <c:v>40415.0</c:v>
                </c:pt>
                <c:pt idx="953">
                  <c:v>40416.0</c:v>
                </c:pt>
                <c:pt idx="954">
                  <c:v>40417.0</c:v>
                </c:pt>
                <c:pt idx="955">
                  <c:v>40420.0</c:v>
                </c:pt>
                <c:pt idx="956">
                  <c:v>40421.0</c:v>
                </c:pt>
                <c:pt idx="957">
                  <c:v>40422.0</c:v>
                </c:pt>
                <c:pt idx="958">
                  <c:v>40423.0</c:v>
                </c:pt>
                <c:pt idx="959">
                  <c:v>40424.0</c:v>
                </c:pt>
                <c:pt idx="960">
                  <c:v>40427.0</c:v>
                </c:pt>
                <c:pt idx="961">
                  <c:v>40428.0</c:v>
                </c:pt>
                <c:pt idx="962">
                  <c:v>40429.0</c:v>
                </c:pt>
                <c:pt idx="963">
                  <c:v>40430.0</c:v>
                </c:pt>
                <c:pt idx="964">
                  <c:v>40431.0</c:v>
                </c:pt>
                <c:pt idx="965">
                  <c:v>40434.0</c:v>
                </c:pt>
                <c:pt idx="966">
                  <c:v>40435.0</c:v>
                </c:pt>
                <c:pt idx="967">
                  <c:v>40436.0</c:v>
                </c:pt>
                <c:pt idx="968">
                  <c:v>40437.0</c:v>
                </c:pt>
                <c:pt idx="969">
                  <c:v>40438.0</c:v>
                </c:pt>
                <c:pt idx="970">
                  <c:v>40441.0</c:v>
                </c:pt>
                <c:pt idx="971">
                  <c:v>40442.0</c:v>
                </c:pt>
                <c:pt idx="972">
                  <c:v>40443.0</c:v>
                </c:pt>
                <c:pt idx="973">
                  <c:v>40444.0</c:v>
                </c:pt>
                <c:pt idx="974">
                  <c:v>40445.0</c:v>
                </c:pt>
                <c:pt idx="975">
                  <c:v>40448.0</c:v>
                </c:pt>
                <c:pt idx="976">
                  <c:v>40449.0</c:v>
                </c:pt>
                <c:pt idx="977">
                  <c:v>40450.0</c:v>
                </c:pt>
                <c:pt idx="978">
                  <c:v>40451.0</c:v>
                </c:pt>
                <c:pt idx="979">
                  <c:v>40452.0</c:v>
                </c:pt>
                <c:pt idx="980">
                  <c:v>40455.0</c:v>
                </c:pt>
                <c:pt idx="981">
                  <c:v>40456.0</c:v>
                </c:pt>
                <c:pt idx="982">
                  <c:v>40457.0</c:v>
                </c:pt>
                <c:pt idx="983">
                  <c:v>40458.0</c:v>
                </c:pt>
                <c:pt idx="984">
                  <c:v>40459.0</c:v>
                </c:pt>
                <c:pt idx="985">
                  <c:v>40462.0</c:v>
                </c:pt>
                <c:pt idx="986">
                  <c:v>40463.0</c:v>
                </c:pt>
                <c:pt idx="987">
                  <c:v>40464.0</c:v>
                </c:pt>
                <c:pt idx="988">
                  <c:v>40465.0</c:v>
                </c:pt>
                <c:pt idx="989">
                  <c:v>40466.0</c:v>
                </c:pt>
                <c:pt idx="990">
                  <c:v>40469.0</c:v>
                </c:pt>
                <c:pt idx="991">
                  <c:v>40470.0</c:v>
                </c:pt>
                <c:pt idx="992">
                  <c:v>40471.0</c:v>
                </c:pt>
                <c:pt idx="993">
                  <c:v>40472.0</c:v>
                </c:pt>
                <c:pt idx="994">
                  <c:v>40473.0</c:v>
                </c:pt>
                <c:pt idx="995">
                  <c:v>40476.0</c:v>
                </c:pt>
                <c:pt idx="996">
                  <c:v>40477.0</c:v>
                </c:pt>
                <c:pt idx="997">
                  <c:v>40478.0</c:v>
                </c:pt>
                <c:pt idx="998">
                  <c:v>40479.0</c:v>
                </c:pt>
                <c:pt idx="999">
                  <c:v>40480.0</c:v>
                </c:pt>
                <c:pt idx="1000">
                  <c:v>40483.0</c:v>
                </c:pt>
                <c:pt idx="1001">
                  <c:v>40484.0</c:v>
                </c:pt>
                <c:pt idx="1002">
                  <c:v>40485.0</c:v>
                </c:pt>
                <c:pt idx="1003">
                  <c:v>40486.0</c:v>
                </c:pt>
                <c:pt idx="1004">
                  <c:v>40487.0</c:v>
                </c:pt>
                <c:pt idx="1005">
                  <c:v>40490.0</c:v>
                </c:pt>
                <c:pt idx="1006">
                  <c:v>40491.0</c:v>
                </c:pt>
                <c:pt idx="1007">
                  <c:v>40492.0</c:v>
                </c:pt>
                <c:pt idx="1008">
                  <c:v>40493.0</c:v>
                </c:pt>
                <c:pt idx="1009">
                  <c:v>40494.0</c:v>
                </c:pt>
                <c:pt idx="1010">
                  <c:v>40497.0</c:v>
                </c:pt>
                <c:pt idx="1011">
                  <c:v>40498.0</c:v>
                </c:pt>
                <c:pt idx="1012">
                  <c:v>40499.0</c:v>
                </c:pt>
                <c:pt idx="1013">
                  <c:v>40500.0</c:v>
                </c:pt>
                <c:pt idx="1014">
                  <c:v>40501.0</c:v>
                </c:pt>
                <c:pt idx="1015">
                  <c:v>40504.0</c:v>
                </c:pt>
                <c:pt idx="1016">
                  <c:v>40505.0</c:v>
                </c:pt>
                <c:pt idx="1017">
                  <c:v>40506.0</c:v>
                </c:pt>
                <c:pt idx="1018">
                  <c:v>40507.0</c:v>
                </c:pt>
                <c:pt idx="1019">
                  <c:v>40508.0</c:v>
                </c:pt>
                <c:pt idx="1020">
                  <c:v>40511.0</c:v>
                </c:pt>
                <c:pt idx="1021">
                  <c:v>40512.0</c:v>
                </c:pt>
                <c:pt idx="1022">
                  <c:v>40513.0</c:v>
                </c:pt>
                <c:pt idx="1023">
                  <c:v>40514.0</c:v>
                </c:pt>
                <c:pt idx="1024">
                  <c:v>40515.0</c:v>
                </c:pt>
                <c:pt idx="1025">
                  <c:v>40518.0</c:v>
                </c:pt>
                <c:pt idx="1026">
                  <c:v>40519.0</c:v>
                </c:pt>
                <c:pt idx="1027">
                  <c:v>40520.0</c:v>
                </c:pt>
                <c:pt idx="1028">
                  <c:v>40521.0</c:v>
                </c:pt>
                <c:pt idx="1029">
                  <c:v>40522.0</c:v>
                </c:pt>
                <c:pt idx="1030">
                  <c:v>40525.0</c:v>
                </c:pt>
                <c:pt idx="1031">
                  <c:v>40526.0</c:v>
                </c:pt>
                <c:pt idx="1032">
                  <c:v>40527.0</c:v>
                </c:pt>
                <c:pt idx="1033">
                  <c:v>40528.0</c:v>
                </c:pt>
                <c:pt idx="1034">
                  <c:v>40529.0</c:v>
                </c:pt>
                <c:pt idx="1035">
                  <c:v>40532.0</c:v>
                </c:pt>
                <c:pt idx="1036">
                  <c:v>40533.0</c:v>
                </c:pt>
                <c:pt idx="1037">
                  <c:v>40534.0</c:v>
                </c:pt>
                <c:pt idx="1038">
                  <c:v>40535.0</c:v>
                </c:pt>
                <c:pt idx="1039">
                  <c:v>40536.0</c:v>
                </c:pt>
                <c:pt idx="1040">
                  <c:v>40539.0</c:v>
                </c:pt>
                <c:pt idx="1041">
                  <c:v>40540.0</c:v>
                </c:pt>
                <c:pt idx="1042">
                  <c:v>40541.0</c:v>
                </c:pt>
                <c:pt idx="1043">
                  <c:v>40542.0</c:v>
                </c:pt>
                <c:pt idx="1044">
                  <c:v>40543.0</c:v>
                </c:pt>
                <c:pt idx="1045">
                  <c:v>40546.0</c:v>
                </c:pt>
                <c:pt idx="1046">
                  <c:v>40547.0</c:v>
                </c:pt>
                <c:pt idx="1047">
                  <c:v>40548.0</c:v>
                </c:pt>
                <c:pt idx="1048">
                  <c:v>40549.0</c:v>
                </c:pt>
                <c:pt idx="1049">
                  <c:v>40550.0</c:v>
                </c:pt>
                <c:pt idx="1050">
                  <c:v>40553.0</c:v>
                </c:pt>
                <c:pt idx="1051">
                  <c:v>40554.0</c:v>
                </c:pt>
                <c:pt idx="1052">
                  <c:v>40555.0</c:v>
                </c:pt>
                <c:pt idx="1053">
                  <c:v>40556.0</c:v>
                </c:pt>
                <c:pt idx="1054">
                  <c:v>40557.0</c:v>
                </c:pt>
                <c:pt idx="1055">
                  <c:v>40560.0</c:v>
                </c:pt>
                <c:pt idx="1056">
                  <c:v>40561.0</c:v>
                </c:pt>
                <c:pt idx="1057">
                  <c:v>40562.0</c:v>
                </c:pt>
                <c:pt idx="1058">
                  <c:v>40563.0</c:v>
                </c:pt>
                <c:pt idx="1059">
                  <c:v>40564.0</c:v>
                </c:pt>
                <c:pt idx="1060">
                  <c:v>40567.0</c:v>
                </c:pt>
                <c:pt idx="1061">
                  <c:v>40568.0</c:v>
                </c:pt>
                <c:pt idx="1062">
                  <c:v>40569.0</c:v>
                </c:pt>
                <c:pt idx="1063">
                  <c:v>40570.0</c:v>
                </c:pt>
                <c:pt idx="1064">
                  <c:v>40571.0</c:v>
                </c:pt>
                <c:pt idx="1065">
                  <c:v>40574.0</c:v>
                </c:pt>
                <c:pt idx="1066">
                  <c:v>40575.0</c:v>
                </c:pt>
                <c:pt idx="1067">
                  <c:v>40576.0</c:v>
                </c:pt>
                <c:pt idx="1068">
                  <c:v>40577.0</c:v>
                </c:pt>
                <c:pt idx="1069">
                  <c:v>40578.0</c:v>
                </c:pt>
                <c:pt idx="1070">
                  <c:v>40581.0</c:v>
                </c:pt>
                <c:pt idx="1071">
                  <c:v>40582.0</c:v>
                </c:pt>
                <c:pt idx="1072">
                  <c:v>40583.0</c:v>
                </c:pt>
                <c:pt idx="1073">
                  <c:v>40584.0</c:v>
                </c:pt>
                <c:pt idx="1074">
                  <c:v>40585.0</c:v>
                </c:pt>
                <c:pt idx="1075">
                  <c:v>40588.0</c:v>
                </c:pt>
                <c:pt idx="1076">
                  <c:v>40589.0</c:v>
                </c:pt>
                <c:pt idx="1077">
                  <c:v>40590.0</c:v>
                </c:pt>
                <c:pt idx="1078">
                  <c:v>40591.0</c:v>
                </c:pt>
                <c:pt idx="1079">
                  <c:v>40592.0</c:v>
                </c:pt>
                <c:pt idx="1080">
                  <c:v>40595.0</c:v>
                </c:pt>
                <c:pt idx="1081">
                  <c:v>40596.0</c:v>
                </c:pt>
                <c:pt idx="1082">
                  <c:v>40597.0</c:v>
                </c:pt>
                <c:pt idx="1083">
                  <c:v>40598.0</c:v>
                </c:pt>
                <c:pt idx="1084">
                  <c:v>40599.0</c:v>
                </c:pt>
                <c:pt idx="1085">
                  <c:v>40602.0</c:v>
                </c:pt>
                <c:pt idx="1086">
                  <c:v>40603.0</c:v>
                </c:pt>
                <c:pt idx="1087">
                  <c:v>40604.0</c:v>
                </c:pt>
                <c:pt idx="1088">
                  <c:v>40605.0</c:v>
                </c:pt>
                <c:pt idx="1089">
                  <c:v>40606.0</c:v>
                </c:pt>
                <c:pt idx="1090">
                  <c:v>40609.0</c:v>
                </c:pt>
                <c:pt idx="1091">
                  <c:v>40610.0</c:v>
                </c:pt>
                <c:pt idx="1092">
                  <c:v>40611.0</c:v>
                </c:pt>
                <c:pt idx="1093">
                  <c:v>40612.0</c:v>
                </c:pt>
                <c:pt idx="1094">
                  <c:v>40613.0</c:v>
                </c:pt>
                <c:pt idx="1095">
                  <c:v>40616.0</c:v>
                </c:pt>
                <c:pt idx="1096">
                  <c:v>40617.0</c:v>
                </c:pt>
                <c:pt idx="1097">
                  <c:v>40618.0</c:v>
                </c:pt>
                <c:pt idx="1098">
                  <c:v>40619.0</c:v>
                </c:pt>
                <c:pt idx="1099">
                  <c:v>40620.0</c:v>
                </c:pt>
                <c:pt idx="1100">
                  <c:v>40623.0</c:v>
                </c:pt>
                <c:pt idx="1101">
                  <c:v>40624.0</c:v>
                </c:pt>
                <c:pt idx="1102">
                  <c:v>40625.0</c:v>
                </c:pt>
                <c:pt idx="1103">
                  <c:v>40626.0</c:v>
                </c:pt>
                <c:pt idx="1104">
                  <c:v>40627.0</c:v>
                </c:pt>
                <c:pt idx="1105">
                  <c:v>40630.0</c:v>
                </c:pt>
                <c:pt idx="1106">
                  <c:v>40631.0</c:v>
                </c:pt>
                <c:pt idx="1107">
                  <c:v>40632.0</c:v>
                </c:pt>
                <c:pt idx="1108">
                  <c:v>40633.0</c:v>
                </c:pt>
                <c:pt idx="1109">
                  <c:v>40634.0</c:v>
                </c:pt>
                <c:pt idx="1110">
                  <c:v>40637.0</c:v>
                </c:pt>
                <c:pt idx="1111">
                  <c:v>40638.0</c:v>
                </c:pt>
                <c:pt idx="1112">
                  <c:v>40639.0</c:v>
                </c:pt>
                <c:pt idx="1113">
                  <c:v>40640.0</c:v>
                </c:pt>
                <c:pt idx="1114">
                  <c:v>40641.0</c:v>
                </c:pt>
                <c:pt idx="1115">
                  <c:v>40644.0</c:v>
                </c:pt>
                <c:pt idx="1116">
                  <c:v>40645.0</c:v>
                </c:pt>
                <c:pt idx="1117">
                  <c:v>40646.0</c:v>
                </c:pt>
                <c:pt idx="1118">
                  <c:v>40647.0</c:v>
                </c:pt>
                <c:pt idx="1119">
                  <c:v>40648.0</c:v>
                </c:pt>
                <c:pt idx="1120">
                  <c:v>40651.0</c:v>
                </c:pt>
                <c:pt idx="1121">
                  <c:v>40652.0</c:v>
                </c:pt>
                <c:pt idx="1122">
                  <c:v>40653.0</c:v>
                </c:pt>
                <c:pt idx="1123">
                  <c:v>40654.0</c:v>
                </c:pt>
                <c:pt idx="1124">
                  <c:v>40655.0</c:v>
                </c:pt>
                <c:pt idx="1125">
                  <c:v>40658.0</c:v>
                </c:pt>
                <c:pt idx="1126">
                  <c:v>40659.0</c:v>
                </c:pt>
                <c:pt idx="1127">
                  <c:v>40660.0</c:v>
                </c:pt>
                <c:pt idx="1128">
                  <c:v>40661.0</c:v>
                </c:pt>
                <c:pt idx="1129">
                  <c:v>40662.0</c:v>
                </c:pt>
                <c:pt idx="1130">
                  <c:v>40665.0</c:v>
                </c:pt>
                <c:pt idx="1131">
                  <c:v>40666.0</c:v>
                </c:pt>
                <c:pt idx="1132">
                  <c:v>40667.0</c:v>
                </c:pt>
                <c:pt idx="1133">
                  <c:v>40668.0</c:v>
                </c:pt>
                <c:pt idx="1134">
                  <c:v>40669.0</c:v>
                </c:pt>
                <c:pt idx="1135">
                  <c:v>40672.0</c:v>
                </c:pt>
                <c:pt idx="1136">
                  <c:v>40673.0</c:v>
                </c:pt>
                <c:pt idx="1137">
                  <c:v>40674.0</c:v>
                </c:pt>
                <c:pt idx="1138">
                  <c:v>40675.0</c:v>
                </c:pt>
                <c:pt idx="1139">
                  <c:v>40676.0</c:v>
                </c:pt>
                <c:pt idx="1140">
                  <c:v>40679.0</c:v>
                </c:pt>
                <c:pt idx="1141">
                  <c:v>40680.0</c:v>
                </c:pt>
                <c:pt idx="1142">
                  <c:v>40681.0</c:v>
                </c:pt>
                <c:pt idx="1143">
                  <c:v>40682.0</c:v>
                </c:pt>
                <c:pt idx="1144">
                  <c:v>40683.0</c:v>
                </c:pt>
                <c:pt idx="1145">
                  <c:v>40686.0</c:v>
                </c:pt>
                <c:pt idx="1146">
                  <c:v>40687.0</c:v>
                </c:pt>
                <c:pt idx="1147">
                  <c:v>40688.0</c:v>
                </c:pt>
                <c:pt idx="1148">
                  <c:v>40689.0</c:v>
                </c:pt>
                <c:pt idx="1149">
                  <c:v>40690.0</c:v>
                </c:pt>
                <c:pt idx="1150">
                  <c:v>40693.0</c:v>
                </c:pt>
                <c:pt idx="1151">
                  <c:v>40694.0</c:v>
                </c:pt>
                <c:pt idx="1152">
                  <c:v>40695.0</c:v>
                </c:pt>
                <c:pt idx="1153">
                  <c:v>40696.0</c:v>
                </c:pt>
                <c:pt idx="1154">
                  <c:v>40697.0</c:v>
                </c:pt>
                <c:pt idx="1155">
                  <c:v>40700.0</c:v>
                </c:pt>
                <c:pt idx="1156">
                  <c:v>40701.0</c:v>
                </c:pt>
                <c:pt idx="1157">
                  <c:v>40702.0</c:v>
                </c:pt>
                <c:pt idx="1158">
                  <c:v>40703.0</c:v>
                </c:pt>
                <c:pt idx="1159">
                  <c:v>40704.0</c:v>
                </c:pt>
                <c:pt idx="1160">
                  <c:v>40707.0</c:v>
                </c:pt>
                <c:pt idx="1161">
                  <c:v>40708.0</c:v>
                </c:pt>
                <c:pt idx="1162">
                  <c:v>40709.0</c:v>
                </c:pt>
                <c:pt idx="1163">
                  <c:v>40710.0</c:v>
                </c:pt>
                <c:pt idx="1164">
                  <c:v>40711.0</c:v>
                </c:pt>
                <c:pt idx="1165">
                  <c:v>40714.0</c:v>
                </c:pt>
                <c:pt idx="1166">
                  <c:v>40715.0</c:v>
                </c:pt>
                <c:pt idx="1167">
                  <c:v>40716.0</c:v>
                </c:pt>
                <c:pt idx="1168">
                  <c:v>40717.0</c:v>
                </c:pt>
                <c:pt idx="1169">
                  <c:v>40718.0</c:v>
                </c:pt>
                <c:pt idx="1170">
                  <c:v>40721.0</c:v>
                </c:pt>
                <c:pt idx="1171">
                  <c:v>40722.0</c:v>
                </c:pt>
                <c:pt idx="1172">
                  <c:v>40723.0</c:v>
                </c:pt>
                <c:pt idx="1173">
                  <c:v>40724.0</c:v>
                </c:pt>
                <c:pt idx="1174">
                  <c:v>40725.0</c:v>
                </c:pt>
                <c:pt idx="1175">
                  <c:v>40728.0</c:v>
                </c:pt>
                <c:pt idx="1176">
                  <c:v>40729.0</c:v>
                </c:pt>
                <c:pt idx="1177">
                  <c:v>40730.0</c:v>
                </c:pt>
                <c:pt idx="1178">
                  <c:v>40731.0</c:v>
                </c:pt>
                <c:pt idx="1179">
                  <c:v>40732.0</c:v>
                </c:pt>
                <c:pt idx="1180">
                  <c:v>40735.0</c:v>
                </c:pt>
                <c:pt idx="1181">
                  <c:v>40736.0</c:v>
                </c:pt>
                <c:pt idx="1182">
                  <c:v>40737.0</c:v>
                </c:pt>
                <c:pt idx="1183">
                  <c:v>40738.0</c:v>
                </c:pt>
                <c:pt idx="1184">
                  <c:v>40739.0</c:v>
                </c:pt>
                <c:pt idx="1185">
                  <c:v>40742.0</c:v>
                </c:pt>
                <c:pt idx="1186">
                  <c:v>40743.0</c:v>
                </c:pt>
                <c:pt idx="1187">
                  <c:v>40744.0</c:v>
                </c:pt>
                <c:pt idx="1188">
                  <c:v>40745.0</c:v>
                </c:pt>
                <c:pt idx="1189">
                  <c:v>40746.0</c:v>
                </c:pt>
                <c:pt idx="1190">
                  <c:v>40749.0</c:v>
                </c:pt>
                <c:pt idx="1191">
                  <c:v>40750.0</c:v>
                </c:pt>
                <c:pt idx="1192">
                  <c:v>40751.0</c:v>
                </c:pt>
                <c:pt idx="1193">
                  <c:v>40752.0</c:v>
                </c:pt>
                <c:pt idx="1194">
                  <c:v>40753.0</c:v>
                </c:pt>
                <c:pt idx="1195">
                  <c:v>40756.0</c:v>
                </c:pt>
                <c:pt idx="1196">
                  <c:v>40757.0</c:v>
                </c:pt>
                <c:pt idx="1197">
                  <c:v>40758.0</c:v>
                </c:pt>
                <c:pt idx="1198">
                  <c:v>40759.0</c:v>
                </c:pt>
                <c:pt idx="1199">
                  <c:v>40760.0</c:v>
                </c:pt>
                <c:pt idx="1200">
                  <c:v>40763.0</c:v>
                </c:pt>
                <c:pt idx="1201">
                  <c:v>40764.0</c:v>
                </c:pt>
                <c:pt idx="1202">
                  <c:v>40765.0</c:v>
                </c:pt>
                <c:pt idx="1203">
                  <c:v>40766.0</c:v>
                </c:pt>
                <c:pt idx="1204">
                  <c:v>40767.0</c:v>
                </c:pt>
                <c:pt idx="1205">
                  <c:v>40770.0</c:v>
                </c:pt>
                <c:pt idx="1206">
                  <c:v>40771.0</c:v>
                </c:pt>
                <c:pt idx="1207">
                  <c:v>40772.0</c:v>
                </c:pt>
                <c:pt idx="1208">
                  <c:v>40773.0</c:v>
                </c:pt>
                <c:pt idx="1209">
                  <c:v>40774.0</c:v>
                </c:pt>
                <c:pt idx="1210">
                  <c:v>40777.0</c:v>
                </c:pt>
                <c:pt idx="1211">
                  <c:v>40778.0</c:v>
                </c:pt>
                <c:pt idx="1212">
                  <c:v>40779.0</c:v>
                </c:pt>
                <c:pt idx="1213">
                  <c:v>40780.0</c:v>
                </c:pt>
                <c:pt idx="1214">
                  <c:v>40781.0</c:v>
                </c:pt>
                <c:pt idx="1215">
                  <c:v>40784.0</c:v>
                </c:pt>
                <c:pt idx="1216">
                  <c:v>40785.0</c:v>
                </c:pt>
                <c:pt idx="1217">
                  <c:v>40786.0</c:v>
                </c:pt>
                <c:pt idx="1218">
                  <c:v>40787.0</c:v>
                </c:pt>
                <c:pt idx="1219">
                  <c:v>40788.0</c:v>
                </c:pt>
                <c:pt idx="1220">
                  <c:v>40791.0</c:v>
                </c:pt>
                <c:pt idx="1221">
                  <c:v>40792.0</c:v>
                </c:pt>
                <c:pt idx="1222">
                  <c:v>40793.0</c:v>
                </c:pt>
                <c:pt idx="1223">
                  <c:v>40794.0</c:v>
                </c:pt>
                <c:pt idx="1224">
                  <c:v>40795.0</c:v>
                </c:pt>
                <c:pt idx="1225">
                  <c:v>40798.0</c:v>
                </c:pt>
                <c:pt idx="1226">
                  <c:v>40799.0</c:v>
                </c:pt>
                <c:pt idx="1227">
                  <c:v>40800.0</c:v>
                </c:pt>
                <c:pt idx="1228">
                  <c:v>40801.0</c:v>
                </c:pt>
                <c:pt idx="1229">
                  <c:v>40802.0</c:v>
                </c:pt>
                <c:pt idx="1230">
                  <c:v>40805.0</c:v>
                </c:pt>
                <c:pt idx="1231">
                  <c:v>40806.0</c:v>
                </c:pt>
                <c:pt idx="1232">
                  <c:v>40807.0</c:v>
                </c:pt>
                <c:pt idx="1233">
                  <c:v>40808.0</c:v>
                </c:pt>
                <c:pt idx="1234">
                  <c:v>40809.0</c:v>
                </c:pt>
                <c:pt idx="1235">
                  <c:v>40812.0</c:v>
                </c:pt>
                <c:pt idx="1236">
                  <c:v>40813.0</c:v>
                </c:pt>
                <c:pt idx="1237">
                  <c:v>40814.0</c:v>
                </c:pt>
                <c:pt idx="1238">
                  <c:v>40815.0</c:v>
                </c:pt>
                <c:pt idx="1239">
                  <c:v>40816.0</c:v>
                </c:pt>
                <c:pt idx="1240">
                  <c:v>40819.0</c:v>
                </c:pt>
                <c:pt idx="1241">
                  <c:v>40820.0</c:v>
                </c:pt>
                <c:pt idx="1242">
                  <c:v>40821.0</c:v>
                </c:pt>
                <c:pt idx="1243">
                  <c:v>40822.0</c:v>
                </c:pt>
                <c:pt idx="1244">
                  <c:v>40823.0</c:v>
                </c:pt>
                <c:pt idx="1245">
                  <c:v>40826.0</c:v>
                </c:pt>
                <c:pt idx="1246">
                  <c:v>40827.0</c:v>
                </c:pt>
                <c:pt idx="1247">
                  <c:v>40828.0</c:v>
                </c:pt>
                <c:pt idx="1248">
                  <c:v>40829.0</c:v>
                </c:pt>
                <c:pt idx="1249">
                  <c:v>40830.0</c:v>
                </c:pt>
                <c:pt idx="1250">
                  <c:v>40833.0</c:v>
                </c:pt>
                <c:pt idx="1251">
                  <c:v>40834.0</c:v>
                </c:pt>
                <c:pt idx="1252">
                  <c:v>40835.0</c:v>
                </c:pt>
                <c:pt idx="1253">
                  <c:v>40836.0</c:v>
                </c:pt>
                <c:pt idx="1254">
                  <c:v>40837.0</c:v>
                </c:pt>
                <c:pt idx="1255">
                  <c:v>40840.0</c:v>
                </c:pt>
                <c:pt idx="1256">
                  <c:v>40841.0</c:v>
                </c:pt>
                <c:pt idx="1257">
                  <c:v>40842.0</c:v>
                </c:pt>
                <c:pt idx="1258">
                  <c:v>40843.0</c:v>
                </c:pt>
                <c:pt idx="1259">
                  <c:v>40844.0</c:v>
                </c:pt>
                <c:pt idx="1260">
                  <c:v>40847.0</c:v>
                </c:pt>
                <c:pt idx="1261">
                  <c:v>40848.0</c:v>
                </c:pt>
                <c:pt idx="1262">
                  <c:v>40849.0</c:v>
                </c:pt>
                <c:pt idx="1263">
                  <c:v>40850.0</c:v>
                </c:pt>
                <c:pt idx="1264">
                  <c:v>40851.0</c:v>
                </c:pt>
                <c:pt idx="1265">
                  <c:v>40854.0</c:v>
                </c:pt>
                <c:pt idx="1266">
                  <c:v>40855.0</c:v>
                </c:pt>
                <c:pt idx="1267">
                  <c:v>40856.0</c:v>
                </c:pt>
                <c:pt idx="1268">
                  <c:v>40857.0</c:v>
                </c:pt>
                <c:pt idx="1269">
                  <c:v>40858.0</c:v>
                </c:pt>
                <c:pt idx="1270">
                  <c:v>40861.0</c:v>
                </c:pt>
                <c:pt idx="1271">
                  <c:v>40862.0</c:v>
                </c:pt>
                <c:pt idx="1272">
                  <c:v>40863.0</c:v>
                </c:pt>
                <c:pt idx="1273">
                  <c:v>40864.0</c:v>
                </c:pt>
                <c:pt idx="1274">
                  <c:v>40865.0</c:v>
                </c:pt>
                <c:pt idx="1275">
                  <c:v>40868.0</c:v>
                </c:pt>
                <c:pt idx="1276">
                  <c:v>40869.0</c:v>
                </c:pt>
                <c:pt idx="1277">
                  <c:v>40870.0</c:v>
                </c:pt>
                <c:pt idx="1278">
                  <c:v>40871.0</c:v>
                </c:pt>
                <c:pt idx="1279">
                  <c:v>40872.0</c:v>
                </c:pt>
                <c:pt idx="1280">
                  <c:v>40875.0</c:v>
                </c:pt>
                <c:pt idx="1281">
                  <c:v>40876.0</c:v>
                </c:pt>
                <c:pt idx="1282">
                  <c:v>40877.0</c:v>
                </c:pt>
                <c:pt idx="1283">
                  <c:v>40878.0</c:v>
                </c:pt>
                <c:pt idx="1284">
                  <c:v>40879.0</c:v>
                </c:pt>
                <c:pt idx="1285">
                  <c:v>40882.0</c:v>
                </c:pt>
                <c:pt idx="1286">
                  <c:v>40883.0</c:v>
                </c:pt>
                <c:pt idx="1287">
                  <c:v>40884.0</c:v>
                </c:pt>
                <c:pt idx="1288">
                  <c:v>40885.0</c:v>
                </c:pt>
                <c:pt idx="1289">
                  <c:v>40886.0</c:v>
                </c:pt>
                <c:pt idx="1290">
                  <c:v>40889.0</c:v>
                </c:pt>
                <c:pt idx="1291">
                  <c:v>40890.0</c:v>
                </c:pt>
                <c:pt idx="1292">
                  <c:v>40891.0</c:v>
                </c:pt>
                <c:pt idx="1293">
                  <c:v>40892.0</c:v>
                </c:pt>
                <c:pt idx="1294">
                  <c:v>40893.0</c:v>
                </c:pt>
                <c:pt idx="1295">
                  <c:v>40896.0</c:v>
                </c:pt>
                <c:pt idx="1296">
                  <c:v>40897.0</c:v>
                </c:pt>
                <c:pt idx="1297">
                  <c:v>40898.0</c:v>
                </c:pt>
                <c:pt idx="1298">
                  <c:v>40899.0</c:v>
                </c:pt>
                <c:pt idx="1299">
                  <c:v>40900.0</c:v>
                </c:pt>
                <c:pt idx="1300">
                  <c:v>40903.0</c:v>
                </c:pt>
                <c:pt idx="1301">
                  <c:v>40904.0</c:v>
                </c:pt>
                <c:pt idx="1302">
                  <c:v>40905.0</c:v>
                </c:pt>
                <c:pt idx="1303">
                  <c:v>40906.0</c:v>
                </c:pt>
                <c:pt idx="1304">
                  <c:v>40907.0</c:v>
                </c:pt>
                <c:pt idx="1305">
                  <c:v>40910.0</c:v>
                </c:pt>
                <c:pt idx="1306">
                  <c:v>40911.0</c:v>
                </c:pt>
                <c:pt idx="1307">
                  <c:v>40912.0</c:v>
                </c:pt>
                <c:pt idx="1308">
                  <c:v>40913.0</c:v>
                </c:pt>
                <c:pt idx="1309">
                  <c:v>40914.0</c:v>
                </c:pt>
                <c:pt idx="1310">
                  <c:v>40917.0</c:v>
                </c:pt>
                <c:pt idx="1311">
                  <c:v>40918.0</c:v>
                </c:pt>
                <c:pt idx="1312">
                  <c:v>40919.0</c:v>
                </c:pt>
                <c:pt idx="1313">
                  <c:v>40920.0</c:v>
                </c:pt>
                <c:pt idx="1314">
                  <c:v>40921.0</c:v>
                </c:pt>
                <c:pt idx="1315">
                  <c:v>40924.0</c:v>
                </c:pt>
                <c:pt idx="1316">
                  <c:v>40925.0</c:v>
                </c:pt>
                <c:pt idx="1317">
                  <c:v>40926.0</c:v>
                </c:pt>
                <c:pt idx="1318">
                  <c:v>40927.0</c:v>
                </c:pt>
                <c:pt idx="1319">
                  <c:v>40928.0</c:v>
                </c:pt>
                <c:pt idx="1320">
                  <c:v>40931.0</c:v>
                </c:pt>
                <c:pt idx="1321">
                  <c:v>40932.0</c:v>
                </c:pt>
                <c:pt idx="1322">
                  <c:v>40933.0</c:v>
                </c:pt>
                <c:pt idx="1323">
                  <c:v>40934.0</c:v>
                </c:pt>
                <c:pt idx="1324">
                  <c:v>40935.0</c:v>
                </c:pt>
                <c:pt idx="1325">
                  <c:v>40938.0</c:v>
                </c:pt>
                <c:pt idx="1326">
                  <c:v>40939.0</c:v>
                </c:pt>
                <c:pt idx="1327">
                  <c:v>40940.0</c:v>
                </c:pt>
                <c:pt idx="1328">
                  <c:v>40941.0</c:v>
                </c:pt>
                <c:pt idx="1329">
                  <c:v>40942.0</c:v>
                </c:pt>
                <c:pt idx="1330">
                  <c:v>40945.0</c:v>
                </c:pt>
                <c:pt idx="1331">
                  <c:v>40946.0</c:v>
                </c:pt>
                <c:pt idx="1332">
                  <c:v>40947.0</c:v>
                </c:pt>
                <c:pt idx="1333">
                  <c:v>40948.0</c:v>
                </c:pt>
                <c:pt idx="1334">
                  <c:v>40949.0</c:v>
                </c:pt>
                <c:pt idx="1335">
                  <c:v>40952.0</c:v>
                </c:pt>
                <c:pt idx="1336">
                  <c:v>40953.0</c:v>
                </c:pt>
                <c:pt idx="1337">
                  <c:v>40954.0</c:v>
                </c:pt>
                <c:pt idx="1338">
                  <c:v>40955.0</c:v>
                </c:pt>
                <c:pt idx="1339">
                  <c:v>40956.0</c:v>
                </c:pt>
                <c:pt idx="1340">
                  <c:v>40959.0</c:v>
                </c:pt>
                <c:pt idx="1341">
                  <c:v>40960.0</c:v>
                </c:pt>
                <c:pt idx="1342">
                  <c:v>40961.0</c:v>
                </c:pt>
                <c:pt idx="1343">
                  <c:v>40962.0</c:v>
                </c:pt>
                <c:pt idx="1344">
                  <c:v>40963.0</c:v>
                </c:pt>
                <c:pt idx="1345">
                  <c:v>40966.0</c:v>
                </c:pt>
                <c:pt idx="1346">
                  <c:v>40967.0</c:v>
                </c:pt>
                <c:pt idx="1347">
                  <c:v>40968.0</c:v>
                </c:pt>
                <c:pt idx="1348">
                  <c:v>40969.0</c:v>
                </c:pt>
                <c:pt idx="1349">
                  <c:v>40970.0</c:v>
                </c:pt>
                <c:pt idx="1350">
                  <c:v>40973.0</c:v>
                </c:pt>
                <c:pt idx="1351">
                  <c:v>40974.0</c:v>
                </c:pt>
                <c:pt idx="1352">
                  <c:v>40975.0</c:v>
                </c:pt>
                <c:pt idx="1353">
                  <c:v>40976.0</c:v>
                </c:pt>
                <c:pt idx="1354">
                  <c:v>40977.0</c:v>
                </c:pt>
                <c:pt idx="1355">
                  <c:v>40980.0</c:v>
                </c:pt>
                <c:pt idx="1356">
                  <c:v>40981.0</c:v>
                </c:pt>
                <c:pt idx="1357">
                  <c:v>40982.0</c:v>
                </c:pt>
                <c:pt idx="1358">
                  <c:v>40983.0</c:v>
                </c:pt>
                <c:pt idx="1359">
                  <c:v>40984.0</c:v>
                </c:pt>
                <c:pt idx="1360">
                  <c:v>40987.0</c:v>
                </c:pt>
                <c:pt idx="1361">
                  <c:v>40988.0</c:v>
                </c:pt>
                <c:pt idx="1362">
                  <c:v>40989.0</c:v>
                </c:pt>
                <c:pt idx="1363">
                  <c:v>40990.0</c:v>
                </c:pt>
                <c:pt idx="1364">
                  <c:v>40991.0</c:v>
                </c:pt>
                <c:pt idx="1365">
                  <c:v>40994.0</c:v>
                </c:pt>
                <c:pt idx="1366">
                  <c:v>40995.0</c:v>
                </c:pt>
                <c:pt idx="1367">
                  <c:v>40996.0</c:v>
                </c:pt>
                <c:pt idx="1368">
                  <c:v>40997.0</c:v>
                </c:pt>
                <c:pt idx="1369">
                  <c:v>40998.0</c:v>
                </c:pt>
                <c:pt idx="1370">
                  <c:v>41001.0</c:v>
                </c:pt>
                <c:pt idx="1371">
                  <c:v>41002.0</c:v>
                </c:pt>
                <c:pt idx="1372">
                  <c:v>41003.0</c:v>
                </c:pt>
                <c:pt idx="1373">
                  <c:v>41004.0</c:v>
                </c:pt>
                <c:pt idx="1374">
                  <c:v>41005.0</c:v>
                </c:pt>
                <c:pt idx="1375">
                  <c:v>41008.0</c:v>
                </c:pt>
                <c:pt idx="1376">
                  <c:v>41009.0</c:v>
                </c:pt>
                <c:pt idx="1377">
                  <c:v>41010.0</c:v>
                </c:pt>
                <c:pt idx="1378">
                  <c:v>41011.0</c:v>
                </c:pt>
                <c:pt idx="1379">
                  <c:v>41012.0</c:v>
                </c:pt>
                <c:pt idx="1380">
                  <c:v>41015.0</c:v>
                </c:pt>
                <c:pt idx="1381">
                  <c:v>41016.0</c:v>
                </c:pt>
                <c:pt idx="1382">
                  <c:v>41017.0</c:v>
                </c:pt>
                <c:pt idx="1383">
                  <c:v>41018.0</c:v>
                </c:pt>
                <c:pt idx="1384">
                  <c:v>41019.0</c:v>
                </c:pt>
                <c:pt idx="1385">
                  <c:v>41022.0</c:v>
                </c:pt>
                <c:pt idx="1386">
                  <c:v>41023.0</c:v>
                </c:pt>
                <c:pt idx="1387">
                  <c:v>41024.0</c:v>
                </c:pt>
                <c:pt idx="1388">
                  <c:v>41025.0</c:v>
                </c:pt>
                <c:pt idx="1389">
                  <c:v>41026.0</c:v>
                </c:pt>
                <c:pt idx="1390">
                  <c:v>41029.0</c:v>
                </c:pt>
                <c:pt idx="1391">
                  <c:v>41030.0</c:v>
                </c:pt>
                <c:pt idx="1392">
                  <c:v>41031.0</c:v>
                </c:pt>
                <c:pt idx="1393">
                  <c:v>41032.0</c:v>
                </c:pt>
                <c:pt idx="1394">
                  <c:v>41033.0</c:v>
                </c:pt>
                <c:pt idx="1395">
                  <c:v>41036.0</c:v>
                </c:pt>
                <c:pt idx="1396">
                  <c:v>41037.0</c:v>
                </c:pt>
                <c:pt idx="1397">
                  <c:v>41038.0</c:v>
                </c:pt>
                <c:pt idx="1398">
                  <c:v>41039.0</c:v>
                </c:pt>
                <c:pt idx="1399">
                  <c:v>41040.0</c:v>
                </c:pt>
                <c:pt idx="1400">
                  <c:v>41043.0</c:v>
                </c:pt>
                <c:pt idx="1401">
                  <c:v>41044.0</c:v>
                </c:pt>
                <c:pt idx="1402">
                  <c:v>41045.0</c:v>
                </c:pt>
                <c:pt idx="1403">
                  <c:v>41046.0</c:v>
                </c:pt>
                <c:pt idx="1404">
                  <c:v>41047.0</c:v>
                </c:pt>
                <c:pt idx="1405">
                  <c:v>41050.0</c:v>
                </c:pt>
                <c:pt idx="1406">
                  <c:v>41051.0</c:v>
                </c:pt>
                <c:pt idx="1407">
                  <c:v>41052.0</c:v>
                </c:pt>
                <c:pt idx="1408">
                  <c:v>41053.0</c:v>
                </c:pt>
                <c:pt idx="1409">
                  <c:v>41054.0</c:v>
                </c:pt>
                <c:pt idx="1410">
                  <c:v>41057.0</c:v>
                </c:pt>
                <c:pt idx="1411">
                  <c:v>41058.0</c:v>
                </c:pt>
                <c:pt idx="1412">
                  <c:v>41059.0</c:v>
                </c:pt>
                <c:pt idx="1413">
                  <c:v>41060.0</c:v>
                </c:pt>
                <c:pt idx="1414">
                  <c:v>41061.0</c:v>
                </c:pt>
                <c:pt idx="1415">
                  <c:v>41064.0</c:v>
                </c:pt>
                <c:pt idx="1416">
                  <c:v>41065.0</c:v>
                </c:pt>
                <c:pt idx="1417">
                  <c:v>41066.0</c:v>
                </c:pt>
                <c:pt idx="1418">
                  <c:v>41067.0</c:v>
                </c:pt>
                <c:pt idx="1419">
                  <c:v>41068.0</c:v>
                </c:pt>
                <c:pt idx="1420">
                  <c:v>41071.0</c:v>
                </c:pt>
                <c:pt idx="1421">
                  <c:v>41072.0</c:v>
                </c:pt>
                <c:pt idx="1422">
                  <c:v>41073.0</c:v>
                </c:pt>
                <c:pt idx="1423">
                  <c:v>41074.0</c:v>
                </c:pt>
                <c:pt idx="1424">
                  <c:v>41075.0</c:v>
                </c:pt>
                <c:pt idx="1425">
                  <c:v>41078.0</c:v>
                </c:pt>
                <c:pt idx="1426">
                  <c:v>41079.0</c:v>
                </c:pt>
                <c:pt idx="1427">
                  <c:v>41080.0</c:v>
                </c:pt>
                <c:pt idx="1428">
                  <c:v>41081.0</c:v>
                </c:pt>
                <c:pt idx="1429">
                  <c:v>41082.0</c:v>
                </c:pt>
                <c:pt idx="1430">
                  <c:v>41085.0</c:v>
                </c:pt>
                <c:pt idx="1431">
                  <c:v>41086.0</c:v>
                </c:pt>
                <c:pt idx="1432">
                  <c:v>41087.0</c:v>
                </c:pt>
                <c:pt idx="1433">
                  <c:v>41088.0</c:v>
                </c:pt>
                <c:pt idx="1434">
                  <c:v>41089.0</c:v>
                </c:pt>
                <c:pt idx="1435">
                  <c:v>41092.0</c:v>
                </c:pt>
                <c:pt idx="1436">
                  <c:v>41093.0</c:v>
                </c:pt>
                <c:pt idx="1437">
                  <c:v>41094.0</c:v>
                </c:pt>
                <c:pt idx="1438">
                  <c:v>41095.0</c:v>
                </c:pt>
                <c:pt idx="1439">
                  <c:v>41096.0</c:v>
                </c:pt>
                <c:pt idx="1440">
                  <c:v>41099.0</c:v>
                </c:pt>
                <c:pt idx="1441">
                  <c:v>41100.0</c:v>
                </c:pt>
                <c:pt idx="1442">
                  <c:v>41101.0</c:v>
                </c:pt>
                <c:pt idx="1443">
                  <c:v>41102.0</c:v>
                </c:pt>
                <c:pt idx="1444">
                  <c:v>41103.0</c:v>
                </c:pt>
                <c:pt idx="1445">
                  <c:v>41106.0</c:v>
                </c:pt>
                <c:pt idx="1446">
                  <c:v>41107.0</c:v>
                </c:pt>
                <c:pt idx="1447">
                  <c:v>41108.0</c:v>
                </c:pt>
                <c:pt idx="1448">
                  <c:v>41109.0</c:v>
                </c:pt>
                <c:pt idx="1449">
                  <c:v>41110.0</c:v>
                </c:pt>
                <c:pt idx="1450">
                  <c:v>41113.0</c:v>
                </c:pt>
                <c:pt idx="1451">
                  <c:v>41114.0</c:v>
                </c:pt>
                <c:pt idx="1452">
                  <c:v>41115.0</c:v>
                </c:pt>
                <c:pt idx="1453">
                  <c:v>41116.0</c:v>
                </c:pt>
                <c:pt idx="1454">
                  <c:v>41117.0</c:v>
                </c:pt>
                <c:pt idx="1455">
                  <c:v>41120.0</c:v>
                </c:pt>
                <c:pt idx="1456">
                  <c:v>41121.0</c:v>
                </c:pt>
                <c:pt idx="1457">
                  <c:v>41122.0</c:v>
                </c:pt>
                <c:pt idx="1458">
                  <c:v>41123.0</c:v>
                </c:pt>
                <c:pt idx="1459">
                  <c:v>41124.0</c:v>
                </c:pt>
                <c:pt idx="1460">
                  <c:v>41127.0</c:v>
                </c:pt>
                <c:pt idx="1461">
                  <c:v>41128.0</c:v>
                </c:pt>
                <c:pt idx="1462">
                  <c:v>41129.0</c:v>
                </c:pt>
                <c:pt idx="1463">
                  <c:v>41130.0</c:v>
                </c:pt>
                <c:pt idx="1464">
                  <c:v>41131.0</c:v>
                </c:pt>
                <c:pt idx="1465">
                  <c:v>41134.0</c:v>
                </c:pt>
                <c:pt idx="1466">
                  <c:v>41135.0</c:v>
                </c:pt>
                <c:pt idx="1467">
                  <c:v>41136.0</c:v>
                </c:pt>
                <c:pt idx="1468">
                  <c:v>41137.0</c:v>
                </c:pt>
                <c:pt idx="1469">
                  <c:v>41138.0</c:v>
                </c:pt>
                <c:pt idx="1470">
                  <c:v>41141.0</c:v>
                </c:pt>
                <c:pt idx="1471">
                  <c:v>41142.0</c:v>
                </c:pt>
                <c:pt idx="1472">
                  <c:v>41143.0</c:v>
                </c:pt>
                <c:pt idx="1473">
                  <c:v>41144.0</c:v>
                </c:pt>
                <c:pt idx="1474">
                  <c:v>41145.0</c:v>
                </c:pt>
                <c:pt idx="1475">
                  <c:v>41148.0</c:v>
                </c:pt>
                <c:pt idx="1476">
                  <c:v>41149.0</c:v>
                </c:pt>
                <c:pt idx="1477">
                  <c:v>41150.0</c:v>
                </c:pt>
                <c:pt idx="1478">
                  <c:v>41151.0</c:v>
                </c:pt>
                <c:pt idx="1479">
                  <c:v>41152.0</c:v>
                </c:pt>
                <c:pt idx="1480">
                  <c:v>41155.0</c:v>
                </c:pt>
                <c:pt idx="1481">
                  <c:v>41156.0</c:v>
                </c:pt>
                <c:pt idx="1482">
                  <c:v>41157.0</c:v>
                </c:pt>
                <c:pt idx="1483">
                  <c:v>41158.0</c:v>
                </c:pt>
                <c:pt idx="1484">
                  <c:v>41159.0</c:v>
                </c:pt>
                <c:pt idx="1485">
                  <c:v>41162.0</c:v>
                </c:pt>
                <c:pt idx="1486">
                  <c:v>41163.0</c:v>
                </c:pt>
                <c:pt idx="1487">
                  <c:v>41164.0</c:v>
                </c:pt>
                <c:pt idx="1488">
                  <c:v>41165.0</c:v>
                </c:pt>
                <c:pt idx="1489">
                  <c:v>41166.0</c:v>
                </c:pt>
                <c:pt idx="1490">
                  <c:v>41169.0</c:v>
                </c:pt>
                <c:pt idx="1491">
                  <c:v>41170.0</c:v>
                </c:pt>
                <c:pt idx="1492">
                  <c:v>41171.0</c:v>
                </c:pt>
                <c:pt idx="1493">
                  <c:v>41172.0</c:v>
                </c:pt>
                <c:pt idx="1494">
                  <c:v>41173.0</c:v>
                </c:pt>
                <c:pt idx="1495">
                  <c:v>41176.0</c:v>
                </c:pt>
                <c:pt idx="1496">
                  <c:v>41177.0</c:v>
                </c:pt>
                <c:pt idx="1497">
                  <c:v>41178.0</c:v>
                </c:pt>
                <c:pt idx="1498">
                  <c:v>41179.0</c:v>
                </c:pt>
                <c:pt idx="1499">
                  <c:v>41180.0</c:v>
                </c:pt>
                <c:pt idx="1500">
                  <c:v>41183.0</c:v>
                </c:pt>
                <c:pt idx="1501">
                  <c:v>41184.0</c:v>
                </c:pt>
                <c:pt idx="1502">
                  <c:v>41185.0</c:v>
                </c:pt>
                <c:pt idx="1503">
                  <c:v>41186.0</c:v>
                </c:pt>
                <c:pt idx="1504">
                  <c:v>41187.0</c:v>
                </c:pt>
                <c:pt idx="1505">
                  <c:v>41190.0</c:v>
                </c:pt>
                <c:pt idx="1506">
                  <c:v>41191.0</c:v>
                </c:pt>
                <c:pt idx="1507">
                  <c:v>41192.0</c:v>
                </c:pt>
                <c:pt idx="1508">
                  <c:v>41193.0</c:v>
                </c:pt>
                <c:pt idx="1509">
                  <c:v>41194.0</c:v>
                </c:pt>
                <c:pt idx="1510">
                  <c:v>41197.0</c:v>
                </c:pt>
                <c:pt idx="1511">
                  <c:v>41198.0</c:v>
                </c:pt>
                <c:pt idx="1512">
                  <c:v>41199.0</c:v>
                </c:pt>
                <c:pt idx="1513">
                  <c:v>41200.0</c:v>
                </c:pt>
                <c:pt idx="1514">
                  <c:v>41201.0</c:v>
                </c:pt>
                <c:pt idx="1515">
                  <c:v>41204.0</c:v>
                </c:pt>
                <c:pt idx="1516">
                  <c:v>41205.0</c:v>
                </c:pt>
                <c:pt idx="1517">
                  <c:v>41206.0</c:v>
                </c:pt>
                <c:pt idx="1518">
                  <c:v>41207.0</c:v>
                </c:pt>
                <c:pt idx="1519">
                  <c:v>41208.0</c:v>
                </c:pt>
                <c:pt idx="1520">
                  <c:v>41211.0</c:v>
                </c:pt>
                <c:pt idx="1521">
                  <c:v>41212.0</c:v>
                </c:pt>
                <c:pt idx="1522">
                  <c:v>41213.0</c:v>
                </c:pt>
                <c:pt idx="1523">
                  <c:v>41214.0</c:v>
                </c:pt>
                <c:pt idx="1524">
                  <c:v>41215.0</c:v>
                </c:pt>
                <c:pt idx="1525">
                  <c:v>41218.0</c:v>
                </c:pt>
                <c:pt idx="1526">
                  <c:v>41219.0</c:v>
                </c:pt>
                <c:pt idx="1527">
                  <c:v>41220.0</c:v>
                </c:pt>
                <c:pt idx="1528">
                  <c:v>41221.0</c:v>
                </c:pt>
                <c:pt idx="1529">
                  <c:v>41222.0</c:v>
                </c:pt>
                <c:pt idx="1530">
                  <c:v>41225.0</c:v>
                </c:pt>
                <c:pt idx="1531">
                  <c:v>41226.0</c:v>
                </c:pt>
                <c:pt idx="1532">
                  <c:v>41227.0</c:v>
                </c:pt>
                <c:pt idx="1533">
                  <c:v>41228.0</c:v>
                </c:pt>
                <c:pt idx="1534">
                  <c:v>41229.0</c:v>
                </c:pt>
                <c:pt idx="1535">
                  <c:v>41232.0</c:v>
                </c:pt>
                <c:pt idx="1536">
                  <c:v>41233.0</c:v>
                </c:pt>
                <c:pt idx="1537">
                  <c:v>41234.0</c:v>
                </c:pt>
                <c:pt idx="1538">
                  <c:v>41235.0</c:v>
                </c:pt>
                <c:pt idx="1539">
                  <c:v>41236.0</c:v>
                </c:pt>
                <c:pt idx="1540">
                  <c:v>41239.0</c:v>
                </c:pt>
                <c:pt idx="1541">
                  <c:v>41240.0</c:v>
                </c:pt>
                <c:pt idx="1542">
                  <c:v>41241.0</c:v>
                </c:pt>
                <c:pt idx="1543">
                  <c:v>41242.0</c:v>
                </c:pt>
                <c:pt idx="1544">
                  <c:v>41243.0</c:v>
                </c:pt>
                <c:pt idx="1545">
                  <c:v>41246.0</c:v>
                </c:pt>
                <c:pt idx="1546">
                  <c:v>41247.0</c:v>
                </c:pt>
                <c:pt idx="1547">
                  <c:v>41248.0</c:v>
                </c:pt>
                <c:pt idx="1548">
                  <c:v>41249.0</c:v>
                </c:pt>
                <c:pt idx="1549">
                  <c:v>41250.0</c:v>
                </c:pt>
                <c:pt idx="1550">
                  <c:v>41253.0</c:v>
                </c:pt>
                <c:pt idx="1551">
                  <c:v>41254.0</c:v>
                </c:pt>
                <c:pt idx="1552">
                  <c:v>41255.0</c:v>
                </c:pt>
                <c:pt idx="1553">
                  <c:v>41256.0</c:v>
                </c:pt>
                <c:pt idx="1554">
                  <c:v>41257.0</c:v>
                </c:pt>
                <c:pt idx="1555">
                  <c:v>41260.0</c:v>
                </c:pt>
                <c:pt idx="1556">
                  <c:v>41261.0</c:v>
                </c:pt>
                <c:pt idx="1557">
                  <c:v>41262.0</c:v>
                </c:pt>
                <c:pt idx="1558">
                  <c:v>41263.0</c:v>
                </c:pt>
                <c:pt idx="1559">
                  <c:v>41264.0</c:v>
                </c:pt>
                <c:pt idx="1560">
                  <c:v>41267.0</c:v>
                </c:pt>
                <c:pt idx="1561">
                  <c:v>41268.0</c:v>
                </c:pt>
                <c:pt idx="1562">
                  <c:v>41269.0</c:v>
                </c:pt>
                <c:pt idx="1563">
                  <c:v>41270.0</c:v>
                </c:pt>
                <c:pt idx="1564">
                  <c:v>41271.0</c:v>
                </c:pt>
                <c:pt idx="1565">
                  <c:v>41274.0</c:v>
                </c:pt>
                <c:pt idx="1566">
                  <c:v>41275.0</c:v>
                </c:pt>
                <c:pt idx="1567">
                  <c:v>41276.0</c:v>
                </c:pt>
                <c:pt idx="1568">
                  <c:v>41277.0</c:v>
                </c:pt>
                <c:pt idx="1569">
                  <c:v>41278.0</c:v>
                </c:pt>
                <c:pt idx="1570">
                  <c:v>41281.0</c:v>
                </c:pt>
                <c:pt idx="1571">
                  <c:v>41282.0</c:v>
                </c:pt>
                <c:pt idx="1572">
                  <c:v>41283.0</c:v>
                </c:pt>
                <c:pt idx="1573">
                  <c:v>41284.0</c:v>
                </c:pt>
                <c:pt idx="1574">
                  <c:v>41285.0</c:v>
                </c:pt>
                <c:pt idx="1575">
                  <c:v>41288.0</c:v>
                </c:pt>
                <c:pt idx="1576">
                  <c:v>41289.0</c:v>
                </c:pt>
                <c:pt idx="1577">
                  <c:v>41290.0</c:v>
                </c:pt>
                <c:pt idx="1578">
                  <c:v>41291.0</c:v>
                </c:pt>
                <c:pt idx="1579">
                  <c:v>41292.0</c:v>
                </c:pt>
                <c:pt idx="1580">
                  <c:v>41295.0</c:v>
                </c:pt>
                <c:pt idx="1581">
                  <c:v>41296.0</c:v>
                </c:pt>
                <c:pt idx="1582">
                  <c:v>41297.0</c:v>
                </c:pt>
                <c:pt idx="1583">
                  <c:v>41298.0</c:v>
                </c:pt>
                <c:pt idx="1584">
                  <c:v>41299.0</c:v>
                </c:pt>
                <c:pt idx="1585">
                  <c:v>41302.0</c:v>
                </c:pt>
                <c:pt idx="1586">
                  <c:v>41303.0</c:v>
                </c:pt>
                <c:pt idx="1587">
                  <c:v>41304.0</c:v>
                </c:pt>
                <c:pt idx="1588">
                  <c:v>41305.0</c:v>
                </c:pt>
                <c:pt idx="1589">
                  <c:v>41306.0</c:v>
                </c:pt>
                <c:pt idx="1590">
                  <c:v>41309.0</c:v>
                </c:pt>
                <c:pt idx="1591">
                  <c:v>41310.0</c:v>
                </c:pt>
                <c:pt idx="1592">
                  <c:v>41311.0</c:v>
                </c:pt>
                <c:pt idx="1593">
                  <c:v>41312.0</c:v>
                </c:pt>
                <c:pt idx="1594">
                  <c:v>41313.0</c:v>
                </c:pt>
                <c:pt idx="1595">
                  <c:v>41316.0</c:v>
                </c:pt>
                <c:pt idx="1596">
                  <c:v>41317.0</c:v>
                </c:pt>
                <c:pt idx="1597">
                  <c:v>41318.0</c:v>
                </c:pt>
                <c:pt idx="1598">
                  <c:v>41319.0</c:v>
                </c:pt>
                <c:pt idx="1599">
                  <c:v>41320.0</c:v>
                </c:pt>
                <c:pt idx="1600">
                  <c:v>41323.0</c:v>
                </c:pt>
                <c:pt idx="1601">
                  <c:v>41324.0</c:v>
                </c:pt>
                <c:pt idx="1602">
                  <c:v>41325.0</c:v>
                </c:pt>
                <c:pt idx="1603">
                  <c:v>41326.0</c:v>
                </c:pt>
                <c:pt idx="1604">
                  <c:v>41327.0</c:v>
                </c:pt>
                <c:pt idx="1605">
                  <c:v>41330.0</c:v>
                </c:pt>
                <c:pt idx="1606">
                  <c:v>41331.0</c:v>
                </c:pt>
                <c:pt idx="1607">
                  <c:v>41332.0</c:v>
                </c:pt>
                <c:pt idx="1608">
                  <c:v>41333.0</c:v>
                </c:pt>
                <c:pt idx="1609">
                  <c:v>41334.0</c:v>
                </c:pt>
                <c:pt idx="1610">
                  <c:v>41337.0</c:v>
                </c:pt>
                <c:pt idx="1611">
                  <c:v>41338.0</c:v>
                </c:pt>
                <c:pt idx="1612">
                  <c:v>41339.0</c:v>
                </c:pt>
                <c:pt idx="1613">
                  <c:v>41340.0</c:v>
                </c:pt>
                <c:pt idx="1614">
                  <c:v>41341.0</c:v>
                </c:pt>
                <c:pt idx="1615">
                  <c:v>41344.0</c:v>
                </c:pt>
                <c:pt idx="1616">
                  <c:v>41345.0</c:v>
                </c:pt>
                <c:pt idx="1617">
                  <c:v>41346.0</c:v>
                </c:pt>
                <c:pt idx="1618">
                  <c:v>41347.0</c:v>
                </c:pt>
                <c:pt idx="1619">
                  <c:v>41348.0</c:v>
                </c:pt>
                <c:pt idx="1620">
                  <c:v>41351.0</c:v>
                </c:pt>
                <c:pt idx="1621">
                  <c:v>41352.0</c:v>
                </c:pt>
                <c:pt idx="1622">
                  <c:v>41353.0</c:v>
                </c:pt>
                <c:pt idx="1623">
                  <c:v>41354.0</c:v>
                </c:pt>
                <c:pt idx="1624">
                  <c:v>41355.0</c:v>
                </c:pt>
                <c:pt idx="1625">
                  <c:v>41358.0</c:v>
                </c:pt>
                <c:pt idx="1626">
                  <c:v>41359.0</c:v>
                </c:pt>
                <c:pt idx="1627">
                  <c:v>41360.0</c:v>
                </c:pt>
                <c:pt idx="1628">
                  <c:v>41361.0</c:v>
                </c:pt>
                <c:pt idx="1629">
                  <c:v>41362.0</c:v>
                </c:pt>
                <c:pt idx="1630">
                  <c:v>41365.0</c:v>
                </c:pt>
                <c:pt idx="1631">
                  <c:v>41366.0</c:v>
                </c:pt>
                <c:pt idx="1632">
                  <c:v>41367.0</c:v>
                </c:pt>
                <c:pt idx="1633">
                  <c:v>41368.0</c:v>
                </c:pt>
                <c:pt idx="1634">
                  <c:v>41369.0</c:v>
                </c:pt>
                <c:pt idx="1635">
                  <c:v>41372.0</c:v>
                </c:pt>
                <c:pt idx="1636">
                  <c:v>41373.0</c:v>
                </c:pt>
                <c:pt idx="1637">
                  <c:v>41374.0</c:v>
                </c:pt>
                <c:pt idx="1638">
                  <c:v>41375.0</c:v>
                </c:pt>
                <c:pt idx="1639">
                  <c:v>41376.0</c:v>
                </c:pt>
                <c:pt idx="1640">
                  <c:v>41379.0</c:v>
                </c:pt>
                <c:pt idx="1641">
                  <c:v>41380.0</c:v>
                </c:pt>
                <c:pt idx="1642">
                  <c:v>41381.0</c:v>
                </c:pt>
                <c:pt idx="1643">
                  <c:v>41382.0</c:v>
                </c:pt>
                <c:pt idx="1644">
                  <c:v>41383.0</c:v>
                </c:pt>
                <c:pt idx="1645">
                  <c:v>41386.0</c:v>
                </c:pt>
                <c:pt idx="1646">
                  <c:v>41387.0</c:v>
                </c:pt>
                <c:pt idx="1647">
                  <c:v>41388.0</c:v>
                </c:pt>
                <c:pt idx="1648">
                  <c:v>41389.0</c:v>
                </c:pt>
                <c:pt idx="1649">
                  <c:v>41390.0</c:v>
                </c:pt>
                <c:pt idx="1650">
                  <c:v>41393.0</c:v>
                </c:pt>
                <c:pt idx="1651">
                  <c:v>41394.0</c:v>
                </c:pt>
                <c:pt idx="1652">
                  <c:v>41395.0</c:v>
                </c:pt>
                <c:pt idx="1653">
                  <c:v>41396.0</c:v>
                </c:pt>
                <c:pt idx="1654">
                  <c:v>41397.0</c:v>
                </c:pt>
                <c:pt idx="1655">
                  <c:v>41400.0</c:v>
                </c:pt>
                <c:pt idx="1656">
                  <c:v>41401.0</c:v>
                </c:pt>
                <c:pt idx="1657">
                  <c:v>41402.0</c:v>
                </c:pt>
                <c:pt idx="1658">
                  <c:v>41403.0</c:v>
                </c:pt>
                <c:pt idx="1659">
                  <c:v>41404.0</c:v>
                </c:pt>
                <c:pt idx="1660">
                  <c:v>41407.0</c:v>
                </c:pt>
                <c:pt idx="1661">
                  <c:v>41408.0</c:v>
                </c:pt>
                <c:pt idx="1662">
                  <c:v>41409.0</c:v>
                </c:pt>
                <c:pt idx="1663">
                  <c:v>41410.0</c:v>
                </c:pt>
                <c:pt idx="1664">
                  <c:v>41411.0</c:v>
                </c:pt>
                <c:pt idx="1665">
                  <c:v>41414.0</c:v>
                </c:pt>
                <c:pt idx="1666">
                  <c:v>41415.0</c:v>
                </c:pt>
                <c:pt idx="1667">
                  <c:v>41416.0</c:v>
                </c:pt>
                <c:pt idx="1668">
                  <c:v>41417.0</c:v>
                </c:pt>
                <c:pt idx="1669">
                  <c:v>41418.0</c:v>
                </c:pt>
                <c:pt idx="1670">
                  <c:v>41421.0</c:v>
                </c:pt>
                <c:pt idx="1671">
                  <c:v>41422.0</c:v>
                </c:pt>
                <c:pt idx="1672">
                  <c:v>41423.0</c:v>
                </c:pt>
                <c:pt idx="1673">
                  <c:v>41424.0</c:v>
                </c:pt>
                <c:pt idx="1674">
                  <c:v>41425.0</c:v>
                </c:pt>
              </c:numCache>
            </c:numRef>
          </c:xVal>
          <c:yVal>
            <c:numRef>
              <c:f>BF!$F$3:$F$1677</c:f>
              <c:numCache>
                <c:formatCode>General</c:formatCode>
                <c:ptCount val="1675"/>
                <c:pt idx="0">
                  <c:v>0.2</c:v>
                </c:pt>
                <c:pt idx="1">
                  <c:v>0.2</c:v>
                </c:pt>
                <c:pt idx="2">
                  <c:v>0.2</c:v>
                </c:pt>
                <c:pt idx="3">
                  <c:v>0.15655</c:v>
                </c:pt>
                <c:pt idx="4">
                  <c:v>0.205</c:v>
                </c:pt>
                <c:pt idx="5">
                  <c:v>0.2</c:v>
                </c:pt>
                <c:pt idx="6">
                  <c:v>0.2</c:v>
                </c:pt>
                <c:pt idx="7">
                  <c:v>0.1409</c:v>
                </c:pt>
                <c:pt idx="8">
                  <c:v>0.2</c:v>
                </c:pt>
                <c:pt idx="9">
                  <c:v>0.2</c:v>
                </c:pt>
                <c:pt idx="10">
                  <c:v>0.2</c:v>
                </c:pt>
                <c:pt idx="11">
                  <c:v>0.2</c:v>
                </c:pt>
                <c:pt idx="12">
                  <c:v>0.2</c:v>
                </c:pt>
                <c:pt idx="13">
                  <c:v>0.2</c:v>
                </c:pt>
                <c:pt idx="14">
                  <c:v>0.2</c:v>
                </c:pt>
                <c:pt idx="15">
                  <c:v>0.2</c:v>
                </c:pt>
                <c:pt idx="16">
                  <c:v>0.2</c:v>
                </c:pt>
                <c:pt idx="17">
                  <c:v>0.2</c:v>
                </c:pt>
                <c:pt idx="18">
                  <c:v>0.2</c:v>
                </c:pt>
                <c:pt idx="19">
                  <c:v>0.2</c:v>
                </c:pt>
                <c:pt idx="20">
                  <c:v>0.2</c:v>
                </c:pt>
                <c:pt idx="21">
                  <c:v>0.2</c:v>
                </c:pt>
                <c:pt idx="22">
                  <c:v>0.2</c:v>
                </c:pt>
                <c:pt idx="23">
                  <c:v>0.2</c:v>
                </c:pt>
                <c:pt idx="24">
                  <c:v>0.2</c:v>
                </c:pt>
                <c:pt idx="25">
                  <c:v>0.2</c:v>
                </c:pt>
                <c:pt idx="26">
                  <c:v>0.2</c:v>
                </c:pt>
                <c:pt idx="27">
                  <c:v>0.2</c:v>
                </c:pt>
                <c:pt idx="28">
                  <c:v>0.2</c:v>
                </c:pt>
                <c:pt idx="29">
                  <c:v>0.2</c:v>
                </c:pt>
                <c:pt idx="30">
                  <c:v>0.2</c:v>
                </c:pt>
                <c:pt idx="31">
                  <c:v>0.2</c:v>
                </c:pt>
                <c:pt idx="32">
                  <c:v>0.2</c:v>
                </c:pt>
                <c:pt idx="33">
                  <c:v>0.2</c:v>
                </c:pt>
                <c:pt idx="34">
                  <c:v>0.2</c:v>
                </c:pt>
                <c:pt idx="35">
                  <c:v>0.19695</c:v>
                </c:pt>
                <c:pt idx="36">
                  <c:v>0.19695</c:v>
                </c:pt>
                <c:pt idx="37">
                  <c:v>0.19695</c:v>
                </c:pt>
                <c:pt idx="38">
                  <c:v>0.2</c:v>
                </c:pt>
                <c:pt idx="39">
                  <c:v>0.2</c:v>
                </c:pt>
                <c:pt idx="40">
                  <c:v>0.2</c:v>
                </c:pt>
                <c:pt idx="41">
                  <c:v>0.303</c:v>
                </c:pt>
                <c:pt idx="42">
                  <c:v>0.2</c:v>
                </c:pt>
                <c:pt idx="43">
                  <c:v>0.2</c:v>
                </c:pt>
                <c:pt idx="44">
                  <c:v>0.2</c:v>
                </c:pt>
                <c:pt idx="45">
                  <c:v>0.2</c:v>
                </c:pt>
                <c:pt idx="46">
                  <c:v>0.2</c:v>
                </c:pt>
                <c:pt idx="47">
                  <c:v>0.2</c:v>
                </c:pt>
                <c:pt idx="48">
                  <c:v>0.225</c:v>
                </c:pt>
                <c:pt idx="49">
                  <c:v>0.225</c:v>
                </c:pt>
                <c:pt idx="50">
                  <c:v>0.21715</c:v>
                </c:pt>
                <c:pt idx="51">
                  <c:v>0.225</c:v>
                </c:pt>
                <c:pt idx="52">
                  <c:v>0.2121</c:v>
                </c:pt>
                <c:pt idx="53">
                  <c:v>0.28</c:v>
                </c:pt>
                <c:pt idx="54">
                  <c:v>0.225</c:v>
                </c:pt>
                <c:pt idx="55">
                  <c:v>0.225</c:v>
                </c:pt>
                <c:pt idx="56">
                  <c:v>0.251</c:v>
                </c:pt>
                <c:pt idx="57">
                  <c:v>0.2121</c:v>
                </c:pt>
                <c:pt idx="58">
                  <c:v>0.225</c:v>
                </c:pt>
                <c:pt idx="59">
                  <c:v>0.225</c:v>
                </c:pt>
                <c:pt idx="60">
                  <c:v>0.225</c:v>
                </c:pt>
                <c:pt idx="61">
                  <c:v>0.225</c:v>
                </c:pt>
                <c:pt idx="62">
                  <c:v>0.225</c:v>
                </c:pt>
                <c:pt idx="63">
                  <c:v>0.225</c:v>
                </c:pt>
                <c:pt idx="64">
                  <c:v>0.225</c:v>
                </c:pt>
                <c:pt idx="65">
                  <c:v>0.225</c:v>
                </c:pt>
                <c:pt idx="66">
                  <c:v>0.2525</c:v>
                </c:pt>
                <c:pt idx="67">
                  <c:v>0.1919</c:v>
                </c:pt>
                <c:pt idx="68">
                  <c:v>0.225</c:v>
                </c:pt>
                <c:pt idx="69">
                  <c:v>0.225</c:v>
                </c:pt>
                <c:pt idx="70">
                  <c:v>0.225</c:v>
                </c:pt>
                <c:pt idx="71">
                  <c:v>0.225</c:v>
                </c:pt>
                <c:pt idx="72">
                  <c:v>0.1919</c:v>
                </c:pt>
                <c:pt idx="73">
                  <c:v>0.225</c:v>
                </c:pt>
                <c:pt idx="74">
                  <c:v>0.225</c:v>
                </c:pt>
                <c:pt idx="75">
                  <c:v>0.225</c:v>
                </c:pt>
                <c:pt idx="76">
                  <c:v>0.225</c:v>
                </c:pt>
                <c:pt idx="77">
                  <c:v>0.225</c:v>
                </c:pt>
                <c:pt idx="78">
                  <c:v>0.225</c:v>
                </c:pt>
                <c:pt idx="79">
                  <c:v>0.225</c:v>
                </c:pt>
                <c:pt idx="80">
                  <c:v>0.225</c:v>
                </c:pt>
                <c:pt idx="81">
                  <c:v>0.225</c:v>
                </c:pt>
                <c:pt idx="82">
                  <c:v>0.225</c:v>
                </c:pt>
                <c:pt idx="83">
                  <c:v>0.225</c:v>
                </c:pt>
                <c:pt idx="84">
                  <c:v>0.225</c:v>
                </c:pt>
                <c:pt idx="85">
                  <c:v>0.225</c:v>
                </c:pt>
                <c:pt idx="86">
                  <c:v>0.225</c:v>
                </c:pt>
                <c:pt idx="87">
                  <c:v>0.225</c:v>
                </c:pt>
                <c:pt idx="88">
                  <c:v>0.225</c:v>
                </c:pt>
                <c:pt idx="89">
                  <c:v>0.225</c:v>
                </c:pt>
                <c:pt idx="90">
                  <c:v>0.17675</c:v>
                </c:pt>
                <c:pt idx="91">
                  <c:v>0.225</c:v>
                </c:pt>
                <c:pt idx="92">
                  <c:v>0.225</c:v>
                </c:pt>
                <c:pt idx="93">
                  <c:v>0.225</c:v>
                </c:pt>
                <c:pt idx="94">
                  <c:v>0.225</c:v>
                </c:pt>
                <c:pt idx="95">
                  <c:v>0.225</c:v>
                </c:pt>
                <c:pt idx="96">
                  <c:v>0.225</c:v>
                </c:pt>
                <c:pt idx="97">
                  <c:v>0.225</c:v>
                </c:pt>
                <c:pt idx="98">
                  <c:v>0.225</c:v>
                </c:pt>
                <c:pt idx="99">
                  <c:v>0.225</c:v>
                </c:pt>
                <c:pt idx="100">
                  <c:v>0.225</c:v>
                </c:pt>
                <c:pt idx="101">
                  <c:v>0.17675</c:v>
                </c:pt>
                <c:pt idx="102">
                  <c:v>0.225</c:v>
                </c:pt>
                <c:pt idx="103">
                  <c:v>0.1818</c:v>
                </c:pt>
                <c:pt idx="104">
                  <c:v>0.225</c:v>
                </c:pt>
                <c:pt idx="105">
                  <c:v>0.225</c:v>
                </c:pt>
                <c:pt idx="106">
                  <c:v>0.225</c:v>
                </c:pt>
                <c:pt idx="107">
                  <c:v>0.225</c:v>
                </c:pt>
                <c:pt idx="108">
                  <c:v>0.225</c:v>
                </c:pt>
                <c:pt idx="109">
                  <c:v>0.225</c:v>
                </c:pt>
                <c:pt idx="110">
                  <c:v>0.225</c:v>
                </c:pt>
                <c:pt idx="111">
                  <c:v>0.1818</c:v>
                </c:pt>
                <c:pt idx="112">
                  <c:v>0.225</c:v>
                </c:pt>
                <c:pt idx="113">
                  <c:v>0.225</c:v>
                </c:pt>
                <c:pt idx="114">
                  <c:v>0.225</c:v>
                </c:pt>
                <c:pt idx="115">
                  <c:v>0.225</c:v>
                </c:pt>
                <c:pt idx="116">
                  <c:v>0.225</c:v>
                </c:pt>
                <c:pt idx="117">
                  <c:v>0.225</c:v>
                </c:pt>
                <c:pt idx="118">
                  <c:v>0.225</c:v>
                </c:pt>
                <c:pt idx="119">
                  <c:v>0.225</c:v>
                </c:pt>
                <c:pt idx="120">
                  <c:v>0.225</c:v>
                </c:pt>
                <c:pt idx="121">
                  <c:v>0.225</c:v>
                </c:pt>
                <c:pt idx="122">
                  <c:v>0.225</c:v>
                </c:pt>
                <c:pt idx="123">
                  <c:v>0.225</c:v>
                </c:pt>
                <c:pt idx="124">
                  <c:v>0.225</c:v>
                </c:pt>
                <c:pt idx="125">
                  <c:v>0.225</c:v>
                </c:pt>
                <c:pt idx="126">
                  <c:v>0.225</c:v>
                </c:pt>
                <c:pt idx="127">
                  <c:v>0.225</c:v>
                </c:pt>
                <c:pt idx="128">
                  <c:v>0.225</c:v>
                </c:pt>
                <c:pt idx="129">
                  <c:v>0.225</c:v>
                </c:pt>
                <c:pt idx="130">
                  <c:v>0.225</c:v>
                </c:pt>
                <c:pt idx="131">
                  <c:v>0.225</c:v>
                </c:pt>
                <c:pt idx="132">
                  <c:v>0.225</c:v>
                </c:pt>
                <c:pt idx="133">
                  <c:v>0.225</c:v>
                </c:pt>
                <c:pt idx="134">
                  <c:v>0.225</c:v>
                </c:pt>
                <c:pt idx="135">
                  <c:v>0.225</c:v>
                </c:pt>
                <c:pt idx="136">
                  <c:v>0.225</c:v>
                </c:pt>
                <c:pt idx="137">
                  <c:v>0.225</c:v>
                </c:pt>
                <c:pt idx="138">
                  <c:v>0.225</c:v>
                </c:pt>
                <c:pt idx="139">
                  <c:v>0.225</c:v>
                </c:pt>
                <c:pt idx="140">
                  <c:v>0.225</c:v>
                </c:pt>
                <c:pt idx="141">
                  <c:v>0.225</c:v>
                </c:pt>
                <c:pt idx="142">
                  <c:v>0.225</c:v>
                </c:pt>
                <c:pt idx="143">
                  <c:v>0.225</c:v>
                </c:pt>
                <c:pt idx="144">
                  <c:v>0.225</c:v>
                </c:pt>
                <c:pt idx="145">
                  <c:v>0.225</c:v>
                </c:pt>
                <c:pt idx="146">
                  <c:v>0.225</c:v>
                </c:pt>
                <c:pt idx="147">
                  <c:v>0.225</c:v>
                </c:pt>
                <c:pt idx="148">
                  <c:v>0.225</c:v>
                </c:pt>
                <c:pt idx="149">
                  <c:v>0.225</c:v>
                </c:pt>
                <c:pt idx="150">
                  <c:v>0.23735</c:v>
                </c:pt>
                <c:pt idx="151">
                  <c:v>0.23735</c:v>
                </c:pt>
                <c:pt idx="152">
                  <c:v>0.23735</c:v>
                </c:pt>
                <c:pt idx="153">
                  <c:v>0.25</c:v>
                </c:pt>
                <c:pt idx="154">
                  <c:v>0.23735</c:v>
                </c:pt>
                <c:pt idx="155">
                  <c:v>0.2323</c:v>
                </c:pt>
                <c:pt idx="156">
                  <c:v>0.25</c:v>
                </c:pt>
                <c:pt idx="157">
                  <c:v>0.25</c:v>
                </c:pt>
                <c:pt idx="158">
                  <c:v>0.303</c:v>
                </c:pt>
                <c:pt idx="159">
                  <c:v>0.25</c:v>
                </c:pt>
                <c:pt idx="160">
                  <c:v>0.25</c:v>
                </c:pt>
                <c:pt idx="161">
                  <c:v>0.2289</c:v>
                </c:pt>
                <c:pt idx="162">
                  <c:v>0.25755</c:v>
                </c:pt>
                <c:pt idx="163">
                  <c:v>0.25755</c:v>
                </c:pt>
                <c:pt idx="164">
                  <c:v>0.25</c:v>
                </c:pt>
                <c:pt idx="165">
                  <c:v>0.25</c:v>
                </c:pt>
                <c:pt idx="166">
                  <c:v>0.25</c:v>
                </c:pt>
                <c:pt idx="167">
                  <c:v>0.25</c:v>
                </c:pt>
                <c:pt idx="168">
                  <c:v>0.25</c:v>
                </c:pt>
                <c:pt idx="169">
                  <c:v>0.25</c:v>
                </c:pt>
                <c:pt idx="170">
                  <c:v>0.25</c:v>
                </c:pt>
                <c:pt idx="171">
                  <c:v>0.25</c:v>
                </c:pt>
                <c:pt idx="172">
                  <c:v>0.25</c:v>
                </c:pt>
                <c:pt idx="173">
                  <c:v>0.25</c:v>
                </c:pt>
                <c:pt idx="174">
                  <c:v>0.25</c:v>
                </c:pt>
                <c:pt idx="175">
                  <c:v>0.25</c:v>
                </c:pt>
                <c:pt idx="176">
                  <c:v>0.25</c:v>
                </c:pt>
                <c:pt idx="177">
                  <c:v>0.25</c:v>
                </c:pt>
                <c:pt idx="178">
                  <c:v>0.25</c:v>
                </c:pt>
                <c:pt idx="179">
                  <c:v>0.25</c:v>
                </c:pt>
                <c:pt idx="180">
                  <c:v>0.25</c:v>
                </c:pt>
                <c:pt idx="181">
                  <c:v>0.25</c:v>
                </c:pt>
                <c:pt idx="182">
                  <c:v>0.25</c:v>
                </c:pt>
                <c:pt idx="183">
                  <c:v>0.25</c:v>
                </c:pt>
                <c:pt idx="184">
                  <c:v>0.25</c:v>
                </c:pt>
                <c:pt idx="185">
                  <c:v>0.25</c:v>
                </c:pt>
                <c:pt idx="186">
                  <c:v>0.25</c:v>
                </c:pt>
                <c:pt idx="187">
                  <c:v>0.25</c:v>
                </c:pt>
                <c:pt idx="188">
                  <c:v>0.25</c:v>
                </c:pt>
                <c:pt idx="189">
                  <c:v>0.25</c:v>
                </c:pt>
                <c:pt idx="190">
                  <c:v>0.25</c:v>
                </c:pt>
                <c:pt idx="191">
                  <c:v>0.25</c:v>
                </c:pt>
                <c:pt idx="192">
                  <c:v>0.25</c:v>
                </c:pt>
                <c:pt idx="193">
                  <c:v>0.25</c:v>
                </c:pt>
                <c:pt idx="194">
                  <c:v>0.175</c:v>
                </c:pt>
                <c:pt idx="195">
                  <c:v>0.175</c:v>
                </c:pt>
                <c:pt idx="196">
                  <c:v>0.175</c:v>
                </c:pt>
                <c:pt idx="197">
                  <c:v>0.175</c:v>
                </c:pt>
                <c:pt idx="198">
                  <c:v>0.175</c:v>
                </c:pt>
                <c:pt idx="199">
                  <c:v>0.175</c:v>
                </c:pt>
                <c:pt idx="200">
                  <c:v>0.175</c:v>
                </c:pt>
                <c:pt idx="201">
                  <c:v>0.175</c:v>
                </c:pt>
                <c:pt idx="202">
                  <c:v>0.175</c:v>
                </c:pt>
                <c:pt idx="203">
                  <c:v>0.175</c:v>
                </c:pt>
                <c:pt idx="204">
                  <c:v>0.175</c:v>
                </c:pt>
                <c:pt idx="205">
                  <c:v>0.175</c:v>
                </c:pt>
                <c:pt idx="206">
                  <c:v>0.175</c:v>
                </c:pt>
                <c:pt idx="207">
                  <c:v>0.2125</c:v>
                </c:pt>
                <c:pt idx="208">
                  <c:v>0.20895</c:v>
                </c:pt>
                <c:pt idx="209">
                  <c:v>0.225</c:v>
                </c:pt>
                <c:pt idx="210">
                  <c:v>0.275</c:v>
                </c:pt>
                <c:pt idx="211">
                  <c:v>0.275</c:v>
                </c:pt>
                <c:pt idx="212">
                  <c:v>0.2525</c:v>
                </c:pt>
                <c:pt idx="213">
                  <c:v>0.2366</c:v>
                </c:pt>
                <c:pt idx="214">
                  <c:v>0.275</c:v>
                </c:pt>
                <c:pt idx="215">
                  <c:v>0.2366</c:v>
                </c:pt>
                <c:pt idx="216">
                  <c:v>0.275</c:v>
                </c:pt>
                <c:pt idx="217">
                  <c:v>0.2366</c:v>
                </c:pt>
                <c:pt idx="218">
                  <c:v>0.275</c:v>
                </c:pt>
                <c:pt idx="219">
                  <c:v>0.275</c:v>
                </c:pt>
                <c:pt idx="220">
                  <c:v>0.275</c:v>
                </c:pt>
                <c:pt idx="221">
                  <c:v>0.275</c:v>
                </c:pt>
                <c:pt idx="222">
                  <c:v>0.2366</c:v>
                </c:pt>
                <c:pt idx="223">
                  <c:v>0.275</c:v>
                </c:pt>
                <c:pt idx="224">
                  <c:v>0.275</c:v>
                </c:pt>
                <c:pt idx="225">
                  <c:v>0.3</c:v>
                </c:pt>
                <c:pt idx="226">
                  <c:v>0.3</c:v>
                </c:pt>
                <c:pt idx="227">
                  <c:v>0.3</c:v>
                </c:pt>
                <c:pt idx="228">
                  <c:v>0.3</c:v>
                </c:pt>
                <c:pt idx="229">
                  <c:v>0.3</c:v>
                </c:pt>
                <c:pt idx="230">
                  <c:v>0.3</c:v>
                </c:pt>
                <c:pt idx="231">
                  <c:v>0.3</c:v>
                </c:pt>
                <c:pt idx="232">
                  <c:v>0.3</c:v>
                </c:pt>
                <c:pt idx="233">
                  <c:v>0.3</c:v>
                </c:pt>
                <c:pt idx="234">
                  <c:v>0.3</c:v>
                </c:pt>
                <c:pt idx="235">
                  <c:v>0.3</c:v>
                </c:pt>
                <c:pt idx="236">
                  <c:v>0.3</c:v>
                </c:pt>
                <c:pt idx="237">
                  <c:v>0.3</c:v>
                </c:pt>
                <c:pt idx="238">
                  <c:v>0.3</c:v>
                </c:pt>
                <c:pt idx="239">
                  <c:v>0.3</c:v>
                </c:pt>
                <c:pt idx="240">
                  <c:v>0.25</c:v>
                </c:pt>
                <c:pt idx="241">
                  <c:v>0.425</c:v>
                </c:pt>
                <c:pt idx="242">
                  <c:v>0.42925</c:v>
                </c:pt>
                <c:pt idx="243">
                  <c:v>0.25</c:v>
                </c:pt>
                <c:pt idx="244">
                  <c:v>0.25</c:v>
                </c:pt>
                <c:pt idx="245">
                  <c:v>0.25</c:v>
                </c:pt>
                <c:pt idx="246">
                  <c:v>0.25</c:v>
                </c:pt>
                <c:pt idx="247">
                  <c:v>0.25</c:v>
                </c:pt>
                <c:pt idx="248">
                  <c:v>0.25</c:v>
                </c:pt>
                <c:pt idx="249">
                  <c:v>0.25</c:v>
                </c:pt>
                <c:pt idx="250">
                  <c:v>0.25</c:v>
                </c:pt>
                <c:pt idx="251">
                  <c:v>0.25</c:v>
                </c:pt>
                <c:pt idx="252">
                  <c:v>0.25</c:v>
                </c:pt>
                <c:pt idx="253">
                  <c:v>0.25</c:v>
                </c:pt>
                <c:pt idx="254">
                  <c:v>0.25</c:v>
                </c:pt>
                <c:pt idx="255">
                  <c:v>0.25</c:v>
                </c:pt>
                <c:pt idx="256">
                  <c:v>0.25</c:v>
                </c:pt>
                <c:pt idx="257">
                  <c:v>0.25</c:v>
                </c:pt>
                <c:pt idx="258">
                  <c:v>0.25</c:v>
                </c:pt>
                <c:pt idx="259">
                  <c:v>0.25</c:v>
                </c:pt>
                <c:pt idx="260">
                  <c:v>0.25</c:v>
                </c:pt>
                <c:pt idx="261">
                  <c:v>0.25</c:v>
                </c:pt>
                <c:pt idx="262">
                  <c:v>0.25</c:v>
                </c:pt>
                <c:pt idx="263">
                  <c:v>0.25</c:v>
                </c:pt>
                <c:pt idx="264">
                  <c:v>0.25</c:v>
                </c:pt>
                <c:pt idx="265">
                  <c:v>0.25</c:v>
                </c:pt>
                <c:pt idx="266">
                  <c:v>0.25</c:v>
                </c:pt>
                <c:pt idx="267">
                  <c:v>0.25</c:v>
                </c:pt>
                <c:pt idx="268">
                  <c:v>0.25</c:v>
                </c:pt>
                <c:pt idx="269">
                  <c:v>0.25</c:v>
                </c:pt>
                <c:pt idx="270">
                  <c:v>0.25</c:v>
                </c:pt>
                <c:pt idx="271">
                  <c:v>0.25</c:v>
                </c:pt>
                <c:pt idx="272">
                  <c:v>0.275</c:v>
                </c:pt>
                <c:pt idx="273">
                  <c:v>0.275</c:v>
                </c:pt>
                <c:pt idx="274">
                  <c:v>0.275</c:v>
                </c:pt>
                <c:pt idx="275">
                  <c:v>0.275</c:v>
                </c:pt>
                <c:pt idx="276">
                  <c:v>0.275</c:v>
                </c:pt>
                <c:pt idx="277">
                  <c:v>0.275</c:v>
                </c:pt>
                <c:pt idx="278">
                  <c:v>0.275</c:v>
                </c:pt>
                <c:pt idx="279">
                  <c:v>0.275</c:v>
                </c:pt>
                <c:pt idx="280">
                  <c:v>0.275</c:v>
                </c:pt>
                <c:pt idx="281">
                  <c:v>0.275</c:v>
                </c:pt>
                <c:pt idx="282">
                  <c:v>0.25</c:v>
                </c:pt>
                <c:pt idx="283">
                  <c:v>0.25</c:v>
                </c:pt>
                <c:pt idx="284">
                  <c:v>0.25</c:v>
                </c:pt>
                <c:pt idx="285">
                  <c:v>0.25</c:v>
                </c:pt>
                <c:pt idx="286">
                  <c:v>0.25</c:v>
                </c:pt>
                <c:pt idx="287">
                  <c:v>0.25</c:v>
                </c:pt>
                <c:pt idx="288">
                  <c:v>0.25</c:v>
                </c:pt>
                <c:pt idx="289">
                  <c:v>0.25</c:v>
                </c:pt>
                <c:pt idx="290">
                  <c:v>0.25</c:v>
                </c:pt>
                <c:pt idx="291">
                  <c:v>0.25</c:v>
                </c:pt>
                <c:pt idx="292">
                  <c:v>0.25</c:v>
                </c:pt>
                <c:pt idx="293">
                  <c:v>0.2375</c:v>
                </c:pt>
                <c:pt idx="294">
                  <c:v>0.2375</c:v>
                </c:pt>
                <c:pt idx="295">
                  <c:v>0.2375</c:v>
                </c:pt>
                <c:pt idx="296">
                  <c:v>0.2375</c:v>
                </c:pt>
                <c:pt idx="297">
                  <c:v>0.25</c:v>
                </c:pt>
                <c:pt idx="298">
                  <c:v>0.25</c:v>
                </c:pt>
                <c:pt idx="299">
                  <c:v>0.25</c:v>
                </c:pt>
                <c:pt idx="300">
                  <c:v>0.25</c:v>
                </c:pt>
                <c:pt idx="301">
                  <c:v>0.25</c:v>
                </c:pt>
                <c:pt idx="302">
                  <c:v>0.25</c:v>
                </c:pt>
                <c:pt idx="303">
                  <c:v>0.25</c:v>
                </c:pt>
                <c:pt idx="304">
                  <c:v>0.25</c:v>
                </c:pt>
                <c:pt idx="305">
                  <c:v>0.25</c:v>
                </c:pt>
                <c:pt idx="306">
                  <c:v>0.25</c:v>
                </c:pt>
                <c:pt idx="307">
                  <c:v>0.25</c:v>
                </c:pt>
                <c:pt idx="308">
                  <c:v>0.25</c:v>
                </c:pt>
                <c:pt idx="309">
                  <c:v>0.25</c:v>
                </c:pt>
                <c:pt idx="310">
                  <c:v>0.25</c:v>
                </c:pt>
                <c:pt idx="311">
                  <c:v>0.25</c:v>
                </c:pt>
                <c:pt idx="312">
                  <c:v>0.25</c:v>
                </c:pt>
                <c:pt idx="313">
                  <c:v>0.275</c:v>
                </c:pt>
                <c:pt idx="314">
                  <c:v>0.275</c:v>
                </c:pt>
                <c:pt idx="315">
                  <c:v>0.275</c:v>
                </c:pt>
                <c:pt idx="316">
                  <c:v>0.38102</c:v>
                </c:pt>
                <c:pt idx="317">
                  <c:v>0.525</c:v>
                </c:pt>
                <c:pt idx="318">
                  <c:v>0.35493</c:v>
                </c:pt>
                <c:pt idx="319">
                  <c:v>0.39394</c:v>
                </c:pt>
                <c:pt idx="320">
                  <c:v>0.40967</c:v>
                </c:pt>
                <c:pt idx="321">
                  <c:v>0.445</c:v>
                </c:pt>
                <c:pt idx="322">
                  <c:v>0.405</c:v>
                </c:pt>
                <c:pt idx="323">
                  <c:v>0.42</c:v>
                </c:pt>
                <c:pt idx="324">
                  <c:v>0.37</c:v>
                </c:pt>
                <c:pt idx="325">
                  <c:v>0.375</c:v>
                </c:pt>
                <c:pt idx="326">
                  <c:v>0.38</c:v>
                </c:pt>
                <c:pt idx="327">
                  <c:v>0.365</c:v>
                </c:pt>
                <c:pt idx="328">
                  <c:v>0.365</c:v>
                </c:pt>
                <c:pt idx="329">
                  <c:v>0.39</c:v>
                </c:pt>
                <c:pt idx="330">
                  <c:v>0.4175</c:v>
                </c:pt>
                <c:pt idx="331">
                  <c:v>0.3775</c:v>
                </c:pt>
                <c:pt idx="332">
                  <c:v>0.3475</c:v>
                </c:pt>
                <c:pt idx="333">
                  <c:v>0.3025</c:v>
                </c:pt>
                <c:pt idx="334">
                  <c:v>0.3125</c:v>
                </c:pt>
                <c:pt idx="335">
                  <c:v>0.3875</c:v>
                </c:pt>
                <c:pt idx="336">
                  <c:v>0.43</c:v>
                </c:pt>
                <c:pt idx="337">
                  <c:v>0.4175</c:v>
                </c:pt>
                <c:pt idx="338">
                  <c:v>0.35</c:v>
                </c:pt>
                <c:pt idx="339">
                  <c:v>0.325</c:v>
                </c:pt>
                <c:pt idx="340">
                  <c:v>0.3</c:v>
                </c:pt>
                <c:pt idx="341">
                  <c:v>0.34</c:v>
                </c:pt>
                <c:pt idx="342">
                  <c:v>0.335</c:v>
                </c:pt>
                <c:pt idx="343">
                  <c:v>0.335</c:v>
                </c:pt>
                <c:pt idx="344">
                  <c:v>0.275</c:v>
                </c:pt>
                <c:pt idx="345">
                  <c:v>0.33</c:v>
                </c:pt>
                <c:pt idx="346">
                  <c:v>0.315</c:v>
                </c:pt>
                <c:pt idx="347">
                  <c:v>0.25</c:v>
                </c:pt>
                <c:pt idx="348">
                  <c:v>0.29</c:v>
                </c:pt>
                <c:pt idx="349">
                  <c:v>0.295</c:v>
                </c:pt>
                <c:pt idx="350">
                  <c:v>0.2975</c:v>
                </c:pt>
                <c:pt idx="351">
                  <c:v>0.27</c:v>
                </c:pt>
                <c:pt idx="352">
                  <c:v>0.28</c:v>
                </c:pt>
                <c:pt idx="353">
                  <c:v>0.2625</c:v>
                </c:pt>
                <c:pt idx="354">
                  <c:v>0.27</c:v>
                </c:pt>
                <c:pt idx="355">
                  <c:v>0.3375</c:v>
                </c:pt>
                <c:pt idx="356">
                  <c:v>0.29</c:v>
                </c:pt>
                <c:pt idx="357">
                  <c:v>0.305</c:v>
                </c:pt>
                <c:pt idx="358">
                  <c:v>0.3075</c:v>
                </c:pt>
                <c:pt idx="359">
                  <c:v>0.315</c:v>
                </c:pt>
                <c:pt idx="360">
                  <c:v>0.315</c:v>
                </c:pt>
                <c:pt idx="361">
                  <c:v>0.315</c:v>
                </c:pt>
                <c:pt idx="362">
                  <c:v>0.3375</c:v>
                </c:pt>
                <c:pt idx="363">
                  <c:v>0.3325</c:v>
                </c:pt>
                <c:pt idx="364">
                  <c:v>0.2925</c:v>
                </c:pt>
                <c:pt idx="365">
                  <c:v>0.34</c:v>
                </c:pt>
                <c:pt idx="366">
                  <c:v>0.31</c:v>
                </c:pt>
                <c:pt idx="367">
                  <c:v>0.325</c:v>
                </c:pt>
                <c:pt idx="368">
                  <c:v>0.3225</c:v>
                </c:pt>
                <c:pt idx="369">
                  <c:v>0.2875</c:v>
                </c:pt>
                <c:pt idx="370">
                  <c:v>0.32</c:v>
                </c:pt>
                <c:pt idx="371">
                  <c:v>0.3325</c:v>
                </c:pt>
                <c:pt idx="372">
                  <c:v>0.3175</c:v>
                </c:pt>
                <c:pt idx="373">
                  <c:v>0.3175</c:v>
                </c:pt>
                <c:pt idx="374">
                  <c:v>0.295</c:v>
                </c:pt>
                <c:pt idx="375">
                  <c:v>0.305</c:v>
                </c:pt>
                <c:pt idx="376">
                  <c:v>0.2725</c:v>
                </c:pt>
                <c:pt idx="377">
                  <c:v>0.2425</c:v>
                </c:pt>
                <c:pt idx="378">
                  <c:v>0.245</c:v>
                </c:pt>
                <c:pt idx="379">
                  <c:v>0.2325</c:v>
                </c:pt>
                <c:pt idx="380">
                  <c:v>0.25</c:v>
                </c:pt>
                <c:pt idx="381">
                  <c:v>0.255</c:v>
                </c:pt>
                <c:pt idx="382">
                  <c:v>0.2475</c:v>
                </c:pt>
                <c:pt idx="383">
                  <c:v>0.2575</c:v>
                </c:pt>
                <c:pt idx="384">
                  <c:v>0.245</c:v>
                </c:pt>
                <c:pt idx="385">
                  <c:v>0.235</c:v>
                </c:pt>
                <c:pt idx="386">
                  <c:v>0.27</c:v>
                </c:pt>
                <c:pt idx="387">
                  <c:v>0.2625</c:v>
                </c:pt>
                <c:pt idx="388">
                  <c:v>0.2575</c:v>
                </c:pt>
                <c:pt idx="389">
                  <c:v>0.2875</c:v>
                </c:pt>
                <c:pt idx="390">
                  <c:v>0.2675</c:v>
                </c:pt>
                <c:pt idx="391">
                  <c:v>0.2625</c:v>
                </c:pt>
                <c:pt idx="392">
                  <c:v>0.2475</c:v>
                </c:pt>
                <c:pt idx="393">
                  <c:v>0.2525</c:v>
                </c:pt>
                <c:pt idx="394">
                  <c:v>0.2375</c:v>
                </c:pt>
                <c:pt idx="395">
                  <c:v>0.245</c:v>
                </c:pt>
                <c:pt idx="396">
                  <c:v>0.2525</c:v>
                </c:pt>
                <c:pt idx="397">
                  <c:v>0.2775</c:v>
                </c:pt>
                <c:pt idx="398">
                  <c:v>0.255</c:v>
                </c:pt>
                <c:pt idx="399">
                  <c:v>0.2575</c:v>
                </c:pt>
                <c:pt idx="400">
                  <c:v>0.325</c:v>
                </c:pt>
                <c:pt idx="401">
                  <c:v>0.2725</c:v>
                </c:pt>
                <c:pt idx="402">
                  <c:v>0.2875</c:v>
                </c:pt>
                <c:pt idx="403">
                  <c:v>0.265</c:v>
                </c:pt>
                <c:pt idx="404">
                  <c:v>0.2675</c:v>
                </c:pt>
                <c:pt idx="405">
                  <c:v>0.26</c:v>
                </c:pt>
                <c:pt idx="406">
                  <c:v>0.275</c:v>
                </c:pt>
                <c:pt idx="407">
                  <c:v>0.2725</c:v>
                </c:pt>
                <c:pt idx="408">
                  <c:v>0.2625</c:v>
                </c:pt>
                <c:pt idx="409">
                  <c:v>0.2825</c:v>
                </c:pt>
                <c:pt idx="410">
                  <c:v>0.2875</c:v>
                </c:pt>
                <c:pt idx="411">
                  <c:v>0.2825</c:v>
                </c:pt>
                <c:pt idx="412">
                  <c:v>0.29</c:v>
                </c:pt>
                <c:pt idx="413">
                  <c:v>0.315</c:v>
                </c:pt>
                <c:pt idx="414">
                  <c:v>0.2975</c:v>
                </c:pt>
                <c:pt idx="415">
                  <c:v>0.2825</c:v>
                </c:pt>
                <c:pt idx="416">
                  <c:v>0.29</c:v>
                </c:pt>
                <c:pt idx="417">
                  <c:v>0.2875</c:v>
                </c:pt>
                <c:pt idx="418">
                  <c:v>0.255</c:v>
                </c:pt>
                <c:pt idx="419">
                  <c:v>0.2325</c:v>
                </c:pt>
                <c:pt idx="420">
                  <c:v>0.2425</c:v>
                </c:pt>
                <c:pt idx="421">
                  <c:v>0.26</c:v>
                </c:pt>
                <c:pt idx="422">
                  <c:v>0.2575</c:v>
                </c:pt>
                <c:pt idx="423">
                  <c:v>0.2625</c:v>
                </c:pt>
                <c:pt idx="424">
                  <c:v>0.2325</c:v>
                </c:pt>
                <c:pt idx="425">
                  <c:v>0.2575</c:v>
                </c:pt>
                <c:pt idx="426">
                  <c:v>0.25</c:v>
                </c:pt>
                <c:pt idx="427">
                  <c:v>0.25</c:v>
                </c:pt>
                <c:pt idx="428">
                  <c:v>0.2625</c:v>
                </c:pt>
                <c:pt idx="429">
                  <c:v>0.2575</c:v>
                </c:pt>
                <c:pt idx="430">
                  <c:v>0.2725</c:v>
                </c:pt>
                <c:pt idx="431">
                  <c:v>0.2675</c:v>
                </c:pt>
                <c:pt idx="432">
                  <c:v>0.2775</c:v>
                </c:pt>
                <c:pt idx="433">
                  <c:v>0.2625</c:v>
                </c:pt>
                <c:pt idx="434">
                  <c:v>0.2325</c:v>
                </c:pt>
                <c:pt idx="435">
                  <c:v>0.27</c:v>
                </c:pt>
                <c:pt idx="436">
                  <c:v>0.245</c:v>
                </c:pt>
                <c:pt idx="437">
                  <c:v>0.26</c:v>
                </c:pt>
                <c:pt idx="438">
                  <c:v>0.2575</c:v>
                </c:pt>
                <c:pt idx="439">
                  <c:v>0.2725</c:v>
                </c:pt>
                <c:pt idx="440">
                  <c:v>0.3025</c:v>
                </c:pt>
                <c:pt idx="441">
                  <c:v>0.315</c:v>
                </c:pt>
                <c:pt idx="442">
                  <c:v>0.295</c:v>
                </c:pt>
                <c:pt idx="443">
                  <c:v>0.315</c:v>
                </c:pt>
                <c:pt idx="444">
                  <c:v>0.3</c:v>
                </c:pt>
                <c:pt idx="445">
                  <c:v>0.36</c:v>
                </c:pt>
                <c:pt idx="446">
                  <c:v>0.405</c:v>
                </c:pt>
                <c:pt idx="447">
                  <c:v>0.3725</c:v>
                </c:pt>
                <c:pt idx="448">
                  <c:v>0.405</c:v>
                </c:pt>
                <c:pt idx="449">
                  <c:v>0.37</c:v>
                </c:pt>
                <c:pt idx="450">
                  <c:v>0.37</c:v>
                </c:pt>
                <c:pt idx="451">
                  <c:v>0.36</c:v>
                </c:pt>
                <c:pt idx="452">
                  <c:v>0.34</c:v>
                </c:pt>
                <c:pt idx="453">
                  <c:v>0.355</c:v>
                </c:pt>
                <c:pt idx="454">
                  <c:v>0.395</c:v>
                </c:pt>
                <c:pt idx="455">
                  <c:v>0.39</c:v>
                </c:pt>
                <c:pt idx="456">
                  <c:v>0.36</c:v>
                </c:pt>
                <c:pt idx="457">
                  <c:v>0.39</c:v>
                </c:pt>
                <c:pt idx="458">
                  <c:v>0.385</c:v>
                </c:pt>
                <c:pt idx="459">
                  <c:v>0.38</c:v>
                </c:pt>
                <c:pt idx="460">
                  <c:v>0.425</c:v>
                </c:pt>
                <c:pt idx="461">
                  <c:v>0.4475</c:v>
                </c:pt>
                <c:pt idx="462">
                  <c:v>0.4125</c:v>
                </c:pt>
                <c:pt idx="463">
                  <c:v>0.45</c:v>
                </c:pt>
                <c:pt idx="464">
                  <c:v>0.4775</c:v>
                </c:pt>
                <c:pt idx="465">
                  <c:v>0.5575</c:v>
                </c:pt>
                <c:pt idx="466">
                  <c:v>0.4975</c:v>
                </c:pt>
                <c:pt idx="467">
                  <c:v>0.5375</c:v>
                </c:pt>
                <c:pt idx="468">
                  <c:v>0.5975</c:v>
                </c:pt>
                <c:pt idx="469">
                  <c:v>0.6125</c:v>
                </c:pt>
                <c:pt idx="470">
                  <c:v>0.5375</c:v>
                </c:pt>
                <c:pt idx="471">
                  <c:v>0.57</c:v>
                </c:pt>
                <c:pt idx="472">
                  <c:v>0.605</c:v>
                </c:pt>
                <c:pt idx="473">
                  <c:v>0.64</c:v>
                </c:pt>
                <c:pt idx="474">
                  <c:v>0.6625</c:v>
                </c:pt>
                <c:pt idx="475">
                  <c:v>0.7425</c:v>
                </c:pt>
                <c:pt idx="476">
                  <c:v>0.705</c:v>
                </c:pt>
                <c:pt idx="477">
                  <c:v>0.7375</c:v>
                </c:pt>
                <c:pt idx="478">
                  <c:v>0.5975</c:v>
                </c:pt>
                <c:pt idx="479">
                  <c:v>0.8</c:v>
                </c:pt>
                <c:pt idx="480">
                  <c:v>0.7325</c:v>
                </c:pt>
                <c:pt idx="481">
                  <c:v>0.5875</c:v>
                </c:pt>
                <c:pt idx="482">
                  <c:v>0.69</c:v>
                </c:pt>
                <c:pt idx="483">
                  <c:v>0.7225</c:v>
                </c:pt>
                <c:pt idx="484">
                  <c:v>0.6125</c:v>
                </c:pt>
                <c:pt idx="485">
                  <c:v>0.75</c:v>
                </c:pt>
                <c:pt idx="486">
                  <c:v>0.7525</c:v>
                </c:pt>
                <c:pt idx="487">
                  <c:v>0.765</c:v>
                </c:pt>
                <c:pt idx="488">
                  <c:v>0.78</c:v>
                </c:pt>
                <c:pt idx="489">
                  <c:v>0.795</c:v>
                </c:pt>
                <c:pt idx="490">
                  <c:v>0.805</c:v>
                </c:pt>
                <c:pt idx="491">
                  <c:v>0.8925</c:v>
                </c:pt>
                <c:pt idx="492">
                  <c:v>0.815</c:v>
                </c:pt>
                <c:pt idx="493">
                  <c:v>0.8975</c:v>
                </c:pt>
                <c:pt idx="494">
                  <c:v>0.865</c:v>
                </c:pt>
                <c:pt idx="495">
                  <c:v>0.735</c:v>
                </c:pt>
                <c:pt idx="496">
                  <c:v>0.8975</c:v>
                </c:pt>
                <c:pt idx="497">
                  <c:v>0.7375</c:v>
                </c:pt>
                <c:pt idx="498">
                  <c:v>0.7725</c:v>
                </c:pt>
                <c:pt idx="499">
                  <c:v>0.6775</c:v>
                </c:pt>
                <c:pt idx="500">
                  <c:v>0.7</c:v>
                </c:pt>
                <c:pt idx="501">
                  <c:v>0.6825</c:v>
                </c:pt>
                <c:pt idx="502">
                  <c:v>0.75</c:v>
                </c:pt>
                <c:pt idx="503">
                  <c:v>0.8175</c:v>
                </c:pt>
                <c:pt idx="504">
                  <c:v>0.875</c:v>
                </c:pt>
                <c:pt idx="505">
                  <c:v>0.8825</c:v>
                </c:pt>
                <c:pt idx="506">
                  <c:v>0.785</c:v>
                </c:pt>
                <c:pt idx="507">
                  <c:v>0.7025</c:v>
                </c:pt>
                <c:pt idx="508">
                  <c:v>0.745</c:v>
                </c:pt>
                <c:pt idx="509">
                  <c:v>0.8375</c:v>
                </c:pt>
                <c:pt idx="510">
                  <c:v>0.7775</c:v>
                </c:pt>
                <c:pt idx="511">
                  <c:v>0.8475</c:v>
                </c:pt>
                <c:pt idx="512">
                  <c:v>0.8375</c:v>
                </c:pt>
                <c:pt idx="513">
                  <c:v>0.6525</c:v>
                </c:pt>
                <c:pt idx="514">
                  <c:v>0.6075</c:v>
                </c:pt>
                <c:pt idx="515">
                  <c:v>0.665</c:v>
                </c:pt>
                <c:pt idx="516">
                  <c:v>0.63</c:v>
                </c:pt>
                <c:pt idx="517">
                  <c:v>0.715</c:v>
                </c:pt>
                <c:pt idx="518">
                  <c:v>0.66</c:v>
                </c:pt>
                <c:pt idx="519">
                  <c:v>0.495</c:v>
                </c:pt>
                <c:pt idx="520">
                  <c:v>0.74</c:v>
                </c:pt>
                <c:pt idx="521">
                  <c:v>0.6475</c:v>
                </c:pt>
                <c:pt idx="522">
                  <c:v>0.705</c:v>
                </c:pt>
                <c:pt idx="523">
                  <c:v>0.555</c:v>
                </c:pt>
                <c:pt idx="524">
                  <c:v>0.585</c:v>
                </c:pt>
                <c:pt idx="525">
                  <c:v>0.5775</c:v>
                </c:pt>
                <c:pt idx="526">
                  <c:v>0.6125</c:v>
                </c:pt>
                <c:pt idx="527">
                  <c:v>0.605</c:v>
                </c:pt>
                <c:pt idx="528">
                  <c:v>0.635</c:v>
                </c:pt>
                <c:pt idx="529">
                  <c:v>0.6475</c:v>
                </c:pt>
                <c:pt idx="530">
                  <c:v>0.6475</c:v>
                </c:pt>
                <c:pt idx="531">
                  <c:v>0.5975</c:v>
                </c:pt>
                <c:pt idx="532">
                  <c:v>0.6575</c:v>
                </c:pt>
                <c:pt idx="533">
                  <c:v>0.6175</c:v>
                </c:pt>
                <c:pt idx="534">
                  <c:v>0.6825</c:v>
                </c:pt>
                <c:pt idx="535">
                  <c:v>0.5475</c:v>
                </c:pt>
                <c:pt idx="536">
                  <c:v>0.615</c:v>
                </c:pt>
                <c:pt idx="537">
                  <c:v>0.605</c:v>
                </c:pt>
                <c:pt idx="538">
                  <c:v>0.58</c:v>
                </c:pt>
                <c:pt idx="539">
                  <c:v>0.635</c:v>
                </c:pt>
                <c:pt idx="540">
                  <c:v>0.5275</c:v>
                </c:pt>
                <c:pt idx="541">
                  <c:v>0.635</c:v>
                </c:pt>
                <c:pt idx="542">
                  <c:v>0.5275</c:v>
                </c:pt>
                <c:pt idx="543">
                  <c:v>0.51</c:v>
                </c:pt>
                <c:pt idx="544">
                  <c:v>0.545</c:v>
                </c:pt>
                <c:pt idx="545">
                  <c:v>0.5325</c:v>
                </c:pt>
                <c:pt idx="546">
                  <c:v>0.48</c:v>
                </c:pt>
                <c:pt idx="547">
                  <c:v>0.47</c:v>
                </c:pt>
                <c:pt idx="548">
                  <c:v>0.5125</c:v>
                </c:pt>
                <c:pt idx="549">
                  <c:v>0.4475</c:v>
                </c:pt>
                <c:pt idx="550">
                  <c:v>0.4875</c:v>
                </c:pt>
                <c:pt idx="551">
                  <c:v>0.4175</c:v>
                </c:pt>
                <c:pt idx="552">
                  <c:v>0.44</c:v>
                </c:pt>
                <c:pt idx="553">
                  <c:v>0.4175</c:v>
                </c:pt>
                <c:pt idx="554">
                  <c:v>0.4375</c:v>
                </c:pt>
                <c:pt idx="555">
                  <c:v>0.3375</c:v>
                </c:pt>
                <c:pt idx="556">
                  <c:v>0.465</c:v>
                </c:pt>
                <c:pt idx="557">
                  <c:v>0.385</c:v>
                </c:pt>
                <c:pt idx="558">
                  <c:v>0.3225</c:v>
                </c:pt>
                <c:pt idx="559">
                  <c:v>0.3375</c:v>
                </c:pt>
                <c:pt idx="560">
                  <c:v>0.3875</c:v>
                </c:pt>
                <c:pt idx="561">
                  <c:v>0.3475</c:v>
                </c:pt>
                <c:pt idx="562">
                  <c:v>0.35</c:v>
                </c:pt>
                <c:pt idx="563">
                  <c:v>0.3625</c:v>
                </c:pt>
                <c:pt idx="564">
                  <c:v>0.3025</c:v>
                </c:pt>
                <c:pt idx="565">
                  <c:v>0.3275</c:v>
                </c:pt>
                <c:pt idx="566">
                  <c:v>0.3575</c:v>
                </c:pt>
                <c:pt idx="567">
                  <c:v>0.3425</c:v>
                </c:pt>
                <c:pt idx="568">
                  <c:v>0.3525</c:v>
                </c:pt>
                <c:pt idx="569">
                  <c:v>0.355</c:v>
                </c:pt>
                <c:pt idx="570">
                  <c:v>0.37</c:v>
                </c:pt>
                <c:pt idx="571">
                  <c:v>0.355</c:v>
                </c:pt>
                <c:pt idx="572">
                  <c:v>0.3575</c:v>
                </c:pt>
                <c:pt idx="573">
                  <c:v>0.3725</c:v>
                </c:pt>
                <c:pt idx="574">
                  <c:v>0.43</c:v>
                </c:pt>
                <c:pt idx="575">
                  <c:v>0.4175</c:v>
                </c:pt>
                <c:pt idx="576">
                  <c:v>0.3525</c:v>
                </c:pt>
                <c:pt idx="577">
                  <c:v>0.45</c:v>
                </c:pt>
                <c:pt idx="578">
                  <c:v>0.395</c:v>
                </c:pt>
                <c:pt idx="579">
                  <c:v>0.55</c:v>
                </c:pt>
                <c:pt idx="580">
                  <c:v>0.425</c:v>
                </c:pt>
                <c:pt idx="581">
                  <c:v>0.3725</c:v>
                </c:pt>
                <c:pt idx="582">
                  <c:v>0.415</c:v>
                </c:pt>
                <c:pt idx="583">
                  <c:v>0.3975</c:v>
                </c:pt>
                <c:pt idx="584">
                  <c:v>0.3925</c:v>
                </c:pt>
                <c:pt idx="585">
                  <c:v>0.3825</c:v>
                </c:pt>
                <c:pt idx="586">
                  <c:v>0.375</c:v>
                </c:pt>
                <c:pt idx="587">
                  <c:v>0.38</c:v>
                </c:pt>
                <c:pt idx="588">
                  <c:v>0.3525</c:v>
                </c:pt>
                <c:pt idx="589">
                  <c:v>0.395</c:v>
                </c:pt>
                <c:pt idx="590">
                  <c:v>0.3525</c:v>
                </c:pt>
                <c:pt idx="591">
                  <c:v>0.335</c:v>
                </c:pt>
                <c:pt idx="592">
                  <c:v>0.325</c:v>
                </c:pt>
                <c:pt idx="593">
                  <c:v>0.355</c:v>
                </c:pt>
                <c:pt idx="594">
                  <c:v>0.355</c:v>
                </c:pt>
                <c:pt idx="595">
                  <c:v>0.395</c:v>
                </c:pt>
                <c:pt idx="596">
                  <c:v>0.405</c:v>
                </c:pt>
                <c:pt idx="597">
                  <c:v>0.3675</c:v>
                </c:pt>
                <c:pt idx="598">
                  <c:v>0.3675</c:v>
                </c:pt>
                <c:pt idx="599">
                  <c:v>0.365</c:v>
                </c:pt>
                <c:pt idx="600">
                  <c:v>0.3925</c:v>
                </c:pt>
                <c:pt idx="601">
                  <c:v>0.39</c:v>
                </c:pt>
                <c:pt idx="602">
                  <c:v>0.395</c:v>
                </c:pt>
                <c:pt idx="603">
                  <c:v>0.35</c:v>
                </c:pt>
                <c:pt idx="604">
                  <c:v>0.38</c:v>
                </c:pt>
                <c:pt idx="605">
                  <c:v>0.3675</c:v>
                </c:pt>
                <c:pt idx="606">
                  <c:v>0.365</c:v>
                </c:pt>
                <c:pt idx="607">
                  <c:v>0.38</c:v>
                </c:pt>
                <c:pt idx="608">
                  <c:v>0.32</c:v>
                </c:pt>
                <c:pt idx="609">
                  <c:v>0.335</c:v>
                </c:pt>
                <c:pt idx="610">
                  <c:v>0.3175</c:v>
                </c:pt>
                <c:pt idx="611">
                  <c:v>0.3425</c:v>
                </c:pt>
                <c:pt idx="612">
                  <c:v>0.33</c:v>
                </c:pt>
                <c:pt idx="613">
                  <c:v>0.335</c:v>
                </c:pt>
                <c:pt idx="614">
                  <c:v>0.345</c:v>
                </c:pt>
                <c:pt idx="615">
                  <c:v>0.4175</c:v>
                </c:pt>
                <c:pt idx="616">
                  <c:v>0.33</c:v>
                </c:pt>
                <c:pt idx="617">
                  <c:v>0.345</c:v>
                </c:pt>
                <c:pt idx="618">
                  <c:v>0.3225</c:v>
                </c:pt>
                <c:pt idx="619">
                  <c:v>0.3825</c:v>
                </c:pt>
                <c:pt idx="620">
                  <c:v>0.3375</c:v>
                </c:pt>
                <c:pt idx="621">
                  <c:v>0.325</c:v>
                </c:pt>
                <c:pt idx="622">
                  <c:v>0.34</c:v>
                </c:pt>
                <c:pt idx="623">
                  <c:v>0.3175</c:v>
                </c:pt>
                <c:pt idx="624">
                  <c:v>0.3725</c:v>
                </c:pt>
                <c:pt idx="625">
                  <c:v>0.3325</c:v>
                </c:pt>
                <c:pt idx="626">
                  <c:v>0.3675</c:v>
                </c:pt>
                <c:pt idx="627">
                  <c:v>0.38</c:v>
                </c:pt>
                <c:pt idx="628">
                  <c:v>0.34</c:v>
                </c:pt>
                <c:pt idx="629">
                  <c:v>0.3375</c:v>
                </c:pt>
                <c:pt idx="630">
                  <c:v>0.3725</c:v>
                </c:pt>
                <c:pt idx="631">
                  <c:v>0.3775</c:v>
                </c:pt>
                <c:pt idx="632">
                  <c:v>0.3625</c:v>
                </c:pt>
                <c:pt idx="633">
                  <c:v>0.365</c:v>
                </c:pt>
                <c:pt idx="634">
                  <c:v>0.3675</c:v>
                </c:pt>
                <c:pt idx="635">
                  <c:v>0.395</c:v>
                </c:pt>
                <c:pt idx="636">
                  <c:v>0.38</c:v>
                </c:pt>
                <c:pt idx="637">
                  <c:v>0.355</c:v>
                </c:pt>
                <c:pt idx="638">
                  <c:v>0.3625</c:v>
                </c:pt>
                <c:pt idx="639">
                  <c:v>0.4</c:v>
                </c:pt>
                <c:pt idx="640">
                  <c:v>0.355</c:v>
                </c:pt>
                <c:pt idx="641">
                  <c:v>0.3575</c:v>
                </c:pt>
                <c:pt idx="642">
                  <c:v>0.3925</c:v>
                </c:pt>
                <c:pt idx="643">
                  <c:v>0.355</c:v>
                </c:pt>
                <c:pt idx="644">
                  <c:v>0.3875</c:v>
                </c:pt>
                <c:pt idx="645">
                  <c:v>0.3825</c:v>
                </c:pt>
                <c:pt idx="646">
                  <c:v>0.385</c:v>
                </c:pt>
                <c:pt idx="647">
                  <c:v>0.39</c:v>
                </c:pt>
                <c:pt idx="648">
                  <c:v>0.35</c:v>
                </c:pt>
                <c:pt idx="649">
                  <c:v>0.375</c:v>
                </c:pt>
                <c:pt idx="650">
                  <c:v>0.39</c:v>
                </c:pt>
                <c:pt idx="651">
                  <c:v>0.3475</c:v>
                </c:pt>
                <c:pt idx="652">
                  <c:v>0.3325</c:v>
                </c:pt>
                <c:pt idx="653">
                  <c:v>0.365</c:v>
                </c:pt>
                <c:pt idx="654">
                  <c:v>0.4025</c:v>
                </c:pt>
                <c:pt idx="655">
                  <c:v>0.41</c:v>
                </c:pt>
                <c:pt idx="656">
                  <c:v>0.395</c:v>
                </c:pt>
                <c:pt idx="657">
                  <c:v>0.405</c:v>
                </c:pt>
                <c:pt idx="658">
                  <c:v>0.4025</c:v>
                </c:pt>
                <c:pt idx="659">
                  <c:v>0.4075</c:v>
                </c:pt>
                <c:pt idx="660">
                  <c:v>0.38</c:v>
                </c:pt>
                <c:pt idx="661">
                  <c:v>0.3875</c:v>
                </c:pt>
                <c:pt idx="662">
                  <c:v>0.39</c:v>
                </c:pt>
                <c:pt idx="663">
                  <c:v>0.415</c:v>
                </c:pt>
                <c:pt idx="664">
                  <c:v>0.4075</c:v>
                </c:pt>
                <c:pt idx="665">
                  <c:v>0.45</c:v>
                </c:pt>
                <c:pt idx="666">
                  <c:v>0.43</c:v>
                </c:pt>
                <c:pt idx="667">
                  <c:v>0.435</c:v>
                </c:pt>
                <c:pt idx="668">
                  <c:v>0.425</c:v>
                </c:pt>
                <c:pt idx="669">
                  <c:v>0.4725</c:v>
                </c:pt>
                <c:pt idx="670">
                  <c:v>0.395</c:v>
                </c:pt>
                <c:pt idx="671">
                  <c:v>0.46</c:v>
                </c:pt>
                <c:pt idx="672">
                  <c:v>0.46</c:v>
                </c:pt>
                <c:pt idx="673">
                  <c:v>0.43</c:v>
                </c:pt>
                <c:pt idx="674">
                  <c:v>0.3875</c:v>
                </c:pt>
                <c:pt idx="675">
                  <c:v>0.41</c:v>
                </c:pt>
                <c:pt idx="676">
                  <c:v>0.38</c:v>
                </c:pt>
                <c:pt idx="677">
                  <c:v>0.41</c:v>
                </c:pt>
                <c:pt idx="678">
                  <c:v>0.4125</c:v>
                </c:pt>
                <c:pt idx="679">
                  <c:v>0.375</c:v>
                </c:pt>
                <c:pt idx="680">
                  <c:v>0.385</c:v>
                </c:pt>
                <c:pt idx="681">
                  <c:v>0.41</c:v>
                </c:pt>
                <c:pt idx="682">
                  <c:v>0.425</c:v>
                </c:pt>
                <c:pt idx="683">
                  <c:v>0.415</c:v>
                </c:pt>
                <c:pt idx="684">
                  <c:v>0.4075</c:v>
                </c:pt>
                <c:pt idx="685">
                  <c:v>0.42</c:v>
                </c:pt>
                <c:pt idx="686">
                  <c:v>0.4275</c:v>
                </c:pt>
                <c:pt idx="687">
                  <c:v>0.415</c:v>
                </c:pt>
                <c:pt idx="688">
                  <c:v>0.41</c:v>
                </c:pt>
                <c:pt idx="689">
                  <c:v>0.405</c:v>
                </c:pt>
                <c:pt idx="690">
                  <c:v>0.4</c:v>
                </c:pt>
                <c:pt idx="691">
                  <c:v>0.405</c:v>
                </c:pt>
                <c:pt idx="692">
                  <c:v>0.415</c:v>
                </c:pt>
                <c:pt idx="693">
                  <c:v>0.4</c:v>
                </c:pt>
                <c:pt idx="694">
                  <c:v>0.385</c:v>
                </c:pt>
                <c:pt idx="695">
                  <c:v>0.41</c:v>
                </c:pt>
                <c:pt idx="696">
                  <c:v>0.395</c:v>
                </c:pt>
                <c:pt idx="697">
                  <c:v>0.365</c:v>
                </c:pt>
                <c:pt idx="698">
                  <c:v>0.42</c:v>
                </c:pt>
                <c:pt idx="699">
                  <c:v>0.395</c:v>
                </c:pt>
                <c:pt idx="700">
                  <c:v>0.415</c:v>
                </c:pt>
                <c:pt idx="701">
                  <c:v>0.38</c:v>
                </c:pt>
                <c:pt idx="702">
                  <c:v>0.42</c:v>
                </c:pt>
                <c:pt idx="703">
                  <c:v>0.42</c:v>
                </c:pt>
                <c:pt idx="704">
                  <c:v>0.425</c:v>
                </c:pt>
                <c:pt idx="705">
                  <c:v>0.395</c:v>
                </c:pt>
                <c:pt idx="706">
                  <c:v>0.425</c:v>
                </c:pt>
                <c:pt idx="707">
                  <c:v>0.4175</c:v>
                </c:pt>
                <c:pt idx="708">
                  <c:v>0.44</c:v>
                </c:pt>
                <c:pt idx="709">
                  <c:v>0.425</c:v>
                </c:pt>
                <c:pt idx="710">
                  <c:v>0.405</c:v>
                </c:pt>
                <c:pt idx="711">
                  <c:v>0.43</c:v>
                </c:pt>
                <c:pt idx="712">
                  <c:v>0.405</c:v>
                </c:pt>
                <c:pt idx="713">
                  <c:v>0.3825</c:v>
                </c:pt>
                <c:pt idx="714">
                  <c:v>0.4</c:v>
                </c:pt>
                <c:pt idx="715">
                  <c:v>0.5325</c:v>
                </c:pt>
                <c:pt idx="716">
                  <c:v>0.1475</c:v>
                </c:pt>
                <c:pt idx="717">
                  <c:v>0.1425</c:v>
                </c:pt>
                <c:pt idx="718">
                  <c:v>0.3925</c:v>
                </c:pt>
                <c:pt idx="719">
                  <c:v>0.39</c:v>
                </c:pt>
                <c:pt idx="720">
                  <c:v>0.3775</c:v>
                </c:pt>
                <c:pt idx="721">
                  <c:v>0.375</c:v>
                </c:pt>
                <c:pt idx="722">
                  <c:v>0.3625</c:v>
                </c:pt>
                <c:pt idx="723">
                  <c:v>0.355</c:v>
                </c:pt>
                <c:pt idx="724">
                  <c:v>0.355</c:v>
                </c:pt>
                <c:pt idx="725">
                  <c:v>0.36</c:v>
                </c:pt>
                <c:pt idx="726">
                  <c:v>0.37</c:v>
                </c:pt>
                <c:pt idx="727">
                  <c:v>0.365</c:v>
                </c:pt>
                <c:pt idx="728">
                  <c:v>0.365</c:v>
                </c:pt>
                <c:pt idx="729">
                  <c:v>0.355</c:v>
                </c:pt>
                <c:pt idx="730">
                  <c:v>0.355</c:v>
                </c:pt>
                <c:pt idx="731">
                  <c:v>0.36</c:v>
                </c:pt>
                <c:pt idx="732">
                  <c:v>0.365</c:v>
                </c:pt>
                <c:pt idx="733">
                  <c:v>0.36</c:v>
                </c:pt>
                <c:pt idx="734">
                  <c:v>0.35</c:v>
                </c:pt>
                <c:pt idx="735">
                  <c:v>0.345</c:v>
                </c:pt>
                <c:pt idx="736">
                  <c:v>0.345</c:v>
                </c:pt>
                <c:pt idx="737">
                  <c:v>0.36</c:v>
                </c:pt>
                <c:pt idx="738">
                  <c:v>0.345</c:v>
                </c:pt>
                <c:pt idx="739">
                  <c:v>0.355</c:v>
                </c:pt>
                <c:pt idx="740">
                  <c:v>0.3475</c:v>
                </c:pt>
                <c:pt idx="741">
                  <c:v>0.36</c:v>
                </c:pt>
                <c:pt idx="742">
                  <c:v>0.35</c:v>
                </c:pt>
                <c:pt idx="743">
                  <c:v>0.3325</c:v>
                </c:pt>
                <c:pt idx="744">
                  <c:v>0.335</c:v>
                </c:pt>
                <c:pt idx="745">
                  <c:v>0.35</c:v>
                </c:pt>
                <c:pt idx="746">
                  <c:v>0.335</c:v>
                </c:pt>
                <c:pt idx="747">
                  <c:v>0.33</c:v>
                </c:pt>
                <c:pt idx="748">
                  <c:v>0.32</c:v>
                </c:pt>
                <c:pt idx="749">
                  <c:v>0.32</c:v>
                </c:pt>
                <c:pt idx="750">
                  <c:v>0.33</c:v>
                </c:pt>
                <c:pt idx="751">
                  <c:v>0.36</c:v>
                </c:pt>
                <c:pt idx="752">
                  <c:v>0.3275</c:v>
                </c:pt>
                <c:pt idx="753">
                  <c:v>0.33</c:v>
                </c:pt>
                <c:pt idx="754">
                  <c:v>0.335</c:v>
                </c:pt>
                <c:pt idx="755">
                  <c:v>0.3175</c:v>
                </c:pt>
                <c:pt idx="756">
                  <c:v>0.32</c:v>
                </c:pt>
                <c:pt idx="757">
                  <c:v>0.325</c:v>
                </c:pt>
                <c:pt idx="758">
                  <c:v>0.38</c:v>
                </c:pt>
                <c:pt idx="759">
                  <c:v>0.4075</c:v>
                </c:pt>
                <c:pt idx="760">
                  <c:v>0.4</c:v>
                </c:pt>
                <c:pt idx="761">
                  <c:v>0.375</c:v>
                </c:pt>
                <c:pt idx="762">
                  <c:v>0.36</c:v>
                </c:pt>
                <c:pt idx="763">
                  <c:v>0.355</c:v>
                </c:pt>
                <c:pt idx="764">
                  <c:v>0.34</c:v>
                </c:pt>
                <c:pt idx="765">
                  <c:v>0.335</c:v>
                </c:pt>
                <c:pt idx="766">
                  <c:v>0.35</c:v>
                </c:pt>
                <c:pt idx="767">
                  <c:v>0.365</c:v>
                </c:pt>
                <c:pt idx="768">
                  <c:v>0.365</c:v>
                </c:pt>
                <c:pt idx="769">
                  <c:v>0.35</c:v>
                </c:pt>
                <c:pt idx="770">
                  <c:v>0.355</c:v>
                </c:pt>
                <c:pt idx="771">
                  <c:v>0.3625</c:v>
                </c:pt>
                <c:pt idx="772">
                  <c:v>0.34</c:v>
                </c:pt>
                <c:pt idx="773">
                  <c:v>0.345</c:v>
                </c:pt>
                <c:pt idx="774">
                  <c:v>0.34</c:v>
                </c:pt>
                <c:pt idx="775">
                  <c:v>0.335</c:v>
                </c:pt>
                <c:pt idx="776">
                  <c:v>0.335</c:v>
                </c:pt>
                <c:pt idx="777">
                  <c:v>0.335</c:v>
                </c:pt>
                <c:pt idx="778">
                  <c:v>0.345</c:v>
                </c:pt>
                <c:pt idx="779">
                  <c:v>0.33</c:v>
                </c:pt>
                <c:pt idx="780">
                  <c:v>0.38</c:v>
                </c:pt>
                <c:pt idx="781">
                  <c:v>0.35</c:v>
                </c:pt>
                <c:pt idx="782">
                  <c:v>0.34</c:v>
                </c:pt>
                <c:pt idx="783">
                  <c:v>0.355</c:v>
                </c:pt>
                <c:pt idx="784">
                  <c:v>0.37</c:v>
                </c:pt>
                <c:pt idx="785">
                  <c:v>0.36</c:v>
                </c:pt>
                <c:pt idx="786">
                  <c:v>0.355</c:v>
                </c:pt>
                <c:pt idx="787">
                  <c:v>0.3825</c:v>
                </c:pt>
                <c:pt idx="788">
                  <c:v>0.3425</c:v>
                </c:pt>
                <c:pt idx="789">
                  <c:v>0.355</c:v>
                </c:pt>
                <c:pt idx="790">
                  <c:v>0.35</c:v>
                </c:pt>
                <c:pt idx="791">
                  <c:v>0.34</c:v>
                </c:pt>
                <c:pt idx="792">
                  <c:v>0.335</c:v>
                </c:pt>
                <c:pt idx="793">
                  <c:v>0.3375</c:v>
                </c:pt>
                <c:pt idx="794">
                  <c:v>0.335</c:v>
                </c:pt>
                <c:pt idx="795">
                  <c:v>0.35</c:v>
                </c:pt>
                <c:pt idx="796">
                  <c:v>0.34</c:v>
                </c:pt>
                <c:pt idx="797">
                  <c:v>0.34</c:v>
                </c:pt>
                <c:pt idx="798">
                  <c:v>0.335</c:v>
                </c:pt>
                <c:pt idx="799">
                  <c:v>0.345</c:v>
                </c:pt>
                <c:pt idx="800">
                  <c:v>0.34</c:v>
                </c:pt>
                <c:pt idx="801">
                  <c:v>0.36</c:v>
                </c:pt>
                <c:pt idx="802">
                  <c:v>0.37</c:v>
                </c:pt>
                <c:pt idx="803">
                  <c:v>0.3475</c:v>
                </c:pt>
                <c:pt idx="804">
                  <c:v>0.365</c:v>
                </c:pt>
                <c:pt idx="805">
                  <c:v>0.34</c:v>
                </c:pt>
                <c:pt idx="806">
                  <c:v>0.3375</c:v>
                </c:pt>
                <c:pt idx="807">
                  <c:v>0.335</c:v>
                </c:pt>
                <c:pt idx="808">
                  <c:v>0.35</c:v>
                </c:pt>
                <c:pt idx="809">
                  <c:v>0.365</c:v>
                </c:pt>
                <c:pt idx="810">
                  <c:v>0.365</c:v>
                </c:pt>
                <c:pt idx="811">
                  <c:v>0.3475</c:v>
                </c:pt>
                <c:pt idx="812">
                  <c:v>0.345</c:v>
                </c:pt>
                <c:pt idx="813">
                  <c:v>0.35</c:v>
                </c:pt>
                <c:pt idx="814">
                  <c:v>0.335</c:v>
                </c:pt>
                <c:pt idx="815">
                  <c:v>0.35</c:v>
                </c:pt>
                <c:pt idx="816">
                  <c:v>0.335</c:v>
                </c:pt>
                <c:pt idx="817">
                  <c:v>0.34</c:v>
                </c:pt>
                <c:pt idx="818">
                  <c:v>0.35</c:v>
                </c:pt>
                <c:pt idx="819">
                  <c:v>0.33</c:v>
                </c:pt>
                <c:pt idx="820">
                  <c:v>0.385</c:v>
                </c:pt>
                <c:pt idx="821">
                  <c:v>0.31</c:v>
                </c:pt>
                <c:pt idx="822">
                  <c:v>0.315</c:v>
                </c:pt>
                <c:pt idx="823">
                  <c:v>0.32</c:v>
                </c:pt>
                <c:pt idx="824">
                  <c:v>0.32</c:v>
                </c:pt>
                <c:pt idx="825">
                  <c:v>0.335</c:v>
                </c:pt>
                <c:pt idx="826">
                  <c:v>0.34</c:v>
                </c:pt>
                <c:pt idx="827">
                  <c:v>0.345</c:v>
                </c:pt>
                <c:pt idx="828">
                  <c:v>0.335</c:v>
                </c:pt>
                <c:pt idx="829">
                  <c:v>0.33</c:v>
                </c:pt>
                <c:pt idx="830">
                  <c:v>0.31</c:v>
                </c:pt>
                <c:pt idx="831">
                  <c:v>0.31</c:v>
                </c:pt>
                <c:pt idx="832">
                  <c:v>0.32</c:v>
                </c:pt>
                <c:pt idx="833">
                  <c:v>0.3125</c:v>
                </c:pt>
                <c:pt idx="834">
                  <c:v>0.305</c:v>
                </c:pt>
                <c:pt idx="835">
                  <c:v>0.295</c:v>
                </c:pt>
                <c:pt idx="836">
                  <c:v>0.305</c:v>
                </c:pt>
                <c:pt idx="837">
                  <c:v>0.35</c:v>
                </c:pt>
                <c:pt idx="838">
                  <c:v>0.3</c:v>
                </c:pt>
                <c:pt idx="839">
                  <c:v>0.295</c:v>
                </c:pt>
                <c:pt idx="840">
                  <c:v>0.305</c:v>
                </c:pt>
                <c:pt idx="841">
                  <c:v>0.315</c:v>
                </c:pt>
                <c:pt idx="842">
                  <c:v>0.295</c:v>
                </c:pt>
                <c:pt idx="843">
                  <c:v>0.28</c:v>
                </c:pt>
                <c:pt idx="844">
                  <c:v>0.305</c:v>
                </c:pt>
                <c:pt idx="845">
                  <c:v>0.285</c:v>
                </c:pt>
                <c:pt idx="846">
                  <c:v>0.295</c:v>
                </c:pt>
                <c:pt idx="847">
                  <c:v>0.29</c:v>
                </c:pt>
                <c:pt idx="848">
                  <c:v>0.2825</c:v>
                </c:pt>
                <c:pt idx="849">
                  <c:v>0.27</c:v>
                </c:pt>
                <c:pt idx="850">
                  <c:v>0.3</c:v>
                </c:pt>
                <c:pt idx="851">
                  <c:v>0.285</c:v>
                </c:pt>
                <c:pt idx="852">
                  <c:v>0.285</c:v>
                </c:pt>
                <c:pt idx="853">
                  <c:v>0.285</c:v>
                </c:pt>
                <c:pt idx="854">
                  <c:v>0.2925</c:v>
                </c:pt>
                <c:pt idx="855">
                  <c:v>0.285</c:v>
                </c:pt>
                <c:pt idx="856">
                  <c:v>0.29</c:v>
                </c:pt>
                <c:pt idx="857">
                  <c:v>0.275</c:v>
                </c:pt>
                <c:pt idx="858">
                  <c:v>0.2875</c:v>
                </c:pt>
                <c:pt idx="859">
                  <c:v>0.28</c:v>
                </c:pt>
                <c:pt idx="860">
                  <c:v>0.2925</c:v>
                </c:pt>
                <c:pt idx="861">
                  <c:v>0.285</c:v>
                </c:pt>
                <c:pt idx="862">
                  <c:v>0.2875</c:v>
                </c:pt>
                <c:pt idx="863">
                  <c:v>0.295</c:v>
                </c:pt>
                <c:pt idx="864">
                  <c:v>0.285</c:v>
                </c:pt>
                <c:pt idx="865">
                  <c:v>0.28</c:v>
                </c:pt>
                <c:pt idx="866">
                  <c:v>0.28</c:v>
                </c:pt>
                <c:pt idx="867">
                  <c:v>0.27</c:v>
                </c:pt>
                <c:pt idx="868">
                  <c:v>0.285</c:v>
                </c:pt>
                <c:pt idx="869">
                  <c:v>0.2725</c:v>
                </c:pt>
                <c:pt idx="870">
                  <c:v>0.3</c:v>
                </c:pt>
                <c:pt idx="871">
                  <c:v>0.29</c:v>
                </c:pt>
                <c:pt idx="872">
                  <c:v>0.3</c:v>
                </c:pt>
                <c:pt idx="873">
                  <c:v>0.335</c:v>
                </c:pt>
                <c:pt idx="874">
                  <c:v>0.38</c:v>
                </c:pt>
                <c:pt idx="875">
                  <c:v>0.44</c:v>
                </c:pt>
                <c:pt idx="876">
                  <c:v>0.3625</c:v>
                </c:pt>
                <c:pt idx="877">
                  <c:v>0.355</c:v>
                </c:pt>
                <c:pt idx="878">
                  <c:v>0.335</c:v>
                </c:pt>
                <c:pt idx="879">
                  <c:v>0.345</c:v>
                </c:pt>
                <c:pt idx="880">
                  <c:v>0.355</c:v>
                </c:pt>
                <c:pt idx="881">
                  <c:v>0.36</c:v>
                </c:pt>
                <c:pt idx="882">
                  <c:v>0.38</c:v>
                </c:pt>
                <c:pt idx="883">
                  <c:v>0.435</c:v>
                </c:pt>
                <c:pt idx="884">
                  <c:v>0.45</c:v>
                </c:pt>
                <c:pt idx="885">
                  <c:v>0.43</c:v>
                </c:pt>
                <c:pt idx="886">
                  <c:v>0.45</c:v>
                </c:pt>
                <c:pt idx="887">
                  <c:v>0.4325</c:v>
                </c:pt>
                <c:pt idx="888">
                  <c:v>0.425</c:v>
                </c:pt>
                <c:pt idx="889">
                  <c:v>0.4075</c:v>
                </c:pt>
                <c:pt idx="890">
                  <c:v>0.395</c:v>
                </c:pt>
                <c:pt idx="891">
                  <c:v>0.3975</c:v>
                </c:pt>
                <c:pt idx="892">
                  <c:v>0.385</c:v>
                </c:pt>
                <c:pt idx="893">
                  <c:v>0.36</c:v>
                </c:pt>
                <c:pt idx="894">
                  <c:v>0.3675</c:v>
                </c:pt>
                <c:pt idx="895">
                  <c:v>0.395</c:v>
                </c:pt>
                <c:pt idx="896">
                  <c:v>0.39</c:v>
                </c:pt>
                <c:pt idx="897">
                  <c:v>0.385</c:v>
                </c:pt>
                <c:pt idx="898">
                  <c:v>0.385</c:v>
                </c:pt>
                <c:pt idx="899">
                  <c:v>0.375</c:v>
                </c:pt>
                <c:pt idx="900">
                  <c:v>0.365</c:v>
                </c:pt>
                <c:pt idx="901">
                  <c:v>0.355</c:v>
                </c:pt>
                <c:pt idx="902">
                  <c:v>0.335</c:v>
                </c:pt>
                <c:pt idx="903">
                  <c:v>0.345</c:v>
                </c:pt>
                <c:pt idx="904">
                  <c:v>0.35</c:v>
                </c:pt>
                <c:pt idx="905">
                  <c:v>0.34</c:v>
                </c:pt>
                <c:pt idx="906">
                  <c:v>0.34</c:v>
                </c:pt>
                <c:pt idx="907">
                  <c:v>0.34</c:v>
                </c:pt>
                <c:pt idx="908">
                  <c:v>0.335</c:v>
                </c:pt>
                <c:pt idx="909">
                  <c:v>0.355</c:v>
                </c:pt>
                <c:pt idx="910">
                  <c:v>0.345</c:v>
                </c:pt>
                <c:pt idx="911">
                  <c:v>0.365</c:v>
                </c:pt>
                <c:pt idx="912">
                  <c:v>0.3675</c:v>
                </c:pt>
                <c:pt idx="913">
                  <c:v>0.3925</c:v>
                </c:pt>
                <c:pt idx="914">
                  <c:v>0.385</c:v>
                </c:pt>
                <c:pt idx="915">
                  <c:v>0.385</c:v>
                </c:pt>
                <c:pt idx="916">
                  <c:v>0.38</c:v>
                </c:pt>
                <c:pt idx="917">
                  <c:v>0.38</c:v>
                </c:pt>
                <c:pt idx="918">
                  <c:v>0.38</c:v>
                </c:pt>
                <c:pt idx="919">
                  <c:v>0.345</c:v>
                </c:pt>
                <c:pt idx="920">
                  <c:v>0.35</c:v>
                </c:pt>
                <c:pt idx="921">
                  <c:v>0.34</c:v>
                </c:pt>
                <c:pt idx="922">
                  <c:v>0.345</c:v>
                </c:pt>
                <c:pt idx="923">
                  <c:v>0.345</c:v>
                </c:pt>
                <c:pt idx="924">
                  <c:v>0.365</c:v>
                </c:pt>
                <c:pt idx="925">
                  <c:v>0.4225</c:v>
                </c:pt>
                <c:pt idx="926">
                  <c:v>0.4</c:v>
                </c:pt>
                <c:pt idx="927">
                  <c:v>0.41</c:v>
                </c:pt>
                <c:pt idx="928">
                  <c:v>0.3475</c:v>
                </c:pt>
                <c:pt idx="929">
                  <c:v>0.3425</c:v>
                </c:pt>
                <c:pt idx="930">
                  <c:v>0.345</c:v>
                </c:pt>
                <c:pt idx="931">
                  <c:v>0.34</c:v>
                </c:pt>
                <c:pt idx="932">
                  <c:v>0.3325</c:v>
                </c:pt>
                <c:pt idx="933">
                  <c:v>0.33</c:v>
                </c:pt>
                <c:pt idx="934">
                  <c:v>0.33</c:v>
                </c:pt>
                <c:pt idx="935">
                  <c:v>0.33</c:v>
                </c:pt>
                <c:pt idx="936">
                  <c:v>0.325</c:v>
                </c:pt>
                <c:pt idx="937">
                  <c:v>0.33</c:v>
                </c:pt>
                <c:pt idx="938">
                  <c:v>0.325</c:v>
                </c:pt>
                <c:pt idx="939">
                  <c:v>0.335</c:v>
                </c:pt>
                <c:pt idx="940">
                  <c:v>0.335</c:v>
                </c:pt>
                <c:pt idx="941">
                  <c:v>0.3375</c:v>
                </c:pt>
                <c:pt idx="942">
                  <c:v>0.3425</c:v>
                </c:pt>
                <c:pt idx="943">
                  <c:v>0.335</c:v>
                </c:pt>
                <c:pt idx="944">
                  <c:v>0.3375</c:v>
                </c:pt>
                <c:pt idx="945">
                  <c:v>0.3325</c:v>
                </c:pt>
                <c:pt idx="946">
                  <c:v>0.33</c:v>
                </c:pt>
                <c:pt idx="947">
                  <c:v>0.3325</c:v>
                </c:pt>
                <c:pt idx="948">
                  <c:v>0.3975</c:v>
                </c:pt>
                <c:pt idx="949">
                  <c:v>0.3325</c:v>
                </c:pt>
                <c:pt idx="950">
                  <c:v>0.3275</c:v>
                </c:pt>
                <c:pt idx="951">
                  <c:v>0.3575</c:v>
                </c:pt>
                <c:pt idx="952">
                  <c:v>0.35</c:v>
                </c:pt>
                <c:pt idx="953">
                  <c:v>0.3475</c:v>
                </c:pt>
                <c:pt idx="954">
                  <c:v>0.3475</c:v>
                </c:pt>
                <c:pt idx="955">
                  <c:v>0.345</c:v>
                </c:pt>
                <c:pt idx="956">
                  <c:v>0.34</c:v>
                </c:pt>
                <c:pt idx="957">
                  <c:v>0.36</c:v>
                </c:pt>
                <c:pt idx="958">
                  <c:v>0.3625</c:v>
                </c:pt>
                <c:pt idx="959">
                  <c:v>0.36</c:v>
                </c:pt>
                <c:pt idx="960">
                  <c:v>0.36</c:v>
                </c:pt>
                <c:pt idx="961">
                  <c:v>0.36</c:v>
                </c:pt>
                <c:pt idx="962">
                  <c:v>0.3925</c:v>
                </c:pt>
                <c:pt idx="963">
                  <c:v>0.3825</c:v>
                </c:pt>
                <c:pt idx="964">
                  <c:v>0.3875</c:v>
                </c:pt>
                <c:pt idx="965">
                  <c:v>0.3925</c:v>
                </c:pt>
                <c:pt idx="966">
                  <c:v>0.4025</c:v>
                </c:pt>
                <c:pt idx="967">
                  <c:v>0.3675</c:v>
                </c:pt>
                <c:pt idx="968">
                  <c:v>0.41</c:v>
                </c:pt>
                <c:pt idx="969">
                  <c:v>0.3675</c:v>
                </c:pt>
                <c:pt idx="970">
                  <c:v>0.4025</c:v>
                </c:pt>
                <c:pt idx="971">
                  <c:v>0.375</c:v>
                </c:pt>
                <c:pt idx="972">
                  <c:v>0.365</c:v>
                </c:pt>
                <c:pt idx="973">
                  <c:v>0.4025</c:v>
                </c:pt>
                <c:pt idx="974">
                  <c:v>0.355</c:v>
                </c:pt>
                <c:pt idx="975">
                  <c:v>0.3775</c:v>
                </c:pt>
                <c:pt idx="976">
                  <c:v>0.355</c:v>
                </c:pt>
                <c:pt idx="977">
                  <c:v>0.365</c:v>
                </c:pt>
                <c:pt idx="978">
                  <c:v>0.38</c:v>
                </c:pt>
                <c:pt idx="979">
                  <c:v>0.395</c:v>
                </c:pt>
                <c:pt idx="980">
                  <c:v>0.39</c:v>
                </c:pt>
                <c:pt idx="981">
                  <c:v>0.38</c:v>
                </c:pt>
                <c:pt idx="982">
                  <c:v>0.3875</c:v>
                </c:pt>
                <c:pt idx="983">
                  <c:v>0.4</c:v>
                </c:pt>
                <c:pt idx="984">
                  <c:v>0.4</c:v>
                </c:pt>
                <c:pt idx="985">
                  <c:v>0.465</c:v>
                </c:pt>
                <c:pt idx="986">
                  <c:v>0.405</c:v>
                </c:pt>
                <c:pt idx="987">
                  <c:v>0.41</c:v>
                </c:pt>
                <c:pt idx="988">
                  <c:v>0.415</c:v>
                </c:pt>
                <c:pt idx="989">
                  <c:v>0.4175</c:v>
                </c:pt>
                <c:pt idx="990">
                  <c:v>0.4325</c:v>
                </c:pt>
                <c:pt idx="991">
                  <c:v>0.43</c:v>
                </c:pt>
                <c:pt idx="992">
                  <c:v>0.4325</c:v>
                </c:pt>
                <c:pt idx="993">
                  <c:v>0.425</c:v>
                </c:pt>
                <c:pt idx="994">
                  <c:v>0.445</c:v>
                </c:pt>
                <c:pt idx="995">
                  <c:v>0.465</c:v>
                </c:pt>
                <c:pt idx="996">
                  <c:v>0.455</c:v>
                </c:pt>
                <c:pt idx="997">
                  <c:v>0.4675</c:v>
                </c:pt>
                <c:pt idx="998">
                  <c:v>0.47</c:v>
                </c:pt>
                <c:pt idx="999">
                  <c:v>0.475</c:v>
                </c:pt>
                <c:pt idx="1000">
                  <c:v>0.455</c:v>
                </c:pt>
                <c:pt idx="1001">
                  <c:v>0.45</c:v>
                </c:pt>
                <c:pt idx="1002">
                  <c:v>0.48</c:v>
                </c:pt>
                <c:pt idx="1003">
                  <c:v>0.445</c:v>
                </c:pt>
                <c:pt idx="1004">
                  <c:v>0.45</c:v>
                </c:pt>
                <c:pt idx="1005">
                  <c:v>0.48</c:v>
                </c:pt>
                <c:pt idx="1006">
                  <c:v>0.475</c:v>
                </c:pt>
                <c:pt idx="1007">
                  <c:v>0.47</c:v>
                </c:pt>
                <c:pt idx="1008">
                  <c:v>0.455</c:v>
                </c:pt>
                <c:pt idx="1009">
                  <c:v>0.46</c:v>
                </c:pt>
                <c:pt idx="1010">
                  <c:v>0.48</c:v>
                </c:pt>
                <c:pt idx="1011">
                  <c:v>0.475</c:v>
                </c:pt>
                <c:pt idx="1012">
                  <c:v>0.475</c:v>
                </c:pt>
                <c:pt idx="1013">
                  <c:v>0.465</c:v>
                </c:pt>
                <c:pt idx="1014">
                  <c:v>0.465</c:v>
                </c:pt>
                <c:pt idx="1015">
                  <c:v>0.44</c:v>
                </c:pt>
                <c:pt idx="1016">
                  <c:v>0.455</c:v>
                </c:pt>
                <c:pt idx="1017">
                  <c:v>0.46</c:v>
                </c:pt>
                <c:pt idx="1018">
                  <c:v>0.46</c:v>
                </c:pt>
                <c:pt idx="1019">
                  <c:v>0.455</c:v>
                </c:pt>
                <c:pt idx="1020">
                  <c:v>0.45</c:v>
                </c:pt>
                <c:pt idx="1021">
                  <c:v>0.46</c:v>
                </c:pt>
                <c:pt idx="1022">
                  <c:v>0.4425</c:v>
                </c:pt>
                <c:pt idx="1023">
                  <c:v>0.4425</c:v>
                </c:pt>
                <c:pt idx="1024">
                  <c:v>0.45</c:v>
                </c:pt>
                <c:pt idx="1025">
                  <c:v>0.4525</c:v>
                </c:pt>
                <c:pt idx="1026">
                  <c:v>0.455</c:v>
                </c:pt>
                <c:pt idx="1027">
                  <c:v>0.45</c:v>
                </c:pt>
                <c:pt idx="1028">
                  <c:v>0.44</c:v>
                </c:pt>
                <c:pt idx="1029">
                  <c:v>0.435</c:v>
                </c:pt>
                <c:pt idx="1030">
                  <c:v>0.425</c:v>
                </c:pt>
                <c:pt idx="1031">
                  <c:v>0.445</c:v>
                </c:pt>
                <c:pt idx="1032">
                  <c:v>0.4325</c:v>
                </c:pt>
                <c:pt idx="1033">
                  <c:v>0.44</c:v>
                </c:pt>
                <c:pt idx="1034">
                  <c:v>0.455</c:v>
                </c:pt>
                <c:pt idx="1035">
                  <c:v>0.42</c:v>
                </c:pt>
                <c:pt idx="1036">
                  <c:v>0.435</c:v>
                </c:pt>
                <c:pt idx="1037">
                  <c:v>0.435</c:v>
                </c:pt>
                <c:pt idx="1038">
                  <c:v>0.4325</c:v>
                </c:pt>
                <c:pt idx="1039">
                  <c:v>0.445</c:v>
                </c:pt>
                <c:pt idx="1040">
                  <c:v>0.44</c:v>
                </c:pt>
                <c:pt idx="1041">
                  <c:v>0.4425</c:v>
                </c:pt>
                <c:pt idx="1042">
                  <c:v>0.45</c:v>
                </c:pt>
                <c:pt idx="1043">
                  <c:v>0.435</c:v>
                </c:pt>
                <c:pt idx="1044">
                  <c:v>0.4225</c:v>
                </c:pt>
                <c:pt idx="1045">
                  <c:v>0.4575</c:v>
                </c:pt>
                <c:pt idx="1046">
                  <c:v>0.4375</c:v>
                </c:pt>
                <c:pt idx="1047">
                  <c:v>0.4175</c:v>
                </c:pt>
                <c:pt idx="1048">
                  <c:v>0.42</c:v>
                </c:pt>
                <c:pt idx="1049">
                  <c:v>0.425</c:v>
                </c:pt>
                <c:pt idx="1050">
                  <c:v>0.43</c:v>
                </c:pt>
                <c:pt idx="1051">
                  <c:v>0.395</c:v>
                </c:pt>
                <c:pt idx="1052">
                  <c:v>0.385</c:v>
                </c:pt>
                <c:pt idx="1053">
                  <c:v>0.3675</c:v>
                </c:pt>
                <c:pt idx="1054">
                  <c:v>0.3775</c:v>
                </c:pt>
                <c:pt idx="1055">
                  <c:v>0.3775</c:v>
                </c:pt>
                <c:pt idx="1056">
                  <c:v>0.3875</c:v>
                </c:pt>
                <c:pt idx="1057">
                  <c:v>0.3975</c:v>
                </c:pt>
                <c:pt idx="1058">
                  <c:v>0.385</c:v>
                </c:pt>
                <c:pt idx="1059">
                  <c:v>0.37</c:v>
                </c:pt>
                <c:pt idx="1060">
                  <c:v>0.34</c:v>
                </c:pt>
                <c:pt idx="1061">
                  <c:v>0.32</c:v>
                </c:pt>
                <c:pt idx="1062">
                  <c:v>0.325</c:v>
                </c:pt>
                <c:pt idx="1063">
                  <c:v>0.335</c:v>
                </c:pt>
                <c:pt idx="1064">
                  <c:v>0.335</c:v>
                </c:pt>
                <c:pt idx="1065">
                  <c:v>0.3225</c:v>
                </c:pt>
                <c:pt idx="1066">
                  <c:v>0.3325</c:v>
                </c:pt>
                <c:pt idx="1067">
                  <c:v>0.325</c:v>
                </c:pt>
                <c:pt idx="1068">
                  <c:v>0.34</c:v>
                </c:pt>
                <c:pt idx="1069">
                  <c:v>0.33</c:v>
                </c:pt>
                <c:pt idx="1070">
                  <c:v>0.3275</c:v>
                </c:pt>
                <c:pt idx="1071">
                  <c:v>0.3225</c:v>
                </c:pt>
                <c:pt idx="1072">
                  <c:v>0.3225</c:v>
                </c:pt>
                <c:pt idx="1073">
                  <c:v>0.325</c:v>
                </c:pt>
                <c:pt idx="1074">
                  <c:v>0.325</c:v>
                </c:pt>
                <c:pt idx="1075">
                  <c:v>0.315</c:v>
                </c:pt>
                <c:pt idx="1076">
                  <c:v>0.32</c:v>
                </c:pt>
                <c:pt idx="1077">
                  <c:v>0.32</c:v>
                </c:pt>
                <c:pt idx="1078">
                  <c:v>0.325</c:v>
                </c:pt>
                <c:pt idx="1079">
                  <c:v>0.315</c:v>
                </c:pt>
                <c:pt idx="1080">
                  <c:v>0.33</c:v>
                </c:pt>
                <c:pt idx="1081">
                  <c:v>0.32</c:v>
                </c:pt>
                <c:pt idx="1082">
                  <c:v>0.34</c:v>
                </c:pt>
                <c:pt idx="1083">
                  <c:v>0.35</c:v>
                </c:pt>
                <c:pt idx="1084">
                  <c:v>0.355</c:v>
                </c:pt>
                <c:pt idx="1085">
                  <c:v>0.34</c:v>
                </c:pt>
                <c:pt idx="1086">
                  <c:v>0.33</c:v>
                </c:pt>
                <c:pt idx="1087">
                  <c:v>0.335</c:v>
                </c:pt>
                <c:pt idx="1088">
                  <c:v>0.33</c:v>
                </c:pt>
                <c:pt idx="1089">
                  <c:v>0.325</c:v>
                </c:pt>
                <c:pt idx="1090">
                  <c:v>0.3225</c:v>
                </c:pt>
                <c:pt idx="1091">
                  <c:v>0.32</c:v>
                </c:pt>
                <c:pt idx="1092">
                  <c:v>0.3175</c:v>
                </c:pt>
                <c:pt idx="1093">
                  <c:v>0.32</c:v>
                </c:pt>
                <c:pt idx="1094">
                  <c:v>0.325</c:v>
                </c:pt>
                <c:pt idx="1095">
                  <c:v>0.415</c:v>
                </c:pt>
                <c:pt idx="1096">
                  <c:v>0.52</c:v>
                </c:pt>
                <c:pt idx="1097">
                  <c:v>0.495</c:v>
                </c:pt>
                <c:pt idx="1098">
                  <c:v>0.535</c:v>
                </c:pt>
                <c:pt idx="1099">
                  <c:v>0.46</c:v>
                </c:pt>
                <c:pt idx="1100">
                  <c:v>0.5</c:v>
                </c:pt>
                <c:pt idx="1101">
                  <c:v>0.4375</c:v>
                </c:pt>
                <c:pt idx="1102">
                  <c:v>0.43</c:v>
                </c:pt>
                <c:pt idx="1103">
                  <c:v>0.415</c:v>
                </c:pt>
                <c:pt idx="1104">
                  <c:v>0.42</c:v>
                </c:pt>
                <c:pt idx="1105">
                  <c:v>0.415</c:v>
                </c:pt>
                <c:pt idx="1106">
                  <c:v>0.41</c:v>
                </c:pt>
                <c:pt idx="1107">
                  <c:v>0.405</c:v>
                </c:pt>
                <c:pt idx="1108">
                  <c:v>0.4025</c:v>
                </c:pt>
                <c:pt idx="1109">
                  <c:v>0.4025</c:v>
                </c:pt>
                <c:pt idx="1110">
                  <c:v>0.4</c:v>
                </c:pt>
                <c:pt idx="1111">
                  <c:v>0.4</c:v>
                </c:pt>
                <c:pt idx="1112">
                  <c:v>0.3875</c:v>
                </c:pt>
                <c:pt idx="1113">
                  <c:v>0.44</c:v>
                </c:pt>
                <c:pt idx="1114">
                  <c:v>0.4025</c:v>
                </c:pt>
                <c:pt idx="1115">
                  <c:v>0.4</c:v>
                </c:pt>
                <c:pt idx="1116">
                  <c:v>0.41</c:v>
                </c:pt>
                <c:pt idx="1117">
                  <c:v>0.41</c:v>
                </c:pt>
                <c:pt idx="1118">
                  <c:v>0.415</c:v>
                </c:pt>
                <c:pt idx="1119">
                  <c:v>0.42</c:v>
                </c:pt>
                <c:pt idx="1120">
                  <c:v>0.4275</c:v>
                </c:pt>
                <c:pt idx="1121">
                  <c:v>0.43</c:v>
                </c:pt>
                <c:pt idx="1122">
                  <c:v>0.4225</c:v>
                </c:pt>
                <c:pt idx="1123">
                  <c:v>0.4225</c:v>
                </c:pt>
                <c:pt idx="1124">
                  <c:v>0.42</c:v>
                </c:pt>
                <c:pt idx="1125">
                  <c:v>0.425</c:v>
                </c:pt>
                <c:pt idx="1126">
                  <c:v>0.4225</c:v>
                </c:pt>
                <c:pt idx="1127">
                  <c:v>0.42</c:v>
                </c:pt>
                <c:pt idx="1128">
                  <c:v>0.4125</c:v>
                </c:pt>
                <c:pt idx="1129">
                  <c:v>0.43</c:v>
                </c:pt>
                <c:pt idx="1130">
                  <c:v>0.4075</c:v>
                </c:pt>
                <c:pt idx="1131">
                  <c:v>0.455</c:v>
                </c:pt>
                <c:pt idx="1132">
                  <c:v>0.4525</c:v>
                </c:pt>
                <c:pt idx="1133">
                  <c:v>0.47</c:v>
                </c:pt>
                <c:pt idx="1134">
                  <c:v>0.425</c:v>
                </c:pt>
                <c:pt idx="1135">
                  <c:v>0.425</c:v>
                </c:pt>
                <c:pt idx="1136">
                  <c:v>0.435</c:v>
                </c:pt>
                <c:pt idx="1137">
                  <c:v>0.425</c:v>
                </c:pt>
                <c:pt idx="1138">
                  <c:v>0.435</c:v>
                </c:pt>
                <c:pt idx="1139">
                  <c:v>0.43</c:v>
                </c:pt>
                <c:pt idx="1140">
                  <c:v>0.4325</c:v>
                </c:pt>
                <c:pt idx="1141">
                  <c:v>0.43</c:v>
                </c:pt>
                <c:pt idx="1142">
                  <c:v>0.43</c:v>
                </c:pt>
                <c:pt idx="1143">
                  <c:v>0.4325</c:v>
                </c:pt>
                <c:pt idx="1144">
                  <c:v>0.425</c:v>
                </c:pt>
                <c:pt idx="1145">
                  <c:v>0.425</c:v>
                </c:pt>
                <c:pt idx="1146">
                  <c:v>0.425</c:v>
                </c:pt>
                <c:pt idx="1147">
                  <c:v>0.42</c:v>
                </c:pt>
                <c:pt idx="1148">
                  <c:v>0.42</c:v>
                </c:pt>
                <c:pt idx="1149">
                  <c:v>0.42</c:v>
                </c:pt>
                <c:pt idx="1150">
                  <c:v>0.42</c:v>
                </c:pt>
                <c:pt idx="1151">
                  <c:v>0.42</c:v>
                </c:pt>
                <c:pt idx="1152">
                  <c:v>0.4175</c:v>
                </c:pt>
                <c:pt idx="1153">
                  <c:v>0.415</c:v>
                </c:pt>
                <c:pt idx="1154">
                  <c:v>0.4175</c:v>
                </c:pt>
                <c:pt idx="1155">
                  <c:v>0.42</c:v>
                </c:pt>
                <c:pt idx="1156">
                  <c:v>0.4175</c:v>
                </c:pt>
                <c:pt idx="1157">
                  <c:v>0.4275</c:v>
                </c:pt>
                <c:pt idx="1158">
                  <c:v>0.4275</c:v>
                </c:pt>
                <c:pt idx="1159">
                  <c:v>0.425</c:v>
                </c:pt>
                <c:pt idx="1160">
                  <c:v>0.42</c:v>
                </c:pt>
                <c:pt idx="1161">
                  <c:v>0.4175</c:v>
                </c:pt>
                <c:pt idx="1162">
                  <c:v>0.4125</c:v>
                </c:pt>
                <c:pt idx="1163">
                  <c:v>0.4225</c:v>
                </c:pt>
                <c:pt idx="1164">
                  <c:v>0.41</c:v>
                </c:pt>
                <c:pt idx="1165">
                  <c:v>0.42</c:v>
                </c:pt>
                <c:pt idx="1166">
                  <c:v>0.4175</c:v>
                </c:pt>
                <c:pt idx="1167">
                  <c:v>0.4225</c:v>
                </c:pt>
                <c:pt idx="1168">
                  <c:v>0.415</c:v>
                </c:pt>
                <c:pt idx="1169">
                  <c:v>0.4225</c:v>
                </c:pt>
                <c:pt idx="1170">
                  <c:v>0.415</c:v>
                </c:pt>
                <c:pt idx="1171">
                  <c:v>0.4225</c:v>
                </c:pt>
                <c:pt idx="1172">
                  <c:v>0.41</c:v>
                </c:pt>
                <c:pt idx="1173">
                  <c:v>0.4025</c:v>
                </c:pt>
                <c:pt idx="1174">
                  <c:v>0.41</c:v>
                </c:pt>
                <c:pt idx="1175">
                  <c:v>0.415</c:v>
                </c:pt>
                <c:pt idx="1176">
                  <c:v>0.4025</c:v>
                </c:pt>
                <c:pt idx="1177">
                  <c:v>0.415</c:v>
                </c:pt>
                <c:pt idx="1178">
                  <c:v>0.41</c:v>
                </c:pt>
                <c:pt idx="1179">
                  <c:v>0.41</c:v>
                </c:pt>
                <c:pt idx="1180">
                  <c:v>0.425</c:v>
                </c:pt>
                <c:pt idx="1181">
                  <c:v>0.475</c:v>
                </c:pt>
                <c:pt idx="1182">
                  <c:v>0.48</c:v>
                </c:pt>
                <c:pt idx="1183">
                  <c:v>0.4975</c:v>
                </c:pt>
                <c:pt idx="1184">
                  <c:v>0.4925</c:v>
                </c:pt>
                <c:pt idx="1185">
                  <c:v>0.5025</c:v>
                </c:pt>
                <c:pt idx="1186">
                  <c:v>0.5</c:v>
                </c:pt>
                <c:pt idx="1187">
                  <c:v>0.475</c:v>
                </c:pt>
                <c:pt idx="1188">
                  <c:v>0.5325</c:v>
                </c:pt>
                <c:pt idx="1189">
                  <c:v>0.5325</c:v>
                </c:pt>
                <c:pt idx="1190">
                  <c:v>0.5375</c:v>
                </c:pt>
                <c:pt idx="1191">
                  <c:v>0.5175</c:v>
                </c:pt>
                <c:pt idx="1192">
                  <c:v>0.525</c:v>
                </c:pt>
                <c:pt idx="1193">
                  <c:v>0.5325</c:v>
                </c:pt>
                <c:pt idx="1194">
                  <c:v>0.4725</c:v>
                </c:pt>
                <c:pt idx="1195">
                  <c:v>0.51</c:v>
                </c:pt>
                <c:pt idx="1196">
                  <c:v>0.575</c:v>
                </c:pt>
                <c:pt idx="1197">
                  <c:v>0.58</c:v>
                </c:pt>
                <c:pt idx="1198">
                  <c:v>0.495</c:v>
                </c:pt>
                <c:pt idx="1199">
                  <c:v>0.54</c:v>
                </c:pt>
                <c:pt idx="1200">
                  <c:v>0.53</c:v>
                </c:pt>
                <c:pt idx="1201">
                  <c:v>0.65</c:v>
                </c:pt>
                <c:pt idx="1202">
                  <c:v>0.645</c:v>
                </c:pt>
                <c:pt idx="1203">
                  <c:v>0.7</c:v>
                </c:pt>
                <c:pt idx="1204">
                  <c:v>0.715</c:v>
                </c:pt>
                <c:pt idx="1205">
                  <c:v>0.645</c:v>
                </c:pt>
                <c:pt idx="1206">
                  <c:v>0.64</c:v>
                </c:pt>
                <c:pt idx="1207">
                  <c:v>0.625</c:v>
                </c:pt>
                <c:pt idx="1208">
                  <c:v>0.6325</c:v>
                </c:pt>
                <c:pt idx="1209">
                  <c:v>0.635</c:v>
                </c:pt>
                <c:pt idx="1210">
                  <c:v>0.64</c:v>
                </c:pt>
                <c:pt idx="1211">
                  <c:v>0.615</c:v>
                </c:pt>
                <c:pt idx="1212">
                  <c:v>0.65</c:v>
                </c:pt>
                <c:pt idx="1213">
                  <c:v>0.61</c:v>
                </c:pt>
                <c:pt idx="1214">
                  <c:v>0.6225</c:v>
                </c:pt>
                <c:pt idx="1215">
                  <c:v>0.605</c:v>
                </c:pt>
                <c:pt idx="1216">
                  <c:v>0.6125</c:v>
                </c:pt>
                <c:pt idx="1217">
                  <c:v>0.62</c:v>
                </c:pt>
                <c:pt idx="1218">
                  <c:v>0.6125</c:v>
                </c:pt>
                <c:pt idx="1219">
                  <c:v>0.58</c:v>
                </c:pt>
                <c:pt idx="1220">
                  <c:v>0.59</c:v>
                </c:pt>
                <c:pt idx="1221">
                  <c:v>0.59</c:v>
                </c:pt>
                <c:pt idx="1222">
                  <c:v>0.615</c:v>
                </c:pt>
                <c:pt idx="1223">
                  <c:v>0.605</c:v>
                </c:pt>
                <c:pt idx="1224">
                  <c:v>0.595</c:v>
                </c:pt>
                <c:pt idx="1225">
                  <c:v>0.63</c:v>
                </c:pt>
                <c:pt idx="1226">
                  <c:v>0.62</c:v>
                </c:pt>
                <c:pt idx="1227">
                  <c:v>0.635</c:v>
                </c:pt>
                <c:pt idx="1228">
                  <c:v>0.64</c:v>
                </c:pt>
                <c:pt idx="1229">
                  <c:v>0.6325</c:v>
                </c:pt>
                <c:pt idx="1230">
                  <c:v>0.645</c:v>
                </c:pt>
                <c:pt idx="1231">
                  <c:v>0.63</c:v>
                </c:pt>
                <c:pt idx="1232">
                  <c:v>0.66</c:v>
                </c:pt>
                <c:pt idx="1233">
                  <c:v>0.67</c:v>
                </c:pt>
                <c:pt idx="1234">
                  <c:v>0.6875</c:v>
                </c:pt>
                <c:pt idx="1235">
                  <c:v>0.685</c:v>
                </c:pt>
                <c:pt idx="1236">
                  <c:v>0.6575</c:v>
                </c:pt>
                <c:pt idx="1237">
                  <c:v>0.685</c:v>
                </c:pt>
                <c:pt idx="1238">
                  <c:v>0.7</c:v>
                </c:pt>
                <c:pt idx="1239">
                  <c:v>0.71</c:v>
                </c:pt>
                <c:pt idx="1240">
                  <c:v>0.675</c:v>
                </c:pt>
                <c:pt idx="1241">
                  <c:v>0.68</c:v>
                </c:pt>
                <c:pt idx="1242">
                  <c:v>0.675</c:v>
                </c:pt>
                <c:pt idx="1243">
                  <c:v>0.6675</c:v>
                </c:pt>
                <c:pt idx="1244">
                  <c:v>0.665</c:v>
                </c:pt>
                <c:pt idx="1245">
                  <c:v>0.6675</c:v>
                </c:pt>
                <c:pt idx="1246">
                  <c:v>0.665</c:v>
                </c:pt>
                <c:pt idx="1247">
                  <c:v>0.6875</c:v>
                </c:pt>
                <c:pt idx="1248">
                  <c:v>0.675</c:v>
                </c:pt>
                <c:pt idx="1249">
                  <c:v>0.66</c:v>
                </c:pt>
                <c:pt idx="1250">
                  <c:v>0.64</c:v>
                </c:pt>
                <c:pt idx="1251">
                  <c:v>0.6625</c:v>
                </c:pt>
                <c:pt idx="1252">
                  <c:v>0.645</c:v>
                </c:pt>
                <c:pt idx="1253">
                  <c:v>0.65</c:v>
                </c:pt>
                <c:pt idx="1254">
                  <c:v>0.695</c:v>
                </c:pt>
                <c:pt idx="1255">
                  <c:v>0.6875</c:v>
                </c:pt>
                <c:pt idx="1256">
                  <c:v>0.7175</c:v>
                </c:pt>
                <c:pt idx="1257">
                  <c:v>0.7125</c:v>
                </c:pt>
                <c:pt idx="1258">
                  <c:v>0.7275</c:v>
                </c:pt>
                <c:pt idx="1259">
                  <c:v>0.7075</c:v>
                </c:pt>
                <c:pt idx="1260">
                  <c:v>0.65</c:v>
                </c:pt>
                <c:pt idx="1261">
                  <c:v>0.6325</c:v>
                </c:pt>
                <c:pt idx="1262">
                  <c:v>0.655</c:v>
                </c:pt>
                <c:pt idx="1263">
                  <c:v>0.6375</c:v>
                </c:pt>
                <c:pt idx="1264">
                  <c:v>0.635</c:v>
                </c:pt>
                <c:pt idx="1265">
                  <c:v>0.6</c:v>
                </c:pt>
                <c:pt idx="1266">
                  <c:v>0.6325</c:v>
                </c:pt>
                <c:pt idx="1267">
                  <c:v>0.6075</c:v>
                </c:pt>
                <c:pt idx="1268">
                  <c:v>0.6275</c:v>
                </c:pt>
                <c:pt idx="1269">
                  <c:v>0.635</c:v>
                </c:pt>
                <c:pt idx="1270">
                  <c:v>0.6425</c:v>
                </c:pt>
                <c:pt idx="1271">
                  <c:v>0.62</c:v>
                </c:pt>
                <c:pt idx="1272">
                  <c:v>0.615</c:v>
                </c:pt>
                <c:pt idx="1273">
                  <c:v>0.64</c:v>
                </c:pt>
                <c:pt idx="1274">
                  <c:v>0.635</c:v>
                </c:pt>
                <c:pt idx="1275">
                  <c:v>0.595</c:v>
                </c:pt>
                <c:pt idx="1276">
                  <c:v>0.5925</c:v>
                </c:pt>
                <c:pt idx="1277">
                  <c:v>0.59</c:v>
                </c:pt>
                <c:pt idx="1278">
                  <c:v>0.6025</c:v>
                </c:pt>
                <c:pt idx="1279">
                  <c:v>0.595</c:v>
                </c:pt>
                <c:pt idx="1280">
                  <c:v>0.575</c:v>
                </c:pt>
                <c:pt idx="1281">
                  <c:v>0.4825</c:v>
                </c:pt>
                <c:pt idx="1282">
                  <c:v>0.58</c:v>
                </c:pt>
                <c:pt idx="1283">
                  <c:v>0.585</c:v>
                </c:pt>
                <c:pt idx="1284">
                  <c:v>0.575</c:v>
                </c:pt>
                <c:pt idx="1285">
                  <c:v>0.575</c:v>
                </c:pt>
                <c:pt idx="1286">
                  <c:v>0.565</c:v>
                </c:pt>
                <c:pt idx="1287">
                  <c:v>0.545</c:v>
                </c:pt>
                <c:pt idx="1288">
                  <c:v>0.535</c:v>
                </c:pt>
                <c:pt idx="1289">
                  <c:v>0.52</c:v>
                </c:pt>
                <c:pt idx="1290">
                  <c:v>0.5175</c:v>
                </c:pt>
                <c:pt idx="1291">
                  <c:v>0.5175</c:v>
                </c:pt>
                <c:pt idx="1292">
                  <c:v>0.5075</c:v>
                </c:pt>
                <c:pt idx="1293">
                  <c:v>0.505</c:v>
                </c:pt>
                <c:pt idx="1294">
                  <c:v>0.5025</c:v>
                </c:pt>
                <c:pt idx="1295">
                  <c:v>0.5025</c:v>
                </c:pt>
                <c:pt idx="1296">
                  <c:v>0.5025</c:v>
                </c:pt>
                <c:pt idx="1297">
                  <c:v>0.5075</c:v>
                </c:pt>
                <c:pt idx="1298">
                  <c:v>0.5</c:v>
                </c:pt>
                <c:pt idx="1299">
                  <c:v>0.4925</c:v>
                </c:pt>
                <c:pt idx="1300">
                  <c:v>0.49</c:v>
                </c:pt>
                <c:pt idx="1301">
                  <c:v>0.495</c:v>
                </c:pt>
                <c:pt idx="1302">
                  <c:v>0.49</c:v>
                </c:pt>
                <c:pt idx="1303">
                  <c:v>0.5025</c:v>
                </c:pt>
                <c:pt idx="1304">
                  <c:v>0.5125</c:v>
                </c:pt>
                <c:pt idx="1305">
                  <c:v>0.51</c:v>
                </c:pt>
                <c:pt idx="1306">
                  <c:v>0.5</c:v>
                </c:pt>
                <c:pt idx="1307">
                  <c:v>0.47</c:v>
                </c:pt>
                <c:pt idx="1308">
                  <c:v>0.4875</c:v>
                </c:pt>
                <c:pt idx="1309">
                  <c:v>0.485</c:v>
                </c:pt>
                <c:pt idx="1310">
                  <c:v>0.4925</c:v>
                </c:pt>
                <c:pt idx="1311">
                  <c:v>0.435</c:v>
                </c:pt>
                <c:pt idx="1312">
                  <c:v>0.4175</c:v>
                </c:pt>
                <c:pt idx="1313">
                  <c:v>0.4275</c:v>
                </c:pt>
                <c:pt idx="1314">
                  <c:v>0.4125</c:v>
                </c:pt>
                <c:pt idx="1315">
                  <c:v>0.4225</c:v>
                </c:pt>
                <c:pt idx="1316">
                  <c:v>0.415</c:v>
                </c:pt>
                <c:pt idx="1317">
                  <c:v>0.4175</c:v>
                </c:pt>
                <c:pt idx="1318">
                  <c:v>0.4025</c:v>
                </c:pt>
                <c:pt idx="1319">
                  <c:v>0.4275</c:v>
                </c:pt>
                <c:pt idx="1320">
                  <c:v>0.4175</c:v>
                </c:pt>
                <c:pt idx="1321">
                  <c:v>0.45</c:v>
                </c:pt>
                <c:pt idx="1322">
                  <c:v>0.4725</c:v>
                </c:pt>
                <c:pt idx="1323">
                  <c:v>0.4625</c:v>
                </c:pt>
                <c:pt idx="1324">
                  <c:v>0.4725</c:v>
                </c:pt>
                <c:pt idx="1325">
                  <c:v>0.4825</c:v>
                </c:pt>
                <c:pt idx="1326">
                  <c:v>0.5</c:v>
                </c:pt>
                <c:pt idx="1327">
                  <c:v>0.5225</c:v>
                </c:pt>
                <c:pt idx="1328">
                  <c:v>0.53</c:v>
                </c:pt>
                <c:pt idx="1329">
                  <c:v>0.5225</c:v>
                </c:pt>
                <c:pt idx="1330">
                  <c:v>0.5275</c:v>
                </c:pt>
                <c:pt idx="1331">
                  <c:v>0.525</c:v>
                </c:pt>
                <c:pt idx="1332">
                  <c:v>0.5125</c:v>
                </c:pt>
                <c:pt idx="1333">
                  <c:v>0.52</c:v>
                </c:pt>
                <c:pt idx="1334">
                  <c:v>0.52</c:v>
                </c:pt>
                <c:pt idx="1335">
                  <c:v>0.5</c:v>
                </c:pt>
                <c:pt idx="1336">
                  <c:v>0.49</c:v>
                </c:pt>
                <c:pt idx="1337">
                  <c:v>0.49</c:v>
                </c:pt>
                <c:pt idx="1338">
                  <c:v>0.46</c:v>
                </c:pt>
                <c:pt idx="1339">
                  <c:v>0.46</c:v>
                </c:pt>
                <c:pt idx="1340">
                  <c:v>0.445</c:v>
                </c:pt>
                <c:pt idx="1341">
                  <c:v>0.445</c:v>
                </c:pt>
                <c:pt idx="1342">
                  <c:v>0.4225</c:v>
                </c:pt>
                <c:pt idx="1343">
                  <c:v>0.4125</c:v>
                </c:pt>
                <c:pt idx="1344">
                  <c:v>0.37</c:v>
                </c:pt>
                <c:pt idx="1345">
                  <c:v>0.3825</c:v>
                </c:pt>
                <c:pt idx="1346">
                  <c:v>0.375</c:v>
                </c:pt>
                <c:pt idx="1347">
                  <c:v>0.365</c:v>
                </c:pt>
                <c:pt idx="1348">
                  <c:v>0.36</c:v>
                </c:pt>
                <c:pt idx="1349">
                  <c:v>0.39</c:v>
                </c:pt>
                <c:pt idx="1350">
                  <c:v>0.385</c:v>
                </c:pt>
                <c:pt idx="1351">
                  <c:v>0.37</c:v>
                </c:pt>
                <c:pt idx="1352">
                  <c:v>0.395</c:v>
                </c:pt>
                <c:pt idx="1353">
                  <c:v>0.385</c:v>
                </c:pt>
                <c:pt idx="1354">
                  <c:v>0.4</c:v>
                </c:pt>
                <c:pt idx="1355">
                  <c:v>0.3875</c:v>
                </c:pt>
                <c:pt idx="1356">
                  <c:v>0.385</c:v>
                </c:pt>
                <c:pt idx="1357">
                  <c:v>0.38</c:v>
                </c:pt>
                <c:pt idx="1358">
                  <c:v>0.3775</c:v>
                </c:pt>
                <c:pt idx="1359">
                  <c:v>0.375</c:v>
                </c:pt>
                <c:pt idx="1360">
                  <c:v>0.365</c:v>
                </c:pt>
                <c:pt idx="1361">
                  <c:v>0.34</c:v>
                </c:pt>
                <c:pt idx="1362">
                  <c:v>0.345</c:v>
                </c:pt>
                <c:pt idx="1363">
                  <c:v>0.375</c:v>
                </c:pt>
                <c:pt idx="1364">
                  <c:v>0.375</c:v>
                </c:pt>
                <c:pt idx="1365">
                  <c:v>0.365</c:v>
                </c:pt>
                <c:pt idx="1366">
                  <c:v>0.3675</c:v>
                </c:pt>
                <c:pt idx="1367">
                  <c:v>0.365</c:v>
                </c:pt>
                <c:pt idx="1368">
                  <c:v>0.355</c:v>
                </c:pt>
                <c:pt idx="1369">
                  <c:v>0.355</c:v>
                </c:pt>
                <c:pt idx="1370">
                  <c:v>0.36</c:v>
                </c:pt>
                <c:pt idx="1371">
                  <c:v>0.365</c:v>
                </c:pt>
                <c:pt idx="1372">
                  <c:v>0.3675</c:v>
                </c:pt>
                <c:pt idx="1373">
                  <c:v>0.365</c:v>
                </c:pt>
                <c:pt idx="1374">
                  <c:v>0.355</c:v>
                </c:pt>
                <c:pt idx="1375">
                  <c:v>0.3675</c:v>
                </c:pt>
                <c:pt idx="1376">
                  <c:v>0.365</c:v>
                </c:pt>
                <c:pt idx="1377">
                  <c:v>0.375</c:v>
                </c:pt>
                <c:pt idx="1378">
                  <c:v>0.3775</c:v>
                </c:pt>
                <c:pt idx="1379">
                  <c:v>0.39</c:v>
                </c:pt>
                <c:pt idx="1380">
                  <c:v>0.395</c:v>
                </c:pt>
                <c:pt idx="1381">
                  <c:v>0.375</c:v>
                </c:pt>
                <c:pt idx="1382">
                  <c:v>0.3825</c:v>
                </c:pt>
                <c:pt idx="1383">
                  <c:v>0.385</c:v>
                </c:pt>
                <c:pt idx="1384">
                  <c:v>0.39</c:v>
                </c:pt>
                <c:pt idx="1385">
                  <c:v>0.395</c:v>
                </c:pt>
                <c:pt idx="1386">
                  <c:v>0.385</c:v>
                </c:pt>
                <c:pt idx="1387">
                  <c:v>0.38</c:v>
                </c:pt>
                <c:pt idx="1388">
                  <c:v>0.3475</c:v>
                </c:pt>
                <c:pt idx="1389">
                  <c:v>0.325</c:v>
                </c:pt>
                <c:pt idx="1390">
                  <c:v>0.295</c:v>
                </c:pt>
                <c:pt idx="1391">
                  <c:v>0.3025</c:v>
                </c:pt>
                <c:pt idx="1392">
                  <c:v>0.305</c:v>
                </c:pt>
                <c:pt idx="1393">
                  <c:v>0.29</c:v>
                </c:pt>
                <c:pt idx="1394">
                  <c:v>0.3025</c:v>
                </c:pt>
                <c:pt idx="1395">
                  <c:v>0.3</c:v>
                </c:pt>
                <c:pt idx="1396">
                  <c:v>0.29</c:v>
                </c:pt>
                <c:pt idx="1397">
                  <c:v>0.3075</c:v>
                </c:pt>
                <c:pt idx="1398">
                  <c:v>0.3</c:v>
                </c:pt>
                <c:pt idx="1399">
                  <c:v>0.2975</c:v>
                </c:pt>
                <c:pt idx="1400">
                  <c:v>0.2925</c:v>
                </c:pt>
                <c:pt idx="1401">
                  <c:v>0.3025</c:v>
                </c:pt>
                <c:pt idx="1402">
                  <c:v>0.355</c:v>
                </c:pt>
                <c:pt idx="1403">
                  <c:v>0.3225</c:v>
                </c:pt>
                <c:pt idx="1404">
                  <c:v>0.3825</c:v>
                </c:pt>
                <c:pt idx="1405">
                  <c:v>0.365</c:v>
                </c:pt>
                <c:pt idx="1406">
                  <c:v>0.4175</c:v>
                </c:pt>
                <c:pt idx="1407">
                  <c:v>0.37</c:v>
                </c:pt>
                <c:pt idx="1408">
                  <c:v>0.42</c:v>
                </c:pt>
                <c:pt idx="1409">
                  <c:v>0.41</c:v>
                </c:pt>
                <c:pt idx="1410">
                  <c:v>0.42</c:v>
                </c:pt>
                <c:pt idx="1411">
                  <c:v>0.415</c:v>
                </c:pt>
                <c:pt idx="1412">
                  <c:v>0.39</c:v>
                </c:pt>
                <c:pt idx="1413">
                  <c:v>0.405</c:v>
                </c:pt>
                <c:pt idx="1414">
                  <c:v>0.445</c:v>
                </c:pt>
                <c:pt idx="1415">
                  <c:v>0.42</c:v>
                </c:pt>
                <c:pt idx="1416">
                  <c:v>0.395</c:v>
                </c:pt>
                <c:pt idx="1417">
                  <c:v>0.395</c:v>
                </c:pt>
                <c:pt idx="1418">
                  <c:v>0.39</c:v>
                </c:pt>
                <c:pt idx="1419">
                  <c:v>0.385</c:v>
                </c:pt>
                <c:pt idx="1420">
                  <c:v>0.39</c:v>
                </c:pt>
                <c:pt idx="1421">
                  <c:v>0.405</c:v>
                </c:pt>
                <c:pt idx="1422">
                  <c:v>0.39</c:v>
                </c:pt>
                <c:pt idx="1423">
                  <c:v>0.39</c:v>
                </c:pt>
                <c:pt idx="1424">
                  <c:v>0.39</c:v>
                </c:pt>
                <c:pt idx="1425">
                  <c:v>0.39</c:v>
                </c:pt>
                <c:pt idx="1426">
                  <c:v>0.38</c:v>
                </c:pt>
                <c:pt idx="1427">
                  <c:v>0.385</c:v>
                </c:pt>
                <c:pt idx="1428">
                  <c:v>0.36</c:v>
                </c:pt>
                <c:pt idx="1429">
                  <c:v>0.36</c:v>
                </c:pt>
                <c:pt idx="1430">
                  <c:v>0.345</c:v>
                </c:pt>
                <c:pt idx="1431">
                  <c:v>0.3475</c:v>
                </c:pt>
                <c:pt idx="1432">
                  <c:v>0.395</c:v>
                </c:pt>
                <c:pt idx="1433">
                  <c:v>0.345</c:v>
                </c:pt>
                <c:pt idx="1434">
                  <c:v>0.34</c:v>
                </c:pt>
                <c:pt idx="1435">
                  <c:v>0.35</c:v>
                </c:pt>
                <c:pt idx="1436">
                  <c:v>0.33</c:v>
                </c:pt>
                <c:pt idx="1437">
                  <c:v>0.3225</c:v>
                </c:pt>
                <c:pt idx="1438">
                  <c:v>0.325</c:v>
                </c:pt>
                <c:pt idx="1439">
                  <c:v>0.3225</c:v>
                </c:pt>
                <c:pt idx="1440">
                  <c:v>0.32</c:v>
                </c:pt>
                <c:pt idx="1441">
                  <c:v>0.315</c:v>
                </c:pt>
                <c:pt idx="1442">
                  <c:v>0.335</c:v>
                </c:pt>
                <c:pt idx="1443">
                  <c:v>0.3125</c:v>
                </c:pt>
                <c:pt idx="1444">
                  <c:v>0.3</c:v>
                </c:pt>
                <c:pt idx="1445">
                  <c:v>0.2825</c:v>
                </c:pt>
                <c:pt idx="1446">
                  <c:v>0.28</c:v>
                </c:pt>
                <c:pt idx="1447">
                  <c:v>0.27</c:v>
                </c:pt>
                <c:pt idx="1448">
                  <c:v>0.2725</c:v>
                </c:pt>
                <c:pt idx="1449">
                  <c:v>0.2925</c:v>
                </c:pt>
                <c:pt idx="1450">
                  <c:v>0.3</c:v>
                </c:pt>
                <c:pt idx="1451">
                  <c:v>0.32</c:v>
                </c:pt>
                <c:pt idx="1452">
                  <c:v>0.3125</c:v>
                </c:pt>
                <c:pt idx="1453">
                  <c:v>0.3125</c:v>
                </c:pt>
                <c:pt idx="1454">
                  <c:v>0.3225</c:v>
                </c:pt>
                <c:pt idx="1455">
                  <c:v>0.315</c:v>
                </c:pt>
                <c:pt idx="1456">
                  <c:v>0.3075</c:v>
                </c:pt>
                <c:pt idx="1457">
                  <c:v>0.33</c:v>
                </c:pt>
                <c:pt idx="1458">
                  <c:v>0.305</c:v>
                </c:pt>
                <c:pt idx="1459">
                  <c:v>0.3125</c:v>
                </c:pt>
                <c:pt idx="1460">
                  <c:v>0.2975</c:v>
                </c:pt>
                <c:pt idx="1461">
                  <c:v>0.2975</c:v>
                </c:pt>
                <c:pt idx="1462">
                  <c:v>0.31</c:v>
                </c:pt>
                <c:pt idx="1463">
                  <c:v>0.31</c:v>
                </c:pt>
                <c:pt idx="1464">
                  <c:v>0.305</c:v>
                </c:pt>
                <c:pt idx="1465">
                  <c:v>0.3025</c:v>
                </c:pt>
                <c:pt idx="1466">
                  <c:v>0.305</c:v>
                </c:pt>
                <c:pt idx="1467">
                  <c:v>0.3325</c:v>
                </c:pt>
                <c:pt idx="1468">
                  <c:v>0.3325</c:v>
                </c:pt>
                <c:pt idx="1469">
                  <c:v>0.315</c:v>
                </c:pt>
                <c:pt idx="1470">
                  <c:v>0.3075</c:v>
                </c:pt>
                <c:pt idx="1471">
                  <c:v>0.31</c:v>
                </c:pt>
                <c:pt idx="1472">
                  <c:v>0.3125</c:v>
                </c:pt>
                <c:pt idx="1473">
                  <c:v>0.3025</c:v>
                </c:pt>
                <c:pt idx="1474">
                  <c:v>0.295</c:v>
                </c:pt>
                <c:pt idx="1475">
                  <c:v>0.2925</c:v>
                </c:pt>
                <c:pt idx="1476">
                  <c:v>0.3</c:v>
                </c:pt>
                <c:pt idx="1477">
                  <c:v>0.2975</c:v>
                </c:pt>
                <c:pt idx="1478">
                  <c:v>0.3075</c:v>
                </c:pt>
                <c:pt idx="1479">
                  <c:v>0.305</c:v>
                </c:pt>
                <c:pt idx="1480">
                  <c:v>0.31</c:v>
                </c:pt>
                <c:pt idx="1481">
                  <c:v>0.3075</c:v>
                </c:pt>
                <c:pt idx="1482">
                  <c:v>0.28</c:v>
                </c:pt>
                <c:pt idx="1483">
                  <c:v>0.2975</c:v>
                </c:pt>
                <c:pt idx="1484">
                  <c:v>0.2975</c:v>
                </c:pt>
                <c:pt idx="1485">
                  <c:v>0.3</c:v>
                </c:pt>
                <c:pt idx="1486">
                  <c:v>0.3</c:v>
                </c:pt>
                <c:pt idx="1487">
                  <c:v>0.295</c:v>
                </c:pt>
                <c:pt idx="1488">
                  <c:v>0.295</c:v>
                </c:pt>
                <c:pt idx="1489">
                  <c:v>0.325</c:v>
                </c:pt>
                <c:pt idx="1490">
                  <c:v>0.3</c:v>
                </c:pt>
                <c:pt idx="1491">
                  <c:v>0.3225</c:v>
                </c:pt>
                <c:pt idx="1492">
                  <c:v>0.295</c:v>
                </c:pt>
                <c:pt idx="1493">
                  <c:v>0.32</c:v>
                </c:pt>
                <c:pt idx="1494">
                  <c:v>0.325</c:v>
                </c:pt>
                <c:pt idx="1495">
                  <c:v>0.3275</c:v>
                </c:pt>
                <c:pt idx="1496">
                  <c:v>0.32</c:v>
                </c:pt>
                <c:pt idx="1497">
                  <c:v>0.32</c:v>
                </c:pt>
                <c:pt idx="1498">
                  <c:v>0.285</c:v>
                </c:pt>
                <c:pt idx="1499">
                  <c:v>0.3025</c:v>
                </c:pt>
                <c:pt idx="1500">
                  <c:v>0.2925</c:v>
                </c:pt>
                <c:pt idx="1501">
                  <c:v>0.3075</c:v>
                </c:pt>
                <c:pt idx="1502">
                  <c:v>0.3075</c:v>
                </c:pt>
                <c:pt idx="1503">
                  <c:v>0.305</c:v>
                </c:pt>
                <c:pt idx="1504">
                  <c:v>0.31</c:v>
                </c:pt>
                <c:pt idx="1505">
                  <c:v>0.31</c:v>
                </c:pt>
                <c:pt idx="1506">
                  <c:v>0.31</c:v>
                </c:pt>
                <c:pt idx="1507">
                  <c:v>0.31</c:v>
                </c:pt>
                <c:pt idx="1508">
                  <c:v>0.325</c:v>
                </c:pt>
                <c:pt idx="1509">
                  <c:v>0.3425</c:v>
                </c:pt>
                <c:pt idx="1510">
                  <c:v>0.325</c:v>
                </c:pt>
                <c:pt idx="1511">
                  <c:v>0.3325</c:v>
                </c:pt>
                <c:pt idx="1512">
                  <c:v>0.3275</c:v>
                </c:pt>
                <c:pt idx="1513">
                  <c:v>0.3325</c:v>
                </c:pt>
                <c:pt idx="1514">
                  <c:v>0.335</c:v>
                </c:pt>
                <c:pt idx="1515">
                  <c:v>0.3425</c:v>
                </c:pt>
                <c:pt idx="1516">
                  <c:v>0.34</c:v>
                </c:pt>
                <c:pt idx="1517">
                  <c:v>0.33</c:v>
                </c:pt>
                <c:pt idx="1518">
                  <c:v>0.33</c:v>
                </c:pt>
                <c:pt idx="1519">
                  <c:v>0.3275</c:v>
                </c:pt>
                <c:pt idx="1520">
                  <c:v>0.3175</c:v>
                </c:pt>
                <c:pt idx="1521">
                  <c:v>0.3125</c:v>
                </c:pt>
                <c:pt idx="1522">
                  <c:v>0.2975</c:v>
                </c:pt>
                <c:pt idx="1523">
                  <c:v>0.3025</c:v>
                </c:pt>
                <c:pt idx="1524">
                  <c:v>0.2825</c:v>
                </c:pt>
                <c:pt idx="1525">
                  <c:v>0.285</c:v>
                </c:pt>
                <c:pt idx="1526">
                  <c:v>0.275</c:v>
                </c:pt>
                <c:pt idx="1527">
                  <c:v>0.26</c:v>
                </c:pt>
                <c:pt idx="1528">
                  <c:v>0.25</c:v>
                </c:pt>
                <c:pt idx="1529">
                  <c:v>0.2425</c:v>
                </c:pt>
                <c:pt idx="1530">
                  <c:v>0.2525</c:v>
                </c:pt>
                <c:pt idx="1531">
                  <c:v>0.2625</c:v>
                </c:pt>
                <c:pt idx="1532">
                  <c:v>0.265</c:v>
                </c:pt>
                <c:pt idx="1533">
                  <c:v>0.2925</c:v>
                </c:pt>
                <c:pt idx="1534">
                  <c:v>0.275</c:v>
                </c:pt>
                <c:pt idx="1535">
                  <c:v>0.2775</c:v>
                </c:pt>
                <c:pt idx="1536">
                  <c:v>0.265</c:v>
                </c:pt>
                <c:pt idx="1537">
                  <c:v>0.3225</c:v>
                </c:pt>
                <c:pt idx="1538">
                  <c:v>0.305</c:v>
                </c:pt>
                <c:pt idx="1539">
                  <c:v>0.29</c:v>
                </c:pt>
                <c:pt idx="1540">
                  <c:v>0.305</c:v>
                </c:pt>
                <c:pt idx="1541">
                  <c:v>0.305</c:v>
                </c:pt>
                <c:pt idx="1542">
                  <c:v>0.295</c:v>
                </c:pt>
                <c:pt idx="1543">
                  <c:v>0.32</c:v>
                </c:pt>
                <c:pt idx="1544">
                  <c:v>0.33</c:v>
                </c:pt>
                <c:pt idx="1545">
                  <c:v>0.33</c:v>
                </c:pt>
                <c:pt idx="1546">
                  <c:v>0.3225</c:v>
                </c:pt>
                <c:pt idx="1547">
                  <c:v>0.27</c:v>
                </c:pt>
                <c:pt idx="1548">
                  <c:v>0.3125</c:v>
                </c:pt>
                <c:pt idx="1549">
                  <c:v>0.33</c:v>
                </c:pt>
                <c:pt idx="1550">
                  <c:v>0.31</c:v>
                </c:pt>
                <c:pt idx="1551">
                  <c:v>0.31</c:v>
                </c:pt>
                <c:pt idx="1552">
                  <c:v>0.3125</c:v>
                </c:pt>
                <c:pt idx="1553">
                  <c:v>0.34</c:v>
                </c:pt>
                <c:pt idx="1554">
                  <c:v>0.335</c:v>
                </c:pt>
                <c:pt idx="1555">
                  <c:v>0.3025</c:v>
                </c:pt>
                <c:pt idx="1556">
                  <c:v>0.28</c:v>
                </c:pt>
                <c:pt idx="1557">
                  <c:v>0.29</c:v>
                </c:pt>
                <c:pt idx="1558">
                  <c:v>0.3025</c:v>
                </c:pt>
                <c:pt idx="1559">
                  <c:v>0.3125</c:v>
                </c:pt>
                <c:pt idx="1560">
                  <c:v>0.325</c:v>
                </c:pt>
                <c:pt idx="1561">
                  <c:v>0.34</c:v>
                </c:pt>
                <c:pt idx="1562">
                  <c:v>0.295</c:v>
                </c:pt>
                <c:pt idx="1563">
                  <c:v>0.31</c:v>
                </c:pt>
                <c:pt idx="1564">
                  <c:v>0.305</c:v>
                </c:pt>
                <c:pt idx="1565">
                  <c:v>0.3</c:v>
                </c:pt>
                <c:pt idx="1566">
                  <c:v>0.305</c:v>
                </c:pt>
                <c:pt idx="1567">
                  <c:v>0.2875</c:v>
                </c:pt>
                <c:pt idx="1568">
                  <c:v>0.2775</c:v>
                </c:pt>
                <c:pt idx="1569">
                  <c:v>0.2825</c:v>
                </c:pt>
                <c:pt idx="1570">
                  <c:v>0.2825</c:v>
                </c:pt>
                <c:pt idx="1571">
                  <c:v>0.275</c:v>
                </c:pt>
                <c:pt idx="1572">
                  <c:v>0.2825</c:v>
                </c:pt>
                <c:pt idx="1573">
                  <c:v>0.2775</c:v>
                </c:pt>
                <c:pt idx="1574">
                  <c:v>0.295</c:v>
                </c:pt>
                <c:pt idx="1575">
                  <c:v>0.29</c:v>
                </c:pt>
                <c:pt idx="1576">
                  <c:v>0.295</c:v>
                </c:pt>
                <c:pt idx="1577">
                  <c:v>0.3</c:v>
                </c:pt>
                <c:pt idx="1578">
                  <c:v>0.3075</c:v>
                </c:pt>
                <c:pt idx="1579">
                  <c:v>0.34</c:v>
                </c:pt>
                <c:pt idx="1580">
                  <c:v>0.325</c:v>
                </c:pt>
                <c:pt idx="1581">
                  <c:v>0.3125</c:v>
                </c:pt>
                <c:pt idx="1582">
                  <c:v>0.3125</c:v>
                </c:pt>
                <c:pt idx="1583">
                  <c:v>0.33</c:v>
                </c:pt>
                <c:pt idx="1584">
                  <c:v>0.345</c:v>
                </c:pt>
                <c:pt idx="1585">
                  <c:v>0.345</c:v>
                </c:pt>
                <c:pt idx="1586">
                  <c:v>0.345</c:v>
                </c:pt>
                <c:pt idx="1587">
                  <c:v>0.3425</c:v>
                </c:pt>
                <c:pt idx="1588">
                  <c:v>0.335</c:v>
                </c:pt>
                <c:pt idx="1589">
                  <c:v>0.3575</c:v>
                </c:pt>
                <c:pt idx="1590">
                  <c:v>0.3525</c:v>
                </c:pt>
                <c:pt idx="1591">
                  <c:v>0.3575</c:v>
                </c:pt>
                <c:pt idx="1592">
                  <c:v>0.4175</c:v>
                </c:pt>
                <c:pt idx="1593">
                  <c:v>0.415</c:v>
                </c:pt>
                <c:pt idx="1594">
                  <c:v>0.375</c:v>
                </c:pt>
                <c:pt idx="1595">
                  <c:v>0.3725</c:v>
                </c:pt>
                <c:pt idx="1596">
                  <c:v>0.395</c:v>
                </c:pt>
                <c:pt idx="1597">
                  <c:v>0.365</c:v>
                </c:pt>
                <c:pt idx="1598">
                  <c:v>0.345</c:v>
                </c:pt>
                <c:pt idx="1599">
                  <c:v>0.345</c:v>
                </c:pt>
                <c:pt idx="1600">
                  <c:v>0.33</c:v>
                </c:pt>
                <c:pt idx="1601">
                  <c:v>0.325</c:v>
                </c:pt>
                <c:pt idx="1602">
                  <c:v>0.3425</c:v>
                </c:pt>
                <c:pt idx="1603">
                  <c:v>0.3375</c:v>
                </c:pt>
                <c:pt idx="1604">
                  <c:v>0.34</c:v>
                </c:pt>
                <c:pt idx="1605">
                  <c:v>0.335</c:v>
                </c:pt>
                <c:pt idx="1606">
                  <c:v>0.37</c:v>
                </c:pt>
                <c:pt idx="1607">
                  <c:v>0.36</c:v>
                </c:pt>
                <c:pt idx="1608">
                  <c:v>0.36</c:v>
                </c:pt>
                <c:pt idx="1609">
                  <c:v>0.3525</c:v>
                </c:pt>
                <c:pt idx="1610">
                  <c:v>0.36</c:v>
                </c:pt>
                <c:pt idx="1611">
                  <c:v>0.355</c:v>
                </c:pt>
                <c:pt idx="1612">
                  <c:v>0.36</c:v>
                </c:pt>
                <c:pt idx="1613">
                  <c:v>0.37</c:v>
                </c:pt>
                <c:pt idx="1614">
                  <c:v>0.365</c:v>
                </c:pt>
                <c:pt idx="1615">
                  <c:v>0.3475</c:v>
                </c:pt>
                <c:pt idx="1616">
                  <c:v>0.345</c:v>
                </c:pt>
                <c:pt idx="1617">
                  <c:v>0.3475</c:v>
                </c:pt>
                <c:pt idx="1618">
                  <c:v>0.35</c:v>
                </c:pt>
                <c:pt idx="1619">
                  <c:v>0.345</c:v>
                </c:pt>
                <c:pt idx="1620">
                  <c:v>0.3475</c:v>
                </c:pt>
                <c:pt idx="1621">
                  <c:v>0.3525</c:v>
                </c:pt>
                <c:pt idx="1622">
                  <c:v>0.34</c:v>
                </c:pt>
                <c:pt idx="1623">
                  <c:v>0.3325</c:v>
                </c:pt>
                <c:pt idx="1624">
                  <c:v>0.3425</c:v>
                </c:pt>
                <c:pt idx="1625">
                  <c:v>0.3325</c:v>
                </c:pt>
                <c:pt idx="1626">
                  <c:v>0.34</c:v>
                </c:pt>
                <c:pt idx="1627">
                  <c:v>0.32</c:v>
                </c:pt>
                <c:pt idx="1628">
                  <c:v>0.3225</c:v>
                </c:pt>
                <c:pt idx="1629">
                  <c:v>0.32</c:v>
                </c:pt>
                <c:pt idx="1630">
                  <c:v>0.325</c:v>
                </c:pt>
                <c:pt idx="1631">
                  <c:v>0.31</c:v>
                </c:pt>
                <c:pt idx="1632">
                  <c:v>0.3</c:v>
                </c:pt>
                <c:pt idx="1633">
                  <c:v>0.3125</c:v>
                </c:pt>
                <c:pt idx="1634">
                  <c:v>0.3175</c:v>
                </c:pt>
                <c:pt idx="1635">
                  <c:v>0.3325</c:v>
                </c:pt>
                <c:pt idx="1636">
                  <c:v>0.3325</c:v>
                </c:pt>
                <c:pt idx="1637">
                  <c:v>0.335</c:v>
                </c:pt>
                <c:pt idx="1638">
                  <c:v>0.33</c:v>
                </c:pt>
                <c:pt idx="1639">
                  <c:v>0.325</c:v>
                </c:pt>
                <c:pt idx="1640">
                  <c:v>0.3275</c:v>
                </c:pt>
                <c:pt idx="1641">
                  <c:v>0.31</c:v>
                </c:pt>
                <c:pt idx="1642">
                  <c:v>0.33</c:v>
                </c:pt>
                <c:pt idx="1643">
                  <c:v>0.34</c:v>
                </c:pt>
                <c:pt idx="1644">
                  <c:v>0.3325</c:v>
                </c:pt>
                <c:pt idx="1645">
                  <c:v>0.34</c:v>
                </c:pt>
                <c:pt idx="1646">
                  <c:v>0.3375</c:v>
                </c:pt>
                <c:pt idx="1647">
                  <c:v>0.3375</c:v>
                </c:pt>
                <c:pt idx="1648">
                  <c:v>0.3375</c:v>
                </c:pt>
                <c:pt idx="1649">
                  <c:v>0.3375</c:v>
                </c:pt>
                <c:pt idx="1650">
                  <c:v>0.34</c:v>
                </c:pt>
                <c:pt idx="1651">
                  <c:v>0.335</c:v>
                </c:pt>
                <c:pt idx="1652">
                  <c:v>0.335</c:v>
                </c:pt>
                <c:pt idx="1653">
                  <c:v>0.335</c:v>
                </c:pt>
                <c:pt idx="1654">
                  <c:v>0.34</c:v>
                </c:pt>
                <c:pt idx="1655">
                  <c:v>0.34</c:v>
                </c:pt>
                <c:pt idx="1656">
                  <c:v>0.3375</c:v>
                </c:pt>
                <c:pt idx="1657">
                  <c:v>0.3325</c:v>
                </c:pt>
                <c:pt idx="1658">
                  <c:v>0.3275</c:v>
                </c:pt>
                <c:pt idx="1659">
                  <c:v>0.35</c:v>
                </c:pt>
                <c:pt idx="1660">
                  <c:v>0.335</c:v>
                </c:pt>
                <c:pt idx="1661">
                  <c:v>0.34</c:v>
                </c:pt>
                <c:pt idx="1662">
                  <c:v>0.3325</c:v>
                </c:pt>
                <c:pt idx="1663">
                  <c:v>0.34</c:v>
                </c:pt>
                <c:pt idx="1664">
                  <c:v>0.335</c:v>
                </c:pt>
                <c:pt idx="1665">
                  <c:v>0.3375</c:v>
                </c:pt>
                <c:pt idx="1666">
                  <c:v>0.3325</c:v>
                </c:pt>
                <c:pt idx="1667">
                  <c:v>0.3525</c:v>
                </c:pt>
                <c:pt idx="1668">
                  <c:v>0.345</c:v>
                </c:pt>
                <c:pt idx="1669">
                  <c:v>0.345</c:v>
                </c:pt>
                <c:pt idx="1670">
                  <c:v>0.3375</c:v>
                </c:pt>
                <c:pt idx="1671">
                  <c:v>0.3475</c:v>
                </c:pt>
                <c:pt idx="1672">
                  <c:v>0.3425</c:v>
                </c:pt>
                <c:pt idx="1673">
                  <c:v>0.3425</c:v>
                </c:pt>
                <c:pt idx="1674">
                  <c:v>0.35</c:v>
                </c:pt>
              </c:numCache>
            </c:numRef>
          </c:yVal>
          <c:smooth val="0"/>
        </c:ser>
        <c:dLbls>
          <c:showLegendKey val="0"/>
          <c:showVal val="0"/>
          <c:showCatName val="0"/>
          <c:showSerName val="0"/>
          <c:showPercent val="0"/>
          <c:showBubbleSize val="0"/>
        </c:dLbls>
        <c:axId val="-2044400840"/>
        <c:axId val="-2044403896"/>
      </c:scatterChart>
      <c:valAx>
        <c:axId val="-2044400840"/>
        <c:scaling>
          <c:orientation val="minMax"/>
          <c:max val="41425.0"/>
          <c:min val="39084.0"/>
        </c:scaling>
        <c:delete val="0"/>
        <c:axPos val="b"/>
        <c:numFmt formatCode="[$-409]mmm\-yy;@" sourceLinked="0"/>
        <c:majorTickMark val="out"/>
        <c:minorTickMark val="none"/>
        <c:tickLblPos val="nextTo"/>
        <c:crossAx val="-2044403896"/>
        <c:crosses val="autoZero"/>
        <c:crossBetween val="midCat"/>
        <c:majorUnit val="186.0"/>
      </c:valAx>
      <c:valAx>
        <c:axId val="-2044403896"/>
        <c:scaling>
          <c:orientation val="minMax"/>
        </c:scaling>
        <c:delete val="0"/>
        <c:axPos val="l"/>
        <c:majorGridlines/>
        <c:numFmt formatCode="General" sourceLinked="1"/>
        <c:majorTickMark val="out"/>
        <c:minorTickMark val="none"/>
        <c:tickLblPos val="nextTo"/>
        <c:crossAx val="-204440084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8"/>
          <c:order val="0"/>
          <c:tx>
            <c:strRef>
              <c:f>'RR beta'!$J$2</c:f>
              <c:strCache>
                <c:ptCount val="1"/>
                <c:pt idx="0">
                  <c:v>EURUSD 1m RR Beta</c:v>
                </c:pt>
              </c:strCache>
            </c:strRef>
          </c:tx>
          <c:spPr>
            <a:ln w="12700">
              <a:solidFill>
                <a:srgbClr val="FF0000"/>
              </a:solidFill>
            </a:ln>
          </c:spPr>
          <c:marker>
            <c:symbol val="none"/>
          </c:marker>
          <c:xVal>
            <c:numRef>
              <c:f>'RR beta'!$A$3:$A$1551</c:f>
              <c:numCache>
                <c:formatCode>d\-mmm\-yy</c:formatCode>
                <c:ptCount val="1549"/>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39441.0</c:v>
                </c:pt>
                <c:pt idx="202">
                  <c:v>39442.0</c:v>
                </c:pt>
                <c:pt idx="203">
                  <c:v>39443.0</c:v>
                </c:pt>
                <c:pt idx="204">
                  <c:v>39444.0</c:v>
                </c:pt>
                <c:pt idx="205">
                  <c:v>39447.0</c:v>
                </c:pt>
                <c:pt idx="206">
                  <c:v>39448.0</c:v>
                </c:pt>
                <c:pt idx="207">
                  <c:v>39449.0</c:v>
                </c:pt>
                <c:pt idx="208">
                  <c:v>39450.0</c:v>
                </c:pt>
                <c:pt idx="209">
                  <c:v>39451.0</c:v>
                </c:pt>
                <c:pt idx="210">
                  <c:v>39454.0</c:v>
                </c:pt>
                <c:pt idx="211">
                  <c:v>39455.0</c:v>
                </c:pt>
                <c:pt idx="212">
                  <c:v>39456.0</c:v>
                </c:pt>
                <c:pt idx="213">
                  <c:v>39457.0</c:v>
                </c:pt>
                <c:pt idx="214">
                  <c:v>39458.0</c:v>
                </c:pt>
                <c:pt idx="215">
                  <c:v>39461.0</c:v>
                </c:pt>
                <c:pt idx="216">
                  <c:v>39462.0</c:v>
                </c:pt>
                <c:pt idx="217">
                  <c:v>39463.0</c:v>
                </c:pt>
                <c:pt idx="218">
                  <c:v>39464.0</c:v>
                </c:pt>
                <c:pt idx="219">
                  <c:v>39465.0</c:v>
                </c:pt>
                <c:pt idx="220">
                  <c:v>39468.0</c:v>
                </c:pt>
                <c:pt idx="221">
                  <c:v>39469.0</c:v>
                </c:pt>
                <c:pt idx="222">
                  <c:v>39470.0</c:v>
                </c:pt>
                <c:pt idx="223">
                  <c:v>39471.0</c:v>
                </c:pt>
                <c:pt idx="224">
                  <c:v>39472.0</c:v>
                </c:pt>
                <c:pt idx="225">
                  <c:v>39475.0</c:v>
                </c:pt>
                <c:pt idx="226">
                  <c:v>39476.0</c:v>
                </c:pt>
                <c:pt idx="227">
                  <c:v>39477.0</c:v>
                </c:pt>
                <c:pt idx="228">
                  <c:v>39478.0</c:v>
                </c:pt>
                <c:pt idx="229">
                  <c:v>39479.0</c:v>
                </c:pt>
                <c:pt idx="230">
                  <c:v>39482.0</c:v>
                </c:pt>
                <c:pt idx="231">
                  <c:v>39483.0</c:v>
                </c:pt>
                <c:pt idx="232">
                  <c:v>39484.0</c:v>
                </c:pt>
                <c:pt idx="233">
                  <c:v>39485.0</c:v>
                </c:pt>
                <c:pt idx="234">
                  <c:v>39486.0</c:v>
                </c:pt>
                <c:pt idx="235">
                  <c:v>39489.0</c:v>
                </c:pt>
                <c:pt idx="236">
                  <c:v>39490.0</c:v>
                </c:pt>
                <c:pt idx="237">
                  <c:v>39491.0</c:v>
                </c:pt>
                <c:pt idx="238">
                  <c:v>39492.0</c:v>
                </c:pt>
                <c:pt idx="239">
                  <c:v>39493.0</c:v>
                </c:pt>
                <c:pt idx="240">
                  <c:v>39496.0</c:v>
                </c:pt>
                <c:pt idx="241">
                  <c:v>39497.0</c:v>
                </c:pt>
                <c:pt idx="242">
                  <c:v>39498.0</c:v>
                </c:pt>
                <c:pt idx="243">
                  <c:v>39499.0</c:v>
                </c:pt>
                <c:pt idx="244">
                  <c:v>39500.0</c:v>
                </c:pt>
                <c:pt idx="245">
                  <c:v>39503.0</c:v>
                </c:pt>
                <c:pt idx="246">
                  <c:v>39504.0</c:v>
                </c:pt>
                <c:pt idx="247">
                  <c:v>39505.0</c:v>
                </c:pt>
                <c:pt idx="248">
                  <c:v>39506.0</c:v>
                </c:pt>
                <c:pt idx="249">
                  <c:v>39507.0</c:v>
                </c:pt>
                <c:pt idx="250">
                  <c:v>39510.0</c:v>
                </c:pt>
                <c:pt idx="251">
                  <c:v>39511.0</c:v>
                </c:pt>
                <c:pt idx="252">
                  <c:v>39512.0</c:v>
                </c:pt>
                <c:pt idx="253">
                  <c:v>39513.0</c:v>
                </c:pt>
                <c:pt idx="254">
                  <c:v>39514.0</c:v>
                </c:pt>
                <c:pt idx="255">
                  <c:v>39517.0</c:v>
                </c:pt>
                <c:pt idx="256">
                  <c:v>39518.0</c:v>
                </c:pt>
                <c:pt idx="257">
                  <c:v>39519.0</c:v>
                </c:pt>
                <c:pt idx="258">
                  <c:v>39521.0</c:v>
                </c:pt>
                <c:pt idx="259">
                  <c:v>39524.0</c:v>
                </c:pt>
                <c:pt idx="260">
                  <c:v>39525.0</c:v>
                </c:pt>
                <c:pt idx="261">
                  <c:v>39526.0</c:v>
                </c:pt>
                <c:pt idx="262">
                  <c:v>39527.0</c:v>
                </c:pt>
                <c:pt idx="263">
                  <c:v>39528.0</c:v>
                </c:pt>
                <c:pt idx="264">
                  <c:v>39531.0</c:v>
                </c:pt>
                <c:pt idx="265">
                  <c:v>39532.0</c:v>
                </c:pt>
                <c:pt idx="266">
                  <c:v>39533.0</c:v>
                </c:pt>
                <c:pt idx="267">
                  <c:v>39534.0</c:v>
                </c:pt>
                <c:pt idx="268">
                  <c:v>39535.0</c:v>
                </c:pt>
                <c:pt idx="269">
                  <c:v>39538.0</c:v>
                </c:pt>
                <c:pt idx="270">
                  <c:v>39539.0</c:v>
                </c:pt>
                <c:pt idx="271">
                  <c:v>39540.0</c:v>
                </c:pt>
                <c:pt idx="272">
                  <c:v>39541.0</c:v>
                </c:pt>
                <c:pt idx="273">
                  <c:v>39542.0</c:v>
                </c:pt>
                <c:pt idx="274">
                  <c:v>39545.0</c:v>
                </c:pt>
                <c:pt idx="275">
                  <c:v>39546.0</c:v>
                </c:pt>
                <c:pt idx="276">
                  <c:v>39547.0</c:v>
                </c:pt>
                <c:pt idx="277">
                  <c:v>39548.0</c:v>
                </c:pt>
                <c:pt idx="278">
                  <c:v>39549.0</c:v>
                </c:pt>
                <c:pt idx="279">
                  <c:v>39552.0</c:v>
                </c:pt>
                <c:pt idx="280">
                  <c:v>39553.0</c:v>
                </c:pt>
                <c:pt idx="281">
                  <c:v>39554.0</c:v>
                </c:pt>
                <c:pt idx="282">
                  <c:v>39555.0</c:v>
                </c:pt>
                <c:pt idx="283">
                  <c:v>39556.0</c:v>
                </c:pt>
                <c:pt idx="284">
                  <c:v>39559.0</c:v>
                </c:pt>
                <c:pt idx="285">
                  <c:v>39560.0</c:v>
                </c:pt>
                <c:pt idx="286">
                  <c:v>39561.0</c:v>
                </c:pt>
                <c:pt idx="287">
                  <c:v>39562.0</c:v>
                </c:pt>
                <c:pt idx="288">
                  <c:v>39563.0</c:v>
                </c:pt>
                <c:pt idx="289">
                  <c:v>39566.0</c:v>
                </c:pt>
                <c:pt idx="290">
                  <c:v>39567.0</c:v>
                </c:pt>
                <c:pt idx="291">
                  <c:v>39568.0</c:v>
                </c:pt>
                <c:pt idx="292">
                  <c:v>39569.0</c:v>
                </c:pt>
                <c:pt idx="293">
                  <c:v>39570.0</c:v>
                </c:pt>
                <c:pt idx="294">
                  <c:v>39573.0</c:v>
                </c:pt>
                <c:pt idx="295">
                  <c:v>39574.0</c:v>
                </c:pt>
                <c:pt idx="296">
                  <c:v>39575.0</c:v>
                </c:pt>
                <c:pt idx="297">
                  <c:v>39576.0</c:v>
                </c:pt>
                <c:pt idx="298">
                  <c:v>39577.0</c:v>
                </c:pt>
                <c:pt idx="299">
                  <c:v>39580.0</c:v>
                </c:pt>
                <c:pt idx="300">
                  <c:v>39581.0</c:v>
                </c:pt>
                <c:pt idx="301">
                  <c:v>39582.0</c:v>
                </c:pt>
                <c:pt idx="302">
                  <c:v>39583.0</c:v>
                </c:pt>
                <c:pt idx="303">
                  <c:v>39584.0</c:v>
                </c:pt>
                <c:pt idx="304">
                  <c:v>39587.0</c:v>
                </c:pt>
                <c:pt idx="305">
                  <c:v>39588.0</c:v>
                </c:pt>
                <c:pt idx="306">
                  <c:v>39589.0</c:v>
                </c:pt>
                <c:pt idx="307">
                  <c:v>39591.0</c:v>
                </c:pt>
                <c:pt idx="308">
                  <c:v>39594.0</c:v>
                </c:pt>
                <c:pt idx="309">
                  <c:v>39595.0</c:v>
                </c:pt>
                <c:pt idx="310">
                  <c:v>39596.0</c:v>
                </c:pt>
                <c:pt idx="311">
                  <c:v>39597.0</c:v>
                </c:pt>
                <c:pt idx="312">
                  <c:v>39598.0</c:v>
                </c:pt>
                <c:pt idx="313">
                  <c:v>39601.0</c:v>
                </c:pt>
                <c:pt idx="314">
                  <c:v>39602.0</c:v>
                </c:pt>
                <c:pt idx="315">
                  <c:v>39603.0</c:v>
                </c:pt>
                <c:pt idx="316">
                  <c:v>39604.0</c:v>
                </c:pt>
                <c:pt idx="317">
                  <c:v>39605.0</c:v>
                </c:pt>
                <c:pt idx="318">
                  <c:v>39608.0</c:v>
                </c:pt>
                <c:pt idx="319">
                  <c:v>39609.0</c:v>
                </c:pt>
                <c:pt idx="320">
                  <c:v>39610.0</c:v>
                </c:pt>
                <c:pt idx="321">
                  <c:v>39611.0</c:v>
                </c:pt>
                <c:pt idx="322">
                  <c:v>39612.0</c:v>
                </c:pt>
                <c:pt idx="323">
                  <c:v>39615.0</c:v>
                </c:pt>
                <c:pt idx="324">
                  <c:v>39616.0</c:v>
                </c:pt>
                <c:pt idx="325">
                  <c:v>39618.0</c:v>
                </c:pt>
                <c:pt idx="326">
                  <c:v>39619.0</c:v>
                </c:pt>
                <c:pt idx="327">
                  <c:v>39622.0</c:v>
                </c:pt>
                <c:pt idx="328">
                  <c:v>39623.0</c:v>
                </c:pt>
                <c:pt idx="329">
                  <c:v>39624.0</c:v>
                </c:pt>
                <c:pt idx="330">
                  <c:v>39625.0</c:v>
                </c:pt>
                <c:pt idx="331">
                  <c:v>39626.0</c:v>
                </c:pt>
                <c:pt idx="332">
                  <c:v>39629.0</c:v>
                </c:pt>
                <c:pt idx="333">
                  <c:v>39630.0</c:v>
                </c:pt>
                <c:pt idx="334">
                  <c:v>39631.0</c:v>
                </c:pt>
                <c:pt idx="335">
                  <c:v>39632.0</c:v>
                </c:pt>
                <c:pt idx="336">
                  <c:v>39633.0</c:v>
                </c:pt>
                <c:pt idx="337">
                  <c:v>39636.0</c:v>
                </c:pt>
                <c:pt idx="338">
                  <c:v>39637.0</c:v>
                </c:pt>
                <c:pt idx="339">
                  <c:v>39638.0</c:v>
                </c:pt>
                <c:pt idx="340">
                  <c:v>39639.0</c:v>
                </c:pt>
                <c:pt idx="341">
                  <c:v>39640.0</c:v>
                </c:pt>
                <c:pt idx="342">
                  <c:v>39643.0</c:v>
                </c:pt>
                <c:pt idx="343">
                  <c:v>39644.0</c:v>
                </c:pt>
                <c:pt idx="344">
                  <c:v>39645.0</c:v>
                </c:pt>
                <c:pt idx="345">
                  <c:v>39646.0</c:v>
                </c:pt>
                <c:pt idx="346">
                  <c:v>39647.0</c:v>
                </c:pt>
                <c:pt idx="347">
                  <c:v>39653.0</c:v>
                </c:pt>
                <c:pt idx="348">
                  <c:v>39654.0</c:v>
                </c:pt>
                <c:pt idx="349">
                  <c:v>39657.0</c:v>
                </c:pt>
                <c:pt idx="350">
                  <c:v>39666.0</c:v>
                </c:pt>
                <c:pt idx="351">
                  <c:v>39667.0</c:v>
                </c:pt>
                <c:pt idx="352">
                  <c:v>39668.0</c:v>
                </c:pt>
                <c:pt idx="353">
                  <c:v>39671.0</c:v>
                </c:pt>
                <c:pt idx="354">
                  <c:v>39672.0</c:v>
                </c:pt>
                <c:pt idx="355">
                  <c:v>39673.0</c:v>
                </c:pt>
                <c:pt idx="356">
                  <c:v>39674.0</c:v>
                </c:pt>
                <c:pt idx="357">
                  <c:v>39675.0</c:v>
                </c:pt>
                <c:pt idx="358">
                  <c:v>39678.0</c:v>
                </c:pt>
                <c:pt idx="359">
                  <c:v>39679.0</c:v>
                </c:pt>
                <c:pt idx="360">
                  <c:v>39680.0</c:v>
                </c:pt>
                <c:pt idx="361">
                  <c:v>39681.0</c:v>
                </c:pt>
                <c:pt idx="362">
                  <c:v>39682.0</c:v>
                </c:pt>
                <c:pt idx="363">
                  <c:v>39685.0</c:v>
                </c:pt>
                <c:pt idx="364">
                  <c:v>39686.0</c:v>
                </c:pt>
                <c:pt idx="365">
                  <c:v>39687.0</c:v>
                </c:pt>
                <c:pt idx="366">
                  <c:v>39688.0</c:v>
                </c:pt>
                <c:pt idx="367">
                  <c:v>39689.0</c:v>
                </c:pt>
                <c:pt idx="368">
                  <c:v>39692.0</c:v>
                </c:pt>
                <c:pt idx="369">
                  <c:v>39693.0</c:v>
                </c:pt>
                <c:pt idx="370">
                  <c:v>39694.0</c:v>
                </c:pt>
                <c:pt idx="371">
                  <c:v>39695.0</c:v>
                </c:pt>
                <c:pt idx="372">
                  <c:v>39696.0</c:v>
                </c:pt>
                <c:pt idx="373">
                  <c:v>39699.0</c:v>
                </c:pt>
                <c:pt idx="374">
                  <c:v>39700.0</c:v>
                </c:pt>
                <c:pt idx="375">
                  <c:v>39701.0</c:v>
                </c:pt>
                <c:pt idx="376">
                  <c:v>39702.0</c:v>
                </c:pt>
                <c:pt idx="377">
                  <c:v>39703.0</c:v>
                </c:pt>
                <c:pt idx="378">
                  <c:v>39706.0</c:v>
                </c:pt>
                <c:pt idx="379">
                  <c:v>39707.0</c:v>
                </c:pt>
                <c:pt idx="380">
                  <c:v>39708.0</c:v>
                </c:pt>
                <c:pt idx="381">
                  <c:v>39713.0</c:v>
                </c:pt>
                <c:pt idx="382">
                  <c:v>39714.0</c:v>
                </c:pt>
                <c:pt idx="383">
                  <c:v>39715.0</c:v>
                </c:pt>
                <c:pt idx="384">
                  <c:v>39716.0</c:v>
                </c:pt>
                <c:pt idx="385">
                  <c:v>39717.0</c:v>
                </c:pt>
                <c:pt idx="386">
                  <c:v>39721.0</c:v>
                </c:pt>
                <c:pt idx="387">
                  <c:v>39722.0</c:v>
                </c:pt>
                <c:pt idx="388">
                  <c:v>39723.0</c:v>
                </c:pt>
                <c:pt idx="389">
                  <c:v>39724.0</c:v>
                </c:pt>
                <c:pt idx="390">
                  <c:v>39727.0</c:v>
                </c:pt>
                <c:pt idx="391">
                  <c:v>39728.0</c:v>
                </c:pt>
                <c:pt idx="392">
                  <c:v>39729.0</c:v>
                </c:pt>
                <c:pt idx="393">
                  <c:v>39730.0</c:v>
                </c:pt>
                <c:pt idx="394">
                  <c:v>39731.0</c:v>
                </c:pt>
                <c:pt idx="395">
                  <c:v>39735.0</c:v>
                </c:pt>
                <c:pt idx="396">
                  <c:v>39736.0</c:v>
                </c:pt>
                <c:pt idx="397">
                  <c:v>39737.0</c:v>
                </c:pt>
                <c:pt idx="398">
                  <c:v>39738.0</c:v>
                </c:pt>
                <c:pt idx="399">
                  <c:v>39741.0</c:v>
                </c:pt>
                <c:pt idx="400">
                  <c:v>39742.0</c:v>
                </c:pt>
                <c:pt idx="401">
                  <c:v>39743.0</c:v>
                </c:pt>
                <c:pt idx="402">
                  <c:v>39744.0</c:v>
                </c:pt>
                <c:pt idx="403">
                  <c:v>39745.0</c:v>
                </c:pt>
                <c:pt idx="404">
                  <c:v>39748.0</c:v>
                </c:pt>
                <c:pt idx="405">
                  <c:v>39749.0</c:v>
                </c:pt>
                <c:pt idx="406">
                  <c:v>39750.0</c:v>
                </c:pt>
                <c:pt idx="407">
                  <c:v>39751.0</c:v>
                </c:pt>
                <c:pt idx="408">
                  <c:v>39752.0</c:v>
                </c:pt>
                <c:pt idx="409">
                  <c:v>39755.0</c:v>
                </c:pt>
                <c:pt idx="410">
                  <c:v>39756.0</c:v>
                </c:pt>
                <c:pt idx="411">
                  <c:v>39757.0</c:v>
                </c:pt>
                <c:pt idx="412">
                  <c:v>39758.0</c:v>
                </c:pt>
                <c:pt idx="413">
                  <c:v>39759.0</c:v>
                </c:pt>
                <c:pt idx="414">
                  <c:v>39762.0</c:v>
                </c:pt>
                <c:pt idx="415">
                  <c:v>39763.0</c:v>
                </c:pt>
                <c:pt idx="416">
                  <c:v>39764.0</c:v>
                </c:pt>
                <c:pt idx="417">
                  <c:v>39765.0</c:v>
                </c:pt>
                <c:pt idx="418">
                  <c:v>39766.0</c:v>
                </c:pt>
                <c:pt idx="419">
                  <c:v>39769.0</c:v>
                </c:pt>
                <c:pt idx="420">
                  <c:v>39770.0</c:v>
                </c:pt>
                <c:pt idx="421">
                  <c:v>39771.0</c:v>
                </c:pt>
                <c:pt idx="422">
                  <c:v>39772.0</c:v>
                </c:pt>
                <c:pt idx="423">
                  <c:v>39773.0</c:v>
                </c:pt>
                <c:pt idx="424">
                  <c:v>39776.0</c:v>
                </c:pt>
                <c:pt idx="425">
                  <c:v>39777.0</c:v>
                </c:pt>
                <c:pt idx="426">
                  <c:v>39778.0</c:v>
                </c:pt>
                <c:pt idx="427">
                  <c:v>39779.0</c:v>
                </c:pt>
                <c:pt idx="428">
                  <c:v>39780.0</c:v>
                </c:pt>
                <c:pt idx="429">
                  <c:v>39783.0</c:v>
                </c:pt>
                <c:pt idx="430">
                  <c:v>39784.0</c:v>
                </c:pt>
                <c:pt idx="431">
                  <c:v>39785.0</c:v>
                </c:pt>
                <c:pt idx="432">
                  <c:v>39786.0</c:v>
                </c:pt>
                <c:pt idx="433">
                  <c:v>39787.0</c:v>
                </c:pt>
                <c:pt idx="434">
                  <c:v>39790.0</c:v>
                </c:pt>
                <c:pt idx="435">
                  <c:v>39791.0</c:v>
                </c:pt>
                <c:pt idx="436">
                  <c:v>39792.0</c:v>
                </c:pt>
                <c:pt idx="437">
                  <c:v>39793.0</c:v>
                </c:pt>
                <c:pt idx="438">
                  <c:v>39794.0</c:v>
                </c:pt>
                <c:pt idx="439">
                  <c:v>39798.0</c:v>
                </c:pt>
                <c:pt idx="440">
                  <c:v>39799.0</c:v>
                </c:pt>
                <c:pt idx="441">
                  <c:v>39800.0</c:v>
                </c:pt>
                <c:pt idx="442">
                  <c:v>39801.0</c:v>
                </c:pt>
                <c:pt idx="443">
                  <c:v>39807.0</c:v>
                </c:pt>
                <c:pt idx="444">
                  <c:v>39819.0</c:v>
                </c:pt>
                <c:pt idx="445">
                  <c:v>39820.0</c:v>
                </c:pt>
                <c:pt idx="446">
                  <c:v>39821.0</c:v>
                </c:pt>
                <c:pt idx="447">
                  <c:v>39822.0</c:v>
                </c:pt>
                <c:pt idx="448">
                  <c:v>39825.0</c:v>
                </c:pt>
                <c:pt idx="449">
                  <c:v>39826.0</c:v>
                </c:pt>
                <c:pt idx="450">
                  <c:v>39827.0</c:v>
                </c:pt>
                <c:pt idx="451">
                  <c:v>39828.0</c:v>
                </c:pt>
                <c:pt idx="452">
                  <c:v>39829.0</c:v>
                </c:pt>
                <c:pt idx="453">
                  <c:v>39832.0</c:v>
                </c:pt>
                <c:pt idx="454">
                  <c:v>39833.0</c:v>
                </c:pt>
                <c:pt idx="455">
                  <c:v>39834.0</c:v>
                </c:pt>
                <c:pt idx="456">
                  <c:v>39835.0</c:v>
                </c:pt>
                <c:pt idx="457">
                  <c:v>39836.0</c:v>
                </c:pt>
                <c:pt idx="458">
                  <c:v>39839.0</c:v>
                </c:pt>
                <c:pt idx="459">
                  <c:v>39840.0</c:v>
                </c:pt>
                <c:pt idx="460">
                  <c:v>39841.0</c:v>
                </c:pt>
                <c:pt idx="461">
                  <c:v>39842.0</c:v>
                </c:pt>
                <c:pt idx="462">
                  <c:v>39843.0</c:v>
                </c:pt>
                <c:pt idx="463">
                  <c:v>39846.0</c:v>
                </c:pt>
                <c:pt idx="464">
                  <c:v>39847.0</c:v>
                </c:pt>
                <c:pt idx="465">
                  <c:v>39848.0</c:v>
                </c:pt>
                <c:pt idx="466">
                  <c:v>39849.0</c:v>
                </c:pt>
                <c:pt idx="467">
                  <c:v>39850.0</c:v>
                </c:pt>
                <c:pt idx="468">
                  <c:v>39853.0</c:v>
                </c:pt>
                <c:pt idx="469">
                  <c:v>39854.0</c:v>
                </c:pt>
                <c:pt idx="470">
                  <c:v>39855.0</c:v>
                </c:pt>
                <c:pt idx="471">
                  <c:v>39856.0</c:v>
                </c:pt>
                <c:pt idx="472">
                  <c:v>39857.0</c:v>
                </c:pt>
                <c:pt idx="473">
                  <c:v>39860.0</c:v>
                </c:pt>
                <c:pt idx="474">
                  <c:v>39861.0</c:v>
                </c:pt>
                <c:pt idx="475">
                  <c:v>39862.0</c:v>
                </c:pt>
                <c:pt idx="476">
                  <c:v>39863.0</c:v>
                </c:pt>
                <c:pt idx="477">
                  <c:v>39864.0</c:v>
                </c:pt>
                <c:pt idx="478">
                  <c:v>39867.0</c:v>
                </c:pt>
                <c:pt idx="479">
                  <c:v>39868.0</c:v>
                </c:pt>
                <c:pt idx="480">
                  <c:v>39869.0</c:v>
                </c:pt>
                <c:pt idx="481">
                  <c:v>39870.0</c:v>
                </c:pt>
                <c:pt idx="482">
                  <c:v>39871.0</c:v>
                </c:pt>
                <c:pt idx="483">
                  <c:v>39874.0</c:v>
                </c:pt>
                <c:pt idx="484">
                  <c:v>39875.0</c:v>
                </c:pt>
                <c:pt idx="485">
                  <c:v>39876.0</c:v>
                </c:pt>
                <c:pt idx="486">
                  <c:v>39877.0</c:v>
                </c:pt>
                <c:pt idx="487">
                  <c:v>39878.0</c:v>
                </c:pt>
                <c:pt idx="488">
                  <c:v>39881.0</c:v>
                </c:pt>
                <c:pt idx="489">
                  <c:v>39882.0</c:v>
                </c:pt>
                <c:pt idx="490">
                  <c:v>39884.0</c:v>
                </c:pt>
                <c:pt idx="491">
                  <c:v>39891.0</c:v>
                </c:pt>
                <c:pt idx="492">
                  <c:v>39892.0</c:v>
                </c:pt>
                <c:pt idx="493">
                  <c:v>39895.0</c:v>
                </c:pt>
                <c:pt idx="494">
                  <c:v>39896.0</c:v>
                </c:pt>
                <c:pt idx="495">
                  <c:v>39897.0</c:v>
                </c:pt>
                <c:pt idx="496">
                  <c:v>39898.0</c:v>
                </c:pt>
                <c:pt idx="497">
                  <c:v>39899.0</c:v>
                </c:pt>
                <c:pt idx="498">
                  <c:v>39902.0</c:v>
                </c:pt>
                <c:pt idx="499">
                  <c:v>39903.0</c:v>
                </c:pt>
                <c:pt idx="500">
                  <c:v>39904.0</c:v>
                </c:pt>
                <c:pt idx="501">
                  <c:v>39905.0</c:v>
                </c:pt>
                <c:pt idx="502">
                  <c:v>39906.0</c:v>
                </c:pt>
                <c:pt idx="503">
                  <c:v>39909.0</c:v>
                </c:pt>
                <c:pt idx="504">
                  <c:v>39910.0</c:v>
                </c:pt>
                <c:pt idx="505">
                  <c:v>39911.0</c:v>
                </c:pt>
                <c:pt idx="506">
                  <c:v>39912.0</c:v>
                </c:pt>
                <c:pt idx="507">
                  <c:v>39913.0</c:v>
                </c:pt>
                <c:pt idx="508">
                  <c:v>39916.0</c:v>
                </c:pt>
                <c:pt idx="509">
                  <c:v>39917.0</c:v>
                </c:pt>
                <c:pt idx="510">
                  <c:v>39918.0</c:v>
                </c:pt>
                <c:pt idx="511">
                  <c:v>39919.0</c:v>
                </c:pt>
                <c:pt idx="512">
                  <c:v>39923.0</c:v>
                </c:pt>
                <c:pt idx="513">
                  <c:v>39933.0</c:v>
                </c:pt>
                <c:pt idx="514">
                  <c:v>39934.0</c:v>
                </c:pt>
                <c:pt idx="515">
                  <c:v>39937.0</c:v>
                </c:pt>
                <c:pt idx="516">
                  <c:v>39938.0</c:v>
                </c:pt>
                <c:pt idx="517">
                  <c:v>39939.0</c:v>
                </c:pt>
                <c:pt idx="518">
                  <c:v>39940.0</c:v>
                </c:pt>
                <c:pt idx="519">
                  <c:v>39941.0</c:v>
                </c:pt>
                <c:pt idx="520">
                  <c:v>39944.0</c:v>
                </c:pt>
                <c:pt idx="521">
                  <c:v>39945.0</c:v>
                </c:pt>
                <c:pt idx="522">
                  <c:v>39946.0</c:v>
                </c:pt>
                <c:pt idx="523">
                  <c:v>39947.0</c:v>
                </c:pt>
                <c:pt idx="524">
                  <c:v>39948.0</c:v>
                </c:pt>
                <c:pt idx="525">
                  <c:v>39951.0</c:v>
                </c:pt>
                <c:pt idx="526">
                  <c:v>39952.0</c:v>
                </c:pt>
                <c:pt idx="527">
                  <c:v>39953.0</c:v>
                </c:pt>
                <c:pt idx="528">
                  <c:v>39954.0</c:v>
                </c:pt>
                <c:pt idx="529">
                  <c:v>39955.0</c:v>
                </c:pt>
                <c:pt idx="530">
                  <c:v>39958.0</c:v>
                </c:pt>
                <c:pt idx="531">
                  <c:v>39959.0</c:v>
                </c:pt>
                <c:pt idx="532">
                  <c:v>39960.0</c:v>
                </c:pt>
                <c:pt idx="533">
                  <c:v>39961.0</c:v>
                </c:pt>
                <c:pt idx="534">
                  <c:v>39962.0</c:v>
                </c:pt>
                <c:pt idx="535">
                  <c:v>39965.0</c:v>
                </c:pt>
                <c:pt idx="536">
                  <c:v>39966.0</c:v>
                </c:pt>
                <c:pt idx="537">
                  <c:v>39967.0</c:v>
                </c:pt>
                <c:pt idx="538">
                  <c:v>39968.0</c:v>
                </c:pt>
                <c:pt idx="539">
                  <c:v>39969.0</c:v>
                </c:pt>
                <c:pt idx="540">
                  <c:v>39972.0</c:v>
                </c:pt>
                <c:pt idx="541">
                  <c:v>39973.0</c:v>
                </c:pt>
                <c:pt idx="542">
                  <c:v>39974.0</c:v>
                </c:pt>
                <c:pt idx="543">
                  <c:v>39975.0</c:v>
                </c:pt>
                <c:pt idx="544">
                  <c:v>39976.0</c:v>
                </c:pt>
                <c:pt idx="545">
                  <c:v>39979.0</c:v>
                </c:pt>
                <c:pt idx="546">
                  <c:v>39980.0</c:v>
                </c:pt>
                <c:pt idx="547">
                  <c:v>39981.0</c:v>
                </c:pt>
                <c:pt idx="548">
                  <c:v>39982.0</c:v>
                </c:pt>
                <c:pt idx="549">
                  <c:v>39983.0</c:v>
                </c:pt>
                <c:pt idx="550">
                  <c:v>39986.0</c:v>
                </c:pt>
                <c:pt idx="551">
                  <c:v>39987.0</c:v>
                </c:pt>
                <c:pt idx="552">
                  <c:v>39988.0</c:v>
                </c:pt>
                <c:pt idx="553">
                  <c:v>39989.0</c:v>
                </c:pt>
                <c:pt idx="554">
                  <c:v>39990.0</c:v>
                </c:pt>
                <c:pt idx="555">
                  <c:v>39993.0</c:v>
                </c:pt>
                <c:pt idx="556">
                  <c:v>39994.0</c:v>
                </c:pt>
                <c:pt idx="557">
                  <c:v>39995.0</c:v>
                </c:pt>
                <c:pt idx="558">
                  <c:v>39996.0</c:v>
                </c:pt>
                <c:pt idx="559">
                  <c:v>39997.0</c:v>
                </c:pt>
                <c:pt idx="560">
                  <c:v>40000.0</c:v>
                </c:pt>
                <c:pt idx="561">
                  <c:v>40001.0</c:v>
                </c:pt>
                <c:pt idx="562">
                  <c:v>40002.0</c:v>
                </c:pt>
                <c:pt idx="563">
                  <c:v>40008.0</c:v>
                </c:pt>
                <c:pt idx="564">
                  <c:v>40009.0</c:v>
                </c:pt>
                <c:pt idx="565">
                  <c:v>40010.0</c:v>
                </c:pt>
                <c:pt idx="566">
                  <c:v>40011.0</c:v>
                </c:pt>
                <c:pt idx="567">
                  <c:v>40014.0</c:v>
                </c:pt>
                <c:pt idx="568">
                  <c:v>40015.0</c:v>
                </c:pt>
                <c:pt idx="569">
                  <c:v>40016.0</c:v>
                </c:pt>
                <c:pt idx="570">
                  <c:v>40018.0</c:v>
                </c:pt>
                <c:pt idx="571">
                  <c:v>40021.0</c:v>
                </c:pt>
                <c:pt idx="572">
                  <c:v>40022.0</c:v>
                </c:pt>
                <c:pt idx="573">
                  <c:v>40023.0</c:v>
                </c:pt>
                <c:pt idx="574">
                  <c:v>40024.0</c:v>
                </c:pt>
                <c:pt idx="575">
                  <c:v>40025.0</c:v>
                </c:pt>
                <c:pt idx="576">
                  <c:v>40028.0</c:v>
                </c:pt>
                <c:pt idx="577">
                  <c:v>40029.0</c:v>
                </c:pt>
                <c:pt idx="578">
                  <c:v>40030.0</c:v>
                </c:pt>
                <c:pt idx="579">
                  <c:v>40031.0</c:v>
                </c:pt>
                <c:pt idx="580">
                  <c:v>40032.0</c:v>
                </c:pt>
                <c:pt idx="581">
                  <c:v>40035.0</c:v>
                </c:pt>
                <c:pt idx="582">
                  <c:v>40036.0</c:v>
                </c:pt>
                <c:pt idx="583">
                  <c:v>40037.0</c:v>
                </c:pt>
                <c:pt idx="584">
                  <c:v>40038.0</c:v>
                </c:pt>
                <c:pt idx="585">
                  <c:v>40039.0</c:v>
                </c:pt>
                <c:pt idx="586">
                  <c:v>40044.0</c:v>
                </c:pt>
                <c:pt idx="587">
                  <c:v>40049.0</c:v>
                </c:pt>
                <c:pt idx="588">
                  <c:v>40050.0</c:v>
                </c:pt>
                <c:pt idx="589">
                  <c:v>40051.0</c:v>
                </c:pt>
                <c:pt idx="590">
                  <c:v>40052.0</c:v>
                </c:pt>
                <c:pt idx="591">
                  <c:v>40053.0</c:v>
                </c:pt>
                <c:pt idx="592">
                  <c:v>40056.0</c:v>
                </c:pt>
                <c:pt idx="593">
                  <c:v>40057.0</c:v>
                </c:pt>
                <c:pt idx="594">
                  <c:v>40063.0</c:v>
                </c:pt>
                <c:pt idx="595">
                  <c:v>40064.0</c:v>
                </c:pt>
                <c:pt idx="596">
                  <c:v>40065.0</c:v>
                </c:pt>
                <c:pt idx="597">
                  <c:v>40066.0</c:v>
                </c:pt>
                <c:pt idx="598">
                  <c:v>40067.0</c:v>
                </c:pt>
                <c:pt idx="599">
                  <c:v>40070.0</c:v>
                </c:pt>
                <c:pt idx="600">
                  <c:v>40072.0</c:v>
                </c:pt>
                <c:pt idx="601">
                  <c:v>40073.0</c:v>
                </c:pt>
                <c:pt idx="602">
                  <c:v>40074.0</c:v>
                </c:pt>
                <c:pt idx="603">
                  <c:v>40078.0</c:v>
                </c:pt>
                <c:pt idx="604">
                  <c:v>40079.0</c:v>
                </c:pt>
                <c:pt idx="605">
                  <c:v>40080.0</c:v>
                </c:pt>
                <c:pt idx="606">
                  <c:v>40088.0</c:v>
                </c:pt>
                <c:pt idx="607">
                  <c:v>40091.0</c:v>
                </c:pt>
                <c:pt idx="608">
                  <c:v>40092.0</c:v>
                </c:pt>
                <c:pt idx="609">
                  <c:v>40093.0</c:v>
                </c:pt>
                <c:pt idx="610">
                  <c:v>40094.0</c:v>
                </c:pt>
                <c:pt idx="611">
                  <c:v>40095.0</c:v>
                </c:pt>
                <c:pt idx="612">
                  <c:v>40098.0</c:v>
                </c:pt>
                <c:pt idx="613">
                  <c:v>40099.0</c:v>
                </c:pt>
                <c:pt idx="614">
                  <c:v>40100.0</c:v>
                </c:pt>
                <c:pt idx="615">
                  <c:v>40101.0</c:v>
                </c:pt>
                <c:pt idx="616">
                  <c:v>40107.0</c:v>
                </c:pt>
                <c:pt idx="617">
                  <c:v>40108.0</c:v>
                </c:pt>
                <c:pt idx="618">
                  <c:v>40109.0</c:v>
                </c:pt>
                <c:pt idx="619">
                  <c:v>40112.0</c:v>
                </c:pt>
                <c:pt idx="620">
                  <c:v>40113.0</c:v>
                </c:pt>
                <c:pt idx="621">
                  <c:v>40114.0</c:v>
                </c:pt>
                <c:pt idx="622">
                  <c:v>40115.0</c:v>
                </c:pt>
                <c:pt idx="623">
                  <c:v>40116.0</c:v>
                </c:pt>
                <c:pt idx="624">
                  <c:v>40119.0</c:v>
                </c:pt>
                <c:pt idx="625">
                  <c:v>40120.0</c:v>
                </c:pt>
                <c:pt idx="626">
                  <c:v>40121.0</c:v>
                </c:pt>
                <c:pt idx="627">
                  <c:v>40122.0</c:v>
                </c:pt>
                <c:pt idx="628">
                  <c:v>40123.0</c:v>
                </c:pt>
                <c:pt idx="629">
                  <c:v>40126.0</c:v>
                </c:pt>
                <c:pt idx="630">
                  <c:v>40127.0</c:v>
                </c:pt>
                <c:pt idx="631">
                  <c:v>40128.0</c:v>
                </c:pt>
                <c:pt idx="632">
                  <c:v>40129.0</c:v>
                </c:pt>
                <c:pt idx="633">
                  <c:v>40130.0</c:v>
                </c:pt>
                <c:pt idx="634">
                  <c:v>40133.0</c:v>
                </c:pt>
                <c:pt idx="635">
                  <c:v>40134.0</c:v>
                </c:pt>
                <c:pt idx="636">
                  <c:v>40135.0</c:v>
                </c:pt>
                <c:pt idx="637">
                  <c:v>40136.0</c:v>
                </c:pt>
                <c:pt idx="638">
                  <c:v>40137.0</c:v>
                </c:pt>
                <c:pt idx="639">
                  <c:v>40140.0</c:v>
                </c:pt>
                <c:pt idx="640">
                  <c:v>40141.0</c:v>
                </c:pt>
                <c:pt idx="641">
                  <c:v>40142.0</c:v>
                </c:pt>
                <c:pt idx="642">
                  <c:v>40143.0</c:v>
                </c:pt>
                <c:pt idx="643">
                  <c:v>40144.0</c:v>
                </c:pt>
                <c:pt idx="644">
                  <c:v>40147.0</c:v>
                </c:pt>
                <c:pt idx="645">
                  <c:v>40148.0</c:v>
                </c:pt>
                <c:pt idx="646">
                  <c:v>40149.0</c:v>
                </c:pt>
                <c:pt idx="647">
                  <c:v>40150.0</c:v>
                </c:pt>
                <c:pt idx="648">
                  <c:v>40151.0</c:v>
                </c:pt>
                <c:pt idx="649">
                  <c:v>40154.0</c:v>
                </c:pt>
                <c:pt idx="650">
                  <c:v>40155.0</c:v>
                </c:pt>
                <c:pt idx="651">
                  <c:v>40156.0</c:v>
                </c:pt>
                <c:pt idx="652">
                  <c:v>40157.0</c:v>
                </c:pt>
                <c:pt idx="653">
                  <c:v>40158.0</c:v>
                </c:pt>
                <c:pt idx="654">
                  <c:v>40161.0</c:v>
                </c:pt>
                <c:pt idx="655">
                  <c:v>40162.0</c:v>
                </c:pt>
                <c:pt idx="656">
                  <c:v>40163.0</c:v>
                </c:pt>
                <c:pt idx="657">
                  <c:v>40164.0</c:v>
                </c:pt>
                <c:pt idx="658">
                  <c:v>40165.0</c:v>
                </c:pt>
                <c:pt idx="659">
                  <c:v>40168.0</c:v>
                </c:pt>
                <c:pt idx="660">
                  <c:v>40169.0</c:v>
                </c:pt>
                <c:pt idx="661">
                  <c:v>40170.0</c:v>
                </c:pt>
                <c:pt idx="662">
                  <c:v>40171.0</c:v>
                </c:pt>
                <c:pt idx="663">
                  <c:v>40175.0</c:v>
                </c:pt>
                <c:pt idx="664">
                  <c:v>40176.0</c:v>
                </c:pt>
                <c:pt idx="665">
                  <c:v>40177.0</c:v>
                </c:pt>
                <c:pt idx="666">
                  <c:v>40178.0</c:v>
                </c:pt>
                <c:pt idx="667">
                  <c:v>40182.0</c:v>
                </c:pt>
                <c:pt idx="668">
                  <c:v>40183.0</c:v>
                </c:pt>
                <c:pt idx="669">
                  <c:v>40184.0</c:v>
                </c:pt>
                <c:pt idx="670">
                  <c:v>40185.0</c:v>
                </c:pt>
                <c:pt idx="671">
                  <c:v>40186.0</c:v>
                </c:pt>
                <c:pt idx="672">
                  <c:v>40189.0</c:v>
                </c:pt>
                <c:pt idx="673">
                  <c:v>40190.0</c:v>
                </c:pt>
                <c:pt idx="674">
                  <c:v>40191.0</c:v>
                </c:pt>
                <c:pt idx="675">
                  <c:v>40192.0</c:v>
                </c:pt>
                <c:pt idx="676">
                  <c:v>40193.0</c:v>
                </c:pt>
                <c:pt idx="677">
                  <c:v>40196.0</c:v>
                </c:pt>
                <c:pt idx="678">
                  <c:v>40197.0</c:v>
                </c:pt>
                <c:pt idx="679">
                  <c:v>40198.0</c:v>
                </c:pt>
                <c:pt idx="680">
                  <c:v>40199.0</c:v>
                </c:pt>
                <c:pt idx="681">
                  <c:v>40200.0</c:v>
                </c:pt>
                <c:pt idx="682">
                  <c:v>40203.0</c:v>
                </c:pt>
                <c:pt idx="683">
                  <c:v>40204.0</c:v>
                </c:pt>
                <c:pt idx="684">
                  <c:v>40205.0</c:v>
                </c:pt>
                <c:pt idx="685">
                  <c:v>40206.0</c:v>
                </c:pt>
                <c:pt idx="686">
                  <c:v>40207.0</c:v>
                </c:pt>
                <c:pt idx="687">
                  <c:v>40210.0</c:v>
                </c:pt>
                <c:pt idx="688">
                  <c:v>40211.0</c:v>
                </c:pt>
                <c:pt idx="689">
                  <c:v>40212.0</c:v>
                </c:pt>
                <c:pt idx="690">
                  <c:v>40213.0</c:v>
                </c:pt>
                <c:pt idx="691">
                  <c:v>40214.0</c:v>
                </c:pt>
                <c:pt idx="692">
                  <c:v>40217.0</c:v>
                </c:pt>
                <c:pt idx="693">
                  <c:v>40218.0</c:v>
                </c:pt>
                <c:pt idx="694">
                  <c:v>40219.0</c:v>
                </c:pt>
                <c:pt idx="695">
                  <c:v>40220.0</c:v>
                </c:pt>
                <c:pt idx="696">
                  <c:v>40221.0</c:v>
                </c:pt>
                <c:pt idx="697">
                  <c:v>40224.0</c:v>
                </c:pt>
                <c:pt idx="698">
                  <c:v>40225.0</c:v>
                </c:pt>
                <c:pt idx="699">
                  <c:v>40226.0</c:v>
                </c:pt>
                <c:pt idx="700">
                  <c:v>40227.0</c:v>
                </c:pt>
                <c:pt idx="701">
                  <c:v>40228.0</c:v>
                </c:pt>
                <c:pt idx="702">
                  <c:v>40231.0</c:v>
                </c:pt>
                <c:pt idx="703">
                  <c:v>40232.0</c:v>
                </c:pt>
                <c:pt idx="704">
                  <c:v>40233.0</c:v>
                </c:pt>
                <c:pt idx="705">
                  <c:v>40234.0</c:v>
                </c:pt>
                <c:pt idx="706">
                  <c:v>40235.0</c:v>
                </c:pt>
                <c:pt idx="707">
                  <c:v>40238.0</c:v>
                </c:pt>
                <c:pt idx="708">
                  <c:v>40239.0</c:v>
                </c:pt>
                <c:pt idx="709">
                  <c:v>40240.0</c:v>
                </c:pt>
                <c:pt idx="710">
                  <c:v>40241.0</c:v>
                </c:pt>
                <c:pt idx="711">
                  <c:v>40242.0</c:v>
                </c:pt>
                <c:pt idx="712">
                  <c:v>40245.0</c:v>
                </c:pt>
                <c:pt idx="713">
                  <c:v>40247.0</c:v>
                </c:pt>
                <c:pt idx="714">
                  <c:v>40248.0</c:v>
                </c:pt>
                <c:pt idx="715">
                  <c:v>40249.0</c:v>
                </c:pt>
                <c:pt idx="716">
                  <c:v>40252.0</c:v>
                </c:pt>
                <c:pt idx="717">
                  <c:v>40253.0</c:v>
                </c:pt>
                <c:pt idx="718">
                  <c:v>40254.0</c:v>
                </c:pt>
                <c:pt idx="719">
                  <c:v>40255.0</c:v>
                </c:pt>
                <c:pt idx="720">
                  <c:v>40256.0</c:v>
                </c:pt>
                <c:pt idx="721">
                  <c:v>40259.0</c:v>
                </c:pt>
                <c:pt idx="722">
                  <c:v>40260.0</c:v>
                </c:pt>
                <c:pt idx="723">
                  <c:v>40261.0</c:v>
                </c:pt>
                <c:pt idx="724">
                  <c:v>40262.0</c:v>
                </c:pt>
                <c:pt idx="725">
                  <c:v>40263.0</c:v>
                </c:pt>
                <c:pt idx="726">
                  <c:v>40266.0</c:v>
                </c:pt>
                <c:pt idx="727">
                  <c:v>40267.0</c:v>
                </c:pt>
                <c:pt idx="728">
                  <c:v>40268.0</c:v>
                </c:pt>
                <c:pt idx="729">
                  <c:v>40269.0</c:v>
                </c:pt>
                <c:pt idx="730">
                  <c:v>40270.0</c:v>
                </c:pt>
                <c:pt idx="731">
                  <c:v>40273.0</c:v>
                </c:pt>
                <c:pt idx="732">
                  <c:v>40274.0</c:v>
                </c:pt>
                <c:pt idx="733">
                  <c:v>40275.0</c:v>
                </c:pt>
                <c:pt idx="734">
                  <c:v>40276.0</c:v>
                </c:pt>
                <c:pt idx="735">
                  <c:v>40277.0</c:v>
                </c:pt>
                <c:pt idx="736">
                  <c:v>40280.0</c:v>
                </c:pt>
                <c:pt idx="737">
                  <c:v>40281.0</c:v>
                </c:pt>
                <c:pt idx="738">
                  <c:v>40282.0</c:v>
                </c:pt>
                <c:pt idx="739">
                  <c:v>40283.0</c:v>
                </c:pt>
                <c:pt idx="740">
                  <c:v>40284.0</c:v>
                </c:pt>
                <c:pt idx="741">
                  <c:v>40287.0</c:v>
                </c:pt>
                <c:pt idx="742">
                  <c:v>40288.0</c:v>
                </c:pt>
                <c:pt idx="743">
                  <c:v>40289.0</c:v>
                </c:pt>
                <c:pt idx="744">
                  <c:v>40290.0</c:v>
                </c:pt>
                <c:pt idx="745">
                  <c:v>40291.0</c:v>
                </c:pt>
                <c:pt idx="746">
                  <c:v>40294.0</c:v>
                </c:pt>
                <c:pt idx="747">
                  <c:v>40295.0</c:v>
                </c:pt>
                <c:pt idx="748">
                  <c:v>40296.0</c:v>
                </c:pt>
                <c:pt idx="749">
                  <c:v>40297.0</c:v>
                </c:pt>
                <c:pt idx="750">
                  <c:v>40298.0</c:v>
                </c:pt>
                <c:pt idx="751">
                  <c:v>40301.0</c:v>
                </c:pt>
                <c:pt idx="752">
                  <c:v>40302.0</c:v>
                </c:pt>
                <c:pt idx="753">
                  <c:v>40303.0</c:v>
                </c:pt>
                <c:pt idx="754">
                  <c:v>40304.0</c:v>
                </c:pt>
                <c:pt idx="755">
                  <c:v>40305.0</c:v>
                </c:pt>
                <c:pt idx="756">
                  <c:v>40308.0</c:v>
                </c:pt>
                <c:pt idx="757">
                  <c:v>40309.0</c:v>
                </c:pt>
                <c:pt idx="758">
                  <c:v>40310.0</c:v>
                </c:pt>
                <c:pt idx="759">
                  <c:v>40311.0</c:v>
                </c:pt>
                <c:pt idx="760">
                  <c:v>40312.0</c:v>
                </c:pt>
                <c:pt idx="761">
                  <c:v>40315.0</c:v>
                </c:pt>
                <c:pt idx="762">
                  <c:v>40316.0</c:v>
                </c:pt>
                <c:pt idx="763">
                  <c:v>40317.0</c:v>
                </c:pt>
                <c:pt idx="764">
                  <c:v>40318.0</c:v>
                </c:pt>
                <c:pt idx="765">
                  <c:v>40319.0</c:v>
                </c:pt>
                <c:pt idx="766">
                  <c:v>40322.0</c:v>
                </c:pt>
                <c:pt idx="767">
                  <c:v>40323.0</c:v>
                </c:pt>
                <c:pt idx="768">
                  <c:v>40324.0</c:v>
                </c:pt>
                <c:pt idx="769">
                  <c:v>40325.0</c:v>
                </c:pt>
                <c:pt idx="770">
                  <c:v>40326.0</c:v>
                </c:pt>
                <c:pt idx="771">
                  <c:v>40329.0</c:v>
                </c:pt>
                <c:pt idx="772">
                  <c:v>40330.0</c:v>
                </c:pt>
                <c:pt idx="773">
                  <c:v>40331.0</c:v>
                </c:pt>
                <c:pt idx="774">
                  <c:v>40332.0</c:v>
                </c:pt>
                <c:pt idx="775">
                  <c:v>40333.0</c:v>
                </c:pt>
                <c:pt idx="776">
                  <c:v>40336.0</c:v>
                </c:pt>
                <c:pt idx="777">
                  <c:v>40337.0</c:v>
                </c:pt>
                <c:pt idx="778">
                  <c:v>40338.0</c:v>
                </c:pt>
                <c:pt idx="779">
                  <c:v>40339.0</c:v>
                </c:pt>
                <c:pt idx="780">
                  <c:v>40340.0</c:v>
                </c:pt>
                <c:pt idx="781">
                  <c:v>40343.0</c:v>
                </c:pt>
                <c:pt idx="782">
                  <c:v>40344.0</c:v>
                </c:pt>
                <c:pt idx="783">
                  <c:v>40345.0</c:v>
                </c:pt>
                <c:pt idx="784">
                  <c:v>40346.0</c:v>
                </c:pt>
                <c:pt idx="785">
                  <c:v>40347.0</c:v>
                </c:pt>
                <c:pt idx="786">
                  <c:v>40350.0</c:v>
                </c:pt>
                <c:pt idx="787">
                  <c:v>40351.0</c:v>
                </c:pt>
                <c:pt idx="788">
                  <c:v>40352.0</c:v>
                </c:pt>
                <c:pt idx="789">
                  <c:v>40353.0</c:v>
                </c:pt>
                <c:pt idx="790">
                  <c:v>40354.0</c:v>
                </c:pt>
                <c:pt idx="791">
                  <c:v>40357.0</c:v>
                </c:pt>
                <c:pt idx="792">
                  <c:v>40358.0</c:v>
                </c:pt>
                <c:pt idx="793">
                  <c:v>40359.0</c:v>
                </c:pt>
                <c:pt idx="794">
                  <c:v>40360.0</c:v>
                </c:pt>
                <c:pt idx="795">
                  <c:v>40361.0</c:v>
                </c:pt>
                <c:pt idx="796">
                  <c:v>40364.0</c:v>
                </c:pt>
                <c:pt idx="797">
                  <c:v>40365.0</c:v>
                </c:pt>
                <c:pt idx="798">
                  <c:v>40366.0</c:v>
                </c:pt>
                <c:pt idx="799">
                  <c:v>40367.0</c:v>
                </c:pt>
                <c:pt idx="800">
                  <c:v>40368.0</c:v>
                </c:pt>
                <c:pt idx="801">
                  <c:v>40371.0</c:v>
                </c:pt>
                <c:pt idx="802">
                  <c:v>40372.0</c:v>
                </c:pt>
                <c:pt idx="803">
                  <c:v>40373.0</c:v>
                </c:pt>
                <c:pt idx="804">
                  <c:v>40374.0</c:v>
                </c:pt>
                <c:pt idx="805">
                  <c:v>40375.0</c:v>
                </c:pt>
                <c:pt idx="806">
                  <c:v>40378.0</c:v>
                </c:pt>
                <c:pt idx="807">
                  <c:v>40379.0</c:v>
                </c:pt>
                <c:pt idx="808">
                  <c:v>40380.0</c:v>
                </c:pt>
                <c:pt idx="809">
                  <c:v>40381.0</c:v>
                </c:pt>
                <c:pt idx="810">
                  <c:v>40382.0</c:v>
                </c:pt>
                <c:pt idx="811">
                  <c:v>40385.0</c:v>
                </c:pt>
                <c:pt idx="812">
                  <c:v>40386.0</c:v>
                </c:pt>
                <c:pt idx="813">
                  <c:v>40387.0</c:v>
                </c:pt>
                <c:pt idx="814">
                  <c:v>40388.0</c:v>
                </c:pt>
                <c:pt idx="815">
                  <c:v>40389.0</c:v>
                </c:pt>
                <c:pt idx="816">
                  <c:v>40392.0</c:v>
                </c:pt>
                <c:pt idx="817">
                  <c:v>40393.0</c:v>
                </c:pt>
                <c:pt idx="818">
                  <c:v>40394.0</c:v>
                </c:pt>
                <c:pt idx="819">
                  <c:v>40395.0</c:v>
                </c:pt>
                <c:pt idx="820">
                  <c:v>40396.0</c:v>
                </c:pt>
                <c:pt idx="821">
                  <c:v>40399.0</c:v>
                </c:pt>
                <c:pt idx="822">
                  <c:v>40400.0</c:v>
                </c:pt>
                <c:pt idx="823">
                  <c:v>40401.0</c:v>
                </c:pt>
                <c:pt idx="824">
                  <c:v>40402.0</c:v>
                </c:pt>
                <c:pt idx="825">
                  <c:v>40403.0</c:v>
                </c:pt>
                <c:pt idx="826">
                  <c:v>40406.0</c:v>
                </c:pt>
                <c:pt idx="827">
                  <c:v>40407.0</c:v>
                </c:pt>
                <c:pt idx="828">
                  <c:v>40408.0</c:v>
                </c:pt>
                <c:pt idx="829">
                  <c:v>40409.0</c:v>
                </c:pt>
                <c:pt idx="830">
                  <c:v>40410.0</c:v>
                </c:pt>
                <c:pt idx="831">
                  <c:v>40413.0</c:v>
                </c:pt>
                <c:pt idx="832">
                  <c:v>40414.0</c:v>
                </c:pt>
                <c:pt idx="833">
                  <c:v>40415.0</c:v>
                </c:pt>
                <c:pt idx="834">
                  <c:v>40416.0</c:v>
                </c:pt>
                <c:pt idx="835">
                  <c:v>40417.0</c:v>
                </c:pt>
                <c:pt idx="836">
                  <c:v>40420.0</c:v>
                </c:pt>
                <c:pt idx="837">
                  <c:v>40421.0</c:v>
                </c:pt>
                <c:pt idx="838">
                  <c:v>40422.0</c:v>
                </c:pt>
                <c:pt idx="839">
                  <c:v>40423.0</c:v>
                </c:pt>
                <c:pt idx="840">
                  <c:v>40424.0</c:v>
                </c:pt>
                <c:pt idx="841">
                  <c:v>40428.0</c:v>
                </c:pt>
                <c:pt idx="842">
                  <c:v>40429.0</c:v>
                </c:pt>
                <c:pt idx="843">
                  <c:v>40430.0</c:v>
                </c:pt>
                <c:pt idx="844">
                  <c:v>40431.0</c:v>
                </c:pt>
                <c:pt idx="845">
                  <c:v>40434.0</c:v>
                </c:pt>
                <c:pt idx="846">
                  <c:v>40435.0</c:v>
                </c:pt>
                <c:pt idx="847">
                  <c:v>40436.0</c:v>
                </c:pt>
                <c:pt idx="848">
                  <c:v>40437.0</c:v>
                </c:pt>
                <c:pt idx="849">
                  <c:v>40438.0</c:v>
                </c:pt>
                <c:pt idx="850">
                  <c:v>40441.0</c:v>
                </c:pt>
                <c:pt idx="851">
                  <c:v>40442.0</c:v>
                </c:pt>
                <c:pt idx="852">
                  <c:v>40443.0</c:v>
                </c:pt>
                <c:pt idx="853">
                  <c:v>40444.0</c:v>
                </c:pt>
                <c:pt idx="854">
                  <c:v>40445.0</c:v>
                </c:pt>
                <c:pt idx="855">
                  <c:v>40448.0</c:v>
                </c:pt>
                <c:pt idx="856">
                  <c:v>40449.0</c:v>
                </c:pt>
                <c:pt idx="857">
                  <c:v>40450.0</c:v>
                </c:pt>
                <c:pt idx="858">
                  <c:v>40451.0</c:v>
                </c:pt>
                <c:pt idx="859">
                  <c:v>40452.0</c:v>
                </c:pt>
                <c:pt idx="860">
                  <c:v>40455.0</c:v>
                </c:pt>
                <c:pt idx="861">
                  <c:v>40456.0</c:v>
                </c:pt>
                <c:pt idx="862">
                  <c:v>40457.0</c:v>
                </c:pt>
                <c:pt idx="863">
                  <c:v>40458.0</c:v>
                </c:pt>
                <c:pt idx="864">
                  <c:v>40459.0</c:v>
                </c:pt>
                <c:pt idx="865">
                  <c:v>40462.0</c:v>
                </c:pt>
                <c:pt idx="866">
                  <c:v>40463.0</c:v>
                </c:pt>
                <c:pt idx="867">
                  <c:v>40464.0</c:v>
                </c:pt>
                <c:pt idx="868">
                  <c:v>40465.0</c:v>
                </c:pt>
                <c:pt idx="869">
                  <c:v>40466.0</c:v>
                </c:pt>
                <c:pt idx="870">
                  <c:v>40469.0</c:v>
                </c:pt>
                <c:pt idx="871">
                  <c:v>40470.0</c:v>
                </c:pt>
                <c:pt idx="872">
                  <c:v>40471.0</c:v>
                </c:pt>
                <c:pt idx="873">
                  <c:v>40472.0</c:v>
                </c:pt>
                <c:pt idx="874">
                  <c:v>40473.0</c:v>
                </c:pt>
                <c:pt idx="875">
                  <c:v>40476.0</c:v>
                </c:pt>
                <c:pt idx="876">
                  <c:v>40477.0</c:v>
                </c:pt>
                <c:pt idx="877">
                  <c:v>40478.0</c:v>
                </c:pt>
                <c:pt idx="878">
                  <c:v>40479.0</c:v>
                </c:pt>
                <c:pt idx="879">
                  <c:v>40480.0</c:v>
                </c:pt>
                <c:pt idx="880">
                  <c:v>40483.0</c:v>
                </c:pt>
                <c:pt idx="881">
                  <c:v>40484.0</c:v>
                </c:pt>
                <c:pt idx="882">
                  <c:v>40485.0</c:v>
                </c:pt>
                <c:pt idx="883">
                  <c:v>40486.0</c:v>
                </c:pt>
                <c:pt idx="884">
                  <c:v>40487.0</c:v>
                </c:pt>
                <c:pt idx="885">
                  <c:v>40490.0</c:v>
                </c:pt>
                <c:pt idx="886">
                  <c:v>40491.0</c:v>
                </c:pt>
                <c:pt idx="887">
                  <c:v>40492.0</c:v>
                </c:pt>
                <c:pt idx="888">
                  <c:v>40493.0</c:v>
                </c:pt>
                <c:pt idx="889">
                  <c:v>40494.0</c:v>
                </c:pt>
                <c:pt idx="890">
                  <c:v>40497.0</c:v>
                </c:pt>
                <c:pt idx="891">
                  <c:v>40498.0</c:v>
                </c:pt>
                <c:pt idx="892">
                  <c:v>40499.0</c:v>
                </c:pt>
                <c:pt idx="893">
                  <c:v>40500.0</c:v>
                </c:pt>
                <c:pt idx="894">
                  <c:v>40501.0</c:v>
                </c:pt>
                <c:pt idx="895">
                  <c:v>40504.0</c:v>
                </c:pt>
                <c:pt idx="896">
                  <c:v>40505.0</c:v>
                </c:pt>
                <c:pt idx="897">
                  <c:v>40506.0</c:v>
                </c:pt>
                <c:pt idx="898">
                  <c:v>40507.0</c:v>
                </c:pt>
                <c:pt idx="899">
                  <c:v>40508.0</c:v>
                </c:pt>
                <c:pt idx="900">
                  <c:v>40511.0</c:v>
                </c:pt>
                <c:pt idx="901">
                  <c:v>40512.0</c:v>
                </c:pt>
                <c:pt idx="902">
                  <c:v>40513.0</c:v>
                </c:pt>
                <c:pt idx="903">
                  <c:v>40514.0</c:v>
                </c:pt>
                <c:pt idx="904">
                  <c:v>40515.0</c:v>
                </c:pt>
                <c:pt idx="905">
                  <c:v>40518.0</c:v>
                </c:pt>
                <c:pt idx="906">
                  <c:v>40519.0</c:v>
                </c:pt>
                <c:pt idx="907">
                  <c:v>40520.0</c:v>
                </c:pt>
                <c:pt idx="908">
                  <c:v>40525.0</c:v>
                </c:pt>
                <c:pt idx="909">
                  <c:v>40526.0</c:v>
                </c:pt>
                <c:pt idx="910">
                  <c:v>40527.0</c:v>
                </c:pt>
                <c:pt idx="911">
                  <c:v>40528.0</c:v>
                </c:pt>
                <c:pt idx="912">
                  <c:v>40529.0</c:v>
                </c:pt>
                <c:pt idx="913">
                  <c:v>40532.0</c:v>
                </c:pt>
                <c:pt idx="914">
                  <c:v>40533.0</c:v>
                </c:pt>
                <c:pt idx="915">
                  <c:v>40534.0</c:v>
                </c:pt>
                <c:pt idx="916">
                  <c:v>40535.0</c:v>
                </c:pt>
                <c:pt idx="917">
                  <c:v>40536.0</c:v>
                </c:pt>
                <c:pt idx="918">
                  <c:v>40539.0</c:v>
                </c:pt>
                <c:pt idx="919">
                  <c:v>40540.0</c:v>
                </c:pt>
                <c:pt idx="920">
                  <c:v>40541.0</c:v>
                </c:pt>
                <c:pt idx="921">
                  <c:v>40542.0</c:v>
                </c:pt>
                <c:pt idx="922">
                  <c:v>40543.0</c:v>
                </c:pt>
                <c:pt idx="923">
                  <c:v>40546.0</c:v>
                </c:pt>
                <c:pt idx="924">
                  <c:v>40547.0</c:v>
                </c:pt>
                <c:pt idx="925">
                  <c:v>40548.0</c:v>
                </c:pt>
                <c:pt idx="926">
                  <c:v>40549.0</c:v>
                </c:pt>
                <c:pt idx="927">
                  <c:v>40550.0</c:v>
                </c:pt>
                <c:pt idx="928">
                  <c:v>40553.0</c:v>
                </c:pt>
                <c:pt idx="929">
                  <c:v>40554.0</c:v>
                </c:pt>
                <c:pt idx="930">
                  <c:v>40555.0</c:v>
                </c:pt>
                <c:pt idx="931">
                  <c:v>40556.0</c:v>
                </c:pt>
                <c:pt idx="932">
                  <c:v>40557.0</c:v>
                </c:pt>
                <c:pt idx="933">
                  <c:v>40560.0</c:v>
                </c:pt>
                <c:pt idx="934">
                  <c:v>40561.0</c:v>
                </c:pt>
                <c:pt idx="935">
                  <c:v>40562.0</c:v>
                </c:pt>
                <c:pt idx="936">
                  <c:v>40563.0</c:v>
                </c:pt>
                <c:pt idx="937">
                  <c:v>40564.0</c:v>
                </c:pt>
                <c:pt idx="938">
                  <c:v>40567.0</c:v>
                </c:pt>
                <c:pt idx="939">
                  <c:v>40568.0</c:v>
                </c:pt>
                <c:pt idx="940">
                  <c:v>40569.0</c:v>
                </c:pt>
                <c:pt idx="941">
                  <c:v>40570.0</c:v>
                </c:pt>
                <c:pt idx="942">
                  <c:v>40571.0</c:v>
                </c:pt>
                <c:pt idx="943">
                  <c:v>40574.0</c:v>
                </c:pt>
                <c:pt idx="944">
                  <c:v>40575.0</c:v>
                </c:pt>
                <c:pt idx="945">
                  <c:v>40576.0</c:v>
                </c:pt>
                <c:pt idx="946">
                  <c:v>40577.0</c:v>
                </c:pt>
                <c:pt idx="947">
                  <c:v>40578.0</c:v>
                </c:pt>
                <c:pt idx="948">
                  <c:v>40581.0</c:v>
                </c:pt>
                <c:pt idx="949">
                  <c:v>40582.0</c:v>
                </c:pt>
                <c:pt idx="950">
                  <c:v>40583.0</c:v>
                </c:pt>
                <c:pt idx="951">
                  <c:v>40584.0</c:v>
                </c:pt>
                <c:pt idx="952">
                  <c:v>40585.0</c:v>
                </c:pt>
                <c:pt idx="953">
                  <c:v>40588.0</c:v>
                </c:pt>
                <c:pt idx="954">
                  <c:v>40589.0</c:v>
                </c:pt>
                <c:pt idx="955">
                  <c:v>40590.0</c:v>
                </c:pt>
                <c:pt idx="956">
                  <c:v>40591.0</c:v>
                </c:pt>
                <c:pt idx="957">
                  <c:v>40592.0</c:v>
                </c:pt>
                <c:pt idx="958">
                  <c:v>40595.0</c:v>
                </c:pt>
                <c:pt idx="959">
                  <c:v>40596.0</c:v>
                </c:pt>
                <c:pt idx="960">
                  <c:v>40597.0</c:v>
                </c:pt>
                <c:pt idx="961">
                  <c:v>40598.0</c:v>
                </c:pt>
                <c:pt idx="962">
                  <c:v>40599.0</c:v>
                </c:pt>
                <c:pt idx="963">
                  <c:v>40602.0</c:v>
                </c:pt>
                <c:pt idx="964">
                  <c:v>40603.0</c:v>
                </c:pt>
                <c:pt idx="965">
                  <c:v>40604.0</c:v>
                </c:pt>
                <c:pt idx="966">
                  <c:v>40605.0</c:v>
                </c:pt>
                <c:pt idx="967">
                  <c:v>40606.0</c:v>
                </c:pt>
                <c:pt idx="968">
                  <c:v>40609.0</c:v>
                </c:pt>
                <c:pt idx="969">
                  <c:v>40610.0</c:v>
                </c:pt>
                <c:pt idx="970">
                  <c:v>40611.0</c:v>
                </c:pt>
                <c:pt idx="971">
                  <c:v>40612.0</c:v>
                </c:pt>
                <c:pt idx="972">
                  <c:v>40613.0</c:v>
                </c:pt>
                <c:pt idx="973">
                  <c:v>40616.0</c:v>
                </c:pt>
                <c:pt idx="974">
                  <c:v>40617.0</c:v>
                </c:pt>
                <c:pt idx="975">
                  <c:v>40618.0</c:v>
                </c:pt>
                <c:pt idx="976">
                  <c:v>40619.0</c:v>
                </c:pt>
                <c:pt idx="977">
                  <c:v>40620.0</c:v>
                </c:pt>
                <c:pt idx="978">
                  <c:v>40623.0</c:v>
                </c:pt>
                <c:pt idx="979">
                  <c:v>40624.0</c:v>
                </c:pt>
                <c:pt idx="980">
                  <c:v>40625.0</c:v>
                </c:pt>
                <c:pt idx="981">
                  <c:v>40626.0</c:v>
                </c:pt>
                <c:pt idx="982">
                  <c:v>40627.0</c:v>
                </c:pt>
                <c:pt idx="983">
                  <c:v>40630.0</c:v>
                </c:pt>
                <c:pt idx="984">
                  <c:v>40631.0</c:v>
                </c:pt>
                <c:pt idx="985">
                  <c:v>40632.0</c:v>
                </c:pt>
                <c:pt idx="986">
                  <c:v>40633.0</c:v>
                </c:pt>
                <c:pt idx="987">
                  <c:v>40634.0</c:v>
                </c:pt>
                <c:pt idx="988">
                  <c:v>40637.0</c:v>
                </c:pt>
                <c:pt idx="989">
                  <c:v>40638.0</c:v>
                </c:pt>
                <c:pt idx="990">
                  <c:v>40639.0</c:v>
                </c:pt>
                <c:pt idx="991">
                  <c:v>40640.0</c:v>
                </c:pt>
                <c:pt idx="992">
                  <c:v>40641.0</c:v>
                </c:pt>
                <c:pt idx="993">
                  <c:v>40644.0</c:v>
                </c:pt>
                <c:pt idx="994">
                  <c:v>40645.0</c:v>
                </c:pt>
                <c:pt idx="995">
                  <c:v>40646.0</c:v>
                </c:pt>
                <c:pt idx="996">
                  <c:v>40647.0</c:v>
                </c:pt>
                <c:pt idx="997">
                  <c:v>40648.0</c:v>
                </c:pt>
                <c:pt idx="998">
                  <c:v>40651.0</c:v>
                </c:pt>
                <c:pt idx="999">
                  <c:v>40652.0</c:v>
                </c:pt>
                <c:pt idx="1000">
                  <c:v>40653.0</c:v>
                </c:pt>
                <c:pt idx="1001">
                  <c:v>40654.0</c:v>
                </c:pt>
                <c:pt idx="1002">
                  <c:v>40655.0</c:v>
                </c:pt>
                <c:pt idx="1003">
                  <c:v>40658.0</c:v>
                </c:pt>
                <c:pt idx="1004">
                  <c:v>40659.0</c:v>
                </c:pt>
                <c:pt idx="1005">
                  <c:v>40660.0</c:v>
                </c:pt>
                <c:pt idx="1006">
                  <c:v>40661.0</c:v>
                </c:pt>
                <c:pt idx="1007">
                  <c:v>40662.0</c:v>
                </c:pt>
                <c:pt idx="1008">
                  <c:v>40665.0</c:v>
                </c:pt>
                <c:pt idx="1009">
                  <c:v>40666.0</c:v>
                </c:pt>
                <c:pt idx="1010">
                  <c:v>40667.0</c:v>
                </c:pt>
                <c:pt idx="1011">
                  <c:v>40668.0</c:v>
                </c:pt>
                <c:pt idx="1012">
                  <c:v>40669.0</c:v>
                </c:pt>
                <c:pt idx="1013">
                  <c:v>40672.0</c:v>
                </c:pt>
                <c:pt idx="1014">
                  <c:v>40673.0</c:v>
                </c:pt>
                <c:pt idx="1015">
                  <c:v>40674.0</c:v>
                </c:pt>
                <c:pt idx="1016">
                  <c:v>40675.0</c:v>
                </c:pt>
                <c:pt idx="1017">
                  <c:v>40676.0</c:v>
                </c:pt>
                <c:pt idx="1018">
                  <c:v>40679.0</c:v>
                </c:pt>
                <c:pt idx="1019">
                  <c:v>40680.0</c:v>
                </c:pt>
                <c:pt idx="1020">
                  <c:v>40681.0</c:v>
                </c:pt>
                <c:pt idx="1021">
                  <c:v>40682.0</c:v>
                </c:pt>
                <c:pt idx="1022">
                  <c:v>40683.0</c:v>
                </c:pt>
                <c:pt idx="1023">
                  <c:v>40686.0</c:v>
                </c:pt>
                <c:pt idx="1024">
                  <c:v>40687.0</c:v>
                </c:pt>
                <c:pt idx="1025">
                  <c:v>40688.0</c:v>
                </c:pt>
                <c:pt idx="1026">
                  <c:v>40689.0</c:v>
                </c:pt>
                <c:pt idx="1027">
                  <c:v>40690.0</c:v>
                </c:pt>
                <c:pt idx="1028">
                  <c:v>40693.0</c:v>
                </c:pt>
                <c:pt idx="1029">
                  <c:v>40694.0</c:v>
                </c:pt>
                <c:pt idx="1030">
                  <c:v>40695.0</c:v>
                </c:pt>
                <c:pt idx="1031">
                  <c:v>40696.0</c:v>
                </c:pt>
                <c:pt idx="1032">
                  <c:v>40697.0</c:v>
                </c:pt>
                <c:pt idx="1033">
                  <c:v>40700.0</c:v>
                </c:pt>
                <c:pt idx="1034">
                  <c:v>40701.0</c:v>
                </c:pt>
                <c:pt idx="1035">
                  <c:v>40702.0</c:v>
                </c:pt>
                <c:pt idx="1036">
                  <c:v>40703.0</c:v>
                </c:pt>
                <c:pt idx="1037">
                  <c:v>40704.0</c:v>
                </c:pt>
                <c:pt idx="1038">
                  <c:v>40707.0</c:v>
                </c:pt>
                <c:pt idx="1039">
                  <c:v>40708.0</c:v>
                </c:pt>
                <c:pt idx="1040">
                  <c:v>40709.0</c:v>
                </c:pt>
                <c:pt idx="1041">
                  <c:v>40710.0</c:v>
                </c:pt>
                <c:pt idx="1042">
                  <c:v>40711.0</c:v>
                </c:pt>
                <c:pt idx="1043">
                  <c:v>40714.0</c:v>
                </c:pt>
                <c:pt idx="1044">
                  <c:v>40715.0</c:v>
                </c:pt>
                <c:pt idx="1045">
                  <c:v>40716.0</c:v>
                </c:pt>
                <c:pt idx="1046">
                  <c:v>40717.0</c:v>
                </c:pt>
                <c:pt idx="1047">
                  <c:v>40718.0</c:v>
                </c:pt>
                <c:pt idx="1048">
                  <c:v>40721.0</c:v>
                </c:pt>
                <c:pt idx="1049">
                  <c:v>40722.0</c:v>
                </c:pt>
                <c:pt idx="1050">
                  <c:v>40723.0</c:v>
                </c:pt>
                <c:pt idx="1051">
                  <c:v>40724.0</c:v>
                </c:pt>
                <c:pt idx="1052">
                  <c:v>40725.0</c:v>
                </c:pt>
                <c:pt idx="1053">
                  <c:v>40728.0</c:v>
                </c:pt>
                <c:pt idx="1054">
                  <c:v>40729.0</c:v>
                </c:pt>
                <c:pt idx="1055">
                  <c:v>40730.0</c:v>
                </c:pt>
                <c:pt idx="1056">
                  <c:v>40731.0</c:v>
                </c:pt>
                <c:pt idx="1057">
                  <c:v>40732.0</c:v>
                </c:pt>
                <c:pt idx="1058">
                  <c:v>40735.0</c:v>
                </c:pt>
                <c:pt idx="1059">
                  <c:v>40736.0</c:v>
                </c:pt>
                <c:pt idx="1060">
                  <c:v>40737.0</c:v>
                </c:pt>
                <c:pt idx="1061">
                  <c:v>40738.0</c:v>
                </c:pt>
                <c:pt idx="1062">
                  <c:v>40739.0</c:v>
                </c:pt>
                <c:pt idx="1063">
                  <c:v>40742.0</c:v>
                </c:pt>
                <c:pt idx="1064">
                  <c:v>40743.0</c:v>
                </c:pt>
                <c:pt idx="1065">
                  <c:v>40744.0</c:v>
                </c:pt>
                <c:pt idx="1066">
                  <c:v>40745.0</c:v>
                </c:pt>
                <c:pt idx="1067">
                  <c:v>40746.0</c:v>
                </c:pt>
                <c:pt idx="1068">
                  <c:v>40749.0</c:v>
                </c:pt>
                <c:pt idx="1069">
                  <c:v>40750.0</c:v>
                </c:pt>
                <c:pt idx="1070">
                  <c:v>40751.0</c:v>
                </c:pt>
                <c:pt idx="1071">
                  <c:v>40752.0</c:v>
                </c:pt>
                <c:pt idx="1072">
                  <c:v>40753.0</c:v>
                </c:pt>
                <c:pt idx="1073">
                  <c:v>40756.0</c:v>
                </c:pt>
                <c:pt idx="1074">
                  <c:v>40757.0</c:v>
                </c:pt>
                <c:pt idx="1075">
                  <c:v>40758.0</c:v>
                </c:pt>
                <c:pt idx="1076">
                  <c:v>40759.0</c:v>
                </c:pt>
                <c:pt idx="1077">
                  <c:v>40760.0</c:v>
                </c:pt>
                <c:pt idx="1078">
                  <c:v>40763.0</c:v>
                </c:pt>
                <c:pt idx="1079">
                  <c:v>40764.0</c:v>
                </c:pt>
                <c:pt idx="1080">
                  <c:v>40765.0</c:v>
                </c:pt>
                <c:pt idx="1081">
                  <c:v>40766.0</c:v>
                </c:pt>
                <c:pt idx="1082">
                  <c:v>40767.0</c:v>
                </c:pt>
                <c:pt idx="1083">
                  <c:v>40770.0</c:v>
                </c:pt>
                <c:pt idx="1084">
                  <c:v>40771.0</c:v>
                </c:pt>
                <c:pt idx="1085">
                  <c:v>40772.0</c:v>
                </c:pt>
                <c:pt idx="1086">
                  <c:v>40773.0</c:v>
                </c:pt>
                <c:pt idx="1087">
                  <c:v>40774.0</c:v>
                </c:pt>
                <c:pt idx="1088">
                  <c:v>40777.0</c:v>
                </c:pt>
                <c:pt idx="1089">
                  <c:v>40779.0</c:v>
                </c:pt>
                <c:pt idx="1090">
                  <c:v>40780.0</c:v>
                </c:pt>
                <c:pt idx="1091">
                  <c:v>40781.0</c:v>
                </c:pt>
                <c:pt idx="1092">
                  <c:v>40784.0</c:v>
                </c:pt>
                <c:pt idx="1093">
                  <c:v>40785.0</c:v>
                </c:pt>
                <c:pt idx="1094">
                  <c:v>40786.0</c:v>
                </c:pt>
                <c:pt idx="1095">
                  <c:v>40787.0</c:v>
                </c:pt>
                <c:pt idx="1096">
                  <c:v>40788.0</c:v>
                </c:pt>
                <c:pt idx="1097">
                  <c:v>40791.0</c:v>
                </c:pt>
                <c:pt idx="1098">
                  <c:v>40792.0</c:v>
                </c:pt>
                <c:pt idx="1099">
                  <c:v>40793.0</c:v>
                </c:pt>
                <c:pt idx="1100">
                  <c:v>40794.0</c:v>
                </c:pt>
                <c:pt idx="1101">
                  <c:v>40795.0</c:v>
                </c:pt>
                <c:pt idx="1102">
                  <c:v>40798.0</c:v>
                </c:pt>
                <c:pt idx="1103">
                  <c:v>40799.0</c:v>
                </c:pt>
                <c:pt idx="1104">
                  <c:v>40800.0</c:v>
                </c:pt>
                <c:pt idx="1105">
                  <c:v>40801.0</c:v>
                </c:pt>
                <c:pt idx="1106">
                  <c:v>40802.0</c:v>
                </c:pt>
                <c:pt idx="1107">
                  <c:v>40805.0</c:v>
                </c:pt>
                <c:pt idx="1108">
                  <c:v>40806.0</c:v>
                </c:pt>
                <c:pt idx="1109">
                  <c:v>40807.0</c:v>
                </c:pt>
                <c:pt idx="1110">
                  <c:v>40808.0</c:v>
                </c:pt>
                <c:pt idx="1111">
                  <c:v>40809.0</c:v>
                </c:pt>
                <c:pt idx="1112">
                  <c:v>40812.0</c:v>
                </c:pt>
                <c:pt idx="1113">
                  <c:v>40813.0</c:v>
                </c:pt>
                <c:pt idx="1114">
                  <c:v>40814.0</c:v>
                </c:pt>
                <c:pt idx="1115">
                  <c:v>40815.0</c:v>
                </c:pt>
                <c:pt idx="1116">
                  <c:v>40816.0</c:v>
                </c:pt>
                <c:pt idx="1117">
                  <c:v>40820.0</c:v>
                </c:pt>
                <c:pt idx="1118">
                  <c:v>40821.0</c:v>
                </c:pt>
                <c:pt idx="1119">
                  <c:v>40822.0</c:v>
                </c:pt>
                <c:pt idx="1120">
                  <c:v>40823.0</c:v>
                </c:pt>
                <c:pt idx="1121">
                  <c:v>40826.0</c:v>
                </c:pt>
                <c:pt idx="1122">
                  <c:v>40827.0</c:v>
                </c:pt>
                <c:pt idx="1123">
                  <c:v>40828.0</c:v>
                </c:pt>
                <c:pt idx="1124">
                  <c:v>40829.0</c:v>
                </c:pt>
                <c:pt idx="1125">
                  <c:v>40830.0</c:v>
                </c:pt>
                <c:pt idx="1126">
                  <c:v>40833.0</c:v>
                </c:pt>
                <c:pt idx="1127">
                  <c:v>40834.0</c:v>
                </c:pt>
                <c:pt idx="1128">
                  <c:v>40835.0</c:v>
                </c:pt>
                <c:pt idx="1129">
                  <c:v>40836.0</c:v>
                </c:pt>
                <c:pt idx="1130">
                  <c:v>40837.0</c:v>
                </c:pt>
                <c:pt idx="1131">
                  <c:v>40840.0</c:v>
                </c:pt>
                <c:pt idx="1132">
                  <c:v>40841.0</c:v>
                </c:pt>
                <c:pt idx="1133">
                  <c:v>40842.0</c:v>
                </c:pt>
                <c:pt idx="1134">
                  <c:v>40843.0</c:v>
                </c:pt>
                <c:pt idx="1135">
                  <c:v>40844.0</c:v>
                </c:pt>
                <c:pt idx="1136">
                  <c:v>40847.0</c:v>
                </c:pt>
                <c:pt idx="1137">
                  <c:v>40848.0</c:v>
                </c:pt>
                <c:pt idx="1138">
                  <c:v>40849.0</c:v>
                </c:pt>
                <c:pt idx="1139">
                  <c:v>40850.0</c:v>
                </c:pt>
                <c:pt idx="1140">
                  <c:v>40851.0</c:v>
                </c:pt>
                <c:pt idx="1141">
                  <c:v>40854.0</c:v>
                </c:pt>
                <c:pt idx="1142">
                  <c:v>40855.0</c:v>
                </c:pt>
                <c:pt idx="1143">
                  <c:v>40856.0</c:v>
                </c:pt>
                <c:pt idx="1144">
                  <c:v>40857.0</c:v>
                </c:pt>
                <c:pt idx="1145">
                  <c:v>40858.0</c:v>
                </c:pt>
                <c:pt idx="1146">
                  <c:v>40861.0</c:v>
                </c:pt>
                <c:pt idx="1147">
                  <c:v>40862.0</c:v>
                </c:pt>
                <c:pt idx="1148">
                  <c:v>40863.0</c:v>
                </c:pt>
                <c:pt idx="1149">
                  <c:v>40864.0</c:v>
                </c:pt>
                <c:pt idx="1150">
                  <c:v>40865.0</c:v>
                </c:pt>
                <c:pt idx="1151">
                  <c:v>40868.0</c:v>
                </c:pt>
                <c:pt idx="1152">
                  <c:v>40869.0</c:v>
                </c:pt>
                <c:pt idx="1153">
                  <c:v>40870.0</c:v>
                </c:pt>
                <c:pt idx="1154">
                  <c:v>40871.0</c:v>
                </c:pt>
                <c:pt idx="1155">
                  <c:v>40872.0</c:v>
                </c:pt>
                <c:pt idx="1156">
                  <c:v>40875.0</c:v>
                </c:pt>
                <c:pt idx="1157">
                  <c:v>40876.0</c:v>
                </c:pt>
                <c:pt idx="1158">
                  <c:v>40877.0</c:v>
                </c:pt>
                <c:pt idx="1159">
                  <c:v>40878.0</c:v>
                </c:pt>
                <c:pt idx="1160">
                  <c:v>40879.0</c:v>
                </c:pt>
                <c:pt idx="1161">
                  <c:v>40882.0</c:v>
                </c:pt>
                <c:pt idx="1162">
                  <c:v>40883.0</c:v>
                </c:pt>
                <c:pt idx="1163">
                  <c:v>40884.0</c:v>
                </c:pt>
                <c:pt idx="1164">
                  <c:v>40885.0</c:v>
                </c:pt>
                <c:pt idx="1165">
                  <c:v>40886.0</c:v>
                </c:pt>
                <c:pt idx="1166">
                  <c:v>40889.0</c:v>
                </c:pt>
                <c:pt idx="1167">
                  <c:v>40890.0</c:v>
                </c:pt>
                <c:pt idx="1168">
                  <c:v>40891.0</c:v>
                </c:pt>
                <c:pt idx="1169">
                  <c:v>40892.0</c:v>
                </c:pt>
                <c:pt idx="1170">
                  <c:v>40893.0</c:v>
                </c:pt>
                <c:pt idx="1171">
                  <c:v>40896.0</c:v>
                </c:pt>
                <c:pt idx="1172">
                  <c:v>40897.0</c:v>
                </c:pt>
                <c:pt idx="1173">
                  <c:v>40898.0</c:v>
                </c:pt>
                <c:pt idx="1174">
                  <c:v>40899.0</c:v>
                </c:pt>
                <c:pt idx="1175">
                  <c:v>40900.0</c:v>
                </c:pt>
                <c:pt idx="1176">
                  <c:v>40903.0</c:v>
                </c:pt>
                <c:pt idx="1177">
                  <c:v>40904.0</c:v>
                </c:pt>
                <c:pt idx="1178">
                  <c:v>40905.0</c:v>
                </c:pt>
                <c:pt idx="1179">
                  <c:v>40906.0</c:v>
                </c:pt>
                <c:pt idx="1180">
                  <c:v>40907.0</c:v>
                </c:pt>
                <c:pt idx="1181">
                  <c:v>40910.0</c:v>
                </c:pt>
                <c:pt idx="1182">
                  <c:v>40911.0</c:v>
                </c:pt>
                <c:pt idx="1183">
                  <c:v>40912.0</c:v>
                </c:pt>
                <c:pt idx="1184">
                  <c:v>40913.0</c:v>
                </c:pt>
                <c:pt idx="1185">
                  <c:v>40914.0</c:v>
                </c:pt>
                <c:pt idx="1186">
                  <c:v>40917.0</c:v>
                </c:pt>
                <c:pt idx="1187">
                  <c:v>40918.0</c:v>
                </c:pt>
                <c:pt idx="1188">
                  <c:v>40919.0</c:v>
                </c:pt>
                <c:pt idx="1189">
                  <c:v>40920.0</c:v>
                </c:pt>
                <c:pt idx="1190">
                  <c:v>40921.0</c:v>
                </c:pt>
                <c:pt idx="1191">
                  <c:v>40924.0</c:v>
                </c:pt>
                <c:pt idx="1192">
                  <c:v>40925.0</c:v>
                </c:pt>
                <c:pt idx="1193">
                  <c:v>40926.0</c:v>
                </c:pt>
                <c:pt idx="1194">
                  <c:v>40927.0</c:v>
                </c:pt>
                <c:pt idx="1195">
                  <c:v>40928.0</c:v>
                </c:pt>
                <c:pt idx="1196">
                  <c:v>40931.0</c:v>
                </c:pt>
                <c:pt idx="1197">
                  <c:v>40932.0</c:v>
                </c:pt>
                <c:pt idx="1198">
                  <c:v>40933.0</c:v>
                </c:pt>
                <c:pt idx="1199">
                  <c:v>40934.0</c:v>
                </c:pt>
                <c:pt idx="1200">
                  <c:v>40935.0</c:v>
                </c:pt>
                <c:pt idx="1201">
                  <c:v>40938.0</c:v>
                </c:pt>
                <c:pt idx="1202">
                  <c:v>40939.0</c:v>
                </c:pt>
                <c:pt idx="1203">
                  <c:v>40940.0</c:v>
                </c:pt>
                <c:pt idx="1204">
                  <c:v>40941.0</c:v>
                </c:pt>
                <c:pt idx="1205">
                  <c:v>40942.0</c:v>
                </c:pt>
                <c:pt idx="1206">
                  <c:v>40945.0</c:v>
                </c:pt>
                <c:pt idx="1207">
                  <c:v>40946.0</c:v>
                </c:pt>
                <c:pt idx="1208">
                  <c:v>40947.0</c:v>
                </c:pt>
                <c:pt idx="1209">
                  <c:v>40948.0</c:v>
                </c:pt>
                <c:pt idx="1210">
                  <c:v>40949.0</c:v>
                </c:pt>
                <c:pt idx="1211">
                  <c:v>40952.0</c:v>
                </c:pt>
                <c:pt idx="1212">
                  <c:v>40953.0</c:v>
                </c:pt>
                <c:pt idx="1213">
                  <c:v>40954.0</c:v>
                </c:pt>
                <c:pt idx="1214">
                  <c:v>40955.0</c:v>
                </c:pt>
                <c:pt idx="1215">
                  <c:v>40956.0</c:v>
                </c:pt>
                <c:pt idx="1216">
                  <c:v>40959.0</c:v>
                </c:pt>
                <c:pt idx="1217">
                  <c:v>40960.0</c:v>
                </c:pt>
                <c:pt idx="1218">
                  <c:v>40961.0</c:v>
                </c:pt>
                <c:pt idx="1219">
                  <c:v>40962.0</c:v>
                </c:pt>
                <c:pt idx="1220">
                  <c:v>40963.0</c:v>
                </c:pt>
                <c:pt idx="1221">
                  <c:v>40966.0</c:v>
                </c:pt>
                <c:pt idx="1222">
                  <c:v>40967.0</c:v>
                </c:pt>
                <c:pt idx="1223">
                  <c:v>40968.0</c:v>
                </c:pt>
                <c:pt idx="1224">
                  <c:v>40969.0</c:v>
                </c:pt>
                <c:pt idx="1225">
                  <c:v>40970.0</c:v>
                </c:pt>
                <c:pt idx="1226">
                  <c:v>40973.0</c:v>
                </c:pt>
                <c:pt idx="1227">
                  <c:v>40974.0</c:v>
                </c:pt>
                <c:pt idx="1228">
                  <c:v>40975.0</c:v>
                </c:pt>
                <c:pt idx="1229">
                  <c:v>40976.0</c:v>
                </c:pt>
                <c:pt idx="1230">
                  <c:v>40977.0</c:v>
                </c:pt>
                <c:pt idx="1231">
                  <c:v>40980.0</c:v>
                </c:pt>
                <c:pt idx="1232">
                  <c:v>40981.0</c:v>
                </c:pt>
                <c:pt idx="1233">
                  <c:v>40982.0</c:v>
                </c:pt>
                <c:pt idx="1234">
                  <c:v>40983.0</c:v>
                </c:pt>
                <c:pt idx="1235">
                  <c:v>40984.0</c:v>
                </c:pt>
                <c:pt idx="1236">
                  <c:v>40987.0</c:v>
                </c:pt>
                <c:pt idx="1237">
                  <c:v>40988.0</c:v>
                </c:pt>
                <c:pt idx="1238">
                  <c:v>40989.0</c:v>
                </c:pt>
                <c:pt idx="1239">
                  <c:v>40990.0</c:v>
                </c:pt>
                <c:pt idx="1240">
                  <c:v>40991.0</c:v>
                </c:pt>
                <c:pt idx="1241">
                  <c:v>40994.0</c:v>
                </c:pt>
                <c:pt idx="1242">
                  <c:v>40995.0</c:v>
                </c:pt>
                <c:pt idx="1243">
                  <c:v>40996.0</c:v>
                </c:pt>
                <c:pt idx="1244">
                  <c:v>40997.0</c:v>
                </c:pt>
                <c:pt idx="1245">
                  <c:v>40998.0</c:v>
                </c:pt>
                <c:pt idx="1246">
                  <c:v>41001.0</c:v>
                </c:pt>
                <c:pt idx="1247">
                  <c:v>41002.0</c:v>
                </c:pt>
                <c:pt idx="1248">
                  <c:v>41003.0</c:v>
                </c:pt>
                <c:pt idx="1249">
                  <c:v>41004.0</c:v>
                </c:pt>
                <c:pt idx="1250">
                  <c:v>41005.0</c:v>
                </c:pt>
                <c:pt idx="1251">
                  <c:v>41008.0</c:v>
                </c:pt>
                <c:pt idx="1252">
                  <c:v>41009.0</c:v>
                </c:pt>
                <c:pt idx="1253">
                  <c:v>41010.0</c:v>
                </c:pt>
                <c:pt idx="1254">
                  <c:v>41011.0</c:v>
                </c:pt>
                <c:pt idx="1255">
                  <c:v>41012.0</c:v>
                </c:pt>
                <c:pt idx="1256">
                  <c:v>41015.0</c:v>
                </c:pt>
                <c:pt idx="1257">
                  <c:v>41016.0</c:v>
                </c:pt>
                <c:pt idx="1258">
                  <c:v>41017.0</c:v>
                </c:pt>
                <c:pt idx="1259">
                  <c:v>41018.0</c:v>
                </c:pt>
                <c:pt idx="1260">
                  <c:v>41019.0</c:v>
                </c:pt>
                <c:pt idx="1261">
                  <c:v>41022.0</c:v>
                </c:pt>
                <c:pt idx="1262">
                  <c:v>41023.0</c:v>
                </c:pt>
                <c:pt idx="1263">
                  <c:v>41024.0</c:v>
                </c:pt>
                <c:pt idx="1264">
                  <c:v>41025.0</c:v>
                </c:pt>
                <c:pt idx="1265">
                  <c:v>41026.0</c:v>
                </c:pt>
                <c:pt idx="1266">
                  <c:v>41029.0</c:v>
                </c:pt>
                <c:pt idx="1267">
                  <c:v>41030.0</c:v>
                </c:pt>
                <c:pt idx="1268">
                  <c:v>41031.0</c:v>
                </c:pt>
                <c:pt idx="1269">
                  <c:v>41032.0</c:v>
                </c:pt>
                <c:pt idx="1270">
                  <c:v>41033.0</c:v>
                </c:pt>
                <c:pt idx="1271">
                  <c:v>41036.0</c:v>
                </c:pt>
                <c:pt idx="1272">
                  <c:v>41037.0</c:v>
                </c:pt>
                <c:pt idx="1273">
                  <c:v>41038.0</c:v>
                </c:pt>
                <c:pt idx="1274">
                  <c:v>41039.0</c:v>
                </c:pt>
                <c:pt idx="1275">
                  <c:v>41040.0</c:v>
                </c:pt>
                <c:pt idx="1276">
                  <c:v>41043.0</c:v>
                </c:pt>
                <c:pt idx="1277">
                  <c:v>41044.0</c:v>
                </c:pt>
                <c:pt idx="1278">
                  <c:v>41045.0</c:v>
                </c:pt>
                <c:pt idx="1279">
                  <c:v>41046.0</c:v>
                </c:pt>
                <c:pt idx="1280">
                  <c:v>41047.0</c:v>
                </c:pt>
                <c:pt idx="1281">
                  <c:v>41050.0</c:v>
                </c:pt>
                <c:pt idx="1282">
                  <c:v>41051.0</c:v>
                </c:pt>
                <c:pt idx="1283">
                  <c:v>41052.0</c:v>
                </c:pt>
                <c:pt idx="1284">
                  <c:v>41053.0</c:v>
                </c:pt>
                <c:pt idx="1285">
                  <c:v>41054.0</c:v>
                </c:pt>
                <c:pt idx="1286">
                  <c:v>41057.0</c:v>
                </c:pt>
                <c:pt idx="1287">
                  <c:v>41058.0</c:v>
                </c:pt>
                <c:pt idx="1288">
                  <c:v>41059.0</c:v>
                </c:pt>
                <c:pt idx="1289">
                  <c:v>41060.0</c:v>
                </c:pt>
                <c:pt idx="1290">
                  <c:v>41061.0</c:v>
                </c:pt>
                <c:pt idx="1291">
                  <c:v>41064.0</c:v>
                </c:pt>
                <c:pt idx="1292">
                  <c:v>41065.0</c:v>
                </c:pt>
                <c:pt idx="1293">
                  <c:v>41066.0</c:v>
                </c:pt>
                <c:pt idx="1294">
                  <c:v>41067.0</c:v>
                </c:pt>
                <c:pt idx="1295">
                  <c:v>41068.0</c:v>
                </c:pt>
                <c:pt idx="1296">
                  <c:v>41071.0</c:v>
                </c:pt>
                <c:pt idx="1297">
                  <c:v>41072.0</c:v>
                </c:pt>
                <c:pt idx="1298">
                  <c:v>41073.0</c:v>
                </c:pt>
                <c:pt idx="1299">
                  <c:v>41074.0</c:v>
                </c:pt>
                <c:pt idx="1300">
                  <c:v>41075.0</c:v>
                </c:pt>
                <c:pt idx="1301">
                  <c:v>41078.0</c:v>
                </c:pt>
                <c:pt idx="1302">
                  <c:v>41079.0</c:v>
                </c:pt>
                <c:pt idx="1303">
                  <c:v>41080.0</c:v>
                </c:pt>
                <c:pt idx="1304">
                  <c:v>41081.0</c:v>
                </c:pt>
                <c:pt idx="1305">
                  <c:v>41082.0</c:v>
                </c:pt>
                <c:pt idx="1306">
                  <c:v>41085.0</c:v>
                </c:pt>
                <c:pt idx="1307">
                  <c:v>41086.0</c:v>
                </c:pt>
                <c:pt idx="1308">
                  <c:v>41087.0</c:v>
                </c:pt>
                <c:pt idx="1309">
                  <c:v>41088.0</c:v>
                </c:pt>
                <c:pt idx="1310">
                  <c:v>41089.0</c:v>
                </c:pt>
                <c:pt idx="1311">
                  <c:v>41092.0</c:v>
                </c:pt>
                <c:pt idx="1312">
                  <c:v>41093.0</c:v>
                </c:pt>
                <c:pt idx="1313">
                  <c:v>41094.0</c:v>
                </c:pt>
                <c:pt idx="1314">
                  <c:v>41095.0</c:v>
                </c:pt>
                <c:pt idx="1315">
                  <c:v>41096.0</c:v>
                </c:pt>
                <c:pt idx="1316">
                  <c:v>41099.0</c:v>
                </c:pt>
                <c:pt idx="1317">
                  <c:v>41100.0</c:v>
                </c:pt>
                <c:pt idx="1318">
                  <c:v>41101.0</c:v>
                </c:pt>
                <c:pt idx="1319">
                  <c:v>41102.0</c:v>
                </c:pt>
                <c:pt idx="1320">
                  <c:v>41103.0</c:v>
                </c:pt>
                <c:pt idx="1321">
                  <c:v>41106.0</c:v>
                </c:pt>
                <c:pt idx="1322">
                  <c:v>41107.0</c:v>
                </c:pt>
                <c:pt idx="1323">
                  <c:v>41108.0</c:v>
                </c:pt>
                <c:pt idx="1324">
                  <c:v>41109.0</c:v>
                </c:pt>
                <c:pt idx="1325">
                  <c:v>41110.0</c:v>
                </c:pt>
                <c:pt idx="1326">
                  <c:v>41113.0</c:v>
                </c:pt>
                <c:pt idx="1327">
                  <c:v>41114.0</c:v>
                </c:pt>
                <c:pt idx="1328">
                  <c:v>41115.0</c:v>
                </c:pt>
                <c:pt idx="1329">
                  <c:v>41116.0</c:v>
                </c:pt>
                <c:pt idx="1330">
                  <c:v>41117.0</c:v>
                </c:pt>
                <c:pt idx="1331">
                  <c:v>41120.0</c:v>
                </c:pt>
                <c:pt idx="1332">
                  <c:v>41121.0</c:v>
                </c:pt>
                <c:pt idx="1333">
                  <c:v>41122.0</c:v>
                </c:pt>
                <c:pt idx="1334">
                  <c:v>41123.0</c:v>
                </c:pt>
                <c:pt idx="1335">
                  <c:v>41124.0</c:v>
                </c:pt>
                <c:pt idx="1336">
                  <c:v>41127.0</c:v>
                </c:pt>
                <c:pt idx="1337">
                  <c:v>41128.0</c:v>
                </c:pt>
                <c:pt idx="1338">
                  <c:v>41129.0</c:v>
                </c:pt>
                <c:pt idx="1339">
                  <c:v>41130.0</c:v>
                </c:pt>
                <c:pt idx="1340">
                  <c:v>41131.0</c:v>
                </c:pt>
                <c:pt idx="1341">
                  <c:v>41134.0</c:v>
                </c:pt>
                <c:pt idx="1342">
                  <c:v>41135.0</c:v>
                </c:pt>
                <c:pt idx="1343">
                  <c:v>41136.0</c:v>
                </c:pt>
                <c:pt idx="1344">
                  <c:v>41137.0</c:v>
                </c:pt>
                <c:pt idx="1345">
                  <c:v>41138.0</c:v>
                </c:pt>
                <c:pt idx="1346">
                  <c:v>41141.0</c:v>
                </c:pt>
                <c:pt idx="1347">
                  <c:v>41142.0</c:v>
                </c:pt>
                <c:pt idx="1348">
                  <c:v>41143.0</c:v>
                </c:pt>
                <c:pt idx="1349">
                  <c:v>41144.0</c:v>
                </c:pt>
                <c:pt idx="1350">
                  <c:v>41145.0</c:v>
                </c:pt>
                <c:pt idx="1351">
                  <c:v>41148.0</c:v>
                </c:pt>
                <c:pt idx="1352">
                  <c:v>41149.0</c:v>
                </c:pt>
                <c:pt idx="1353">
                  <c:v>41150.0</c:v>
                </c:pt>
                <c:pt idx="1354">
                  <c:v>41151.0</c:v>
                </c:pt>
                <c:pt idx="1355">
                  <c:v>41152.0</c:v>
                </c:pt>
                <c:pt idx="1356">
                  <c:v>41155.0</c:v>
                </c:pt>
                <c:pt idx="1357">
                  <c:v>41156.0</c:v>
                </c:pt>
                <c:pt idx="1358">
                  <c:v>41157.0</c:v>
                </c:pt>
                <c:pt idx="1359">
                  <c:v>41158.0</c:v>
                </c:pt>
                <c:pt idx="1360">
                  <c:v>41159.0</c:v>
                </c:pt>
                <c:pt idx="1361">
                  <c:v>41162.0</c:v>
                </c:pt>
                <c:pt idx="1362">
                  <c:v>41163.0</c:v>
                </c:pt>
                <c:pt idx="1363">
                  <c:v>41164.0</c:v>
                </c:pt>
                <c:pt idx="1364">
                  <c:v>41165.0</c:v>
                </c:pt>
                <c:pt idx="1365">
                  <c:v>41169.0</c:v>
                </c:pt>
                <c:pt idx="1366">
                  <c:v>41170.0</c:v>
                </c:pt>
                <c:pt idx="1367">
                  <c:v>41171.0</c:v>
                </c:pt>
                <c:pt idx="1368">
                  <c:v>41173.0</c:v>
                </c:pt>
                <c:pt idx="1369">
                  <c:v>41176.0</c:v>
                </c:pt>
                <c:pt idx="1370">
                  <c:v>41177.0</c:v>
                </c:pt>
                <c:pt idx="1371">
                  <c:v>41178.0</c:v>
                </c:pt>
                <c:pt idx="1372">
                  <c:v>41179.0</c:v>
                </c:pt>
                <c:pt idx="1373">
                  <c:v>41180.0</c:v>
                </c:pt>
                <c:pt idx="1374">
                  <c:v>41183.0</c:v>
                </c:pt>
                <c:pt idx="1375">
                  <c:v>41184.0</c:v>
                </c:pt>
                <c:pt idx="1376">
                  <c:v>41185.0</c:v>
                </c:pt>
                <c:pt idx="1377">
                  <c:v>41186.0</c:v>
                </c:pt>
                <c:pt idx="1378">
                  <c:v>41187.0</c:v>
                </c:pt>
                <c:pt idx="1379">
                  <c:v>41190.0</c:v>
                </c:pt>
                <c:pt idx="1380">
                  <c:v>41191.0</c:v>
                </c:pt>
                <c:pt idx="1381">
                  <c:v>41192.0</c:v>
                </c:pt>
                <c:pt idx="1382">
                  <c:v>41193.0</c:v>
                </c:pt>
                <c:pt idx="1383">
                  <c:v>41194.0</c:v>
                </c:pt>
                <c:pt idx="1384">
                  <c:v>41197.0</c:v>
                </c:pt>
                <c:pt idx="1385">
                  <c:v>41198.0</c:v>
                </c:pt>
                <c:pt idx="1386">
                  <c:v>41199.0</c:v>
                </c:pt>
                <c:pt idx="1387">
                  <c:v>41200.0</c:v>
                </c:pt>
                <c:pt idx="1388">
                  <c:v>41201.0</c:v>
                </c:pt>
                <c:pt idx="1389">
                  <c:v>41204.0</c:v>
                </c:pt>
                <c:pt idx="1390">
                  <c:v>41205.0</c:v>
                </c:pt>
                <c:pt idx="1391">
                  <c:v>41206.0</c:v>
                </c:pt>
                <c:pt idx="1392">
                  <c:v>41207.0</c:v>
                </c:pt>
                <c:pt idx="1393">
                  <c:v>41208.0</c:v>
                </c:pt>
                <c:pt idx="1394">
                  <c:v>41211.0</c:v>
                </c:pt>
                <c:pt idx="1395">
                  <c:v>41212.0</c:v>
                </c:pt>
                <c:pt idx="1396">
                  <c:v>41213.0</c:v>
                </c:pt>
                <c:pt idx="1397">
                  <c:v>41214.0</c:v>
                </c:pt>
                <c:pt idx="1398">
                  <c:v>41215.0</c:v>
                </c:pt>
                <c:pt idx="1399">
                  <c:v>41218.0</c:v>
                </c:pt>
                <c:pt idx="1400">
                  <c:v>41219.0</c:v>
                </c:pt>
                <c:pt idx="1401">
                  <c:v>41220.0</c:v>
                </c:pt>
                <c:pt idx="1402">
                  <c:v>41221.0</c:v>
                </c:pt>
                <c:pt idx="1403">
                  <c:v>41222.0</c:v>
                </c:pt>
                <c:pt idx="1404">
                  <c:v>41225.0</c:v>
                </c:pt>
                <c:pt idx="1405">
                  <c:v>41226.0</c:v>
                </c:pt>
                <c:pt idx="1406">
                  <c:v>41227.0</c:v>
                </c:pt>
                <c:pt idx="1407">
                  <c:v>41228.0</c:v>
                </c:pt>
                <c:pt idx="1408">
                  <c:v>41229.0</c:v>
                </c:pt>
                <c:pt idx="1409">
                  <c:v>41232.0</c:v>
                </c:pt>
                <c:pt idx="1410">
                  <c:v>41233.0</c:v>
                </c:pt>
                <c:pt idx="1411">
                  <c:v>41234.0</c:v>
                </c:pt>
                <c:pt idx="1412">
                  <c:v>41235.0</c:v>
                </c:pt>
                <c:pt idx="1413">
                  <c:v>41236.0</c:v>
                </c:pt>
                <c:pt idx="1414">
                  <c:v>41239.0</c:v>
                </c:pt>
                <c:pt idx="1415">
                  <c:v>41240.0</c:v>
                </c:pt>
                <c:pt idx="1416">
                  <c:v>41241.0</c:v>
                </c:pt>
                <c:pt idx="1417">
                  <c:v>41242.0</c:v>
                </c:pt>
                <c:pt idx="1418">
                  <c:v>41243.0</c:v>
                </c:pt>
                <c:pt idx="1419">
                  <c:v>41246.0</c:v>
                </c:pt>
                <c:pt idx="1420">
                  <c:v>41247.0</c:v>
                </c:pt>
                <c:pt idx="1421">
                  <c:v>41248.0</c:v>
                </c:pt>
                <c:pt idx="1422">
                  <c:v>41249.0</c:v>
                </c:pt>
                <c:pt idx="1423">
                  <c:v>41250.0</c:v>
                </c:pt>
                <c:pt idx="1424">
                  <c:v>41253.0</c:v>
                </c:pt>
                <c:pt idx="1425">
                  <c:v>41254.0</c:v>
                </c:pt>
                <c:pt idx="1426">
                  <c:v>41255.0</c:v>
                </c:pt>
                <c:pt idx="1427">
                  <c:v>41256.0</c:v>
                </c:pt>
                <c:pt idx="1428">
                  <c:v>41257.0</c:v>
                </c:pt>
                <c:pt idx="1429">
                  <c:v>41260.0</c:v>
                </c:pt>
                <c:pt idx="1430">
                  <c:v>41261.0</c:v>
                </c:pt>
                <c:pt idx="1431">
                  <c:v>41262.0</c:v>
                </c:pt>
                <c:pt idx="1432">
                  <c:v>41263.0</c:v>
                </c:pt>
                <c:pt idx="1433">
                  <c:v>41264.0</c:v>
                </c:pt>
                <c:pt idx="1434">
                  <c:v>41267.0</c:v>
                </c:pt>
                <c:pt idx="1435">
                  <c:v>41268.0</c:v>
                </c:pt>
                <c:pt idx="1436">
                  <c:v>41269.0</c:v>
                </c:pt>
                <c:pt idx="1437">
                  <c:v>41270.0</c:v>
                </c:pt>
                <c:pt idx="1438">
                  <c:v>41271.0</c:v>
                </c:pt>
                <c:pt idx="1439">
                  <c:v>41274.0</c:v>
                </c:pt>
                <c:pt idx="1440">
                  <c:v>41275.0</c:v>
                </c:pt>
                <c:pt idx="1441">
                  <c:v>41276.0</c:v>
                </c:pt>
                <c:pt idx="1442">
                  <c:v>41277.0</c:v>
                </c:pt>
                <c:pt idx="1443">
                  <c:v>41278.0</c:v>
                </c:pt>
                <c:pt idx="1444">
                  <c:v>41281.0</c:v>
                </c:pt>
                <c:pt idx="1445">
                  <c:v>41282.0</c:v>
                </c:pt>
                <c:pt idx="1446">
                  <c:v>41283.0</c:v>
                </c:pt>
                <c:pt idx="1447">
                  <c:v>41284.0</c:v>
                </c:pt>
                <c:pt idx="1448">
                  <c:v>41285.0</c:v>
                </c:pt>
                <c:pt idx="1449">
                  <c:v>41288.0</c:v>
                </c:pt>
                <c:pt idx="1450">
                  <c:v>41289.0</c:v>
                </c:pt>
                <c:pt idx="1451">
                  <c:v>41290.0</c:v>
                </c:pt>
                <c:pt idx="1452">
                  <c:v>41291.0</c:v>
                </c:pt>
                <c:pt idx="1453">
                  <c:v>41292.0</c:v>
                </c:pt>
                <c:pt idx="1454">
                  <c:v>41295.0</c:v>
                </c:pt>
                <c:pt idx="1455">
                  <c:v>41296.0</c:v>
                </c:pt>
                <c:pt idx="1456">
                  <c:v>41297.0</c:v>
                </c:pt>
                <c:pt idx="1457">
                  <c:v>41298.0</c:v>
                </c:pt>
                <c:pt idx="1458">
                  <c:v>41299.0</c:v>
                </c:pt>
                <c:pt idx="1459">
                  <c:v>41302.0</c:v>
                </c:pt>
                <c:pt idx="1460">
                  <c:v>41303.0</c:v>
                </c:pt>
                <c:pt idx="1461">
                  <c:v>41304.0</c:v>
                </c:pt>
                <c:pt idx="1462">
                  <c:v>41305.0</c:v>
                </c:pt>
                <c:pt idx="1463">
                  <c:v>41306.0</c:v>
                </c:pt>
                <c:pt idx="1464">
                  <c:v>41309.0</c:v>
                </c:pt>
                <c:pt idx="1465">
                  <c:v>41310.0</c:v>
                </c:pt>
                <c:pt idx="1466">
                  <c:v>41311.0</c:v>
                </c:pt>
                <c:pt idx="1467">
                  <c:v>41312.0</c:v>
                </c:pt>
                <c:pt idx="1468">
                  <c:v>41313.0</c:v>
                </c:pt>
                <c:pt idx="1469">
                  <c:v>41316.0</c:v>
                </c:pt>
                <c:pt idx="1470">
                  <c:v>41317.0</c:v>
                </c:pt>
                <c:pt idx="1471">
                  <c:v>41318.0</c:v>
                </c:pt>
                <c:pt idx="1472">
                  <c:v>41319.0</c:v>
                </c:pt>
                <c:pt idx="1473">
                  <c:v>41320.0</c:v>
                </c:pt>
                <c:pt idx="1474">
                  <c:v>41323.0</c:v>
                </c:pt>
                <c:pt idx="1475">
                  <c:v>41324.0</c:v>
                </c:pt>
                <c:pt idx="1476">
                  <c:v>41325.0</c:v>
                </c:pt>
                <c:pt idx="1477">
                  <c:v>41326.0</c:v>
                </c:pt>
                <c:pt idx="1478">
                  <c:v>41327.0</c:v>
                </c:pt>
                <c:pt idx="1479">
                  <c:v>41330.0</c:v>
                </c:pt>
                <c:pt idx="1480">
                  <c:v>41331.0</c:v>
                </c:pt>
                <c:pt idx="1481">
                  <c:v>41332.0</c:v>
                </c:pt>
                <c:pt idx="1482">
                  <c:v>41333.0</c:v>
                </c:pt>
                <c:pt idx="1483">
                  <c:v>41334.0</c:v>
                </c:pt>
                <c:pt idx="1484">
                  <c:v>41337.0</c:v>
                </c:pt>
                <c:pt idx="1485">
                  <c:v>41338.0</c:v>
                </c:pt>
                <c:pt idx="1486">
                  <c:v>41339.0</c:v>
                </c:pt>
                <c:pt idx="1487">
                  <c:v>41340.0</c:v>
                </c:pt>
                <c:pt idx="1488">
                  <c:v>41341.0</c:v>
                </c:pt>
                <c:pt idx="1489">
                  <c:v>41344.0</c:v>
                </c:pt>
                <c:pt idx="1490">
                  <c:v>41345.0</c:v>
                </c:pt>
                <c:pt idx="1491">
                  <c:v>41346.0</c:v>
                </c:pt>
                <c:pt idx="1492">
                  <c:v>41347.0</c:v>
                </c:pt>
                <c:pt idx="1493">
                  <c:v>41348.0</c:v>
                </c:pt>
                <c:pt idx="1494">
                  <c:v>41351.0</c:v>
                </c:pt>
                <c:pt idx="1495">
                  <c:v>41352.0</c:v>
                </c:pt>
                <c:pt idx="1496">
                  <c:v>41353.0</c:v>
                </c:pt>
                <c:pt idx="1497">
                  <c:v>41354.0</c:v>
                </c:pt>
                <c:pt idx="1498">
                  <c:v>41355.0</c:v>
                </c:pt>
                <c:pt idx="1499">
                  <c:v>41358.0</c:v>
                </c:pt>
                <c:pt idx="1500">
                  <c:v>41359.0</c:v>
                </c:pt>
                <c:pt idx="1501">
                  <c:v>41360.0</c:v>
                </c:pt>
                <c:pt idx="1502">
                  <c:v>41361.0</c:v>
                </c:pt>
                <c:pt idx="1503">
                  <c:v>41362.0</c:v>
                </c:pt>
                <c:pt idx="1504">
                  <c:v>41365.0</c:v>
                </c:pt>
                <c:pt idx="1505">
                  <c:v>41366.0</c:v>
                </c:pt>
                <c:pt idx="1506">
                  <c:v>41367.0</c:v>
                </c:pt>
                <c:pt idx="1507">
                  <c:v>41368.0</c:v>
                </c:pt>
                <c:pt idx="1508">
                  <c:v>41369.0</c:v>
                </c:pt>
                <c:pt idx="1509">
                  <c:v>41372.0</c:v>
                </c:pt>
                <c:pt idx="1510">
                  <c:v>41373.0</c:v>
                </c:pt>
                <c:pt idx="1511">
                  <c:v>41374.0</c:v>
                </c:pt>
                <c:pt idx="1512">
                  <c:v>41375.0</c:v>
                </c:pt>
                <c:pt idx="1513">
                  <c:v>41376.0</c:v>
                </c:pt>
                <c:pt idx="1514">
                  <c:v>41379.0</c:v>
                </c:pt>
                <c:pt idx="1515">
                  <c:v>41380.0</c:v>
                </c:pt>
                <c:pt idx="1516">
                  <c:v>41381.0</c:v>
                </c:pt>
                <c:pt idx="1517">
                  <c:v>41382.0</c:v>
                </c:pt>
                <c:pt idx="1518">
                  <c:v>41383.0</c:v>
                </c:pt>
                <c:pt idx="1519">
                  <c:v>41386.0</c:v>
                </c:pt>
                <c:pt idx="1520">
                  <c:v>41387.0</c:v>
                </c:pt>
                <c:pt idx="1521">
                  <c:v>41388.0</c:v>
                </c:pt>
                <c:pt idx="1522">
                  <c:v>41389.0</c:v>
                </c:pt>
                <c:pt idx="1523">
                  <c:v>41390.0</c:v>
                </c:pt>
                <c:pt idx="1524">
                  <c:v>41393.0</c:v>
                </c:pt>
                <c:pt idx="1525">
                  <c:v>41394.0</c:v>
                </c:pt>
                <c:pt idx="1526">
                  <c:v>41395.0</c:v>
                </c:pt>
                <c:pt idx="1527">
                  <c:v>41396.0</c:v>
                </c:pt>
                <c:pt idx="1528">
                  <c:v>41397.0</c:v>
                </c:pt>
                <c:pt idx="1529">
                  <c:v>41400.0</c:v>
                </c:pt>
                <c:pt idx="1530">
                  <c:v>41401.0</c:v>
                </c:pt>
                <c:pt idx="1531">
                  <c:v>41402.0</c:v>
                </c:pt>
                <c:pt idx="1532">
                  <c:v>41403.0</c:v>
                </c:pt>
                <c:pt idx="1533">
                  <c:v>41404.0</c:v>
                </c:pt>
                <c:pt idx="1534">
                  <c:v>41407.0</c:v>
                </c:pt>
                <c:pt idx="1535">
                  <c:v>41408.0</c:v>
                </c:pt>
                <c:pt idx="1536">
                  <c:v>41409.0</c:v>
                </c:pt>
                <c:pt idx="1537">
                  <c:v>41410.0</c:v>
                </c:pt>
                <c:pt idx="1538">
                  <c:v>41411.0</c:v>
                </c:pt>
                <c:pt idx="1539">
                  <c:v>41414.0</c:v>
                </c:pt>
                <c:pt idx="1540">
                  <c:v>41415.0</c:v>
                </c:pt>
                <c:pt idx="1541">
                  <c:v>41416.0</c:v>
                </c:pt>
                <c:pt idx="1542">
                  <c:v>41417.0</c:v>
                </c:pt>
                <c:pt idx="1543">
                  <c:v>41418.0</c:v>
                </c:pt>
                <c:pt idx="1544">
                  <c:v>41421.0</c:v>
                </c:pt>
                <c:pt idx="1545">
                  <c:v>41422.0</c:v>
                </c:pt>
                <c:pt idx="1546">
                  <c:v>41423.0</c:v>
                </c:pt>
                <c:pt idx="1547">
                  <c:v>41424.0</c:v>
                </c:pt>
                <c:pt idx="1548">
                  <c:v>41425.0</c:v>
                </c:pt>
              </c:numCache>
            </c:numRef>
          </c:xVal>
          <c:yVal>
            <c:numRef>
              <c:f>'RR beta'!$J$3:$J$1551</c:f>
              <c:numCache>
                <c:formatCode>General</c:formatCode>
                <c:ptCount val="1549"/>
                <c:pt idx="66">
                  <c:v>0.0642416041267524</c:v>
                </c:pt>
                <c:pt idx="67">
                  <c:v>0.0777678272708394</c:v>
                </c:pt>
                <c:pt idx="68">
                  <c:v>0.0604868182898076</c:v>
                </c:pt>
                <c:pt idx="69">
                  <c:v>0.0508503579635823</c:v>
                </c:pt>
                <c:pt idx="70">
                  <c:v>0.0510744037039232</c:v>
                </c:pt>
                <c:pt idx="71">
                  <c:v>0.0483952547611187</c:v>
                </c:pt>
                <c:pt idx="72">
                  <c:v>0.0395074724246295</c:v>
                </c:pt>
                <c:pt idx="73">
                  <c:v>0.040656176528105</c:v>
                </c:pt>
                <c:pt idx="74">
                  <c:v>0.0381469653191146</c:v>
                </c:pt>
                <c:pt idx="75">
                  <c:v>0.0380282181097374</c:v>
                </c:pt>
                <c:pt idx="76">
                  <c:v>0.0359746946458232</c:v>
                </c:pt>
                <c:pt idx="77">
                  <c:v>0.0380099126292991</c:v>
                </c:pt>
                <c:pt idx="78">
                  <c:v>0.0434602671258</c:v>
                </c:pt>
                <c:pt idx="79">
                  <c:v>0.0437039911657367</c:v>
                </c:pt>
                <c:pt idx="80">
                  <c:v>0.0405257250356108</c:v>
                </c:pt>
                <c:pt idx="81">
                  <c:v>0.0393863863061123</c:v>
                </c:pt>
                <c:pt idx="82">
                  <c:v>0.0459827779746508</c:v>
                </c:pt>
                <c:pt idx="83">
                  <c:v>0.0416138106911269</c:v>
                </c:pt>
                <c:pt idx="84">
                  <c:v>0.0414942411713175</c:v>
                </c:pt>
                <c:pt idx="85">
                  <c:v>0.0356841702970112</c:v>
                </c:pt>
                <c:pt idx="86">
                  <c:v>0.0336256698076964</c:v>
                </c:pt>
                <c:pt idx="87">
                  <c:v>0.0392737760869587</c:v>
                </c:pt>
                <c:pt idx="88">
                  <c:v>0.0427589567977922</c:v>
                </c:pt>
                <c:pt idx="89">
                  <c:v>0.0335560367454513</c:v>
                </c:pt>
                <c:pt idx="90">
                  <c:v>0.0332196209602552</c:v>
                </c:pt>
                <c:pt idx="91">
                  <c:v>0.0348541013380555</c:v>
                </c:pt>
                <c:pt idx="92">
                  <c:v>0.0367493903707426</c:v>
                </c:pt>
                <c:pt idx="93">
                  <c:v>0.0369088227964561</c:v>
                </c:pt>
                <c:pt idx="94">
                  <c:v>0.0371063969447833</c:v>
                </c:pt>
                <c:pt idx="95">
                  <c:v>0.0332593798542091</c:v>
                </c:pt>
                <c:pt idx="96">
                  <c:v>0.0374574103173453</c:v>
                </c:pt>
                <c:pt idx="97">
                  <c:v>0.037506221809306</c:v>
                </c:pt>
                <c:pt idx="98">
                  <c:v>0.0391748706215451</c:v>
                </c:pt>
                <c:pt idx="99">
                  <c:v>0.0424411243166059</c:v>
                </c:pt>
                <c:pt idx="100">
                  <c:v>0.0386018565983152</c:v>
                </c:pt>
                <c:pt idx="101">
                  <c:v>0.0370238436640007</c:v>
                </c:pt>
                <c:pt idx="102">
                  <c:v>0.035140234958442</c:v>
                </c:pt>
                <c:pt idx="103">
                  <c:v>0.0404314198599368</c:v>
                </c:pt>
                <c:pt idx="104">
                  <c:v>0.0386873828466942</c:v>
                </c:pt>
                <c:pt idx="105">
                  <c:v>0.0391640746655795</c:v>
                </c:pt>
                <c:pt idx="106">
                  <c:v>0.0428556109026958</c:v>
                </c:pt>
                <c:pt idx="107">
                  <c:v>0.0403820037914372</c:v>
                </c:pt>
                <c:pt idx="108">
                  <c:v>0.0412405547956341</c:v>
                </c:pt>
                <c:pt idx="109">
                  <c:v>0.0419627777033215</c:v>
                </c:pt>
                <c:pt idx="110">
                  <c:v>0.0199045623364078</c:v>
                </c:pt>
                <c:pt idx="111">
                  <c:v>0.0200711103684332</c:v>
                </c:pt>
                <c:pt idx="112">
                  <c:v>0.0205572412220816</c:v>
                </c:pt>
                <c:pt idx="113">
                  <c:v>0.0249837502943969</c:v>
                </c:pt>
                <c:pt idx="114">
                  <c:v>0.0200389233065673</c:v>
                </c:pt>
                <c:pt idx="115">
                  <c:v>0.020826085645501</c:v>
                </c:pt>
                <c:pt idx="116">
                  <c:v>0.0273016662495261</c:v>
                </c:pt>
                <c:pt idx="117">
                  <c:v>0.0255620323616343</c:v>
                </c:pt>
                <c:pt idx="118">
                  <c:v>0.0240432545545522</c:v>
                </c:pt>
                <c:pt idx="119">
                  <c:v>0.0234613431265327</c:v>
                </c:pt>
                <c:pt idx="120">
                  <c:v>0.059578606235085</c:v>
                </c:pt>
                <c:pt idx="121">
                  <c:v>0.0757012075601288</c:v>
                </c:pt>
                <c:pt idx="122">
                  <c:v>0.0898101517293341</c:v>
                </c:pt>
                <c:pt idx="123">
                  <c:v>0.0868989207255043</c:v>
                </c:pt>
                <c:pt idx="124">
                  <c:v>0.0873372111652173</c:v>
                </c:pt>
                <c:pt idx="125">
                  <c:v>0.100665232150417</c:v>
                </c:pt>
                <c:pt idx="126">
                  <c:v>0.104114025663477</c:v>
                </c:pt>
                <c:pt idx="127">
                  <c:v>0.102808797064782</c:v>
                </c:pt>
                <c:pt idx="128">
                  <c:v>0.102745093171199</c:v>
                </c:pt>
                <c:pt idx="129">
                  <c:v>0.105728659699241</c:v>
                </c:pt>
                <c:pt idx="130">
                  <c:v>0.102271749977092</c:v>
                </c:pt>
                <c:pt idx="131">
                  <c:v>0.099391623477018</c:v>
                </c:pt>
                <c:pt idx="132">
                  <c:v>0.0992710950893987</c:v>
                </c:pt>
                <c:pt idx="133">
                  <c:v>0.0990170208202527</c:v>
                </c:pt>
                <c:pt idx="134">
                  <c:v>0.103531210330734</c:v>
                </c:pt>
                <c:pt idx="135">
                  <c:v>0.10163353905841</c:v>
                </c:pt>
                <c:pt idx="136">
                  <c:v>0.103556432025428</c:v>
                </c:pt>
                <c:pt idx="137">
                  <c:v>0.123139266687898</c:v>
                </c:pt>
                <c:pt idx="138">
                  <c:v>0.130727767845387</c:v>
                </c:pt>
                <c:pt idx="139">
                  <c:v>0.131738202221893</c:v>
                </c:pt>
                <c:pt idx="140">
                  <c:v>0.133470597260915</c:v>
                </c:pt>
                <c:pt idx="141">
                  <c:v>0.134111815707938</c:v>
                </c:pt>
                <c:pt idx="142">
                  <c:v>0.135749548851578</c:v>
                </c:pt>
                <c:pt idx="143">
                  <c:v>0.118997996423963</c:v>
                </c:pt>
                <c:pt idx="144">
                  <c:v>0.117108174518901</c:v>
                </c:pt>
                <c:pt idx="145">
                  <c:v>0.111581822443363</c:v>
                </c:pt>
                <c:pt idx="146">
                  <c:v>0.114553147684967</c:v>
                </c:pt>
                <c:pt idx="147">
                  <c:v>0.108554151231458</c:v>
                </c:pt>
                <c:pt idx="148">
                  <c:v>0.108026096087764</c:v>
                </c:pt>
                <c:pt idx="149">
                  <c:v>0.106347305866354</c:v>
                </c:pt>
                <c:pt idx="150">
                  <c:v>0.10846723696954</c:v>
                </c:pt>
                <c:pt idx="151">
                  <c:v>0.115813929446433</c:v>
                </c:pt>
                <c:pt idx="152">
                  <c:v>0.120634590760979</c:v>
                </c:pt>
                <c:pt idx="153">
                  <c:v>0.123296101197374</c:v>
                </c:pt>
                <c:pt idx="154">
                  <c:v>0.123149953144841</c:v>
                </c:pt>
                <c:pt idx="155">
                  <c:v>0.120813030039548</c:v>
                </c:pt>
                <c:pt idx="156">
                  <c:v>0.118405911342176</c:v>
                </c:pt>
                <c:pt idx="157">
                  <c:v>0.119935825463281</c:v>
                </c:pt>
                <c:pt idx="158">
                  <c:v>0.122614217173388</c:v>
                </c:pt>
                <c:pt idx="159">
                  <c:v>0.125381120938756</c:v>
                </c:pt>
                <c:pt idx="160">
                  <c:v>0.1283172821504</c:v>
                </c:pt>
                <c:pt idx="161">
                  <c:v>0.132565949815252</c:v>
                </c:pt>
                <c:pt idx="162">
                  <c:v>0.131654892850449</c:v>
                </c:pt>
                <c:pt idx="163">
                  <c:v>0.130905208353652</c:v>
                </c:pt>
                <c:pt idx="164">
                  <c:v>0.132405188360269</c:v>
                </c:pt>
                <c:pt idx="165">
                  <c:v>0.132330796706812</c:v>
                </c:pt>
                <c:pt idx="166">
                  <c:v>0.13644357343193</c:v>
                </c:pt>
                <c:pt idx="167">
                  <c:v>0.14221269446108</c:v>
                </c:pt>
                <c:pt idx="168">
                  <c:v>0.150382110417953</c:v>
                </c:pt>
                <c:pt idx="169">
                  <c:v>0.148007189173508</c:v>
                </c:pt>
                <c:pt idx="170">
                  <c:v>0.186507399581238</c:v>
                </c:pt>
                <c:pt idx="171">
                  <c:v>0.191073357299107</c:v>
                </c:pt>
                <c:pt idx="172">
                  <c:v>0.188941396572611</c:v>
                </c:pt>
                <c:pt idx="173">
                  <c:v>0.193320230535773</c:v>
                </c:pt>
                <c:pt idx="174">
                  <c:v>0.192868108382845</c:v>
                </c:pt>
                <c:pt idx="175">
                  <c:v>0.192558041414382</c:v>
                </c:pt>
                <c:pt idx="176">
                  <c:v>0.184075006666916</c:v>
                </c:pt>
                <c:pt idx="177">
                  <c:v>0.184497955977944</c:v>
                </c:pt>
                <c:pt idx="178">
                  <c:v>0.18461568815851</c:v>
                </c:pt>
                <c:pt idx="179">
                  <c:v>0.194038933755856</c:v>
                </c:pt>
                <c:pt idx="180">
                  <c:v>0.195090970437529</c:v>
                </c:pt>
                <c:pt idx="181">
                  <c:v>0.190827410372189</c:v>
                </c:pt>
                <c:pt idx="182">
                  <c:v>0.185372079885816</c:v>
                </c:pt>
                <c:pt idx="183">
                  <c:v>0.186162370171261</c:v>
                </c:pt>
                <c:pt idx="184">
                  <c:v>0.184715389553222</c:v>
                </c:pt>
                <c:pt idx="185">
                  <c:v>0.192696310117942</c:v>
                </c:pt>
                <c:pt idx="186">
                  <c:v>0.174148610471977</c:v>
                </c:pt>
                <c:pt idx="187">
                  <c:v>0.152574939904871</c:v>
                </c:pt>
                <c:pt idx="188">
                  <c:v>0.145833917519203</c:v>
                </c:pt>
                <c:pt idx="189">
                  <c:v>0.14900924963879</c:v>
                </c:pt>
                <c:pt idx="190">
                  <c:v>0.148727776650266</c:v>
                </c:pt>
                <c:pt idx="191">
                  <c:v>0.14466063801851</c:v>
                </c:pt>
                <c:pt idx="192">
                  <c:v>0.143810260261118</c:v>
                </c:pt>
                <c:pt idx="193">
                  <c:v>0.142468290824182</c:v>
                </c:pt>
                <c:pt idx="194">
                  <c:v>0.13800785466691</c:v>
                </c:pt>
                <c:pt idx="195">
                  <c:v>0.135575985275544</c:v>
                </c:pt>
                <c:pt idx="196">
                  <c:v>0.137199976335112</c:v>
                </c:pt>
                <c:pt idx="197">
                  <c:v>0.13609309073122</c:v>
                </c:pt>
                <c:pt idx="198">
                  <c:v>0.136233415784096</c:v>
                </c:pt>
                <c:pt idx="199">
                  <c:v>0.136706595242239</c:v>
                </c:pt>
                <c:pt idx="200">
                  <c:v>0.135946124523049</c:v>
                </c:pt>
                <c:pt idx="201">
                  <c:v>0.136060797340489</c:v>
                </c:pt>
                <c:pt idx="202">
                  <c:v>0.134492700569443</c:v>
                </c:pt>
                <c:pt idx="203">
                  <c:v>0.124871749675368</c:v>
                </c:pt>
                <c:pt idx="204">
                  <c:v>0.1146205355922</c:v>
                </c:pt>
                <c:pt idx="205">
                  <c:v>0.104665311124309</c:v>
                </c:pt>
                <c:pt idx="206">
                  <c:v>0.10266563824824</c:v>
                </c:pt>
                <c:pt idx="207">
                  <c:v>0.092966144749388</c:v>
                </c:pt>
                <c:pt idx="208">
                  <c:v>0.0937174754307872</c:v>
                </c:pt>
                <c:pt idx="209">
                  <c:v>0.104918063721535</c:v>
                </c:pt>
                <c:pt idx="210">
                  <c:v>0.0973765430830606</c:v>
                </c:pt>
                <c:pt idx="211">
                  <c:v>0.102225877657154</c:v>
                </c:pt>
                <c:pt idx="212">
                  <c:v>0.102447242880526</c:v>
                </c:pt>
                <c:pt idx="213">
                  <c:v>0.105779520289844</c:v>
                </c:pt>
                <c:pt idx="214">
                  <c:v>0.107547585408584</c:v>
                </c:pt>
                <c:pt idx="215">
                  <c:v>0.113309507560129</c:v>
                </c:pt>
                <c:pt idx="216">
                  <c:v>0.11229312626904</c:v>
                </c:pt>
                <c:pt idx="217">
                  <c:v>0.0963177126723295</c:v>
                </c:pt>
                <c:pt idx="218">
                  <c:v>0.0907325996294087</c:v>
                </c:pt>
                <c:pt idx="219">
                  <c:v>0.0906019652722048</c:v>
                </c:pt>
                <c:pt idx="220">
                  <c:v>0.0895030379842823</c:v>
                </c:pt>
                <c:pt idx="221">
                  <c:v>0.093032348607697</c:v>
                </c:pt>
                <c:pt idx="222">
                  <c:v>0.0941404939303948</c:v>
                </c:pt>
                <c:pt idx="223">
                  <c:v>0.0874899626332977</c:v>
                </c:pt>
                <c:pt idx="224">
                  <c:v>0.084940370414033</c:v>
                </c:pt>
                <c:pt idx="225">
                  <c:v>0.0815453193598532</c:v>
                </c:pt>
                <c:pt idx="226">
                  <c:v>0.0783948071095557</c:v>
                </c:pt>
                <c:pt idx="227">
                  <c:v>0.0773515313843874</c:v>
                </c:pt>
                <c:pt idx="228">
                  <c:v>0.076949378269108</c:v>
                </c:pt>
                <c:pt idx="229">
                  <c:v>0.0776488546096963</c:v>
                </c:pt>
                <c:pt idx="230">
                  <c:v>0.0775315173770674</c:v>
                </c:pt>
                <c:pt idx="231">
                  <c:v>0.0820567862513816</c:v>
                </c:pt>
                <c:pt idx="232">
                  <c:v>0.0824822744129238</c:v>
                </c:pt>
                <c:pt idx="233">
                  <c:v>0.0834539573598534</c:v>
                </c:pt>
                <c:pt idx="234">
                  <c:v>0.0776353371411082</c:v>
                </c:pt>
                <c:pt idx="235">
                  <c:v>0.077555390216939</c:v>
                </c:pt>
                <c:pt idx="236">
                  <c:v>0.0538492531908421</c:v>
                </c:pt>
                <c:pt idx="237">
                  <c:v>0.0497982727036041</c:v>
                </c:pt>
                <c:pt idx="238">
                  <c:v>0.0492466889654781</c:v>
                </c:pt>
                <c:pt idx="239">
                  <c:v>0.0469447320481152</c:v>
                </c:pt>
                <c:pt idx="240">
                  <c:v>0.0463191588563897</c:v>
                </c:pt>
                <c:pt idx="241">
                  <c:v>0.0476705085300014</c:v>
                </c:pt>
                <c:pt idx="242">
                  <c:v>0.0486084286184283</c:v>
                </c:pt>
                <c:pt idx="243">
                  <c:v>0.0440138692352129</c:v>
                </c:pt>
                <c:pt idx="244">
                  <c:v>0.0444020445187263</c:v>
                </c:pt>
                <c:pt idx="245">
                  <c:v>0.044467071149863</c:v>
                </c:pt>
                <c:pt idx="246">
                  <c:v>0.0430504661865955</c:v>
                </c:pt>
                <c:pt idx="247">
                  <c:v>0.0468646923405895</c:v>
                </c:pt>
                <c:pt idx="248">
                  <c:v>0.0472682678354301</c:v>
                </c:pt>
                <c:pt idx="249">
                  <c:v>0.0479947294921961</c:v>
                </c:pt>
                <c:pt idx="250">
                  <c:v>0.0486208406391726</c:v>
                </c:pt>
                <c:pt idx="251">
                  <c:v>0.0454850238134728</c:v>
                </c:pt>
                <c:pt idx="252">
                  <c:v>0.0455553723677629</c:v>
                </c:pt>
                <c:pt idx="253">
                  <c:v>0.0478337819049643</c:v>
                </c:pt>
                <c:pt idx="254">
                  <c:v>0.0465448362035055</c:v>
                </c:pt>
                <c:pt idx="255">
                  <c:v>0.0471445728806771</c:v>
                </c:pt>
                <c:pt idx="256">
                  <c:v>0.0470843900954397</c:v>
                </c:pt>
                <c:pt idx="257">
                  <c:v>0.0455898396303564</c:v>
                </c:pt>
                <c:pt idx="258">
                  <c:v>0.0506650489249629</c:v>
                </c:pt>
                <c:pt idx="259">
                  <c:v>0.0411489716293299</c:v>
                </c:pt>
                <c:pt idx="260">
                  <c:v>0.0367390198599635</c:v>
                </c:pt>
                <c:pt idx="261">
                  <c:v>0.042716022079144</c:v>
                </c:pt>
                <c:pt idx="262">
                  <c:v>0.0567848444848191</c:v>
                </c:pt>
                <c:pt idx="263">
                  <c:v>0.0572159823304152</c:v>
                </c:pt>
                <c:pt idx="264">
                  <c:v>0.0570396350670706</c:v>
                </c:pt>
                <c:pt idx="265">
                  <c:v>0.0608305696520358</c:v>
                </c:pt>
                <c:pt idx="266">
                  <c:v>0.0538563741733316</c:v>
                </c:pt>
                <c:pt idx="267">
                  <c:v>0.0542732928034253</c:v>
                </c:pt>
                <c:pt idx="268">
                  <c:v>0.0542903467755515</c:v>
                </c:pt>
                <c:pt idx="269">
                  <c:v>0.054451823271934</c:v>
                </c:pt>
                <c:pt idx="270">
                  <c:v>0.0638407319048664</c:v>
                </c:pt>
                <c:pt idx="271">
                  <c:v>0.0654484613234754</c:v>
                </c:pt>
                <c:pt idx="272">
                  <c:v>0.0666040919492247</c:v>
                </c:pt>
                <c:pt idx="273">
                  <c:v>0.0702818124321893</c:v>
                </c:pt>
                <c:pt idx="274">
                  <c:v>0.069808039718316</c:v>
                </c:pt>
                <c:pt idx="275">
                  <c:v>0.070790563629496</c:v>
                </c:pt>
                <c:pt idx="276">
                  <c:v>0.0754312305139972</c:v>
                </c:pt>
                <c:pt idx="277">
                  <c:v>0.0721727416670656</c:v>
                </c:pt>
                <c:pt idx="278">
                  <c:v>0.0731222827302835</c:v>
                </c:pt>
                <c:pt idx="279">
                  <c:v>0.0736337761311684</c:v>
                </c:pt>
                <c:pt idx="280">
                  <c:v>0.0732022503403237</c:v>
                </c:pt>
                <c:pt idx="281">
                  <c:v>0.0722937167092387</c:v>
                </c:pt>
                <c:pt idx="282">
                  <c:v>0.0718116270610292</c:v>
                </c:pt>
                <c:pt idx="283">
                  <c:v>0.0743269730755266</c:v>
                </c:pt>
                <c:pt idx="284">
                  <c:v>0.0745700673991657</c:v>
                </c:pt>
                <c:pt idx="285">
                  <c:v>0.0726555196097328</c:v>
                </c:pt>
                <c:pt idx="286">
                  <c:v>0.0705482688881489</c:v>
                </c:pt>
                <c:pt idx="287">
                  <c:v>0.0679638551092984</c:v>
                </c:pt>
                <c:pt idx="288">
                  <c:v>0.0683335512037082</c:v>
                </c:pt>
                <c:pt idx="289">
                  <c:v>0.0711020634638798</c:v>
                </c:pt>
                <c:pt idx="290">
                  <c:v>0.072544891491196</c:v>
                </c:pt>
                <c:pt idx="291">
                  <c:v>0.0722992359125429</c:v>
                </c:pt>
                <c:pt idx="292">
                  <c:v>0.0726579050440778</c:v>
                </c:pt>
                <c:pt idx="293">
                  <c:v>0.0724632017001251</c:v>
                </c:pt>
                <c:pt idx="294">
                  <c:v>0.0724814918959445</c:v>
                </c:pt>
                <c:pt idx="295">
                  <c:v>0.0736481187776792</c:v>
                </c:pt>
                <c:pt idx="296">
                  <c:v>0.0720259679964571</c:v>
                </c:pt>
                <c:pt idx="297">
                  <c:v>0.0684076498598479</c:v>
                </c:pt>
                <c:pt idx="298">
                  <c:v>0.0686980770738932</c:v>
                </c:pt>
                <c:pt idx="299">
                  <c:v>0.0634279045140425</c:v>
                </c:pt>
                <c:pt idx="300">
                  <c:v>0.0625399352987277</c:v>
                </c:pt>
                <c:pt idx="301">
                  <c:v>0.0623698319459126</c:v>
                </c:pt>
                <c:pt idx="302">
                  <c:v>0.0635124627729905</c:v>
                </c:pt>
                <c:pt idx="303">
                  <c:v>0.0643125976939377</c:v>
                </c:pt>
                <c:pt idx="304">
                  <c:v>0.0663363335913518</c:v>
                </c:pt>
                <c:pt idx="305">
                  <c:v>0.0692637293792169</c:v>
                </c:pt>
                <c:pt idx="306">
                  <c:v>0.0712622689016766</c:v>
                </c:pt>
                <c:pt idx="307">
                  <c:v>0.0706629362494817</c:v>
                </c:pt>
                <c:pt idx="308">
                  <c:v>0.0720249510925724</c:v>
                </c:pt>
                <c:pt idx="309">
                  <c:v>0.0758524115891983</c:v>
                </c:pt>
                <c:pt idx="310">
                  <c:v>0.0752113767731187</c:v>
                </c:pt>
                <c:pt idx="311">
                  <c:v>0.0766606701390855</c:v>
                </c:pt>
                <c:pt idx="312">
                  <c:v>0.0773333385642952</c:v>
                </c:pt>
                <c:pt idx="313">
                  <c:v>0.0775046352208096</c:v>
                </c:pt>
                <c:pt idx="314">
                  <c:v>0.0743890284941498</c:v>
                </c:pt>
                <c:pt idx="315">
                  <c:v>0.0738384046924032</c:v>
                </c:pt>
                <c:pt idx="316">
                  <c:v>0.0766905311495977</c:v>
                </c:pt>
                <c:pt idx="317">
                  <c:v>0.073664661903205</c:v>
                </c:pt>
                <c:pt idx="318">
                  <c:v>0.0727774557340984</c:v>
                </c:pt>
                <c:pt idx="319">
                  <c:v>0.0776720927206853</c:v>
                </c:pt>
                <c:pt idx="320">
                  <c:v>0.0751399310764477</c:v>
                </c:pt>
                <c:pt idx="321">
                  <c:v>0.0746051032088774</c:v>
                </c:pt>
                <c:pt idx="322">
                  <c:v>0.077459943675398</c:v>
                </c:pt>
                <c:pt idx="323">
                  <c:v>0.0810796245027648</c:v>
                </c:pt>
                <c:pt idx="324">
                  <c:v>0.0764747113887939</c:v>
                </c:pt>
                <c:pt idx="325">
                  <c:v>0.0854014450143629</c:v>
                </c:pt>
                <c:pt idx="326">
                  <c:v>0.0890779564549958</c:v>
                </c:pt>
                <c:pt idx="327">
                  <c:v>0.0844092574097872</c:v>
                </c:pt>
                <c:pt idx="328">
                  <c:v>0.0729947494920431</c:v>
                </c:pt>
                <c:pt idx="329">
                  <c:v>0.07292112946319</c:v>
                </c:pt>
                <c:pt idx="330">
                  <c:v>0.0688063970859561</c:v>
                </c:pt>
                <c:pt idx="331">
                  <c:v>0.0661441624589207</c:v>
                </c:pt>
                <c:pt idx="332">
                  <c:v>0.0759061216073381</c:v>
                </c:pt>
                <c:pt idx="333">
                  <c:v>0.0757999568836673</c:v>
                </c:pt>
                <c:pt idx="334">
                  <c:v>0.0768512208196277</c:v>
                </c:pt>
                <c:pt idx="335">
                  <c:v>0.0779285627921875</c:v>
                </c:pt>
                <c:pt idx="336">
                  <c:v>0.0697904954983085</c:v>
                </c:pt>
                <c:pt idx="337">
                  <c:v>0.069394834748376</c:v>
                </c:pt>
                <c:pt idx="338">
                  <c:v>0.0703217904712446</c:v>
                </c:pt>
                <c:pt idx="339">
                  <c:v>0.0696234061669268</c:v>
                </c:pt>
                <c:pt idx="340">
                  <c:v>0.0703821414713914</c:v>
                </c:pt>
                <c:pt idx="341">
                  <c:v>0.0722138922606772</c:v>
                </c:pt>
                <c:pt idx="342">
                  <c:v>0.0714186551659769</c:v>
                </c:pt>
                <c:pt idx="343">
                  <c:v>0.0741354663953716</c:v>
                </c:pt>
                <c:pt idx="344">
                  <c:v>0.0754181342510315</c:v>
                </c:pt>
                <c:pt idx="345">
                  <c:v>0.075107705648466</c:v>
                </c:pt>
                <c:pt idx="346">
                  <c:v>0.0748224238775032</c:v>
                </c:pt>
                <c:pt idx="347">
                  <c:v>0.0775764632635988</c:v>
                </c:pt>
                <c:pt idx="348">
                  <c:v>0.0775230415926194</c:v>
                </c:pt>
                <c:pt idx="349">
                  <c:v>0.078450550835354</c:v>
                </c:pt>
                <c:pt idx="350">
                  <c:v>0.0916171378388894</c:v>
                </c:pt>
                <c:pt idx="351">
                  <c:v>0.095856410581149</c:v>
                </c:pt>
                <c:pt idx="352">
                  <c:v>0.119915209590016</c:v>
                </c:pt>
                <c:pt idx="353">
                  <c:v>0.120286635222409</c:v>
                </c:pt>
                <c:pt idx="354">
                  <c:v>0.120256588717622</c:v>
                </c:pt>
                <c:pt idx="355">
                  <c:v>0.119912016846638</c:v>
                </c:pt>
                <c:pt idx="356">
                  <c:v>0.118465000689821</c:v>
                </c:pt>
                <c:pt idx="357">
                  <c:v>0.117997217728277</c:v>
                </c:pt>
                <c:pt idx="358">
                  <c:v>0.118753900849336</c:v>
                </c:pt>
                <c:pt idx="359">
                  <c:v>0.119322579047413</c:v>
                </c:pt>
                <c:pt idx="360">
                  <c:v>0.119145683087426</c:v>
                </c:pt>
                <c:pt idx="361">
                  <c:v>0.120099121290613</c:v>
                </c:pt>
                <c:pt idx="362">
                  <c:v>0.12301181505598</c:v>
                </c:pt>
                <c:pt idx="363">
                  <c:v>0.123126811087545</c:v>
                </c:pt>
                <c:pt idx="364">
                  <c:v>0.12293927844554</c:v>
                </c:pt>
                <c:pt idx="365">
                  <c:v>0.12585110100237</c:v>
                </c:pt>
                <c:pt idx="366">
                  <c:v>0.126317550058356</c:v>
                </c:pt>
                <c:pt idx="367">
                  <c:v>0.126262563401997</c:v>
                </c:pt>
                <c:pt idx="368">
                  <c:v>0.125622881713411</c:v>
                </c:pt>
                <c:pt idx="369">
                  <c:v>0.1273816396501</c:v>
                </c:pt>
                <c:pt idx="370">
                  <c:v>0.127118511715042</c:v>
                </c:pt>
                <c:pt idx="371">
                  <c:v>0.122221349951962</c:v>
                </c:pt>
                <c:pt idx="372">
                  <c:v>0.125740201861333</c:v>
                </c:pt>
                <c:pt idx="373">
                  <c:v>0.121818038354136</c:v>
                </c:pt>
                <c:pt idx="374">
                  <c:v>0.115848875797496</c:v>
                </c:pt>
                <c:pt idx="375">
                  <c:v>0.112349532255258</c:v>
                </c:pt>
                <c:pt idx="376">
                  <c:v>0.112881531453157</c:v>
                </c:pt>
                <c:pt idx="377">
                  <c:v>0.107473237054901</c:v>
                </c:pt>
                <c:pt idx="378">
                  <c:v>0.109455863727696</c:v>
                </c:pt>
                <c:pt idx="379">
                  <c:v>0.1092131312255</c:v>
                </c:pt>
                <c:pt idx="380">
                  <c:v>0.111156774980778</c:v>
                </c:pt>
                <c:pt idx="381">
                  <c:v>0.148767474071299</c:v>
                </c:pt>
                <c:pt idx="382">
                  <c:v>0.150115368506108</c:v>
                </c:pt>
                <c:pt idx="383">
                  <c:v>0.156286424430015</c:v>
                </c:pt>
                <c:pt idx="384">
                  <c:v>0.156144407948528</c:v>
                </c:pt>
                <c:pt idx="385">
                  <c:v>0.158395289006923</c:v>
                </c:pt>
                <c:pt idx="386">
                  <c:v>0.162757646581533</c:v>
                </c:pt>
                <c:pt idx="387">
                  <c:v>0.163943189340898</c:v>
                </c:pt>
                <c:pt idx="388">
                  <c:v>0.166672535636973</c:v>
                </c:pt>
                <c:pt idx="389">
                  <c:v>0.167166745380256</c:v>
                </c:pt>
                <c:pt idx="390">
                  <c:v>0.165907387724443</c:v>
                </c:pt>
                <c:pt idx="391">
                  <c:v>0.170034194936703</c:v>
                </c:pt>
                <c:pt idx="392">
                  <c:v>0.16926887280133</c:v>
                </c:pt>
                <c:pt idx="393">
                  <c:v>0.170416921870784</c:v>
                </c:pt>
                <c:pt idx="394">
                  <c:v>0.174980448452669</c:v>
                </c:pt>
                <c:pt idx="395">
                  <c:v>0.17942265220537</c:v>
                </c:pt>
                <c:pt idx="396">
                  <c:v>0.183818168373471</c:v>
                </c:pt>
                <c:pt idx="397">
                  <c:v>0.187252495142716</c:v>
                </c:pt>
                <c:pt idx="398">
                  <c:v>0.189233339199545</c:v>
                </c:pt>
                <c:pt idx="399">
                  <c:v>0.18637189380126</c:v>
                </c:pt>
                <c:pt idx="400">
                  <c:v>0.18679228034705</c:v>
                </c:pt>
                <c:pt idx="401">
                  <c:v>0.196524079656639</c:v>
                </c:pt>
                <c:pt idx="402">
                  <c:v>0.196075426923324</c:v>
                </c:pt>
                <c:pt idx="403">
                  <c:v>0.213097900766392</c:v>
                </c:pt>
                <c:pt idx="404">
                  <c:v>0.211039862587696</c:v>
                </c:pt>
                <c:pt idx="405">
                  <c:v>0.212430231885399</c:v>
                </c:pt>
                <c:pt idx="406">
                  <c:v>0.197904799550999</c:v>
                </c:pt>
                <c:pt idx="407">
                  <c:v>0.201913002573629</c:v>
                </c:pt>
                <c:pt idx="408">
                  <c:v>0.202563908437956</c:v>
                </c:pt>
                <c:pt idx="409">
                  <c:v>0.202080296313867</c:v>
                </c:pt>
                <c:pt idx="410">
                  <c:v>0.19581476942208</c:v>
                </c:pt>
                <c:pt idx="411">
                  <c:v>0.196550574009664</c:v>
                </c:pt>
                <c:pt idx="412">
                  <c:v>0.182505062698329</c:v>
                </c:pt>
                <c:pt idx="413">
                  <c:v>0.18205934978639</c:v>
                </c:pt>
                <c:pt idx="414">
                  <c:v>0.182427926221798</c:v>
                </c:pt>
                <c:pt idx="415">
                  <c:v>0.181137203329835</c:v>
                </c:pt>
                <c:pt idx="416">
                  <c:v>0.181927052721843</c:v>
                </c:pt>
                <c:pt idx="417">
                  <c:v>0.181538002985399</c:v>
                </c:pt>
                <c:pt idx="418">
                  <c:v>0.173545010513872</c:v>
                </c:pt>
                <c:pt idx="419">
                  <c:v>0.174380615281467</c:v>
                </c:pt>
                <c:pt idx="420">
                  <c:v>0.174304660719933</c:v>
                </c:pt>
                <c:pt idx="421">
                  <c:v>0.173551279420127</c:v>
                </c:pt>
                <c:pt idx="422">
                  <c:v>0.173840333592603</c:v>
                </c:pt>
                <c:pt idx="423">
                  <c:v>0.174278470114255</c:v>
                </c:pt>
                <c:pt idx="424">
                  <c:v>0.158269921108308</c:v>
                </c:pt>
                <c:pt idx="425">
                  <c:v>0.161965715691217</c:v>
                </c:pt>
                <c:pt idx="426">
                  <c:v>0.15768569598409</c:v>
                </c:pt>
                <c:pt idx="427">
                  <c:v>0.157848077915739</c:v>
                </c:pt>
                <c:pt idx="428">
                  <c:v>0.156378002252112</c:v>
                </c:pt>
                <c:pt idx="429">
                  <c:v>0.156579296847616</c:v>
                </c:pt>
                <c:pt idx="430">
                  <c:v>0.15277822167534</c:v>
                </c:pt>
                <c:pt idx="431">
                  <c:v>0.152752766334753</c:v>
                </c:pt>
                <c:pt idx="432">
                  <c:v>0.149938082361614</c:v>
                </c:pt>
                <c:pt idx="433">
                  <c:v>0.146464501247732</c:v>
                </c:pt>
                <c:pt idx="434">
                  <c:v>0.141090872177514</c:v>
                </c:pt>
                <c:pt idx="435">
                  <c:v>0.140796955319618</c:v>
                </c:pt>
                <c:pt idx="436">
                  <c:v>0.13996684743984</c:v>
                </c:pt>
                <c:pt idx="437">
                  <c:v>0.147576609846656</c:v>
                </c:pt>
                <c:pt idx="438">
                  <c:v>0.147115283652923</c:v>
                </c:pt>
                <c:pt idx="439">
                  <c:v>0.146320001769146</c:v>
                </c:pt>
                <c:pt idx="440">
                  <c:v>0.146185833137492</c:v>
                </c:pt>
                <c:pt idx="441">
                  <c:v>0.14681396021322</c:v>
                </c:pt>
                <c:pt idx="442">
                  <c:v>0.147461575443807</c:v>
                </c:pt>
                <c:pt idx="443">
                  <c:v>0.148610603545538</c:v>
                </c:pt>
                <c:pt idx="444">
                  <c:v>0.149295244444412</c:v>
                </c:pt>
                <c:pt idx="445">
                  <c:v>0.146852136155099</c:v>
                </c:pt>
                <c:pt idx="446">
                  <c:v>0.146830790995576</c:v>
                </c:pt>
                <c:pt idx="447">
                  <c:v>0.136830448615235</c:v>
                </c:pt>
                <c:pt idx="448">
                  <c:v>0.135620235613468</c:v>
                </c:pt>
                <c:pt idx="449">
                  <c:v>0.136225766035621</c:v>
                </c:pt>
                <c:pt idx="450">
                  <c:v>0.136219977786861</c:v>
                </c:pt>
                <c:pt idx="451">
                  <c:v>0.136614532487528</c:v>
                </c:pt>
                <c:pt idx="452">
                  <c:v>0.135570329717991</c:v>
                </c:pt>
                <c:pt idx="453">
                  <c:v>0.134530377160499</c:v>
                </c:pt>
                <c:pt idx="454">
                  <c:v>0.134772143678444</c:v>
                </c:pt>
                <c:pt idx="455">
                  <c:v>0.134367649677329</c:v>
                </c:pt>
                <c:pt idx="456">
                  <c:v>0.134295676566492</c:v>
                </c:pt>
                <c:pt idx="457">
                  <c:v>0.13301874213418</c:v>
                </c:pt>
                <c:pt idx="458">
                  <c:v>0.130906137510264</c:v>
                </c:pt>
                <c:pt idx="459">
                  <c:v>0.131261321815726</c:v>
                </c:pt>
                <c:pt idx="460">
                  <c:v>0.129157907410997</c:v>
                </c:pt>
                <c:pt idx="461">
                  <c:v>0.123842735643325</c:v>
                </c:pt>
                <c:pt idx="462">
                  <c:v>0.12400661244328</c:v>
                </c:pt>
                <c:pt idx="463">
                  <c:v>0.121607480389502</c:v>
                </c:pt>
                <c:pt idx="464">
                  <c:v>0.117971679237965</c:v>
                </c:pt>
                <c:pt idx="465">
                  <c:v>0.117789112200006</c:v>
                </c:pt>
                <c:pt idx="466">
                  <c:v>0.116975588489494</c:v>
                </c:pt>
                <c:pt idx="467">
                  <c:v>0.110374681844133</c:v>
                </c:pt>
                <c:pt idx="468">
                  <c:v>0.108855967098749</c:v>
                </c:pt>
                <c:pt idx="469">
                  <c:v>0.0962476406283297</c:v>
                </c:pt>
                <c:pt idx="470">
                  <c:v>0.0965158012499254</c:v>
                </c:pt>
                <c:pt idx="471">
                  <c:v>0.0977470371097765</c:v>
                </c:pt>
                <c:pt idx="472">
                  <c:v>0.096812897722723</c:v>
                </c:pt>
                <c:pt idx="473">
                  <c:v>0.0961888889355896</c:v>
                </c:pt>
                <c:pt idx="474">
                  <c:v>0.0962972291732664</c:v>
                </c:pt>
                <c:pt idx="475">
                  <c:v>0.0963503685419227</c:v>
                </c:pt>
                <c:pt idx="476">
                  <c:v>0.0954960632087303</c:v>
                </c:pt>
                <c:pt idx="477">
                  <c:v>0.0953360178675376</c:v>
                </c:pt>
                <c:pt idx="478">
                  <c:v>0.104488337650093</c:v>
                </c:pt>
                <c:pt idx="479">
                  <c:v>0.10467387960992</c:v>
                </c:pt>
                <c:pt idx="480">
                  <c:v>0.104674846527301</c:v>
                </c:pt>
                <c:pt idx="481">
                  <c:v>0.105296970263277</c:v>
                </c:pt>
                <c:pt idx="482">
                  <c:v>0.104816925877188</c:v>
                </c:pt>
                <c:pt idx="483">
                  <c:v>0.104003169791969</c:v>
                </c:pt>
                <c:pt idx="484">
                  <c:v>0.104554074379366</c:v>
                </c:pt>
                <c:pt idx="485">
                  <c:v>0.103929750337426</c:v>
                </c:pt>
                <c:pt idx="486">
                  <c:v>0.104123164749667</c:v>
                </c:pt>
                <c:pt idx="487">
                  <c:v>0.104034343471013</c:v>
                </c:pt>
                <c:pt idx="488">
                  <c:v>0.103505831354823</c:v>
                </c:pt>
                <c:pt idx="489">
                  <c:v>0.103460680596155</c:v>
                </c:pt>
                <c:pt idx="490">
                  <c:v>0.111736127189103</c:v>
                </c:pt>
                <c:pt idx="491">
                  <c:v>0.120611659951319</c:v>
                </c:pt>
                <c:pt idx="492">
                  <c:v>0.123424733602777</c:v>
                </c:pt>
                <c:pt idx="493">
                  <c:v>0.123385322199829</c:v>
                </c:pt>
                <c:pt idx="494">
                  <c:v>0.124317272206363</c:v>
                </c:pt>
                <c:pt idx="495">
                  <c:v>0.124089718572145</c:v>
                </c:pt>
                <c:pt idx="496">
                  <c:v>0.125700123123573</c:v>
                </c:pt>
                <c:pt idx="497">
                  <c:v>0.126397841817117</c:v>
                </c:pt>
                <c:pt idx="498">
                  <c:v>0.12786147741237</c:v>
                </c:pt>
                <c:pt idx="499">
                  <c:v>0.129653689774816</c:v>
                </c:pt>
                <c:pt idx="500">
                  <c:v>0.132610299184928</c:v>
                </c:pt>
                <c:pt idx="501">
                  <c:v>0.130394754882485</c:v>
                </c:pt>
                <c:pt idx="502">
                  <c:v>0.130613309986731</c:v>
                </c:pt>
                <c:pt idx="503">
                  <c:v>0.125933622340597</c:v>
                </c:pt>
                <c:pt idx="504">
                  <c:v>0.126145257933808</c:v>
                </c:pt>
                <c:pt idx="505">
                  <c:v>0.125838160131472</c:v>
                </c:pt>
                <c:pt idx="506">
                  <c:v>0.124676581915679</c:v>
                </c:pt>
                <c:pt idx="507">
                  <c:v>0.125003985083802</c:v>
                </c:pt>
                <c:pt idx="508">
                  <c:v>0.122245533916069</c:v>
                </c:pt>
                <c:pt idx="509">
                  <c:v>0.122513161761165</c:v>
                </c:pt>
                <c:pt idx="510">
                  <c:v>0.116363012253614</c:v>
                </c:pt>
                <c:pt idx="511">
                  <c:v>0.119191596479762</c:v>
                </c:pt>
                <c:pt idx="512">
                  <c:v>0.122233557913702</c:v>
                </c:pt>
                <c:pt idx="513">
                  <c:v>0.133888262499567</c:v>
                </c:pt>
                <c:pt idx="514">
                  <c:v>0.134649784109469</c:v>
                </c:pt>
                <c:pt idx="515">
                  <c:v>0.132132711424738</c:v>
                </c:pt>
                <c:pt idx="516">
                  <c:v>0.132322753157307</c:v>
                </c:pt>
                <c:pt idx="517">
                  <c:v>0.130970855179767</c:v>
                </c:pt>
                <c:pt idx="518">
                  <c:v>0.128788883902024</c:v>
                </c:pt>
                <c:pt idx="519">
                  <c:v>0.129917842857588</c:v>
                </c:pt>
                <c:pt idx="520">
                  <c:v>0.125164998936405</c:v>
                </c:pt>
                <c:pt idx="521">
                  <c:v>0.125994192050252</c:v>
                </c:pt>
                <c:pt idx="522">
                  <c:v>0.125742281374032</c:v>
                </c:pt>
                <c:pt idx="523">
                  <c:v>0.124773128210354</c:v>
                </c:pt>
                <c:pt idx="524">
                  <c:v>0.126940346119009</c:v>
                </c:pt>
                <c:pt idx="525">
                  <c:v>0.127410963029792</c:v>
                </c:pt>
                <c:pt idx="526">
                  <c:v>0.127931441664363</c:v>
                </c:pt>
                <c:pt idx="527">
                  <c:v>0.13151757533837</c:v>
                </c:pt>
                <c:pt idx="528">
                  <c:v>0.1320994990836</c:v>
                </c:pt>
                <c:pt idx="529">
                  <c:v>0.136503473517946</c:v>
                </c:pt>
                <c:pt idx="530">
                  <c:v>0.141509106485013</c:v>
                </c:pt>
                <c:pt idx="531">
                  <c:v>0.144128181212338</c:v>
                </c:pt>
                <c:pt idx="532">
                  <c:v>0.143862161732161</c:v>
                </c:pt>
                <c:pt idx="533">
                  <c:v>0.143833843489938</c:v>
                </c:pt>
                <c:pt idx="534">
                  <c:v>0.147504583954662</c:v>
                </c:pt>
                <c:pt idx="535">
                  <c:v>0.149945089811159</c:v>
                </c:pt>
                <c:pt idx="536">
                  <c:v>0.149506779374001</c:v>
                </c:pt>
                <c:pt idx="537">
                  <c:v>0.147935256168859</c:v>
                </c:pt>
                <c:pt idx="538">
                  <c:v>0.148803389460937</c:v>
                </c:pt>
                <c:pt idx="539">
                  <c:v>0.154286856918133</c:v>
                </c:pt>
                <c:pt idx="540">
                  <c:v>0.152080194025243</c:v>
                </c:pt>
                <c:pt idx="541">
                  <c:v>0.152822182113946</c:v>
                </c:pt>
                <c:pt idx="542">
                  <c:v>0.152602965160448</c:v>
                </c:pt>
                <c:pt idx="543">
                  <c:v>0.149987958678948</c:v>
                </c:pt>
                <c:pt idx="544">
                  <c:v>0.147888451979385</c:v>
                </c:pt>
                <c:pt idx="545">
                  <c:v>0.146083177553944</c:v>
                </c:pt>
                <c:pt idx="546">
                  <c:v>0.145595717002343</c:v>
                </c:pt>
                <c:pt idx="547">
                  <c:v>0.145472187738194</c:v>
                </c:pt>
                <c:pt idx="548">
                  <c:v>0.145786956901936</c:v>
                </c:pt>
                <c:pt idx="549">
                  <c:v>0.146766809391594</c:v>
                </c:pt>
                <c:pt idx="550">
                  <c:v>0.144586314052036</c:v>
                </c:pt>
                <c:pt idx="551">
                  <c:v>0.142739236271818</c:v>
                </c:pt>
                <c:pt idx="552">
                  <c:v>0.141696221522439</c:v>
                </c:pt>
                <c:pt idx="553">
                  <c:v>0.143351881090211</c:v>
                </c:pt>
                <c:pt idx="554">
                  <c:v>0.143047390650443</c:v>
                </c:pt>
                <c:pt idx="555">
                  <c:v>0.143113244115038</c:v>
                </c:pt>
                <c:pt idx="556">
                  <c:v>0.142141328146766</c:v>
                </c:pt>
                <c:pt idx="557">
                  <c:v>0.124951114843112</c:v>
                </c:pt>
                <c:pt idx="558">
                  <c:v>0.121662652952333</c:v>
                </c:pt>
                <c:pt idx="559">
                  <c:v>0.1214957426101</c:v>
                </c:pt>
                <c:pt idx="560">
                  <c:v>0.122349637931885</c:v>
                </c:pt>
                <c:pt idx="561">
                  <c:v>0.122820647205048</c:v>
                </c:pt>
                <c:pt idx="562">
                  <c:v>0.12504940100737</c:v>
                </c:pt>
                <c:pt idx="563">
                  <c:v>0.121685195844889</c:v>
                </c:pt>
                <c:pt idx="564">
                  <c:v>0.122389996240156</c:v>
                </c:pt>
                <c:pt idx="565">
                  <c:v>0.123668852373824</c:v>
                </c:pt>
                <c:pt idx="566">
                  <c:v>0.124113512937238</c:v>
                </c:pt>
                <c:pt idx="567">
                  <c:v>0.130898236553931</c:v>
                </c:pt>
                <c:pt idx="568">
                  <c:v>0.131722900680605</c:v>
                </c:pt>
                <c:pt idx="569">
                  <c:v>0.131645832814993</c:v>
                </c:pt>
                <c:pt idx="570">
                  <c:v>0.129873053890802</c:v>
                </c:pt>
                <c:pt idx="571">
                  <c:v>0.129729461848397</c:v>
                </c:pt>
                <c:pt idx="572">
                  <c:v>0.129727997129146</c:v>
                </c:pt>
                <c:pt idx="573">
                  <c:v>0.130423289545231</c:v>
                </c:pt>
                <c:pt idx="574">
                  <c:v>0.131819084293041</c:v>
                </c:pt>
                <c:pt idx="575">
                  <c:v>0.129018163996764</c:v>
                </c:pt>
                <c:pt idx="576">
                  <c:v>0.135712473136767</c:v>
                </c:pt>
                <c:pt idx="577">
                  <c:v>0.135084456155639</c:v>
                </c:pt>
                <c:pt idx="578">
                  <c:v>0.130185890702876</c:v>
                </c:pt>
                <c:pt idx="579">
                  <c:v>0.100678600352667</c:v>
                </c:pt>
                <c:pt idx="580">
                  <c:v>0.103165900122344</c:v>
                </c:pt>
                <c:pt idx="581">
                  <c:v>0.105021136517016</c:v>
                </c:pt>
                <c:pt idx="582">
                  <c:v>0.105275268605743</c:v>
                </c:pt>
                <c:pt idx="583">
                  <c:v>0.105544993634697</c:v>
                </c:pt>
                <c:pt idx="584">
                  <c:v>0.108135732734452</c:v>
                </c:pt>
                <c:pt idx="585">
                  <c:v>0.107715603286563</c:v>
                </c:pt>
                <c:pt idx="586">
                  <c:v>0.109571563059853</c:v>
                </c:pt>
                <c:pt idx="587">
                  <c:v>0.110343407138463</c:v>
                </c:pt>
                <c:pt idx="588">
                  <c:v>0.110225694260767</c:v>
                </c:pt>
                <c:pt idx="589">
                  <c:v>0.108272366130824</c:v>
                </c:pt>
                <c:pt idx="590">
                  <c:v>0.109449831373585</c:v>
                </c:pt>
                <c:pt idx="591">
                  <c:v>0.10908895226949</c:v>
                </c:pt>
                <c:pt idx="592">
                  <c:v>0.108569057337571</c:v>
                </c:pt>
                <c:pt idx="593">
                  <c:v>0.112900590908515</c:v>
                </c:pt>
                <c:pt idx="594">
                  <c:v>0.112148662035585</c:v>
                </c:pt>
                <c:pt idx="595">
                  <c:v>0.100616750844572</c:v>
                </c:pt>
                <c:pt idx="596">
                  <c:v>0.10029617669924</c:v>
                </c:pt>
                <c:pt idx="597">
                  <c:v>0.10003923049499</c:v>
                </c:pt>
                <c:pt idx="598">
                  <c:v>0.10111280285646</c:v>
                </c:pt>
                <c:pt idx="599">
                  <c:v>0.100639293828311</c:v>
                </c:pt>
                <c:pt idx="600">
                  <c:v>0.0965008066364868</c:v>
                </c:pt>
                <c:pt idx="601">
                  <c:v>0.0944709679251742</c:v>
                </c:pt>
                <c:pt idx="602">
                  <c:v>0.0972155510661233</c:v>
                </c:pt>
                <c:pt idx="603">
                  <c:v>0.0969958333187727</c:v>
                </c:pt>
                <c:pt idx="604">
                  <c:v>0.0948700854116847</c:v>
                </c:pt>
                <c:pt idx="605">
                  <c:v>0.0805271614326888</c:v>
                </c:pt>
                <c:pt idx="606">
                  <c:v>0.087833752670826</c:v>
                </c:pt>
                <c:pt idx="607">
                  <c:v>0.0827862680520361</c:v>
                </c:pt>
                <c:pt idx="608">
                  <c:v>0.0840331059572146</c:v>
                </c:pt>
                <c:pt idx="609">
                  <c:v>0.0908861502903133</c:v>
                </c:pt>
                <c:pt idx="610">
                  <c:v>0.0925373775117636</c:v>
                </c:pt>
                <c:pt idx="611">
                  <c:v>0.0898727966443834</c:v>
                </c:pt>
                <c:pt idx="612">
                  <c:v>0.0913425209620871</c:v>
                </c:pt>
                <c:pt idx="613">
                  <c:v>0.0917444548842338</c:v>
                </c:pt>
                <c:pt idx="614">
                  <c:v>0.096627511642726</c:v>
                </c:pt>
                <c:pt idx="615">
                  <c:v>0.0961388227120218</c:v>
                </c:pt>
                <c:pt idx="616">
                  <c:v>0.100366454257162</c:v>
                </c:pt>
                <c:pt idx="617">
                  <c:v>0.107900459933378</c:v>
                </c:pt>
                <c:pt idx="618">
                  <c:v>0.111494183594193</c:v>
                </c:pt>
                <c:pt idx="619">
                  <c:v>0.105767245750137</c:v>
                </c:pt>
                <c:pt idx="620">
                  <c:v>0.122218074109012</c:v>
                </c:pt>
                <c:pt idx="621">
                  <c:v>0.121511259818275</c:v>
                </c:pt>
                <c:pt idx="622">
                  <c:v>0.119752497842358</c:v>
                </c:pt>
                <c:pt idx="623">
                  <c:v>0.124981870758079</c:v>
                </c:pt>
                <c:pt idx="624">
                  <c:v>0.137188054080692</c:v>
                </c:pt>
                <c:pt idx="625">
                  <c:v>0.144573571764385</c:v>
                </c:pt>
                <c:pt idx="626">
                  <c:v>0.139961644339401</c:v>
                </c:pt>
                <c:pt idx="627">
                  <c:v>0.139484795457065</c:v>
                </c:pt>
                <c:pt idx="628">
                  <c:v>0.134302539376843</c:v>
                </c:pt>
                <c:pt idx="629">
                  <c:v>0.143598317273282</c:v>
                </c:pt>
                <c:pt idx="630">
                  <c:v>0.140981143536214</c:v>
                </c:pt>
                <c:pt idx="631">
                  <c:v>0.141498930794763</c:v>
                </c:pt>
                <c:pt idx="632">
                  <c:v>0.140469686897137</c:v>
                </c:pt>
                <c:pt idx="633">
                  <c:v>0.138022193041868</c:v>
                </c:pt>
                <c:pt idx="634">
                  <c:v>0.137075067818865</c:v>
                </c:pt>
                <c:pt idx="635">
                  <c:v>0.129029835404967</c:v>
                </c:pt>
                <c:pt idx="636">
                  <c:v>0.124476250466001</c:v>
                </c:pt>
                <c:pt idx="637">
                  <c:v>0.120501251922614</c:v>
                </c:pt>
                <c:pt idx="638">
                  <c:v>0.121423747680923</c:v>
                </c:pt>
                <c:pt idx="639">
                  <c:v>0.119635315634004</c:v>
                </c:pt>
                <c:pt idx="640">
                  <c:v>0.119226897329835</c:v>
                </c:pt>
                <c:pt idx="641">
                  <c:v>0.126162548245695</c:v>
                </c:pt>
                <c:pt idx="642">
                  <c:v>0.111840848080928</c:v>
                </c:pt>
                <c:pt idx="643">
                  <c:v>0.117439399492401</c:v>
                </c:pt>
                <c:pt idx="644">
                  <c:v>0.117885170882938</c:v>
                </c:pt>
                <c:pt idx="645">
                  <c:v>0.115869085724303</c:v>
                </c:pt>
                <c:pt idx="646">
                  <c:v>0.109870071256428</c:v>
                </c:pt>
                <c:pt idx="647">
                  <c:v>0.10921891277926</c:v>
                </c:pt>
                <c:pt idx="648">
                  <c:v>0.0975649862343364</c:v>
                </c:pt>
                <c:pt idx="649">
                  <c:v>0.0981363593839388</c:v>
                </c:pt>
                <c:pt idx="650">
                  <c:v>0.0946524418826377</c:v>
                </c:pt>
                <c:pt idx="651">
                  <c:v>0.0963929353530826</c:v>
                </c:pt>
                <c:pt idx="652">
                  <c:v>0.0984364006716036</c:v>
                </c:pt>
                <c:pt idx="653">
                  <c:v>0.0984599645620464</c:v>
                </c:pt>
                <c:pt idx="654">
                  <c:v>0.0978371586718247</c:v>
                </c:pt>
                <c:pt idx="655">
                  <c:v>0.106528030928286</c:v>
                </c:pt>
                <c:pt idx="656">
                  <c:v>0.108915321824433</c:v>
                </c:pt>
                <c:pt idx="657">
                  <c:v>0.105840140697138</c:v>
                </c:pt>
                <c:pt idx="658">
                  <c:v>0.102086571146805</c:v>
                </c:pt>
                <c:pt idx="659">
                  <c:v>0.101366547242943</c:v>
                </c:pt>
                <c:pt idx="660">
                  <c:v>0.100621210948786</c:v>
                </c:pt>
                <c:pt idx="661">
                  <c:v>0.088771974770829</c:v>
                </c:pt>
                <c:pt idx="662">
                  <c:v>0.0888384831099842</c:v>
                </c:pt>
                <c:pt idx="663">
                  <c:v>0.0887954966750339</c:v>
                </c:pt>
                <c:pt idx="664">
                  <c:v>0.0885723193476145</c:v>
                </c:pt>
                <c:pt idx="665">
                  <c:v>0.0881459329408432</c:v>
                </c:pt>
                <c:pt idx="666">
                  <c:v>0.086229145581627</c:v>
                </c:pt>
                <c:pt idx="667">
                  <c:v>0.0894172163827553</c:v>
                </c:pt>
                <c:pt idx="668">
                  <c:v>0.0890724656952059</c:v>
                </c:pt>
                <c:pt idx="669">
                  <c:v>0.0916539217040172</c:v>
                </c:pt>
                <c:pt idx="670">
                  <c:v>0.087849906350925</c:v>
                </c:pt>
                <c:pt idx="671">
                  <c:v>0.0861897731177641</c:v>
                </c:pt>
                <c:pt idx="672">
                  <c:v>0.0926880486364903</c:v>
                </c:pt>
                <c:pt idx="673">
                  <c:v>0.0940162383515149</c:v>
                </c:pt>
                <c:pt idx="674">
                  <c:v>0.094328969714048</c:v>
                </c:pt>
                <c:pt idx="675">
                  <c:v>0.0950540391767822</c:v>
                </c:pt>
                <c:pt idx="676">
                  <c:v>0.0995224803746942</c:v>
                </c:pt>
                <c:pt idx="677">
                  <c:v>0.099744557276087</c:v>
                </c:pt>
                <c:pt idx="678">
                  <c:v>0.103176627851138</c:v>
                </c:pt>
                <c:pt idx="679">
                  <c:v>0.106305536577316</c:v>
                </c:pt>
                <c:pt idx="680">
                  <c:v>0.102043863143094</c:v>
                </c:pt>
                <c:pt idx="681">
                  <c:v>0.104657663549958</c:v>
                </c:pt>
                <c:pt idx="682">
                  <c:v>0.108927334412805</c:v>
                </c:pt>
                <c:pt idx="683">
                  <c:v>0.108957129519265</c:v>
                </c:pt>
                <c:pt idx="684">
                  <c:v>0.10932727423189</c:v>
                </c:pt>
                <c:pt idx="685">
                  <c:v>0.107715611939532</c:v>
                </c:pt>
                <c:pt idx="686">
                  <c:v>0.0963015185721778</c:v>
                </c:pt>
                <c:pt idx="687">
                  <c:v>0.095881649862557</c:v>
                </c:pt>
                <c:pt idx="688">
                  <c:v>0.100474767421437</c:v>
                </c:pt>
                <c:pt idx="689">
                  <c:v>0.0984661891206204</c:v>
                </c:pt>
                <c:pt idx="690">
                  <c:v>0.109883685945618</c:v>
                </c:pt>
                <c:pt idx="691">
                  <c:v>0.107769918251183</c:v>
                </c:pt>
                <c:pt idx="692">
                  <c:v>0.110405292857972</c:v>
                </c:pt>
                <c:pt idx="693">
                  <c:v>0.107914342227284</c:v>
                </c:pt>
                <c:pt idx="694">
                  <c:v>0.103602615474885</c:v>
                </c:pt>
                <c:pt idx="695">
                  <c:v>0.0990211569542674</c:v>
                </c:pt>
                <c:pt idx="696">
                  <c:v>0.0989903504820611</c:v>
                </c:pt>
                <c:pt idx="697">
                  <c:v>0.0990859481569089</c:v>
                </c:pt>
                <c:pt idx="698">
                  <c:v>0.0976232107686322</c:v>
                </c:pt>
                <c:pt idx="699">
                  <c:v>0.0938018629483535</c:v>
                </c:pt>
                <c:pt idx="700">
                  <c:v>0.0939292169628751</c:v>
                </c:pt>
                <c:pt idx="701">
                  <c:v>0.0974178913542043</c:v>
                </c:pt>
                <c:pt idx="702">
                  <c:v>0.104002433049375</c:v>
                </c:pt>
                <c:pt idx="703">
                  <c:v>0.10453732779106</c:v>
                </c:pt>
                <c:pt idx="704">
                  <c:v>0.102155896629247</c:v>
                </c:pt>
                <c:pt idx="705">
                  <c:v>0.105635849697748</c:v>
                </c:pt>
                <c:pt idx="706">
                  <c:v>0.102588498452929</c:v>
                </c:pt>
                <c:pt idx="707">
                  <c:v>0.0991571337740085</c:v>
                </c:pt>
                <c:pt idx="708">
                  <c:v>0.0983761814840228</c:v>
                </c:pt>
                <c:pt idx="709">
                  <c:v>0.0964464157651298</c:v>
                </c:pt>
                <c:pt idx="710">
                  <c:v>0.0916715429012067</c:v>
                </c:pt>
                <c:pt idx="711">
                  <c:v>0.0951870219892406</c:v>
                </c:pt>
                <c:pt idx="712">
                  <c:v>0.0978991043489416</c:v>
                </c:pt>
                <c:pt idx="713">
                  <c:v>0.0982068143186355</c:v>
                </c:pt>
                <c:pt idx="714">
                  <c:v>0.104084461785457</c:v>
                </c:pt>
                <c:pt idx="715">
                  <c:v>0.105585400327406</c:v>
                </c:pt>
                <c:pt idx="716">
                  <c:v>0.103962746242033</c:v>
                </c:pt>
                <c:pt idx="717">
                  <c:v>0.101210848690008</c:v>
                </c:pt>
                <c:pt idx="718">
                  <c:v>0.10083371886653</c:v>
                </c:pt>
                <c:pt idx="719">
                  <c:v>0.098689032153608</c:v>
                </c:pt>
                <c:pt idx="720">
                  <c:v>0.0989959511168225</c:v>
                </c:pt>
                <c:pt idx="721">
                  <c:v>0.0904611111181526</c:v>
                </c:pt>
                <c:pt idx="722">
                  <c:v>0.0882524152728623</c:v>
                </c:pt>
                <c:pt idx="723">
                  <c:v>0.0848580970343484</c:v>
                </c:pt>
                <c:pt idx="724">
                  <c:v>0.0868587869988163</c:v>
                </c:pt>
                <c:pt idx="725">
                  <c:v>0.086257483031146</c:v>
                </c:pt>
                <c:pt idx="726">
                  <c:v>0.088130193038877</c:v>
                </c:pt>
                <c:pt idx="727">
                  <c:v>0.089909332551481</c:v>
                </c:pt>
                <c:pt idx="728">
                  <c:v>0.0848558985235149</c:v>
                </c:pt>
                <c:pt idx="729">
                  <c:v>0.085434181178489</c:v>
                </c:pt>
                <c:pt idx="730">
                  <c:v>0.0846960128607077</c:v>
                </c:pt>
                <c:pt idx="731">
                  <c:v>0.0854413648846984</c:v>
                </c:pt>
                <c:pt idx="732">
                  <c:v>0.0852728460736935</c:v>
                </c:pt>
                <c:pt idx="733">
                  <c:v>0.0828794553419174</c:v>
                </c:pt>
                <c:pt idx="734">
                  <c:v>0.0830595826620755</c:v>
                </c:pt>
                <c:pt idx="735">
                  <c:v>0.0821092129922949</c:v>
                </c:pt>
                <c:pt idx="736">
                  <c:v>0.0920107568360214</c:v>
                </c:pt>
                <c:pt idx="737">
                  <c:v>0.0925357843601508</c:v>
                </c:pt>
                <c:pt idx="738">
                  <c:v>0.0858405419850758</c:v>
                </c:pt>
                <c:pt idx="739">
                  <c:v>0.0866698804795788</c:v>
                </c:pt>
                <c:pt idx="740">
                  <c:v>0.0889122122478801</c:v>
                </c:pt>
                <c:pt idx="741">
                  <c:v>0.0892179000950361</c:v>
                </c:pt>
                <c:pt idx="742">
                  <c:v>0.0874346591663421</c:v>
                </c:pt>
                <c:pt idx="743">
                  <c:v>0.0883276704072888</c:v>
                </c:pt>
                <c:pt idx="744">
                  <c:v>0.0886080710433942</c:v>
                </c:pt>
                <c:pt idx="745">
                  <c:v>0.078691759889926</c:v>
                </c:pt>
                <c:pt idx="746">
                  <c:v>0.0788513030652342</c:v>
                </c:pt>
                <c:pt idx="747">
                  <c:v>0.0785657030430263</c:v>
                </c:pt>
                <c:pt idx="748">
                  <c:v>0.0890635248545617</c:v>
                </c:pt>
                <c:pt idx="749">
                  <c:v>0.0912584320540039</c:v>
                </c:pt>
                <c:pt idx="750">
                  <c:v>0.0896072109158473</c:v>
                </c:pt>
                <c:pt idx="751">
                  <c:v>0.0898542530656271</c:v>
                </c:pt>
                <c:pt idx="752">
                  <c:v>0.0886419999185856</c:v>
                </c:pt>
                <c:pt idx="753">
                  <c:v>0.0924005961086776</c:v>
                </c:pt>
                <c:pt idx="754">
                  <c:v>0.110027622255359</c:v>
                </c:pt>
                <c:pt idx="755">
                  <c:v>0.107669737868534</c:v>
                </c:pt>
                <c:pt idx="756">
                  <c:v>0.106878170952689</c:v>
                </c:pt>
                <c:pt idx="757">
                  <c:v>0.108542864278541</c:v>
                </c:pt>
                <c:pt idx="758">
                  <c:v>0.0998714515031192</c:v>
                </c:pt>
                <c:pt idx="759">
                  <c:v>0.0974537749439469</c:v>
                </c:pt>
                <c:pt idx="760">
                  <c:v>0.10300825217293</c:v>
                </c:pt>
                <c:pt idx="761">
                  <c:v>0.10670907054915</c:v>
                </c:pt>
                <c:pt idx="762">
                  <c:v>0.114770125901844</c:v>
                </c:pt>
                <c:pt idx="763">
                  <c:v>0.11773566973455</c:v>
                </c:pt>
                <c:pt idx="764">
                  <c:v>0.121713547381879</c:v>
                </c:pt>
                <c:pt idx="765">
                  <c:v>0.119950214031953</c:v>
                </c:pt>
                <c:pt idx="766">
                  <c:v>0.105463267585891</c:v>
                </c:pt>
                <c:pt idx="767">
                  <c:v>0.118344990542747</c:v>
                </c:pt>
                <c:pt idx="768">
                  <c:v>0.11619897729486</c:v>
                </c:pt>
                <c:pt idx="769">
                  <c:v>0.112406518499214</c:v>
                </c:pt>
                <c:pt idx="770">
                  <c:v>0.113115098654135</c:v>
                </c:pt>
                <c:pt idx="771">
                  <c:v>0.111915856580014</c:v>
                </c:pt>
                <c:pt idx="772">
                  <c:v>0.113886936225986</c:v>
                </c:pt>
                <c:pt idx="773">
                  <c:v>0.11751071045509</c:v>
                </c:pt>
                <c:pt idx="774">
                  <c:v>0.118817766794967</c:v>
                </c:pt>
                <c:pt idx="775">
                  <c:v>0.112604239613341</c:v>
                </c:pt>
                <c:pt idx="776">
                  <c:v>0.116038324079281</c:v>
                </c:pt>
                <c:pt idx="777">
                  <c:v>0.118135645966905</c:v>
                </c:pt>
                <c:pt idx="778">
                  <c:v>0.117364331749416</c:v>
                </c:pt>
                <c:pt idx="779">
                  <c:v>0.126486542626577</c:v>
                </c:pt>
                <c:pt idx="780">
                  <c:v>0.125207346443821</c:v>
                </c:pt>
                <c:pt idx="781">
                  <c:v>0.134348901648112</c:v>
                </c:pt>
                <c:pt idx="782">
                  <c:v>0.131108044373121</c:v>
                </c:pt>
                <c:pt idx="783">
                  <c:v>0.1342063417332</c:v>
                </c:pt>
                <c:pt idx="784">
                  <c:v>0.13351955121472</c:v>
                </c:pt>
                <c:pt idx="785">
                  <c:v>0.134572209707279</c:v>
                </c:pt>
                <c:pt idx="786">
                  <c:v>0.137742625219004</c:v>
                </c:pt>
                <c:pt idx="787">
                  <c:v>0.141408550153977</c:v>
                </c:pt>
                <c:pt idx="788">
                  <c:v>0.142635776300852</c:v>
                </c:pt>
                <c:pt idx="789">
                  <c:v>0.138151400927986</c:v>
                </c:pt>
                <c:pt idx="790">
                  <c:v>0.138157230936842</c:v>
                </c:pt>
                <c:pt idx="791">
                  <c:v>0.139116631910763</c:v>
                </c:pt>
                <c:pt idx="792">
                  <c:v>0.141183181255816</c:v>
                </c:pt>
                <c:pt idx="793">
                  <c:v>0.144508598465294</c:v>
                </c:pt>
                <c:pt idx="794">
                  <c:v>0.146745821674407</c:v>
                </c:pt>
                <c:pt idx="795">
                  <c:v>0.154715889757809</c:v>
                </c:pt>
                <c:pt idx="796">
                  <c:v>0.15605353639295</c:v>
                </c:pt>
                <c:pt idx="797">
                  <c:v>0.155822548290186</c:v>
                </c:pt>
                <c:pt idx="798">
                  <c:v>0.157348682259612</c:v>
                </c:pt>
                <c:pt idx="799">
                  <c:v>0.155284978612943</c:v>
                </c:pt>
                <c:pt idx="800">
                  <c:v>0.155360658158201</c:v>
                </c:pt>
                <c:pt idx="801">
                  <c:v>0.158889908843276</c:v>
                </c:pt>
                <c:pt idx="802">
                  <c:v>0.152233602865294</c:v>
                </c:pt>
                <c:pt idx="803">
                  <c:v>0.153300117230395</c:v>
                </c:pt>
                <c:pt idx="804">
                  <c:v>0.143916576080314</c:v>
                </c:pt>
                <c:pt idx="805">
                  <c:v>0.143862966513943</c:v>
                </c:pt>
                <c:pt idx="806">
                  <c:v>0.140815941832305</c:v>
                </c:pt>
                <c:pt idx="807">
                  <c:v>0.138744950894593</c:v>
                </c:pt>
                <c:pt idx="808">
                  <c:v>0.141261427863387</c:v>
                </c:pt>
                <c:pt idx="809">
                  <c:v>0.137519739743135</c:v>
                </c:pt>
                <c:pt idx="810">
                  <c:v>0.134915984881677</c:v>
                </c:pt>
                <c:pt idx="811">
                  <c:v>0.135201375798191</c:v>
                </c:pt>
                <c:pt idx="812">
                  <c:v>0.136115193342134</c:v>
                </c:pt>
                <c:pt idx="813">
                  <c:v>0.136665101641371</c:v>
                </c:pt>
                <c:pt idx="814">
                  <c:v>0.130405835308528</c:v>
                </c:pt>
                <c:pt idx="815">
                  <c:v>0.129708450376671</c:v>
                </c:pt>
                <c:pt idx="816">
                  <c:v>0.13535987881457</c:v>
                </c:pt>
                <c:pt idx="817">
                  <c:v>0.1363141991189</c:v>
                </c:pt>
                <c:pt idx="818">
                  <c:v>0.13848427834903</c:v>
                </c:pt>
                <c:pt idx="819">
                  <c:v>0.136716213121298</c:v>
                </c:pt>
                <c:pt idx="820">
                  <c:v>0.115990427720572</c:v>
                </c:pt>
                <c:pt idx="821">
                  <c:v>0.115845412533486</c:v>
                </c:pt>
                <c:pt idx="822">
                  <c:v>0.116967454583366</c:v>
                </c:pt>
                <c:pt idx="823">
                  <c:v>0.111883840973023</c:v>
                </c:pt>
                <c:pt idx="824">
                  <c:v>0.122302324816545</c:v>
                </c:pt>
                <c:pt idx="825">
                  <c:v>0.125387346875246</c:v>
                </c:pt>
                <c:pt idx="826">
                  <c:v>0.122964072637647</c:v>
                </c:pt>
                <c:pt idx="827">
                  <c:v>0.115797279121637</c:v>
                </c:pt>
                <c:pt idx="828">
                  <c:v>0.110876530734629</c:v>
                </c:pt>
                <c:pt idx="829">
                  <c:v>0.102326921313042</c:v>
                </c:pt>
                <c:pt idx="830">
                  <c:v>0.106211740091712</c:v>
                </c:pt>
                <c:pt idx="831">
                  <c:v>0.110899154967507</c:v>
                </c:pt>
                <c:pt idx="832">
                  <c:v>0.129735237727878</c:v>
                </c:pt>
                <c:pt idx="833">
                  <c:v>0.11150371046402</c:v>
                </c:pt>
                <c:pt idx="834">
                  <c:v>0.113573517968395</c:v>
                </c:pt>
                <c:pt idx="835">
                  <c:v>0.118916044751766</c:v>
                </c:pt>
                <c:pt idx="836">
                  <c:v>0.118003202585314</c:v>
                </c:pt>
                <c:pt idx="837">
                  <c:v>0.119281477797561</c:v>
                </c:pt>
                <c:pt idx="838">
                  <c:v>0.120094200521785</c:v>
                </c:pt>
                <c:pt idx="839">
                  <c:v>0.119163567924394</c:v>
                </c:pt>
                <c:pt idx="840">
                  <c:v>0.11916551192638</c:v>
                </c:pt>
                <c:pt idx="841">
                  <c:v>0.123286016247377</c:v>
                </c:pt>
                <c:pt idx="842">
                  <c:v>0.125072833964529</c:v>
                </c:pt>
                <c:pt idx="843">
                  <c:v>0.124311010454925</c:v>
                </c:pt>
                <c:pt idx="844">
                  <c:v>0.123755228331534</c:v>
                </c:pt>
                <c:pt idx="845">
                  <c:v>0.118636888109177</c:v>
                </c:pt>
                <c:pt idx="846">
                  <c:v>0.130065191349385</c:v>
                </c:pt>
                <c:pt idx="847">
                  <c:v>0.118620603879274</c:v>
                </c:pt>
                <c:pt idx="848">
                  <c:v>0.121933285116259</c:v>
                </c:pt>
                <c:pt idx="849">
                  <c:v>0.122195825376059</c:v>
                </c:pt>
                <c:pt idx="850">
                  <c:v>0.122701227563203</c:v>
                </c:pt>
                <c:pt idx="851">
                  <c:v>0.120566073880055</c:v>
                </c:pt>
                <c:pt idx="852">
                  <c:v>0.118425476175939</c:v>
                </c:pt>
                <c:pt idx="853">
                  <c:v>0.116758816288155</c:v>
                </c:pt>
                <c:pt idx="854">
                  <c:v>0.111747337969078</c:v>
                </c:pt>
                <c:pt idx="855">
                  <c:v>0.114345765914562</c:v>
                </c:pt>
                <c:pt idx="856">
                  <c:v>0.108920470153593</c:v>
                </c:pt>
                <c:pt idx="857">
                  <c:v>0.110542343852177</c:v>
                </c:pt>
                <c:pt idx="858">
                  <c:v>0.107596030874873</c:v>
                </c:pt>
                <c:pt idx="859">
                  <c:v>0.101439372173081</c:v>
                </c:pt>
                <c:pt idx="860">
                  <c:v>0.103476304673462</c:v>
                </c:pt>
                <c:pt idx="861">
                  <c:v>0.0951837124415851</c:v>
                </c:pt>
                <c:pt idx="862">
                  <c:v>0.0956406788753585</c:v>
                </c:pt>
                <c:pt idx="863">
                  <c:v>0.0938380923388805</c:v>
                </c:pt>
                <c:pt idx="864">
                  <c:v>0.0956656055484318</c:v>
                </c:pt>
                <c:pt idx="865">
                  <c:v>0.0942091059937975</c:v>
                </c:pt>
                <c:pt idx="866">
                  <c:v>0.0949068990789036</c:v>
                </c:pt>
                <c:pt idx="867">
                  <c:v>0.0918345871959853</c:v>
                </c:pt>
                <c:pt idx="868">
                  <c:v>0.0941110145205066</c:v>
                </c:pt>
                <c:pt idx="869">
                  <c:v>0.0957942370425953</c:v>
                </c:pt>
                <c:pt idx="870">
                  <c:v>0.105157078850633</c:v>
                </c:pt>
                <c:pt idx="871">
                  <c:v>0.101335654903936</c:v>
                </c:pt>
                <c:pt idx="872">
                  <c:v>0.100592798343416</c:v>
                </c:pt>
                <c:pt idx="873">
                  <c:v>0.104309760045162</c:v>
                </c:pt>
                <c:pt idx="874">
                  <c:v>0.0996611838544436</c:v>
                </c:pt>
                <c:pt idx="875">
                  <c:v>0.101985340611194</c:v>
                </c:pt>
                <c:pt idx="876">
                  <c:v>0.103812209914907</c:v>
                </c:pt>
                <c:pt idx="877">
                  <c:v>0.10999755207896</c:v>
                </c:pt>
                <c:pt idx="878">
                  <c:v>0.110032608378104</c:v>
                </c:pt>
                <c:pt idx="879">
                  <c:v>0.110040316926477</c:v>
                </c:pt>
                <c:pt idx="880">
                  <c:v>0.108396354903062</c:v>
                </c:pt>
                <c:pt idx="881">
                  <c:v>0.10736851439794</c:v>
                </c:pt>
                <c:pt idx="882">
                  <c:v>0.10225071429504</c:v>
                </c:pt>
                <c:pt idx="883">
                  <c:v>0.101964642734136</c:v>
                </c:pt>
                <c:pt idx="884">
                  <c:v>0.109145309752098</c:v>
                </c:pt>
                <c:pt idx="885">
                  <c:v>0.111787823694802</c:v>
                </c:pt>
                <c:pt idx="886">
                  <c:v>0.115966873363604</c:v>
                </c:pt>
                <c:pt idx="887">
                  <c:v>0.117959776294842</c:v>
                </c:pt>
                <c:pt idx="888">
                  <c:v>0.111121137089336</c:v>
                </c:pt>
                <c:pt idx="889">
                  <c:v>0.11118549642463</c:v>
                </c:pt>
                <c:pt idx="890">
                  <c:v>0.105840175234203</c:v>
                </c:pt>
                <c:pt idx="891">
                  <c:v>0.106840749616338</c:v>
                </c:pt>
                <c:pt idx="892">
                  <c:v>0.10747103603063</c:v>
                </c:pt>
                <c:pt idx="893">
                  <c:v>0.111035758798213</c:v>
                </c:pt>
                <c:pt idx="894">
                  <c:v>0.11152911513463</c:v>
                </c:pt>
                <c:pt idx="895">
                  <c:v>0.114471092743896</c:v>
                </c:pt>
                <c:pt idx="896">
                  <c:v>0.115414427265184</c:v>
                </c:pt>
                <c:pt idx="897">
                  <c:v>0.115945260630471</c:v>
                </c:pt>
                <c:pt idx="898">
                  <c:v>0.115993519158443</c:v>
                </c:pt>
                <c:pt idx="899">
                  <c:v>0.119905226978294</c:v>
                </c:pt>
                <c:pt idx="900">
                  <c:v>0.13017916847432</c:v>
                </c:pt>
                <c:pt idx="901">
                  <c:v>0.130673012801188</c:v>
                </c:pt>
                <c:pt idx="902">
                  <c:v>0.135063100874344</c:v>
                </c:pt>
                <c:pt idx="903">
                  <c:v>0.134797048365653</c:v>
                </c:pt>
                <c:pt idx="904">
                  <c:v>0.138537599900752</c:v>
                </c:pt>
                <c:pt idx="905">
                  <c:v>0.136079822211469</c:v>
                </c:pt>
                <c:pt idx="906">
                  <c:v>0.136347074648009</c:v>
                </c:pt>
                <c:pt idx="907">
                  <c:v>0.145091797111727</c:v>
                </c:pt>
                <c:pt idx="908">
                  <c:v>0.143148527827334</c:v>
                </c:pt>
                <c:pt idx="909">
                  <c:v>0.143097541731315</c:v>
                </c:pt>
                <c:pt idx="910">
                  <c:v>0.144946826834116</c:v>
                </c:pt>
                <c:pt idx="911">
                  <c:v>0.144138381079113</c:v>
                </c:pt>
                <c:pt idx="912">
                  <c:v>0.13692193584209</c:v>
                </c:pt>
                <c:pt idx="913">
                  <c:v>0.136081954150344</c:v>
                </c:pt>
                <c:pt idx="914">
                  <c:v>0.135905839724786</c:v>
                </c:pt>
                <c:pt idx="915">
                  <c:v>0.135506368010003</c:v>
                </c:pt>
                <c:pt idx="916">
                  <c:v>0.135105962523432</c:v>
                </c:pt>
                <c:pt idx="917">
                  <c:v>0.137475665599287</c:v>
                </c:pt>
                <c:pt idx="918">
                  <c:v>0.140088212860348</c:v>
                </c:pt>
                <c:pt idx="919">
                  <c:v>0.139632926988591</c:v>
                </c:pt>
                <c:pt idx="920">
                  <c:v>0.142251384247635</c:v>
                </c:pt>
                <c:pt idx="921">
                  <c:v>0.143629701179782</c:v>
                </c:pt>
                <c:pt idx="922">
                  <c:v>0.147220863165658</c:v>
                </c:pt>
                <c:pt idx="923">
                  <c:v>0.144486573658452</c:v>
                </c:pt>
                <c:pt idx="924">
                  <c:v>0.141587509180859</c:v>
                </c:pt>
                <c:pt idx="925">
                  <c:v>0.146573885108862</c:v>
                </c:pt>
                <c:pt idx="926">
                  <c:v>0.140795627585022</c:v>
                </c:pt>
                <c:pt idx="927">
                  <c:v>0.139684003757326</c:v>
                </c:pt>
                <c:pt idx="928">
                  <c:v>0.138430388512308</c:v>
                </c:pt>
                <c:pt idx="929">
                  <c:v>0.140847751223741</c:v>
                </c:pt>
                <c:pt idx="930">
                  <c:v>0.145703185513888</c:v>
                </c:pt>
                <c:pt idx="931">
                  <c:v>0.144870402552564</c:v>
                </c:pt>
                <c:pt idx="932">
                  <c:v>0.145101444146859</c:v>
                </c:pt>
                <c:pt idx="933">
                  <c:v>0.145803593274625</c:v>
                </c:pt>
                <c:pt idx="934">
                  <c:v>0.142665815120325</c:v>
                </c:pt>
                <c:pt idx="935">
                  <c:v>0.141649067719336</c:v>
                </c:pt>
                <c:pt idx="936">
                  <c:v>0.143487943099953</c:v>
                </c:pt>
                <c:pt idx="937">
                  <c:v>0.146857424532232</c:v>
                </c:pt>
                <c:pt idx="938">
                  <c:v>0.149579260649872</c:v>
                </c:pt>
                <c:pt idx="939">
                  <c:v>0.149404139643352</c:v>
                </c:pt>
                <c:pt idx="940">
                  <c:v>0.14802548519245</c:v>
                </c:pt>
                <c:pt idx="941">
                  <c:v>0.150576878217304</c:v>
                </c:pt>
                <c:pt idx="942">
                  <c:v>0.152417270497458</c:v>
                </c:pt>
                <c:pt idx="943">
                  <c:v>0.144054420059178</c:v>
                </c:pt>
                <c:pt idx="944">
                  <c:v>0.144499885484883</c:v>
                </c:pt>
                <c:pt idx="945">
                  <c:v>0.144637629401905</c:v>
                </c:pt>
                <c:pt idx="946">
                  <c:v>0.142668473355461</c:v>
                </c:pt>
                <c:pt idx="947">
                  <c:v>0.144194518734791</c:v>
                </c:pt>
                <c:pt idx="948">
                  <c:v>0.143612967960861</c:v>
                </c:pt>
                <c:pt idx="949">
                  <c:v>0.150784191836381</c:v>
                </c:pt>
                <c:pt idx="950">
                  <c:v>0.146162628922478</c:v>
                </c:pt>
                <c:pt idx="951">
                  <c:v>0.144435495012405</c:v>
                </c:pt>
                <c:pt idx="952">
                  <c:v>0.141346660769206</c:v>
                </c:pt>
                <c:pt idx="953">
                  <c:v>0.141338779646858</c:v>
                </c:pt>
                <c:pt idx="954">
                  <c:v>0.143197464821277</c:v>
                </c:pt>
                <c:pt idx="955">
                  <c:v>0.143857708186591</c:v>
                </c:pt>
                <c:pt idx="956">
                  <c:v>0.144414985551084</c:v>
                </c:pt>
                <c:pt idx="957">
                  <c:v>0.146344228810891</c:v>
                </c:pt>
                <c:pt idx="958">
                  <c:v>0.146785894547139</c:v>
                </c:pt>
                <c:pt idx="959">
                  <c:v>0.143562996375691</c:v>
                </c:pt>
                <c:pt idx="960">
                  <c:v>0.142849352753673</c:v>
                </c:pt>
                <c:pt idx="961">
                  <c:v>0.142265735931021</c:v>
                </c:pt>
                <c:pt idx="962">
                  <c:v>0.137184282986651</c:v>
                </c:pt>
                <c:pt idx="963">
                  <c:v>0.136749788079319</c:v>
                </c:pt>
                <c:pt idx="964">
                  <c:v>0.13702511728809</c:v>
                </c:pt>
                <c:pt idx="965">
                  <c:v>0.130228432362408</c:v>
                </c:pt>
                <c:pt idx="966">
                  <c:v>0.116813390341722</c:v>
                </c:pt>
                <c:pt idx="967">
                  <c:v>0.11516491786945</c:v>
                </c:pt>
                <c:pt idx="968">
                  <c:v>0.111513559378293</c:v>
                </c:pt>
                <c:pt idx="969">
                  <c:v>0.116984611276756</c:v>
                </c:pt>
                <c:pt idx="970">
                  <c:v>0.10973962874659</c:v>
                </c:pt>
                <c:pt idx="971">
                  <c:v>0.116870037291391</c:v>
                </c:pt>
                <c:pt idx="972">
                  <c:v>0.114665246921516</c:v>
                </c:pt>
                <c:pt idx="973">
                  <c:v>0.111767439376719</c:v>
                </c:pt>
                <c:pt idx="974">
                  <c:v>0.114691660577751</c:v>
                </c:pt>
                <c:pt idx="975">
                  <c:v>0.112258762445731</c:v>
                </c:pt>
                <c:pt idx="976">
                  <c:v>0.106350897509321</c:v>
                </c:pt>
                <c:pt idx="977">
                  <c:v>0.0967502284979027</c:v>
                </c:pt>
                <c:pt idx="978">
                  <c:v>0.0975588091599197</c:v>
                </c:pt>
                <c:pt idx="979">
                  <c:v>0.0987622797132301</c:v>
                </c:pt>
                <c:pt idx="980">
                  <c:v>0.100700291058136</c:v>
                </c:pt>
                <c:pt idx="981">
                  <c:v>0.102645496635077</c:v>
                </c:pt>
                <c:pt idx="982">
                  <c:v>0.104423196388052</c:v>
                </c:pt>
                <c:pt idx="983">
                  <c:v>0.102891486866668</c:v>
                </c:pt>
                <c:pt idx="984">
                  <c:v>0.102311721966219</c:v>
                </c:pt>
                <c:pt idx="985">
                  <c:v>0.104598455753621</c:v>
                </c:pt>
                <c:pt idx="986">
                  <c:v>0.107069449831441</c:v>
                </c:pt>
                <c:pt idx="987">
                  <c:v>0.104583638021418</c:v>
                </c:pt>
                <c:pt idx="988">
                  <c:v>0.107944659493058</c:v>
                </c:pt>
                <c:pt idx="989">
                  <c:v>0.108439930472949</c:v>
                </c:pt>
                <c:pt idx="990">
                  <c:v>0.123076815600839</c:v>
                </c:pt>
                <c:pt idx="991">
                  <c:v>0.121404952505754</c:v>
                </c:pt>
                <c:pt idx="992">
                  <c:v>0.12255826017099</c:v>
                </c:pt>
                <c:pt idx="993">
                  <c:v>0.124416092981391</c:v>
                </c:pt>
                <c:pt idx="994">
                  <c:v>0.125888381130074</c:v>
                </c:pt>
                <c:pt idx="995">
                  <c:v>0.124791733847645</c:v>
                </c:pt>
                <c:pt idx="996">
                  <c:v>0.120142884320934</c:v>
                </c:pt>
                <c:pt idx="997">
                  <c:v>0.111612761228378</c:v>
                </c:pt>
                <c:pt idx="998">
                  <c:v>0.102159788622115</c:v>
                </c:pt>
                <c:pt idx="999">
                  <c:v>0.0963046667204393</c:v>
                </c:pt>
                <c:pt idx="1000">
                  <c:v>0.104032532283186</c:v>
                </c:pt>
                <c:pt idx="1001">
                  <c:v>0.103254001555648</c:v>
                </c:pt>
                <c:pt idx="1002">
                  <c:v>0.0951957268177497</c:v>
                </c:pt>
                <c:pt idx="1003">
                  <c:v>0.0930266846860458</c:v>
                </c:pt>
                <c:pt idx="1004">
                  <c:v>0.0912241298182763</c:v>
                </c:pt>
                <c:pt idx="1005">
                  <c:v>0.0913858388595111</c:v>
                </c:pt>
                <c:pt idx="1006">
                  <c:v>0.0940512565047021</c:v>
                </c:pt>
                <c:pt idx="1007">
                  <c:v>0.0943991235572293</c:v>
                </c:pt>
                <c:pt idx="1008">
                  <c:v>0.0888074392547462</c:v>
                </c:pt>
                <c:pt idx="1009">
                  <c:v>0.098248751407018</c:v>
                </c:pt>
                <c:pt idx="1010">
                  <c:v>0.101014219246281</c:v>
                </c:pt>
                <c:pt idx="1011">
                  <c:v>0.0814171597708643</c:v>
                </c:pt>
                <c:pt idx="1012">
                  <c:v>0.0840619242713422</c:v>
                </c:pt>
                <c:pt idx="1013">
                  <c:v>0.103837848298335</c:v>
                </c:pt>
                <c:pt idx="1014">
                  <c:v>0.106941244160905</c:v>
                </c:pt>
                <c:pt idx="1015">
                  <c:v>0.100010022871719</c:v>
                </c:pt>
                <c:pt idx="1016">
                  <c:v>0.10152838972862</c:v>
                </c:pt>
                <c:pt idx="1017">
                  <c:v>0.0981942725673352</c:v>
                </c:pt>
                <c:pt idx="1018">
                  <c:v>0.0988172938213956</c:v>
                </c:pt>
                <c:pt idx="1019">
                  <c:v>0.0943478225704629</c:v>
                </c:pt>
                <c:pt idx="1020">
                  <c:v>0.0951615161247688</c:v>
                </c:pt>
                <c:pt idx="1021">
                  <c:v>0.0945048330822669</c:v>
                </c:pt>
                <c:pt idx="1022">
                  <c:v>0.0957235199037199</c:v>
                </c:pt>
                <c:pt idx="1023">
                  <c:v>0.0938101151234101</c:v>
                </c:pt>
                <c:pt idx="1024">
                  <c:v>0.0923809869630005</c:v>
                </c:pt>
                <c:pt idx="1025">
                  <c:v>0.0919847201718736</c:v>
                </c:pt>
                <c:pt idx="1026">
                  <c:v>0.0914445161154626</c:v>
                </c:pt>
                <c:pt idx="1027">
                  <c:v>0.0857117768215409</c:v>
                </c:pt>
                <c:pt idx="1028">
                  <c:v>0.0867035415156622</c:v>
                </c:pt>
                <c:pt idx="1029">
                  <c:v>0.0891110676271132</c:v>
                </c:pt>
                <c:pt idx="1030">
                  <c:v>0.0892889460941713</c:v>
                </c:pt>
                <c:pt idx="1031">
                  <c:v>0.0906906321359154</c:v>
                </c:pt>
                <c:pt idx="1032">
                  <c:v>0.0870460003663579</c:v>
                </c:pt>
                <c:pt idx="1033">
                  <c:v>0.087239618561964</c:v>
                </c:pt>
                <c:pt idx="1034">
                  <c:v>0.0884629283269094</c:v>
                </c:pt>
                <c:pt idx="1035">
                  <c:v>0.0894548346721647</c:v>
                </c:pt>
                <c:pt idx="1036">
                  <c:v>0.0894282519000957</c:v>
                </c:pt>
                <c:pt idx="1037">
                  <c:v>0.0815324742703198</c:v>
                </c:pt>
                <c:pt idx="1038">
                  <c:v>0.082822934901703</c:v>
                </c:pt>
                <c:pt idx="1039">
                  <c:v>0.0799860532829213</c:v>
                </c:pt>
                <c:pt idx="1040">
                  <c:v>0.0808327957313029</c:v>
                </c:pt>
                <c:pt idx="1041">
                  <c:v>0.0893015842283231</c:v>
                </c:pt>
                <c:pt idx="1042">
                  <c:v>0.0868024730461523</c:v>
                </c:pt>
                <c:pt idx="1043">
                  <c:v>0.0906231700631661</c:v>
                </c:pt>
                <c:pt idx="1044">
                  <c:v>0.09188290458109</c:v>
                </c:pt>
                <c:pt idx="1045">
                  <c:v>0.0919049410258168</c:v>
                </c:pt>
                <c:pt idx="1046">
                  <c:v>0.0981630591114206</c:v>
                </c:pt>
                <c:pt idx="1047">
                  <c:v>0.097508330557877</c:v>
                </c:pt>
                <c:pt idx="1048">
                  <c:v>0.0928473721134956</c:v>
                </c:pt>
                <c:pt idx="1049">
                  <c:v>0.0959841282719149</c:v>
                </c:pt>
                <c:pt idx="1050">
                  <c:v>0.0956436974427199</c:v>
                </c:pt>
                <c:pt idx="1051">
                  <c:v>0.0994410846076555</c:v>
                </c:pt>
                <c:pt idx="1052">
                  <c:v>0.0964197183321767</c:v>
                </c:pt>
                <c:pt idx="1053">
                  <c:v>0.0968548977542377</c:v>
                </c:pt>
                <c:pt idx="1054">
                  <c:v>0.0966549561036081</c:v>
                </c:pt>
                <c:pt idx="1055">
                  <c:v>0.101434150177233</c:v>
                </c:pt>
                <c:pt idx="1056">
                  <c:v>0.0942162220373152</c:v>
                </c:pt>
                <c:pt idx="1057">
                  <c:v>0.0962286649155996</c:v>
                </c:pt>
                <c:pt idx="1058">
                  <c:v>0.115598710056907</c:v>
                </c:pt>
                <c:pt idx="1059">
                  <c:v>0.115893548978654</c:v>
                </c:pt>
                <c:pt idx="1060">
                  <c:v>0.120443503844207</c:v>
                </c:pt>
                <c:pt idx="1061">
                  <c:v>0.120539439800631</c:v>
                </c:pt>
                <c:pt idx="1062">
                  <c:v>0.120806325194882</c:v>
                </c:pt>
                <c:pt idx="1063">
                  <c:v>0.121564520001037</c:v>
                </c:pt>
                <c:pt idx="1064">
                  <c:v>0.128389956535796</c:v>
                </c:pt>
                <c:pt idx="1065">
                  <c:v>0.131905625912626</c:v>
                </c:pt>
                <c:pt idx="1066">
                  <c:v>0.128440456300773</c:v>
                </c:pt>
                <c:pt idx="1067">
                  <c:v>0.127840617320744</c:v>
                </c:pt>
                <c:pt idx="1068">
                  <c:v>0.128152328568955</c:v>
                </c:pt>
                <c:pt idx="1069">
                  <c:v>0.133560045556028</c:v>
                </c:pt>
                <c:pt idx="1070">
                  <c:v>0.137149696618368</c:v>
                </c:pt>
                <c:pt idx="1071">
                  <c:v>0.134580215377467</c:v>
                </c:pt>
                <c:pt idx="1072">
                  <c:v>0.130946617688943</c:v>
                </c:pt>
                <c:pt idx="1073">
                  <c:v>0.125256936324655</c:v>
                </c:pt>
                <c:pt idx="1074">
                  <c:v>0.122714683108132</c:v>
                </c:pt>
                <c:pt idx="1075">
                  <c:v>0.120216729107562</c:v>
                </c:pt>
                <c:pt idx="1076">
                  <c:v>0.124029955978148</c:v>
                </c:pt>
                <c:pt idx="1077">
                  <c:v>0.136049134905531</c:v>
                </c:pt>
                <c:pt idx="1078">
                  <c:v>0.133741882516785</c:v>
                </c:pt>
                <c:pt idx="1079">
                  <c:v>0.126681742096939</c:v>
                </c:pt>
                <c:pt idx="1080">
                  <c:v>0.123361208781661</c:v>
                </c:pt>
                <c:pt idx="1081">
                  <c:v>0.12126090004722</c:v>
                </c:pt>
                <c:pt idx="1082">
                  <c:v>0.120923676385449</c:v>
                </c:pt>
                <c:pt idx="1083">
                  <c:v>0.126556598769031</c:v>
                </c:pt>
                <c:pt idx="1084">
                  <c:v>0.128983906112334</c:v>
                </c:pt>
                <c:pt idx="1085">
                  <c:v>0.132187818566577</c:v>
                </c:pt>
                <c:pt idx="1086">
                  <c:v>0.131372164747917</c:v>
                </c:pt>
                <c:pt idx="1087">
                  <c:v>0.130622927291486</c:v>
                </c:pt>
                <c:pt idx="1088">
                  <c:v>0.130777930697653</c:v>
                </c:pt>
                <c:pt idx="1089">
                  <c:v>0.13323838468099</c:v>
                </c:pt>
                <c:pt idx="1090">
                  <c:v>0.134432922291106</c:v>
                </c:pt>
                <c:pt idx="1091">
                  <c:v>0.135577498951949</c:v>
                </c:pt>
                <c:pt idx="1092">
                  <c:v>0.134490520312361</c:v>
                </c:pt>
                <c:pt idx="1093">
                  <c:v>0.135686677175065</c:v>
                </c:pt>
                <c:pt idx="1094">
                  <c:v>0.134447804951019</c:v>
                </c:pt>
                <c:pt idx="1095">
                  <c:v>0.132172164754463</c:v>
                </c:pt>
                <c:pt idx="1096">
                  <c:v>0.132118022301061</c:v>
                </c:pt>
                <c:pt idx="1097">
                  <c:v>0.135912240946381</c:v>
                </c:pt>
                <c:pt idx="1098">
                  <c:v>0.143184193587888</c:v>
                </c:pt>
                <c:pt idx="1099">
                  <c:v>0.139751541859462</c:v>
                </c:pt>
                <c:pt idx="1100">
                  <c:v>0.129591075665375</c:v>
                </c:pt>
                <c:pt idx="1101">
                  <c:v>0.118797897147705</c:v>
                </c:pt>
                <c:pt idx="1102">
                  <c:v>0.120138016273582</c:v>
                </c:pt>
                <c:pt idx="1103">
                  <c:v>0.129603424608716</c:v>
                </c:pt>
                <c:pt idx="1104">
                  <c:v>0.132149405999736</c:v>
                </c:pt>
                <c:pt idx="1105">
                  <c:v>0.148085661549257</c:v>
                </c:pt>
                <c:pt idx="1106">
                  <c:v>0.149826392313647</c:v>
                </c:pt>
                <c:pt idx="1107">
                  <c:v>0.14915733005713</c:v>
                </c:pt>
                <c:pt idx="1108">
                  <c:v>0.15277780302433</c:v>
                </c:pt>
                <c:pt idx="1109">
                  <c:v>0.153382532253997</c:v>
                </c:pt>
                <c:pt idx="1110">
                  <c:v>0.174482432622356</c:v>
                </c:pt>
                <c:pt idx="1111">
                  <c:v>0.175160128370605</c:v>
                </c:pt>
                <c:pt idx="1112">
                  <c:v>0.173938552558303</c:v>
                </c:pt>
                <c:pt idx="1113">
                  <c:v>0.175797785847095</c:v>
                </c:pt>
                <c:pt idx="1114">
                  <c:v>0.182661569330219</c:v>
                </c:pt>
                <c:pt idx="1115">
                  <c:v>0.182360145332476</c:v>
                </c:pt>
                <c:pt idx="1116">
                  <c:v>0.184583922149895</c:v>
                </c:pt>
                <c:pt idx="1117">
                  <c:v>0.177714906821187</c:v>
                </c:pt>
                <c:pt idx="1118">
                  <c:v>0.179604415806335</c:v>
                </c:pt>
                <c:pt idx="1119">
                  <c:v>0.179471463917072</c:v>
                </c:pt>
                <c:pt idx="1120">
                  <c:v>0.181405135368425</c:v>
                </c:pt>
                <c:pt idx="1121">
                  <c:v>0.173920699013253</c:v>
                </c:pt>
                <c:pt idx="1122">
                  <c:v>0.173943740868975</c:v>
                </c:pt>
                <c:pt idx="1123">
                  <c:v>0.171229521249343</c:v>
                </c:pt>
                <c:pt idx="1124">
                  <c:v>0.157775583078185</c:v>
                </c:pt>
                <c:pt idx="1125">
                  <c:v>0.154903473503001</c:v>
                </c:pt>
                <c:pt idx="1126">
                  <c:v>0.151901272493536</c:v>
                </c:pt>
                <c:pt idx="1127">
                  <c:v>0.154678573459518</c:v>
                </c:pt>
                <c:pt idx="1128">
                  <c:v>0.152894067566008</c:v>
                </c:pt>
                <c:pt idx="1129">
                  <c:v>0.155169536869477</c:v>
                </c:pt>
                <c:pt idx="1130">
                  <c:v>0.149495636354206</c:v>
                </c:pt>
                <c:pt idx="1131">
                  <c:v>0.147555547002633</c:v>
                </c:pt>
                <c:pt idx="1132">
                  <c:v>0.150237198873642</c:v>
                </c:pt>
                <c:pt idx="1133">
                  <c:v>0.149662625713418</c:v>
                </c:pt>
                <c:pt idx="1134">
                  <c:v>0.147139090041686</c:v>
                </c:pt>
                <c:pt idx="1135">
                  <c:v>0.143083140376538</c:v>
                </c:pt>
                <c:pt idx="1136">
                  <c:v>0.13952592190222</c:v>
                </c:pt>
                <c:pt idx="1137">
                  <c:v>0.15259085287906</c:v>
                </c:pt>
                <c:pt idx="1138">
                  <c:v>0.156273355615859</c:v>
                </c:pt>
                <c:pt idx="1139">
                  <c:v>0.160044650438237</c:v>
                </c:pt>
                <c:pt idx="1140">
                  <c:v>0.161329421515084</c:v>
                </c:pt>
                <c:pt idx="1141">
                  <c:v>0.164231238558892</c:v>
                </c:pt>
                <c:pt idx="1142">
                  <c:v>0.16066761006415</c:v>
                </c:pt>
                <c:pt idx="1143">
                  <c:v>0.158765792535304</c:v>
                </c:pt>
                <c:pt idx="1144">
                  <c:v>0.161299170418323</c:v>
                </c:pt>
                <c:pt idx="1145">
                  <c:v>0.161035262260925</c:v>
                </c:pt>
                <c:pt idx="1146">
                  <c:v>0.159389016999</c:v>
                </c:pt>
                <c:pt idx="1147">
                  <c:v>0.160213553262928</c:v>
                </c:pt>
                <c:pt idx="1148">
                  <c:v>0.159972329941224</c:v>
                </c:pt>
                <c:pt idx="1149">
                  <c:v>0.162292696770266</c:v>
                </c:pt>
                <c:pt idx="1150">
                  <c:v>0.162113328136692</c:v>
                </c:pt>
                <c:pt idx="1151">
                  <c:v>0.161902824771352</c:v>
                </c:pt>
                <c:pt idx="1152">
                  <c:v>0.161763951932158</c:v>
                </c:pt>
                <c:pt idx="1153">
                  <c:v>0.159499436269398</c:v>
                </c:pt>
                <c:pt idx="1154">
                  <c:v>0.159626595168207</c:v>
                </c:pt>
                <c:pt idx="1155">
                  <c:v>0.158602199244013</c:v>
                </c:pt>
                <c:pt idx="1156">
                  <c:v>0.158057845326914</c:v>
                </c:pt>
                <c:pt idx="1157">
                  <c:v>0.157953089927741</c:v>
                </c:pt>
                <c:pt idx="1158">
                  <c:v>0.161492967613362</c:v>
                </c:pt>
                <c:pt idx="1159">
                  <c:v>0.165174853496465</c:v>
                </c:pt>
                <c:pt idx="1160">
                  <c:v>0.163452306018669</c:v>
                </c:pt>
                <c:pt idx="1161">
                  <c:v>0.166054193015425</c:v>
                </c:pt>
                <c:pt idx="1162">
                  <c:v>0.165691089095916</c:v>
                </c:pt>
                <c:pt idx="1163">
                  <c:v>0.162930722116354</c:v>
                </c:pt>
                <c:pt idx="1164">
                  <c:v>0.163232534249902</c:v>
                </c:pt>
                <c:pt idx="1165">
                  <c:v>0.16518827828217</c:v>
                </c:pt>
                <c:pt idx="1166">
                  <c:v>0.166927395009353</c:v>
                </c:pt>
                <c:pt idx="1167">
                  <c:v>0.171630365735368</c:v>
                </c:pt>
                <c:pt idx="1168">
                  <c:v>0.169739230453515</c:v>
                </c:pt>
                <c:pt idx="1169">
                  <c:v>0.167264091809799</c:v>
                </c:pt>
                <c:pt idx="1170">
                  <c:v>0.168126912834404</c:v>
                </c:pt>
                <c:pt idx="1171">
                  <c:v>0.158947618184061</c:v>
                </c:pt>
                <c:pt idx="1172">
                  <c:v>0.160876012342657</c:v>
                </c:pt>
                <c:pt idx="1173">
                  <c:v>0.156802565363349</c:v>
                </c:pt>
                <c:pt idx="1174">
                  <c:v>0.159636182149808</c:v>
                </c:pt>
                <c:pt idx="1175">
                  <c:v>0.159399605003974</c:v>
                </c:pt>
                <c:pt idx="1176">
                  <c:v>0.137824936482374</c:v>
                </c:pt>
                <c:pt idx="1177">
                  <c:v>0.136762192035231</c:v>
                </c:pt>
                <c:pt idx="1178">
                  <c:v>0.135972435050176</c:v>
                </c:pt>
                <c:pt idx="1179">
                  <c:v>0.134255366899292</c:v>
                </c:pt>
                <c:pt idx="1180">
                  <c:v>0.133951727736889</c:v>
                </c:pt>
                <c:pt idx="1181">
                  <c:v>0.133428589113176</c:v>
                </c:pt>
                <c:pt idx="1182">
                  <c:v>0.12889204083611</c:v>
                </c:pt>
                <c:pt idx="1183">
                  <c:v>0.125869009012588</c:v>
                </c:pt>
                <c:pt idx="1184">
                  <c:v>0.123934412032145</c:v>
                </c:pt>
                <c:pt idx="1185">
                  <c:v>0.122902705045165</c:v>
                </c:pt>
                <c:pt idx="1186">
                  <c:v>0.121316220704983</c:v>
                </c:pt>
                <c:pt idx="1187">
                  <c:v>0.128878909059367</c:v>
                </c:pt>
                <c:pt idx="1188">
                  <c:v>0.128599290921648</c:v>
                </c:pt>
                <c:pt idx="1189">
                  <c:v>0.127322253490053</c:v>
                </c:pt>
                <c:pt idx="1190">
                  <c:v>0.127214828806918</c:v>
                </c:pt>
                <c:pt idx="1191">
                  <c:v>0.130319872038688</c:v>
                </c:pt>
                <c:pt idx="1192">
                  <c:v>0.130045585452323</c:v>
                </c:pt>
                <c:pt idx="1193">
                  <c:v>0.124036773378198</c:v>
                </c:pt>
                <c:pt idx="1194">
                  <c:v>0.123999681248044</c:v>
                </c:pt>
                <c:pt idx="1195">
                  <c:v>0.119216390291967</c:v>
                </c:pt>
                <c:pt idx="1196">
                  <c:v>0.121432517113683</c:v>
                </c:pt>
                <c:pt idx="1197">
                  <c:v>0.12498049095179</c:v>
                </c:pt>
                <c:pt idx="1198">
                  <c:v>0.125549330813995</c:v>
                </c:pt>
                <c:pt idx="1199">
                  <c:v>0.119931745954234</c:v>
                </c:pt>
                <c:pt idx="1200">
                  <c:v>0.121185200222275</c:v>
                </c:pt>
                <c:pt idx="1201">
                  <c:v>0.123671496374162</c:v>
                </c:pt>
                <c:pt idx="1202">
                  <c:v>0.122493244037556</c:v>
                </c:pt>
                <c:pt idx="1203">
                  <c:v>0.0931920528420577</c:v>
                </c:pt>
                <c:pt idx="1204">
                  <c:v>0.0935321117431975</c:v>
                </c:pt>
                <c:pt idx="1205">
                  <c:v>0.0993489530406593</c:v>
                </c:pt>
                <c:pt idx="1206">
                  <c:v>0.0970301733489349</c:v>
                </c:pt>
                <c:pt idx="1207">
                  <c:v>0.0985775962584404</c:v>
                </c:pt>
                <c:pt idx="1208">
                  <c:v>0.10026335179951</c:v>
                </c:pt>
                <c:pt idx="1209">
                  <c:v>0.0964561572969237</c:v>
                </c:pt>
                <c:pt idx="1210">
                  <c:v>0.0981016287938579</c:v>
                </c:pt>
                <c:pt idx="1211">
                  <c:v>0.0959600734859237</c:v>
                </c:pt>
                <c:pt idx="1212">
                  <c:v>0.0994784231206989</c:v>
                </c:pt>
                <c:pt idx="1213">
                  <c:v>0.102711551020341</c:v>
                </c:pt>
                <c:pt idx="1214">
                  <c:v>0.098144779851392</c:v>
                </c:pt>
                <c:pt idx="1215">
                  <c:v>0.0996731255366018</c:v>
                </c:pt>
                <c:pt idx="1216">
                  <c:v>0.0981234755374506</c:v>
                </c:pt>
                <c:pt idx="1217">
                  <c:v>0.0989176189473888</c:v>
                </c:pt>
                <c:pt idx="1218">
                  <c:v>0.0998618094105136</c:v>
                </c:pt>
                <c:pt idx="1219">
                  <c:v>0.10519817276318</c:v>
                </c:pt>
                <c:pt idx="1220">
                  <c:v>0.117946992838693</c:v>
                </c:pt>
                <c:pt idx="1221">
                  <c:v>0.118155542832924</c:v>
                </c:pt>
                <c:pt idx="1222">
                  <c:v>0.114424086874047</c:v>
                </c:pt>
                <c:pt idx="1223">
                  <c:v>0.117644190959696</c:v>
                </c:pt>
                <c:pt idx="1224">
                  <c:v>0.113958238523511</c:v>
                </c:pt>
                <c:pt idx="1225">
                  <c:v>0.113015981813277</c:v>
                </c:pt>
                <c:pt idx="1226">
                  <c:v>0.116714627936726</c:v>
                </c:pt>
                <c:pt idx="1227">
                  <c:v>0.107601781883167</c:v>
                </c:pt>
                <c:pt idx="1228">
                  <c:v>0.107465376111297</c:v>
                </c:pt>
                <c:pt idx="1229">
                  <c:v>0.112770708836845</c:v>
                </c:pt>
                <c:pt idx="1230">
                  <c:v>0.101762962176141</c:v>
                </c:pt>
                <c:pt idx="1231">
                  <c:v>0.101830846763629</c:v>
                </c:pt>
                <c:pt idx="1232">
                  <c:v>0.104350358340016</c:v>
                </c:pt>
                <c:pt idx="1233">
                  <c:v>0.105461686449765</c:v>
                </c:pt>
                <c:pt idx="1234">
                  <c:v>0.10433301743307</c:v>
                </c:pt>
                <c:pt idx="1235">
                  <c:v>0.102097216180904</c:v>
                </c:pt>
                <c:pt idx="1236">
                  <c:v>0.0994128925513462</c:v>
                </c:pt>
                <c:pt idx="1237">
                  <c:v>0.0993098267220789</c:v>
                </c:pt>
                <c:pt idx="1238">
                  <c:v>0.095911707065716</c:v>
                </c:pt>
                <c:pt idx="1239">
                  <c:v>0.0976850925623807</c:v>
                </c:pt>
                <c:pt idx="1240">
                  <c:v>0.0964380415640604</c:v>
                </c:pt>
                <c:pt idx="1241">
                  <c:v>0.0954546515014939</c:v>
                </c:pt>
                <c:pt idx="1242">
                  <c:v>0.0957113292341429</c:v>
                </c:pt>
                <c:pt idx="1243">
                  <c:v>0.0942874696827359</c:v>
                </c:pt>
                <c:pt idx="1244">
                  <c:v>0.0946220741176014</c:v>
                </c:pt>
                <c:pt idx="1245">
                  <c:v>0.0932526152280803</c:v>
                </c:pt>
                <c:pt idx="1246">
                  <c:v>0.0933846560639867</c:v>
                </c:pt>
                <c:pt idx="1247">
                  <c:v>0.0937737719961657</c:v>
                </c:pt>
                <c:pt idx="1248">
                  <c:v>0.10317478419535</c:v>
                </c:pt>
                <c:pt idx="1249">
                  <c:v>0.112370500786248</c:v>
                </c:pt>
                <c:pt idx="1250">
                  <c:v>0.114003738193435</c:v>
                </c:pt>
                <c:pt idx="1251">
                  <c:v>0.116215627798611</c:v>
                </c:pt>
                <c:pt idx="1252">
                  <c:v>0.115932521654117</c:v>
                </c:pt>
                <c:pt idx="1253">
                  <c:v>0.109677783520886</c:v>
                </c:pt>
                <c:pt idx="1254">
                  <c:v>0.110126655329419</c:v>
                </c:pt>
                <c:pt idx="1255">
                  <c:v>0.109490334975717</c:v>
                </c:pt>
                <c:pt idx="1256">
                  <c:v>0.111980599831085</c:v>
                </c:pt>
                <c:pt idx="1257">
                  <c:v>0.113066909217876</c:v>
                </c:pt>
                <c:pt idx="1258">
                  <c:v>0.111575688676288</c:v>
                </c:pt>
                <c:pt idx="1259">
                  <c:v>0.114427235154303</c:v>
                </c:pt>
                <c:pt idx="1260">
                  <c:v>0.114776803178327</c:v>
                </c:pt>
                <c:pt idx="1261">
                  <c:v>0.113344409014037</c:v>
                </c:pt>
                <c:pt idx="1262">
                  <c:v>0.113141732674526</c:v>
                </c:pt>
                <c:pt idx="1263">
                  <c:v>0.112613771631052</c:v>
                </c:pt>
                <c:pt idx="1264">
                  <c:v>0.111745700493383</c:v>
                </c:pt>
                <c:pt idx="1265">
                  <c:v>0.116507820790436</c:v>
                </c:pt>
                <c:pt idx="1266">
                  <c:v>0.116639251766279</c:v>
                </c:pt>
                <c:pt idx="1267">
                  <c:v>0.112568352018175</c:v>
                </c:pt>
                <c:pt idx="1268">
                  <c:v>0.111894949134257</c:v>
                </c:pt>
                <c:pt idx="1269">
                  <c:v>0.117348539692627</c:v>
                </c:pt>
                <c:pt idx="1270">
                  <c:v>0.11596698174174</c:v>
                </c:pt>
                <c:pt idx="1271">
                  <c:v>0.118195750254794</c:v>
                </c:pt>
                <c:pt idx="1272">
                  <c:v>0.123352434884588</c:v>
                </c:pt>
                <c:pt idx="1273">
                  <c:v>0.121812495869959</c:v>
                </c:pt>
                <c:pt idx="1274">
                  <c:v>0.123250103203694</c:v>
                </c:pt>
                <c:pt idx="1275">
                  <c:v>0.125133238346647</c:v>
                </c:pt>
                <c:pt idx="1276">
                  <c:v>0.131899693603232</c:v>
                </c:pt>
                <c:pt idx="1277">
                  <c:v>0.127612230167393</c:v>
                </c:pt>
                <c:pt idx="1278">
                  <c:v>0.128654477814947</c:v>
                </c:pt>
                <c:pt idx="1279">
                  <c:v>0.125860782404586</c:v>
                </c:pt>
                <c:pt idx="1280">
                  <c:v>0.129970716181654</c:v>
                </c:pt>
                <c:pt idx="1281">
                  <c:v>0.124046250414953</c:v>
                </c:pt>
                <c:pt idx="1282">
                  <c:v>0.120578776197773</c:v>
                </c:pt>
                <c:pt idx="1283">
                  <c:v>0.131766365080379</c:v>
                </c:pt>
                <c:pt idx="1284">
                  <c:v>0.131087632131567</c:v>
                </c:pt>
                <c:pt idx="1285">
                  <c:v>0.130074935427576</c:v>
                </c:pt>
                <c:pt idx="1286">
                  <c:v>0.109061543930517</c:v>
                </c:pt>
                <c:pt idx="1287">
                  <c:v>0.105020654834212</c:v>
                </c:pt>
                <c:pt idx="1288">
                  <c:v>0.117478238603838</c:v>
                </c:pt>
                <c:pt idx="1289">
                  <c:v>0.112908949148649</c:v>
                </c:pt>
                <c:pt idx="1290">
                  <c:v>0.110887885714604</c:v>
                </c:pt>
                <c:pt idx="1291">
                  <c:v>0.112529171123417</c:v>
                </c:pt>
                <c:pt idx="1292">
                  <c:v>0.112354847647654</c:v>
                </c:pt>
                <c:pt idx="1293">
                  <c:v>0.123058524768544</c:v>
                </c:pt>
                <c:pt idx="1294">
                  <c:v>0.128799399897561</c:v>
                </c:pt>
                <c:pt idx="1295">
                  <c:v>0.122617678895628</c:v>
                </c:pt>
                <c:pt idx="1296">
                  <c:v>0.133477557425197</c:v>
                </c:pt>
                <c:pt idx="1297">
                  <c:v>0.136777593886582</c:v>
                </c:pt>
                <c:pt idx="1298">
                  <c:v>0.129204823526556</c:v>
                </c:pt>
                <c:pt idx="1299">
                  <c:v>0.138532695006879</c:v>
                </c:pt>
                <c:pt idx="1300">
                  <c:v>0.138173537172397</c:v>
                </c:pt>
                <c:pt idx="1301">
                  <c:v>0.133298423564486</c:v>
                </c:pt>
                <c:pt idx="1302">
                  <c:v>0.14046407899802</c:v>
                </c:pt>
                <c:pt idx="1303">
                  <c:v>0.139801135037697</c:v>
                </c:pt>
                <c:pt idx="1304">
                  <c:v>0.125756382986673</c:v>
                </c:pt>
                <c:pt idx="1305">
                  <c:v>0.127784761047532</c:v>
                </c:pt>
                <c:pt idx="1306">
                  <c:v>0.126646028013035</c:v>
                </c:pt>
                <c:pt idx="1307">
                  <c:v>0.129352605523688</c:v>
                </c:pt>
                <c:pt idx="1308">
                  <c:v>0.129463550415142</c:v>
                </c:pt>
                <c:pt idx="1309">
                  <c:v>0.13081773837428</c:v>
                </c:pt>
                <c:pt idx="1310">
                  <c:v>0.131018494040425</c:v>
                </c:pt>
                <c:pt idx="1311">
                  <c:v>0.130880123017924</c:v>
                </c:pt>
                <c:pt idx="1312">
                  <c:v>0.130035897622938</c:v>
                </c:pt>
                <c:pt idx="1313">
                  <c:v>0.126259880304131</c:v>
                </c:pt>
                <c:pt idx="1314">
                  <c:v>0.11093356728907</c:v>
                </c:pt>
                <c:pt idx="1315">
                  <c:v>0.10508863619245</c:v>
                </c:pt>
                <c:pt idx="1316">
                  <c:v>0.104608631748419</c:v>
                </c:pt>
                <c:pt idx="1317">
                  <c:v>0.10260896507882</c:v>
                </c:pt>
                <c:pt idx="1318">
                  <c:v>0.102421258303441</c:v>
                </c:pt>
                <c:pt idx="1319">
                  <c:v>0.10608459056545</c:v>
                </c:pt>
                <c:pt idx="1320">
                  <c:v>0.107598456989407</c:v>
                </c:pt>
                <c:pt idx="1321">
                  <c:v>0.110405505345178</c:v>
                </c:pt>
                <c:pt idx="1322">
                  <c:v>0.109751779229151</c:v>
                </c:pt>
                <c:pt idx="1323">
                  <c:v>0.113469189405637</c:v>
                </c:pt>
                <c:pt idx="1324">
                  <c:v>0.113694188526552</c:v>
                </c:pt>
                <c:pt idx="1325">
                  <c:v>0.113884298732642</c:v>
                </c:pt>
                <c:pt idx="1326">
                  <c:v>0.12041379773199</c:v>
                </c:pt>
                <c:pt idx="1327">
                  <c:v>0.123701413814488</c:v>
                </c:pt>
                <c:pt idx="1328">
                  <c:v>0.11815549785664</c:v>
                </c:pt>
                <c:pt idx="1329">
                  <c:v>0.113753005309083</c:v>
                </c:pt>
                <c:pt idx="1330">
                  <c:v>0.106726661531708</c:v>
                </c:pt>
                <c:pt idx="1331">
                  <c:v>0.110295600292461</c:v>
                </c:pt>
                <c:pt idx="1332">
                  <c:v>0.106535785141877</c:v>
                </c:pt>
                <c:pt idx="1333">
                  <c:v>0.106109869565574</c:v>
                </c:pt>
                <c:pt idx="1334">
                  <c:v>0.102266219157497</c:v>
                </c:pt>
                <c:pt idx="1335">
                  <c:v>0.104825261003948</c:v>
                </c:pt>
                <c:pt idx="1336">
                  <c:v>0.104959861272296</c:v>
                </c:pt>
                <c:pt idx="1337">
                  <c:v>0.102907197280273</c:v>
                </c:pt>
                <c:pt idx="1338">
                  <c:v>0.102974391113457</c:v>
                </c:pt>
                <c:pt idx="1339">
                  <c:v>0.100168586056765</c:v>
                </c:pt>
                <c:pt idx="1340">
                  <c:v>0.0986386560179156</c:v>
                </c:pt>
                <c:pt idx="1341">
                  <c:v>0.0991789089575037</c:v>
                </c:pt>
                <c:pt idx="1342">
                  <c:v>0.0949092554168471</c:v>
                </c:pt>
                <c:pt idx="1343">
                  <c:v>0.0970985609927765</c:v>
                </c:pt>
                <c:pt idx="1344">
                  <c:v>0.0938998160958751</c:v>
                </c:pt>
                <c:pt idx="1345">
                  <c:v>0.0940132932139047</c:v>
                </c:pt>
                <c:pt idx="1346">
                  <c:v>0.0959412408897163</c:v>
                </c:pt>
                <c:pt idx="1347">
                  <c:v>0.0916462801779836</c:v>
                </c:pt>
                <c:pt idx="1348">
                  <c:v>0.0947702515218041</c:v>
                </c:pt>
                <c:pt idx="1349">
                  <c:v>0.0872222453491117</c:v>
                </c:pt>
                <c:pt idx="1350">
                  <c:v>0.0903031058170169</c:v>
                </c:pt>
                <c:pt idx="1351">
                  <c:v>0.0890889748109065</c:v>
                </c:pt>
                <c:pt idx="1352">
                  <c:v>0.0866955881136348</c:v>
                </c:pt>
                <c:pt idx="1353">
                  <c:v>0.0912927355077393</c:v>
                </c:pt>
                <c:pt idx="1354">
                  <c:v>0.0878654012274132</c:v>
                </c:pt>
                <c:pt idx="1355">
                  <c:v>0.0851607925790656</c:v>
                </c:pt>
                <c:pt idx="1356">
                  <c:v>0.0857606030477087</c:v>
                </c:pt>
                <c:pt idx="1357">
                  <c:v>0.0844146771019212</c:v>
                </c:pt>
                <c:pt idx="1358">
                  <c:v>0.0829247247657971</c:v>
                </c:pt>
                <c:pt idx="1359">
                  <c:v>0.0805147806063251</c:v>
                </c:pt>
                <c:pt idx="1360">
                  <c:v>0.0832119101301822</c:v>
                </c:pt>
                <c:pt idx="1361">
                  <c:v>0.080413310182748</c:v>
                </c:pt>
                <c:pt idx="1362">
                  <c:v>0.0793896783850959</c:v>
                </c:pt>
                <c:pt idx="1363">
                  <c:v>0.0775315151009821</c:v>
                </c:pt>
                <c:pt idx="1364">
                  <c:v>0.0804159236351874</c:v>
                </c:pt>
                <c:pt idx="1365">
                  <c:v>0.0944992310702337</c:v>
                </c:pt>
                <c:pt idx="1366">
                  <c:v>0.0960644681876262</c:v>
                </c:pt>
                <c:pt idx="1367">
                  <c:v>0.098852042820059</c:v>
                </c:pt>
                <c:pt idx="1368">
                  <c:v>0.0959320705312585</c:v>
                </c:pt>
                <c:pt idx="1369">
                  <c:v>0.0972607656797911</c:v>
                </c:pt>
                <c:pt idx="1370">
                  <c:v>0.104885937099347</c:v>
                </c:pt>
                <c:pt idx="1371">
                  <c:v>0.105199884594254</c:v>
                </c:pt>
                <c:pt idx="1372">
                  <c:v>0.108034544585952</c:v>
                </c:pt>
                <c:pt idx="1373">
                  <c:v>0.108181615097605</c:v>
                </c:pt>
                <c:pt idx="1374">
                  <c:v>0.109591260195147</c:v>
                </c:pt>
                <c:pt idx="1375">
                  <c:v>0.109133433139456</c:v>
                </c:pt>
                <c:pt idx="1376">
                  <c:v>0.105848073633268</c:v>
                </c:pt>
                <c:pt idx="1377">
                  <c:v>0.109544565776579</c:v>
                </c:pt>
                <c:pt idx="1378">
                  <c:v>0.109028755972608</c:v>
                </c:pt>
                <c:pt idx="1379">
                  <c:v>0.114478035023382</c:v>
                </c:pt>
                <c:pt idx="1380">
                  <c:v>0.114826688968784</c:v>
                </c:pt>
                <c:pt idx="1381">
                  <c:v>0.12023191801208</c:v>
                </c:pt>
                <c:pt idx="1382">
                  <c:v>0.1198138379457</c:v>
                </c:pt>
                <c:pt idx="1383">
                  <c:v>0.122465021408873</c:v>
                </c:pt>
                <c:pt idx="1384">
                  <c:v>0.123345068240687</c:v>
                </c:pt>
                <c:pt idx="1385">
                  <c:v>0.122846178847757</c:v>
                </c:pt>
                <c:pt idx="1386">
                  <c:v>0.124712017362961</c:v>
                </c:pt>
                <c:pt idx="1387">
                  <c:v>0.124522963874516</c:v>
                </c:pt>
                <c:pt idx="1388">
                  <c:v>0.123916010665573</c:v>
                </c:pt>
                <c:pt idx="1389">
                  <c:v>0.122277421822653</c:v>
                </c:pt>
                <c:pt idx="1390">
                  <c:v>0.122849121552429</c:v>
                </c:pt>
                <c:pt idx="1391">
                  <c:v>0.124307364494545</c:v>
                </c:pt>
                <c:pt idx="1392">
                  <c:v>0.119259106968545</c:v>
                </c:pt>
                <c:pt idx="1393">
                  <c:v>0.115540155660752</c:v>
                </c:pt>
                <c:pt idx="1394">
                  <c:v>0.119395544380013</c:v>
                </c:pt>
                <c:pt idx="1395">
                  <c:v>0.120189653161349</c:v>
                </c:pt>
                <c:pt idx="1396">
                  <c:v>0.123976939852121</c:v>
                </c:pt>
                <c:pt idx="1397">
                  <c:v>0.121713390354603</c:v>
                </c:pt>
                <c:pt idx="1398">
                  <c:v>0.124886495002978</c:v>
                </c:pt>
                <c:pt idx="1399">
                  <c:v>0.127674982581387</c:v>
                </c:pt>
                <c:pt idx="1400">
                  <c:v>0.135029461061183</c:v>
                </c:pt>
                <c:pt idx="1401">
                  <c:v>0.136846509611589</c:v>
                </c:pt>
                <c:pt idx="1402">
                  <c:v>0.136853818883673</c:v>
                </c:pt>
                <c:pt idx="1403">
                  <c:v>0.136587709330803</c:v>
                </c:pt>
                <c:pt idx="1404">
                  <c:v>0.135474634236833</c:v>
                </c:pt>
                <c:pt idx="1405">
                  <c:v>0.140018997520526</c:v>
                </c:pt>
                <c:pt idx="1406">
                  <c:v>0.141650992287289</c:v>
                </c:pt>
                <c:pt idx="1407">
                  <c:v>0.139909660352014</c:v>
                </c:pt>
                <c:pt idx="1408">
                  <c:v>0.133460173441605</c:v>
                </c:pt>
                <c:pt idx="1409">
                  <c:v>0.129418473515003</c:v>
                </c:pt>
                <c:pt idx="1410">
                  <c:v>0.130188354835849</c:v>
                </c:pt>
                <c:pt idx="1411">
                  <c:v>0.131308936838659</c:v>
                </c:pt>
                <c:pt idx="1412">
                  <c:v>0.129738795707825</c:v>
                </c:pt>
                <c:pt idx="1413">
                  <c:v>0.131766212627834</c:v>
                </c:pt>
                <c:pt idx="1414">
                  <c:v>0.131436162626789</c:v>
                </c:pt>
                <c:pt idx="1415">
                  <c:v>0.125584242535863</c:v>
                </c:pt>
                <c:pt idx="1416">
                  <c:v>0.121069135129034</c:v>
                </c:pt>
                <c:pt idx="1417">
                  <c:v>0.121715979282619</c:v>
                </c:pt>
                <c:pt idx="1418">
                  <c:v>0.122666280577749</c:v>
                </c:pt>
                <c:pt idx="1419">
                  <c:v>0.121985466948425</c:v>
                </c:pt>
                <c:pt idx="1420">
                  <c:v>0.122902775407266</c:v>
                </c:pt>
                <c:pt idx="1421">
                  <c:v>0.128269863639286</c:v>
                </c:pt>
                <c:pt idx="1422">
                  <c:v>0.127872805520241</c:v>
                </c:pt>
                <c:pt idx="1423">
                  <c:v>0.128075328803873</c:v>
                </c:pt>
                <c:pt idx="1424">
                  <c:v>0.129605034172535</c:v>
                </c:pt>
                <c:pt idx="1425">
                  <c:v>0.126957260934053</c:v>
                </c:pt>
                <c:pt idx="1426">
                  <c:v>0.120838185499988</c:v>
                </c:pt>
                <c:pt idx="1427">
                  <c:v>0.11999919137932</c:v>
                </c:pt>
                <c:pt idx="1428">
                  <c:v>0.12196914503062</c:v>
                </c:pt>
                <c:pt idx="1429">
                  <c:v>0.121119821490927</c:v>
                </c:pt>
                <c:pt idx="1430">
                  <c:v>0.120247372567953</c:v>
                </c:pt>
                <c:pt idx="1431">
                  <c:v>0.089421967753038</c:v>
                </c:pt>
                <c:pt idx="1432">
                  <c:v>0.0846350368663413</c:v>
                </c:pt>
                <c:pt idx="1433">
                  <c:v>0.0859057651731683</c:v>
                </c:pt>
                <c:pt idx="1434">
                  <c:v>0.0855513842741098</c:v>
                </c:pt>
                <c:pt idx="1435">
                  <c:v>0.0826220758301792</c:v>
                </c:pt>
                <c:pt idx="1436">
                  <c:v>0.0804912170443714</c:v>
                </c:pt>
                <c:pt idx="1437">
                  <c:v>0.0728718369059453</c:v>
                </c:pt>
                <c:pt idx="1438">
                  <c:v>0.0727195793974316</c:v>
                </c:pt>
                <c:pt idx="1439">
                  <c:v>0.0723369728063919</c:v>
                </c:pt>
                <c:pt idx="1440">
                  <c:v>0.0681706479872436</c:v>
                </c:pt>
                <c:pt idx="1441">
                  <c:v>0.0680416829595051</c:v>
                </c:pt>
                <c:pt idx="1442">
                  <c:v>0.0683652660202311</c:v>
                </c:pt>
                <c:pt idx="1443">
                  <c:v>0.0694328775699253</c:v>
                </c:pt>
                <c:pt idx="1444">
                  <c:v>0.075616805046475</c:v>
                </c:pt>
                <c:pt idx="1445">
                  <c:v>0.069502756892226</c:v>
                </c:pt>
                <c:pt idx="1446">
                  <c:v>0.0755046817447721</c:v>
                </c:pt>
                <c:pt idx="1447">
                  <c:v>0.0721497618076115</c:v>
                </c:pt>
                <c:pt idx="1448">
                  <c:v>0.0841136205978655</c:v>
                </c:pt>
                <c:pt idx="1449">
                  <c:v>0.0840970177763786</c:v>
                </c:pt>
                <c:pt idx="1450">
                  <c:v>0.0860542195138628</c:v>
                </c:pt>
                <c:pt idx="1451">
                  <c:v>0.084609471906992</c:v>
                </c:pt>
                <c:pt idx="1452">
                  <c:v>0.0773711324395005</c:v>
                </c:pt>
                <c:pt idx="1453">
                  <c:v>0.0768762704783084</c:v>
                </c:pt>
                <c:pt idx="1454">
                  <c:v>0.0792392738163233</c:v>
                </c:pt>
                <c:pt idx="1455">
                  <c:v>0.0798752241759311</c:v>
                </c:pt>
                <c:pt idx="1456">
                  <c:v>0.0775588309342696</c:v>
                </c:pt>
                <c:pt idx="1457">
                  <c:v>0.0822466635300091</c:v>
                </c:pt>
                <c:pt idx="1458">
                  <c:v>0.0845306475194384</c:v>
                </c:pt>
                <c:pt idx="1459">
                  <c:v>0.0878007931389994</c:v>
                </c:pt>
                <c:pt idx="1460">
                  <c:v>0.0884101400639526</c:v>
                </c:pt>
                <c:pt idx="1461">
                  <c:v>0.0990539537666501</c:v>
                </c:pt>
                <c:pt idx="1462">
                  <c:v>0.099061938837847</c:v>
                </c:pt>
                <c:pt idx="1463">
                  <c:v>0.0951513746655799</c:v>
                </c:pt>
                <c:pt idx="1464">
                  <c:v>0.0996474509960236</c:v>
                </c:pt>
                <c:pt idx="1465">
                  <c:v>0.0898142689937164</c:v>
                </c:pt>
                <c:pt idx="1466">
                  <c:v>0.0876378228532415</c:v>
                </c:pt>
                <c:pt idx="1467">
                  <c:v>0.0887199799165808</c:v>
                </c:pt>
                <c:pt idx="1468">
                  <c:v>0.0872089877968552</c:v>
                </c:pt>
                <c:pt idx="1469">
                  <c:v>0.0871030649944966</c:v>
                </c:pt>
                <c:pt idx="1470">
                  <c:v>0.0870398831634251</c:v>
                </c:pt>
                <c:pt idx="1471">
                  <c:v>0.086543909092163</c:v>
                </c:pt>
                <c:pt idx="1472">
                  <c:v>0.0961969003326572</c:v>
                </c:pt>
                <c:pt idx="1473">
                  <c:v>0.0961128464862143</c:v>
                </c:pt>
                <c:pt idx="1474">
                  <c:v>0.104158465152931</c:v>
                </c:pt>
                <c:pt idx="1475">
                  <c:v>0.106986709943681</c:v>
                </c:pt>
                <c:pt idx="1476">
                  <c:v>0.10575545777026</c:v>
                </c:pt>
                <c:pt idx="1477">
                  <c:v>0.110625000923856</c:v>
                </c:pt>
                <c:pt idx="1478">
                  <c:v>0.110418714618481</c:v>
                </c:pt>
                <c:pt idx="1479">
                  <c:v>0.113295844270705</c:v>
                </c:pt>
                <c:pt idx="1480">
                  <c:v>0.15645911482369</c:v>
                </c:pt>
                <c:pt idx="1481">
                  <c:v>0.162852461358284</c:v>
                </c:pt>
                <c:pt idx="1482">
                  <c:v>0.161549803580066</c:v>
                </c:pt>
                <c:pt idx="1483">
                  <c:v>0.156299088455611</c:v>
                </c:pt>
                <c:pt idx="1484">
                  <c:v>0.157805487850146</c:v>
                </c:pt>
                <c:pt idx="1485">
                  <c:v>0.161025609824123</c:v>
                </c:pt>
                <c:pt idx="1486">
                  <c:v>0.161622044497041</c:v>
                </c:pt>
                <c:pt idx="1487">
                  <c:v>0.166806913618188</c:v>
                </c:pt>
                <c:pt idx="1488">
                  <c:v>0.16702325371818</c:v>
                </c:pt>
                <c:pt idx="1489">
                  <c:v>0.168024459918272</c:v>
                </c:pt>
                <c:pt idx="1490">
                  <c:v>0.168422158442812</c:v>
                </c:pt>
                <c:pt idx="1491">
                  <c:v>0.166928775506645</c:v>
                </c:pt>
                <c:pt idx="1492">
                  <c:v>0.16485566212844</c:v>
                </c:pt>
                <c:pt idx="1493">
                  <c:v>0.165644823854424</c:v>
                </c:pt>
                <c:pt idx="1494">
                  <c:v>0.166196888642327</c:v>
                </c:pt>
                <c:pt idx="1495">
                  <c:v>0.165508743519378</c:v>
                </c:pt>
                <c:pt idx="1496">
                  <c:v>0.162264557768631</c:v>
                </c:pt>
                <c:pt idx="1497">
                  <c:v>0.163413525468011</c:v>
                </c:pt>
                <c:pt idx="1498">
                  <c:v>0.15530754543741</c:v>
                </c:pt>
                <c:pt idx="1499">
                  <c:v>0.133444450500192</c:v>
                </c:pt>
                <c:pt idx="1500">
                  <c:v>0.133550127153516</c:v>
                </c:pt>
                <c:pt idx="1501">
                  <c:v>0.132197040160064</c:v>
                </c:pt>
                <c:pt idx="1502">
                  <c:v>0.136053126517869</c:v>
                </c:pt>
                <c:pt idx="1503">
                  <c:v>0.135786603992162</c:v>
                </c:pt>
                <c:pt idx="1504">
                  <c:v>0.135069528783632</c:v>
                </c:pt>
                <c:pt idx="1505">
                  <c:v>0.134762798330056</c:v>
                </c:pt>
                <c:pt idx="1506">
                  <c:v>0.135868671602781</c:v>
                </c:pt>
                <c:pt idx="1507">
                  <c:v>0.137099151357618</c:v>
                </c:pt>
                <c:pt idx="1508">
                  <c:v>0.133466940683733</c:v>
                </c:pt>
                <c:pt idx="1509">
                  <c:v>0.129443636174255</c:v>
                </c:pt>
                <c:pt idx="1510">
                  <c:v>0.126337713863899</c:v>
                </c:pt>
                <c:pt idx="1511">
                  <c:v>0.12741781066587</c:v>
                </c:pt>
                <c:pt idx="1512">
                  <c:v>0.126994467187993</c:v>
                </c:pt>
                <c:pt idx="1513">
                  <c:v>0.131429720839108</c:v>
                </c:pt>
                <c:pt idx="1514">
                  <c:v>0.126985719106468</c:v>
                </c:pt>
                <c:pt idx="1515">
                  <c:v>0.125966817022308</c:v>
                </c:pt>
                <c:pt idx="1516">
                  <c:v>0.125910031729483</c:v>
                </c:pt>
                <c:pt idx="1517">
                  <c:v>0.124565982374922</c:v>
                </c:pt>
                <c:pt idx="1518">
                  <c:v>0.12538648662471</c:v>
                </c:pt>
                <c:pt idx="1519">
                  <c:v>0.126147427348557</c:v>
                </c:pt>
                <c:pt idx="1520">
                  <c:v>0.125295653459927</c:v>
                </c:pt>
                <c:pt idx="1521">
                  <c:v>0.125129803653238</c:v>
                </c:pt>
                <c:pt idx="1522">
                  <c:v>0.124914604136703</c:v>
                </c:pt>
                <c:pt idx="1523">
                  <c:v>0.12306143711135</c:v>
                </c:pt>
                <c:pt idx="1524">
                  <c:v>0.123252885162842</c:v>
                </c:pt>
                <c:pt idx="1525">
                  <c:v>0.121510129373086</c:v>
                </c:pt>
                <c:pt idx="1526">
                  <c:v>0.120872971034854</c:v>
                </c:pt>
                <c:pt idx="1527">
                  <c:v>0.11298397567808</c:v>
                </c:pt>
                <c:pt idx="1528">
                  <c:v>0.114292506014282</c:v>
                </c:pt>
                <c:pt idx="1529">
                  <c:v>0.117498838495544</c:v>
                </c:pt>
                <c:pt idx="1530">
                  <c:v>0.115843468229626</c:v>
                </c:pt>
                <c:pt idx="1531">
                  <c:v>0.118632076109795</c:v>
                </c:pt>
                <c:pt idx="1532">
                  <c:v>0.11687076430972</c:v>
                </c:pt>
                <c:pt idx="1533">
                  <c:v>0.123001020945396</c:v>
                </c:pt>
                <c:pt idx="1534">
                  <c:v>0.123554736763458</c:v>
                </c:pt>
                <c:pt idx="1535">
                  <c:v>0.124232752113925</c:v>
                </c:pt>
                <c:pt idx="1536">
                  <c:v>0.122511947087774</c:v>
                </c:pt>
                <c:pt idx="1537">
                  <c:v>0.126025269474593</c:v>
                </c:pt>
                <c:pt idx="1538">
                  <c:v>0.123999266364871</c:v>
                </c:pt>
                <c:pt idx="1539">
                  <c:v>0.124788123119524</c:v>
                </c:pt>
                <c:pt idx="1540">
                  <c:v>0.124554645056633</c:v>
                </c:pt>
                <c:pt idx="1541">
                  <c:v>0.124696602371081</c:v>
                </c:pt>
                <c:pt idx="1542">
                  <c:v>0.123436556983922</c:v>
                </c:pt>
                <c:pt idx="1543">
                  <c:v>0.119280556242058</c:v>
                </c:pt>
                <c:pt idx="1544">
                  <c:v>0.11918476476422</c:v>
                </c:pt>
                <c:pt idx="1545">
                  <c:v>0.118164978033617</c:v>
                </c:pt>
                <c:pt idx="1546">
                  <c:v>0.0801734505563444</c:v>
                </c:pt>
                <c:pt idx="1547">
                  <c:v>0.0739979529865506</c:v>
                </c:pt>
                <c:pt idx="1548">
                  <c:v>0.0767410606102357</c:v>
                </c:pt>
              </c:numCache>
            </c:numRef>
          </c:yVal>
          <c:smooth val="0"/>
        </c:ser>
        <c:ser>
          <c:idx val="9"/>
          <c:order val="1"/>
          <c:tx>
            <c:strRef>
              <c:f>'RR beta'!$K$2</c:f>
              <c:strCache>
                <c:ptCount val="1"/>
                <c:pt idx="0">
                  <c:v>EURUSD 6m RR Beta</c:v>
                </c:pt>
              </c:strCache>
            </c:strRef>
          </c:tx>
          <c:spPr>
            <a:ln w="12700">
              <a:solidFill>
                <a:srgbClr val="008000"/>
              </a:solidFill>
            </a:ln>
          </c:spPr>
          <c:marker>
            <c:symbol val="none"/>
          </c:marker>
          <c:xVal>
            <c:numRef>
              <c:f>'RR beta'!$A$3:$A$1551</c:f>
              <c:numCache>
                <c:formatCode>d\-mmm\-yy</c:formatCode>
                <c:ptCount val="1549"/>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39441.0</c:v>
                </c:pt>
                <c:pt idx="202">
                  <c:v>39442.0</c:v>
                </c:pt>
                <c:pt idx="203">
                  <c:v>39443.0</c:v>
                </c:pt>
                <c:pt idx="204">
                  <c:v>39444.0</c:v>
                </c:pt>
                <c:pt idx="205">
                  <c:v>39447.0</c:v>
                </c:pt>
                <c:pt idx="206">
                  <c:v>39448.0</c:v>
                </c:pt>
                <c:pt idx="207">
                  <c:v>39449.0</c:v>
                </c:pt>
                <c:pt idx="208">
                  <c:v>39450.0</c:v>
                </c:pt>
                <c:pt idx="209">
                  <c:v>39451.0</c:v>
                </c:pt>
                <c:pt idx="210">
                  <c:v>39454.0</c:v>
                </c:pt>
                <c:pt idx="211">
                  <c:v>39455.0</c:v>
                </c:pt>
                <c:pt idx="212">
                  <c:v>39456.0</c:v>
                </c:pt>
                <c:pt idx="213">
                  <c:v>39457.0</c:v>
                </c:pt>
                <c:pt idx="214">
                  <c:v>39458.0</c:v>
                </c:pt>
                <c:pt idx="215">
                  <c:v>39461.0</c:v>
                </c:pt>
                <c:pt idx="216">
                  <c:v>39462.0</c:v>
                </c:pt>
                <c:pt idx="217">
                  <c:v>39463.0</c:v>
                </c:pt>
                <c:pt idx="218">
                  <c:v>39464.0</c:v>
                </c:pt>
                <c:pt idx="219">
                  <c:v>39465.0</c:v>
                </c:pt>
                <c:pt idx="220">
                  <c:v>39468.0</c:v>
                </c:pt>
                <c:pt idx="221">
                  <c:v>39469.0</c:v>
                </c:pt>
                <c:pt idx="222">
                  <c:v>39470.0</c:v>
                </c:pt>
                <c:pt idx="223">
                  <c:v>39471.0</c:v>
                </c:pt>
                <c:pt idx="224">
                  <c:v>39472.0</c:v>
                </c:pt>
                <c:pt idx="225">
                  <c:v>39475.0</c:v>
                </c:pt>
                <c:pt idx="226">
                  <c:v>39476.0</c:v>
                </c:pt>
                <c:pt idx="227">
                  <c:v>39477.0</c:v>
                </c:pt>
                <c:pt idx="228">
                  <c:v>39478.0</c:v>
                </c:pt>
                <c:pt idx="229">
                  <c:v>39479.0</c:v>
                </c:pt>
                <c:pt idx="230">
                  <c:v>39482.0</c:v>
                </c:pt>
                <c:pt idx="231">
                  <c:v>39483.0</c:v>
                </c:pt>
                <c:pt idx="232">
                  <c:v>39484.0</c:v>
                </c:pt>
                <c:pt idx="233">
                  <c:v>39485.0</c:v>
                </c:pt>
                <c:pt idx="234">
                  <c:v>39486.0</c:v>
                </c:pt>
                <c:pt idx="235">
                  <c:v>39489.0</c:v>
                </c:pt>
                <c:pt idx="236">
                  <c:v>39490.0</c:v>
                </c:pt>
                <c:pt idx="237">
                  <c:v>39491.0</c:v>
                </c:pt>
                <c:pt idx="238">
                  <c:v>39492.0</c:v>
                </c:pt>
                <c:pt idx="239">
                  <c:v>39493.0</c:v>
                </c:pt>
                <c:pt idx="240">
                  <c:v>39496.0</c:v>
                </c:pt>
                <c:pt idx="241">
                  <c:v>39497.0</c:v>
                </c:pt>
                <c:pt idx="242">
                  <c:v>39498.0</c:v>
                </c:pt>
                <c:pt idx="243">
                  <c:v>39499.0</c:v>
                </c:pt>
                <c:pt idx="244">
                  <c:v>39500.0</c:v>
                </c:pt>
                <c:pt idx="245">
                  <c:v>39503.0</c:v>
                </c:pt>
                <c:pt idx="246">
                  <c:v>39504.0</c:v>
                </c:pt>
                <c:pt idx="247">
                  <c:v>39505.0</c:v>
                </c:pt>
                <c:pt idx="248">
                  <c:v>39506.0</c:v>
                </c:pt>
                <c:pt idx="249">
                  <c:v>39507.0</c:v>
                </c:pt>
                <c:pt idx="250">
                  <c:v>39510.0</c:v>
                </c:pt>
                <c:pt idx="251">
                  <c:v>39511.0</c:v>
                </c:pt>
                <c:pt idx="252">
                  <c:v>39512.0</c:v>
                </c:pt>
                <c:pt idx="253">
                  <c:v>39513.0</c:v>
                </c:pt>
                <c:pt idx="254">
                  <c:v>39514.0</c:v>
                </c:pt>
                <c:pt idx="255">
                  <c:v>39517.0</c:v>
                </c:pt>
                <c:pt idx="256">
                  <c:v>39518.0</c:v>
                </c:pt>
                <c:pt idx="257">
                  <c:v>39519.0</c:v>
                </c:pt>
                <c:pt idx="258">
                  <c:v>39521.0</c:v>
                </c:pt>
                <c:pt idx="259">
                  <c:v>39524.0</c:v>
                </c:pt>
                <c:pt idx="260">
                  <c:v>39525.0</c:v>
                </c:pt>
                <c:pt idx="261">
                  <c:v>39526.0</c:v>
                </c:pt>
                <c:pt idx="262">
                  <c:v>39527.0</c:v>
                </c:pt>
                <c:pt idx="263">
                  <c:v>39528.0</c:v>
                </c:pt>
                <c:pt idx="264">
                  <c:v>39531.0</c:v>
                </c:pt>
                <c:pt idx="265">
                  <c:v>39532.0</c:v>
                </c:pt>
                <c:pt idx="266">
                  <c:v>39533.0</c:v>
                </c:pt>
                <c:pt idx="267">
                  <c:v>39534.0</c:v>
                </c:pt>
                <c:pt idx="268">
                  <c:v>39535.0</c:v>
                </c:pt>
                <c:pt idx="269">
                  <c:v>39538.0</c:v>
                </c:pt>
                <c:pt idx="270">
                  <c:v>39539.0</c:v>
                </c:pt>
                <c:pt idx="271">
                  <c:v>39540.0</c:v>
                </c:pt>
                <c:pt idx="272">
                  <c:v>39541.0</c:v>
                </c:pt>
                <c:pt idx="273">
                  <c:v>39542.0</c:v>
                </c:pt>
                <c:pt idx="274">
                  <c:v>39545.0</c:v>
                </c:pt>
                <c:pt idx="275">
                  <c:v>39546.0</c:v>
                </c:pt>
                <c:pt idx="276">
                  <c:v>39547.0</c:v>
                </c:pt>
                <c:pt idx="277">
                  <c:v>39548.0</c:v>
                </c:pt>
                <c:pt idx="278">
                  <c:v>39549.0</c:v>
                </c:pt>
                <c:pt idx="279">
                  <c:v>39552.0</c:v>
                </c:pt>
                <c:pt idx="280">
                  <c:v>39553.0</c:v>
                </c:pt>
                <c:pt idx="281">
                  <c:v>39554.0</c:v>
                </c:pt>
                <c:pt idx="282">
                  <c:v>39555.0</c:v>
                </c:pt>
                <c:pt idx="283">
                  <c:v>39556.0</c:v>
                </c:pt>
                <c:pt idx="284">
                  <c:v>39559.0</c:v>
                </c:pt>
                <c:pt idx="285">
                  <c:v>39560.0</c:v>
                </c:pt>
                <c:pt idx="286">
                  <c:v>39561.0</c:v>
                </c:pt>
                <c:pt idx="287">
                  <c:v>39562.0</c:v>
                </c:pt>
                <c:pt idx="288">
                  <c:v>39563.0</c:v>
                </c:pt>
                <c:pt idx="289">
                  <c:v>39566.0</c:v>
                </c:pt>
                <c:pt idx="290">
                  <c:v>39567.0</c:v>
                </c:pt>
                <c:pt idx="291">
                  <c:v>39568.0</c:v>
                </c:pt>
                <c:pt idx="292">
                  <c:v>39569.0</c:v>
                </c:pt>
                <c:pt idx="293">
                  <c:v>39570.0</c:v>
                </c:pt>
                <c:pt idx="294">
                  <c:v>39573.0</c:v>
                </c:pt>
                <c:pt idx="295">
                  <c:v>39574.0</c:v>
                </c:pt>
                <c:pt idx="296">
                  <c:v>39575.0</c:v>
                </c:pt>
                <c:pt idx="297">
                  <c:v>39576.0</c:v>
                </c:pt>
                <c:pt idx="298">
                  <c:v>39577.0</c:v>
                </c:pt>
                <c:pt idx="299">
                  <c:v>39580.0</c:v>
                </c:pt>
                <c:pt idx="300">
                  <c:v>39581.0</c:v>
                </c:pt>
                <c:pt idx="301">
                  <c:v>39582.0</c:v>
                </c:pt>
                <c:pt idx="302">
                  <c:v>39583.0</c:v>
                </c:pt>
                <c:pt idx="303">
                  <c:v>39584.0</c:v>
                </c:pt>
                <c:pt idx="304">
                  <c:v>39587.0</c:v>
                </c:pt>
                <c:pt idx="305">
                  <c:v>39588.0</c:v>
                </c:pt>
                <c:pt idx="306">
                  <c:v>39589.0</c:v>
                </c:pt>
                <c:pt idx="307">
                  <c:v>39591.0</c:v>
                </c:pt>
                <c:pt idx="308">
                  <c:v>39594.0</c:v>
                </c:pt>
                <c:pt idx="309">
                  <c:v>39595.0</c:v>
                </c:pt>
                <c:pt idx="310">
                  <c:v>39596.0</c:v>
                </c:pt>
                <c:pt idx="311">
                  <c:v>39597.0</c:v>
                </c:pt>
                <c:pt idx="312">
                  <c:v>39598.0</c:v>
                </c:pt>
                <c:pt idx="313">
                  <c:v>39601.0</c:v>
                </c:pt>
                <c:pt idx="314">
                  <c:v>39602.0</c:v>
                </c:pt>
                <c:pt idx="315">
                  <c:v>39603.0</c:v>
                </c:pt>
                <c:pt idx="316">
                  <c:v>39604.0</c:v>
                </c:pt>
                <c:pt idx="317">
                  <c:v>39605.0</c:v>
                </c:pt>
                <c:pt idx="318">
                  <c:v>39608.0</c:v>
                </c:pt>
                <c:pt idx="319">
                  <c:v>39609.0</c:v>
                </c:pt>
                <c:pt idx="320">
                  <c:v>39610.0</c:v>
                </c:pt>
                <c:pt idx="321">
                  <c:v>39611.0</c:v>
                </c:pt>
                <c:pt idx="322">
                  <c:v>39612.0</c:v>
                </c:pt>
                <c:pt idx="323">
                  <c:v>39615.0</c:v>
                </c:pt>
                <c:pt idx="324">
                  <c:v>39616.0</c:v>
                </c:pt>
                <c:pt idx="325">
                  <c:v>39618.0</c:v>
                </c:pt>
                <c:pt idx="326">
                  <c:v>39619.0</c:v>
                </c:pt>
                <c:pt idx="327">
                  <c:v>39622.0</c:v>
                </c:pt>
                <c:pt idx="328">
                  <c:v>39623.0</c:v>
                </c:pt>
                <c:pt idx="329">
                  <c:v>39624.0</c:v>
                </c:pt>
                <c:pt idx="330">
                  <c:v>39625.0</c:v>
                </c:pt>
                <c:pt idx="331">
                  <c:v>39626.0</c:v>
                </c:pt>
                <c:pt idx="332">
                  <c:v>39629.0</c:v>
                </c:pt>
                <c:pt idx="333">
                  <c:v>39630.0</c:v>
                </c:pt>
                <c:pt idx="334">
                  <c:v>39631.0</c:v>
                </c:pt>
                <c:pt idx="335">
                  <c:v>39632.0</c:v>
                </c:pt>
                <c:pt idx="336">
                  <c:v>39633.0</c:v>
                </c:pt>
                <c:pt idx="337">
                  <c:v>39636.0</c:v>
                </c:pt>
                <c:pt idx="338">
                  <c:v>39637.0</c:v>
                </c:pt>
                <c:pt idx="339">
                  <c:v>39638.0</c:v>
                </c:pt>
                <c:pt idx="340">
                  <c:v>39639.0</c:v>
                </c:pt>
                <c:pt idx="341">
                  <c:v>39640.0</c:v>
                </c:pt>
                <c:pt idx="342">
                  <c:v>39643.0</c:v>
                </c:pt>
                <c:pt idx="343">
                  <c:v>39644.0</c:v>
                </c:pt>
                <c:pt idx="344">
                  <c:v>39645.0</c:v>
                </c:pt>
                <c:pt idx="345">
                  <c:v>39646.0</c:v>
                </c:pt>
                <c:pt idx="346">
                  <c:v>39647.0</c:v>
                </c:pt>
                <c:pt idx="347">
                  <c:v>39653.0</c:v>
                </c:pt>
                <c:pt idx="348">
                  <c:v>39654.0</c:v>
                </c:pt>
                <c:pt idx="349">
                  <c:v>39657.0</c:v>
                </c:pt>
                <c:pt idx="350">
                  <c:v>39666.0</c:v>
                </c:pt>
                <c:pt idx="351">
                  <c:v>39667.0</c:v>
                </c:pt>
                <c:pt idx="352">
                  <c:v>39668.0</c:v>
                </c:pt>
                <c:pt idx="353">
                  <c:v>39671.0</c:v>
                </c:pt>
                <c:pt idx="354">
                  <c:v>39672.0</c:v>
                </c:pt>
                <c:pt idx="355">
                  <c:v>39673.0</c:v>
                </c:pt>
                <c:pt idx="356">
                  <c:v>39674.0</c:v>
                </c:pt>
                <c:pt idx="357">
                  <c:v>39675.0</c:v>
                </c:pt>
                <c:pt idx="358">
                  <c:v>39678.0</c:v>
                </c:pt>
                <c:pt idx="359">
                  <c:v>39679.0</c:v>
                </c:pt>
                <c:pt idx="360">
                  <c:v>39680.0</c:v>
                </c:pt>
                <c:pt idx="361">
                  <c:v>39681.0</c:v>
                </c:pt>
                <c:pt idx="362">
                  <c:v>39682.0</c:v>
                </c:pt>
                <c:pt idx="363">
                  <c:v>39685.0</c:v>
                </c:pt>
                <c:pt idx="364">
                  <c:v>39686.0</c:v>
                </c:pt>
                <c:pt idx="365">
                  <c:v>39687.0</c:v>
                </c:pt>
                <c:pt idx="366">
                  <c:v>39688.0</c:v>
                </c:pt>
                <c:pt idx="367">
                  <c:v>39689.0</c:v>
                </c:pt>
                <c:pt idx="368">
                  <c:v>39692.0</c:v>
                </c:pt>
                <c:pt idx="369">
                  <c:v>39693.0</c:v>
                </c:pt>
                <c:pt idx="370">
                  <c:v>39694.0</c:v>
                </c:pt>
                <c:pt idx="371">
                  <c:v>39695.0</c:v>
                </c:pt>
                <c:pt idx="372">
                  <c:v>39696.0</c:v>
                </c:pt>
                <c:pt idx="373">
                  <c:v>39699.0</c:v>
                </c:pt>
                <c:pt idx="374">
                  <c:v>39700.0</c:v>
                </c:pt>
                <c:pt idx="375">
                  <c:v>39701.0</c:v>
                </c:pt>
                <c:pt idx="376">
                  <c:v>39702.0</c:v>
                </c:pt>
                <c:pt idx="377">
                  <c:v>39703.0</c:v>
                </c:pt>
                <c:pt idx="378">
                  <c:v>39706.0</c:v>
                </c:pt>
                <c:pt idx="379">
                  <c:v>39707.0</c:v>
                </c:pt>
                <c:pt idx="380">
                  <c:v>39708.0</c:v>
                </c:pt>
                <c:pt idx="381">
                  <c:v>39713.0</c:v>
                </c:pt>
                <c:pt idx="382">
                  <c:v>39714.0</c:v>
                </c:pt>
                <c:pt idx="383">
                  <c:v>39715.0</c:v>
                </c:pt>
                <c:pt idx="384">
                  <c:v>39716.0</c:v>
                </c:pt>
                <c:pt idx="385">
                  <c:v>39717.0</c:v>
                </c:pt>
                <c:pt idx="386">
                  <c:v>39721.0</c:v>
                </c:pt>
                <c:pt idx="387">
                  <c:v>39722.0</c:v>
                </c:pt>
                <c:pt idx="388">
                  <c:v>39723.0</c:v>
                </c:pt>
                <c:pt idx="389">
                  <c:v>39724.0</c:v>
                </c:pt>
                <c:pt idx="390">
                  <c:v>39727.0</c:v>
                </c:pt>
                <c:pt idx="391">
                  <c:v>39728.0</c:v>
                </c:pt>
                <c:pt idx="392">
                  <c:v>39729.0</c:v>
                </c:pt>
                <c:pt idx="393">
                  <c:v>39730.0</c:v>
                </c:pt>
                <c:pt idx="394">
                  <c:v>39731.0</c:v>
                </c:pt>
                <c:pt idx="395">
                  <c:v>39735.0</c:v>
                </c:pt>
                <c:pt idx="396">
                  <c:v>39736.0</c:v>
                </c:pt>
                <c:pt idx="397">
                  <c:v>39737.0</c:v>
                </c:pt>
                <c:pt idx="398">
                  <c:v>39738.0</c:v>
                </c:pt>
                <c:pt idx="399">
                  <c:v>39741.0</c:v>
                </c:pt>
                <c:pt idx="400">
                  <c:v>39742.0</c:v>
                </c:pt>
                <c:pt idx="401">
                  <c:v>39743.0</c:v>
                </c:pt>
                <c:pt idx="402">
                  <c:v>39744.0</c:v>
                </c:pt>
                <c:pt idx="403">
                  <c:v>39745.0</c:v>
                </c:pt>
                <c:pt idx="404">
                  <c:v>39748.0</c:v>
                </c:pt>
                <c:pt idx="405">
                  <c:v>39749.0</c:v>
                </c:pt>
                <c:pt idx="406">
                  <c:v>39750.0</c:v>
                </c:pt>
                <c:pt idx="407">
                  <c:v>39751.0</c:v>
                </c:pt>
                <c:pt idx="408">
                  <c:v>39752.0</c:v>
                </c:pt>
                <c:pt idx="409">
                  <c:v>39755.0</c:v>
                </c:pt>
                <c:pt idx="410">
                  <c:v>39756.0</c:v>
                </c:pt>
                <c:pt idx="411">
                  <c:v>39757.0</c:v>
                </c:pt>
                <c:pt idx="412">
                  <c:v>39758.0</c:v>
                </c:pt>
                <c:pt idx="413">
                  <c:v>39759.0</c:v>
                </c:pt>
                <c:pt idx="414">
                  <c:v>39762.0</c:v>
                </c:pt>
                <c:pt idx="415">
                  <c:v>39763.0</c:v>
                </c:pt>
                <c:pt idx="416">
                  <c:v>39764.0</c:v>
                </c:pt>
                <c:pt idx="417">
                  <c:v>39765.0</c:v>
                </c:pt>
                <c:pt idx="418">
                  <c:v>39766.0</c:v>
                </c:pt>
                <c:pt idx="419">
                  <c:v>39769.0</c:v>
                </c:pt>
                <c:pt idx="420">
                  <c:v>39770.0</c:v>
                </c:pt>
                <c:pt idx="421">
                  <c:v>39771.0</c:v>
                </c:pt>
                <c:pt idx="422">
                  <c:v>39772.0</c:v>
                </c:pt>
                <c:pt idx="423">
                  <c:v>39773.0</c:v>
                </c:pt>
                <c:pt idx="424">
                  <c:v>39776.0</c:v>
                </c:pt>
                <c:pt idx="425">
                  <c:v>39777.0</c:v>
                </c:pt>
                <c:pt idx="426">
                  <c:v>39778.0</c:v>
                </c:pt>
                <c:pt idx="427">
                  <c:v>39779.0</c:v>
                </c:pt>
                <c:pt idx="428">
                  <c:v>39780.0</c:v>
                </c:pt>
                <c:pt idx="429">
                  <c:v>39783.0</c:v>
                </c:pt>
                <c:pt idx="430">
                  <c:v>39784.0</c:v>
                </c:pt>
                <c:pt idx="431">
                  <c:v>39785.0</c:v>
                </c:pt>
                <c:pt idx="432">
                  <c:v>39786.0</c:v>
                </c:pt>
                <c:pt idx="433">
                  <c:v>39787.0</c:v>
                </c:pt>
                <c:pt idx="434">
                  <c:v>39790.0</c:v>
                </c:pt>
                <c:pt idx="435">
                  <c:v>39791.0</c:v>
                </c:pt>
                <c:pt idx="436">
                  <c:v>39792.0</c:v>
                </c:pt>
                <c:pt idx="437">
                  <c:v>39793.0</c:v>
                </c:pt>
                <c:pt idx="438">
                  <c:v>39794.0</c:v>
                </c:pt>
                <c:pt idx="439">
                  <c:v>39798.0</c:v>
                </c:pt>
                <c:pt idx="440">
                  <c:v>39799.0</c:v>
                </c:pt>
                <c:pt idx="441">
                  <c:v>39800.0</c:v>
                </c:pt>
                <c:pt idx="442">
                  <c:v>39801.0</c:v>
                </c:pt>
                <c:pt idx="443">
                  <c:v>39807.0</c:v>
                </c:pt>
                <c:pt idx="444">
                  <c:v>39819.0</c:v>
                </c:pt>
                <c:pt idx="445">
                  <c:v>39820.0</c:v>
                </c:pt>
                <c:pt idx="446">
                  <c:v>39821.0</c:v>
                </c:pt>
                <c:pt idx="447">
                  <c:v>39822.0</c:v>
                </c:pt>
                <c:pt idx="448">
                  <c:v>39825.0</c:v>
                </c:pt>
                <c:pt idx="449">
                  <c:v>39826.0</c:v>
                </c:pt>
                <c:pt idx="450">
                  <c:v>39827.0</c:v>
                </c:pt>
                <c:pt idx="451">
                  <c:v>39828.0</c:v>
                </c:pt>
                <c:pt idx="452">
                  <c:v>39829.0</c:v>
                </c:pt>
                <c:pt idx="453">
                  <c:v>39832.0</c:v>
                </c:pt>
                <c:pt idx="454">
                  <c:v>39833.0</c:v>
                </c:pt>
                <c:pt idx="455">
                  <c:v>39834.0</c:v>
                </c:pt>
                <c:pt idx="456">
                  <c:v>39835.0</c:v>
                </c:pt>
                <c:pt idx="457">
                  <c:v>39836.0</c:v>
                </c:pt>
                <c:pt idx="458">
                  <c:v>39839.0</c:v>
                </c:pt>
                <c:pt idx="459">
                  <c:v>39840.0</c:v>
                </c:pt>
                <c:pt idx="460">
                  <c:v>39841.0</c:v>
                </c:pt>
                <c:pt idx="461">
                  <c:v>39842.0</c:v>
                </c:pt>
                <c:pt idx="462">
                  <c:v>39843.0</c:v>
                </c:pt>
                <c:pt idx="463">
                  <c:v>39846.0</c:v>
                </c:pt>
                <c:pt idx="464">
                  <c:v>39847.0</c:v>
                </c:pt>
                <c:pt idx="465">
                  <c:v>39848.0</c:v>
                </c:pt>
                <c:pt idx="466">
                  <c:v>39849.0</c:v>
                </c:pt>
                <c:pt idx="467">
                  <c:v>39850.0</c:v>
                </c:pt>
                <c:pt idx="468">
                  <c:v>39853.0</c:v>
                </c:pt>
                <c:pt idx="469">
                  <c:v>39854.0</c:v>
                </c:pt>
                <c:pt idx="470">
                  <c:v>39855.0</c:v>
                </c:pt>
                <c:pt idx="471">
                  <c:v>39856.0</c:v>
                </c:pt>
                <c:pt idx="472">
                  <c:v>39857.0</c:v>
                </c:pt>
                <c:pt idx="473">
                  <c:v>39860.0</c:v>
                </c:pt>
                <c:pt idx="474">
                  <c:v>39861.0</c:v>
                </c:pt>
                <c:pt idx="475">
                  <c:v>39862.0</c:v>
                </c:pt>
                <c:pt idx="476">
                  <c:v>39863.0</c:v>
                </c:pt>
                <c:pt idx="477">
                  <c:v>39864.0</c:v>
                </c:pt>
                <c:pt idx="478">
                  <c:v>39867.0</c:v>
                </c:pt>
                <c:pt idx="479">
                  <c:v>39868.0</c:v>
                </c:pt>
                <c:pt idx="480">
                  <c:v>39869.0</c:v>
                </c:pt>
                <c:pt idx="481">
                  <c:v>39870.0</c:v>
                </c:pt>
                <c:pt idx="482">
                  <c:v>39871.0</c:v>
                </c:pt>
                <c:pt idx="483">
                  <c:v>39874.0</c:v>
                </c:pt>
                <c:pt idx="484">
                  <c:v>39875.0</c:v>
                </c:pt>
                <c:pt idx="485">
                  <c:v>39876.0</c:v>
                </c:pt>
                <c:pt idx="486">
                  <c:v>39877.0</c:v>
                </c:pt>
                <c:pt idx="487">
                  <c:v>39878.0</c:v>
                </c:pt>
                <c:pt idx="488">
                  <c:v>39881.0</c:v>
                </c:pt>
                <c:pt idx="489">
                  <c:v>39882.0</c:v>
                </c:pt>
                <c:pt idx="490">
                  <c:v>39884.0</c:v>
                </c:pt>
                <c:pt idx="491">
                  <c:v>39891.0</c:v>
                </c:pt>
                <c:pt idx="492">
                  <c:v>39892.0</c:v>
                </c:pt>
                <c:pt idx="493">
                  <c:v>39895.0</c:v>
                </c:pt>
                <c:pt idx="494">
                  <c:v>39896.0</c:v>
                </c:pt>
                <c:pt idx="495">
                  <c:v>39897.0</c:v>
                </c:pt>
                <c:pt idx="496">
                  <c:v>39898.0</c:v>
                </c:pt>
                <c:pt idx="497">
                  <c:v>39899.0</c:v>
                </c:pt>
                <c:pt idx="498">
                  <c:v>39902.0</c:v>
                </c:pt>
                <c:pt idx="499">
                  <c:v>39903.0</c:v>
                </c:pt>
                <c:pt idx="500">
                  <c:v>39904.0</c:v>
                </c:pt>
                <c:pt idx="501">
                  <c:v>39905.0</c:v>
                </c:pt>
                <c:pt idx="502">
                  <c:v>39906.0</c:v>
                </c:pt>
                <c:pt idx="503">
                  <c:v>39909.0</c:v>
                </c:pt>
                <c:pt idx="504">
                  <c:v>39910.0</c:v>
                </c:pt>
                <c:pt idx="505">
                  <c:v>39911.0</c:v>
                </c:pt>
                <c:pt idx="506">
                  <c:v>39912.0</c:v>
                </c:pt>
                <c:pt idx="507">
                  <c:v>39913.0</c:v>
                </c:pt>
                <c:pt idx="508">
                  <c:v>39916.0</c:v>
                </c:pt>
                <c:pt idx="509">
                  <c:v>39917.0</c:v>
                </c:pt>
                <c:pt idx="510">
                  <c:v>39918.0</c:v>
                </c:pt>
                <c:pt idx="511">
                  <c:v>39919.0</c:v>
                </c:pt>
                <c:pt idx="512">
                  <c:v>39923.0</c:v>
                </c:pt>
                <c:pt idx="513">
                  <c:v>39933.0</c:v>
                </c:pt>
                <c:pt idx="514">
                  <c:v>39934.0</c:v>
                </c:pt>
                <c:pt idx="515">
                  <c:v>39937.0</c:v>
                </c:pt>
                <c:pt idx="516">
                  <c:v>39938.0</c:v>
                </c:pt>
                <c:pt idx="517">
                  <c:v>39939.0</c:v>
                </c:pt>
                <c:pt idx="518">
                  <c:v>39940.0</c:v>
                </c:pt>
                <c:pt idx="519">
                  <c:v>39941.0</c:v>
                </c:pt>
                <c:pt idx="520">
                  <c:v>39944.0</c:v>
                </c:pt>
                <c:pt idx="521">
                  <c:v>39945.0</c:v>
                </c:pt>
                <c:pt idx="522">
                  <c:v>39946.0</c:v>
                </c:pt>
                <c:pt idx="523">
                  <c:v>39947.0</c:v>
                </c:pt>
                <c:pt idx="524">
                  <c:v>39948.0</c:v>
                </c:pt>
                <c:pt idx="525">
                  <c:v>39951.0</c:v>
                </c:pt>
                <c:pt idx="526">
                  <c:v>39952.0</c:v>
                </c:pt>
                <c:pt idx="527">
                  <c:v>39953.0</c:v>
                </c:pt>
                <c:pt idx="528">
                  <c:v>39954.0</c:v>
                </c:pt>
                <c:pt idx="529">
                  <c:v>39955.0</c:v>
                </c:pt>
                <c:pt idx="530">
                  <c:v>39958.0</c:v>
                </c:pt>
                <c:pt idx="531">
                  <c:v>39959.0</c:v>
                </c:pt>
                <c:pt idx="532">
                  <c:v>39960.0</c:v>
                </c:pt>
                <c:pt idx="533">
                  <c:v>39961.0</c:v>
                </c:pt>
                <c:pt idx="534">
                  <c:v>39962.0</c:v>
                </c:pt>
                <c:pt idx="535">
                  <c:v>39965.0</c:v>
                </c:pt>
                <c:pt idx="536">
                  <c:v>39966.0</c:v>
                </c:pt>
                <c:pt idx="537">
                  <c:v>39967.0</c:v>
                </c:pt>
                <c:pt idx="538">
                  <c:v>39968.0</c:v>
                </c:pt>
                <c:pt idx="539">
                  <c:v>39969.0</c:v>
                </c:pt>
                <c:pt idx="540">
                  <c:v>39972.0</c:v>
                </c:pt>
                <c:pt idx="541">
                  <c:v>39973.0</c:v>
                </c:pt>
                <c:pt idx="542">
                  <c:v>39974.0</c:v>
                </c:pt>
                <c:pt idx="543">
                  <c:v>39975.0</c:v>
                </c:pt>
                <c:pt idx="544">
                  <c:v>39976.0</c:v>
                </c:pt>
                <c:pt idx="545">
                  <c:v>39979.0</c:v>
                </c:pt>
                <c:pt idx="546">
                  <c:v>39980.0</c:v>
                </c:pt>
                <c:pt idx="547">
                  <c:v>39981.0</c:v>
                </c:pt>
                <c:pt idx="548">
                  <c:v>39982.0</c:v>
                </c:pt>
                <c:pt idx="549">
                  <c:v>39983.0</c:v>
                </c:pt>
                <c:pt idx="550">
                  <c:v>39986.0</c:v>
                </c:pt>
                <c:pt idx="551">
                  <c:v>39987.0</c:v>
                </c:pt>
                <c:pt idx="552">
                  <c:v>39988.0</c:v>
                </c:pt>
                <c:pt idx="553">
                  <c:v>39989.0</c:v>
                </c:pt>
                <c:pt idx="554">
                  <c:v>39990.0</c:v>
                </c:pt>
                <c:pt idx="555">
                  <c:v>39993.0</c:v>
                </c:pt>
                <c:pt idx="556">
                  <c:v>39994.0</c:v>
                </c:pt>
                <c:pt idx="557">
                  <c:v>39995.0</c:v>
                </c:pt>
                <c:pt idx="558">
                  <c:v>39996.0</c:v>
                </c:pt>
                <c:pt idx="559">
                  <c:v>39997.0</c:v>
                </c:pt>
                <c:pt idx="560">
                  <c:v>40000.0</c:v>
                </c:pt>
                <c:pt idx="561">
                  <c:v>40001.0</c:v>
                </c:pt>
                <c:pt idx="562">
                  <c:v>40002.0</c:v>
                </c:pt>
                <c:pt idx="563">
                  <c:v>40008.0</c:v>
                </c:pt>
                <c:pt idx="564">
                  <c:v>40009.0</c:v>
                </c:pt>
                <c:pt idx="565">
                  <c:v>40010.0</c:v>
                </c:pt>
                <c:pt idx="566">
                  <c:v>40011.0</c:v>
                </c:pt>
                <c:pt idx="567">
                  <c:v>40014.0</c:v>
                </c:pt>
                <c:pt idx="568">
                  <c:v>40015.0</c:v>
                </c:pt>
                <c:pt idx="569">
                  <c:v>40016.0</c:v>
                </c:pt>
                <c:pt idx="570">
                  <c:v>40018.0</c:v>
                </c:pt>
                <c:pt idx="571">
                  <c:v>40021.0</c:v>
                </c:pt>
                <c:pt idx="572">
                  <c:v>40022.0</c:v>
                </c:pt>
                <c:pt idx="573">
                  <c:v>40023.0</c:v>
                </c:pt>
                <c:pt idx="574">
                  <c:v>40024.0</c:v>
                </c:pt>
                <c:pt idx="575">
                  <c:v>40025.0</c:v>
                </c:pt>
                <c:pt idx="576">
                  <c:v>40028.0</c:v>
                </c:pt>
                <c:pt idx="577">
                  <c:v>40029.0</c:v>
                </c:pt>
                <c:pt idx="578">
                  <c:v>40030.0</c:v>
                </c:pt>
                <c:pt idx="579">
                  <c:v>40031.0</c:v>
                </c:pt>
                <c:pt idx="580">
                  <c:v>40032.0</c:v>
                </c:pt>
                <c:pt idx="581">
                  <c:v>40035.0</c:v>
                </c:pt>
                <c:pt idx="582">
                  <c:v>40036.0</c:v>
                </c:pt>
                <c:pt idx="583">
                  <c:v>40037.0</c:v>
                </c:pt>
                <c:pt idx="584">
                  <c:v>40038.0</c:v>
                </c:pt>
                <c:pt idx="585">
                  <c:v>40039.0</c:v>
                </c:pt>
                <c:pt idx="586">
                  <c:v>40044.0</c:v>
                </c:pt>
                <c:pt idx="587">
                  <c:v>40049.0</c:v>
                </c:pt>
                <c:pt idx="588">
                  <c:v>40050.0</c:v>
                </c:pt>
                <c:pt idx="589">
                  <c:v>40051.0</c:v>
                </c:pt>
                <c:pt idx="590">
                  <c:v>40052.0</c:v>
                </c:pt>
                <c:pt idx="591">
                  <c:v>40053.0</c:v>
                </c:pt>
                <c:pt idx="592">
                  <c:v>40056.0</c:v>
                </c:pt>
                <c:pt idx="593">
                  <c:v>40057.0</c:v>
                </c:pt>
                <c:pt idx="594">
                  <c:v>40063.0</c:v>
                </c:pt>
                <c:pt idx="595">
                  <c:v>40064.0</c:v>
                </c:pt>
                <c:pt idx="596">
                  <c:v>40065.0</c:v>
                </c:pt>
                <c:pt idx="597">
                  <c:v>40066.0</c:v>
                </c:pt>
                <c:pt idx="598">
                  <c:v>40067.0</c:v>
                </c:pt>
                <c:pt idx="599">
                  <c:v>40070.0</c:v>
                </c:pt>
                <c:pt idx="600">
                  <c:v>40072.0</c:v>
                </c:pt>
                <c:pt idx="601">
                  <c:v>40073.0</c:v>
                </c:pt>
                <c:pt idx="602">
                  <c:v>40074.0</c:v>
                </c:pt>
                <c:pt idx="603">
                  <c:v>40078.0</c:v>
                </c:pt>
                <c:pt idx="604">
                  <c:v>40079.0</c:v>
                </c:pt>
                <c:pt idx="605">
                  <c:v>40080.0</c:v>
                </c:pt>
                <c:pt idx="606">
                  <c:v>40088.0</c:v>
                </c:pt>
                <c:pt idx="607">
                  <c:v>40091.0</c:v>
                </c:pt>
                <c:pt idx="608">
                  <c:v>40092.0</c:v>
                </c:pt>
                <c:pt idx="609">
                  <c:v>40093.0</c:v>
                </c:pt>
                <c:pt idx="610">
                  <c:v>40094.0</c:v>
                </c:pt>
                <c:pt idx="611">
                  <c:v>40095.0</c:v>
                </c:pt>
                <c:pt idx="612">
                  <c:v>40098.0</c:v>
                </c:pt>
                <c:pt idx="613">
                  <c:v>40099.0</c:v>
                </c:pt>
                <c:pt idx="614">
                  <c:v>40100.0</c:v>
                </c:pt>
                <c:pt idx="615">
                  <c:v>40101.0</c:v>
                </c:pt>
                <c:pt idx="616">
                  <c:v>40107.0</c:v>
                </c:pt>
                <c:pt idx="617">
                  <c:v>40108.0</c:v>
                </c:pt>
                <c:pt idx="618">
                  <c:v>40109.0</c:v>
                </c:pt>
                <c:pt idx="619">
                  <c:v>40112.0</c:v>
                </c:pt>
                <c:pt idx="620">
                  <c:v>40113.0</c:v>
                </c:pt>
                <c:pt idx="621">
                  <c:v>40114.0</c:v>
                </c:pt>
                <c:pt idx="622">
                  <c:v>40115.0</c:v>
                </c:pt>
                <c:pt idx="623">
                  <c:v>40116.0</c:v>
                </c:pt>
                <c:pt idx="624">
                  <c:v>40119.0</c:v>
                </c:pt>
                <c:pt idx="625">
                  <c:v>40120.0</c:v>
                </c:pt>
                <c:pt idx="626">
                  <c:v>40121.0</c:v>
                </c:pt>
                <c:pt idx="627">
                  <c:v>40122.0</c:v>
                </c:pt>
                <c:pt idx="628">
                  <c:v>40123.0</c:v>
                </c:pt>
                <c:pt idx="629">
                  <c:v>40126.0</c:v>
                </c:pt>
                <c:pt idx="630">
                  <c:v>40127.0</c:v>
                </c:pt>
                <c:pt idx="631">
                  <c:v>40128.0</c:v>
                </c:pt>
                <c:pt idx="632">
                  <c:v>40129.0</c:v>
                </c:pt>
                <c:pt idx="633">
                  <c:v>40130.0</c:v>
                </c:pt>
                <c:pt idx="634">
                  <c:v>40133.0</c:v>
                </c:pt>
                <c:pt idx="635">
                  <c:v>40134.0</c:v>
                </c:pt>
                <c:pt idx="636">
                  <c:v>40135.0</c:v>
                </c:pt>
                <c:pt idx="637">
                  <c:v>40136.0</c:v>
                </c:pt>
                <c:pt idx="638">
                  <c:v>40137.0</c:v>
                </c:pt>
                <c:pt idx="639">
                  <c:v>40140.0</c:v>
                </c:pt>
                <c:pt idx="640">
                  <c:v>40141.0</c:v>
                </c:pt>
                <c:pt idx="641">
                  <c:v>40142.0</c:v>
                </c:pt>
                <c:pt idx="642">
                  <c:v>40143.0</c:v>
                </c:pt>
                <c:pt idx="643">
                  <c:v>40144.0</c:v>
                </c:pt>
                <c:pt idx="644">
                  <c:v>40147.0</c:v>
                </c:pt>
                <c:pt idx="645">
                  <c:v>40148.0</c:v>
                </c:pt>
                <c:pt idx="646">
                  <c:v>40149.0</c:v>
                </c:pt>
                <c:pt idx="647">
                  <c:v>40150.0</c:v>
                </c:pt>
                <c:pt idx="648">
                  <c:v>40151.0</c:v>
                </c:pt>
                <c:pt idx="649">
                  <c:v>40154.0</c:v>
                </c:pt>
                <c:pt idx="650">
                  <c:v>40155.0</c:v>
                </c:pt>
                <c:pt idx="651">
                  <c:v>40156.0</c:v>
                </c:pt>
                <c:pt idx="652">
                  <c:v>40157.0</c:v>
                </c:pt>
                <c:pt idx="653">
                  <c:v>40158.0</c:v>
                </c:pt>
                <c:pt idx="654">
                  <c:v>40161.0</c:v>
                </c:pt>
                <c:pt idx="655">
                  <c:v>40162.0</c:v>
                </c:pt>
                <c:pt idx="656">
                  <c:v>40163.0</c:v>
                </c:pt>
                <c:pt idx="657">
                  <c:v>40164.0</c:v>
                </c:pt>
                <c:pt idx="658">
                  <c:v>40165.0</c:v>
                </c:pt>
                <c:pt idx="659">
                  <c:v>40168.0</c:v>
                </c:pt>
                <c:pt idx="660">
                  <c:v>40169.0</c:v>
                </c:pt>
                <c:pt idx="661">
                  <c:v>40170.0</c:v>
                </c:pt>
                <c:pt idx="662">
                  <c:v>40171.0</c:v>
                </c:pt>
                <c:pt idx="663">
                  <c:v>40175.0</c:v>
                </c:pt>
                <c:pt idx="664">
                  <c:v>40176.0</c:v>
                </c:pt>
                <c:pt idx="665">
                  <c:v>40177.0</c:v>
                </c:pt>
                <c:pt idx="666">
                  <c:v>40178.0</c:v>
                </c:pt>
                <c:pt idx="667">
                  <c:v>40182.0</c:v>
                </c:pt>
                <c:pt idx="668">
                  <c:v>40183.0</c:v>
                </c:pt>
                <c:pt idx="669">
                  <c:v>40184.0</c:v>
                </c:pt>
                <c:pt idx="670">
                  <c:v>40185.0</c:v>
                </c:pt>
                <c:pt idx="671">
                  <c:v>40186.0</c:v>
                </c:pt>
                <c:pt idx="672">
                  <c:v>40189.0</c:v>
                </c:pt>
                <c:pt idx="673">
                  <c:v>40190.0</c:v>
                </c:pt>
                <c:pt idx="674">
                  <c:v>40191.0</c:v>
                </c:pt>
                <c:pt idx="675">
                  <c:v>40192.0</c:v>
                </c:pt>
                <c:pt idx="676">
                  <c:v>40193.0</c:v>
                </c:pt>
                <c:pt idx="677">
                  <c:v>40196.0</c:v>
                </c:pt>
                <c:pt idx="678">
                  <c:v>40197.0</c:v>
                </c:pt>
                <c:pt idx="679">
                  <c:v>40198.0</c:v>
                </c:pt>
                <c:pt idx="680">
                  <c:v>40199.0</c:v>
                </c:pt>
                <c:pt idx="681">
                  <c:v>40200.0</c:v>
                </c:pt>
                <c:pt idx="682">
                  <c:v>40203.0</c:v>
                </c:pt>
                <c:pt idx="683">
                  <c:v>40204.0</c:v>
                </c:pt>
                <c:pt idx="684">
                  <c:v>40205.0</c:v>
                </c:pt>
                <c:pt idx="685">
                  <c:v>40206.0</c:v>
                </c:pt>
                <c:pt idx="686">
                  <c:v>40207.0</c:v>
                </c:pt>
                <c:pt idx="687">
                  <c:v>40210.0</c:v>
                </c:pt>
                <c:pt idx="688">
                  <c:v>40211.0</c:v>
                </c:pt>
                <c:pt idx="689">
                  <c:v>40212.0</c:v>
                </c:pt>
                <c:pt idx="690">
                  <c:v>40213.0</c:v>
                </c:pt>
                <c:pt idx="691">
                  <c:v>40214.0</c:v>
                </c:pt>
                <c:pt idx="692">
                  <c:v>40217.0</c:v>
                </c:pt>
                <c:pt idx="693">
                  <c:v>40218.0</c:v>
                </c:pt>
                <c:pt idx="694">
                  <c:v>40219.0</c:v>
                </c:pt>
                <c:pt idx="695">
                  <c:v>40220.0</c:v>
                </c:pt>
                <c:pt idx="696">
                  <c:v>40221.0</c:v>
                </c:pt>
                <c:pt idx="697">
                  <c:v>40224.0</c:v>
                </c:pt>
                <c:pt idx="698">
                  <c:v>40225.0</c:v>
                </c:pt>
                <c:pt idx="699">
                  <c:v>40226.0</c:v>
                </c:pt>
                <c:pt idx="700">
                  <c:v>40227.0</c:v>
                </c:pt>
                <c:pt idx="701">
                  <c:v>40228.0</c:v>
                </c:pt>
                <c:pt idx="702">
                  <c:v>40231.0</c:v>
                </c:pt>
                <c:pt idx="703">
                  <c:v>40232.0</c:v>
                </c:pt>
                <c:pt idx="704">
                  <c:v>40233.0</c:v>
                </c:pt>
                <c:pt idx="705">
                  <c:v>40234.0</c:v>
                </c:pt>
                <c:pt idx="706">
                  <c:v>40235.0</c:v>
                </c:pt>
                <c:pt idx="707">
                  <c:v>40238.0</c:v>
                </c:pt>
                <c:pt idx="708">
                  <c:v>40239.0</c:v>
                </c:pt>
                <c:pt idx="709">
                  <c:v>40240.0</c:v>
                </c:pt>
                <c:pt idx="710">
                  <c:v>40241.0</c:v>
                </c:pt>
                <c:pt idx="711">
                  <c:v>40242.0</c:v>
                </c:pt>
                <c:pt idx="712">
                  <c:v>40245.0</c:v>
                </c:pt>
                <c:pt idx="713">
                  <c:v>40247.0</c:v>
                </c:pt>
                <c:pt idx="714">
                  <c:v>40248.0</c:v>
                </c:pt>
                <c:pt idx="715">
                  <c:v>40249.0</c:v>
                </c:pt>
                <c:pt idx="716">
                  <c:v>40252.0</c:v>
                </c:pt>
                <c:pt idx="717">
                  <c:v>40253.0</c:v>
                </c:pt>
                <c:pt idx="718">
                  <c:v>40254.0</c:v>
                </c:pt>
                <c:pt idx="719">
                  <c:v>40255.0</c:v>
                </c:pt>
                <c:pt idx="720">
                  <c:v>40256.0</c:v>
                </c:pt>
                <c:pt idx="721">
                  <c:v>40259.0</c:v>
                </c:pt>
                <c:pt idx="722">
                  <c:v>40260.0</c:v>
                </c:pt>
                <c:pt idx="723">
                  <c:v>40261.0</c:v>
                </c:pt>
                <c:pt idx="724">
                  <c:v>40262.0</c:v>
                </c:pt>
                <c:pt idx="725">
                  <c:v>40263.0</c:v>
                </c:pt>
                <c:pt idx="726">
                  <c:v>40266.0</c:v>
                </c:pt>
                <c:pt idx="727">
                  <c:v>40267.0</c:v>
                </c:pt>
                <c:pt idx="728">
                  <c:v>40268.0</c:v>
                </c:pt>
                <c:pt idx="729">
                  <c:v>40269.0</c:v>
                </c:pt>
                <c:pt idx="730">
                  <c:v>40270.0</c:v>
                </c:pt>
                <c:pt idx="731">
                  <c:v>40273.0</c:v>
                </c:pt>
                <c:pt idx="732">
                  <c:v>40274.0</c:v>
                </c:pt>
                <c:pt idx="733">
                  <c:v>40275.0</c:v>
                </c:pt>
                <c:pt idx="734">
                  <c:v>40276.0</c:v>
                </c:pt>
                <c:pt idx="735">
                  <c:v>40277.0</c:v>
                </c:pt>
                <c:pt idx="736">
                  <c:v>40280.0</c:v>
                </c:pt>
                <c:pt idx="737">
                  <c:v>40281.0</c:v>
                </c:pt>
                <c:pt idx="738">
                  <c:v>40282.0</c:v>
                </c:pt>
                <c:pt idx="739">
                  <c:v>40283.0</c:v>
                </c:pt>
                <c:pt idx="740">
                  <c:v>40284.0</c:v>
                </c:pt>
                <c:pt idx="741">
                  <c:v>40287.0</c:v>
                </c:pt>
                <c:pt idx="742">
                  <c:v>40288.0</c:v>
                </c:pt>
                <c:pt idx="743">
                  <c:v>40289.0</c:v>
                </c:pt>
                <c:pt idx="744">
                  <c:v>40290.0</c:v>
                </c:pt>
                <c:pt idx="745">
                  <c:v>40291.0</c:v>
                </c:pt>
                <c:pt idx="746">
                  <c:v>40294.0</c:v>
                </c:pt>
                <c:pt idx="747">
                  <c:v>40295.0</c:v>
                </c:pt>
                <c:pt idx="748">
                  <c:v>40296.0</c:v>
                </c:pt>
                <c:pt idx="749">
                  <c:v>40297.0</c:v>
                </c:pt>
                <c:pt idx="750">
                  <c:v>40298.0</c:v>
                </c:pt>
                <c:pt idx="751">
                  <c:v>40301.0</c:v>
                </c:pt>
                <c:pt idx="752">
                  <c:v>40302.0</c:v>
                </c:pt>
                <c:pt idx="753">
                  <c:v>40303.0</c:v>
                </c:pt>
                <c:pt idx="754">
                  <c:v>40304.0</c:v>
                </c:pt>
                <c:pt idx="755">
                  <c:v>40305.0</c:v>
                </c:pt>
                <c:pt idx="756">
                  <c:v>40308.0</c:v>
                </c:pt>
                <c:pt idx="757">
                  <c:v>40309.0</c:v>
                </c:pt>
                <c:pt idx="758">
                  <c:v>40310.0</c:v>
                </c:pt>
                <c:pt idx="759">
                  <c:v>40311.0</c:v>
                </c:pt>
                <c:pt idx="760">
                  <c:v>40312.0</c:v>
                </c:pt>
                <c:pt idx="761">
                  <c:v>40315.0</c:v>
                </c:pt>
                <c:pt idx="762">
                  <c:v>40316.0</c:v>
                </c:pt>
                <c:pt idx="763">
                  <c:v>40317.0</c:v>
                </c:pt>
                <c:pt idx="764">
                  <c:v>40318.0</c:v>
                </c:pt>
                <c:pt idx="765">
                  <c:v>40319.0</c:v>
                </c:pt>
                <c:pt idx="766">
                  <c:v>40322.0</c:v>
                </c:pt>
                <c:pt idx="767">
                  <c:v>40323.0</c:v>
                </c:pt>
                <c:pt idx="768">
                  <c:v>40324.0</c:v>
                </c:pt>
                <c:pt idx="769">
                  <c:v>40325.0</c:v>
                </c:pt>
                <c:pt idx="770">
                  <c:v>40326.0</c:v>
                </c:pt>
                <c:pt idx="771">
                  <c:v>40329.0</c:v>
                </c:pt>
                <c:pt idx="772">
                  <c:v>40330.0</c:v>
                </c:pt>
                <c:pt idx="773">
                  <c:v>40331.0</c:v>
                </c:pt>
                <c:pt idx="774">
                  <c:v>40332.0</c:v>
                </c:pt>
                <c:pt idx="775">
                  <c:v>40333.0</c:v>
                </c:pt>
                <c:pt idx="776">
                  <c:v>40336.0</c:v>
                </c:pt>
                <c:pt idx="777">
                  <c:v>40337.0</c:v>
                </c:pt>
                <c:pt idx="778">
                  <c:v>40338.0</c:v>
                </c:pt>
                <c:pt idx="779">
                  <c:v>40339.0</c:v>
                </c:pt>
                <c:pt idx="780">
                  <c:v>40340.0</c:v>
                </c:pt>
                <c:pt idx="781">
                  <c:v>40343.0</c:v>
                </c:pt>
                <c:pt idx="782">
                  <c:v>40344.0</c:v>
                </c:pt>
                <c:pt idx="783">
                  <c:v>40345.0</c:v>
                </c:pt>
                <c:pt idx="784">
                  <c:v>40346.0</c:v>
                </c:pt>
                <c:pt idx="785">
                  <c:v>40347.0</c:v>
                </c:pt>
                <c:pt idx="786">
                  <c:v>40350.0</c:v>
                </c:pt>
                <c:pt idx="787">
                  <c:v>40351.0</c:v>
                </c:pt>
                <c:pt idx="788">
                  <c:v>40352.0</c:v>
                </c:pt>
                <c:pt idx="789">
                  <c:v>40353.0</c:v>
                </c:pt>
                <c:pt idx="790">
                  <c:v>40354.0</c:v>
                </c:pt>
                <c:pt idx="791">
                  <c:v>40357.0</c:v>
                </c:pt>
                <c:pt idx="792">
                  <c:v>40358.0</c:v>
                </c:pt>
                <c:pt idx="793">
                  <c:v>40359.0</c:v>
                </c:pt>
                <c:pt idx="794">
                  <c:v>40360.0</c:v>
                </c:pt>
                <c:pt idx="795">
                  <c:v>40361.0</c:v>
                </c:pt>
                <c:pt idx="796">
                  <c:v>40364.0</c:v>
                </c:pt>
                <c:pt idx="797">
                  <c:v>40365.0</c:v>
                </c:pt>
                <c:pt idx="798">
                  <c:v>40366.0</c:v>
                </c:pt>
                <c:pt idx="799">
                  <c:v>40367.0</c:v>
                </c:pt>
                <c:pt idx="800">
                  <c:v>40368.0</c:v>
                </c:pt>
                <c:pt idx="801">
                  <c:v>40371.0</c:v>
                </c:pt>
                <c:pt idx="802">
                  <c:v>40372.0</c:v>
                </c:pt>
                <c:pt idx="803">
                  <c:v>40373.0</c:v>
                </c:pt>
                <c:pt idx="804">
                  <c:v>40374.0</c:v>
                </c:pt>
                <c:pt idx="805">
                  <c:v>40375.0</c:v>
                </c:pt>
                <c:pt idx="806">
                  <c:v>40378.0</c:v>
                </c:pt>
                <c:pt idx="807">
                  <c:v>40379.0</c:v>
                </c:pt>
                <c:pt idx="808">
                  <c:v>40380.0</c:v>
                </c:pt>
                <c:pt idx="809">
                  <c:v>40381.0</c:v>
                </c:pt>
                <c:pt idx="810">
                  <c:v>40382.0</c:v>
                </c:pt>
                <c:pt idx="811">
                  <c:v>40385.0</c:v>
                </c:pt>
                <c:pt idx="812">
                  <c:v>40386.0</c:v>
                </c:pt>
                <c:pt idx="813">
                  <c:v>40387.0</c:v>
                </c:pt>
                <c:pt idx="814">
                  <c:v>40388.0</c:v>
                </c:pt>
                <c:pt idx="815">
                  <c:v>40389.0</c:v>
                </c:pt>
                <c:pt idx="816">
                  <c:v>40392.0</c:v>
                </c:pt>
                <c:pt idx="817">
                  <c:v>40393.0</c:v>
                </c:pt>
                <c:pt idx="818">
                  <c:v>40394.0</c:v>
                </c:pt>
                <c:pt idx="819">
                  <c:v>40395.0</c:v>
                </c:pt>
                <c:pt idx="820">
                  <c:v>40396.0</c:v>
                </c:pt>
                <c:pt idx="821">
                  <c:v>40399.0</c:v>
                </c:pt>
                <c:pt idx="822">
                  <c:v>40400.0</c:v>
                </c:pt>
                <c:pt idx="823">
                  <c:v>40401.0</c:v>
                </c:pt>
                <c:pt idx="824">
                  <c:v>40402.0</c:v>
                </c:pt>
                <c:pt idx="825">
                  <c:v>40403.0</c:v>
                </c:pt>
                <c:pt idx="826">
                  <c:v>40406.0</c:v>
                </c:pt>
                <c:pt idx="827">
                  <c:v>40407.0</c:v>
                </c:pt>
                <c:pt idx="828">
                  <c:v>40408.0</c:v>
                </c:pt>
                <c:pt idx="829">
                  <c:v>40409.0</c:v>
                </c:pt>
                <c:pt idx="830">
                  <c:v>40410.0</c:v>
                </c:pt>
                <c:pt idx="831">
                  <c:v>40413.0</c:v>
                </c:pt>
                <c:pt idx="832">
                  <c:v>40414.0</c:v>
                </c:pt>
                <c:pt idx="833">
                  <c:v>40415.0</c:v>
                </c:pt>
                <c:pt idx="834">
                  <c:v>40416.0</c:v>
                </c:pt>
                <c:pt idx="835">
                  <c:v>40417.0</c:v>
                </c:pt>
                <c:pt idx="836">
                  <c:v>40420.0</c:v>
                </c:pt>
                <c:pt idx="837">
                  <c:v>40421.0</c:v>
                </c:pt>
                <c:pt idx="838">
                  <c:v>40422.0</c:v>
                </c:pt>
                <c:pt idx="839">
                  <c:v>40423.0</c:v>
                </c:pt>
                <c:pt idx="840">
                  <c:v>40424.0</c:v>
                </c:pt>
                <c:pt idx="841">
                  <c:v>40428.0</c:v>
                </c:pt>
                <c:pt idx="842">
                  <c:v>40429.0</c:v>
                </c:pt>
                <c:pt idx="843">
                  <c:v>40430.0</c:v>
                </c:pt>
                <c:pt idx="844">
                  <c:v>40431.0</c:v>
                </c:pt>
                <c:pt idx="845">
                  <c:v>40434.0</c:v>
                </c:pt>
                <c:pt idx="846">
                  <c:v>40435.0</c:v>
                </c:pt>
                <c:pt idx="847">
                  <c:v>40436.0</c:v>
                </c:pt>
                <c:pt idx="848">
                  <c:v>40437.0</c:v>
                </c:pt>
                <c:pt idx="849">
                  <c:v>40438.0</c:v>
                </c:pt>
                <c:pt idx="850">
                  <c:v>40441.0</c:v>
                </c:pt>
                <c:pt idx="851">
                  <c:v>40442.0</c:v>
                </c:pt>
                <c:pt idx="852">
                  <c:v>40443.0</c:v>
                </c:pt>
                <c:pt idx="853">
                  <c:v>40444.0</c:v>
                </c:pt>
                <c:pt idx="854">
                  <c:v>40445.0</c:v>
                </c:pt>
                <c:pt idx="855">
                  <c:v>40448.0</c:v>
                </c:pt>
                <c:pt idx="856">
                  <c:v>40449.0</c:v>
                </c:pt>
                <c:pt idx="857">
                  <c:v>40450.0</c:v>
                </c:pt>
                <c:pt idx="858">
                  <c:v>40451.0</c:v>
                </c:pt>
                <c:pt idx="859">
                  <c:v>40452.0</c:v>
                </c:pt>
                <c:pt idx="860">
                  <c:v>40455.0</c:v>
                </c:pt>
                <c:pt idx="861">
                  <c:v>40456.0</c:v>
                </c:pt>
                <c:pt idx="862">
                  <c:v>40457.0</c:v>
                </c:pt>
                <c:pt idx="863">
                  <c:v>40458.0</c:v>
                </c:pt>
                <c:pt idx="864">
                  <c:v>40459.0</c:v>
                </c:pt>
                <c:pt idx="865">
                  <c:v>40462.0</c:v>
                </c:pt>
                <c:pt idx="866">
                  <c:v>40463.0</c:v>
                </c:pt>
                <c:pt idx="867">
                  <c:v>40464.0</c:v>
                </c:pt>
                <c:pt idx="868">
                  <c:v>40465.0</c:v>
                </c:pt>
                <c:pt idx="869">
                  <c:v>40466.0</c:v>
                </c:pt>
                <c:pt idx="870">
                  <c:v>40469.0</c:v>
                </c:pt>
                <c:pt idx="871">
                  <c:v>40470.0</c:v>
                </c:pt>
                <c:pt idx="872">
                  <c:v>40471.0</c:v>
                </c:pt>
                <c:pt idx="873">
                  <c:v>40472.0</c:v>
                </c:pt>
                <c:pt idx="874">
                  <c:v>40473.0</c:v>
                </c:pt>
                <c:pt idx="875">
                  <c:v>40476.0</c:v>
                </c:pt>
                <c:pt idx="876">
                  <c:v>40477.0</c:v>
                </c:pt>
                <c:pt idx="877">
                  <c:v>40478.0</c:v>
                </c:pt>
                <c:pt idx="878">
                  <c:v>40479.0</c:v>
                </c:pt>
                <c:pt idx="879">
                  <c:v>40480.0</c:v>
                </c:pt>
                <c:pt idx="880">
                  <c:v>40483.0</c:v>
                </c:pt>
                <c:pt idx="881">
                  <c:v>40484.0</c:v>
                </c:pt>
                <c:pt idx="882">
                  <c:v>40485.0</c:v>
                </c:pt>
                <c:pt idx="883">
                  <c:v>40486.0</c:v>
                </c:pt>
                <c:pt idx="884">
                  <c:v>40487.0</c:v>
                </c:pt>
                <c:pt idx="885">
                  <c:v>40490.0</c:v>
                </c:pt>
                <c:pt idx="886">
                  <c:v>40491.0</c:v>
                </c:pt>
                <c:pt idx="887">
                  <c:v>40492.0</c:v>
                </c:pt>
                <c:pt idx="888">
                  <c:v>40493.0</c:v>
                </c:pt>
                <c:pt idx="889">
                  <c:v>40494.0</c:v>
                </c:pt>
                <c:pt idx="890">
                  <c:v>40497.0</c:v>
                </c:pt>
                <c:pt idx="891">
                  <c:v>40498.0</c:v>
                </c:pt>
                <c:pt idx="892">
                  <c:v>40499.0</c:v>
                </c:pt>
                <c:pt idx="893">
                  <c:v>40500.0</c:v>
                </c:pt>
                <c:pt idx="894">
                  <c:v>40501.0</c:v>
                </c:pt>
                <c:pt idx="895">
                  <c:v>40504.0</c:v>
                </c:pt>
                <c:pt idx="896">
                  <c:v>40505.0</c:v>
                </c:pt>
                <c:pt idx="897">
                  <c:v>40506.0</c:v>
                </c:pt>
                <c:pt idx="898">
                  <c:v>40507.0</c:v>
                </c:pt>
                <c:pt idx="899">
                  <c:v>40508.0</c:v>
                </c:pt>
                <c:pt idx="900">
                  <c:v>40511.0</c:v>
                </c:pt>
                <c:pt idx="901">
                  <c:v>40512.0</c:v>
                </c:pt>
                <c:pt idx="902">
                  <c:v>40513.0</c:v>
                </c:pt>
                <c:pt idx="903">
                  <c:v>40514.0</c:v>
                </c:pt>
                <c:pt idx="904">
                  <c:v>40515.0</c:v>
                </c:pt>
                <c:pt idx="905">
                  <c:v>40518.0</c:v>
                </c:pt>
                <c:pt idx="906">
                  <c:v>40519.0</c:v>
                </c:pt>
                <c:pt idx="907">
                  <c:v>40520.0</c:v>
                </c:pt>
                <c:pt idx="908">
                  <c:v>40525.0</c:v>
                </c:pt>
                <c:pt idx="909">
                  <c:v>40526.0</c:v>
                </c:pt>
                <c:pt idx="910">
                  <c:v>40527.0</c:v>
                </c:pt>
                <c:pt idx="911">
                  <c:v>40528.0</c:v>
                </c:pt>
                <c:pt idx="912">
                  <c:v>40529.0</c:v>
                </c:pt>
                <c:pt idx="913">
                  <c:v>40532.0</c:v>
                </c:pt>
                <c:pt idx="914">
                  <c:v>40533.0</c:v>
                </c:pt>
                <c:pt idx="915">
                  <c:v>40534.0</c:v>
                </c:pt>
                <c:pt idx="916">
                  <c:v>40535.0</c:v>
                </c:pt>
                <c:pt idx="917">
                  <c:v>40536.0</c:v>
                </c:pt>
                <c:pt idx="918">
                  <c:v>40539.0</c:v>
                </c:pt>
                <c:pt idx="919">
                  <c:v>40540.0</c:v>
                </c:pt>
                <c:pt idx="920">
                  <c:v>40541.0</c:v>
                </c:pt>
                <c:pt idx="921">
                  <c:v>40542.0</c:v>
                </c:pt>
                <c:pt idx="922">
                  <c:v>40543.0</c:v>
                </c:pt>
                <c:pt idx="923">
                  <c:v>40546.0</c:v>
                </c:pt>
                <c:pt idx="924">
                  <c:v>40547.0</c:v>
                </c:pt>
                <c:pt idx="925">
                  <c:v>40548.0</c:v>
                </c:pt>
                <c:pt idx="926">
                  <c:v>40549.0</c:v>
                </c:pt>
                <c:pt idx="927">
                  <c:v>40550.0</c:v>
                </c:pt>
                <c:pt idx="928">
                  <c:v>40553.0</c:v>
                </c:pt>
                <c:pt idx="929">
                  <c:v>40554.0</c:v>
                </c:pt>
                <c:pt idx="930">
                  <c:v>40555.0</c:v>
                </c:pt>
                <c:pt idx="931">
                  <c:v>40556.0</c:v>
                </c:pt>
                <c:pt idx="932">
                  <c:v>40557.0</c:v>
                </c:pt>
                <c:pt idx="933">
                  <c:v>40560.0</c:v>
                </c:pt>
                <c:pt idx="934">
                  <c:v>40561.0</c:v>
                </c:pt>
                <c:pt idx="935">
                  <c:v>40562.0</c:v>
                </c:pt>
                <c:pt idx="936">
                  <c:v>40563.0</c:v>
                </c:pt>
                <c:pt idx="937">
                  <c:v>40564.0</c:v>
                </c:pt>
                <c:pt idx="938">
                  <c:v>40567.0</c:v>
                </c:pt>
                <c:pt idx="939">
                  <c:v>40568.0</c:v>
                </c:pt>
                <c:pt idx="940">
                  <c:v>40569.0</c:v>
                </c:pt>
                <c:pt idx="941">
                  <c:v>40570.0</c:v>
                </c:pt>
                <c:pt idx="942">
                  <c:v>40571.0</c:v>
                </c:pt>
                <c:pt idx="943">
                  <c:v>40574.0</c:v>
                </c:pt>
                <c:pt idx="944">
                  <c:v>40575.0</c:v>
                </c:pt>
                <c:pt idx="945">
                  <c:v>40576.0</c:v>
                </c:pt>
                <c:pt idx="946">
                  <c:v>40577.0</c:v>
                </c:pt>
                <c:pt idx="947">
                  <c:v>40578.0</c:v>
                </c:pt>
                <c:pt idx="948">
                  <c:v>40581.0</c:v>
                </c:pt>
                <c:pt idx="949">
                  <c:v>40582.0</c:v>
                </c:pt>
                <c:pt idx="950">
                  <c:v>40583.0</c:v>
                </c:pt>
                <c:pt idx="951">
                  <c:v>40584.0</c:v>
                </c:pt>
                <c:pt idx="952">
                  <c:v>40585.0</c:v>
                </c:pt>
                <c:pt idx="953">
                  <c:v>40588.0</c:v>
                </c:pt>
                <c:pt idx="954">
                  <c:v>40589.0</c:v>
                </c:pt>
                <c:pt idx="955">
                  <c:v>40590.0</c:v>
                </c:pt>
                <c:pt idx="956">
                  <c:v>40591.0</c:v>
                </c:pt>
                <c:pt idx="957">
                  <c:v>40592.0</c:v>
                </c:pt>
                <c:pt idx="958">
                  <c:v>40595.0</c:v>
                </c:pt>
                <c:pt idx="959">
                  <c:v>40596.0</c:v>
                </c:pt>
                <c:pt idx="960">
                  <c:v>40597.0</c:v>
                </c:pt>
                <c:pt idx="961">
                  <c:v>40598.0</c:v>
                </c:pt>
                <c:pt idx="962">
                  <c:v>40599.0</c:v>
                </c:pt>
                <c:pt idx="963">
                  <c:v>40602.0</c:v>
                </c:pt>
                <c:pt idx="964">
                  <c:v>40603.0</c:v>
                </c:pt>
                <c:pt idx="965">
                  <c:v>40604.0</c:v>
                </c:pt>
                <c:pt idx="966">
                  <c:v>40605.0</c:v>
                </c:pt>
                <c:pt idx="967">
                  <c:v>40606.0</c:v>
                </c:pt>
                <c:pt idx="968">
                  <c:v>40609.0</c:v>
                </c:pt>
                <c:pt idx="969">
                  <c:v>40610.0</c:v>
                </c:pt>
                <c:pt idx="970">
                  <c:v>40611.0</c:v>
                </c:pt>
                <c:pt idx="971">
                  <c:v>40612.0</c:v>
                </c:pt>
                <c:pt idx="972">
                  <c:v>40613.0</c:v>
                </c:pt>
                <c:pt idx="973">
                  <c:v>40616.0</c:v>
                </c:pt>
                <c:pt idx="974">
                  <c:v>40617.0</c:v>
                </c:pt>
                <c:pt idx="975">
                  <c:v>40618.0</c:v>
                </c:pt>
                <c:pt idx="976">
                  <c:v>40619.0</c:v>
                </c:pt>
                <c:pt idx="977">
                  <c:v>40620.0</c:v>
                </c:pt>
                <c:pt idx="978">
                  <c:v>40623.0</c:v>
                </c:pt>
                <c:pt idx="979">
                  <c:v>40624.0</c:v>
                </c:pt>
                <c:pt idx="980">
                  <c:v>40625.0</c:v>
                </c:pt>
                <c:pt idx="981">
                  <c:v>40626.0</c:v>
                </c:pt>
                <c:pt idx="982">
                  <c:v>40627.0</c:v>
                </c:pt>
                <c:pt idx="983">
                  <c:v>40630.0</c:v>
                </c:pt>
                <c:pt idx="984">
                  <c:v>40631.0</c:v>
                </c:pt>
                <c:pt idx="985">
                  <c:v>40632.0</c:v>
                </c:pt>
                <c:pt idx="986">
                  <c:v>40633.0</c:v>
                </c:pt>
                <c:pt idx="987">
                  <c:v>40634.0</c:v>
                </c:pt>
                <c:pt idx="988">
                  <c:v>40637.0</c:v>
                </c:pt>
                <c:pt idx="989">
                  <c:v>40638.0</c:v>
                </c:pt>
                <c:pt idx="990">
                  <c:v>40639.0</c:v>
                </c:pt>
                <c:pt idx="991">
                  <c:v>40640.0</c:v>
                </c:pt>
                <c:pt idx="992">
                  <c:v>40641.0</c:v>
                </c:pt>
                <c:pt idx="993">
                  <c:v>40644.0</c:v>
                </c:pt>
                <c:pt idx="994">
                  <c:v>40645.0</c:v>
                </c:pt>
                <c:pt idx="995">
                  <c:v>40646.0</c:v>
                </c:pt>
                <c:pt idx="996">
                  <c:v>40647.0</c:v>
                </c:pt>
                <c:pt idx="997">
                  <c:v>40648.0</c:v>
                </c:pt>
                <c:pt idx="998">
                  <c:v>40651.0</c:v>
                </c:pt>
                <c:pt idx="999">
                  <c:v>40652.0</c:v>
                </c:pt>
                <c:pt idx="1000">
                  <c:v>40653.0</c:v>
                </c:pt>
                <c:pt idx="1001">
                  <c:v>40654.0</c:v>
                </c:pt>
                <c:pt idx="1002">
                  <c:v>40655.0</c:v>
                </c:pt>
                <c:pt idx="1003">
                  <c:v>40658.0</c:v>
                </c:pt>
                <c:pt idx="1004">
                  <c:v>40659.0</c:v>
                </c:pt>
                <c:pt idx="1005">
                  <c:v>40660.0</c:v>
                </c:pt>
                <c:pt idx="1006">
                  <c:v>40661.0</c:v>
                </c:pt>
                <c:pt idx="1007">
                  <c:v>40662.0</c:v>
                </c:pt>
                <c:pt idx="1008">
                  <c:v>40665.0</c:v>
                </c:pt>
                <c:pt idx="1009">
                  <c:v>40666.0</c:v>
                </c:pt>
                <c:pt idx="1010">
                  <c:v>40667.0</c:v>
                </c:pt>
                <c:pt idx="1011">
                  <c:v>40668.0</c:v>
                </c:pt>
                <c:pt idx="1012">
                  <c:v>40669.0</c:v>
                </c:pt>
                <c:pt idx="1013">
                  <c:v>40672.0</c:v>
                </c:pt>
                <c:pt idx="1014">
                  <c:v>40673.0</c:v>
                </c:pt>
                <c:pt idx="1015">
                  <c:v>40674.0</c:v>
                </c:pt>
                <c:pt idx="1016">
                  <c:v>40675.0</c:v>
                </c:pt>
                <c:pt idx="1017">
                  <c:v>40676.0</c:v>
                </c:pt>
                <c:pt idx="1018">
                  <c:v>40679.0</c:v>
                </c:pt>
                <c:pt idx="1019">
                  <c:v>40680.0</c:v>
                </c:pt>
                <c:pt idx="1020">
                  <c:v>40681.0</c:v>
                </c:pt>
                <c:pt idx="1021">
                  <c:v>40682.0</c:v>
                </c:pt>
                <c:pt idx="1022">
                  <c:v>40683.0</c:v>
                </c:pt>
                <c:pt idx="1023">
                  <c:v>40686.0</c:v>
                </c:pt>
                <c:pt idx="1024">
                  <c:v>40687.0</c:v>
                </c:pt>
                <c:pt idx="1025">
                  <c:v>40688.0</c:v>
                </c:pt>
                <c:pt idx="1026">
                  <c:v>40689.0</c:v>
                </c:pt>
                <c:pt idx="1027">
                  <c:v>40690.0</c:v>
                </c:pt>
                <c:pt idx="1028">
                  <c:v>40693.0</c:v>
                </c:pt>
                <c:pt idx="1029">
                  <c:v>40694.0</c:v>
                </c:pt>
                <c:pt idx="1030">
                  <c:v>40695.0</c:v>
                </c:pt>
                <c:pt idx="1031">
                  <c:v>40696.0</c:v>
                </c:pt>
                <c:pt idx="1032">
                  <c:v>40697.0</c:v>
                </c:pt>
                <c:pt idx="1033">
                  <c:v>40700.0</c:v>
                </c:pt>
                <c:pt idx="1034">
                  <c:v>40701.0</c:v>
                </c:pt>
                <c:pt idx="1035">
                  <c:v>40702.0</c:v>
                </c:pt>
                <c:pt idx="1036">
                  <c:v>40703.0</c:v>
                </c:pt>
                <c:pt idx="1037">
                  <c:v>40704.0</c:v>
                </c:pt>
                <c:pt idx="1038">
                  <c:v>40707.0</c:v>
                </c:pt>
                <c:pt idx="1039">
                  <c:v>40708.0</c:v>
                </c:pt>
                <c:pt idx="1040">
                  <c:v>40709.0</c:v>
                </c:pt>
                <c:pt idx="1041">
                  <c:v>40710.0</c:v>
                </c:pt>
                <c:pt idx="1042">
                  <c:v>40711.0</c:v>
                </c:pt>
                <c:pt idx="1043">
                  <c:v>40714.0</c:v>
                </c:pt>
                <c:pt idx="1044">
                  <c:v>40715.0</c:v>
                </c:pt>
                <c:pt idx="1045">
                  <c:v>40716.0</c:v>
                </c:pt>
                <c:pt idx="1046">
                  <c:v>40717.0</c:v>
                </c:pt>
                <c:pt idx="1047">
                  <c:v>40718.0</c:v>
                </c:pt>
                <c:pt idx="1048">
                  <c:v>40721.0</c:v>
                </c:pt>
                <c:pt idx="1049">
                  <c:v>40722.0</c:v>
                </c:pt>
                <c:pt idx="1050">
                  <c:v>40723.0</c:v>
                </c:pt>
                <c:pt idx="1051">
                  <c:v>40724.0</c:v>
                </c:pt>
                <c:pt idx="1052">
                  <c:v>40725.0</c:v>
                </c:pt>
                <c:pt idx="1053">
                  <c:v>40728.0</c:v>
                </c:pt>
                <c:pt idx="1054">
                  <c:v>40729.0</c:v>
                </c:pt>
                <c:pt idx="1055">
                  <c:v>40730.0</c:v>
                </c:pt>
                <c:pt idx="1056">
                  <c:v>40731.0</c:v>
                </c:pt>
                <c:pt idx="1057">
                  <c:v>40732.0</c:v>
                </c:pt>
                <c:pt idx="1058">
                  <c:v>40735.0</c:v>
                </c:pt>
                <c:pt idx="1059">
                  <c:v>40736.0</c:v>
                </c:pt>
                <c:pt idx="1060">
                  <c:v>40737.0</c:v>
                </c:pt>
                <c:pt idx="1061">
                  <c:v>40738.0</c:v>
                </c:pt>
                <c:pt idx="1062">
                  <c:v>40739.0</c:v>
                </c:pt>
                <c:pt idx="1063">
                  <c:v>40742.0</c:v>
                </c:pt>
                <c:pt idx="1064">
                  <c:v>40743.0</c:v>
                </c:pt>
                <c:pt idx="1065">
                  <c:v>40744.0</c:v>
                </c:pt>
                <c:pt idx="1066">
                  <c:v>40745.0</c:v>
                </c:pt>
                <c:pt idx="1067">
                  <c:v>40746.0</c:v>
                </c:pt>
                <c:pt idx="1068">
                  <c:v>40749.0</c:v>
                </c:pt>
                <c:pt idx="1069">
                  <c:v>40750.0</c:v>
                </c:pt>
                <c:pt idx="1070">
                  <c:v>40751.0</c:v>
                </c:pt>
                <c:pt idx="1071">
                  <c:v>40752.0</c:v>
                </c:pt>
                <c:pt idx="1072">
                  <c:v>40753.0</c:v>
                </c:pt>
                <c:pt idx="1073">
                  <c:v>40756.0</c:v>
                </c:pt>
                <c:pt idx="1074">
                  <c:v>40757.0</c:v>
                </c:pt>
                <c:pt idx="1075">
                  <c:v>40758.0</c:v>
                </c:pt>
                <c:pt idx="1076">
                  <c:v>40759.0</c:v>
                </c:pt>
                <c:pt idx="1077">
                  <c:v>40760.0</c:v>
                </c:pt>
                <c:pt idx="1078">
                  <c:v>40763.0</c:v>
                </c:pt>
                <c:pt idx="1079">
                  <c:v>40764.0</c:v>
                </c:pt>
                <c:pt idx="1080">
                  <c:v>40765.0</c:v>
                </c:pt>
                <c:pt idx="1081">
                  <c:v>40766.0</c:v>
                </c:pt>
                <c:pt idx="1082">
                  <c:v>40767.0</c:v>
                </c:pt>
                <c:pt idx="1083">
                  <c:v>40770.0</c:v>
                </c:pt>
                <c:pt idx="1084">
                  <c:v>40771.0</c:v>
                </c:pt>
                <c:pt idx="1085">
                  <c:v>40772.0</c:v>
                </c:pt>
                <c:pt idx="1086">
                  <c:v>40773.0</c:v>
                </c:pt>
                <c:pt idx="1087">
                  <c:v>40774.0</c:v>
                </c:pt>
                <c:pt idx="1088">
                  <c:v>40777.0</c:v>
                </c:pt>
                <c:pt idx="1089">
                  <c:v>40779.0</c:v>
                </c:pt>
                <c:pt idx="1090">
                  <c:v>40780.0</c:v>
                </c:pt>
                <c:pt idx="1091">
                  <c:v>40781.0</c:v>
                </c:pt>
                <c:pt idx="1092">
                  <c:v>40784.0</c:v>
                </c:pt>
                <c:pt idx="1093">
                  <c:v>40785.0</c:v>
                </c:pt>
                <c:pt idx="1094">
                  <c:v>40786.0</c:v>
                </c:pt>
                <c:pt idx="1095">
                  <c:v>40787.0</c:v>
                </c:pt>
                <c:pt idx="1096">
                  <c:v>40788.0</c:v>
                </c:pt>
                <c:pt idx="1097">
                  <c:v>40791.0</c:v>
                </c:pt>
                <c:pt idx="1098">
                  <c:v>40792.0</c:v>
                </c:pt>
                <c:pt idx="1099">
                  <c:v>40793.0</c:v>
                </c:pt>
                <c:pt idx="1100">
                  <c:v>40794.0</c:v>
                </c:pt>
                <c:pt idx="1101">
                  <c:v>40795.0</c:v>
                </c:pt>
                <c:pt idx="1102">
                  <c:v>40798.0</c:v>
                </c:pt>
                <c:pt idx="1103">
                  <c:v>40799.0</c:v>
                </c:pt>
                <c:pt idx="1104">
                  <c:v>40800.0</c:v>
                </c:pt>
                <c:pt idx="1105">
                  <c:v>40801.0</c:v>
                </c:pt>
                <c:pt idx="1106">
                  <c:v>40802.0</c:v>
                </c:pt>
                <c:pt idx="1107">
                  <c:v>40805.0</c:v>
                </c:pt>
                <c:pt idx="1108">
                  <c:v>40806.0</c:v>
                </c:pt>
                <c:pt idx="1109">
                  <c:v>40807.0</c:v>
                </c:pt>
                <c:pt idx="1110">
                  <c:v>40808.0</c:v>
                </c:pt>
                <c:pt idx="1111">
                  <c:v>40809.0</c:v>
                </c:pt>
                <c:pt idx="1112">
                  <c:v>40812.0</c:v>
                </c:pt>
                <c:pt idx="1113">
                  <c:v>40813.0</c:v>
                </c:pt>
                <c:pt idx="1114">
                  <c:v>40814.0</c:v>
                </c:pt>
                <c:pt idx="1115">
                  <c:v>40815.0</c:v>
                </c:pt>
                <c:pt idx="1116">
                  <c:v>40816.0</c:v>
                </c:pt>
                <c:pt idx="1117">
                  <c:v>40820.0</c:v>
                </c:pt>
                <c:pt idx="1118">
                  <c:v>40821.0</c:v>
                </c:pt>
                <c:pt idx="1119">
                  <c:v>40822.0</c:v>
                </c:pt>
                <c:pt idx="1120">
                  <c:v>40823.0</c:v>
                </c:pt>
                <c:pt idx="1121">
                  <c:v>40826.0</c:v>
                </c:pt>
                <c:pt idx="1122">
                  <c:v>40827.0</c:v>
                </c:pt>
                <c:pt idx="1123">
                  <c:v>40828.0</c:v>
                </c:pt>
                <c:pt idx="1124">
                  <c:v>40829.0</c:v>
                </c:pt>
                <c:pt idx="1125">
                  <c:v>40830.0</c:v>
                </c:pt>
                <c:pt idx="1126">
                  <c:v>40833.0</c:v>
                </c:pt>
                <c:pt idx="1127">
                  <c:v>40834.0</c:v>
                </c:pt>
                <c:pt idx="1128">
                  <c:v>40835.0</c:v>
                </c:pt>
                <c:pt idx="1129">
                  <c:v>40836.0</c:v>
                </c:pt>
                <c:pt idx="1130">
                  <c:v>40837.0</c:v>
                </c:pt>
                <c:pt idx="1131">
                  <c:v>40840.0</c:v>
                </c:pt>
                <c:pt idx="1132">
                  <c:v>40841.0</c:v>
                </c:pt>
                <c:pt idx="1133">
                  <c:v>40842.0</c:v>
                </c:pt>
                <c:pt idx="1134">
                  <c:v>40843.0</c:v>
                </c:pt>
                <c:pt idx="1135">
                  <c:v>40844.0</c:v>
                </c:pt>
                <c:pt idx="1136">
                  <c:v>40847.0</c:v>
                </c:pt>
                <c:pt idx="1137">
                  <c:v>40848.0</c:v>
                </c:pt>
                <c:pt idx="1138">
                  <c:v>40849.0</c:v>
                </c:pt>
                <c:pt idx="1139">
                  <c:v>40850.0</c:v>
                </c:pt>
                <c:pt idx="1140">
                  <c:v>40851.0</c:v>
                </c:pt>
                <c:pt idx="1141">
                  <c:v>40854.0</c:v>
                </c:pt>
                <c:pt idx="1142">
                  <c:v>40855.0</c:v>
                </c:pt>
                <c:pt idx="1143">
                  <c:v>40856.0</c:v>
                </c:pt>
                <c:pt idx="1144">
                  <c:v>40857.0</c:v>
                </c:pt>
                <c:pt idx="1145">
                  <c:v>40858.0</c:v>
                </c:pt>
                <c:pt idx="1146">
                  <c:v>40861.0</c:v>
                </c:pt>
                <c:pt idx="1147">
                  <c:v>40862.0</c:v>
                </c:pt>
                <c:pt idx="1148">
                  <c:v>40863.0</c:v>
                </c:pt>
                <c:pt idx="1149">
                  <c:v>40864.0</c:v>
                </c:pt>
                <c:pt idx="1150">
                  <c:v>40865.0</c:v>
                </c:pt>
                <c:pt idx="1151">
                  <c:v>40868.0</c:v>
                </c:pt>
                <c:pt idx="1152">
                  <c:v>40869.0</c:v>
                </c:pt>
                <c:pt idx="1153">
                  <c:v>40870.0</c:v>
                </c:pt>
                <c:pt idx="1154">
                  <c:v>40871.0</c:v>
                </c:pt>
                <c:pt idx="1155">
                  <c:v>40872.0</c:v>
                </c:pt>
                <c:pt idx="1156">
                  <c:v>40875.0</c:v>
                </c:pt>
                <c:pt idx="1157">
                  <c:v>40876.0</c:v>
                </c:pt>
                <c:pt idx="1158">
                  <c:v>40877.0</c:v>
                </c:pt>
                <c:pt idx="1159">
                  <c:v>40878.0</c:v>
                </c:pt>
                <c:pt idx="1160">
                  <c:v>40879.0</c:v>
                </c:pt>
                <c:pt idx="1161">
                  <c:v>40882.0</c:v>
                </c:pt>
                <c:pt idx="1162">
                  <c:v>40883.0</c:v>
                </c:pt>
                <c:pt idx="1163">
                  <c:v>40884.0</c:v>
                </c:pt>
                <c:pt idx="1164">
                  <c:v>40885.0</c:v>
                </c:pt>
                <c:pt idx="1165">
                  <c:v>40886.0</c:v>
                </c:pt>
                <c:pt idx="1166">
                  <c:v>40889.0</c:v>
                </c:pt>
                <c:pt idx="1167">
                  <c:v>40890.0</c:v>
                </c:pt>
                <c:pt idx="1168">
                  <c:v>40891.0</c:v>
                </c:pt>
                <c:pt idx="1169">
                  <c:v>40892.0</c:v>
                </c:pt>
                <c:pt idx="1170">
                  <c:v>40893.0</c:v>
                </c:pt>
                <c:pt idx="1171">
                  <c:v>40896.0</c:v>
                </c:pt>
                <c:pt idx="1172">
                  <c:v>40897.0</c:v>
                </c:pt>
                <c:pt idx="1173">
                  <c:v>40898.0</c:v>
                </c:pt>
                <c:pt idx="1174">
                  <c:v>40899.0</c:v>
                </c:pt>
                <c:pt idx="1175">
                  <c:v>40900.0</c:v>
                </c:pt>
                <c:pt idx="1176">
                  <c:v>40903.0</c:v>
                </c:pt>
                <c:pt idx="1177">
                  <c:v>40904.0</c:v>
                </c:pt>
                <c:pt idx="1178">
                  <c:v>40905.0</c:v>
                </c:pt>
                <c:pt idx="1179">
                  <c:v>40906.0</c:v>
                </c:pt>
                <c:pt idx="1180">
                  <c:v>40907.0</c:v>
                </c:pt>
                <c:pt idx="1181">
                  <c:v>40910.0</c:v>
                </c:pt>
                <c:pt idx="1182">
                  <c:v>40911.0</c:v>
                </c:pt>
                <c:pt idx="1183">
                  <c:v>40912.0</c:v>
                </c:pt>
                <c:pt idx="1184">
                  <c:v>40913.0</c:v>
                </c:pt>
                <c:pt idx="1185">
                  <c:v>40914.0</c:v>
                </c:pt>
                <c:pt idx="1186">
                  <c:v>40917.0</c:v>
                </c:pt>
                <c:pt idx="1187">
                  <c:v>40918.0</c:v>
                </c:pt>
                <c:pt idx="1188">
                  <c:v>40919.0</c:v>
                </c:pt>
                <c:pt idx="1189">
                  <c:v>40920.0</c:v>
                </c:pt>
                <c:pt idx="1190">
                  <c:v>40921.0</c:v>
                </c:pt>
                <c:pt idx="1191">
                  <c:v>40924.0</c:v>
                </c:pt>
                <c:pt idx="1192">
                  <c:v>40925.0</c:v>
                </c:pt>
                <c:pt idx="1193">
                  <c:v>40926.0</c:v>
                </c:pt>
                <c:pt idx="1194">
                  <c:v>40927.0</c:v>
                </c:pt>
                <c:pt idx="1195">
                  <c:v>40928.0</c:v>
                </c:pt>
                <c:pt idx="1196">
                  <c:v>40931.0</c:v>
                </c:pt>
                <c:pt idx="1197">
                  <c:v>40932.0</c:v>
                </c:pt>
                <c:pt idx="1198">
                  <c:v>40933.0</c:v>
                </c:pt>
                <c:pt idx="1199">
                  <c:v>40934.0</c:v>
                </c:pt>
                <c:pt idx="1200">
                  <c:v>40935.0</c:v>
                </c:pt>
                <c:pt idx="1201">
                  <c:v>40938.0</c:v>
                </c:pt>
                <c:pt idx="1202">
                  <c:v>40939.0</c:v>
                </c:pt>
                <c:pt idx="1203">
                  <c:v>40940.0</c:v>
                </c:pt>
                <c:pt idx="1204">
                  <c:v>40941.0</c:v>
                </c:pt>
                <c:pt idx="1205">
                  <c:v>40942.0</c:v>
                </c:pt>
                <c:pt idx="1206">
                  <c:v>40945.0</c:v>
                </c:pt>
                <c:pt idx="1207">
                  <c:v>40946.0</c:v>
                </c:pt>
                <c:pt idx="1208">
                  <c:v>40947.0</c:v>
                </c:pt>
                <c:pt idx="1209">
                  <c:v>40948.0</c:v>
                </c:pt>
                <c:pt idx="1210">
                  <c:v>40949.0</c:v>
                </c:pt>
                <c:pt idx="1211">
                  <c:v>40952.0</c:v>
                </c:pt>
                <c:pt idx="1212">
                  <c:v>40953.0</c:v>
                </c:pt>
                <c:pt idx="1213">
                  <c:v>40954.0</c:v>
                </c:pt>
                <c:pt idx="1214">
                  <c:v>40955.0</c:v>
                </c:pt>
                <c:pt idx="1215">
                  <c:v>40956.0</c:v>
                </c:pt>
                <c:pt idx="1216">
                  <c:v>40959.0</c:v>
                </c:pt>
                <c:pt idx="1217">
                  <c:v>40960.0</c:v>
                </c:pt>
                <c:pt idx="1218">
                  <c:v>40961.0</c:v>
                </c:pt>
                <c:pt idx="1219">
                  <c:v>40962.0</c:v>
                </c:pt>
                <c:pt idx="1220">
                  <c:v>40963.0</c:v>
                </c:pt>
                <c:pt idx="1221">
                  <c:v>40966.0</c:v>
                </c:pt>
                <c:pt idx="1222">
                  <c:v>40967.0</c:v>
                </c:pt>
                <c:pt idx="1223">
                  <c:v>40968.0</c:v>
                </c:pt>
                <c:pt idx="1224">
                  <c:v>40969.0</c:v>
                </c:pt>
                <c:pt idx="1225">
                  <c:v>40970.0</c:v>
                </c:pt>
                <c:pt idx="1226">
                  <c:v>40973.0</c:v>
                </c:pt>
                <c:pt idx="1227">
                  <c:v>40974.0</c:v>
                </c:pt>
                <c:pt idx="1228">
                  <c:v>40975.0</c:v>
                </c:pt>
                <c:pt idx="1229">
                  <c:v>40976.0</c:v>
                </c:pt>
                <c:pt idx="1230">
                  <c:v>40977.0</c:v>
                </c:pt>
                <c:pt idx="1231">
                  <c:v>40980.0</c:v>
                </c:pt>
                <c:pt idx="1232">
                  <c:v>40981.0</c:v>
                </c:pt>
                <c:pt idx="1233">
                  <c:v>40982.0</c:v>
                </c:pt>
                <c:pt idx="1234">
                  <c:v>40983.0</c:v>
                </c:pt>
                <c:pt idx="1235">
                  <c:v>40984.0</c:v>
                </c:pt>
                <c:pt idx="1236">
                  <c:v>40987.0</c:v>
                </c:pt>
                <c:pt idx="1237">
                  <c:v>40988.0</c:v>
                </c:pt>
                <c:pt idx="1238">
                  <c:v>40989.0</c:v>
                </c:pt>
                <c:pt idx="1239">
                  <c:v>40990.0</c:v>
                </c:pt>
                <c:pt idx="1240">
                  <c:v>40991.0</c:v>
                </c:pt>
                <c:pt idx="1241">
                  <c:v>40994.0</c:v>
                </c:pt>
                <c:pt idx="1242">
                  <c:v>40995.0</c:v>
                </c:pt>
                <c:pt idx="1243">
                  <c:v>40996.0</c:v>
                </c:pt>
                <c:pt idx="1244">
                  <c:v>40997.0</c:v>
                </c:pt>
                <c:pt idx="1245">
                  <c:v>40998.0</c:v>
                </c:pt>
                <c:pt idx="1246">
                  <c:v>41001.0</c:v>
                </c:pt>
                <c:pt idx="1247">
                  <c:v>41002.0</c:v>
                </c:pt>
                <c:pt idx="1248">
                  <c:v>41003.0</c:v>
                </c:pt>
                <c:pt idx="1249">
                  <c:v>41004.0</c:v>
                </c:pt>
                <c:pt idx="1250">
                  <c:v>41005.0</c:v>
                </c:pt>
                <c:pt idx="1251">
                  <c:v>41008.0</c:v>
                </c:pt>
                <c:pt idx="1252">
                  <c:v>41009.0</c:v>
                </c:pt>
                <c:pt idx="1253">
                  <c:v>41010.0</c:v>
                </c:pt>
                <c:pt idx="1254">
                  <c:v>41011.0</c:v>
                </c:pt>
                <c:pt idx="1255">
                  <c:v>41012.0</c:v>
                </c:pt>
                <c:pt idx="1256">
                  <c:v>41015.0</c:v>
                </c:pt>
                <c:pt idx="1257">
                  <c:v>41016.0</c:v>
                </c:pt>
                <c:pt idx="1258">
                  <c:v>41017.0</c:v>
                </c:pt>
                <c:pt idx="1259">
                  <c:v>41018.0</c:v>
                </c:pt>
                <c:pt idx="1260">
                  <c:v>41019.0</c:v>
                </c:pt>
                <c:pt idx="1261">
                  <c:v>41022.0</c:v>
                </c:pt>
                <c:pt idx="1262">
                  <c:v>41023.0</c:v>
                </c:pt>
                <c:pt idx="1263">
                  <c:v>41024.0</c:v>
                </c:pt>
                <c:pt idx="1264">
                  <c:v>41025.0</c:v>
                </c:pt>
                <c:pt idx="1265">
                  <c:v>41026.0</c:v>
                </c:pt>
                <c:pt idx="1266">
                  <c:v>41029.0</c:v>
                </c:pt>
                <c:pt idx="1267">
                  <c:v>41030.0</c:v>
                </c:pt>
                <c:pt idx="1268">
                  <c:v>41031.0</c:v>
                </c:pt>
                <c:pt idx="1269">
                  <c:v>41032.0</c:v>
                </c:pt>
                <c:pt idx="1270">
                  <c:v>41033.0</c:v>
                </c:pt>
                <c:pt idx="1271">
                  <c:v>41036.0</c:v>
                </c:pt>
                <c:pt idx="1272">
                  <c:v>41037.0</c:v>
                </c:pt>
                <c:pt idx="1273">
                  <c:v>41038.0</c:v>
                </c:pt>
                <c:pt idx="1274">
                  <c:v>41039.0</c:v>
                </c:pt>
                <c:pt idx="1275">
                  <c:v>41040.0</c:v>
                </c:pt>
                <c:pt idx="1276">
                  <c:v>41043.0</c:v>
                </c:pt>
                <c:pt idx="1277">
                  <c:v>41044.0</c:v>
                </c:pt>
                <c:pt idx="1278">
                  <c:v>41045.0</c:v>
                </c:pt>
                <c:pt idx="1279">
                  <c:v>41046.0</c:v>
                </c:pt>
                <c:pt idx="1280">
                  <c:v>41047.0</c:v>
                </c:pt>
                <c:pt idx="1281">
                  <c:v>41050.0</c:v>
                </c:pt>
                <c:pt idx="1282">
                  <c:v>41051.0</c:v>
                </c:pt>
                <c:pt idx="1283">
                  <c:v>41052.0</c:v>
                </c:pt>
                <c:pt idx="1284">
                  <c:v>41053.0</c:v>
                </c:pt>
                <c:pt idx="1285">
                  <c:v>41054.0</c:v>
                </c:pt>
                <c:pt idx="1286">
                  <c:v>41057.0</c:v>
                </c:pt>
                <c:pt idx="1287">
                  <c:v>41058.0</c:v>
                </c:pt>
                <c:pt idx="1288">
                  <c:v>41059.0</c:v>
                </c:pt>
                <c:pt idx="1289">
                  <c:v>41060.0</c:v>
                </c:pt>
                <c:pt idx="1290">
                  <c:v>41061.0</c:v>
                </c:pt>
                <c:pt idx="1291">
                  <c:v>41064.0</c:v>
                </c:pt>
                <c:pt idx="1292">
                  <c:v>41065.0</c:v>
                </c:pt>
                <c:pt idx="1293">
                  <c:v>41066.0</c:v>
                </c:pt>
                <c:pt idx="1294">
                  <c:v>41067.0</c:v>
                </c:pt>
                <c:pt idx="1295">
                  <c:v>41068.0</c:v>
                </c:pt>
                <c:pt idx="1296">
                  <c:v>41071.0</c:v>
                </c:pt>
                <c:pt idx="1297">
                  <c:v>41072.0</c:v>
                </c:pt>
                <c:pt idx="1298">
                  <c:v>41073.0</c:v>
                </c:pt>
                <c:pt idx="1299">
                  <c:v>41074.0</c:v>
                </c:pt>
                <c:pt idx="1300">
                  <c:v>41075.0</c:v>
                </c:pt>
                <c:pt idx="1301">
                  <c:v>41078.0</c:v>
                </c:pt>
                <c:pt idx="1302">
                  <c:v>41079.0</c:v>
                </c:pt>
                <c:pt idx="1303">
                  <c:v>41080.0</c:v>
                </c:pt>
                <c:pt idx="1304">
                  <c:v>41081.0</c:v>
                </c:pt>
                <c:pt idx="1305">
                  <c:v>41082.0</c:v>
                </c:pt>
                <c:pt idx="1306">
                  <c:v>41085.0</c:v>
                </c:pt>
                <c:pt idx="1307">
                  <c:v>41086.0</c:v>
                </c:pt>
                <c:pt idx="1308">
                  <c:v>41087.0</c:v>
                </c:pt>
                <c:pt idx="1309">
                  <c:v>41088.0</c:v>
                </c:pt>
                <c:pt idx="1310">
                  <c:v>41089.0</c:v>
                </c:pt>
                <c:pt idx="1311">
                  <c:v>41092.0</c:v>
                </c:pt>
                <c:pt idx="1312">
                  <c:v>41093.0</c:v>
                </c:pt>
                <c:pt idx="1313">
                  <c:v>41094.0</c:v>
                </c:pt>
                <c:pt idx="1314">
                  <c:v>41095.0</c:v>
                </c:pt>
                <c:pt idx="1315">
                  <c:v>41096.0</c:v>
                </c:pt>
                <c:pt idx="1316">
                  <c:v>41099.0</c:v>
                </c:pt>
                <c:pt idx="1317">
                  <c:v>41100.0</c:v>
                </c:pt>
                <c:pt idx="1318">
                  <c:v>41101.0</c:v>
                </c:pt>
                <c:pt idx="1319">
                  <c:v>41102.0</c:v>
                </c:pt>
                <c:pt idx="1320">
                  <c:v>41103.0</c:v>
                </c:pt>
                <c:pt idx="1321">
                  <c:v>41106.0</c:v>
                </c:pt>
                <c:pt idx="1322">
                  <c:v>41107.0</c:v>
                </c:pt>
                <c:pt idx="1323">
                  <c:v>41108.0</c:v>
                </c:pt>
                <c:pt idx="1324">
                  <c:v>41109.0</c:v>
                </c:pt>
                <c:pt idx="1325">
                  <c:v>41110.0</c:v>
                </c:pt>
                <c:pt idx="1326">
                  <c:v>41113.0</c:v>
                </c:pt>
                <c:pt idx="1327">
                  <c:v>41114.0</c:v>
                </c:pt>
                <c:pt idx="1328">
                  <c:v>41115.0</c:v>
                </c:pt>
                <c:pt idx="1329">
                  <c:v>41116.0</c:v>
                </c:pt>
                <c:pt idx="1330">
                  <c:v>41117.0</c:v>
                </c:pt>
                <c:pt idx="1331">
                  <c:v>41120.0</c:v>
                </c:pt>
                <c:pt idx="1332">
                  <c:v>41121.0</c:v>
                </c:pt>
                <c:pt idx="1333">
                  <c:v>41122.0</c:v>
                </c:pt>
                <c:pt idx="1334">
                  <c:v>41123.0</c:v>
                </c:pt>
                <c:pt idx="1335">
                  <c:v>41124.0</c:v>
                </c:pt>
                <c:pt idx="1336">
                  <c:v>41127.0</c:v>
                </c:pt>
                <c:pt idx="1337">
                  <c:v>41128.0</c:v>
                </c:pt>
                <c:pt idx="1338">
                  <c:v>41129.0</c:v>
                </c:pt>
                <c:pt idx="1339">
                  <c:v>41130.0</c:v>
                </c:pt>
                <c:pt idx="1340">
                  <c:v>41131.0</c:v>
                </c:pt>
                <c:pt idx="1341">
                  <c:v>41134.0</c:v>
                </c:pt>
                <c:pt idx="1342">
                  <c:v>41135.0</c:v>
                </c:pt>
                <c:pt idx="1343">
                  <c:v>41136.0</c:v>
                </c:pt>
                <c:pt idx="1344">
                  <c:v>41137.0</c:v>
                </c:pt>
                <c:pt idx="1345">
                  <c:v>41138.0</c:v>
                </c:pt>
                <c:pt idx="1346">
                  <c:v>41141.0</c:v>
                </c:pt>
                <c:pt idx="1347">
                  <c:v>41142.0</c:v>
                </c:pt>
                <c:pt idx="1348">
                  <c:v>41143.0</c:v>
                </c:pt>
                <c:pt idx="1349">
                  <c:v>41144.0</c:v>
                </c:pt>
                <c:pt idx="1350">
                  <c:v>41145.0</c:v>
                </c:pt>
                <c:pt idx="1351">
                  <c:v>41148.0</c:v>
                </c:pt>
                <c:pt idx="1352">
                  <c:v>41149.0</c:v>
                </c:pt>
                <c:pt idx="1353">
                  <c:v>41150.0</c:v>
                </c:pt>
                <c:pt idx="1354">
                  <c:v>41151.0</c:v>
                </c:pt>
                <c:pt idx="1355">
                  <c:v>41152.0</c:v>
                </c:pt>
                <c:pt idx="1356">
                  <c:v>41155.0</c:v>
                </c:pt>
                <c:pt idx="1357">
                  <c:v>41156.0</c:v>
                </c:pt>
                <c:pt idx="1358">
                  <c:v>41157.0</c:v>
                </c:pt>
                <c:pt idx="1359">
                  <c:v>41158.0</c:v>
                </c:pt>
                <c:pt idx="1360">
                  <c:v>41159.0</c:v>
                </c:pt>
                <c:pt idx="1361">
                  <c:v>41162.0</c:v>
                </c:pt>
                <c:pt idx="1362">
                  <c:v>41163.0</c:v>
                </c:pt>
                <c:pt idx="1363">
                  <c:v>41164.0</c:v>
                </c:pt>
                <c:pt idx="1364">
                  <c:v>41165.0</c:v>
                </c:pt>
                <c:pt idx="1365">
                  <c:v>41169.0</c:v>
                </c:pt>
                <c:pt idx="1366">
                  <c:v>41170.0</c:v>
                </c:pt>
                <c:pt idx="1367">
                  <c:v>41171.0</c:v>
                </c:pt>
                <c:pt idx="1368">
                  <c:v>41173.0</c:v>
                </c:pt>
                <c:pt idx="1369">
                  <c:v>41176.0</c:v>
                </c:pt>
                <c:pt idx="1370">
                  <c:v>41177.0</c:v>
                </c:pt>
                <c:pt idx="1371">
                  <c:v>41178.0</c:v>
                </c:pt>
                <c:pt idx="1372">
                  <c:v>41179.0</c:v>
                </c:pt>
                <c:pt idx="1373">
                  <c:v>41180.0</c:v>
                </c:pt>
                <c:pt idx="1374">
                  <c:v>41183.0</c:v>
                </c:pt>
                <c:pt idx="1375">
                  <c:v>41184.0</c:v>
                </c:pt>
                <c:pt idx="1376">
                  <c:v>41185.0</c:v>
                </c:pt>
                <c:pt idx="1377">
                  <c:v>41186.0</c:v>
                </c:pt>
                <c:pt idx="1378">
                  <c:v>41187.0</c:v>
                </c:pt>
                <c:pt idx="1379">
                  <c:v>41190.0</c:v>
                </c:pt>
                <c:pt idx="1380">
                  <c:v>41191.0</c:v>
                </c:pt>
                <c:pt idx="1381">
                  <c:v>41192.0</c:v>
                </c:pt>
                <c:pt idx="1382">
                  <c:v>41193.0</c:v>
                </c:pt>
                <c:pt idx="1383">
                  <c:v>41194.0</c:v>
                </c:pt>
                <c:pt idx="1384">
                  <c:v>41197.0</c:v>
                </c:pt>
                <c:pt idx="1385">
                  <c:v>41198.0</c:v>
                </c:pt>
                <c:pt idx="1386">
                  <c:v>41199.0</c:v>
                </c:pt>
                <c:pt idx="1387">
                  <c:v>41200.0</c:v>
                </c:pt>
                <c:pt idx="1388">
                  <c:v>41201.0</c:v>
                </c:pt>
                <c:pt idx="1389">
                  <c:v>41204.0</c:v>
                </c:pt>
                <c:pt idx="1390">
                  <c:v>41205.0</c:v>
                </c:pt>
                <c:pt idx="1391">
                  <c:v>41206.0</c:v>
                </c:pt>
                <c:pt idx="1392">
                  <c:v>41207.0</c:v>
                </c:pt>
                <c:pt idx="1393">
                  <c:v>41208.0</c:v>
                </c:pt>
                <c:pt idx="1394">
                  <c:v>41211.0</c:v>
                </c:pt>
                <c:pt idx="1395">
                  <c:v>41212.0</c:v>
                </c:pt>
                <c:pt idx="1396">
                  <c:v>41213.0</c:v>
                </c:pt>
                <c:pt idx="1397">
                  <c:v>41214.0</c:v>
                </c:pt>
                <c:pt idx="1398">
                  <c:v>41215.0</c:v>
                </c:pt>
                <c:pt idx="1399">
                  <c:v>41218.0</c:v>
                </c:pt>
                <c:pt idx="1400">
                  <c:v>41219.0</c:v>
                </c:pt>
                <c:pt idx="1401">
                  <c:v>41220.0</c:v>
                </c:pt>
                <c:pt idx="1402">
                  <c:v>41221.0</c:v>
                </c:pt>
                <c:pt idx="1403">
                  <c:v>41222.0</c:v>
                </c:pt>
                <c:pt idx="1404">
                  <c:v>41225.0</c:v>
                </c:pt>
                <c:pt idx="1405">
                  <c:v>41226.0</c:v>
                </c:pt>
                <c:pt idx="1406">
                  <c:v>41227.0</c:v>
                </c:pt>
                <c:pt idx="1407">
                  <c:v>41228.0</c:v>
                </c:pt>
                <c:pt idx="1408">
                  <c:v>41229.0</c:v>
                </c:pt>
                <c:pt idx="1409">
                  <c:v>41232.0</c:v>
                </c:pt>
                <c:pt idx="1410">
                  <c:v>41233.0</c:v>
                </c:pt>
                <c:pt idx="1411">
                  <c:v>41234.0</c:v>
                </c:pt>
                <c:pt idx="1412">
                  <c:v>41235.0</c:v>
                </c:pt>
                <c:pt idx="1413">
                  <c:v>41236.0</c:v>
                </c:pt>
                <c:pt idx="1414">
                  <c:v>41239.0</c:v>
                </c:pt>
                <c:pt idx="1415">
                  <c:v>41240.0</c:v>
                </c:pt>
                <c:pt idx="1416">
                  <c:v>41241.0</c:v>
                </c:pt>
                <c:pt idx="1417">
                  <c:v>41242.0</c:v>
                </c:pt>
                <c:pt idx="1418">
                  <c:v>41243.0</c:v>
                </c:pt>
                <c:pt idx="1419">
                  <c:v>41246.0</c:v>
                </c:pt>
                <c:pt idx="1420">
                  <c:v>41247.0</c:v>
                </c:pt>
                <c:pt idx="1421">
                  <c:v>41248.0</c:v>
                </c:pt>
                <c:pt idx="1422">
                  <c:v>41249.0</c:v>
                </c:pt>
                <c:pt idx="1423">
                  <c:v>41250.0</c:v>
                </c:pt>
                <c:pt idx="1424">
                  <c:v>41253.0</c:v>
                </c:pt>
                <c:pt idx="1425">
                  <c:v>41254.0</c:v>
                </c:pt>
                <c:pt idx="1426">
                  <c:v>41255.0</c:v>
                </c:pt>
                <c:pt idx="1427">
                  <c:v>41256.0</c:v>
                </c:pt>
                <c:pt idx="1428">
                  <c:v>41257.0</c:v>
                </c:pt>
                <c:pt idx="1429">
                  <c:v>41260.0</c:v>
                </c:pt>
                <c:pt idx="1430">
                  <c:v>41261.0</c:v>
                </c:pt>
                <c:pt idx="1431">
                  <c:v>41262.0</c:v>
                </c:pt>
                <c:pt idx="1432">
                  <c:v>41263.0</c:v>
                </c:pt>
                <c:pt idx="1433">
                  <c:v>41264.0</c:v>
                </c:pt>
                <c:pt idx="1434">
                  <c:v>41267.0</c:v>
                </c:pt>
                <c:pt idx="1435">
                  <c:v>41268.0</c:v>
                </c:pt>
                <c:pt idx="1436">
                  <c:v>41269.0</c:v>
                </c:pt>
                <c:pt idx="1437">
                  <c:v>41270.0</c:v>
                </c:pt>
                <c:pt idx="1438">
                  <c:v>41271.0</c:v>
                </c:pt>
                <c:pt idx="1439">
                  <c:v>41274.0</c:v>
                </c:pt>
                <c:pt idx="1440">
                  <c:v>41275.0</c:v>
                </c:pt>
                <c:pt idx="1441">
                  <c:v>41276.0</c:v>
                </c:pt>
                <c:pt idx="1442">
                  <c:v>41277.0</c:v>
                </c:pt>
                <c:pt idx="1443">
                  <c:v>41278.0</c:v>
                </c:pt>
                <c:pt idx="1444">
                  <c:v>41281.0</c:v>
                </c:pt>
                <c:pt idx="1445">
                  <c:v>41282.0</c:v>
                </c:pt>
                <c:pt idx="1446">
                  <c:v>41283.0</c:v>
                </c:pt>
                <c:pt idx="1447">
                  <c:v>41284.0</c:v>
                </c:pt>
                <c:pt idx="1448">
                  <c:v>41285.0</c:v>
                </c:pt>
                <c:pt idx="1449">
                  <c:v>41288.0</c:v>
                </c:pt>
                <c:pt idx="1450">
                  <c:v>41289.0</c:v>
                </c:pt>
                <c:pt idx="1451">
                  <c:v>41290.0</c:v>
                </c:pt>
                <c:pt idx="1452">
                  <c:v>41291.0</c:v>
                </c:pt>
                <c:pt idx="1453">
                  <c:v>41292.0</c:v>
                </c:pt>
                <c:pt idx="1454">
                  <c:v>41295.0</c:v>
                </c:pt>
                <c:pt idx="1455">
                  <c:v>41296.0</c:v>
                </c:pt>
                <c:pt idx="1456">
                  <c:v>41297.0</c:v>
                </c:pt>
                <c:pt idx="1457">
                  <c:v>41298.0</c:v>
                </c:pt>
                <c:pt idx="1458">
                  <c:v>41299.0</c:v>
                </c:pt>
                <c:pt idx="1459">
                  <c:v>41302.0</c:v>
                </c:pt>
                <c:pt idx="1460">
                  <c:v>41303.0</c:v>
                </c:pt>
                <c:pt idx="1461">
                  <c:v>41304.0</c:v>
                </c:pt>
                <c:pt idx="1462">
                  <c:v>41305.0</c:v>
                </c:pt>
                <c:pt idx="1463">
                  <c:v>41306.0</c:v>
                </c:pt>
                <c:pt idx="1464">
                  <c:v>41309.0</c:v>
                </c:pt>
                <c:pt idx="1465">
                  <c:v>41310.0</c:v>
                </c:pt>
                <c:pt idx="1466">
                  <c:v>41311.0</c:v>
                </c:pt>
                <c:pt idx="1467">
                  <c:v>41312.0</c:v>
                </c:pt>
                <c:pt idx="1468">
                  <c:v>41313.0</c:v>
                </c:pt>
                <c:pt idx="1469">
                  <c:v>41316.0</c:v>
                </c:pt>
                <c:pt idx="1470">
                  <c:v>41317.0</c:v>
                </c:pt>
                <c:pt idx="1471">
                  <c:v>41318.0</c:v>
                </c:pt>
                <c:pt idx="1472">
                  <c:v>41319.0</c:v>
                </c:pt>
                <c:pt idx="1473">
                  <c:v>41320.0</c:v>
                </c:pt>
                <c:pt idx="1474">
                  <c:v>41323.0</c:v>
                </c:pt>
                <c:pt idx="1475">
                  <c:v>41324.0</c:v>
                </c:pt>
                <c:pt idx="1476">
                  <c:v>41325.0</c:v>
                </c:pt>
                <c:pt idx="1477">
                  <c:v>41326.0</c:v>
                </c:pt>
                <c:pt idx="1478">
                  <c:v>41327.0</c:v>
                </c:pt>
                <c:pt idx="1479">
                  <c:v>41330.0</c:v>
                </c:pt>
                <c:pt idx="1480">
                  <c:v>41331.0</c:v>
                </c:pt>
                <c:pt idx="1481">
                  <c:v>41332.0</c:v>
                </c:pt>
                <c:pt idx="1482">
                  <c:v>41333.0</c:v>
                </c:pt>
                <c:pt idx="1483">
                  <c:v>41334.0</c:v>
                </c:pt>
                <c:pt idx="1484">
                  <c:v>41337.0</c:v>
                </c:pt>
                <c:pt idx="1485">
                  <c:v>41338.0</c:v>
                </c:pt>
                <c:pt idx="1486">
                  <c:v>41339.0</c:v>
                </c:pt>
                <c:pt idx="1487">
                  <c:v>41340.0</c:v>
                </c:pt>
                <c:pt idx="1488">
                  <c:v>41341.0</c:v>
                </c:pt>
                <c:pt idx="1489">
                  <c:v>41344.0</c:v>
                </c:pt>
                <c:pt idx="1490">
                  <c:v>41345.0</c:v>
                </c:pt>
                <c:pt idx="1491">
                  <c:v>41346.0</c:v>
                </c:pt>
                <c:pt idx="1492">
                  <c:v>41347.0</c:v>
                </c:pt>
                <c:pt idx="1493">
                  <c:v>41348.0</c:v>
                </c:pt>
                <c:pt idx="1494">
                  <c:v>41351.0</c:v>
                </c:pt>
                <c:pt idx="1495">
                  <c:v>41352.0</c:v>
                </c:pt>
                <c:pt idx="1496">
                  <c:v>41353.0</c:v>
                </c:pt>
                <c:pt idx="1497">
                  <c:v>41354.0</c:v>
                </c:pt>
                <c:pt idx="1498">
                  <c:v>41355.0</c:v>
                </c:pt>
                <c:pt idx="1499">
                  <c:v>41358.0</c:v>
                </c:pt>
                <c:pt idx="1500">
                  <c:v>41359.0</c:v>
                </c:pt>
                <c:pt idx="1501">
                  <c:v>41360.0</c:v>
                </c:pt>
                <c:pt idx="1502">
                  <c:v>41361.0</c:v>
                </c:pt>
                <c:pt idx="1503">
                  <c:v>41362.0</c:v>
                </c:pt>
                <c:pt idx="1504">
                  <c:v>41365.0</c:v>
                </c:pt>
                <c:pt idx="1505">
                  <c:v>41366.0</c:v>
                </c:pt>
                <c:pt idx="1506">
                  <c:v>41367.0</c:v>
                </c:pt>
                <c:pt idx="1507">
                  <c:v>41368.0</c:v>
                </c:pt>
                <c:pt idx="1508">
                  <c:v>41369.0</c:v>
                </c:pt>
                <c:pt idx="1509">
                  <c:v>41372.0</c:v>
                </c:pt>
                <c:pt idx="1510">
                  <c:v>41373.0</c:v>
                </c:pt>
                <c:pt idx="1511">
                  <c:v>41374.0</c:v>
                </c:pt>
                <c:pt idx="1512">
                  <c:v>41375.0</c:v>
                </c:pt>
                <c:pt idx="1513">
                  <c:v>41376.0</c:v>
                </c:pt>
                <c:pt idx="1514">
                  <c:v>41379.0</c:v>
                </c:pt>
                <c:pt idx="1515">
                  <c:v>41380.0</c:v>
                </c:pt>
                <c:pt idx="1516">
                  <c:v>41381.0</c:v>
                </c:pt>
                <c:pt idx="1517">
                  <c:v>41382.0</c:v>
                </c:pt>
                <c:pt idx="1518">
                  <c:v>41383.0</c:v>
                </c:pt>
                <c:pt idx="1519">
                  <c:v>41386.0</c:v>
                </c:pt>
                <c:pt idx="1520">
                  <c:v>41387.0</c:v>
                </c:pt>
                <c:pt idx="1521">
                  <c:v>41388.0</c:v>
                </c:pt>
                <c:pt idx="1522">
                  <c:v>41389.0</c:v>
                </c:pt>
                <c:pt idx="1523">
                  <c:v>41390.0</c:v>
                </c:pt>
                <c:pt idx="1524">
                  <c:v>41393.0</c:v>
                </c:pt>
                <c:pt idx="1525">
                  <c:v>41394.0</c:v>
                </c:pt>
                <c:pt idx="1526">
                  <c:v>41395.0</c:v>
                </c:pt>
                <c:pt idx="1527">
                  <c:v>41396.0</c:v>
                </c:pt>
                <c:pt idx="1528">
                  <c:v>41397.0</c:v>
                </c:pt>
                <c:pt idx="1529">
                  <c:v>41400.0</c:v>
                </c:pt>
                <c:pt idx="1530">
                  <c:v>41401.0</c:v>
                </c:pt>
                <c:pt idx="1531">
                  <c:v>41402.0</c:v>
                </c:pt>
                <c:pt idx="1532">
                  <c:v>41403.0</c:v>
                </c:pt>
                <c:pt idx="1533">
                  <c:v>41404.0</c:v>
                </c:pt>
                <c:pt idx="1534">
                  <c:v>41407.0</c:v>
                </c:pt>
                <c:pt idx="1535">
                  <c:v>41408.0</c:v>
                </c:pt>
                <c:pt idx="1536">
                  <c:v>41409.0</c:v>
                </c:pt>
                <c:pt idx="1537">
                  <c:v>41410.0</c:v>
                </c:pt>
                <c:pt idx="1538">
                  <c:v>41411.0</c:v>
                </c:pt>
                <c:pt idx="1539">
                  <c:v>41414.0</c:v>
                </c:pt>
                <c:pt idx="1540">
                  <c:v>41415.0</c:v>
                </c:pt>
                <c:pt idx="1541">
                  <c:v>41416.0</c:v>
                </c:pt>
                <c:pt idx="1542">
                  <c:v>41417.0</c:v>
                </c:pt>
                <c:pt idx="1543">
                  <c:v>41418.0</c:v>
                </c:pt>
                <c:pt idx="1544">
                  <c:v>41421.0</c:v>
                </c:pt>
                <c:pt idx="1545">
                  <c:v>41422.0</c:v>
                </c:pt>
                <c:pt idx="1546">
                  <c:v>41423.0</c:v>
                </c:pt>
                <c:pt idx="1547">
                  <c:v>41424.0</c:v>
                </c:pt>
                <c:pt idx="1548">
                  <c:v>41425.0</c:v>
                </c:pt>
              </c:numCache>
            </c:numRef>
          </c:xVal>
          <c:yVal>
            <c:numRef>
              <c:f>'RR beta'!$K$3:$K$1551</c:f>
              <c:numCache>
                <c:formatCode>General</c:formatCode>
                <c:ptCount val="1549"/>
                <c:pt idx="66">
                  <c:v>0.0298281849038804</c:v>
                </c:pt>
                <c:pt idx="67">
                  <c:v>0.0364568248764755</c:v>
                </c:pt>
                <c:pt idx="68">
                  <c:v>0.0253547203127327</c:v>
                </c:pt>
                <c:pt idx="69">
                  <c:v>0.0241983765923385</c:v>
                </c:pt>
                <c:pt idx="70">
                  <c:v>0.0256342707790534</c:v>
                </c:pt>
                <c:pt idx="71">
                  <c:v>0.0253604152954978</c:v>
                </c:pt>
                <c:pt idx="72">
                  <c:v>0.022968428744617</c:v>
                </c:pt>
                <c:pt idx="73">
                  <c:v>0.0223394660345117</c:v>
                </c:pt>
                <c:pt idx="74">
                  <c:v>0.0207874057353281</c:v>
                </c:pt>
                <c:pt idx="75">
                  <c:v>0.0207338996924595</c:v>
                </c:pt>
                <c:pt idx="76">
                  <c:v>0.0193537408799582</c:v>
                </c:pt>
                <c:pt idx="77">
                  <c:v>0.0164244301996309</c:v>
                </c:pt>
                <c:pt idx="78">
                  <c:v>0.0146160500413381</c:v>
                </c:pt>
                <c:pt idx="79">
                  <c:v>0.0134532691601399</c:v>
                </c:pt>
                <c:pt idx="80">
                  <c:v>0.0168726068464386</c:v>
                </c:pt>
                <c:pt idx="81">
                  <c:v>0.0173456830351514</c:v>
                </c:pt>
                <c:pt idx="82">
                  <c:v>0.0190911766446225</c:v>
                </c:pt>
                <c:pt idx="83">
                  <c:v>0.0173414418509572</c:v>
                </c:pt>
                <c:pt idx="84">
                  <c:v>0.0220959866953526</c:v>
                </c:pt>
                <c:pt idx="85">
                  <c:v>0.0174987818418355</c:v>
                </c:pt>
                <c:pt idx="86">
                  <c:v>0.0191733316889433</c:v>
                </c:pt>
                <c:pt idx="87">
                  <c:v>0.0185739454395968</c:v>
                </c:pt>
                <c:pt idx="88">
                  <c:v>0.0190974883990711</c:v>
                </c:pt>
                <c:pt idx="89">
                  <c:v>0.017177064363705</c:v>
                </c:pt>
                <c:pt idx="90">
                  <c:v>0.0186033368540999</c:v>
                </c:pt>
                <c:pt idx="91">
                  <c:v>0.0153961305011645</c:v>
                </c:pt>
                <c:pt idx="92">
                  <c:v>0.0176620743090191</c:v>
                </c:pt>
                <c:pt idx="93">
                  <c:v>0.0177010485667732</c:v>
                </c:pt>
                <c:pt idx="94">
                  <c:v>0.0187887989713236</c:v>
                </c:pt>
                <c:pt idx="95">
                  <c:v>0.0159000024415755</c:v>
                </c:pt>
                <c:pt idx="96">
                  <c:v>0.0157818262183766</c:v>
                </c:pt>
                <c:pt idx="97">
                  <c:v>0.0158962107232192</c:v>
                </c:pt>
                <c:pt idx="98">
                  <c:v>0.0160487158976903</c:v>
                </c:pt>
                <c:pt idx="99">
                  <c:v>0.0236207607682641</c:v>
                </c:pt>
                <c:pt idx="100">
                  <c:v>0.0230156322320112</c:v>
                </c:pt>
                <c:pt idx="101">
                  <c:v>0.0218023667900403</c:v>
                </c:pt>
                <c:pt idx="102">
                  <c:v>0.0203860410158131</c:v>
                </c:pt>
                <c:pt idx="103">
                  <c:v>0.0253807880760827</c:v>
                </c:pt>
                <c:pt idx="104">
                  <c:v>0.0240950756193666</c:v>
                </c:pt>
                <c:pt idx="105">
                  <c:v>0.0242166100028215</c:v>
                </c:pt>
                <c:pt idx="106">
                  <c:v>0.0251387918057608</c:v>
                </c:pt>
                <c:pt idx="107">
                  <c:v>0.025131530634495</c:v>
                </c:pt>
                <c:pt idx="108">
                  <c:v>0.0259144004671328</c:v>
                </c:pt>
                <c:pt idx="109">
                  <c:v>0.0273872530640801</c:v>
                </c:pt>
                <c:pt idx="110">
                  <c:v>0.0127131784472469</c:v>
                </c:pt>
                <c:pt idx="111">
                  <c:v>0.0129892991716658</c:v>
                </c:pt>
                <c:pt idx="112">
                  <c:v>0.0131247373321026</c:v>
                </c:pt>
                <c:pt idx="113">
                  <c:v>0.0249502512825028</c:v>
                </c:pt>
                <c:pt idx="114">
                  <c:v>0.0235766918076093</c:v>
                </c:pt>
                <c:pt idx="115">
                  <c:v>0.0246303788333146</c:v>
                </c:pt>
                <c:pt idx="116">
                  <c:v>0.0265404849618064</c:v>
                </c:pt>
                <c:pt idx="117">
                  <c:v>0.0261924708173872</c:v>
                </c:pt>
                <c:pt idx="118">
                  <c:v>0.025066521719508</c:v>
                </c:pt>
                <c:pt idx="119">
                  <c:v>0.0241997905616783</c:v>
                </c:pt>
                <c:pt idx="120">
                  <c:v>0.0481007550409697</c:v>
                </c:pt>
                <c:pt idx="121">
                  <c:v>0.0668306537971788</c:v>
                </c:pt>
                <c:pt idx="122">
                  <c:v>0.0776087207822263</c:v>
                </c:pt>
                <c:pt idx="123">
                  <c:v>0.0758867823930185</c:v>
                </c:pt>
                <c:pt idx="124">
                  <c:v>0.0773129400625002</c:v>
                </c:pt>
                <c:pt idx="125">
                  <c:v>0.0801599438866781</c:v>
                </c:pt>
                <c:pt idx="126">
                  <c:v>0.0825563782640781</c:v>
                </c:pt>
                <c:pt idx="127">
                  <c:v>0.0766880478758926</c:v>
                </c:pt>
                <c:pt idx="128">
                  <c:v>0.0766253591026661</c:v>
                </c:pt>
                <c:pt idx="129">
                  <c:v>0.0760288632479271</c:v>
                </c:pt>
                <c:pt idx="130">
                  <c:v>0.0741610238785099</c:v>
                </c:pt>
                <c:pt idx="131">
                  <c:v>0.0722163242978431</c:v>
                </c:pt>
                <c:pt idx="132">
                  <c:v>0.0720213672437953</c:v>
                </c:pt>
                <c:pt idx="133">
                  <c:v>0.0711854998895173</c:v>
                </c:pt>
                <c:pt idx="134">
                  <c:v>0.0720860517082554</c:v>
                </c:pt>
                <c:pt idx="135">
                  <c:v>0.0704388863623346</c:v>
                </c:pt>
                <c:pt idx="136">
                  <c:v>0.0706389139940638</c:v>
                </c:pt>
                <c:pt idx="137">
                  <c:v>0.0912928222621979</c:v>
                </c:pt>
                <c:pt idx="138">
                  <c:v>0.0887301174906139</c:v>
                </c:pt>
                <c:pt idx="139">
                  <c:v>0.0832267777433712</c:v>
                </c:pt>
                <c:pt idx="140">
                  <c:v>0.0809552083578482</c:v>
                </c:pt>
                <c:pt idx="141">
                  <c:v>0.0812217775362242</c:v>
                </c:pt>
                <c:pt idx="142">
                  <c:v>0.0834166855659579</c:v>
                </c:pt>
                <c:pt idx="143">
                  <c:v>0.0713856116256051</c:v>
                </c:pt>
                <c:pt idx="144">
                  <c:v>0.0717846849835222</c:v>
                </c:pt>
                <c:pt idx="145">
                  <c:v>0.0702943074823915</c:v>
                </c:pt>
                <c:pt idx="146">
                  <c:v>0.0711605835746064</c:v>
                </c:pt>
                <c:pt idx="147">
                  <c:v>0.0663237621651415</c:v>
                </c:pt>
                <c:pt idx="148">
                  <c:v>0.0670246893936341</c:v>
                </c:pt>
                <c:pt idx="149">
                  <c:v>0.0694636377949403</c:v>
                </c:pt>
                <c:pt idx="150">
                  <c:v>0.0654536363320709</c:v>
                </c:pt>
                <c:pt idx="151">
                  <c:v>0.0682747187959069</c:v>
                </c:pt>
                <c:pt idx="152">
                  <c:v>0.0686411668828562</c:v>
                </c:pt>
                <c:pt idx="153">
                  <c:v>0.0717539055243389</c:v>
                </c:pt>
                <c:pt idx="154">
                  <c:v>0.0711111555082162</c:v>
                </c:pt>
                <c:pt idx="155">
                  <c:v>0.0708686199632981</c:v>
                </c:pt>
                <c:pt idx="156">
                  <c:v>0.0676031377335579</c:v>
                </c:pt>
                <c:pt idx="157">
                  <c:v>0.0711037825024366</c:v>
                </c:pt>
                <c:pt idx="158">
                  <c:v>0.0723921290181104</c:v>
                </c:pt>
                <c:pt idx="159">
                  <c:v>0.0722652749997176</c:v>
                </c:pt>
                <c:pt idx="160">
                  <c:v>0.0742401407165146</c:v>
                </c:pt>
                <c:pt idx="161">
                  <c:v>0.0772802321834757</c:v>
                </c:pt>
                <c:pt idx="162">
                  <c:v>0.0776749049291749</c:v>
                </c:pt>
                <c:pt idx="163">
                  <c:v>0.0775247918964665</c:v>
                </c:pt>
                <c:pt idx="164">
                  <c:v>0.0783109896838939</c:v>
                </c:pt>
                <c:pt idx="165">
                  <c:v>0.0759402959205155</c:v>
                </c:pt>
                <c:pt idx="166">
                  <c:v>0.0774675555131733</c:v>
                </c:pt>
                <c:pt idx="167">
                  <c:v>0.0782527518643172</c:v>
                </c:pt>
                <c:pt idx="168">
                  <c:v>0.0871650456002292</c:v>
                </c:pt>
                <c:pt idx="169">
                  <c:v>0.0847103576031226</c:v>
                </c:pt>
                <c:pt idx="170">
                  <c:v>0.108240983105306</c:v>
                </c:pt>
                <c:pt idx="171">
                  <c:v>0.108911814765833</c:v>
                </c:pt>
                <c:pt idx="172">
                  <c:v>0.111132458011145</c:v>
                </c:pt>
                <c:pt idx="173">
                  <c:v>0.115409202174122</c:v>
                </c:pt>
                <c:pt idx="174">
                  <c:v>0.115116180441105</c:v>
                </c:pt>
                <c:pt idx="175">
                  <c:v>0.114864148036266</c:v>
                </c:pt>
                <c:pt idx="176">
                  <c:v>0.10967787903551</c:v>
                </c:pt>
                <c:pt idx="177">
                  <c:v>0.109947174556886</c:v>
                </c:pt>
                <c:pt idx="178">
                  <c:v>0.110266370957816</c:v>
                </c:pt>
                <c:pt idx="179">
                  <c:v>0.112105811251728</c:v>
                </c:pt>
                <c:pt idx="180">
                  <c:v>0.11282595058352</c:v>
                </c:pt>
                <c:pt idx="181">
                  <c:v>0.111059183863668</c:v>
                </c:pt>
                <c:pt idx="182">
                  <c:v>0.106595706761647</c:v>
                </c:pt>
                <c:pt idx="183">
                  <c:v>0.107100108960154</c:v>
                </c:pt>
                <c:pt idx="184">
                  <c:v>0.106250546679052</c:v>
                </c:pt>
                <c:pt idx="185">
                  <c:v>0.113079590464683</c:v>
                </c:pt>
                <c:pt idx="186">
                  <c:v>0.101166462712181</c:v>
                </c:pt>
                <c:pt idx="187">
                  <c:v>0.0835693589159178</c:v>
                </c:pt>
                <c:pt idx="188">
                  <c:v>0.0778364904937258</c:v>
                </c:pt>
                <c:pt idx="189">
                  <c:v>0.0796814730506438</c:v>
                </c:pt>
                <c:pt idx="190">
                  <c:v>0.079465027903291</c:v>
                </c:pt>
                <c:pt idx="191">
                  <c:v>0.0785841092191742</c:v>
                </c:pt>
                <c:pt idx="192">
                  <c:v>0.0781115242071091</c:v>
                </c:pt>
                <c:pt idx="193">
                  <c:v>0.0780023268462422</c:v>
                </c:pt>
                <c:pt idx="194">
                  <c:v>0.0791832452441697</c:v>
                </c:pt>
                <c:pt idx="195">
                  <c:v>0.0792811323439991</c:v>
                </c:pt>
                <c:pt idx="196">
                  <c:v>0.0805447662020548</c:v>
                </c:pt>
                <c:pt idx="197">
                  <c:v>0.0798765718556109</c:v>
                </c:pt>
                <c:pt idx="198">
                  <c:v>0.0799652274755187</c:v>
                </c:pt>
                <c:pt idx="199">
                  <c:v>0.0806055703179554</c:v>
                </c:pt>
                <c:pt idx="200">
                  <c:v>0.0806169613849074</c:v>
                </c:pt>
                <c:pt idx="201">
                  <c:v>0.0806819451131849</c:v>
                </c:pt>
                <c:pt idx="202">
                  <c:v>0.0799023487904164</c:v>
                </c:pt>
                <c:pt idx="203">
                  <c:v>0.066152879048123</c:v>
                </c:pt>
                <c:pt idx="204">
                  <c:v>0.0650619481258497</c:v>
                </c:pt>
                <c:pt idx="205">
                  <c:v>0.0645825622022759</c:v>
                </c:pt>
                <c:pt idx="206">
                  <c:v>0.0662709249357491</c:v>
                </c:pt>
                <c:pt idx="207">
                  <c:v>0.0657704476186991</c:v>
                </c:pt>
                <c:pt idx="208">
                  <c:v>0.0653230369799029</c:v>
                </c:pt>
                <c:pt idx="209">
                  <c:v>0.0739077830126044</c:v>
                </c:pt>
                <c:pt idx="210">
                  <c:v>0.0677816170387268</c:v>
                </c:pt>
                <c:pt idx="211">
                  <c:v>0.0690861014027048</c:v>
                </c:pt>
                <c:pt idx="212">
                  <c:v>0.0685384745132445</c:v>
                </c:pt>
                <c:pt idx="213">
                  <c:v>0.0710933076374898</c:v>
                </c:pt>
                <c:pt idx="214">
                  <c:v>0.0709772345867347</c:v>
                </c:pt>
                <c:pt idx="215">
                  <c:v>0.0688483991665515</c:v>
                </c:pt>
                <c:pt idx="216">
                  <c:v>0.0711591088063282</c:v>
                </c:pt>
                <c:pt idx="217">
                  <c:v>0.0506424094873709</c:v>
                </c:pt>
                <c:pt idx="218">
                  <c:v>0.0506871536705841</c:v>
                </c:pt>
                <c:pt idx="219">
                  <c:v>0.0502108053956595</c:v>
                </c:pt>
                <c:pt idx="220">
                  <c:v>0.0553475899266588</c:v>
                </c:pt>
                <c:pt idx="221">
                  <c:v>0.0571456085707099</c:v>
                </c:pt>
                <c:pt idx="222">
                  <c:v>0.0582958996468588</c:v>
                </c:pt>
                <c:pt idx="223">
                  <c:v>0.0553041063382565</c:v>
                </c:pt>
                <c:pt idx="224">
                  <c:v>0.0536864600326552</c:v>
                </c:pt>
                <c:pt idx="225">
                  <c:v>0.0522355180029136</c:v>
                </c:pt>
                <c:pt idx="226">
                  <c:v>0.0506948083648788</c:v>
                </c:pt>
                <c:pt idx="227">
                  <c:v>0.0501619738342178</c:v>
                </c:pt>
                <c:pt idx="228">
                  <c:v>0.049811555207827</c:v>
                </c:pt>
                <c:pt idx="229">
                  <c:v>0.0499576325043688</c:v>
                </c:pt>
                <c:pt idx="230">
                  <c:v>0.0498721012192438</c:v>
                </c:pt>
                <c:pt idx="231">
                  <c:v>0.0532668240600598</c:v>
                </c:pt>
                <c:pt idx="232">
                  <c:v>0.0536020873453335</c:v>
                </c:pt>
                <c:pt idx="233">
                  <c:v>0.0466077852708308</c:v>
                </c:pt>
                <c:pt idx="234">
                  <c:v>0.0422640825351486</c:v>
                </c:pt>
                <c:pt idx="235">
                  <c:v>0.0416916042877237</c:v>
                </c:pt>
                <c:pt idx="236">
                  <c:v>0.0275136145649929</c:v>
                </c:pt>
                <c:pt idx="237">
                  <c:v>0.0266229195615961</c:v>
                </c:pt>
                <c:pt idx="238">
                  <c:v>0.0241804518104233</c:v>
                </c:pt>
                <c:pt idx="239">
                  <c:v>0.0221484069849376</c:v>
                </c:pt>
                <c:pt idx="240">
                  <c:v>0.0223072831502886</c:v>
                </c:pt>
                <c:pt idx="241">
                  <c:v>0.0218487601106598</c:v>
                </c:pt>
                <c:pt idx="242">
                  <c:v>0.0223463048849087</c:v>
                </c:pt>
                <c:pt idx="243">
                  <c:v>0.0214221743244919</c:v>
                </c:pt>
                <c:pt idx="244">
                  <c:v>0.0209113651377395</c:v>
                </c:pt>
                <c:pt idx="245">
                  <c:v>0.0203873133149663</c:v>
                </c:pt>
                <c:pt idx="246">
                  <c:v>0.0212638599020889</c:v>
                </c:pt>
                <c:pt idx="247">
                  <c:v>0.0192521928207299</c:v>
                </c:pt>
                <c:pt idx="248">
                  <c:v>0.0194957205413406</c:v>
                </c:pt>
                <c:pt idx="249">
                  <c:v>0.0196460543417841</c:v>
                </c:pt>
                <c:pt idx="250">
                  <c:v>0.0200022565551671</c:v>
                </c:pt>
                <c:pt idx="251">
                  <c:v>0.0174246470450943</c:v>
                </c:pt>
                <c:pt idx="252">
                  <c:v>0.0176084084127775</c:v>
                </c:pt>
                <c:pt idx="253">
                  <c:v>0.017842233247454</c:v>
                </c:pt>
                <c:pt idx="254">
                  <c:v>0.0162889028117202</c:v>
                </c:pt>
                <c:pt idx="255">
                  <c:v>0.0164004063536705</c:v>
                </c:pt>
                <c:pt idx="256">
                  <c:v>0.0168697878276603</c:v>
                </c:pt>
                <c:pt idx="257">
                  <c:v>0.0166047722907245</c:v>
                </c:pt>
                <c:pt idx="258">
                  <c:v>0.0217755340894758</c:v>
                </c:pt>
                <c:pt idx="259">
                  <c:v>0.0227597905972152</c:v>
                </c:pt>
                <c:pt idx="260">
                  <c:v>0.0182717331016238</c:v>
                </c:pt>
                <c:pt idx="261">
                  <c:v>0.0219435432211509</c:v>
                </c:pt>
                <c:pt idx="262">
                  <c:v>0.0202963327207758</c:v>
                </c:pt>
                <c:pt idx="263">
                  <c:v>0.0203540805907213</c:v>
                </c:pt>
                <c:pt idx="264">
                  <c:v>0.0203291180721624</c:v>
                </c:pt>
                <c:pt idx="265">
                  <c:v>0.00905877479794432</c:v>
                </c:pt>
                <c:pt idx="266">
                  <c:v>0.00689613775638382</c:v>
                </c:pt>
                <c:pt idx="267">
                  <c:v>0.00695292772636249</c:v>
                </c:pt>
                <c:pt idx="268">
                  <c:v>0.00697073565255755</c:v>
                </c:pt>
                <c:pt idx="269">
                  <c:v>0.00699455000390212</c:v>
                </c:pt>
                <c:pt idx="270">
                  <c:v>0.0113705689940426</c:v>
                </c:pt>
                <c:pt idx="271">
                  <c:v>0.0117499120866122</c:v>
                </c:pt>
                <c:pt idx="272">
                  <c:v>0.0127755445941824</c:v>
                </c:pt>
                <c:pt idx="273">
                  <c:v>0.0125306543463388</c:v>
                </c:pt>
                <c:pt idx="274">
                  <c:v>0.0134976422726598</c:v>
                </c:pt>
                <c:pt idx="275">
                  <c:v>0.0132248953757641</c:v>
                </c:pt>
                <c:pt idx="276">
                  <c:v>0.0155397366989637</c:v>
                </c:pt>
                <c:pt idx="277">
                  <c:v>0.0154594059768772</c:v>
                </c:pt>
                <c:pt idx="278">
                  <c:v>0.0162577239081139</c:v>
                </c:pt>
                <c:pt idx="279">
                  <c:v>0.0163419029110821</c:v>
                </c:pt>
                <c:pt idx="280">
                  <c:v>0.0168115356101503</c:v>
                </c:pt>
                <c:pt idx="281">
                  <c:v>0.0184483564185611</c:v>
                </c:pt>
                <c:pt idx="282">
                  <c:v>0.016052973498836</c:v>
                </c:pt>
                <c:pt idx="283">
                  <c:v>0.0314609563162204</c:v>
                </c:pt>
                <c:pt idx="284">
                  <c:v>0.0308895077341699</c:v>
                </c:pt>
                <c:pt idx="285">
                  <c:v>0.0309813349442927</c:v>
                </c:pt>
                <c:pt idx="286">
                  <c:v>0.0242259475223994</c:v>
                </c:pt>
                <c:pt idx="287">
                  <c:v>0.0185828497091206</c:v>
                </c:pt>
                <c:pt idx="288">
                  <c:v>0.0201119726209287</c:v>
                </c:pt>
                <c:pt idx="289">
                  <c:v>0.0199793638341809</c:v>
                </c:pt>
                <c:pt idx="290">
                  <c:v>0.0204507858745976</c:v>
                </c:pt>
                <c:pt idx="291">
                  <c:v>0.0206749802463345</c:v>
                </c:pt>
                <c:pt idx="292">
                  <c:v>0.0194663565822075</c:v>
                </c:pt>
                <c:pt idx="293">
                  <c:v>0.0194015441899143</c:v>
                </c:pt>
                <c:pt idx="294">
                  <c:v>0.0194059691568925</c:v>
                </c:pt>
                <c:pt idx="295">
                  <c:v>0.0205991284793808</c:v>
                </c:pt>
                <c:pt idx="296">
                  <c:v>0.0219878825608681</c:v>
                </c:pt>
                <c:pt idx="297">
                  <c:v>0.0170766553252146</c:v>
                </c:pt>
                <c:pt idx="298">
                  <c:v>0.0171134411005338</c:v>
                </c:pt>
                <c:pt idx="299">
                  <c:v>0.021355992400669</c:v>
                </c:pt>
                <c:pt idx="300">
                  <c:v>0.0211719199567309</c:v>
                </c:pt>
                <c:pt idx="301">
                  <c:v>0.0192278181104248</c:v>
                </c:pt>
                <c:pt idx="302">
                  <c:v>0.0195357015618826</c:v>
                </c:pt>
                <c:pt idx="303">
                  <c:v>0.020321567538059</c:v>
                </c:pt>
                <c:pt idx="304">
                  <c:v>0.0214203032792557</c:v>
                </c:pt>
                <c:pt idx="305">
                  <c:v>0.0232147107783322</c:v>
                </c:pt>
                <c:pt idx="306">
                  <c:v>0.0249744502075631</c:v>
                </c:pt>
                <c:pt idx="307">
                  <c:v>0.0253921593108922</c:v>
                </c:pt>
                <c:pt idx="308">
                  <c:v>0.0256592238241983</c:v>
                </c:pt>
                <c:pt idx="309">
                  <c:v>0.0259227789232066</c:v>
                </c:pt>
                <c:pt idx="310">
                  <c:v>0.0268827900602531</c:v>
                </c:pt>
                <c:pt idx="311">
                  <c:v>0.0279441683194743</c:v>
                </c:pt>
                <c:pt idx="312">
                  <c:v>0.0268477770669692</c:v>
                </c:pt>
                <c:pt idx="313">
                  <c:v>0.0298354447022548</c:v>
                </c:pt>
                <c:pt idx="314">
                  <c:v>0.0284112003189559</c:v>
                </c:pt>
                <c:pt idx="315">
                  <c:v>0.0283261820492835</c:v>
                </c:pt>
                <c:pt idx="316">
                  <c:v>0.0292153125316057</c:v>
                </c:pt>
                <c:pt idx="317">
                  <c:v>0.0278302121697447</c:v>
                </c:pt>
                <c:pt idx="318">
                  <c:v>0.0275990145294877</c:v>
                </c:pt>
                <c:pt idx="319">
                  <c:v>0.0257335690526554</c:v>
                </c:pt>
                <c:pt idx="320">
                  <c:v>0.0258219911719252</c:v>
                </c:pt>
                <c:pt idx="321">
                  <c:v>0.0293213112365966</c:v>
                </c:pt>
                <c:pt idx="322">
                  <c:v>0.0282489640172705</c:v>
                </c:pt>
                <c:pt idx="323">
                  <c:v>0.0287583380705399</c:v>
                </c:pt>
                <c:pt idx="324">
                  <c:v>0.0221652002056924</c:v>
                </c:pt>
                <c:pt idx="325">
                  <c:v>0.0208964740899382</c:v>
                </c:pt>
                <c:pt idx="326">
                  <c:v>0.0204424332438319</c:v>
                </c:pt>
                <c:pt idx="327">
                  <c:v>0.0170926785504088</c:v>
                </c:pt>
                <c:pt idx="328">
                  <c:v>0.0173664965290656</c:v>
                </c:pt>
                <c:pt idx="329">
                  <c:v>0.0172255955743569</c:v>
                </c:pt>
                <c:pt idx="330">
                  <c:v>0.0184737862909501</c:v>
                </c:pt>
                <c:pt idx="331">
                  <c:v>0.0310479032800785</c:v>
                </c:pt>
                <c:pt idx="332">
                  <c:v>0.0349571934336939</c:v>
                </c:pt>
                <c:pt idx="333">
                  <c:v>0.0347655342464954</c:v>
                </c:pt>
                <c:pt idx="334">
                  <c:v>0.0342708680853377</c:v>
                </c:pt>
                <c:pt idx="335">
                  <c:v>0.0334015043872494</c:v>
                </c:pt>
                <c:pt idx="336">
                  <c:v>0.0301267229549046</c:v>
                </c:pt>
                <c:pt idx="337">
                  <c:v>0.0300541175811641</c:v>
                </c:pt>
                <c:pt idx="338">
                  <c:v>0.0297069700240892</c:v>
                </c:pt>
                <c:pt idx="339">
                  <c:v>0.0282278661477779</c:v>
                </c:pt>
                <c:pt idx="340">
                  <c:v>0.0278243330099546</c:v>
                </c:pt>
                <c:pt idx="341">
                  <c:v>0.0285977681730762</c:v>
                </c:pt>
                <c:pt idx="342">
                  <c:v>0.0285867927336212</c:v>
                </c:pt>
                <c:pt idx="343">
                  <c:v>0.0292022434664107</c:v>
                </c:pt>
                <c:pt idx="344">
                  <c:v>0.0314795862366474</c:v>
                </c:pt>
                <c:pt idx="345">
                  <c:v>0.0318111244527058</c:v>
                </c:pt>
                <c:pt idx="346">
                  <c:v>0.031420722252719</c:v>
                </c:pt>
                <c:pt idx="347">
                  <c:v>0.0344063967627994</c:v>
                </c:pt>
                <c:pt idx="348">
                  <c:v>0.0362896424062652</c:v>
                </c:pt>
                <c:pt idx="349">
                  <c:v>0.0275861147825406</c:v>
                </c:pt>
                <c:pt idx="350">
                  <c:v>0.0325041212582431</c:v>
                </c:pt>
                <c:pt idx="351">
                  <c:v>0.0356834979544335</c:v>
                </c:pt>
                <c:pt idx="352">
                  <c:v>0.0578461642055929</c:v>
                </c:pt>
                <c:pt idx="353">
                  <c:v>0.0624284713048585</c:v>
                </c:pt>
                <c:pt idx="354">
                  <c:v>0.0615276555104867</c:v>
                </c:pt>
                <c:pt idx="355">
                  <c:v>0.0608540444680302</c:v>
                </c:pt>
                <c:pt idx="356">
                  <c:v>0.0605361970624952</c:v>
                </c:pt>
                <c:pt idx="357">
                  <c:v>0.0592694757693241</c:v>
                </c:pt>
                <c:pt idx="358">
                  <c:v>0.060703260541086</c:v>
                </c:pt>
                <c:pt idx="359">
                  <c:v>0.0608292194983454</c:v>
                </c:pt>
                <c:pt idx="360">
                  <c:v>0.0597866949521887</c:v>
                </c:pt>
                <c:pt idx="361">
                  <c:v>0.0585029920399304</c:v>
                </c:pt>
                <c:pt idx="362">
                  <c:v>0.058686093511816</c:v>
                </c:pt>
                <c:pt idx="363">
                  <c:v>0.0591933256508965</c:v>
                </c:pt>
                <c:pt idx="364">
                  <c:v>0.0590816330007767</c:v>
                </c:pt>
                <c:pt idx="365">
                  <c:v>0.0606674449155498</c:v>
                </c:pt>
                <c:pt idx="366">
                  <c:v>0.0608805722891205</c:v>
                </c:pt>
                <c:pt idx="367">
                  <c:v>0.0609147980737776</c:v>
                </c:pt>
                <c:pt idx="368">
                  <c:v>0.0602967756228951</c:v>
                </c:pt>
                <c:pt idx="369">
                  <c:v>0.0620594139851893</c:v>
                </c:pt>
                <c:pt idx="370">
                  <c:v>0.0621372373721067</c:v>
                </c:pt>
                <c:pt idx="371">
                  <c:v>0.0589923116221025</c:v>
                </c:pt>
                <c:pt idx="372">
                  <c:v>0.0592879167445837</c:v>
                </c:pt>
                <c:pt idx="373">
                  <c:v>0.0592485826032625</c:v>
                </c:pt>
                <c:pt idx="374">
                  <c:v>0.0570175322173669</c:v>
                </c:pt>
                <c:pt idx="375">
                  <c:v>0.0539069169963058</c:v>
                </c:pt>
                <c:pt idx="376">
                  <c:v>0.0546517001391977</c:v>
                </c:pt>
                <c:pt idx="377">
                  <c:v>0.0548493690496116</c:v>
                </c:pt>
                <c:pt idx="378">
                  <c:v>0.0561055221848509</c:v>
                </c:pt>
                <c:pt idx="379">
                  <c:v>0.0559747854350805</c:v>
                </c:pt>
                <c:pt idx="380">
                  <c:v>0.0570231315926493</c:v>
                </c:pt>
                <c:pt idx="381">
                  <c:v>0.101638745166618</c:v>
                </c:pt>
                <c:pt idx="382">
                  <c:v>0.102978332188395</c:v>
                </c:pt>
                <c:pt idx="383">
                  <c:v>0.106976054516502</c:v>
                </c:pt>
                <c:pt idx="384">
                  <c:v>0.106931625992852</c:v>
                </c:pt>
                <c:pt idx="385">
                  <c:v>0.112208673541533</c:v>
                </c:pt>
                <c:pt idx="386">
                  <c:v>0.123499571814377</c:v>
                </c:pt>
                <c:pt idx="387">
                  <c:v>0.123122485178382</c:v>
                </c:pt>
                <c:pt idx="388">
                  <c:v>0.124231435572468</c:v>
                </c:pt>
                <c:pt idx="389">
                  <c:v>0.125670725227186</c:v>
                </c:pt>
                <c:pt idx="390">
                  <c:v>0.126972618951484</c:v>
                </c:pt>
                <c:pt idx="391">
                  <c:v>0.123878881497827</c:v>
                </c:pt>
                <c:pt idx="392">
                  <c:v>0.125846053475227</c:v>
                </c:pt>
                <c:pt idx="393">
                  <c:v>0.126766303121772</c:v>
                </c:pt>
                <c:pt idx="394">
                  <c:v>0.126070535758695</c:v>
                </c:pt>
                <c:pt idx="395">
                  <c:v>0.124859066589128</c:v>
                </c:pt>
                <c:pt idx="396">
                  <c:v>0.126949168548622</c:v>
                </c:pt>
                <c:pt idx="397">
                  <c:v>0.128696282196443</c:v>
                </c:pt>
                <c:pt idx="398">
                  <c:v>0.128227583536292</c:v>
                </c:pt>
                <c:pt idx="399">
                  <c:v>0.127091196418934</c:v>
                </c:pt>
                <c:pt idx="400">
                  <c:v>0.125743382989301</c:v>
                </c:pt>
                <c:pt idx="401">
                  <c:v>0.137567466020934</c:v>
                </c:pt>
                <c:pt idx="402">
                  <c:v>0.136539350478967</c:v>
                </c:pt>
                <c:pt idx="403">
                  <c:v>0.149338953851177</c:v>
                </c:pt>
                <c:pt idx="404">
                  <c:v>0.148436939812776</c:v>
                </c:pt>
                <c:pt idx="405">
                  <c:v>0.14835121014415</c:v>
                </c:pt>
                <c:pt idx="406">
                  <c:v>0.141119556547078</c:v>
                </c:pt>
                <c:pt idx="407">
                  <c:v>0.142595775663393</c:v>
                </c:pt>
                <c:pt idx="408">
                  <c:v>0.142123813339975</c:v>
                </c:pt>
                <c:pt idx="409">
                  <c:v>0.141163622258658</c:v>
                </c:pt>
                <c:pt idx="410">
                  <c:v>0.142272078653137</c:v>
                </c:pt>
                <c:pt idx="411">
                  <c:v>0.142136997370316</c:v>
                </c:pt>
                <c:pt idx="412">
                  <c:v>0.133231092150183</c:v>
                </c:pt>
                <c:pt idx="413">
                  <c:v>0.133381827624264</c:v>
                </c:pt>
                <c:pt idx="414">
                  <c:v>0.133517242089096</c:v>
                </c:pt>
                <c:pt idx="415">
                  <c:v>0.134554009386543</c:v>
                </c:pt>
                <c:pt idx="416">
                  <c:v>0.137817149202008</c:v>
                </c:pt>
                <c:pt idx="417">
                  <c:v>0.137489274656723</c:v>
                </c:pt>
                <c:pt idx="418">
                  <c:v>0.131484525300911</c:v>
                </c:pt>
                <c:pt idx="419">
                  <c:v>0.131768863828826</c:v>
                </c:pt>
                <c:pt idx="420">
                  <c:v>0.131747426827745</c:v>
                </c:pt>
                <c:pt idx="421">
                  <c:v>0.131434277368013</c:v>
                </c:pt>
                <c:pt idx="422">
                  <c:v>0.131445318280972</c:v>
                </c:pt>
                <c:pt idx="423">
                  <c:v>0.132083702244587</c:v>
                </c:pt>
                <c:pt idx="424">
                  <c:v>0.126125126848167</c:v>
                </c:pt>
                <c:pt idx="425">
                  <c:v>0.124798157679526</c:v>
                </c:pt>
                <c:pt idx="426">
                  <c:v>0.121274293354781</c:v>
                </c:pt>
                <c:pt idx="427">
                  <c:v>0.122619961001892</c:v>
                </c:pt>
                <c:pt idx="428">
                  <c:v>0.12116931976118</c:v>
                </c:pt>
                <c:pt idx="429">
                  <c:v>0.121377136813717</c:v>
                </c:pt>
                <c:pt idx="430">
                  <c:v>0.118483206274962</c:v>
                </c:pt>
                <c:pt idx="431">
                  <c:v>0.118411442871616</c:v>
                </c:pt>
                <c:pt idx="432">
                  <c:v>0.116375584158771</c:v>
                </c:pt>
                <c:pt idx="433">
                  <c:v>0.112841134046021</c:v>
                </c:pt>
                <c:pt idx="434">
                  <c:v>0.107229455697603</c:v>
                </c:pt>
                <c:pt idx="435">
                  <c:v>0.106955728695887</c:v>
                </c:pt>
                <c:pt idx="436">
                  <c:v>0.106317890385295</c:v>
                </c:pt>
                <c:pt idx="437">
                  <c:v>0.109603782979494</c:v>
                </c:pt>
                <c:pt idx="438">
                  <c:v>0.109150636668051</c:v>
                </c:pt>
                <c:pt idx="439">
                  <c:v>0.112759404648403</c:v>
                </c:pt>
                <c:pt idx="440">
                  <c:v>0.113115112394994</c:v>
                </c:pt>
                <c:pt idx="441">
                  <c:v>0.114096921745377</c:v>
                </c:pt>
                <c:pt idx="442">
                  <c:v>0.109307579063482</c:v>
                </c:pt>
                <c:pt idx="443">
                  <c:v>0.108897820405126</c:v>
                </c:pt>
                <c:pt idx="444">
                  <c:v>0.107507712223449</c:v>
                </c:pt>
                <c:pt idx="445">
                  <c:v>0.105428683185082</c:v>
                </c:pt>
                <c:pt idx="446">
                  <c:v>0.105467968635685</c:v>
                </c:pt>
                <c:pt idx="447">
                  <c:v>0.0950247101451046</c:v>
                </c:pt>
                <c:pt idx="448">
                  <c:v>0.0944159835217252</c:v>
                </c:pt>
                <c:pt idx="449">
                  <c:v>0.0942722594172199</c:v>
                </c:pt>
                <c:pt idx="450">
                  <c:v>0.0942730119727442</c:v>
                </c:pt>
                <c:pt idx="451">
                  <c:v>0.0943388050515304</c:v>
                </c:pt>
                <c:pt idx="452">
                  <c:v>0.0896148787660357</c:v>
                </c:pt>
                <c:pt idx="453">
                  <c:v>0.0891702281398226</c:v>
                </c:pt>
                <c:pt idx="454">
                  <c:v>0.0891413432386725</c:v>
                </c:pt>
                <c:pt idx="455">
                  <c:v>0.0891776328483945</c:v>
                </c:pt>
                <c:pt idx="456">
                  <c:v>0.0884453077862907</c:v>
                </c:pt>
                <c:pt idx="457">
                  <c:v>0.0891867483783055</c:v>
                </c:pt>
                <c:pt idx="458">
                  <c:v>0.08621986754937</c:v>
                </c:pt>
                <c:pt idx="459">
                  <c:v>0.0864042267383918</c:v>
                </c:pt>
                <c:pt idx="460">
                  <c:v>0.0864761052830505</c:v>
                </c:pt>
                <c:pt idx="461">
                  <c:v>0.0843074011838182</c:v>
                </c:pt>
                <c:pt idx="462">
                  <c:v>0.0837736802794195</c:v>
                </c:pt>
                <c:pt idx="463">
                  <c:v>0.0825599488596759</c:v>
                </c:pt>
                <c:pt idx="464">
                  <c:v>0.0819513798541871</c:v>
                </c:pt>
                <c:pt idx="465">
                  <c:v>0.0821921499665085</c:v>
                </c:pt>
                <c:pt idx="466">
                  <c:v>0.0828763132895917</c:v>
                </c:pt>
                <c:pt idx="467">
                  <c:v>0.0759909494027217</c:v>
                </c:pt>
                <c:pt idx="468">
                  <c:v>0.0749618122224099</c:v>
                </c:pt>
                <c:pt idx="469">
                  <c:v>0.065934563016931</c:v>
                </c:pt>
                <c:pt idx="470">
                  <c:v>0.0661120423437655</c:v>
                </c:pt>
                <c:pt idx="471">
                  <c:v>0.0679688563838302</c:v>
                </c:pt>
                <c:pt idx="472">
                  <c:v>0.0653287934601291</c:v>
                </c:pt>
                <c:pt idx="473">
                  <c:v>0.0650829141690992</c:v>
                </c:pt>
                <c:pt idx="474">
                  <c:v>0.0649480443794131</c:v>
                </c:pt>
                <c:pt idx="475">
                  <c:v>0.0650941648876823</c:v>
                </c:pt>
                <c:pt idx="476">
                  <c:v>0.0611391816163727</c:v>
                </c:pt>
                <c:pt idx="477">
                  <c:v>0.0610753991392434</c:v>
                </c:pt>
                <c:pt idx="478">
                  <c:v>0.0658971004522088</c:v>
                </c:pt>
                <c:pt idx="479">
                  <c:v>0.065928450810757</c:v>
                </c:pt>
                <c:pt idx="480">
                  <c:v>0.0659292628456252</c:v>
                </c:pt>
                <c:pt idx="481">
                  <c:v>0.0645305999737129</c:v>
                </c:pt>
                <c:pt idx="482">
                  <c:v>0.0642673758481953</c:v>
                </c:pt>
                <c:pt idx="483">
                  <c:v>0.0637411804410739</c:v>
                </c:pt>
                <c:pt idx="484">
                  <c:v>0.0639935415848927</c:v>
                </c:pt>
                <c:pt idx="485">
                  <c:v>0.0636459419061549</c:v>
                </c:pt>
                <c:pt idx="486">
                  <c:v>0.0638476713988038</c:v>
                </c:pt>
                <c:pt idx="487">
                  <c:v>0.0635957763406355</c:v>
                </c:pt>
                <c:pt idx="488">
                  <c:v>0.0634586944675651</c:v>
                </c:pt>
                <c:pt idx="489">
                  <c:v>0.0636861674962662</c:v>
                </c:pt>
                <c:pt idx="490">
                  <c:v>0.0637883690938667</c:v>
                </c:pt>
                <c:pt idx="491">
                  <c:v>0.0765116468132655</c:v>
                </c:pt>
                <c:pt idx="492">
                  <c:v>0.0785755596911544</c:v>
                </c:pt>
                <c:pt idx="493">
                  <c:v>0.0784592473703047</c:v>
                </c:pt>
                <c:pt idx="494">
                  <c:v>0.0791741428136775</c:v>
                </c:pt>
                <c:pt idx="495">
                  <c:v>0.0788904627304496</c:v>
                </c:pt>
                <c:pt idx="496">
                  <c:v>0.0801619504609053</c:v>
                </c:pt>
                <c:pt idx="497">
                  <c:v>0.0794093554023318</c:v>
                </c:pt>
                <c:pt idx="498">
                  <c:v>0.080091537022751</c:v>
                </c:pt>
                <c:pt idx="499">
                  <c:v>0.0819466308172056</c:v>
                </c:pt>
                <c:pt idx="500">
                  <c:v>0.0848068717492278</c:v>
                </c:pt>
                <c:pt idx="501">
                  <c:v>0.0835474541705838</c:v>
                </c:pt>
                <c:pt idx="502">
                  <c:v>0.0838382266198587</c:v>
                </c:pt>
                <c:pt idx="503">
                  <c:v>0.0814696525027205</c:v>
                </c:pt>
                <c:pt idx="504">
                  <c:v>0.0815495017264342</c:v>
                </c:pt>
                <c:pt idx="505">
                  <c:v>0.0764509232784525</c:v>
                </c:pt>
                <c:pt idx="506">
                  <c:v>0.0720179041372468</c:v>
                </c:pt>
                <c:pt idx="507">
                  <c:v>0.0721618289262598</c:v>
                </c:pt>
                <c:pt idx="508">
                  <c:v>0.0759289529155657</c:v>
                </c:pt>
                <c:pt idx="509">
                  <c:v>0.0772758927134547</c:v>
                </c:pt>
                <c:pt idx="510">
                  <c:v>0.0747141685966611</c:v>
                </c:pt>
                <c:pt idx="511">
                  <c:v>0.0768627272836783</c:v>
                </c:pt>
                <c:pt idx="512">
                  <c:v>0.075514381094275</c:v>
                </c:pt>
                <c:pt idx="513">
                  <c:v>0.0787745213527718</c:v>
                </c:pt>
                <c:pt idx="514">
                  <c:v>0.0790909324632797</c:v>
                </c:pt>
                <c:pt idx="515">
                  <c:v>0.0786729349096646</c:v>
                </c:pt>
                <c:pt idx="516">
                  <c:v>0.0785640153577188</c:v>
                </c:pt>
                <c:pt idx="517">
                  <c:v>0.0778131551035622</c:v>
                </c:pt>
                <c:pt idx="518">
                  <c:v>0.0764789758963675</c:v>
                </c:pt>
                <c:pt idx="519">
                  <c:v>0.0771375767046939</c:v>
                </c:pt>
                <c:pt idx="520">
                  <c:v>0.0738576995215554</c:v>
                </c:pt>
                <c:pt idx="521">
                  <c:v>0.0738048602954403</c:v>
                </c:pt>
                <c:pt idx="522">
                  <c:v>0.0732088875938589</c:v>
                </c:pt>
                <c:pt idx="523">
                  <c:v>0.0733910051519273</c:v>
                </c:pt>
                <c:pt idx="524">
                  <c:v>0.0762988270697286</c:v>
                </c:pt>
                <c:pt idx="525">
                  <c:v>0.0763299865629672</c:v>
                </c:pt>
                <c:pt idx="526">
                  <c:v>0.0768119076441303</c:v>
                </c:pt>
                <c:pt idx="527">
                  <c:v>0.0789252942815678</c:v>
                </c:pt>
                <c:pt idx="528">
                  <c:v>0.079923716513436</c:v>
                </c:pt>
                <c:pt idx="529">
                  <c:v>0.0810341920727512</c:v>
                </c:pt>
                <c:pt idx="530">
                  <c:v>0.0818840363924244</c:v>
                </c:pt>
                <c:pt idx="531">
                  <c:v>0.0825380553874387</c:v>
                </c:pt>
                <c:pt idx="532">
                  <c:v>0.0824513811614476</c:v>
                </c:pt>
                <c:pt idx="533">
                  <c:v>0.082488795819024</c:v>
                </c:pt>
                <c:pt idx="534">
                  <c:v>0.0855120338891548</c:v>
                </c:pt>
                <c:pt idx="535">
                  <c:v>0.086670675877743</c:v>
                </c:pt>
                <c:pt idx="536">
                  <c:v>0.086762843745796</c:v>
                </c:pt>
                <c:pt idx="537">
                  <c:v>0.0863822162076041</c:v>
                </c:pt>
                <c:pt idx="538">
                  <c:v>0.0869710415517795</c:v>
                </c:pt>
                <c:pt idx="539">
                  <c:v>0.0908464587786923</c:v>
                </c:pt>
                <c:pt idx="540">
                  <c:v>0.0909969739549403</c:v>
                </c:pt>
                <c:pt idx="541">
                  <c:v>0.0908175169751918</c:v>
                </c:pt>
                <c:pt idx="542">
                  <c:v>0.090213338663497</c:v>
                </c:pt>
                <c:pt idx="543">
                  <c:v>0.0889672704605473</c:v>
                </c:pt>
                <c:pt idx="544">
                  <c:v>0.0882684694798744</c:v>
                </c:pt>
                <c:pt idx="545">
                  <c:v>0.0847924564461147</c:v>
                </c:pt>
                <c:pt idx="546">
                  <c:v>0.0844297167195928</c:v>
                </c:pt>
                <c:pt idx="547">
                  <c:v>0.0844069525199718</c:v>
                </c:pt>
                <c:pt idx="548">
                  <c:v>0.0844133656821402</c:v>
                </c:pt>
                <c:pt idx="549">
                  <c:v>0.0849004080774114</c:v>
                </c:pt>
                <c:pt idx="550">
                  <c:v>0.0837256943660141</c:v>
                </c:pt>
                <c:pt idx="551">
                  <c:v>0.0825415054010904</c:v>
                </c:pt>
                <c:pt idx="552">
                  <c:v>0.0821778804473694</c:v>
                </c:pt>
                <c:pt idx="553">
                  <c:v>0.0828360910347339</c:v>
                </c:pt>
                <c:pt idx="554">
                  <c:v>0.082561668868043</c:v>
                </c:pt>
                <c:pt idx="555">
                  <c:v>0.0823601002497599</c:v>
                </c:pt>
                <c:pt idx="556">
                  <c:v>0.0820444681199566</c:v>
                </c:pt>
                <c:pt idx="557">
                  <c:v>0.0541144427361993</c:v>
                </c:pt>
                <c:pt idx="558">
                  <c:v>0.0525852481630257</c:v>
                </c:pt>
                <c:pt idx="559">
                  <c:v>0.0525339416808097</c:v>
                </c:pt>
                <c:pt idx="560">
                  <c:v>0.0533929400635793</c:v>
                </c:pt>
                <c:pt idx="561">
                  <c:v>0.0533045852924868</c:v>
                </c:pt>
                <c:pt idx="562">
                  <c:v>0.0545885090926162</c:v>
                </c:pt>
                <c:pt idx="563">
                  <c:v>0.0537954741865524</c:v>
                </c:pt>
                <c:pt idx="564">
                  <c:v>0.0540985079389807</c:v>
                </c:pt>
                <c:pt idx="565">
                  <c:v>0.0547835254177517</c:v>
                </c:pt>
                <c:pt idx="566">
                  <c:v>0.0549433582172575</c:v>
                </c:pt>
                <c:pt idx="567">
                  <c:v>0.0573637901562235</c:v>
                </c:pt>
                <c:pt idx="568">
                  <c:v>0.0571329504999397</c:v>
                </c:pt>
                <c:pt idx="569">
                  <c:v>0.057812414342773</c:v>
                </c:pt>
                <c:pt idx="570">
                  <c:v>0.0577818681267472</c:v>
                </c:pt>
                <c:pt idx="571">
                  <c:v>0.0576088739232497</c:v>
                </c:pt>
                <c:pt idx="572">
                  <c:v>0.0577874808083221</c:v>
                </c:pt>
                <c:pt idx="573">
                  <c:v>0.0582099662841112</c:v>
                </c:pt>
                <c:pt idx="574">
                  <c:v>0.0542282004059256</c:v>
                </c:pt>
                <c:pt idx="575">
                  <c:v>0.0519787172096466</c:v>
                </c:pt>
                <c:pt idx="576">
                  <c:v>0.0529996833377948</c:v>
                </c:pt>
                <c:pt idx="577">
                  <c:v>0.0527801496233411</c:v>
                </c:pt>
                <c:pt idx="578">
                  <c:v>0.0541151934916027</c:v>
                </c:pt>
                <c:pt idx="579">
                  <c:v>0.0434399701880477</c:v>
                </c:pt>
                <c:pt idx="580">
                  <c:v>0.0413671986370679</c:v>
                </c:pt>
                <c:pt idx="581">
                  <c:v>0.0433144892374445</c:v>
                </c:pt>
                <c:pt idx="582">
                  <c:v>0.0434901271375689</c:v>
                </c:pt>
                <c:pt idx="583">
                  <c:v>0.0451802866434788</c:v>
                </c:pt>
                <c:pt idx="584">
                  <c:v>0.0464392962092265</c:v>
                </c:pt>
                <c:pt idx="585">
                  <c:v>0.0454850531444247</c:v>
                </c:pt>
                <c:pt idx="586">
                  <c:v>0.0496788886808809</c:v>
                </c:pt>
                <c:pt idx="587">
                  <c:v>0.0496767351604693</c:v>
                </c:pt>
                <c:pt idx="588">
                  <c:v>0.0507911676942274</c:v>
                </c:pt>
                <c:pt idx="589">
                  <c:v>0.0494730247964047</c:v>
                </c:pt>
                <c:pt idx="590">
                  <c:v>0.0499346251900936</c:v>
                </c:pt>
                <c:pt idx="591">
                  <c:v>0.049742408401033</c:v>
                </c:pt>
                <c:pt idx="592">
                  <c:v>0.0504395830938553</c:v>
                </c:pt>
                <c:pt idx="593">
                  <c:v>0.0544372511889138</c:v>
                </c:pt>
                <c:pt idx="594">
                  <c:v>0.0537937983468299</c:v>
                </c:pt>
                <c:pt idx="595">
                  <c:v>0.0520438116175511</c:v>
                </c:pt>
                <c:pt idx="596">
                  <c:v>0.0511762143544626</c:v>
                </c:pt>
                <c:pt idx="597">
                  <c:v>0.0512000129706662</c:v>
                </c:pt>
                <c:pt idx="598">
                  <c:v>0.0516540797457408</c:v>
                </c:pt>
                <c:pt idx="599">
                  <c:v>0.0517454681467508</c:v>
                </c:pt>
                <c:pt idx="600">
                  <c:v>0.0456841711297796</c:v>
                </c:pt>
                <c:pt idx="601">
                  <c:v>0.0431891374199506</c:v>
                </c:pt>
                <c:pt idx="602">
                  <c:v>0.0432350847286164</c:v>
                </c:pt>
                <c:pt idx="603">
                  <c:v>0.0436281186221306</c:v>
                </c:pt>
                <c:pt idx="604">
                  <c:v>0.0426681204185032</c:v>
                </c:pt>
                <c:pt idx="605">
                  <c:v>0.0328794605430338</c:v>
                </c:pt>
                <c:pt idx="606">
                  <c:v>0.0401033129793455</c:v>
                </c:pt>
                <c:pt idx="607">
                  <c:v>0.0377187031906185</c:v>
                </c:pt>
                <c:pt idx="608">
                  <c:v>0.0387892129334944</c:v>
                </c:pt>
                <c:pt idx="609">
                  <c:v>0.0413102575344597</c:v>
                </c:pt>
                <c:pt idx="610">
                  <c:v>0.042217200649672</c:v>
                </c:pt>
                <c:pt idx="611">
                  <c:v>0.0489504523509017</c:v>
                </c:pt>
                <c:pt idx="612">
                  <c:v>0.0491929674591529</c:v>
                </c:pt>
                <c:pt idx="613">
                  <c:v>0.0495394556372589</c:v>
                </c:pt>
                <c:pt idx="614">
                  <c:v>0.0520656739659776</c:v>
                </c:pt>
                <c:pt idx="615">
                  <c:v>0.0523832680068853</c:v>
                </c:pt>
                <c:pt idx="616">
                  <c:v>0.0546509066214921</c:v>
                </c:pt>
                <c:pt idx="617">
                  <c:v>0.0585561629374682</c:v>
                </c:pt>
                <c:pt idx="618">
                  <c:v>0.0615619756581891</c:v>
                </c:pt>
                <c:pt idx="619">
                  <c:v>0.0585263722211667</c:v>
                </c:pt>
                <c:pt idx="620">
                  <c:v>0.0670681798357259</c:v>
                </c:pt>
                <c:pt idx="621">
                  <c:v>0.0694820991311052</c:v>
                </c:pt>
                <c:pt idx="622">
                  <c:v>0.0669535365900925</c:v>
                </c:pt>
                <c:pt idx="623">
                  <c:v>0.0695337541835932</c:v>
                </c:pt>
                <c:pt idx="624">
                  <c:v>0.0788989912140082</c:v>
                </c:pt>
                <c:pt idx="625">
                  <c:v>0.093430935718703</c:v>
                </c:pt>
                <c:pt idx="626">
                  <c:v>0.0912683129628511</c:v>
                </c:pt>
                <c:pt idx="627">
                  <c:v>0.0913955335106541</c:v>
                </c:pt>
                <c:pt idx="628">
                  <c:v>0.0888419893148183</c:v>
                </c:pt>
                <c:pt idx="629">
                  <c:v>0.0905882251514217</c:v>
                </c:pt>
                <c:pt idx="630">
                  <c:v>0.0903945549074941</c:v>
                </c:pt>
                <c:pt idx="631">
                  <c:v>0.0906730636963618</c:v>
                </c:pt>
                <c:pt idx="632">
                  <c:v>0.0910716136262166</c:v>
                </c:pt>
                <c:pt idx="633">
                  <c:v>0.0891559741513829</c:v>
                </c:pt>
                <c:pt idx="634">
                  <c:v>0.0893682075363493</c:v>
                </c:pt>
                <c:pt idx="635">
                  <c:v>0.0832863371204019</c:v>
                </c:pt>
                <c:pt idx="636">
                  <c:v>0.0806304900836485</c:v>
                </c:pt>
                <c:pt idx="637">
                  <c:v>0.0815330086230719</c:v>
                </c:pt>
                <c:pt idx="638">
                  <c:v>0.0814019596909376</c:v>
                </c:pt>
                <c:pt idx="639">
                  <c:v>0.0796430819282914</c:v>
                </c:pt>
                <c:pt idx="640">
                  <c:v>0.0802182592788041</c:v>
                </c:pt>
                <c:pt idx="641">
                  <c:v>0.086713425862121</c:v>
                </c:pt>
                <c:pt idx="642">
                  <c:v>0.0768961956668336</c:v>
                </c:pt>
                <c:pt idx="643">
                  <c:v>0.0795515038759023</c:v>
                </c:pt>
                <c:pt idx="644">
                  <c:v>0.0798242319909135</c:v>
                </c:pt>
                <c:pt idx="645">
                  <c:v>0.0772185854042279</c:v>
                </c:pt>
                <c:pt idx="646">
                  <c:v>0.0849926790204525</c:v>
                </c:pt>
                <c:pt idx="647">
                  <c:v>0.0825712426687715</c:v>
                </c:pt>
                <c:pt idx="648">
                  <c:v>0.0696776898939685</c:v>
                </c:pt>
                <c:pt idx="649">
                  <c:v>0.0717513951549033</c:v>
                </c:pt>
                <c:pt idx="650">
                  <c:v>0.0697965552784098</c:v>
                </c:pt>
                <c:pt idx="651">
                  <c:v>0.0713654207673502</c:v>
                </c:pt>
                <c:pt idx="652">
                  <c:v>0.0722848896412398</c:v>
                </c:pt>
                <c:pt idx="653">
                  <c:v>0.0720645087458676</c:v>
                </c:pt>
                <c:pt idx="654">
                  <c:v>0.0734060697593263</c:v>
                </c:pt>
                <c:pt idx="655">
                  <c:v>0.0782442902231693</c:v>
                </c:pt>
                <c:pt idx="656">
                  <c:v>0.0781314840214939</c:v>
                </c:pt>
                <c:pt idx="657">
                  <c:v>0.0624241427924476</c:v>
                </c:pt>
                <c:pt idx="658">
                  <c:v>0.0592275410319029</c:v>
                </c:pt>
                <c:pt idx="659">
                  <c:v>0.0572451671637722</c:v>
                </c:pt>
                <c:pt idx="660">
                  <c:v>0.0554121643661538</c:v>
                </c:pt>
                <c:pt idx="661">
                  <c:v>0.0490066391386247</c:v>
                </c:pt>
                <c:pt idx="662">
                  <c:v>0.0487956627296144</c:v>
                </c:pt>
                <c:pt idx="663">
                  <c:v>0.0496275919727362</c:v>
                </c:pt>
                <c:pt idx="664">
                  <c:v>0.0494087657949605</c:v>
                </c:pt>
                <c:pt idx="665">
                  <c:v>0.048594494659999</c:v>
                </c:pt>
                <c:pt idx="666">
                  <c:v>0.0487407322165665</c:v>
                </c:pt>
                <c:pt idx="667">
                  <c:v>0.0511519980430517</c:v>
                </c:pt>
                <c:pt idx="668">
                  <c:v>0.0511436657320838</c:v>
                </c:pt>
                <c:pt idx="669">
                  <c:v>0.0516085914613124</c:v>
                </c:pt>
                <c:pt idx="670">
                  <c:v>0.0481951681122022</c:v>
                </c:pt>
                <c:pt idx="671">
                  <c:v>0.0463353323427187</c:v>
                </c:pt>
                <c:pt idx="672">
                  <c:v>0.0487423252918281</c:v>
                </c:pt>
                <c:pt idx="673">
                  <c:v>0.0487709412212471</c:v>
                </c:pt>
                <c:pt idx="674">
                  <c:v>0.049407258737913</c:v>
                </c:pt>
                <c:pt idx="675">
                  <c:v>0.0498964326099151</c:v>
                </c:pt>
                <c:pt idx="676">
                  <c:v>0.0516325893069304</c:v>
                </c:pt>
                <c:pt idx="677">
                  <c:v>0.0518968213871138</c:v>
                </c:pt>
                <c:pt idx="678">
                  <c:v>0.0552706335750363</c:v>
                </c:pt>
                <c:pt idx="679">
                  <c:v>0.0560042908563595</c:v>
                </c:pt>
                <c:pt idx="680">
                  <c:v>0.0533931004599975</c:v>
                </c:pt>
                <c:pt idx="681">
                  <c:v>0.053173106197458</c:v>
                </c:pt>
                <c:pt idx="682">
                  <c:v>0.0559466674918062</c:v>
                </c:pt>
                <c:pt idx="683">
                  <c:v>0.0562668552297713</c:v>
                </c:pt>
                <c:pt idx="684">
                  <c:v>0.0561825956690223</c:v>
                </c:pt>
                <c:pt idx="685">
                  <c:v>0.0557709565226642</c:v>
                </c:pt>
                <c:pt idx="686">
                  <c:v>0.049351138524037</c:v>
                </c:pt>
                <c:pt idx="687">
                  <c:v>0.047619807773616</c:v>
                </c:pt>
                <c:pt idx="688">
                  <c:v>0.0521094392855247</c:v>
                </c:pt>
                <c:pt idx="689">
                  <c:v>0.0505364854107569</c:v>
                </c:pt>
                <c:pt idx="690">
                  <c:v>0.0554347099329044</c:v>
                </c:pt>
                <c:pt idx="691">
                  <c:v>0.0535541744481443</c:v>
                </c:pt>
                <c:pt idx="692">
                  <c:v>0.0533309028976251</c:v>
                </c:pt>
                <c:pt idx="693">
                  <c:v>0.0542088355594103</c:v>
                </c:pt>
                <c:pt idx="694">
                  <c:v>0.0520242691023184</c:v>
                </c:pt>
                <c:pt idx="695">
                  <c:v>0.0519153981560625</c:v>
                </c:pt>
                <c:pt idx="696">
                  <c:v>0.0519845211205627</c:v>
                </c:pt>
                <c:pt idx="697">
                  <c:v>0.0528432027193319</c:v>
                </c:pt>
                <c:pt idx="698">
                  <c:v>0.0460915299497149</c:v>
                </c:pt>
                <c:pt idx="699">
                  <c:v>0.044832725798011</c:v>
                </c:pt>
                <c:pt idx="700">
                  <c:v>0.0453021463255247</c:v>
                </c:pt>
                <c:pt idx="701">
                  <c:v>0.0468951514052081</c:v>
                </c:pt>
                <c:pt idx="702">
                  <c:v>0.0497074935513287</c:v>
                </c:pt>
                <c:pt idx="703">
                  <c:v>0.0471072829118513</c:v>
                </c:pt>
                <c:pt idx="704">
                  <c:v>0.0466495583213067</c:v>
                </c:pt>
                <c:pt idx="705">
                  <c:v>0.0519330441710309</c:v>
                </c:pt>
                <c:pt idx="706">
                  <c:v>0.0471212055846491</c:v>
                </c:pt>
                <c:pt idx="707">
                  <c:v>0.047302552615029</c:v>
                </c:pt>
                <c:pt idx="708">
                  <c:v>0.0474061936368295</c:v>
                </c:pt>
                <c:pt idx="709">
                  <c:v>0.0465092740518359</c:v>
                </c:pt>
                <c:pt idx="710">
                  <c:v>0.0448909685206716</c:v>
                </c:pt>
                <c:pt idx="711">
                  <c:v>0.0491024516476716</c:v>
                </c:pt>
                <c:pt idx="712">
                  <c:v>0.0507512637388865</c:v>
                </c:pt>
                <c:pt idx="713">
                  <c:v>0.0496643028380895</c:v>
                </c:pt>
                <c:pt idx="714">
                  <c:v>0.0540138789785894</c:v>
                </c:pt>
                <c:pt idx="715">
                  <c:v>0.0529404136813277</c:v>
                </c:pt>
                <c:pt idx="716">
                  <c:v>0.0525634950363303</c:v>
                </c:pt>
                <c:pt idx="717">
                  <c:v>0.051030769374013</c:v>
                </c:pt>
                <c:pt idx="718">
                  <c:v>0.0509539907348826</c:v>
                </c:pt>
                <c:pt idx="719">
                  <c:v>0.0482759651635683</c:v>
                </c:pt>
                <c:pt idx="720">
                  <c:v>0.046676455075186</c:v>
                </c:pt>
                <c:pt idx="721">
                  <c:v>0.0419212699362565</c:v>
                </c:pt>
                <c:pt idx="722">
                  <c:v>0.0425046287229904</c:v>
                </c:pt>
                <c:pt idx="723">
                  <c:v>0.055283617510371</c:v>
                </c:pt>
                <c:pt idx="724">
                  <c:v>0.0570165763361278</c:v>
                </c:pt>
                <c:pt idx="725">
                  <c:v>0.0577953640717892</c:v>
                </c:pt>
                <c:pt idx="726">
                  <c:v>0.0577129371487259</c:v>
                </c:pt>
                <c:pt idx="727">
                  <c:v>0.0575270357219713</c:v>
                </c:pt>
                <c:pt idx="728">
                  <c:v>0.0565631076710483</c:v>
                </c:pt>
                <c:pt idx="729">
                  <c:v>0.0554877577159214</c:v>
                </c:pt>
                <c:pt idx="730">
                  <c:v>0.0549849328494097</c:v>
                </c:pt>
                <c:pt idx="731">
                  <c:v>0.0550303466062067</c:v>
                </c:pt>
                <c:pt idx="732">
                  <c:v>0.054103827809834</c:v>
                </c:pt>
                <c:pt idx="733">
                  <c:v>0.0524113844827523</c:v>
                </c:pt>
                <c:pt idx="734">
                  <c:v>0.0524035926360117</c:v>
                </c:pt>
                <c:pt idx="735">
                  <c:v>0.0504460740676186</c:v>
                </c:pt>
                <c:pt idx="736">
                  <c:v>0.0549277149472672</c:v>
                </c:pt>
                <c:pt idx="737">
                  <c:v>0.0554410444270543</c:v>
                </c:pt>
                <c:pt idx="738">
                  <c:v>0.047857053478755</c:v>
                </c:pt>
                <c:pt idx="739">
                  <c:v>0.0464849684433617</c:v>
                </c:pt>
                <c:pt idx="740">
                  <c:v>0.047512912942299</c:v>
                </c:pt>
                <c:pt idx="741">
                  <c:v>0.0475482452937921</c:v>
                </c:pt>
                <c:pt idx="742">
                  <c:v>0.0463130238300587</c:v>
                </c:pt>
                <c:pt idx="743">
                  <c:v>0.0465549636200578</c:v>
                </c:pt>
                <c:pt idx="744">
                  <c:v>0.0442770461716225</c:v>
                </c:pt>
                <c:pt idx="745">
                  <c:v>0.0388444315326774</c:v>
                </c:pt>
                <c:pt idx="746">
                  <c:v>0.0395124772156829</c:v>
                </c:pt>
                <c:pt idx="747">
                  <c:v>0.0385644898476197</c:v>
                </c:pt>
                <c:pt idx="748">
                  <c:v>0.0478136264284948</c:v>
                </c:pt>
                <c:pt idx="749">
                  <c:v>0.0485760745248805</c:v>
                </c:pt>
                <c:pt idx="750">
                  <c:v>0.0490187795301198</c:v>
                </c:pt>
                <c:pt idx="751">
                  <c:v>0.0491663787536224</c:v>
                </c:pt>
                <c:pt idx="752">
                  <c:v>0.0529765828172622</c:v>
                </c:pt>
                <c:pt idx="753">
                  <c:v>0.0596172421678554</c:v>
                </c:pt>
                <c:pt idx="754">
                  <c:v>0.0752851543996379</c:v>
                </c:pt>
                <c:pt idx="755">
                  <c:v>0.0726727668021805</c:v>
                </c:pt>
                <c:pt idx="756">
                  <c:v>0.0717128835149688</c:v>
                </c:pt>
                <c:pt idx="757">
                  <c:v>0.0656281086073083</c:v>
                </c:pt>
                <c:pt idx="758">
                  <c:v>0.0604340056507021</c:v>
                </c:pt>
                <c:pt idx="759">
                  <c:v>0.0564738216133331</c:v>
                </c:pt>
                <c:pt idx="760">
                  <c:v>0.0576956172439566</c:v>
                </c:pt>
                <c:pt idx="761">
                  <c:v>0.0639385793635246</c:v>
                </c:pt>
                <c:pt idx="762">
                  <c:v>0.0707618772132892</c:v>
                </c:pt>
                <c:pt idx="763">
                  <c:v>0.0728094642772199</c:v>
                </c:pt>
                <c:pt idx="764">
                  <c:v>0.0715135712555318</c:v>
                </c:pt>
                <c:pt idx="765">
                  <c:v>0.0832882478304745</c:v>
                </c:pt>
                <c:pt idx="766">
                  <c:v>0.0794921521390002</c:v>
                </c:pt>
                <c:pt idx="767">
                  <c:v>0.0821541192820074</c:v>
                </c:pt>
                <c:pt idx="768">
                  <c:v>0.0816801603200781</c:v>
                </c:pt>
                <c:pt idx="769">
                  <c:v>0.0787752496633759</c:v>
                </c:pt>
                <c:pt idx="770">
                  <c:v>0.0789961542994408</c:v>
                </c:pt>
                <c:pt idx="771">
                  <c:v>0.0784606207278533</c:v>
                </c:pt>
                <c:pt idx="772">
                  <c:v>0.0819945969463013</c:v>
                </c:pt>
                <c:pt idx="773">
                  <c:v>0.081263407260721</c:v>
                </c:pt>
                <c:pt idx="774">
                  <c:v>0.0815346257709492</c:v>
                </c:pt>
                <c:pt idx="775">
                  <c:v>0.0833398512582404</c:v>
                </c:pt>
                <c:pt idx="776">
                  <c:v>0.0864202848987603</c:v>
                </c:pt>
                <c:pt idx="777">
                  <c:v>0.0871050526966368</c:v>
                </c:pt>
                <c:pt idx="778">
                  <c:v>0.0886378630283638</c:v>
                </c:pt>
                <c:pt idx="779">
                  <c:v>0.0941805782566235</c:v>
                </c:pt>
                <c:pt idx="780">
                  <c:v>0.0940588320107173</c:v>
                </c:pt>
                <c:pt idx="781">
                  <c:v>0.103134264136624</c:v>
                </c:pt>
                <c:pt idx="782">
                  <c:v>0.103585499260309</c:v>
                </c:pt>
                <c:pt idx="783">
                  <c:v>0.105417729352031</c:v>
                </c:pt>
                <c:pt idx="784">
                  <c:v>0.104947712255782</c:v>
                </c:pt>
                <c:pt idx="785">
                  <c:v>0.107832650875665</c:v>
                </c:pt>
                <c:pt idx="786">
                  <c:v>0.10925731612616</c:v>
                </c:pt>
                <c:pt idx="787">
                  <c:v>0.108547785277346</c:v>
                </c:pt>
                <c:pt idx="788">
                  <c:v>0.109189422151649</c:v>
                </c:pt>
                <c:pt idx="789">
                  <c:v>0.104189247641245</c:v>
                </c:pt>
                <c:pt idx="790">
                  <c:v>0.104104161578308</c:v>
                </c:pt>
                <c:pt idx="791">
                  <c:v>0.10436295358572</c:v>
                </c:pt>
                <c:pt idx="792">
                  <c:v>0.103371896258768</c:v>
                </c:pt>
                <c:pt idx="793">
                  <c:v>0.101950760046167</c:v>
                </c:pt>
                <c:pt idx="794">
                  <c:v>0.104463022672047</c:v>
                </c:pt>
                <c:pt idx="795">
                  <c:v>0.10622551303489</c:v>
                </c:pt>
                <c:pt idx="796">
                  <c:v>0.10739443867233</c:v>
                </c:pt>
                <c:pt idx="797">
                  <c:v>0.106100293366271</c:v>
                </c:pt>
                <c:pt idx="798">
                  <c:v>0.107232407246147</c:v>
                </c:pt>
                <c:pt idx="799">
                  <c:v>0.106362571922778</c:v>
                </c:pt>
                <c:pt idx="800">
                  <c:v>0.106470742061445</c:v>
                </c:pt>
                <c:pt idx="801">
                  <c:v>0.108076560554112</c:v>
                </c:pt>
                <c:pt idx="802">
                  <c:v>0.101786346001105</c:v>
                </c:pt>
                <c:pt idx="803">
                  <c:v>0.102008988060184</c:v>
                </c:pt>
                <c:pt idx="804">
                  <c:v>0.101462762423823</c:v>
                </c:pt>
                <c:pt idx="805">
                  <c:v>0.10411391342332</c:v>
                </c:pt>
                <c:pt idx="806">
                  <c:v>0.102354119307834</c:v>
                </c:pt>
                <c:pt idx="807">
                  <c:v>0.103025915573693</c:v>
                </c:pt>
                <c:pt idx="808">
                  <c:v>0.101164609709923</c:v>
                </c:pt>
                <c:pt idx="809">
                  <c:v>0.0979789755986893</c:v>
                </c:pt>
                <c:pt idx="810">
                  <c:v>0.0976666433876321</c:v>
                </c:pt>
                <c:pt idx="811">
                  <c:v>0.0977451976438117</c:v>
                </c:pt>
                <c:pt idx="812">
                  <c:v>0.0978417506124308</c:v>
                </c:pt>
                <c:pt idx="813">
                  <c:v>0.100369089960071</c:v>
                </c:pt>
                <c:pt idx="814">
                  <c:v>0.0947757421070695</c:v>
                </c:pt>
                <c:pt idx="815">
                  <c:v>0.0946761783057225</c:v>
                </c:pt>
                <c:pt idx="816">
                  <c:v>0.0936375290917824</c:v>
                </c:pt>
                <c:pt idx="817">
                  <c:v>0.0974236237684662</c:v>
                </c:pt>
                <c:pt idx="818">
                  <c:v>0.0952629098704005</c:v>
                </c:pt>
                <c:pt idx="819">
                  <c:v>0.090803295488958</c:v>
                </c:pt>
                <c:pt idx="820">
                  <c:v>0.0767756369109966</c:v>
                </c:pt>
                <c:pt idx="821">
                  <c:v>0.0780984536591583</c:v>
                </c:pt>
                <c:pt idx="822">
                  <c:v>0.0744594343189705</c:v>
                </c:pt>
                <c:pt idx="823">
                  <c:v>0.0749064621579128</c:v>
                </c:pt>
                <c:pt idx="824">
                  <c:v>0.08056744478357</c:v>
                </c:pt>
                <c:pt idx="825">
                  <c:v>0.084407101944996</c:v>
                </c:pt>
                <c:pt idx="826">
                  <c:v>0.0859634761139536</c:v>
                </c:pt>
                <c:pt idx="827">
                  <c:v>0.0780799112772158</c:v>
                </c:pt>
                <c:pt idx="828">
                  <c:v>0.0741351262518057</c:v>
                </c:pt>
                <c:pt idx="829">
                  <c:v>0.0684774492909596</c:v>
                </c:pt>
                <c:pt idx="830">
                  <c:v>0.0758759109237001</c:v>
                </c:pt>
                <c:pt idx="831">
                  <c:v>0.0680166764995031</c:v>
                </c:pt>
                <c:pt idx="832">
                  <c:v>0.07134813968017</c:v>
                </c:pt>
                <c:pt idx="833">
                  <c:v>0.0675201777952252</c:v>
                </c:pt>
                <c:pt idx="834">
                  <c:v>0.0671022551376908</c:v>
                </c:pt>
                <c:pt idx="835">
                  <c:v>0.071239780021847</c:v>
                </c:pt>
                <c:pt idx="836">
                  <c:v>0.0705779223204585</c:v>
                </c:pt>
                <c:pt idx="837">
                  <c:v>0.0711240159288547</c:v>
                </c:pt>
                <c:pt idx="838">
                  <c:v>0.0682033244621102</c:v>
                </c:pt>
                <c:pt idx="839">
                  <c:v>0.0715862788975378</c:v>
                </c:pt>
                <c:pt idx="840">
                  <c:v>0.0709482951330063</c:v>
                </c:pt>
                <c:pt idx="841">
                  <c:v>0.0619830642824512</c:v>
                </c:pt>
                <c:pt idx="842">
                  <c:v>0.0621915486129348</c:v>
                </c:pt>
                <c:pt idx="843">
                  <c:v>0.0621110239281677</c:v>
                </c:pt>
                <c:pt idx="844">
                  <c:v>0.0601252909293263</c:v>
                </c:pt>
                <c:pt idx="845">
                  <c:v>0.0547741291917313</c:v>
                </c:pt>
                <c:pt idx="846">
                  <c:v>0.055727580814846</c:v>
                </c:pt>
                <c:pt idx="847">
                  <c:v>0.0408365143058469</c:v>
                </c:pt>
                <c:pt idx="848">
                  <c:v>0.0431211974141709</c:v>
                </c:pt>
                <c:pt idx="849">
                  <c:v>0.0430288193410745</c:v>
                </c:pt>
                <c:pt idx="850">
                  <c:v>0.0439679503604624</c:v>
                </c:pt>
                <c:pt idx="851">
                  <c:v>0.0459346414810226</c:v>
                </c:pt>
                <c:pt idx="852">
                  <c:v>0.0417685296776039</c:v>
                </c:pt>
                <c:pt idx="853">
                  <c:v>0.0435217070771259</c:v>
                </c:pt>
                <c:pt idx="854">
                  <c:v>0.040186363446124</c:v>
                </c:pt>
                <c:pt idx="855">
                  <c:v>0.0412311868228971</c:v>
                </c:pt>
                <c:pt idx="856">
                  <c:v>0.0403643238727454</c:v>
                </c:pt>
                <c:pt idx="857">
                  <c:v>0.0413775660448849</c:v>
                </c:pt>
                <c:pt idx="858">
                  <c:v>0.0424460067698241</c:v>
                </c:pt>
                <c:pt idx="859">
                  <c:v>0.042463404378645</c:v>
                </c:pt>
                <c:pt idx="860">
                  <c:v>0.0391677311647644</c:v>
                </c:pt>
                <c:pt idx="861">
                  <c:v>0.0354902672145977</c:v>
                </c:pt>
                <c:pt idx="862">
                  <c:v>0.0336351874530816</c:v>
                </c:pt>
                <c:pt idx="863">
                  <c:v>0.0335714543465386</c:v>
                </c:pt>
                <c:pt idx="864">
                  <c:v>0.0337287872932035</c:v>
                </c:pt>
                <c:pt idx="865">
                  <c:v>0.0340443011757821</c:v>
                </c:pt>
                <c:pt idx="866">
                  <c:v>0.032569677771876</c:v>
                </c:pt>
                <c:pt idx="867">
                  <c:v>0.031142745154972</c:v>
                </c:pt>
                <c:pt idx="868">
                  <c:v>0.0349179587908496</c:v>
                </c:pt>
                <c:pt idx="869">
                  <c:v>0.0345054067744919</c:v>
                </c:pt>
                <c:pt idx="870">
                  <c:v>0.0354456942804575</c:v>
                </c:pt>
                <c:pt idx="871">
                  <c:v>0.0360097581870594</c:v>
                </c:pt>
                <c:pt idx="872">
                  <c:v>0.0353190478595246</c:v>
                </c:pt>
                <c:pt idx="873">
                  <c:v>0.0333206788200199</c:v>
                </c:pt>
                <c:pt idx="874">
                  <c:v>0.0349737963076651</c:v>
                </c:pt>
                <c:pt idx="875">
                  <c:v>0.0350246800147065</c:v>
                </c:pt>
                <c:pt idx="876">
                  <c:v>0.028658367253878</c:v>
                </c:pt>
                <c:pt idx="877">
                  <c:v>0.03846558234863</c:v>
                </c:pt>
                <c:pt idx="878">
                  <c:v>0.0416065348664908</c:v>
                </c:pt>
                <c:pt idx="879">
                  <c:v>0.0415352122373466</c:v>
                </c:pt>
                <c:pt idx="880">
                  <c:v>0.0408116988919599</c:v>
                </c:pt>
                <c:pt idx="881">
                  <c:v>0.036980403089897</c:v>
                </c:pt>
                <c:pt idx="882">
                  <c:v>0.0373940265445504</c:v>
                </c:pt>
                <c:pt idx="883">
                  <c:v>0.0312555714869485</c:v>
                </c:pt>
                <c:pt idx="884">
                  <c:v>0.0384563191092962</c:v>
                </c:pt>
                <c:pt idx="885">
                  <c:v>0.0389866983625594</c:v>
                </c:pt>
                <c:pt idx="886">
                  <c:v>0.0385990479809371</c:v>
                </c:pt>
                <c:pt idx="887">
                  <c:v>0.0421048651764373</c:v>
                </c:pt>
                <c:pt idx="888">
                  <c:v>0.0435714000160092</c:v>
                </c:pt>
                <c:pt idx="889">
                  <c:v>0.0388179769879674</c:v>
                </c:pt>
                <c:pt idx="890">
                  <c:v>0.0372083368791348</c:v>
                </c:pt>
                <c:pt idx="891">
                  <c:v>0.0339117007722794</c:v>
                </c:pt>
                <c:pt idx="892">
                  <c:v>0.0328402977052771</c:v>
                </c:pt>
                <c:pt idx="893">
                  <c:v>0.0358780879566972</c:v>
                </c:pt>
                <c:pt idx="894">
                  <c:v>0.0361389889296275</c:v>
                </c:pt>
                <c:pt idx="895">
                  <c:v>0.0373029752032494</c:v>
                </c:pt>
                <c:pt idx="896">
                  <c:v>0.0355676877309463</c:v>
                </c:pt>
                <c:pt idx="897">
                  <c:v>0.0359970748567754</c:v>
                </c:pt>
                <c:pt idx="898">
                  <c:v>0.0359599520782148</c:v>
                </c:pt>
                <c:pt idx="899">
                  <c:v>0.0418074575013363</c:v>
                </c:pt>
                <c:pt idx="900">
                  <c:v>0.0455330466244886</c:v>
                </c:pt>
                <c:pt idx="901">
                  <c:v>0.0467262045242715</c:v>
                </c:pt>
                <c:pt idx="902">
                  <c:v>0.0471292564253572</c:v>
                </c:pt>
                <c:pt idx="903">
                  <c:v>0.0471569576024683</c:v>
                </c:pt>
                <c:pt idx="904">
                  <c:v>0.0536799018102064</c:v>
                </c:pt>
                <c:pt idx="905">
                  <c:v>0.054894565382994</c:v>
                </c:pt>
                <c:pt idx="906">
                  <c:v>0.0556659431280569</c:v>
                </c:pt>
                <c:pt idx="907">
                  <c:v>0.0611840618258354</c:v>
                </c:pt>
                <c:pt idx="908">
                  <c:v>0.0592839282197461</c:v>
                </c:pt>
                <c:pt idx="909">
                  <c:v>0.05901119920374</c:v>
                </c:pt>
                <c:pt idx="910">
                  <c:v>0.0582378440100436</c:v>
                </c:pt>
                <c:pt idx="911">
                  <c:v>0.0658898179586317</c:v>
                </c:pt>
                <c:pt idx="912">
                  <c:v>0.0671631919778562</c:v>
                </c:pt>
                <c:pt idx="913">
                  <c:v>0.0672333887963632</c:v>
                </c:pt>
                <c:pt idx="914">
                  <c:v>0.0653705145120049</c:v>
                </c:pt>
                <c:pt idx="915">
                  <c:v>0.0657591246628014</c:v>
                </c:pt>
                <c:pt idx="916">
                  <c:v>0.0648565508469202</c:v>
                </c:pt>
                <c:pt idx="917">
                  <c:v>0.0629745826758478</c:v>
                </c:pt>
                <c:pt idx="918">
                  <c:v>0.0681214913129539</c:v>
                </c:pt>
                <c:pt idx="919">
                  <c:v>0.0701103332030982</c:v>
                </c:pt>
                <c:pt idx="920">
                  <c:v>0.0776950013134283</c:v>
                </c:pt>
                <c:pt idx="921">
                  <c:v>0.077806281217896</c:v>
                </c:pt>
                <c:pt idx="922">
                  <c:v>0.0756750768293211</c:v>
                </c:pt>
                <c:pt idx="923">
                  <c:v>0.073675080326996</c:v>
                </c:pt>
                <c:pt idx="924">
                  <c:v>0.0733765907589847</c:v>
                </c:pt>
                <c:pt idx="925">
                  <c:v>0.0722541893284301</c:v>
                </c:pt>
                <c:pt idx="926">
                  <c:v>0.0695004707711864</c:v>
                </c:pt>
                <c:pt idx="927">
                  <c:v>0.0694833754910309</c:v>
                </c:pt>
                <c:pt idx="928">
                  <c:v>0.0697143300099872</c:v>
                </c:pt>
                <c:pt idx="929">
                  <c:v>0.0708991808385451</c:v>
                </c:pt>
                <c:pt idx="930">
                  <c:v>0.0788994202641924</c:v>
                </c:pt>
                <c:pt idx="931">
                  <c:v>0.0873462464543393</c:v>
                </c:pt>
                <c:pt idx="932">
                  <c:v>0.087087050105359</c:v>
                </c:pt>
                <c:pt idx="933">
                  <c:v>0.0895301439591584</c:v>
                </c:pt>
                <c:pt idx="934">
                  <c:v>0.0894103830562863</c:v>
                </c:pt>
                <c:pt idx="935">
                  <c:v>0.090234003075832</c:v>
                </c:pt>
                <c:pt idx="936">
                  <c:v>0.0901950181773171</c:v>
                </c:pt>
                <c:pt idx="937">
                  <c:v>0.0873860072487137</c:v>
                </c:pt>
                <c:pt idx="938">
                  <c:v>0.0898784556696983</c:v>
                </c:pt>
                <c:pt idx="939">
                  <c:v>0.0890768130245974</c:v>
                </c:pt>
                <c:pt idx="940">
                  <c:v>0.0897401137561345</c:v>
                </c:pt>
                <c:pt idx="941">
                  <c:v>0.0937882771834145</c:v>
                </c:pt>
                <c:pt idx="942">
                  <c:v>0.100543611008964</c:v>
                </c:pt>
                <c:pt idx="943">
                  <c:v>0.0947245200972124</c:v>
                </c:pt>
                <c:pt idx="944">
                  <c:v>0.0914545545385406</c:v>
                </c:pt>
                <c:pt idx="945">
                  <c:v>0.091156939792316</c:v>
                </c:pt>
                <c:pt idx="946">
                  <c:v>0.0916719996590523</c:v>
                </c:pt>
                <c:pt idx="947">
                  <c:v>0.0971869646064043</c:v>
                </c:pt>
                <c:pt idx="948">
                  <c:v>0.0971131171679903</c:v>
                </c:pt>
                <c:pt idx="949">
                  <c:v>0.104693058716093</c:v>
                </c:pt>
                <c:pt idx="950">
                  <c:v>0.102141852155992</c:v>
                </c:pt>
                <c:pt idx="951">
                  <c:v>0.103994498081727</c:v>
                </c:pt>
                <c:pt idx="952">
                  <c:v>0.102213372285691</c:v>
                </c:pt>
                <c:pt idx="953">
                  <c:v>0.100187601553532</c:v>
                </c:pt>
                <c:pt idx="954">
                  <c:v>0.100663477710387</c:v>
                </c:pt>
                <c:pt idx="955">
                  <c:v>0.101912295244954</c:v>
                </c:pt>
                <c:pt idx="956">
                  <c:v>0.103030963839085</c:v>
                </c:pt>
                <c:pt idx="957">
                  <c:v>0.104449991335143</c:v>
                </c:pt>
                <c:pt idx="958">
                  <c:v>0.10544959594691</c:v>
                </c:pt>
                <c:pt idx="959">
                  <c:v>0.10233289158602</c:v>
                </c:pt>
                <c:pt idx="960">
                  <c:v>0.10045415526454</c:v>
                </c:pt>
                <c:pt idx="961">
                  <c:v>0.100812061888142</c:v>
                </c:pt>
                <c:pt idx="962">
                  <c:v>0.104158991425767</c:v>
                </c:pt>
                <c:pt idx="963">
                  <c:v>0.104359138473267</c:v>
                </c:pt>
                <c:pt idx="964">
                  <c:v>0.104436744448704</c:v>
                </c:pt>
                <c:pt idx="965">
                  <c:v>0.0978934083782971</c:v>
                </c:pt>
                <c:pt idx="966">
                  <c:v>0.0949012086415469</c:v>
                </c:pt>
                <c:pt idx="967">
                  <c:v>0.093427252143336</c:v>
                </c:pt>
                <c:pt idx="968">
                  <c:v>0.0952531529378585</c:v>
                </c:pt>
                <c:pt idx="969">
                  <c:v>0.0950330031638961</c:v>
                </c:pt>
                <c:pt idx="970">
                  <c:v>0.0885995850222775</c:v>
                </c:pt>
                <c:pt idx="971">
                  <c:v>0.087201962561379</c:v>
                </c:pt>
                <c:pt idx="972">
                  <c:v>0.0853623544070411</c:v>
                </c:pt>
                <c:pt idx="973">
                  <c:v>0.0825828157034444</c:v>
                </c:pt>
                <c:pt idx="974">
                  <c:v>0.0871942201914991</c:v>
                </c:pt>
                <c:pt idx="975">
                  <c:v>0.0866912437035422</c:v>
                </c:pt>
                <c:pt idx="976">
                  <c:v>0.0876119215911508</c:v>
                </c:pt>
                <c:pt idx="977">
                  <c:v>0.0722248119976015</c:v>
                </c:pt>
                <c:pt idx="978">
                  <c:v>0.0728672351960889</c:v>
                </c:pt>
                <c:pt idx="979">
                  <c:v>0.073195990096649</c:v>
                </c:pt>
                <c:pt idx="980">
                  <c:v>0.0717483175477125</c:v>
                </c:pt>
                <c:pt idx="981">
                  <c:v>0.0707663382914258</c:v>
                </c:pt>
                <c:pt idx="982">
                  <c:v>0.0701941608152469</c:v>
                </c:pt>
                <c:pt idx="983">
                  <c:v>0.0698225829432268</c:v>
                </c:pt>
                <c:pt idx="984">
                  <c:v>0.0698001626170213</c:v>
                </c:pt>
                <c:pt idx="985">
                  <c:v>0.065367839577665</c:v>
                </c:pt>
                <c:pt idx="986">
                  <c:v>0.0592325123476709</c:v>
                </c:pt>
                <c:pt idx="987">
                  <c:v>0.0588623125003308</c:v>
                </c:pt>
                <c:pt idx="988">
                  <c:v>0.0629330883464248</c:v>
                </c:pt>
                <c:pt idx="989">
                  <c:v>0.0630329737298869</c:v>
                </c:pt>
                <c:pt idx="990">
                  <c:v>0.0697897517028137</c:v>
                </c:pt>
                <c:pt idx="991">
                  <c:v>0.0760225829719366</c:v>
                </c:pt>
                <c:pt idx="992">
                  <c:v>0.077943061779082</c:v>
                </c:pt>
                <c:pt idx="993">
                  <c:v>0.0814073421090555</c:v>
                </c:pt>
                <c:pt idx="994">
                  <c:v>0.0812006970723765</c:v>
                </c:pt>
                <c:pt idx="995">
                  <c:v>0.0807723021338688</c:v>
                </c:pt>
                <c:pt idx="996">
                  <c:v>0.0717569765349523</c:v>
                </c:pt>
                <c:pt idx="997">
                  <c:v>0.0491693585325114</c:v>
                </c:pt>
                <c:pt idx="998">
                  <c:v>0.0604350473738023</c:v>
                </c:pt>
                <c:pt idx="999">
                  <c:v>0.0611589733536261</c:v>
                </c:pt>
                <c:pt idx="1000">
                  <c:v>0.0526647405379719</c:v>
                </c:pt>
                <c:pt idx="1001">
                  <c:v>0.0528154847472739</c:v>
                </c:pt>
                <c:pt idx="1002">
                  <c:v>0.0528252413397181</c:v>
                </c:pt>
                <c:pt idx="1003">
                  <c:v>0.0577560021536683</c:v>
                </c:pt>
                <c:pt idx="1004">
                  <c:v>0.0583846617263678</c:v>
                </c:pt>
                <c:pt idx="1005">
                  <c:v>0.0568147127717889</c:v>
                </c:pt>
                <c:pt idx="1006">
                  <c:v>0.0538842880320202</c:v>
                </c:pt>
                <c:pt idx="1007">
                  <c:v>0.0532144950636054</c:v>
                </c:pt>
                <c:pt idx="1008">
                  <c:v>0.0505306632910072</c:v>
                </c:pt>
                <c:pt idx="1009">
                  <c:v>0.0508696778428641</c:v>
                </c:pt>
                <c:pt idx="1010">
                  <c:v>0.0499066183676747</c:v>
                </c:pt>
                <c:pt idx="1011">
                  <c:v>0.0571411319189422</c:v>
                </c:pt>
                <c:pt idx="1012">
                  <c:v>0.055398781625657</c:v>
                </c:pt>
                <c:pt idx="1013">
                  <c:v>0.060868048144983</c:v>
                </c:pt>
                <c:pt idx="1014">
                  <c:v>0.0630801647822487</c:v>
                </c:pt>
                <c:pt idx="1015">
                  <c:v>0.0611900289962751</c:v>
                </c:pt>
                <c:pt idx="1016">
                  <c:v>0.0599766504041577</c:v>
                </c:pt>
                <c:pt idx="1017">
                  <c:v>0.0624433125555979</c:v>
                </c:pt>
                <c:pt idx="1018">
                  <c:v>0.0683821639313061</c:v>
                </c:pt>
                <c:pt idx="1019">
                  <c:v>0.0701889942715408</c:v>
                </c:pt>
                <c:pt idx="1020">
                  <c:v>0.0685754046671058</c:v>
                </c:pt>
                <c:pt idx="1021">
                  <c:v>0.0679602590732227</c:v>
                </c:pt>
                <c:pt idx="1022">
                  <c:v>0.0661070715797411</c:v>
                </c:pt>
                <c:pt idx="1023">
                  <c:v>0.0716842360359238</c:v>
                </c:pt>
                <c:pt idx="1024">
                  <c:v>0.0708064441776147</c:v>
                </c:pt>
                <c:pt idx="1025">
                  <c:v>0.0708678307695289</c:v>
                </c:pt>
                <c:pt idx="1026">
                  <c:v>0.0725173605175982</c:v>
                </c:pt>
                <c:pt idx="1027">
                  <c:v>0.070160415023203</c:v>
                </c:pt>
                <c:pt idx="1028">
                  <c:v>0.0694314864273362</c:v>
                </c:pt>
                <c:pt idx="1029">
                  <c:v>0.0693206139160259</c:v>
                </c:pt>
                <c:pt idx="1030">
                  <c:v>0.0694346824318506</c:v>
                </c:pt>
                <c:pt idx="1031">
                  <c:v>0.0699248389555385</c:v>
                </c:pt>
                <c:pt idx="1032">
                  <c:v>0.0709339947365822</c:v>
                </c:pt>
                <c:pt idx="1033">
                  <c:v>0.0709367424463509</c:v>
                </c:pt>
                <c:pt idx="1034">
                  <c:v>0.0731101436336696</c:v>
                </c:pt>
                <c:pt idx="1035">
                  <c:v>0.0777541629760869</c:v>
                </c:pt>
                <c:pt idx="1036">
                  <c:v>0.0754861985536511</c:v>
                </c:pt>
                <c:pt idx="1037">
                  <c:v>0.0746585910184355</c:v>
                </c:pt>
                <c:pt idx="1038">
                  <c:v>0.0756600162557499</c:v>
                </c:pt>
                <c:pt idx="1039">
                  <c:v>0.0764066762627264</c:v>
                </c:pt>
                <c:pt idx="1040">
                  <c:v>0.080992172169845</c:v>
                </c:pt>
                <c:pt idx="1041">
                  <c:v>0.0820495064861513</c:v>
                </c:pt>
                <c:pt idx="1042">
                  <c:v>0.0712978796808983</c:v>
                </c:pt>
                <c:pt idx="1043">
                  <c:v>0.0737296896513382</c:v>
                </c:pt>
                <c:pt idx="1044">
                  <c:v>0.0715174741931852</c:v>
                </c:pt>
                <c:pt idx="1045">
                  <c:v>0.0715214791481725</c:v>
                </c:pt>
                <c:pt idx="1046">
                  <c:v>0.0733432619837674</c:v>
                </c:pt>
                <c:pt idx="1047">
                  <c:v>0.0737040583539477</c:v>
                </c:pt>
                <c:pt idx="1048">
                  <c:v>0.0724850088068078</c:v>
                </c:pt>
                <c:pt idx="1049">
                  <c:v>0.0723539254326041</c:v>
                </c:pt>
                <c:pt idx="1050">
                  <c:v>0.0723397811988687</c:v>
                </c:pt>
                <c:pt idx="1051">
                  <c:v>0.0771553771307462</c:v>
                </c:pt>
                <c:pt idx="1052">
                  <c:v>0.0772424688268842</c:v>
                </c:pt>
                <c:pt idx="1053">
                  <c:v>0.0775105682618171</c:v>
                </c:pt>
                <c:pt idx="1054">
                  <c:v>0.0786647893504795</c:v>
                </c:pt>
                <c:pt idx="1055">
                  <c:v>0.080363200424239</c:v>
                </c:pt>
                <c:pt idx="1056">
                  <c:v>0.0760749514880855</c:v>
                </c:pt>
                <c:pt idx="1057">
                  <c:v>0.0739831008095164</c:v>
                </c:pt>
                <c:pt idx="1058">
                  <c:v>0.0871549858839006</c:v>
                </c:pt>
                <c:pt idx="1059">
                  <c:v>0.0874261384078963</c:v>
                </c:pt>
                <c:pt idx="1060">
                  <c:v>0.0866340396740022</c:v>
                </c:pt>
                <c:pt idx="1061">
                  <c:v>0.0876827262134516</c:v>
                </c:pt>
                <c:pt idx="1062">
                  <c:v>0.0881571111347759</c:v>
                </c:pt>
                <c:pt idx="1063">
                  <c:v>0.0897999230572394</c:v>
                </c:pt>
                <c:pt idx="1064">
                  <c:v>0.0878168257230028</c:v>
                </c:pt>
                <c:pt idx="1065">
                  <c:v>0.0875168098544446</c:v>
                </c:pt>
                <c:pt idx="1066">
                  <c:v>0.0915422688805437</c:v>
                </c:pt>
                <c:pt idx="1067">
                  <c:v>0.0903999116160902</c:v>
                </c:pt>
                <c:pt idx="1068">
                  <c:v>0.0904160601173157</c:v>
                </c:pt>
                <c:pt idx="1069">
                  <c:v>0.0938877510693246</c:v>
                </c:pt>
                <c:pt idx="1070">
                  <c:v>0.087506996166787</c:v>
                </c:pt>
                <c:pt idx="1071">
                  <c:v>0.0883812470390694</c:v>
                </c:pt>
                <c:pt idx="1072">
                  <c:v>0.0890686727416716</c:v>
                </c:pt>
                <c:pt idx="1073">
                  <c:v>0.0873149668314647</c:v>
                </c:pt>
                <c:pt idx="1074">
                  <c:v>0.0858416368832484</c:v>
                </c:pt>
                <c:pt idx="1075">
                  <c:v>0.0897449007215654</c:v>
                </c:pt>
                <c:pt idx="1076">
                  <c:v>0.0937788390734636</c:v>
                </c:pt>
                <c:pt idx="1077">
                  <c:v>0.0943731020067424</c:v>
                </c:pt>
                <c:pt idx="1078">
                  <c:v>0.0935389393279905</c:v>
                </c:pt>
                <c:pt idx="1079">
                  <c:v>0.0934429905297723</c:v>
                </c:pt>
                <c:pt idx="1080">
                  <c:v>0.090120226000871</c:v>
                </c:pt>
                <c:pt idx="1081">
                  <c:v>0.0880701130355518</c:v>
                </c:pt>
                <c:pt idx="1082">
                  <c:v>0.0895717331878077</c:v>
                </c:pt>
                <c:pt idx="1083">
                  <c:v>0.0842434480630219</c:v>
                </c:pt>
                <c:pt idx="1084">
                  <c:v>0.0797157517038376</c:v>
                </c:pt>
                <c:pt idx="1085">
                  <c:v>0.0792289596819097</c:v>
                </c:pt>
                <c:pt idx="1086">
                  <c:v>0.0782322120231052</c:v>
                </c:pt>
                <c:pt idx="1087">
                  <c:v>0.0770811185194062</c:v>
                </c:pt>
                <c:pt idx="1088">
                  <c:v>0.0784363872341059</c:v>
                </c:pt>
                <c:pt idx="1089">
                  <c:v>0.0771343991125893</c:v>
                </c:pt>
                <c:pt idx="1090">
                  <c:v>0.0772268959983533</c:v>
                </c:pt>
                <c:pt idx="1091">
                  <c:v>0.0769179341750801</c:v>
                </c:pt>
                <c:pt idx="1092">
                  <c:v>0.0770151369753803</c:v>
                </c:pt>
                <c:pt idx="1093">
                  <c:v>0.0775729716127504</c:v>
                </c:pt>
                <c:pt idx="1094">
                  <c:v>0.0774584164681742</c:v>
                </c:pt>
                <c:pt idx="1095">
                  <c:v>0.0749691537650087</c:v>
                </c:pt>
                <c:pt idx="1096">
                  <c:v>0.0746167525609255</c:v>
                </c:pt>
                <c:pt idx="1097">
                  <c:v>0.0771912809704498</c:v>
                </c:pt>
                <c:pt idx="1098">
                  <c:v>0.0836941225384858</c:v>
                </c:pt>
                <c:pt idx="1099">
                  <c:v>0.0851142378838294</c:v>
                </c:pt>
                <c:pt idx="1100">
                  <c:v>0.079379161780337</c:v>
                </c:pt>
                <c:pt idx="1101">
                  <c:v>0.0757011101749125</c:v>
                </c:pt>
                <c:pt idx="1102">
                  <c:v>0.0776184348288927</c:v>
                </c:pt>
                <c:pt idx="1103">
                  <c:v>0.0828271400368176</c:v>
                </c:pt>
                <c:pt idx="1104">
                  <c:v>0.0842215545677051</c:v>
                </c:pt>
                <c:pt idx="1105">
                  <c:v>0.0903471631631695</c:v>
                </c:pt>
                <c:pt idx="1106">
                  <c:v>0.0868394595988714</c:v>
                </c:pt>
                <c:pt idx="1107">
                  <c:v>0.0848987844239259</c:v>
                </c:pt>
                <c:pt idx="1108">
                  <c:v>0.0950996437188995</c:v>
                </c:pt>
                <c:pt idx="1109">
                  <c:v>0.0950109360269444</c:v>
                </c:pt>
                <c:pt idx="1110">
                  <c:v>0.105485718702776</c:v>
                </c:pt>
                <c:pt idx="1111">
                  <c:v>0.104466854236803</c:v>
                </c:pt>
                <c:pt idx="1112">
                  <c:v>0.105782916052397</c:v>
                </c:pt>
                <c:pt idx="1113">
                  <c:v>0.10648090451718</c:v>
                </c:pt>
                <c:pt idx="1114">
                  <c:v>0.11020962917944</c:v>
                </c:pt>
                <c:pt idx="1115">
                  <c:v>0.111429278928901</c:v>
                </c:pt>
                <c:pt idx="1116">
                  <c:v>0.106042800255464</c:v>
                </c:pt>
                <c:pt idx="1117">
                  <c:v>0.101478412426806</c:v>
                </c:pt>
                <c:pt idx="1118">
                  <c:v>0.101685914607751</c:v>
                </c:pt>
                <c:pt idx="1119">
                  <c:v>0.100874465276491</c:v>
                </c:pt>
                <c:pt idx="1120">
                  <c:v>0.100125115616521</c:v>
                </c:pt>
                <c:pt idx="1121">
                  <c:v>0.0962443685213341</c:v>
                </c:pt>
                <c:pt idx="1122">
                  <c:v>0.0961599881616613</c:v>
                </c:pt>
                <c:pt idx="1123">
                  <c:v>0.0989720263556142</c:v>
                </c:pt>
                <c:pt idx="1124">
                  <c:v>0.087690168940369</c:v>
                </c:pt>
                <c:pt idx="1125">
                  <c:v>0.0853145598933137</c:v>
                </c:pt>
                <c:pt idx="1126">
                  <c:v>0.0854144472520747</c:v>
                </c:pt>
                <c:pt idx="1127">
                  <c:v>0.0856330114610548</c:v>
                </c:pt>
                <c:pt idx="1128">
                  <c:v>0.0849252804592737</c:v>
                </c:pt>
                <c:pt idx="1129">
                  <c:v>0.0855412958507842</c:v>
                </c:pt>
                <c:pt idx="1130">
                  <c:v>0.0824354874656918</c:v>
                </c:pt>
                <c:pt idx="1131">
                  <c:v>0.0824569366930767</c:v>
                </c:pt>
                <c:pt idx="1132">
                  <c:v>0.0849733550558637</c:v>
                </c:pt>
                <c:pt idx="1133">
                  <c:v>0.0844648075866972</c:v>
                </c:pt>
                <c:pt idx="1134">
                  <c:v>0.079436134716164</c:v>
                </c:pt>
                <c:pt idx="1135">
                  <c:v>0.0762126927823907</c:v>
                </c:pt>
                <c:pt idx="1136">
                  <c:v>0.0770139546752887</c:v>
                </c:pt>
                <c:pt idx="1137">
                  <c:v>0.082387018522302</c:v>
                </c:pt>
                <c:pt idx="1138">
                  <c:v>0.0833694347127297</c:v>
                </c:pt>
                <c:pt idx="1139">
                  <c:v>0.083570728775376</c:v>
                </c:pt>
                <c:pt idx="1140">
                  <c:v>0.0842560399368256</c:v>
                </c:pt>
                <c:pt idx="1141">
                  <c:v>0.0810309645226304</c:v>
                </c:pt>
                <c:pt idx="1142">
                  <c:v>0.0774454515487132</c:v>
                </c:pt>
                <c:pt idx="1143">
                  <c:v>0.0774241150654463</c:v>
                </c:pt>
                <c:pt idx="1144">
                  <c:v>0.0782757631778514</c:v>
                </c:pt>
                <c:pt idx="1145">
                  <c:v>0.0769494684242638</c:v>
                </c:pt>
                <c:pt idx="1146">
                  <c:v>0.0758027425766529</c:v>
                </c:pt>
                <c:pt idx="1147">
                  <c:v>0.0778313066780619</c:v>
                </c:pt>
                <c:pt idx="1148">
                  <c:v>0.0771492779005765</c:v>
                </c:pt>
                <c:pt idx="1149">
                  <c:v>0.0793405341787484</c:v>
                </c:pt>
                <c:pt idx="1150">
                  <c:v>0.0798526864483887</c:v>
                </c:pt>
                <c:pt idx="1151">
                  <c:v>0.0800569757341708</c:v>
                </c:pt>
                <c:pt idx="1152">
                  <c:v>0.0809931540034902</c:v>
                </c:pt>
                <c:pt idx="1153">
                  <c:v>0.0804612536118713</c:v>
                </c:pt>
                <c:pt idx="1154">
                  <c:v>0.0805481280166669</c:v>
                </c:pt>
                <c:pt idx="1155">
                  <c:v>0.0797971286235655</c:v>
                </c:pt>
                <c:pt idx="1156">
                  <c:v>0.0789359340928709</c:v>
                </c:pt>
                <c:pt idx="1157">
                  <c:v>0.079999780844819</c:v>
                </c:pt>
                <c:pt idx="1158">
                  <c:v>0.0841599214599262</c:v>
                </c:pt>
                <c:pt idx="1159">
                  <c:v>0.0835870571105908</c:v>
                </c:pt>
                <c:pt idx="1160">
                  <c:v>0.0827618467365629</c:v>
                </c:pt>
                <c:pt idx="1161">
                  <c:v>0.0860136363676985</c:v>
                </c:pt>
                <c:pt idx="1162">
                  <c:v>0.0856472218325405</c:v>
                </c:pt>
                <c:pt idx="1163">
                  <c:v>0.0837820490238616</c:v>
                </c:pt>
                <c:pt idx="1164">
                  <c:v>0.0789675657995035</c:v>
                </c:pt>
                <c:pt idx="1165">
                  <c:v>0.0772000825327932</c:v>
                </c:pt>
                <c:pt idx="1166">
                  <c:v>0.076169145666788</c:v>
                </c:pt>
                <c:pt idx="1167">
                  <c:v>0.0753881510957446</c:v>
                </c:pt>
                <c:pt idx="1168">
                  <c:v>0.0733688897433849</c:v>
                </c:pt>
                <c:pt idx="1169">
                  <c:v>0.0707549289964899</c:v>
                </c:pt>
                <c:pt idx="1170">
                  <c:v>0.0718086495467562</c:v>
                </c:pt>
                <c:pt idx="1171">
                  <c:v>0.0675427491814365</c:v>
                </c:pt>
                <c:pt idx="1172">
                  <c:v>0.0697657691908869</c:v>
                </c:pt>
                <c:pt idx="1173">
                  <c:v>0.0697951568960876</c:v>
                </c:pt>
                <c:pt idx="1174">
                  <c:v>0.0715284298692072</c:v>
                </c:pt>
                <c:pt idx="1175">
                  <c:v>0.0717007719522272</c:v>
                </c:pt>
                <c:pt idx="1176">
                  <c:v>0.0601914831087305</c:v>
                </c:pt>
                <c:pt idx="1177">
                  <c:v>0.0609073172652608</c:v>
                </c:pt>
                <c:pt idx="1178">
                  <c:v>0.0597374445174397</c:v>
                </c:pt>
                <c:pt idx="1179">
                  <c:v>0.058946001378756</c:v>
                </c:pt>
                <c:pt idx="1180">
                  <c:v>0.057684996688705</c:v>
                </c:pt>
                <c:pt idx="1181">
                  <c:v>0.0577222032475085</c:v>
                </c:pt>
                <c:pt idx="1182">
                  <c:v>0.0620236891014716</c:v>
                </c:pt>
                <c:pt idx="1183">
                  <c:v>0.0556758645947873</c:v>
                </c:pt>
                <c:pt idx="1184">
                  <c:v>0.0543532831988986</c:v>
                </c:pt>
                <c:pt idx="1185">
                  <c:v>0.0543356816286841</c:v>
                </c:pt>
                <c:pt idx="1186">
                  <c:v>0.0551537965189029</c:v>
                </c:pt>
                <c:pt idx="1187">
                  <c:v>0.0576799843593711</c:v>
                </c:pt>
                <c:pt idx="1188">
                  <c:v>0.0490473695464327</c:v>
                </c:pt>
                <c:pt idx="1189">
                  <c:v>0.0475751469371864</c:v>
                </c:pt>
                <c:pt idx="1190">
                  <c:v>0.048806360698662</c:v>
                </c:pt>
                <c:pt idx="1191">
                  <c:v>0.0513048526262218</c:v>
                </c:pt>
                <c:pt idx="1192">
                  <c:v>0.0503416321507537</c:v>
                </c:pt>
                <c:pt idx="1193">
                  <c:v>0.0464624110765417</c:v>
                </c:pt>
                <c:pt idx="1194">
                  <c:v>0.0490999674842105</c:v>
                </c:pt>
                <c:pt idx="1195">
                  <c:v>0.044582751532044</c:v>
                </c:pt>
                <c:pt idx="1196">
                  <c:v>0.0495994292284021</c:v>
                </c:pt>
                <c:pt idx="1197">
                  <c:v>0.0498080108702948</c:v>
                </c:pt>
                <c:pt idx="1198">
                  <c:v>0.0502601334172993</c:v>
                </c:pt>
                <c:pt idx="1199">
                  <c:v>0.0576252168961281</c:v>
                </c:pt>
                <c:pt idx="1200">
                  <c:v>0.0631932356428138</c:v>
                </c:pt>
                <c:pt idx="1201">
                  <c:v>0.0691696811794591</c:v>
                </c:pt>
                <c:pt idx="1202">
                  <c:v>0.070975448447897</c:v>
                </c:pt>
                <c:pt idx="1203">
                  <c:v>0.0493782852992569</c:v>
                </c:pt>
                <c:pt idx="1204">
                  <c:v>0.0499006104535465</c:v>
                </c:pt>
                <c:pt idx="1205">
                  <c:v>0.0561703628557946</c:v>
                </c:pt>
                <c:pt idx="1206">
                  <c:v>0.0563439440224162</c:v>
                </c:pt>
                <c:pt idx="1207">
                  <c:v>0.0554458843777373</c:v>
                </c:pt>
                <c:pt idx="1208">
                  <c:v>0.0561009051802283</c:v>
                </c:pt>
                <c:pt idx="1209">
                  <c:v>0.0536647607519248</c:v>
                </c:pt>
                <c:pt idx="1210">
                  <c:v>0.0592134315590269</c:v>
                </c:pt>
                <c:pt idx="1211">
                  <c:v>0.0614008763718555</c:v>
                </c:pt>
                <c:pt idx="1212">
                  <c:v>0.0661958550355434</c:v>
                </c:pt>
                <c:pt idx="1213">
                  <c:v>0.0689762226733016</c:v>
                </c:pt>
                <c:pt idx="1214">
                  <c:v>0.0697242820787285</c:v>
                </c:pt>
                <c:pt idx="1215">
                  <c:v>0.0678339585058002</c:v>
                </c:pt>
                <c:pt idx="1216">
                  <c:v>0.0670932124264432</c:v>
                </c:pt>
                <c:pt idx="1217">
                  <c:v>0.0680516117902635</c:v>
                </c:pt>
                <c:pt idx="1218">
                  <c:v>0.0682577502265114</c:v>
                </c:pt>
                <c:pt idx="1219">
                  <c:v>0.0699860646064831</c:v>
                </c:pt>
                <c:pt idx="1220">
                  <c:v>0.0648587348134481</c:v>
                </c:pt>
                <c:pt idx="1221">
                  <c:v>0.0632799664355828</c:v>
                </c:pt>
                <c:pt idx="1222">
                  <c:v>0.0621657216435869</c:v>
                </c:pt>
                <c:pt idx="1223">
                  <c:v>0.0697190133275105</c:v>
                </c:pt>
                <c:pt idx="1224">
                  <c:v>0.0622717724465086</c:v>
                </c:pt>
                <c:pt idx="1225">
                  <c:v>0.0576348039312092</c:v>
                </c:pt>
                <c:pt idx="1226">
                  <c:v>0.0560839481485666</c:v>
                </c:pt>
                <c:pt idx="1227">
                  <c:v>0.0435495924046308</c:v>
                </c:pt>
                <c:pt idx="1228">
                  <c:v>0.0420510146568707</c:v>
                </c:pt>
                <c:pt idx="1229">
                  <c:v>0.053117660056076</c:v>
                </c:pt>
                <c:pt idx="1230">
                  <c:v>0.0543126346900558</c:v>
                </c:pt>
                <c:pt idx="1231">
                  <c:v>0.0576439279378714</c:v>
                </c:pt>
                <c:pt idx="1232">
                  <c:v>0.0602401468161855</c:v>
                </c:pt>
                <c:pt idx="1233">
                  <c:v>0.0611673437450252</c:v>
                </c:pt>
                <c:pt idx="1234">
                  <c:v>0.0640946930253414</c:v>
                </c:pt>
                <c:pt idx="1235">
                  <c:v>0.0659581043449226</c:v>
                </c:pt>
                <c:pt idx="1236">
                  <c:v>0.0616172467545466</c:v>
                </c:pt>
                <c:pt idx="1237">
                  <c:v>0.0606727596570391</c:v>
                </c:pt>
                <c:pt idx="1238">
                  <c:v>0.0560322560652749</c:v>
                </c:pt>
                <c:pt idx="1239">
                  <c:v>0.0574577764035784</c:v>
                </c:pt>
                <c:pt idx="1240">
                  <c:v>0.0575772723881295</c:v>
                </c:pt>
                <c:pt idx="1241">
                  <c:v>0.0572368528690142</c:v>
                </c:pt>
                <c:pt idx="1242">
                  <c:v>0.0574306303966985</c:v>
                </c:pt>
                <c:pt idx="1243">
                  <c:v>0.0568031324250754</c:v>
                </c:pt>
                <c:pt idx="1244">
                  <c:v>0.0593530423309281</c:v>
                </c:pt>
                <c:pt idx="1245">
                  <c:v>0.0586120727857282</c:v>
                </c:pt>
                <c:pt idx="1246">
                  <c:v>0.0591353221287608</c:v>
                </c:pt>
                <c:pt idx="1247">
                  <c:v>0.0590767711410927</c:v>
                </c:pt>
                <c:pt idx="1248">
                  <c:v>0.0489732442707555</c:v>
                </c:pt>
                <c:pt idx="1249">
                  <c:v>0.0592013173768165</c:v>
                </c:pt>
                <c:pt idx="1250">
                  <c:v>0.0621734622730651</c:v>
                </c:pt>
                <c:pt idx="1251">
                  <c:v>0.0625264736735269</c:v>
                </c:pt>
                <c:pt idx="1252">
                  <c:v>0.0629051004010093</c:v>
                </c:pt>
                <c:pt idx="1253">
                  <c:v>0.0625847130461475</c:v>
                </c:pt>
                <c:pt idx="1254">
                  <c:v>0.0814113686009344</c:v>
                </c:pt>
                <c:pt idx="1255">
                  <c:v>0.0756890576324912</c:v>
                </c:pt>
                <c:pt idx="1256">
                  <c:v>0.0791237207865206</c:v>
                </c:pt>
                <c:pt idx="1257">
                  <c:v>0.0795224143695465</c:v>
                </c:pt>
                <c:pt idx="1258">
                  <c:v>0.0798697423034167</c:v>
                </c:pt>
                <c:pt idx="1259">
                  <c:v>0.0827457036019374</c:v>
                </c:pt>
                <c:pt idx="1260">
                  <c:v>0.0792374305219308</c:v>
                </c:pt>
                <c:pt idx="1261">
                  <c:v>0.0753624366917411</c:v>
                </c:pt>
                <c:pt idx="1262">
                  <c:v>0.0688617246864278</c:v>
                </c:pt>
                <c:pt idx="1263">
                  <c:v>0.0665444296823409</c:v>
                </c:pt>
                <c:pt idx="1264">
                  <c:v>0.0648022034783127</c:v>
                </c:pt>
                <c:pt idx="1265">
                  <c:v>0.0486484636308156</c:v>
                </c:pt>
                <c:pt idx="1266">
                  <c:v>0.0474010229353255</c:v>
                </c:pt>
                <c:pt idx="1267">
                  <c:v>0.0367523171842379</c:v>
                </c:pt>
                <c:pt idx="1268">
                  <c:v>0.0380783391462651</c:v>
                </c:pt>
                <c:pt idx="1269">
                  <c:v>0.0485374788141091</c:v>
                </c:pt>
                <c:pt idx="1270">
                  <c:v>0.0473377041500593</c:v>
                </c:pt>
                <c:pt idx="1271">
                  <c:v>0.0428491968994394</c:v>
                </c:pt>
                <c:pt idx="1272">
                  <c:v>0.0468811169870683</c:v>
                </c:pt>
                <c:pt idx="1273">
                  <c:v>0.0431391546363659</c:v>
                </c:pt>
                <c:pt idx="1274">
                  <c:v>0.0426431280983161</c:v>
                </c:pt>
                <c:pt idx="1275">
                  <c:v>0.0414693667165803</c:v>
                </c:pt>
                <c:pt idx="1276">
                  <c:v>0.0349922167348709</c:v>
                </c:pt>
                <c:pt idx="1277">
                  <c:v>0.0373922163181657</c:v>
                </c:pt>
                <c:pt idx="1278">
                  <c:v>0.0378064507488489</c:v>
                </c:pt>
                <c:pt idx="1279">
                  <c:v>0.032900144342286</c:v>
                </c:pt>
                <c:pt idx="1280">
                  <c:v>0.0300205686189738</c:v>
                </c:pt>
                <c:pt idx="1281">
                  <c:v>0.0370979313398746</c:v>
                </c:pt>
                <c:pt idx="1282">
                  <c:v>0.0364076315640863</c:v>
                </c:pt>
                <c:pt idx="1283">
                  <c:v>0.0405942823990225</c:v>
                </c:pt>
                <c:pt idx="1284">
                  <c:v>0.0417755822098131</c:v>
                </c:pt>
                <c:pt idx="1285">
                  <c:v>0.0461865552919778</c:v>
                </c:pt>
                <c:pt idx="1286">
                  <c:v>0.0539127234761208</c:v>
                </c:pt>
                <c:pt idx="1287">
                  <c:v>0.0500552512726719</c:v>
                </c:pt>
                <c:pt idx="1288">
                  <c:v>0.0642849852201661</c:v>
                </c:pt>
                <c:pt idx="1289">
                  <c:v>0.0537337563086272</c:v>
                </c:pt>
                <c:pt idx="1290">
                  <c:v>0.0533037823181293</c:v>
                </c:pt>
                <c:pt idx="1291">
                  <c:v>0.0624633318704568</c:v>
                </c:pt>
                <c:pt idx="1292">
                  <c:v>0.0665117523035474</c:v>
                </c:pt>
                <c:pt idx="1293">
                  <c:v>0.0917847553321864</c:v>
                </c:pt>
                <c:pt idx="1294">
                  <c:v>0.0976613096312943</c:v>
                </c:pt>
                <c:pt idx="1295">
                  <c:v>0.077899742457428</c:v>
                </c:pt>
                <c:pt idx="1296">
                  <c:v>0.0766183558709353</c:v>
                </c:pt>
                <c:pt idx="1297">
                  <c:v>0.0729418554635687</c:v>
                </c:pt>
                <c:pt idx="1298">
                  <c:v>0.0802614129919345</c:v>
                </c:pt>
                <c:pt idx="1299">
                  <c:v>0.0812557326288672</c:v>
                </c:pt>
                <c:pt idx="1300">
                  <c:v>0.0774989125860966</c:v>
                </c:pt>
                <c:pt idx="1301">
                  <c:v>0.0698764637437256</c:v>
                </c:pt>
                <c:pt idx="1302">
                  <c:v>0.0743059037982731</c:v>
                </c:pt>
                <c:pt idx="1303">
                  <c:v>0.0730965745155755</c:v>
                </c:pt>
                <c:pt idx="1304">
                  <c:v>0.0453021007670513</c:v>
                </c:pt>
                <c:pt idx="1305">
                  <c:v>0.0491448929217488</c:v>
                </c:pt>
                <c:pt idx="1306">
                  <c:v>0.0422456897130735</c:v>
                </c:pt>
                <c:pt idx="1307">
                  <c:v>0.0419929952531805</c:v>
                </c:pt>
                <c:pt idx="1308">
                  <c:v>0.0421648154694821</c:v>
                </c:pt>
                <c:pt idx="1309">
                  <c:v>0.042513353885934</c:v>
                </c:pt>
                <c:pt idx="1310">
                  <c:v>0.0509322288306819</c:v>
                </c:pt>
                <c:pt idx="1311">
                  <c:v>0.0503781649711589</c:v>
                </c:pt>
                <c:pt idx="1312">
                  <c:v>0.0522084587141939</c:v>
                </c:pt>
                <c:pt idx="1313">
                  <c:v>0.0485620860355889</c:v>
                </c:pt>
                <c:pt idx="1314">
                  <c:v>0.0522316861038714</c:v>
                </c:pt>
                <c:pt idx="1315">
                  <c:v>0.0433722229275909</c:v>
                </c:pt>
                <c:pt idx="1316">
                  <c:v>0.0441194795434949</c:v>
                </c:pt>
                <c:pt idx="1317">
                  <c:v>0.0414495190152704</c:v>
                </c:pt>
                <c:pt idx="1318">
                  <c:v>0.0410656617417287</c:v>
                </c:pt>
                <c:pt idx="1319">
                  <c:v>0.0410771098256927</c:v>
                </c:pt>
                <c:pt idx="1320">
                  <c:v>0.0416837563581567</c:v>
                </c:pt>
                <c:pt idx="1321">
                  <c:v>0.04746870034626</c:v>
                </c:pt>
                <c:pt idx="1322">
                  <c:v>0.0470680340893463</c:v>
                </c:pt>
                <c:pt idx="1323">
                  <c:v>0.0526696126159749</c:v>
                </c:pt>
                <c:pt idx="1324">
                  <c:v>0.0528258018673965</c:v>
                </c:pt>
                <c:pt idx="1325">
                  <c:v>0.0523645213624918</c:v>
                </c:pt>
                <c:pt idx="1326">
                  <c:v>0.0570022836977558</c:v>
                </c:pt>
                <c:pt idx="1327">
                  <c:v>0.0622511591565692</c:v>
                </c:pt>
                <c:pt idx="1328">
                  <c:v>0.0592660056968704</c:v>
                </c:pt>
                <c:pt idx="1329">
                  <c:v>0.0561855235157172</c:v>
                </c:pt>
                <c:pt idx="1330">
                  <c:v>0.0525524071125568</c:v>
                </c:pt>
                <c:pt idx="1331">
                  <c:v>0.0541563141067167</c:v>
                </c:pt>
                <c:pt idx="1332">
                  <c:v>0.0492285250421017</c:v>
                </c:pt>
                <c:pt idx="1333">
                  <c:v>0.0480125573652818</c:v>
                </c:pt>
                <c:pt idx="1334">
                  <c:v>0.0426091720427069</c:v>
                </c:pt>
                <c:pt idx="1335">
                  <c:v>0.0492768910856901</c:v>
                </c:pt>
                <c:pt idx="1336">
                  <c:v>0.0501976623854655</c:v>
                </c:pt>
                <c:pt idx="1337">
                  <c:v>0.0493589899631014</c:v>
                </c:pt>
                <c:pt idx="1338">
                  <c:v>0.0491325428155857</c:v>
                </c:pt>
                <c:pt idx="1339">
                  <c:v>0.048792378170251</c:v>
                </c:pt>
                <c:pt idx="1340">
                  <c:v>0.048830859043804</c:v>
                </c:pt>
                <c:pt idx="1341">
                  <c:v>0.0483036194444741</c:v>
                </c:pt>
                <c:pt idx="1342">
                  <c:v>0.0468069108173082</c:v>
                </c:pt>
                <c:pt idx="1343">
                  <c:v>0.0462817327665685</c:v>
                </c:pt>
                <c:pt idx="1344">
                  <c:v>0.0422503795405882</c:v>
                </c:pt>
                <c:pt idx="1345">
                  <c:v>0.0420336354686713</c:v>
                </c:pt>
                <c:pt idx="1346">
                  <c:v>0.043539500605324</c:v>
                </c:pt>
                <c:pt idx="1347">
                  <c:v>0.0391329289044764</c:v>
                </c:pt>
                <c:pt idx="1348">
                  <c:v>0.0383913162610306</c:v>
                </c:pt>
                <c:pt idx="1349">
                  <c:v>0.0334557087528153</c:v>
                </c:pt>
                <c:pt idx="1350">
                  <c:v>0.0339500140855355</c:v>
                </c:pt>
                <c:pt idx="1351">
                  <c:v>0.0289125904964276</c:v>
                </c:pt>
                <c:pt idx="1352">
                  <c:v>0.0263845203420995</c:v>
                </c:pt>
                <c:pt idx="1353">
                  <c:v>0.0310309495148919</c:v>
                </c:pt>
                <c:pt idx="1354">
                  <c:v>0.0250960062722964</c:v>
                </c:pt>
                <c:pt idx="1355">
                  <c:v>0.0245358304245958</c:v>
                </c:pt>
                <c:pt idx="1356">
                  <c:v>0.0247612152900822</c:v>
                </c:pt>
                <c:pt idx="1357">
                  <c:v>0.0250390602467009</c:v>
                </c:pt>
                <c:pt idx="1358">
                  <c:v>0.0239066361720753</c:v>
                </c:pt>
                <c:pt idx="1359">
                  <c:v>0.0192336402580123</c:v>
                </c:pt>
                <c:pt idx="1360">
                  <c:v>0.0302690117971002</c:v>
                </c:pt>
                <c:pt idx="1361">
                  <c:v>0.0289928719925508</c:v>
                </c:pt>
                <c:pt idx="1362">
                  <c:v>0.0287408883295077</c:v>
                </c:pt>
                <c:pt idx="1363">
                  <c:v>0.0277951428694069</c:v>
                </c:pt>
                <c:pt idx="1364">
                  <c:v>0.0243495107691566</c:v>
                </c:pt>
                <c:pt idx="1365">
                  <c:v>0.0403971774293346</c:v>
                </c:pt>
                <c:pt idx="1366">
                  <c:v>0.0417337390724447</c:v>
                </c:pt>
                <c:pt idx="1367">
                  <c:v>0.0423542808809751</c:v>
                </c:pt>
                <c:pt idx="1368">
                  <c:v>0.0439295380243246</c:v>
                </c:pt>
                <c:pt idx="1369">
                  <c:v>0.0442288237745872</c:v>
                </c:pt>
                <c:pt idx="1370">
                  <c:v>0.0604747118631332</c:v>
                </c:pt>
                <c:pt idx="1371">
                  <c:v>0.0570431422378847</c:v>
                </c:pt>
                <c:pt idx="1372">
                  <c:v>0.0595828209937049</c:v>
                </c:pt>
                <c:pt idx="1373">
                  <c:v>0.0599372776492761</c:v>
                </c:pt>
                <c:pt idx="1374">
                  <c:v>0.0602792472294227</c:v>
                </c:pt>
                <c:pt idx="1375">
                  <c:v>0.0613837347603645</c:v>
                </c:pt>
                <c:pt idx="1376">
                  <c:v>0.060140519196884</c:v>
                </c:pt>
                <c:pt idx="1377">
                  <c:v>0.0591558291140005</c:v>
                </c:pt>
                <c:pt idx="1378">
                  <c:v>0.0578485225475594</c:v>
                </c:pt>
                <c:pt idx="1379">
                  <c:v>0.063150153185157</c:v>
                </c:pt>
                <c:pt idx="1380">
                  <c:v>0.0647325005990053</c:v>
                </c:pt>
                <c:pt idx="1381">
                  <c:v>0.0692611017174174</c:v>
                </c:pt>
                <c:pt idx="1382">
                  <c:v>0.068852655654312</c:v>
                </c:pt>
                <c:pt idx="1383">
                  <c:v>0.0719158430614612</c:v>
                </c:pt>
                <c:pt idx="1384">
                  <c:v>0.0720137839773253</c:v>
                </c:pt>
                <c:pt idx="1385">
                  <c:v>0.0718492831660713</c:v>
                </c:pt>
                <c:pt idx="1386">
                  <c:v>0.070374790771081</c:v>
                </c:pt>
                <c:pt idx="1387">
                  <c:v>0.069403990623156</c:v>
                </c:pt>
                <c:pt idx="1388">
                  <c:v>0.0695045079424941</c:v>
                </c:pt>
                <c:pt idx="1389">
                  <c:v>0.067371481187949</c:v>
                </c:pt>
                <c:pt idx="1390">
                  <c:v>0.0671294681629439</c:v>
                </c:pt>
                <c:pt idx="1391">
                  <c:v>0.0700220656854401</c:v>
                </c:pt>
                <c:pt idx="1392">
                  <c:v>0.0647984164017443</c:v>
                </c:pt>
                <c:pt idx="1393">
                  <c:v>0.0616769170544837</c:v>
                </c:pt>
                <c:pt idx="1394">
                  <c:v>0.0652721195853309</c:v>
                </c:pt>
                <c:pt idx="1395">
                  <c:v>0.0661807518364524</c:v>
                </c:pt>
                <c:pt idx="1396">
                  <c:v>0.0694296744624523</c:v>
                </c:pt>
                <c:pt idx="1397">
                  <c:v>0.0667623977704257</c:v>
                </c:pt>
                <c:pt idx="1398">
                  <c:v>0.0727035569532796</c:v>
                </c:pt>
                <c:pt idx="1399">
                  <c:v>0.0727862615356971</c:v>
                </c:pt>
                <c:pt idx="1400">
                  <c:v>0.081141203151634</c:v>
                </c:pt>
                <c:pt idx="1401">
                  <c:v>0.082864792316529</c:v>
                </c:pt>
                <c:pt idx="1402">
                  <c:v>0.0821108254142666</c:v>
                </c:pt>
                <c:pt idx="1403">
                  <c:v>0.0821419275962085</c:v>
                </c:pt>
                <c:pt idx="1404">
                  <c:v>0.0792546978827976</c:v>
                </c:pt>
                <c:pt idx="1405">
                  <c:v>0.0839220166858215</c:v>
                </c:pt>
                <c:pt idx="1406">
                  <c:v>0.0855676592654204</c:v>
                </c:pt>
                <c:pt idx="1407">
                  <c:v>0.0845307025014661</c:v>
                </c:pt>
                <c:pt idx="1408">
                  <c:v>0.0816718643494278</c:v>
                </c:pt>
                <c:pt idx="1409">
                  <c:v>0.0776690159197673</c:v>
                </c:pt>
                <c:pt idx="1410">
                  <c:v>0.0793307986918792</c:v>
                </c:pt>
                <c:pt idx="1411">
                  <c:v>0.0799082757535969</c:v>
                </c:pt>
                <c:pt idx="1412">
                  <c:v>0.0786579473966375</c:v>
                </c:pt>
                <c:pt idx="1413">
                  <c:v>0.0857664581616194</c:v>
                </c:pt>
                <c:pt idx="1414">
                  <c:v>0.0856482437017754</c:v>
                </c:pt>
                <c:pt idx="1415">
                  <c:v>0.0848922363441112</c:v>
                </c:pt>
                <c:pt idx="1416">
                  <c:v>0.0846601452817812</c:v>
                </c:pt>
                <c:pt idx="1417">
                  <c:v>0.0858632487405179</c:v>
                </c:pt>
                <c:pt idx="1418">
                  <c:v>0.0874369261589001</c:v>
                </c:pt>
                <c:pt idx="1419">
                  <c:v>0.0849976986597881</c:v>
                </c:pt>
                <c:pt idx="1420">
                  <c:v>0.0841872620337491</c:v>
                </c:pt>
                <c:pt idx="1421">
                  <c:v>0.086253376356695</c:v>
                </c:pt>
                <c:pt idx="1422">
                  <c:v>0.0831864181508689</c:v>
                </c:pt>
                <c:pt idx="1423">
                  <c:v>0.0847131477921994</c:v>
                </c:pt>
                <c:pt idx="1424">
                  <c:v>0.0867467037987397</c:v>
                </c:pt>
                <c:pt idx="1425">
                  <c:v>0.0854369754035211</c:v>
                </c:pt>
                <c:pt idx="1426">
                  <c:v>0.0680239383424939</c:v>
                </c:pt>
                <c:pt idx="1427">
                  <c:v>0.0661977020213852</c:v>
                </c:pt>
                <c:pt idx="1428">
                  <c:v>0.0687048685268003</c:v>
                </c:pt>
                <c:pt idx="1429">
                  <c:v>0.0676390965069855</c:v>
                </c:pt>
                <c:pt idx="1430">
                  <c:v>0.0680886767779809</c:v>
                </c:pt>
                <c:pt idx="1431">
                  <c:v>0.0352720446396737</c:v>
                </c:pt>
                <c:pt idx="1432">
                  <c:v>0.0342363163293996</c:v>
                </c:pt>
                <c:pt idx="1433">
                  <c:v>0.0360316230379801</c:v>
                </c:pt>
                <c:pt idx="1434">
                  <c:v>0.0339524420304782</c:v>
                </c:pt>
                <c:pt idx="1435">
                  <c:v>0.0350310210609059</c:v>
                </c:pt>
                <c:pt idx="1436">
                  <c:v>0.0314798905988304</c:v>
                </c:pt>
                <c:pt idx="1437">
                  <c:v>0.0307751607976777</c:v>
                </c:pt>
                <c:pt idx="1438">
                  <c:v>0.0334272010245137</c:v>
                </c:pt>
                <c:pt idx="1439">
                  <c:v>0.0337457252284004</c:v>
                </c:pt>
                <c:pt idx="1440">
                  <c:v>0.0324204495079109</c:v>
                </c:pt>
                <c:pt idx="1441">
                  <c:v>0.0281790792926973</c:v>
                </c:pt>
                <c:pt idx="1442">
                  <c:v>0.029028978711939</c:v>
                </c:pt>
                <c:pt idx="1443">
                  <c:v>0.0277353981273273</c:v>
                </c:pt>
                <c:pt idx="1444">
                  <c:v>0.029841326800561</c:v>
                </c:pt>
                <c:pt idx="1445">
                  <c:v>0.0271659368471671</c:v>
                </c:pt>
                <c:pt idx="1446">
                  <c:v>0.0319772545654504</c:v>
                </c:pt>
                <c:pt idx="1447">
                  <c:v>0.0247929833541772</c:v>
                </c:pt>
                <c:pt idx="1448">
                  <c:v>0.0314630689323782</c:v>
                </c:pt>
                <c:pt idx="1449">
                  <c:v>0.0316358931231709</c:v>
                </c:pt>
                <c:pt idx="1450">
                  <c:v>0.0329246685467787</c:v>
                </c:pt>
                <c:pt idx="1451">
                  <c:v>0.0321663063951894</c:v>
                </c:pt>
                <c:pt idx="1452">
                  <c:v>0.0329627667029197</c:v>
                </c:pt>
                <c:pt idx="1453">
                  <c:v>0.0325517263300064</c:v>
                </c:pt>
                <c:pt idx="1454">
                  <c:v>0.0327191044422141</c:v>
                </c:pt>
                <c:pt idx="1455">
                  <c:v>0.0341575107737995</c:v>
                </c:pt>
                <c:pt idx="1456">
                  <c:v>0.0348646754747254</c:v>
                </c:pt>
                <c:pt idx="1457">
                  <c:v>0.034575732849552</c:v>
                </c:pt>
                <c:pt idx="1458">
                  <c:v>0.0414773125407185</c:v>
                </c:pt>
                <c:pt idx="1459">
                  <c:v>0.042850313897099</c:v>
                </c:pt>
                <c:pt idx="1460">
                  <c:v>0.0461347064992306</c:v>
                </c:pt>
                <c:pt idx="1461">
                  <c:v>0.0514435349381208</c:v>
                </c:pt>
                <c:pt idx="1462">
                  <c:v>0.0506802520253993</c:v>
                </c:pt>
                <c:pt idx="1463">
                  <c:v>0.054991580638628</c:v>
                </c:pt>
                <c:pt idx="1464">
                  <c:v>0.0590477143492104</c:v>
                </c:pt>
                <c:pt idx="1465">
                  <c:v>0.056778939757303</c:v>
                </c:pt>
                <c:pt idx="1466">
                  <c:v>0.0582498473161684</c:v>
                </c:pt>
                <c:pt idx="1467">
                  <c:v>0.0400664917659592</c:v>
                </c:pt>
                <c:pt idx="1468">
                  <c:v>0.0446683386064991</c:v>
                </c:pt>
                <c:pt idx="1469">
                  <c:v>0.0445035633100641</c:v>
                </c:pt>
                <c:pt idx="1470">
                  <c:v>0.044313712125082</c:v>
                </c:pt>
                <c:pt idx="1471">
                  <c:v>0.043843295371194</c:v>
                </c:pt>
                <c:pt idx="1472">
                  <c:v>0.0546825446509051</c:v>
                </c:pt>
                <c:pt idx="1473">
                  <c:v>0.0562907714738773</c:v>
                </c:pt>
                <c:pt idx="1474">
                  <c:v>0.0613611331201528</c:v>
                </c:pt>
                <c:pt idx="1475">
                  <c:v>0.0631922204484381</c:v>
                </c:pt>
                <c:pt idx="1476">
                  <c:v>0.0618007386052436</c:v>
                </c:pt>
                <c:pt idx="1477">
                  <c:v>0.0617431953756496</c:v>
                </c:pt>
                <c:pt idx="1478">
                  <c:v>0.0616435166406858</c:v>
                </c:pt>
                <c:pt idx="1479">
                  <c:v>0.0586698440524608</c:v>
                </c:pt>
                <c:pt idx="1480">
                  <c:v>0.0874771798914212</c:v>
                </c:pt>
                <c:pt idx="1481">
                  <c:v>0.0930510112507166</c:v>
                </c:pt>
                <c:pt idx="1482">
                  <c:v>0.0918257608377994</c:v>
                </c:pt>
                <c:pt idx="1483">
                  <c:v>0.0891472389013679</c:v>
                </c:pt>
                <c:pt idx="1484">
                  <c:v>0.090182927950571</c:v>
                </c:pt>
                <c:pt idx="1485">
                  <c:v>0.0932100152839556</c:v>
                </c:pt>
                <c:pt idx="1486">
                  <c:v>0.0908522014983517</c:v>
                </c:pt>
                <c:pt idx="1487">
                  <c:v>0.0877451924097331</c:v>
                </c:pt>
                <c:pt idx="1488">
                  <c:v>0.0893086984727152</c:v>
                </c:pt>
                <c:pt idx="1489">
                  <c:v>0.0898570287216293</c:v>
                </c:pt>
                <c:pt idx="1490">
                  <c:v>0.0895689017407547</c:v>
                </c:pt>
                <c:pt idx="1491">
                  <c:v>0.0870627872800935</c:v>
                </c:pt>
                <c:pt idx="1492">
                  <c:v>0.0868363255178371</c:v>
                </c:pt>
                <c:pt idx="1493">
                  <c:v>0.0886241928666086</c:v>
                </c:pt>
                <c:pt idx="1494">
                  <c:v>0.0893490040509249</c:v>
                </c:pt>
                <c:pt idx="1495">
                  <c:v>0.0927970823266304</c:v>
                </c:pt>
                <c:pt idx="1496">
                  <c:v>0.0898806396952739</c:v>
                </c:pt>
                <c:pt idx="1497">
                  <c:v>0.0878723419226741</c:v>
                </c:pt>
                <c:pt idx="1498">
                  <c:v>0.0814460549807699</c:v>
                </c:pt>
                <c:pt idx="1499">
                  <c:v>0.0693121926606359</c:v>
                </c:pt>
                <c:pt idx="1500">
                  <c:v>0.0692167426101134</c:v>
                </c:pt>
                <c:pt idx="1501">
                  <c:v>0.0712120132703588</c:v>
                </c:pt>
                <c:pt idx="1502">
                  <c:v>0.0739348625620613</c:v>
                </c:pt>
                <c:pt idx="1503">
                  <c:v>0.0738016012992081</c:v>
                </c:pt>
                <c:pt idx="1504">
                  <c:v>0.0736577687126663</c:v>
                </c:pt>
                <c:pt idx="1505">
                  <c:v>0.0732056620996544</c:v>
                </c:pt>
                <c:pt idx="1506">
                  <c:v>0.0740157450948641</c:v>
                </c:pt>
                <c:pt idx="1507">
                  <c:v>0.074765856741586</c:v>
                </c:pt>
                <c:pt idx="1508">
                  <c:v>0.0749777968640224</c:v>
                </c:pt>
                <c:pt idx="1509">
                  <c:v>0.0766741983926761</c:v>
                </c:pt>
                <c:pt idx="1510">
                  <c:v>0.0738274966258715</c:v>
                </c:pt>
                <c:pt idx="1511">
                  <c:v>0.0734983907491485</c:v>
                </c:pt>
                <c:pt idx="1512">
                  <c:v>0.0727490550676292</c:v>
                </c:pt>
                <c:pt idx="1513">
                  <c:v>0.0783873547968307</c:v>
                </c:pt>
                <c:pt idx="1514">
                  <c:v>0.0768412001402501</c:v>
                </c:pt>
                <c:pt idx="1515">
                  <c:v>0.0739429267810833</c:v>
                </c:pt>
                <c:pt idx="1516">
                  <c:v>0.0719606585940821</c:v>
                </c:pt>
                <c:pt idx="1517">
                  <c:v>0.0706629707517363</c:v>
                </c:pt>
                <c:pt idx="1518">
                  <c:v>0.0715050200158234</c:v>
                </c:pt>
                <c:pt idx="1519">
                  <c:v>0.0724152857249096</c:v>
                </c:pt>
                <c:pt idx="1520">
                  <c:v>0.071450532506334</c:v>
                </c:pt>
                <c:pt idx="1521">
                  <c:v>0.0715126707401138</c:v>
                </c:pt>
                <c:pt idx="1522">
                  <c:v>0.0718910464029347</c:v>
                </c:pt>
                <c:pt idx="1523">
                  <c:v>0.0712591002895064</c:v>
                </c:pt>
                <c:pt idx="1524">
                  <c:v>0.0658483805153451</c:v>
                </c:pt>
                <c:pt idx="1525">
                  <c:v>0.0670968942051678</c:v>
                </c:pt>
                <c:pt idx="1526">
                  <c:v>0.0662179207487323</c:v>
                </c:pt>
                <c:pt idx="1527">
                  <c:v>0.0614649548639703</c:v>
                </c:pt>
                <c:pt idx="1528">
                  <c:v>0.0617249345632406</c:v>
                </c:pt>
                <c:pt idx="1529">
                  <c:v>0.0610060641655489</c:v>
                </c:pt>
                <c:pt idx="1530">
                  <c:v>0.0573131648155633</c:v>
                </c:pt>
                <c:pt idx="1531">
                  <c:v>0.0606446903704292</c:v>
                </c:pt>
                <c:pt idx="1532">
                  <c:v>0.0596751866739796</c:v>
                </c:pt>
                <c:pt idx="1533">
                  <c:v>0.0722391494656914</c:v>
                </c:pt>
                <c:pt idx="1534">
                  <c:v>0.0711035080572228</c:v>
                </c:pt>
                <c:pt idx="1535">
                  <c:v>0.0713045590759234</c:v>
                </c:pt>
                <c:pt idx="1536">
                  <c:v>0.0715581842335699</c:v>
                </c:pt>
                <c:pt idx="1537">
                  <c:v>0.0720888386393236</c:v>
                </c:pt>
                <c:pt idx="1538">
                  <c:v>0.0650587566990803</c:v>
                </c:pt>
                <c:pt idx="1539">
                  <c:v>0.0651043954281828</c:v>
                </c:pt>
                <c:pt idx="1540">
                  <c:v>0.064544119717194</c:v>
                </c:pt>
                <c:pt idx="1541">
                  <c:v>0.0638606581541143</c:v>
                </c:pt>
                <c:pt idx="1542">
                  <c:v>0.0631597976364573</c:v>
                </c:pt>
                <c:pt idx="1543">
                  <c:v>0.0626561446259768</c:v>
                </c:pt>
                <c:pt idx="1544">
                  <c:v>0.0624738637991006</c:v>
                </c:pt>
                <c:pt idx="1545">
                  <c:v>0.0612756027722453</c:v>
                </c:pt>
                <c:pt idx="1546">
                  <c:v>0.036596644534986</c:v>
                </c:pt>
                <c:pt idx="1547">
                  <c:v>0.0300189227856245</c:v>
                </c:pt>
                <c:pt idx="1548">
                  <c:v>0.0304494515271803</c:v>
                </c:pt>
              </c:numCache>
            </c:numRef>
          </c:yVal>
          <c:smooth val="0"/>
        </c:ser>
        <c:ser>
          <c:idx val="10"/>
          <c:order val="2"/>
          <c:tx>
            <c:strRef>
              <c:f>'RR beta'!$L$2</c:f>
              <c:strCache>
                <c:ptCount val="1"/>
                <c:pt idx="0">
                  <c:v>EURUSD 1y RR Beta</c:v>
                </c:pt>
              </c:strCache>
            </c:strRef>
          </c:tx>
          <c:spPr>
            <a:ln w="12700">
              <a:solidFill>
                <a:srgbClr val="0000FF"/>
              </a:solidFill>
            </a:ln>
          </c:spPr>
          <c:marker>
            <c:symbol val="none"/>
          </c:marker>
          <c:xVal>
            <c:numRef>
              <c:f>'RR beta'!$A$3:$A$1551</c:f>
              <c:numCache>
                <c:formatCode>d\-mmm\-yy</c:formatCode>
                <c:ptCount val="1549"/>
                <c:pt idx="0">
                  <c:v>39084.0</c:v>
                </c:pt>
                <c:pt idx="1">
                  <c:v>39085.0</c:v>
                </c:pt>
                <c:pt idx="2">
                  <c:v>39086.0</c:v>
                </c:pt>
                <c:pt idx="3">
                  <c:v>39087.0</c:v>
                </c:pt>
                <c:pt idx="4">
                  <c:v>39090.0</c:v>
                </c:pt>
                <c:pt idx="5">
                  <c:v>39091.0</c:v>
                </c:pt>
                <c:pt idx="6">
                  <c:v>39093.0</c:v>
                </c:pt>
                <c:pt idx="7">
                  <c:v>39099.0</c:v>
                </c:pt>
                <c:pt idx="8">
                  <c:v>39100.0</c:v>
                </c:pt>
                <c:pt idx="9">
                  <c:v>39101.0</c:v>
                </c:pt>
                <c:pt idx="10">
                  <c:v>39104.0</c:v>
                </c:pt>
                <c:pt idx="11">
                  <c:v>39105.0</c:v>
                </c:pt>
                <c:pt idx="12">
                  <c:v>39106.0</c:v>
                </c:pt>
                <c:pt idx="13">
                  <c:v>39107.0</c:v>
                </c:pt>
                <c:pt idx="14">
                  <c:v>39113.0</c:v>
                </c:pt>
                <c:pt idx="15">
                  <c:v>39114.0</c:v>
                </c:pt>
                <c:pt idx="16">
                  <c:v>39115.0</c:v>
                </c:pt>
                <c:pt idx="17">
                  <c:v>39118.0</c:v>
                </c:pt>
                <c:pt idx="18">
                  <c:v>39119.0</c:v>
                </c:pt>
                <c:pt idx="19">
                  <c:v>39120.0</c:v>
                </c:pt>
                <c:pt idx="20">
                  <c:v>39121.0</c:v>
                </c:pt>
                <c:pt idx="21">
                  <c:v>39122.0</c:v>
                </c:pt>
                <c:pt idx="22">
                  <c:v>39125.0</c:v>
                </c:pt>
                <c:pt idx="23">
                  <c:v>39127.0</c:v>
                </c:pt>
                <c:pt idx="24">
                  <c:v>39128.0</c:v>
                </c:pt>
                <c:pt idx="25">
                  <c:v>39129.0</c:v>
                </c:pt>
                <c:pt idx="26">
                  <c:v>39132.0</c:v>
                </c:pt>
                <c:pt idx="27">
                  <c:v>39133.0</c:v>
                </c:pt>
                <c:pt idx="28">
                  <c:v>39134.0</c:v>
                </c:pt>
                <c:pt idx="29">
                  <c:v>39135.0</c:v>
                </c:pt>
                <c:pt idx="30">
                  <c:v>39136.0</c:v>
                </c:pt>
                <c:pt idx="31">
                  <c:v>39139.0</c:v>
                </c:pt>
                <c:pt idx="32">
                  <c:v>39140.0</c:v>
                </c:pt>
                <c:pt idx="33">
                  <c:v>39141.0</c:v>
                </c:pt>
                <c:pt idx="34">
                  <c:v>39142.0</c:v>
                </c:pt>
                <c:pt idx="35">
                  <c:v>39143.0</c:v>
                </c:pt>
                <c:pt idx="36">
                  <c:v>39146.0</c:v>
                </c:pt>
                <c:pt idx="37">
                  <c:v>39147.0</c:v>
                </c:pt>
                <c:pt idx="38">
                  <c:v>39149.0</c:v>
                </c:pt>
                <c:pt idx="39">
                  <c:v>39150.0</c:v>
                </c:pt>
                <c:pt idx="40">
                  <c:v>39153.0</c:v>
                </c:pt>
                <c:pt idx="41">
                  <c:v>39154.0</c:v>
                </c:pt>
                <c:pt idx="42">
                  <c:v>39155.0</c:v>
                </c:pt>
                <c:pt idx="43">
                  <c:v>39156.0</c:v>
                </c:pt>
                <c:pt idx="44">
                  <c:v>39157.0</c:v>
                </c:pt>
                <c:pt idx="45">
                  <c:v>39160.0</c:v>
                </c:pt>
                <c:pt idx="46">
                  <c:v>39161.0</c:v>
                </c:pt>
                <c:pt idx="47">
                  <c:v>39162.0</c:v>
                </c:pt>
                <c:pt idx="48">
                  <c:v>39163.0</c:v>
                </c:pt>
                <c:pt idx="49">
                  <c:v>39164.0</c:v>
                </c:pt>
                <c:pt idx="50">
                  <c:v>39167.0</c:v>
                </c:pt>
                <c:pt idx="51">
                  <c:v>39168.0</c:v>
                </c:pt>
                <c:pt idx="52">
                  <c:v>39169.0</c:v>
                </c:pt>
                <c:pt idx="53">
                  <c:v>39170.0</c:v>
                </c:pt>
                <c:pt idx="54">
                  <c:v>39171.0</c:v>
                </c:pt>
                <c:pt idx="55">
                  <c:v>39174.0</c:v>
                </c:pt>
                <c:pt idx="56">
                  <c:v>39175.0</c:v>
                </c:pt>
                <c:pt idx="57">
                  <c:v>39176.0</c:v>
                </c:pt>
                <c:pt idx="58">
                  <c:v>39177.0</c:v>
                </c:pt>
                <c:pt idx="59">
                  <c:v>39178.0</c:v>
                </c:pt>
                <c:pt idx="60">
                  <c:v>39181.0</c:v>
                </c:pt>
                <c:pt idx="61">
                  <c:v>39182.0</c:v>
                </c:pt>
                <c:pt idx="62">
                  <c:v>39183.0</c:v>
                </c:pt>
                <c:pt idx="63">
                  <c:v>39184.0</c:v>
                </c:pt>
                <c:pt idx="64">
                  <c:v>39185.0</c:v>
                </c:pt>
                <c:pt idx="65">
                  <c:v>39188.0</c:v>
                </c:pt>
                <c:pt idx="66">
                  <c:v>39189.0</c:v>
                </c:pt>
                <c:pt idx="67">
                  <c:v>39190.0</c:v>
                </c:pt>
                <c:pt idx="68">
                  <c:v>39191.0</c:v>
                </c:pt>
                <c:pt idx="69">
                  <c:v>39192.0</c:v>
                </c:pt>
                <c:pt idx="70">
                  <c:v>39195.0</c:v>
                </c:pt>
                <c:pt idx="71">
                  <c:v>39196.0</c:v>
                </c:pt>
                <c:pt idx="72">
                  <c:v>39197.0</c:v>
                </c:pt>
                <c:pt idx="73">
                  <c:v>39198.0</c:v>
                </c:pt>
                <c:pt idx="74">
                  <c:v>39199.0</c:v>
                </c:pt>
                <c:pt idx="75">
                  <c:v>39202.0</c:v>
                </c:pt>
                <c:pt idx="76">
                  <c:v>39203.0</c:v>
                </c:pt>
                <c:pt idx="77">
                  <c:v>39204.0</c:v>
                </c:pt>
                <c:pt idx="78">
                  <c:v>39206.0</c:v>
                </c:pt>
                <c:pt idx="79">
                  <c:v>39209.0</c:v>
                </c:pt>
                <c:pt idx="80">
                  <c:v>39210.0</c:v>
                </c:pt>
                <c:pt idx="81">
                  <c:v>39212.0</c:v>
                </c:pt>
                <c:pt idx="82">
                  <c:v>39216.0</c:v>
                </c:pt>
                <c:pt idx="83">
                  <c:v>39218.0</c:v>
                </c:pt>
                <c:pt idx="84">
                  <c:v>39219.0</c:v>
                </c:pt>
                <c:pt idx="85">
                  <c:v>39238.0</c:v>
                </c:pt>
                <c:pt idx="86">
                  <c:v>39240.0</c:v>
                </c:pt>
                <c:pt idx="87">
                  <c:v>39241.0</c:v>
                </c:pt>
                <c:pt idx="88">
                  <c:v>39244.0</c:v>
                </c:pt>
                <c:pt idx="89">
                  <c:v>39245.0</c:v>
                </c:pt>
                <c:pt idx="90">
                  <c:v>39247.0</c:v>
                </c:pt>
                <c:pt idx="91">
                  <c:v>39248.0</c:v>
                </c:pt>
                <c:pt idx="92">
                  <c:v>39251.0</c:v>
                </c:pt>
                <c:pt idx="93">
                  <c:v>39252.0</c:v>
                </c:pt>
                <c:pt idx="94">
                  <c:v>39253.0</c:v>
                </c:pt>
                <c:pt idx="95">
                  <c:v>39254.0</c:v>
                </c:pt>
                <c:pt idx="96">
                  <c:v>39258.0</c:v>
                </c:pt>
                <c:pt idx="97">
                  <c:v>39259.0</c:v>
                </c:pt>
                <c:pt idx="98">
                  <c:v>39260.0</c:v>
                </c:pt>
                <c:pt idx="99">
                  <c:v>39262.0</c:v>
                </c:pt>
                <c:pt idx="100">
                  <c:v>39265.0</c:v>
                </c:pt>
                <c:pt idx="101">
                  <c:v>39272.0</c:v>
                </c:pt>
                <c:pt idx="102">
                  <c:v>39273.0</c:v>
                </c:pt>
                <c:pt idx="103">
                  <c:v>39274.0</c:v>
                </c:pt>
                <c:pt idx="104">
                  <c:v>39275.0</c:v>
                </c:pt>
                <c:pt idx="105">
                  <c:v>39276.0</c:v>
                </c:pt>
                <c:pt idx="106">
                  <c:v>39279.0</c:v>
                </c:pt>
                <c:pt idx="107">
                  <c:v>39280.0</c:v>
                </c:pt>
                <c:pt idx="108">
                  <c:v>39281.0</c:v>
                </c:pt>
                <c:pt idx="109">
                  <c:v>39282.0</c:v>
                </c:pt>
                <c:pt idx="110">
                  <c:v>39283.0</c:v>
                </c:pt>
                <c:pt idx="111">
                  <c:v>39286.0</c:v>
                </c:pt>
                <c:pt idx="112">
                  <c:v>39287.0</c:v>
                </c:pt>
                <c:pt idx="113">
                  <c:v>39288.0</c:v>
                </c:pt>
                <c:pt idx="114">
                  <c:v>39289.0</c:v>
                </c:pt>
                <c:pt idx="115">
                  <c:v>39294.0</c:v>
                </c:pt>
                <c:pt idx="116">
                  <c:v>39303.0</c:v>
                </c:pt>
                <c:pt idx="117">
                  <c:v>39304.0</c:v>
                </c:pt>
                <c:pt idx="118">
                  <c:v>39307.0</c:v>
                </c:pt>
                <c:pt idx="119">
                  <c:v>39308.0</c:v>
                </c:pt>
                <c:pt idx="120">
                  <c:v>39309.0</c:v>
                </c:pt>
                <c:pt idx="121">
                  <c:v>39310.0</c:v>
                </c:pt>
                <c:pt idx="122">
                  <c:v>39311.0</c:v>
                </c:pt>
                <c:pt idx="123">
                  <c:v>39314.0</c:v>
                </c:pt>
                <c:pt idx="124">
                  <c:v>39315.0</c:v>
                </c:pt>
                <c:pt idx="125">
                  <c:v>39316.0</c:v>
                </c:pt>
                <c:pt idx="126">
                  <c:v>39317.0</c:v>
                </c:pt>
                <c:pt idx="127">
                  <c:v>39318.0</c:v>
                </c:pt>
                <c:pt idx="128">
                  <c:v>39321.0</c:v>
                </c:pt>
                <c:pt idx="129">
                  <c:v>39322.0</c:v>
                </c:pt>
                <c:pt idx="130">
                  <c:v>39323.0</c:v>
                </c:pt>
                <c:pt idx="131">
                  <c:v>39324.0</c:v>
                </c:pt>
                <c:pt idx="132">
                  <c:v>39325.0</c:v>
                </c:pt>
                <c:pt idx="133">
                  <c:v>39328.0</c:v>
                </c:pt>
                <c:pt idx="134">
                  <c:v>39329.0</c:v>
                </c:pt>
                <c:pt idx="135">
                  <c:v>39330.0</c:v>
                </c:pt>
                <c:pt idx="136">
                  <c:v>39331.0</c:v>
                </c:pt>
                <c:pt idx="137">
                  <c:v>39343.0</c:v>
                </c:pt>
                <c:pt idx="138">
                  <c:v>39344.0</c:v>
                </c:pt>
                <c:pt idx="139">
                  <c:v>39345.0</c:v>
                </c:pt>
                <c:pt idx="140">
                  <c:v>39346.0</c:v>
                </c:pt>
                <c:pt idx="141">
                  <c:v>39349.0</c:v>
                </c:pt>
                <c:pt idx="142">
                  <c:v>39350.0</c:v>
                </c:pt>
                <c:pt idx="143">
                  <c:v>39353.0</c:v>
                </c:pt>
                <c:pt idx="144">
                  <c:v>39356.0</c:v>
                </c:pt>
                <c:pt idx="145">
                  <c:v>39358.0</c:v>
                </c:pt>
                <c:pt idx="146">
                  <c:v>39360.0</c:v>
                </c:pt>
                <c:pt idx="147">
                  <c:v>39363.0</c:v>
                </c:pt>
                <c:pt idx="148">
                  <c:v>39364.0</c:v>
                </c:pt>
                <c:pt idx="149">
                  <c:v>39365.0</c:v>
                </c:pt>
                <c:pt idx="150">
                  <c:v>39366.0</c:v>
                </c:pt>
                <c:pt idx="151">
                  <c:v>39367.0</c:v>
                </c:pt>
                <c:pt idx="152">
                  <c:v>39370.0</c:v>
                </c:pt>
                <c:pt idx="153">
                  <c:v>39371.0</c:v>
                </c:pt>
                <c:pt idx="154">
                  <c:v>39372.0</c:v>
                </c:pt>
                <c:pt idx="155">
                  <c:v>39373.0</c:v>
                </c:pt>
                <c:pt idx="156">
                  <c:v>39374.0</c:v>
                </c:pt>
                <c:pt idx="157">
                  <c:v>39378.0</c:v>
                </c:pt>
                <c:pt idx="158">
                  <c:v>39379.0</c:v>
                </c:pt>
                <c:pt idx="159">
                  <c:v>39380.0</c:v>
                </c:pt>
                <c:pt idx="160">
                  <c:v>39381.0</c:v>
                </c:pt>
                <c:pt idx="161">
                  <c:v>39384.0</c:v>
                </c:pt>
                <c:pt idx="162">
                  <c:v>39385.0</c:v>
                </c:pt>
                <c:pt idx="163">
                  <c:v>39386.0</c:v>
                </c:pt>
                <c:pt idx="164">
                  <c:v>39387.0</c:v>
                </c:pt>
                <c:pt idx="165">
                  <c:v>39388.0</c:v>
                </c:pt>
                <c:pt idx="166">
                  <c:v>39391.0</c:v>
                </c:pt>
                <c:pt idx="167">
                  <c:v>39392.0</c:v>
                </c:pt>
                <c:pt idx="168">
                  <c:v>39393.0</c:v>
                </c:pt>
                <c:pt idx="169">
                  <c:v>39395.0</c:v>
                </c:pt>
                <c:pt idx="170">
                  <c:v>39398.0</c:v>
                </c:pt>
                <c:pt idx="171">
                  <c:v>39399.0</c:v>
                </c:pt>
                <c:pt idx="172">
                  <c:v>39400.0</c:v>
                </c:pt>
                <c:pt idx="173">
                  <c:v>39401.0</c:v>
                </c:pt>
                <c:pt idx="174">
                  <c:v>39402.0</c:v>
                </c:pt>
                <c:pt idx="175">
                  <c:v>39405.0</c:v>
                </c:pt>
                <c:pt idx="176">
                  <c:v>39406.0</c:v>
                </c:pt>
                <c:pt idx="177">
                  <c:v>39407.0</c:v>
                </c:pt>
                <c:pt idx="178">
                  <c:v>39408.0</c:v>
                </c:pt>
                <c:pt idx="179">
                  <c:v>39409.0</c:v>
                </c:pt>
                <c:pt idx="180">
                  <c:v>39412.0</c:v>
                </c:pt>
                <c:pt idx="181">
                  <c:v>39413.0</c:v>
                </c:pt>
                <c:pt idx="182">
                  <c:v>39414.0</c:v>
                </c:pt>
                <c:pt idx="183">
                  <c:v>39415.0</c:v>
                </c:pt>
                <c:pt idx="184">
                  <c:v>39416.0</c:v>
                </c:pt>
                <c:pt idx="185">
                  <c:v>39419.0</c:v>
                </c:pt>
                <c:pt idx="186">
                  <c:v>39420.0</c:v>
                </c:pt>
                <c:pt idx="187">
                  <c:v>39421.0</c:v>
                </c:pt>
                <c:pt idx="188">
                  <c:v>39422.0</c:v>
                </c:pt>
                <c:pt idx="189">
                  <c:v>39423.0</c:v>
                </c:pt>
                <c:pt idx="190">
                  <c:v>39426.0</c:v>
                </c:pt>
                <c:pt idx="191">
                  <c:v>39427.0</c:v>
                </c:pt>
                <c:pt idx="192">
                  <c:v>39428.0</c:v>
                </c:pt>
                <c:pt idx="193">
                  <c:v>39429.0</c:v>
                </c:pt>
                <c:pt idx="194">
                  <c:v>39430.0</c:v>
                </c:pt>
                <c:pt idx="195">
                  <c:v>39433.0</c:v>
                </c:pt>
                <c:pt idx="196">
                  <c:v>39434.0</c:v>
                </c:pt>
                <c:pt idx="197">
                  <c:v>39435.0</c:v>
                </c:pt>
                <c:pt idx="198">
                  <c:v>39436.0</c:v>
                </c:pt>
                <c:pt idx="199">
                  <c:v>39437.0</c:v>
                </c:pt>
                <c:pt idx="200">
                  <c:v>39440.0</c:v>
                </c:pt>
                <c:pt idx="201">
                  <c:v>39441.0</c:v>
                </c:pt>
                <c:pt idx="202">
                  <c:v>39442.0</c:v>
                </c:pt>
                <c:pt idx="203">
                  <c:v>39443.0</c:v>
                </c:pt>
                <c:pt idx="204">
                  <c:v>39444.0</c:v>
                </c:pt>
                <c:pt idx="205">
                  <c:v>39447.0</c:v>
                </c:pt>
                <c:pt idx="206">
                  <c:v>39448.0</c:v>
                </c:pt>
                <c:pt idx="207">
                  <c:v>39449.0</c:v>
                </c:pt>
                <c:pt idx="208">
                  <c:v>39450.0</c:v>
                </c:pt>
                <c:pt idx="209">
                  <c:v>39451.0</c:v>
                </c:pt>
                <c:pt idx="210">
                  <c:v>39454.0</c:v>
                </c:pt>
                <c:pt idx="211">
                  <c:v>39455.0</c:v>
                </c:pt>
                <c:pt idx="212">
                  <c:v>39456.0</c:v>
                </c:pt>
                <c:pt idx="213">
                  <c:v>39457.0</c:v>
                </c:pt>
                <c:pt idx="214">
                  <c:v>39458.0</c:v>
                </c:pt>
                <c:pt idx="215">
                  <c:v>39461.0</c:v>
                </c:pt>
                <c:pt idx="216">
                  <c:v>39462.0</c:v>
                </c:pt>
                <c:pt idx="217">
                  <c:v>39463.0</c:v>
                </c:pt>
                <c:pt idx="218">
                  <c:v>39464.0</c:v>
                </c:pt>
                <c:pt idx="219">
                  <c:v>39465.0</c:v>
                </c:pt>
                <c:pt idx="220">
                  <c:v>39468.0</c:v>
                </c:pt>
                <c:pt idx="221">
                  <c:v>39469.0</c:v>
                </c:pt>
                <c:pt idx="222">
                  <c:v>39470.0</c:v>
                </c:pt>
                <c:pt idx="223">
                  <c:v>39471.0</c:v>
                </c:pt>
                <c:pt idx="224">
                  <c:v>39472.0</c:v>
                </c:pt>
                <c:pt idx="225">
                  <c:v>39475.0</c:v>
                </c:pt>
                <c:pt idx="226">
                  <c:v>39476.0</c:v>
                </c:pt>
                <c:pt idx="227">
                  <c:v>39477.0</c:v>
                </c:pt>
                <c:pt idx="228">
                  <c:v>39478.0</c:v>
                </c:pt>
                <c:pt idx="229">
                  <c:v>39479.0</c:v>
                </c:pt>
                <c:pt idx="230">
                  <c:v>39482.0</c:v>
                </c:pt>
                <c:pt idx="231">
                  <c:v>39483.0</c:v>
                </c:pt>
                <c:pt idx="232">
                  <c:v>39484.0</c:v>
                </c:pt>
                <c:pt idx="233">
                  <c:v>39485.0</c:v>
                </c:pt>
                <c:pt idx="234">
                  <c:v>39486.0</c:v>
                </c:pt>
                <c:pt idx="235">
                  <c:v>39489.0</c:v>
                </c:pt>
                <c:pt idx="236">
                  <c:v>39490.0</c:v>
                </c:pt>
                <c:pt idx="237">
                  <c:v>39491.0</c:v>
                </c:pt>
                <c:pt idx="238">
                  <c:v>39492.0</c:v>
                </c:pt>
                <c:pt idx="239">
                  <c:v>39493.0</c:v>
                </c:pt>
                <c:pt idx="240">
                  <c:v>39496.0</c:v>
                </c:pt>
                <c:pt idx="241">
                  <c:v>39497.0</c:v>
                </c:pt>
                <c:pt idx="242">
                  <c:v>39498.0</c:v>
                </c:pt>
                <c:pt idx="243">
                  <c:v>39499.0</c:v>
                </c:pt>
                <c:pt idx="244">
                  <c:v>39500.0</c:v>
                </c:pt>
                <c:pt idx="245">
                  <c:v>39503.0</c:v>
                </c:pt>
                <c:pt idx="246">
                  <c:v>39504.0</c:v>
                </c:pt>
                <c:pt idx="247">
                  <c:v>39505.0</c:v>
                </c:pt>
                <c:pt idx="248">
                  <c:v>39506.0</c:v>
                </c:pt>
                <c:pt idx="249">
                  <c:v>39507.0</c:v>
                </c:pt>
                <c:pt idx="250">
                  <c:v>39510.0</c:v>
                </c:pt>
                <c:pt idx="251">
                  <c:v>39511.0</c:v>
                </c:pt>
                <c:pt idx="252">
                  <c:v>39512.0</c:v>
                </c:pt>
                <c:pt idx="253">
                  <c:v>39513.0</c:v>
                </c:pt>
                <c:pt idx="254">
                  <c:v>39514.0</c:v>
                </c:pt>
                <c:pt idx="255">
                  <c:v>39517.0</c:v>
                </c:pt>
                <c:pt idx="256">
                  <c:v>39518.0</c:v>
                </c:pt>
                <c:pt idx="257">
                  <c:v>39519.0</c:v>
                </c:pt>
                <c:pt idx="258">
                  <c:v>39521.0</c:v>
                </c:pt>
                <c:pt idx="259">
                  <c:v>39524.0</c:v>
                </c:pt>
                <c:pt idx="260">
                  <c:v>39525.0</c:v>
                </c:pt>
                <c:pt idx="261">
                  <c:v>39526.0</c:v>
                </c:pt>
                <c:pt idx="262">
                  <c:v>39527.0</c:v>
                </c:pt>
                <c:pt idx="263">
                  <c:v>39528.0</c:v>
                </c:pt>
                <c:pt idx="264">
                  <c:v>39531.0</c:v>
                </c:pt>
                <c:pt idx="265">
                  <c:v>39532.0</c:v>
                </c:pt>
                <c:pt idx="266">
                  <c:v>39533.0</c:v>
                </c:pt>
                <c:pt idx="267">
                  <c:v>39534.0</c:v>
                </c:pt>
                <c:pt idx="268">
                  <c:v>39535.0</c:v>
                </c:pt>
                <c:pt idx="269">
                  <c:v>39538.0</c:v>
                </c:pt>
                <c:pt idx="270">
                  <c:v>39539.0</c:v>
                </c:pt>
                <c:pt idx="271">
                  <c:v>39540.0</c:v>
                </c:pt>
                <c:pt idx="272">
                  <c:v>39541.0</c:v>
                </c:pt>
                <c:pt idx="273">
                  <c:v>39542.0</c:v>
                </c:pt>
                <c:pt idx="274">
                  <c:v>39545.0</c:v>
                </c:pt>
                <c:pt idx="275">
                  <c:v>39546.0</c:v>
                </c:pt>
                <c:pt idx="276">
                  <c:v>39547.0</c:v>
                </c:pt>
                <c:pt idx="277">
                  <c:v>39548.0</c:v>
                </c:pt>
                <c:pt idx="278">
                  <c:v>39549.0</c:v>
                </c:pt>
                <c:pt idx="279">
                  <c:v>39552.0</c:v>
                </c:pt>
                <c:pt idx="280">
                  <c:v>39553.0</c:v>
                </c:pt>
                <c:pt idx="281">
                  <c:v>39554.0</c:v>
                </c:pt>
                <c:pt idx="282">
                  <c:v>39555.0</c:v>
                </c:pt>
                <c:pt idx="283">
                  <c:v>39556.0</c:v>
                </c:pt>
                <c:pt idx="284">
                  <c:v>39559.0</c:v>
                </c:pt>
                <c:pt idx="285">
                  <c:v>39560.0</c:v>
                </c:pt>
                <c:pt idx="286">
                  <c:v>39561.0</c:v>
                </c:pt>
                <c:pt idx="287">
                  <c:v>39562.0</c:v>
                </c:pt>
                <c:pt idx="288">
                  <c:v>39563.0</c:v>
                </c:pt>
                <c:pt idx="289">
                  <c:v>39566.0</c:v>
                </c:pt>
                <c:pt idx="290">
                  <c:v>39567.0</c:v>
                </c:pt>
                <c:pt idx="291">
                  <c:v>39568.0</c:v>
                </c:pt>
                <c:pt idx="292">
                  <c:v>39569.0</c:v>
                </c:pt>
                <c:pt idx="293">
                  <c:v>39570.0</c:v>
                </c:pt>
                <c:pt idx="294">
                  <c:v>39573.0</c:v>
                </c:pt>
                <c:pt idx="295">
                  <c:v>39574.0</c:v>
                </c:pt>
                <c:pt idx="296">
                  <c:v>39575.0</c:v>
                </c:pt>
                <c:pt idx="297">
                  <c:v>39576.0</c:v>
                </c:pt>
                <c:pt idx="298">
                  <c:v>39577.0</c:v>
                </c:pt>
                <c:pt idx="299">
                  <c:v>39580.0</c:v>
                </c:pt>
                <c:pt idx="300">
                  <c:v>39581.0</c:v>
                </c:pt>
                <c:pt idx="301">
                  <c:v>39582.0</c:v>
                </c:pt>
                <c:pt idx="302">
                  <c:v>39583.0</c:v>
                </c:pt>
                <c:pt idx="303">
                  <c:v>39584.0</c:v>
                </c:pt>
                <c:pt idx="304">
                  <c:v>39587.0</c:v>
                </c:pt>
                <c:pt idx="305">
                  <c:v>39588.0</c:v>
                </c:pt>
                <c:pt idx="306">
                  <c:v>39589.0</c:v>
                </c:pt>
                <c:pt idx="307">
                  <c:v>39591.0</c:v>
                </c:pt>
                <c:pt idx="308">
                  <c:v>39594.0</c:v>
                </c:pt>
                <c:pt idx="309">
                  <c:v>39595.0</c:v>
                </c:pt>
                <c:pt idx="310">
                  <c:v>39596.0</c:v>
                </c:pt>
                <c:pt idx="311">
                  <c:v>39597.0</c:v>
                </c:pt>
                <c:pt idx="312">
                  <c:v>39598.0</c:v>
                </c:pt>
                <c:pt idx="313">
                  <c:v>39601.0</c:v>
                </c:pt>
                <c:pt idx="314">
                  <c:v>39602.0</c:v>
                </c:pt>
                <c:pt idx="315">
                  <c:v>39603.0</c:v>
                </c:pt>
                <c:pt idx="316">
                  <c:v>39604.0</c:v>
                </c:pt>
                <c:pt idx="317">
                  <c:v>39605.0</c:v>
                </c:pt>
                <c:pt idx="318">
                  <c:v>39608.0</c:v>
                </c:pt>
                <c:pt idx="319">
                  <c:v>39609.0</c:v>
                </c:pt>
                <c:pt idx="320">
                  <c:v>39610.0</c:v>
                </c:pt>
                <c:pt idx="321">
                  <c:v>39611.0</c:v>
                </c:pt>
                <c:pt idx="322">
                  <c:v>39612.0</c:v>
                </c:pt>
                <c:pt idx="323">
                  <c:v>39615.0</c:v>
                </c:pt>
                <c:pt idx="324">
                  <c:v>39616.0</c:v>
                </c:pt>
                <c:pt idx="325">
                  <c:v>39618.0</c:v>
                </c:pt>
                <c:pt idx="326">
                  <c:v>39619.0</c:v>
                </c:pt>
                <c:pt idx="327">
                  <c:v>39622.0</c:v>
                </c:pt>
                <c:pt idx="328">
                  <c:v>39623.0</c:v>
                </c:pt>
                <c:pt idx="329">
                  <c:v>39624.0</c:v>
                </c:pt>
                <c:pt idx="330">
                  <c:v>39625.0</c:v>
                </c:pt>
                <c:pt idx="331">
                  <c:v>39626.0</c:v>
                </c:pt>
                <c:pt idx="332">
                  <c:v>39629.0</c:v>
                </c:pt>
                <c:pt idx="333">
                  <c:v>39630.0</c:v>
                </c:pt>
                <c:pt idx="334">
                  <c:v>39631.0</c:v>
                </c:pt>
                <c:pt idx="335">
                  <c:v>39632.0</c:v>
                </c:pt>
                <c:pt idx="336">
                  <c:v>39633.0</c:v>
                </c:pt>
                <c:pt idx="337">
                  <c:v>39636.0</c:v>
                </c:pt>
                <c:pt idx="338">
                  <c:v>39637.0</c:v>
                </c:pt>
                <c:pt idx="339">
                  <c:v>39638.0</c:v>
                </c:pt>
                <c:pt idx="340">
                  <c:v>39639.0</c:v>
                </c:pt>
                <c:pt idx="341">
                  <c:v>39640.0</c:v>
                </c:pt>
                <c:pt idx="342">
                  <c:v>39643.0</c:v>
                </c:pt>
                <c:pt idx="343">
                  <c:v>39644.0</c:v>
                </c:pt>
                <c:pt idx="344">
                  <c:v>39645.0</c:v>
                </c:pt>
                <c:pt idx="345">
                  <c:v>39646.0</c:v>
                </c:pt>
                <c:pt idx="346">
                  <c:v>39647.0</c:v>
                </c:pt>
                <c:pt idx="347">
                  <c:v>39653.0</c:v>
                </c:pt>
                <c:pt idx="348">
                  <c:v>39654.0</c:v>
                </c:pt>
                <c:pt idx="349">
                  <c:v>39657.0</c:v>
                </c:pt>
                <c:pt idx="350">
                  <c:v>39666.0</c:v>
                </c:pt>
                <c:pt idx="351">
                  <c:v>39667.0</c:v>
                </c:pt>
                <c:pt idx="352">
                  <c:v>39668.0</c:v>
                </c:pt>
                <c:pt idx="353">
                  <c:v>39671.0</c:v>
                </c:pt>
                <c:pt idx="354">
                  <c:v>39672.0</c:v>
                </c:pt>
                <c:pt idx="355">
                  <c:v>39673.0</c:v>
                </c:pt>
                <c:pt idx="356">
                  <c:v>39674.0</c:v>
                </c:pt>
                <c:pt idx="357">
                  <c:v>39675.0</c:v>
                </c:pt>
                <c:pt idx="358">
                  <c:v>39678.0</c:v>
                </c:pt>
                <c:pt idx="359">
                  <c:v>39679.0</c:v>
                </c:pt>
                <c:pt idx="360">
                  <c:v>39680.0</c:v>
                </c:pt>
                <c:pt idx="361">
                  <c:v>39681.0</c:v>
                </c:pt>
                <c:pt idx="362">
                  <c:v>39682.0</c:v>
                </c:pt>
                <c:pt idx="363">
                  <c:v>39685.0</c:v>
                </c:pt>
                <c:pt idx="364">
                  <c:v>39686.0</c:v>
                </c:pt>
                <c:pt idx="365">
                  <c:v>39687.0</c:v>
                </c:pt>
                <c:pt idx="366">
                  <c:v>39688.0</c:v>
                </c:pt>
                <c:pt idx="367">
                  <c:v>39689.0</c:v>
                </c:pt>
                <c:pt idx="368">
                  <c:v>39692.0</c:v>
                </c:pt>
                <c:pt idx="369">
                  <c:v>39693.0</c:v>
                </c:pt>
                <c:pt idx="370">
                  <c:v>39694.0</c:v>
                </c:pt>
                <c:pt idx="371">
                  <c:v>39695.0</c:v>
                </c:pt>
                <c:pt idx="372">
                  <c:v>39696.0</c:v>
                </c:pt>
                <c:pt idx="373">
                  <c:v>39699.0</c:v>
                </c:pt>
                <c:pt idx="374">
                  <c:v>39700.0</c:v>
                </c:pt>
                <c:pt idx="375">
                  <c:v>39701.0</c:v>
                </c:pt>
                <c:pt idx="376">
                  <c:v>39702.0</c:v>
                </c:pt>
                <c:pt idx="377">
                  <c:v>39703.0</c:v>
                </c:pt>
                <c:pt idx="378">
                  <c:v>39706.0</c:v>
                </c:pt>
                <c:pt idx="379">
                  <c:v>39707.0</c:v>
                </c:pt>
                <c:pt idx="380">
                  <c:v>39708.0</c:v>
                </c:pt>
                <c:pt idx="381">
                  <c:v>39713.0</c:v>
                </c:pt>
                <c:pt idx="382">
                  <c:v>39714.0</c:v>
                </c:pt>
                <c:pt idx="383">
                  <c:v>39715.0</c:v>
                </c:pt>
                <c:pt idx="384">
                  <c:v>39716.0</c:v>
                </c:pt>
                <c:pt idx="385">
                  <c:v>39717.0</c:v>
                </c:pt>
                <c:pt idx="386">
                  <c:v>39721.0</c:v>
                </c:pt>
                <c:pt idx="387">
                  <c:v>39722.0</c:v>
                </c:pt>
                <c:pt idx="388">
                  <c:v>39723.0</c:v>
                </c:pt>
                <c:pt idx="389">
                  <c:v>39724.0</c:v>
                </c:pt>
                <c:pt idx="390">
                  <c:v>39727.0</c:v>
                </c:pt>
                <c:pt idx="391">
                  <c:v>39728.0</c:v>
                </c:pt>
                <c:pt idx="392">
                  <c:v>39729.0</c:v>
                </c:pt>
                <c:pt idx="393">
                  <c:v>39730.0</c:v>
                </c:pt>
                <c:pt idx="394">
                  <c:v>39731.0</c:v>
                </c:pt>
                <c:pt idx="395">
                  <c:v>39735.0</c:v>
                </c:pt>
                <c:pt idx="396">
                  <c:v>39736.0</c:v>
                </c:pt>
                <c:pt idx="397">
                  <c:v>39737.0</c:v>
                </c:pt>
                <c:pt idx="398">
                  <c:v>39738.0</c:v>
                </c:pt>
                <c:pt idx="399">
                  <c:v>39741.0</c:v>
                </c:pt>
                <c:pt idx="400">
                  <c:v>39742.0</c:v>
                </c:pt>
                <c:pt idx="401">
                  <c:v>39743.0</c:v>
                </c:pt>
                <c:pt idx="402">
                  <c:v>39744.0</c:v>
                </c:pt>
                <c:pt idx="403">
                  <c:v>39745.0</c:v>
                </c:pt>
                <c:pt idx="404">
                  <c:v>39748.0</c:v>
                </c:pt>
                <c:pt idx="405">
                  <c:v>39749.0</c:v>
                </c:pt>
                <c:pt idx="406">
                  <c:v>39750.0</c:v>
                </c:pt>
                <c:pt idx="407">
                  <c:v>39751.0</c:v>
                </c:pt>
                <c:pt idx="408">
                  <c:v>39752.0</c:v>
                </c:pt>
                <c:pt idx="409">
                  <c:v>39755.0</c:v>
                </c:pt>
                <c:pt idx="410">
                  <c:v>39756.0</c:v>
                </c:pt>
                <c:pt idx="411">
                  <c:v>39757.0</c:v>
                </c:pt>
                <c:pt idx="412">
                  <c:v>39758.0</c:v>
                </c:pt>
                <c:pt idx="413">
                  <c:v>39759.0</c:v>
                </c:pt>
                <c:pt idx="414">
                  <c:v>39762.0</c:v>
                </c:pt>
                <c:pt idx="415">
                  <c:v>39763.0</c:v>
                </c:pt>
                <c:pt idx="416">
                  <c:v>39764.0</c:v>
                </c:pt>
                <c:pt idx="417">
                  <c:v>39765.0</c:v>
                </c:pt>
                <c:pt idx="418">
                  <c:v>39766.0</c:v>
                </c:pt>
                <c:pt idx="419">
                  <c:v>39769.0</c:v>
                </c:pt>
                <c:pt idx="420">
                  <c:v>39770.0</c:v>
                </c:pt>
                <c:pt idx="421">
                  <c:v>39771.0</c:v>
                </c:pt>
                <c:pt idx="422">
                  <c:v>39772.0</c:v>
                </c:pt>
                <c:pt idx="423">
                  <c:v>39773.0</c:v>
                </c:pt>
                <c:pt idx="424">
                  <c:v>39776.0</c:v>
                </c:pt>
                <c:pt idx="425">
                  <c:v>39777.0</c:v>
                </c:pt>
                <c:pt idx="426">
                  <c:v>39778.0</c:v>
                </c:pt>
                <c:pt idx="427">
                  <c:v>39779.0</c:v>
                </c:pt>
                <c:pt idx="428">
                  <c:v>39780.0</c:v>
                </c:pt>
                <c:pt idx="429">
                  <c:v>39783.0</c:v>
                </c:pt>
                <c:pt idx="430">
                  <c:v>39784.0</c:v>
                </c:pt>
                <c:pt idx="431">
                  <c:v>39785.0</c:v>
                </c:pt>
                <c:pt idx="432">
                  <c:v>39786.0</c:v>
                </c:pt>
                <c:pt idx="433">
                  <c:v>39787.0</c:v>
                </c:pt>
                <c:pt idx="434">
                  <c:v>39790.0</c:v>
                </c:pt>
                <c:pt idx="435">
                  <c:v>39791.0</c:v>
                </c:pt>
                <c:pt idx="436">
                  <c:v>39792.0</c:v>
                </c:pt>
                <c:pt idx="437">
                  <c:v>39793.0</c:v>
                </c:pt>
                <c:pt idx="438">
                  <c:v>39794.0</c:v>
                </c:pt>
                <c:pt idx="439">
                  <c:v>39798.0</c:v>
                </c:pt>
                <c:pt idx="440">
                  <c:v>39799.0</c:v>
                </c:pt>
                <c:pt idx="441">
                  <c:v>39800.0</c:v>
                </c:pt>
                <c:pt idx="442">
                  <c:v>39801.0</c:v>
                </c:pt>
                <c:pt idx="443">
                  <c:v>39807.0</c:v>
                </c:pt>
                <c:pt idx="444">
                  <c:v>39819.0</c:v>
                </c:pt>
                <c:pt idx="445">
                  <c:v>39820.0</c:v>
                </c:pt>
                <c:pt idx="446">
                  <c:v>39821.0</c:v>
                </c:pt>
                <c:pt idx="447">
                  <c:v>39822.0</c:v>
                </c:pt>
                <c:pt idx="448">
                  <c:v>39825.0</c:v>
                </c:pt>
                <c:pt idx="449">
                  <c:v>39826.0</c:v>
                </c:pt>
                <c:pt idx="450">
                  <c:v>39827.0</c:v>
                </c:pt>
                <c:pt idx="451">
                  <c:v>39828.0</c:v>
                </c:pt>
                <c:pt idx="452">
                  <c:v>39829.0</c:v>
                </c:pt>
                <c:pt idx="453">
                  <c:v>39832.0</c:v>
                </c:pt>
                <c:pt idx="454">
                  <c:v>39833.0</c:v>
                </c:pt>
                <c:pt idx="455">
                  <c:v>39834.0</c:v>
                </c:pt>
                <c:pt idx="456">
                  <c:v>39835.0</c:v>
                </c:pt>
                <c:pt idx="457">
                  <c:v>39836.0</c:v>
                </c:pt>
                <c:pt idx="458">
                  <c:v>39839.0</c:v>
                </c:pt>
                <c:pt idx="459">
                  <c:v>39840.0</c:v>
                </c:pt>
                <c:pt idx="460">
                  <c:v>39841.0</c:v>
                </c:pt>
                <c:pt idx="461">
                  <c:v>39842.0</c:v>
                </c:pt>
                <c:pt idx="462">
                  <c:v>39843.0</c:v>
                </c:pt>
                <c:pt idx="463">
                  <c:v>39846.0</c:v>
                </c:pt>
                <c:pt idx="464">
                  <c:v>39847.0</c:v>
                </c:pt>
                <c:pt idx="465">
                  <c:v>39848.0</c:v>
                </c:pt>
                <c:pt idx="466">
                  <c:v>39849.0</c:v>
                </c:pt>
                <c:pt idx="467">
                  <c:v>39850.0</c:v>
                </c:pt>
                <c:pt idx="468">
                  <c:v>39853.0</c:v>
                </c:pt>
                <c:pt idx="469">
                  <c:v>39854.0</c:v>
                </c:pt>
                <c:pt idx="470">
                  <c:v>39855.0</c:v>
                </c:pt>
                <c:pt idx="471">
                  <c:v>39856.0</c:v>
                </c:pt>
                <c:pt idx="472">
                  <c:v>39857.0</c:v>
                </c:pt>
                <c:pt idx="473">
                  <c:v>39860.0</c:v>
                </c:pt>
                <c:pt idx="474">
                  <c:v>39861.0</c:v>
                </c:pt>
                <c:pt idx="475">
                  <c:v>39862.0</c:v>
                </c:pt>
                <c:pt idx="476">
                  <c:v>39863.0</c:v>
                </c:pt>
                <c:pt idx="477">
                  <c:v>39864.0</c:v>
                </c:pt>
                <c:pt idx="478">
                  <c:v>39867.0</c:v>
                </c:pt>
                <c:pt idx="479">
                  <c:v>39868.0</c:v>
                </c:pt>
                <c:pt idx="480">
                  <c:v>39869.0</c:v>
                </c:pt>
                <c:pt idx="481">
                  <c:v>39870.0</c:v>
                </c:pt>
                <c:pt idx="482">
                  <c:v>39871.0</c:v>
                </c:pt>
                <c:pt idx="483">
                  <c:v>39874.0</c:v>
                </c:pt>
                <c:pt idx="484">
                  <c:v>39875.0</c:v>
                </c:pt>
                <c:pt idx="485">
                  <c:v>39876.0</c:v>
                </c:pt>
                <c:pt idx="486">
                  <c:v>39877.0</c:v>
                </c:pt>
                <c:pt idx="487">
                  <c:v>39878.0</c:v>
                </c:pt>
                <c:pt idx="488">
                  <c:v>39881.0</c:v>
                </c:pt>
                <c:pt idx="489">
                  <c:v>39882.0</c:v>
                </c:pt>
                <c:pt idx="490">
                  <c:v>39884.0</c:v>
                </c:pt>
                <c:pt idx="491">
                  <c:v>39891.0</c:v>
                </c:pt>
                <c:pt idx="492">
                  <c:v>39892.0</c:v>
                </c:pt>
                <c:pt idx="493">
                  <c:v>39895.0</c:v>
                </c:pt>
                <c:pt idx="494">
                  <c:v>39896.0</c:v>
                </c:pt>
                <c:pt idx="495">
                  <c:v>39897.0</c:v>
                </c:pt>
                <c:pt idx="496">
                  <c:v>39898.0</c:v>
                </c:pt>
                <c:pt idx="497">
                  <c:v>39899.0</c:v>
                </c:pt>
                <c:pt idx="498">
                  <c:v>39902.0</c:v>
                </c:pt>
                <c:pt idx="499">
                  <c:v>39903.0</c:v>
                </c:pt>
                <c:pt idx="500">
                  <c:v>39904.0</c:v>
                </c:pt>
                <c:pt idx="501">
                  <c:v>39905.0</c:v>
                </c:pt>
                <c:pt idx="502">
                  <c:v>39906.0</c:v>
                </c:pt>
                <c:pt idx="503">
                  <c:v>39909.0</c:v>
                </c:pt>
                <c:pt idx="504">
                  <c:v>39910.0</c:v>
                </c:pt>
                <c:pt idx="505">
                  <c:v>39911.0</c:v>
                </c:pt>
                <c:pt idx="506">
                  <c:v>39912.0</c:v>
                </c:pt>
                <c:pt idx="507">
                  <c:v>39913.0</c:v>
                </c:pt>
                <c:pt idx="508">
                  <c:v>39916.0</c:v>
                </c:pt>
                <c:pt idx="509">
                  <c:v>39917.0</c:v>
                </c:pt>
                <c:pt idx="510">
                  <c:v>39918.0</c:v>
                </c:pt>
                <c:pt idx="511">
                  <c:v>39919.0</c:v>
                </c:pt>
                <c:pt idx="512">
                  <c:v>39923.0</c:v>
                </c:pt>
                <c:pt idx="513">
                  <c:v>39933.0</c:v>
                </c:pt>
                <c:pt idx="514">
                  <c:v>39934.0</c:v>
                </c:pt>
                <c:pt idx="515">
                  <c:v>39937.0</c:v>
                </c:pt>
                <c:pt idx="516">
                  <c:v>39938.0</c:v>
                </c:pt>
                <c:pt idx="517">
                  <c:v>39939.0</c:v>
                </c:pt>
                <c:pt idx="518">
                  <c:v>39940.0</c:v>
                </c:pt>
                <c:pt idx="519">
                  <c:v>39941.0</c:v>
                </c:pt>
                <c:pt idx="520">
                  <c:v>39944.0</c:v>
                </c:pt>
                <c:pt idx="521">
                  <c:v>39945.0</c:v>
                </c:pt>
                <c:pt idx="522">
                  <c:v>39946.0</c:v>
                </c:pt>
                <c:pt idx="523">
                  <c:v>39947.0</c:v>
                </c:pt>
                <c:pt idx="524">
                  <c:v>39948.0</c:v>
                </c:pt>
                <c:pt idx="525">
                  <c:v>39951.0</c:v>
                </c:pt>
                <c:pt idx="526">
                  <c:v>39952.0</c:v>
                </c:pt>
                <c:pt idx="527">
                  <c:v>39953.0</c:v>
                </c:pt>
                <c:pt idx="528">
                  <c:v>39954.0</c:v>
                </c:pt>
                <c:pt idx="529">
                  <c:v>39955.0</c:v>
                </c:pt>
                <c:pt idx="530">
                  <c:v>39958.0</c:v>
                </c:pt>
                <c:pt idx="531">
                  <c:v>39959.0</c:v>
                </c:pt>
                <c:pt idx="532">
                  <c:v>39960.0</c:v>
                </c:pt>
                <c:pt idx="533">
                  <c:v>39961.0</c:v>
                </c:pt>
                <c:pt idx="534">
                  <c:v>39962.0</c:v>
                </c:pt>
                <c:pt idx="535">
                  <c:v>39965.0</c:v>
                </c:pt>
                <c:pt idx="536">
                  <c:v>39966.0</c:v>
                </c:pt>
                <c:pt idx="537">
                  <c:v>39967.0</c:v>
                </c:pt>
                <c:pt idx="538">
                  <c:v>39968.0</c:v>
                </c:pt>
                <c:pt idx="539">
                  <c:v>39969.0</c:v>
                </c:pt>
                <c:pt idx="540">
                  <c:v>39972.0</c:v>
                </c:pt>
                <c:pt idx="541">
                  <c:v>39973.0</c:v>
                </c:pt>
                <c:pt idx="542">
                  <c:v>39974.0</c:v>
                </c:pt>
                <c:pt idx="543">
                  <c:v>39975.0</c:v>
                </c:pt>
                <c:pt idx="544">
                  <c:v>39976.0</c:v>
                </c:pt>
                <c:pt idx="545">
                  <c:v>39979.0</c:v>
                </c:pt>
                <c:pt idx="546">
                  <c:v>39980.0</c:v>
                </c:pt>
                <c:pt idx="547">
                  <c:v>39981.0</c:v>
                </c:pt>
                <c:pt idx="548">
                  <c:v>39982.0</c:v>
                </c:pt>
                <c:pt idx="549">
                  <c:v>39983.0</c:v>
                </c:pt>
                <c:pt idx="550">
                  <c:v>39986.0</c:v>
                </c:pt>
                <c:pt idx="551">
                  <c:v>39987.0</c:v>
                </c:pt>
                <c:pt idx="552">
                  <c:v>39988.0</c:v>
                </c:pt>
                <c:pt idx="553">
                  <c:v>39989.0</c:v>
                </c:pt>
                <c:pt idx="554">
                  <c:v>39990.0</c:v>
                </c:pt>
                <c:pt idx="555">
                  <c:v>39993.0</c:v>
                </c:pt>
                <c:pt idx="556">
                  <c:v>39994.0</c:v>
                </c:pt>
                <c:pt idx="557">
                  <c:v>39995.0</c:v>
                </c:pt>
                <c:pt idx="558">
                  <c:v>39996.0</c:v>
                </c:pt>
                <c:pt idx="559">
                  <c:v>39997.0</c:v>
                </c:pt>
                <c:pt idx="560">
                  <c:v>40000.0</c:v>
                </c:pt>
                <c:pt idx="561">
                  <c:v>40001.0</c:v>
                </c:pt>
                <c:pt idx="562">
                  <c:v>40002.0</c:v>
                </c:pt>
                <c:pt idx="563">
                  <c:v>40008.0</c:v>
                </c:pt>
                <c:pt idx="564">
                  <c:v>40009.0</c:v>
                </c:pt>
                <c:pt idx="565">
                  <c:v>40010.0</c:v>
                </c:pt>
                <c:pt idx="566">
                  <c:v>40011.0</c:v>
                </c:pt>
                <c:pt idx="567">
                  <c:v>40014.0</c:v>
                </c:pt>
                <c:pt idx="568">
                  <c:v>40015.0</c:v>
                </c:pt>
                <c:pt idx="569">
                  <c:v>40016.0</c:v>
                </c:pt>
                <c:pt idx="570">
                  <c:v>40018.0</c:v>
                </c:pt>
                <c:pt idx="571">
                  <c:v>40021.0</c:v>
                </c:pt>
                <c:pt idx="572">
                  <c:v>40022.0</c:v>
                </c:pt>
                <c:pt idx="573">
                  <c:v>40023.0</c:v>
                </c:pt>
                <c:pt idx="574">
                  <c:v>40024.0</c:v>
                </c:pt>
                <c:pt idx="575">
                  <c:v>40025.0</c:v>
                </c:pt>
                <c:pt idx="576">
                  <c:v>40028.0</c:v>
                </c:pt>
                <c:pt idx="577">
                  <c:v>40029.0</c:v>
                </c:pt>
                <c:pt idx="578">
                  <c:v>40030.0</c:v>
                </c:pt>
                <c:pt idx="579">
                  <c:v>40031.0</c:v>
                </c:pt>
                <c:pt idx="580">
                  <c:v>40032.0</c:v>
                </c:pt>
                <c:pt idx="581">
                  <c:v>40035.0</c:v>
                </c:pt>
                <c:pt idx="582">
                  <c:v>40036.0</c:v>
                </c:pt>
                <c:pt idx="583">
                  <c:v>40037.0</c:v>
                </c:pt>
                <c:pt idx="584">
                  <c:v>40038.0</c:v>
                </c:pt>
                <c:pt idx="585">
                  <c:v>40039.0</c:v>
                </c:pt>
                <c:pt idx="586">
                  <c:v>40044.0</c:v>
                </c:pt>
                <c:pt idx="587">
                  <c:v>40049.0</c:v>
                </c:pt>
                <c:pt idx="588">
                  <c:v>40050.0</c:v>
                </c:pt>
                <c:pt idx="589">
                  <c:v>40051.0</c:v>
                </c:pt>
                <c:pt idx="590">
                  <c:v>40052.0</c:v>
                </c:pt>
                <c:pt idx="591">
                  <c:v>40053.0</c:v>
                </c:pt>
                <c:pt idx="592">
                  <c:v>40056.0</c:v>
                </c:pt>
                <c:pt idx="593">
                  <c:v>40057.0</c:v>
                </c:pt>
                <c:pt idx="594">
                  <c:v>40063.0</c:v>
                </c:pt>
                <c:pt idx="595">
                  <c:v>40064.0</c:v>
                </c:pt>
                <c:pt idx="596">
                  <c:v>40065.0</c:v>
                </c:pt>
                <c:pt idx="597">
                  <c:v>40066.0</c:v>
                </c:pt>
                <c:pt idx="598">
                  <c:v>40067.0</c:v>
                </c:pt>
                <c:pt idx="599">
                  <c:v>40070.0</c:v>
                </c:pt>
                <c:pt idx="600">
                  <c:v>40072.0</c:v>
                </c:pt>
                <c:pt idx="601">
                  <c:v>40073.0</c:v>
                </c:pt>
                <c:pt idx="602">
                  <c:v>40074.0</c:v>
                </c:pt>
                <c:pt idx="603">
                  <c:v>40078.0</c:v>
                </c:pt>
                <c:pt idx="604">
                  <c:v>40079.0</c:v>
                </c:pt>
                <c:pt idx="605">
                  <c:v>40080.0</c:v>
                </c:pt>
                <c:pt idx="606">
                  <c:v>40088.0</c:v>
                </c:pt>
                <c:pt idx="607">
                  <c:v>40091.0</c:v>
                </c:pt>
                <c:pt idx="608">
                  <c:v>40092.0</c:v>
                </c:pt>
                <c:pt idx="609">
                  <c:v>40093.0</c:v>
                </c:pt>
                <c:pt idx="610">
                  <c:v>40094.0</c:v>
                </c:pt>
                <c:pt idx="611">
                  <c:v>40095.0</c:v>
                </c:pt>
                <c:pt idx="612">
                  <c:v>40098.0</c:v>
                </c:pt>
                <c:pt idx="613">
                  <c:v>40099.0</c:v>
                </c:pt>
                <c:pt idx="614">
                  <c:v>40100.0</c:v>
                </c:pt>
                <c:pt idx="615">
                  <c:v>40101.0</c:v>
                </c:pt>
                <c:pt idx="616">
                  <c:v>40107.0</c:v>
                </c:pt>
                <c:pt idx="617">
                  <c:v>40108.0</c:v>
                </c:pt>
                <c:pt idx="618">
                  <c:v>40109.0</c:v>
                </c:pt>
                <c:pt idx="619">
                  <c:v>40112.0</c:v>
                </c:pt>
                <c:pt idx="620">
                  <c:v>40113.0</c:v>
                </c:pt>
                <c:pt idx="621">
                  <c:v>40114.0</c:v>
                </c:pt>
                <c:pt idx="622">
                  <c:v>40115.0</c:v>
                </c:pt>
                <c:pt idx="623">
                  <c:v>40116.0</c:v>
                </c:pt>
                <c:pt idx="624">
                  <c:v>40119.0</c:v>
                </c:pt>
                <c:pt idx="625">
                  <c:v>40120.0</c:v>
                </c:pt>
                <c:pt idx="626">
                  <c:v>40121.0</c:v>
                </c:pt>
                <c:pt idx="627">
                  <c:v>40122.0</c:v>
                </c:pt>
                <c:pt idx="628">
                  <c:v>40123.0</c:v>
                </c:pt>
                <c:pt idx="629">
                  <c:v>40126.0</c:v>
                </c:pt>
                <c:pt idx="630">
                  <c:v>40127.0</c:v>
                </c:pt>
                <c:pt idx="631">
                  <c:v>40128.0</c:v>
                </c:pt>
                <c:pt idx="632">
                  <c:v>40129.0</c:v>
                </c:pt>
                <c:pt idx="633">
                  <c:v>40130.0</c:v>
                </c:pt>
                <c:pt idx="634">
                  <c:v>40133.0</c:v>
                </c:pt>
                <c:pt idx="635">
                  <c:v>40134.0</c:v>
                </c:pt>
                <c:pt idx="636">
                  <c:v>40135.0</c:v>
                </c:pt>
                <c:pt idx="637">
                  <c:v>40136.0</c:v>
                </c:pt>
                <c:pt idx="638">
                  <c:v>40137.0</c:v>
                </c:pt>
                <c:pt idx="639">
                  <c:v>40140.0</c:v>
                </c:pt>
                <c:pt idx="640">
                  <c:v>40141.0</c:v>
                </c:pt>
                <c:pt idx="641">
                  <c:v>40142.0</c:v>
                </c:pt>
                <c:pt idx="642">
                  <c:v>40143.0</c:v>
                </c:pt>
                <c:pt idx="643">
                  <c:v>40144.0</c:v>
                </c:pt>
                <c:pt idx="644">
                  <c:v>40147.0</c:v>
                </c:pt>
                <c:pt idx="645">
                  <c:v>40148.0</c:v>
                </c:pt>
                <c:pt idx="646">
                  <c:v>40149.0</c:v>
                </c:pt>
                <c:pt idx="647">
                  <c:v>40150.0</c:v>
                </c:pt>
                <c:pt idx="648">
                  <c:v>40151.0</c:v>
                </c:pt>
                <c:pt idx="649">
                  <c:v>40154.0</c:v>
                </c:pt>
                <c:pt idx="650">
                  <c:v>40155.0</c:v>
                </c:pt>
                <c:pt idx="651">
                  <c:v>40156.0</c:v>
                </c:pt>
                <c:pt idx="652">
                  <c:v>40157.0</c:v>
                </c:pt>
                <c:pt idx="653">
                  <c:v>40158.0</c:v>
                </c:pt>
                <c:pt idx="654">
                  <c:v>40161.0</c:v>
                </c:pt>
                <c:pt idx="655">
                  <c:v>40162.0</c:v>
                </c:pt>
                <c:pt idx="656">
                  <c:v>40163.0</c:v>
                </c:pt>
                <c:pt idx="657">
                  <c:v>40164.0</c:v>
                </c:pt>
                <c:pt idx="658">
                  <c:v>40165.0</c:v>
                </c:pt>
                <c:pt idx="659">
                  <c:v>40168.0</c:v>
                </c:pt>
                <c:pt idx="660">
                  <c:v>40169.0</c:v>
                </c:pt>
                <c:pt idx="661">
                  <c:v>40170.0</c:v>
                </c:pt>
                <c:pt idx="662">
                  <c:v>40171.0</c:v>
                </c:pt>
                <c:pt idx="663">
                  <c:v>40175.0</c:v>
                </c:pt>
                <c:pt idx="664">
                  <c:v>40176.0</c:v>
                </c:pt>
                <c:pt idx="665">
                  <c:v>40177.0</c:v>
                </c:pt>
                <c:pt idx="666">
                  <c:v>40178.0</c:v>
                </c:pt>
                <c:pt idx="667">
                  <c:v>40182.0</c:v>
                </c:pt>
                <c:pt idx="668">
                  <c:v>40183.0</c:v>
                </c:pt>
                <c:pt idx="669">
                  <c:v>40184.0</c:v>
                </c:pt>
                <c:pt idx="670">
                  <c:v>40185.0</c:v>
                </c:pt>
                <c:pt idx="671">
                  <c:v>40186.0</c:v>
                </c:pt>
                <c:pt idx="672">
                  <c:v>40189.0</c:v>
                </c:pt>
                <c:pt idx="673">
                  <c:v>40190.0</c:v>
                </c:pt>
                <c:pt idx="674">
                  <c:v>40191.0</c:v>
                </c:pt>
                <c:pt idx="675">
                  <c:v>40192.0</c:v>
                </c:pt>
                <c:pt idx="676">
                  <c:v>40193.0</c:v>
                </c:pt>
                <c:pt idx="677">
                  <c:v>40196.0</c:v>
                </c:pt>
                <c:pt idx="678">
                  <c:v>40197.0</c:v>
                </c:pt>
                <c:pt idx="679">
                  <c:v>40198.0</c:v>
                </c:pt>
                <c:pt idx="680">
                  <c:v>40199.0</c:v>
                </c:pt>
                <c:pt idx="681">
                  <c:v>40200.0</c:v>
                </c:pt>
                <c:pt idx="682">
                  <c:v>40203.0</c:v>
                </c:pt>
                <c:pt idx="683">
                  <c:v>40204.0</c:v>
                </c:pt>
                <c:pt idx="684">
                  <c:v>40205.0</c:v>
                </c:pt>
                <c:pt idx="685">
                  <c:v>40206.0</c:v>
                </c:pt>
                <c:pt idx="686">
                  <c:v>40207.0</c:v>
                </c:pt>
                <c:pt idx="687">
                  <c:v>40210.0</c:v>
                </c:pt>
                <c:pt idx="688">
                  <c:v>40211.0</c:v>
                </c:pt>
                <c:pt idx="689">
                  <c:v>40212.0</c:v>
                </c:pt>
                <c:pt idx="690">
                  <c:v>40213.0</c:v>
                </c:pt>
                <c:pt idx="691">
                  <c:v>40214.0</c:v>
                </c:pt>
                <c:pt idx="692">
                  <c:v>40217.0</c:v>
                </c:pt>
                <c:pt idx="693">
                  <c:v>40218.0</c:v>
                </c:pt>
                <c:pt idx="694">
                  <c:v>40219.0</c:v>
                </c:pt>
                <c:pt idx="695">
                  <c:v>40220.0</c:v>
                </c:pt>
                <c:pt idx="696">
                  <c:v>40221.0</c:v>
                </c:pt>
                <c:pt idx="697">
                  <c:v>40224.0</c:v>
                </c:pt>
                <c:pt idx="698">
                  <c:v>40225.0</c:v>
                </c:pt>
                <c:pt idx="699">
                  <c:v>40226.0</c:v>
                </c:pt>
                <c:pt idx="700">
                  <c:v>40227.0</c:v>
                </c:pt>
                <c:pt idx="701">
                  <c:v>40228.0</c:v>
                </c:pt>
                <c:pt idx="702">
                  <c:v>40231.0</c:v>
                </c:pt>
                <c:pt idx="703">
                  <c:v>40232.0</c:v>
                </c:pt>
                <c:pt idx="704">
                  <c:v>40233.0</c:v>
                </c:pt>
                <c:pt idx="705">
                  <c:v>40234.0</c:v>
                </c:pt>
                <c:pt idx="706">
                  <c:v>40235.0</c:v>
                </c:pt>
                <c:pt idx="707">
                  <c:v>40238.0</c:v>
                </c:pt>
                <c:pt idx="708">
                  <c:v>40239.0</c:v>
                </c:pt>
                <c:pt idx="709">
                  <c:v>40240.0</c:v>
                </c:pt>
                <c:pt idx="710">
                  <c:v>40241.0</c:v>
                </c:pt>
                <c:pt idx="711">
                  <c:v>40242.0</c:v>
                </c:pt>
                <c:pt idx="712">
                  <c:v>40245.0</c:v>
                </c:pt>
                <c:pt idx="713">
                  <c:v>40247.0</c:v>
                </c:pt>
                <c:pt idx="714">
                  <c:v>40248.0</c:v>
                </c:pt>
                <c:pt idx="715">
                  <c:v>40249.0</c:v>
                </c:pt>
                <c:pt idx="716">
                  <c:v>40252.0</c:v>
                </c:pt>
                <c:pt idx="717">
                  <c:v>40253.0</c:v>
                </c:pt>
                <c:pt idx="718">
                  <c:v>40254.0</c:v>
                </c:pt>
                <c:pt idx="719">
                  <c:v>40255.0</c:v>
                </c:pt>
                <c:pt idx="720">
                  <c:v>40256.0</c:v>
                </c:pt>
                <c:pt idx="721">
                  <c:v>40259.0</c:v>
                </c:pt>
                <c:pt idx="722">
                  <c:v>40260.0</c:v>
                </c:pt>
                <c:pt idx="723">
                  <c:v>40261.0</c:v>
                </c:pt>
                <c:pt idx="724">
                  <c:v>40262.0</c:v>
                </c:pt>
                <c:pt idx="725">
                  <c:v>40263.0</c:v>
                </c:pt>
                <c:pt idx="726">
                  <c:v>40266.0</c:v>
                </c:pt>
                <c:pt idx="727">
                  <c:v>40267.0</c:v>
                </c:pt>
                <c:pt idx="728">
                  <c:v>40268.0</c:v>
                </c:pt>
                <c:pt idx="729">
                  <c:v>40269.0</c:v>
                </c:pt>
                <c:pt idx="730">
                  <c:v>40270.0</c:v>
                </c:pt>
                <c:pt idx="731">
                  <c:v>40273.0</c:v>
                </c:pt>
                <c:pt idx="732">
                  <c:v>40274.0</c:v>
                </c:pt>
                <c:pt idx="733">
                  <c:v>40275.0</c:v>
                </c:pt>
                <c:pt idx="734">
                  <c:v>40276.0</c:v>
                </c:pt>
                <c:pt idx="735">
                  <c:v>40277.0</c:v>
                </c:pt>
                <c:pt idx="736">
                  <c:v>40280.0</c:v>
                </c:pt>
                <c:pt idx="737">
                  <c:v>40281.0</c:v>
                </c:pt>
                <c:pt idx="738">
                  <c:v>40282.0</c:v>
                </c:pt>
                <c:pt idx="739">
                  <c:v>40283.0</c:v>
                </c:pt>
                <c:pt idx="740">
                  <c:v>40284.0</c:v>
                </c:pt>
                <c:pt idx="741">
                  <c:v>40287.0</c:v>
                </c:pt>
                <c:pt idx="742">
                  <c:v>40288.0</c:v>
                </c:pt>
                <c:pt idx="743">
                  <c:v>40289.0</c:v>
                </c:pt>
                <c:pt idx="744">
                  <c:v>40290.0</c:v>
                </c:pt>
                <c:pt idx="745">
                  <c:v>40291.0</c:v>
                </c:pt>
                <c:pt idx="746">
                  <c:v>40294.0</c:v>
                </c:pt>
                <c:pt idx="747">
                  <c:v>40295.0</c:v>
                </c:pt>
                <c:pt idx="748">
                  <c:v>40296.0</c:v>
                </c:pt>
                <c:pt idx="749">
                  <c:v>40297.0</c:v>
                </c:pt>
                <c:pt idx="750">
                  <c:v>40298.0</c:v>
                </c:pt>
                <c:pt idx="751">
                  <c:v>40301.0</c:v>
                </c:pt>
                <c:pt idx="752">
                  <c:v>40302.0</c:v>
                </c:pt>
                <c:pt idx="753">
                  <c:v>40303.0</c:v>
                </c:pt>
                <c:pt idx="754">
                  <c:v>40304.0</c:v>
                </c:pt>
                <c:pt idx="755">
                  <c:v>40305.0</c:v>
                </c:pt>
                <c:pt idx="756">
                  <c:v>40308.0</c:v>
                </c:pt>
                <c:pt idx="757">
                  <c:v>40309.0</c:v>
                </c:pt>
                <c:pt idx="758">
                  <c:v>40310.0</c:v>
                </c:pt>
                <c:pt idx="759">
                  <c:v>40311.0</c:v>
                </c:pt>
                <c:pt idx="760">
                  <c:v>40312.0</c:v>
                </c:pt>
                <c:pt idx="761">
                  <c:v>40315.0</c:v>
                </c:pt>
                <c:pt idx="762">
                  <c:v>40316.0</c:v>
                </c:pt>
                <c:pt idx="763">
                  <c:v>40317.0</c:v>
                </c:pt>
                <c:pt idx="764">
                  <c:v>40318.0</c:v>
                </c:pt>
                <c:pt idx="765">
                  <c:v>40319.0</c:v>
                </c:pt>
                <c:pt idx="766">
                  <c:v>40322.0</c:v>
                </c:pt>
                <c:pt idx="767">
                  <c:v>40323.0</c:v>
                </c:pt>
                <c:pt idx="768">
                  <c:v>40324.0</c:v>
                </c:pt>
                <c:pt idx="769">
                  <c:v>40325.0</c:v>
                </c:pt>
                <c:pt idx="770">
                  <c:v>40326.0</c:v>
                </c:pt>
                <c:pt idx="771">
                  <c:v>40329.0</c:v>
                </c:pt>
                <c:pt idx="772">
                  <c:v>40330.0</c:v>
                </c:pt>
                <c:pt idx="773">
                  <c:v>40331.0</c:v>
                </c:pt>
                <c:pt idx="774">
                  <c:v>40332.0</c:v>
                </c:pt>
                <c:pt idx="775">
                  <c:v>40333.0</c:v>
                </c:pt>
                <c:pt idx="776">
                  <c:v>40336.0</c:v>
                </c:pt>
                <c:pt idx="777">
                  <c:v>40337.0</c:v>
                </c:pt>
                <c:pt idx="778">
                  <c:v>40338.0</c:v>
                </c:pt>
                <c:pt idx="779">
                  <c:v>40339.0</c:v>
                </c:pt>
                <c:pt idx="780">
                  <c:v>40340.0</c:v>
                </c:pt>
                <c:pt idx="781">
                  <c:v>40343.0</c:v>
                </c:pt>
                <c:pt idx="782">
                  <c:v>40344.0</c:v>
                </c:pt>
                <c:pt idx="783">
                  <c:v>40345.0</c:v>
                </c:pt>
                <c:pt idx="784">
                  <c:v>40346.0</c:v>
                </c:pt>
                <c:pt idx="785">
                  <c:v>40347.0</c:v>
                </c:pt>
                <c:pt idx="786">
                  <c:v>40350.0</c:v>
                </c:pt>
                <c:pt idx="787">
                  <c:v>40351.0</c:v>
                </c:pt>
                <c:pt idx="788">
                  <c:v>40352.0</c:v>
                </c:pt>
                <c:pt idx="789">
                  <c:v>40353.0</c:v>
                </c:pt>
                <c:pt idx="790">
                  <c:v>40354.0</c:v>
                </c:pt>
                <c:pt idx="791">
                  <c:v>40357.0</c:v>
                </c:pt>
                <c:pt idx="792">
                  <c:v>40358.0</c:v>
                </c:pt>
                <c:pt idx="793">
                  <c:v>40359.0</c:v>
                </c:pt>
                <c:pt idx="794">
                  <c:v>40360.0</c:v>
                </c:pt>
                <c:pt idx="795">
                  <c:v>40361.0</c:v>
                </c:pt>
                <c:pt idx="796">
                  <c:v>40364.0</c:v>
                </c:pt>
                <c:pt idx="797">
                  <c:v>40365.0</c:v>
                </c:pt>
                <c:pt idx="798">
                  <c:v>40366.0</c:v>
                </c:pt>
                <c:pt idx="799">
                  <c:v>40367.0</c:v>
                </c:pt>
                <c:pt idx="800">
                  <c:v>40368.0</c:v>
                </c:pt>
                <c:pt idx="801">
                  <c:v>40371.0</c:v>
                </c:pt>
                <c:pt idx="802">
                  <c:v>40372.0</c:v>
                </c:pt>
                <c:pt idx="803">
                  <c:v>40373.0</c:v>
                </c:pt>
                <c:pt idx="804">
                  <c:v>40374.0</c:v>
                </c:pt>
                <c:pt idx="805">
                  <c:v>40375.0</c:v>
                </c:pt>
                <c:pt idx="806">
                  <c:v>40378.0</c:v>
                </c:pt>
                <c:pt idx="807">
                  <c:v>40379.0</c:v>
                </c:pt>
                <c:pt idx="808">
                  <c:v>40380.0</c:v>
                </c:pt>
                <c:pt idx="809">
                  <c:v>40381.0</c:v>
                </c:pt>
                <c:pt idx="810">
                  <c:v>40382.0</c:v>
                </c:pt>
                <c:pt idx="811">
                  <c:v>40385.0</c:v>
                </c:pt>
                <c:pt idx="812">
                  <c:v>40386.0</c:v>
                </c:pt>
                <c:pt idx="813">
                  <c:v>40387.0</c:v>
                </c:pt>
                <c:pt idx="814">
                  <c:v>40388.0</c:v>
                </c:pt>
                <c:pt idx="815">
                  <c:v>40389.0</c:v>
                </c:pt>
                <c:pt idx="816">
                  <c:v>40392.0</c:v>
                </c:pt>
                <c:pt idx="817">
                  <c:v>40393.0</c:v>
                </c:pt>
                <c:pt idx="818">
                  <c:v>40394.0</c:v>
                </c:pt>
                <c:pt idx="819">
                  <c:v>40395.0</c:v>
                </c:pt>
                <c:pt idx="820">
                  <c:v>40396.0</c:v>
                </c:pt>
                <c:pt idx="821">
                  <c:v>40399.0</c:v>
                </c:pt>
                <c:pt idx="822">
                  <c:v>40400.0</c:v>
                </c:pt>
                <c:pt idx="823">
                  <c:v>40401.0</c:v>
                </c:pt>
                <c:pt idx="824">
                  <c:v>40402.0</c:v>
                </c:pt>
                <c:pt idx="825">
                  <c:v>40403.0</c:v>
                </c:pt>
                <c:pt idx="826">
                  <c:v>40406.0</c:v>
                </c:pt>
                <c:pt idx="827">
                  <c:v>40407.0</c:v>
                </c:pt>
                <c:pt idx="828">
                  <c:v>40408.0</c:v>
                </c:pt>
                <c:pt idx="829">
                  <c:v>40409.0</c:v>
                </c:pt>
                <c:pt idx="830">
                  <c:v>40410.0</c:v>
                </c:pt>
                <c:pt idx="831">
                  <c:v>40413.0</c:v>
                </c:pt>
                <c:pt idx="832">
                  <c:v>40414.0</c:v>
                </c:pt>
                <c:pt idx="833">
                  <c:v>40415.0</c:v>
                </c:pt>
                <c:pt idx="834">
                  <c:v>40416.0</c:v>
                </c:pt>
                <c:pt idx="835">
                  <c:v>40417.0</c:v>
                </c:pt>
                <c:pt idx="836">
                  <c:v>40420.0</c:v>
                </c:pt>
                <c:pt idx="837">
                  <c:v>40421.0</c:v>
                </c:pt>
                <c:pt idx="838">
                  <c:v>40422.0</c:v>
                </c:pt>
                <c:pt idx="839">
                  <c:v>40423.0</c:v>
                </c:pt>
                <c:pt idx="840">
                  <c:v>40424.0</c:v>
                </c:pt>
                <c:pt idx="841">
                  <c:v>40428.0</c:v>
                </c:pt>
                <c:pt idx="842">
                  <c:v>40429.0</c:v>
                </c:pt>
                <c:pt idx="843">
                  <c:v>40430.0</c:v>
                </c:pt>
                <c:pt idx="844">
                  <c:v>40431.0</c:v>
                </c:pt>
                <c:pt idx="845">
                  <c:v>40434.0</c:v>
                </c:pt>
                <c:pt idx="846">
                  <c:v>40435.0</c:v>
                </c:pt>
                <c:pt idx="847">
                  <c:v>40436.0</c:v>
                </c:pt>
                <c:pt idx="848">
                  <c:v>40437.0</c:v>
                </c:pt>
                <c:pt idx="849">
                  <c:v>40438.0</c:v>
                </c:pt>
                <c:pt idx="850">
                  <c:v>40441.0</c:v>
                </c:pt>
                <c:pt idx="851">
                  <c:v>40442.0</c:v>
                </c:pt>
                <c:pt idx="852">
                  <c:v>40443.0</c:v>
                </c:pt>
                <c:pt idx="853">
                  <c:v>40444.0</c:v>
                </c:pt>
                <c:pt idx="854">
                  <c:v>40445.0</c:v>
                </c:pt>
                <c:pt idx="855">
                  <c:v>40448.0</c:v>
                </c:pt>
                <c:pt idx="856">
                  <c:v>40449.0</c:v>
                </c:pt>
                <c:pt idx="857">
                  <c:v>40450.0</c:v>
                </c:pt>
                <c:pt idx="858">
                  <c:v>40451.0</c:v>
                </c:pt>
                <c:pt idx="859">
                  <c:v>40452.0</c:v>
                </c:pt>
                <c:pt idx="860">
                  <c:v>40455.0</c:v>
                </c:pt>
                <c:pt idx="861">
                  <c:v>40456.0</c:v>
                </c:pt>
                <c:pt idx="862">
                  <c:v>40457.0</c:v>
                </c:pt>
                <c:pt idx="863">
                  <c:v>40458.0</c:v>
                </c:pt>
                <c:pt idx="864">
                  <c:v>40459.0</c:v>
                </c:pt>
                <c:pt idx="865">
                  <c:v>40462.0</c:v>
                </c:pt>
                <c:pt idx="866">
                  <c:v>40463.0</c:v>
                </c:pt>
                <c:pt idx="867">
                  <c:v>40464.0</c:v>
                </c:pt>
                <c:pt idx="868">
                  <c:v>40465.0</c:v>
                </c:pt>
                <c:pt idx="869">
                  <c:v>40466.0</c:v>
                </c:pt>
                <c:pt idx="870">
                  <c:v>40469.0</c:v>
                </c:pt>
                <c:pt idx="871">
                  <c:v>40470.0</c:v>
                </c:pt>
                <c:pt idx="872">
                  <c:v>40471.0</c:v>
                </c:pt>
                <c:pt idx="873">
                  <c:v>40472.0</c:v>
                </c:pt>
                <c:pt idx="874">
                  <c:v>40473.0</c:v>
                </c:pt>
                <c:pt idx="875">
                  <c:v>40476.0</c:v>
                </c:pt>
                <c:pt idx="876">
                  <c:v>40477.0</c:v>
                </c:pt>
                <c:pt idx="877">
                  <c:v>40478.0</c:v>
                </c:pt>
                <c:pt idx="878">
                  <c:v>40479.0</c:v>
                </c:pt>
                <c:pt idx="879">
                  <c:v>40480.0</c:v>
                </c:pt>
                <c:pt idx="880">
                  <c:v>40483.0</c:v>
                </c:pt>
                <c:pt idx="881">
                  <c:v>40484.0</c:v>
                </c:pt>
                <c:pt idx="882">
                  <c:v>40485.0</c:v>
                </c:pt>
                <c:pt idx="883">
                  <c:v>40486.0</c:v>
                </c:pt>
                <c:pt idx="884">
                  <c:v>40487.0</c:v>
                </c:pt>
                <c:pt idx="885">
                  <c:v>40490.0</c:v>
                </c:pt>
                <c:pt idx="886">
                  <c:v>40491.0</c:v>
                </c:pt>
                <c:pt idx="887">
                  <c:v>40492.0</c:v>
                </c:pt>
                <c:pt idx="888">
                  <c:v>40493.0</c:v>
                </c:pt>
                <c:pt idx="889">
                  <c:v>40494.0</c:v>
                </c:pt>
                <c:pt idx="890">
                  <c:v>40497.0</c:v>
                </c:pt>
                <c:pt idx="891">
                  <c:v>40498.0</c:v>
                </c:pt>
                <c:pt idx="892">
                  <c:v>40499.0</c:v>
                </c:pt>
                <c:pt idx="893">
                  <c:v>40500.0</c:v>
                </c:pt>
                <c:pt idx="894">
                  <c:v>40501.0</c:v>
                </c:pt>
                <c:pt idx="895">
                  <c:v>40504.0</c:v>
                </c:pt>
                <c:pt idx="896">
                  <c:v>40505.0</c:v>
                </c:pt>
                <c:pt idx="897">
                  <c:v>40506.0</c:v>
                </c:pt>
                <c:pt idx="898">
                  <c:v>40507.0</c:v>
                </c:pt>
                <c:pt idx="899">
                  <c:v>40508.0</c:v>
                </c:pt>
                <c:pt idx="900">
                  <c:v>40511.0</c:v>
                </c:pt>
                <c:pt idx="901">
                  <c:v>40512.0</c:v>
                </c:pt>
                <c:pt idx="902">
                  <c:v>40513.0</c:v>
                </c:pt>
                <c:pt idx="903">
                  <c:v>40514.0</c:v>
                </c:pt>
                <c:pt idx="904">
                  <c:v>40515.0</c:v>
                </c:pt>
                <c:pt idx="905">
                  <c:v>40518.0</c:v>
                </c:pt>
                <c:pt idx="906">
                  <c:v>40519.0</c:v>
                </c:pt>
                <c:pt idx="907">
                  <c:v>40520.0</c:v>
                </c:pt>
                <c:pt idx="908">
                  <c:v>40525.0</c:v>
                </c:pt>
                <c:pt idx="909">
                  <c:v>40526.0</c:v>
                </c:pt>
                <c:pt idx="910">
                  <c:v>40527.0</c:v>
                </c:pt>
                <c:pt idx="911">
                  <c:v>40528.0</c:v>
                </c:pt>
                <c:pt idx="912">
                  <c:v>40529.0</c:v>
                </c:pt>
                <c:pt idx="913">
                  <c:v>40532.0</c:v>
                </c:pt>
                <c:pt idx="914">
                  <c:v>40533.0</c:v>
                </c:pt>
                <c:pt idx="915">
                  <c:v>40534.0</c:v>
                </c:pt>
                <c:pt idx="916">
                  <c:v>40535.0</c:v>
                </c:pt>
                <c:pt idx="917">
                  <c:v>40536.0</c:v>
                </c:pt>
                <c:pt idx="918">
                  <c:v>40539.0</c:v>
                </c:pt>
                <c:pt idx="919">
                  <c:v>40540.0</c:v>
                </c:pt>
                <c:pt idx="920">
                  <c:v>40541.0</c:v>
                </c:pt>
                <c:pt idx="921">
                  <c:v>40542.0</c:v>
                </c:pt>
                <c:pt idx="922">
                  <c:v>40543.0</c:v>
                </c:pt>
                <c:pt idx="923">
                  <c:v>40546.0</c:v>
                </c:pt>
                <c:pt idx="924">
                  <c:v>40547.0</c:v>
                </c:pt>
                <c:pt idx="925">
                  <c:v>40548.0</c:v>
                </c:pt>
                <c:pt idx="926">
                  <c:v>40549.0</c:v>
                </c:pt>
                <c:pt idx="927">
                  <c:v>40550.0</c:v>
                </c:pt>
                <c:pt idx="928">
                  <c:v>40553.0</c:v>
                </c:pt>
                <c:pt idx="929">
                  <c:v>40554.0</c:v>
                </c:pt>
                <c:pt idx="930">
                  <c:v>40555.0</c:v>
                </c:pt>
                <c:pt idx="931">
                  <c:v>40556.0</c:v>
                </c:pt>
                <c:pt idx="932">
                  <c:v>40557.0</c:v>
                </c:pt>
                <c:pt idx="933">
                  <c:v>40560.0</c:v>
                </c:pt>
                <c:pt idx="934">
                  <c:v>40561.0</c:v>
                </c:pt>
                <c:pt idx="935">
                  <c:v>40562.0</c:v>
                </c:pt>
                <c:pt idx="936">
                  <c:v>40563.0</c:v>
                </c:pt>
                <c:pt idx="937">
                  <c:v>40564.0</c:v>
                </c:pt>
                <c:pt idx="938">
                  <c:v>40567.0</c:v>
                </c:pt>
                <c:pt idx="939">
                  <c:v>40568.0</c:v>
                </c:pt>
                <c:pt idx="940">
                  <c:v>40569.0</c:v>
                </c:pt>
                <c:pt idx="941">
                  <c:v>40570.0</c:v>
                </c:pt>
                <c:pt idx="942">
                  <c:v>40571.0</c:v>
                </c:pt>
                <c:pt idx="943">
                  <c:v>40574.0</c:v>
                </c:pt>
                <c:pt idx="944">
                  <c:v>40575.0</c:v>
                </c:pt>
                <c:pt idx="945">
                  <c:v>40576.0</c:v>
                </c:pt>
                <c:pt idx="946">
                  <c:v>40577.0</c:v>
                </c:pt>
                <c:pt idx="947">
                  <c:v>40578.0</c:v>
                </c:pt>
                <c:pt idx="948">
                  <c:v>40581.0</c:v>
                </c:pt>
                <c:pt idx="949">
                  <c:v>40582.0</c:v>
                </c:pt>
                <c:pt idx="950">
                  <c:v>40583.0</c:v>
                </c:pt>
                <c:pt idx="951">
                  <c:v>40584.0</c:v>
                </c:pt>
                <c:pt idx="952">
                  <c:v>40585.0</c:v>
                </c:pt>
                <c:pt idx="953">
                  <c:v>40588.0</c:v>
                </c:pt>
                <c:pt idx="954">
                  <c:v>40589.0</c:v>
                </c:pt>
                <c:pt idx="955">
                  <c:v>40590.0</c:v>
                </c:pt>
                <c:pt idx="956">
                  <c:v>40591.0</c:v>
                </c:pt>
                <c:pt idx="957">
                  <c:v>40592.0</c:v>
                </c:pt>
                <c:pt idx="958">
                  <c:v>40595.0</c:v>
                </c:pt>
                <c:pt idx="959">
                  <c:v>40596.0</c:v>
                </c:pt>
                <c:pt idx="960">
                  <c:v>40597.0</c:v>
                </c:pt>
                <c:pt idx="961">
                  <c:v>40598.0</c:v>
                </c:pt>
                <c:pt idx="962">
                  <c:v>40599.0</c:v>
                </c:pt>
                <c:pt idx="963">
                  <c:v>40602.0</c:v>
                </c:pt>
                <c:pt idx="964">
                  <c:v>40603.0</c:v>
                </c:pt>
                <c:pt idx="965">
                  <c:v>40604.0</c:v>
                </c:pt>
                <c:pt idx="966">
                  <c:v>40605.0</c:v>
                </c:pt>
                <c:pt idx="967">
                  <c:v>40606.0</c:v>
                </c:pt>
                <c:pt idx="968">
                  <c:v>40609.0</c:v>
                </c:pt>
                <c:pt idx="969">
                  <c:v>40610.0</c:v>
                </c:pt>
                <c:pt idx="970">
                  <c:v>40611.0</c:v>
                </c:pt>
                <c:pt idx="971">
                  <c:v>40612.0</c:v>
                </c:pt>
                <c:pt idx="972">
                  <c:v>40613.0</c:v>
                </c:pt>
                <c:pt idx="973">
                  <c:v>40616.0</c:v>
                </c:pt>
                <c:pt idx="974">
                  <c:v>40617.0</c:v>
                </c:pt>
                <c:pt idx="975">
                  <c:v>40618.0</c:v>
                </c:pt>
                <c:pt idx="976">
                  <c:v>40619.0</c:v>
                </c:pt>
                <c:pt idx="977">
                  <c:v>40620.0</c:v>
                </c:pt>
                <c:pt idx="978">
                  <c:v>40623.0</c:v>
                </c:pt>
                <c:pt idx="979">
                  <c:v>40624.0</c:v>
                </c:pt>
                <c:pt idx="980">
                  <c:v>40625.0</c:v>
                </c:pt>
                <c:pt idx="981">
                  <c:v>40626.0</c:v>
                </c:pt>
                <c:pt idx="982">
                  <c:v>40627.0</c:v>
                </c:pt>
                <c:pt idx="983">
                  <c:v>40630.0</c:v>
                </c:pt>
                <c:pt idx="984">
                  <c:v>40631.0</c:v>
                </c:pt>
                <c:pt idx="985">
                  <c:v>40632.0</c:v>
                </c:pt>
                <c:pt idx="986">
                  <c:v>40633.0</c:v>
                </c:pt>
                <c:pt idx="987">
                  <c:v>40634.0</c:v>
                </c:pt>
                <c:pt idx="988">
                  <c:v>40637.0</c:v>
                </c:pt>
                <c:pt idx="989">
                  <c:v>40638.0</c:v>
                </c:pt>
                <c:pt idx="990">
                  <c:v>40639.0</c:v>
                </c:pt>
                <c:pt idx="991">
                  <c:v>40640.0</c:v>
                </c:pt>
                <c:pt idx="992">
                  <c:v>40641.0</c:v>
                </c:pt>
                <c:pt idx="993">
                  <c:v>40644.0</c:v>
                </c:pt>
                <c:pt idx="994">
                  <c:v>40645.0</c:v>
                </c:pt>
                <c:pt idx="995">
                  <c:v>40646.0</c:v>
                </c:pt>
                <c:pt idx="996">
                  <c:v>40647.0</c:v>
                </c:pt>
                <c:pt idx="997">
                  <c:v>40648.0</c:v>
                </c:pt>
                <c:pt idx="998">
                  <c:v>40651.0</c:v>
                </c:pt>
                <c:pt idx="999">
                  <c:v>40652.0</c:v>
                </c:pt>
                <c:pt idx="1000">
                  <c:v>40653.0</c:v>
                </c:pt>
                <c:pt idx="1001">
                  <c:v>40654.0</c:v>
                </c:pt>
                <c:pt idx="1002">
                  <c:v>40655.0</c:v>
                </c:pt>
                <c:pt idx="1003">
                  <c:v>40658.0</c:v>
                </c:pt>
                <c:pt idx="1004">
                  <c:v>40659.0</c:v>
                </c:pt>
                <c:pt idx="1005">
                  <c:v>40660.0</c:v>
                </c:pt>
                <c:pt idx="1006">
                  <c:v>40661.0</c:v>
                </c:pt>
                <c:pt idx="1007">
                  <c:v>40662.0</c:v>
                </c:pt>
                <c:pt idx="1008">
                  <c:v>40665.0</c:v>
                </c:pt>
                <c:pt idx="1009">
                  <c:v>40666.0</c:v>
                </c:pt>
                <c:pt idx="1010">
                  <c:v>40667.0</c:v>
                </c:pt>
                <c:pt idx="1011">
                  <c:v>40668.0</c:v>
                </c:pt>
                <c:pt idx="1012">
                  <c:v>40669.0</c:v>
                </c:pt>
                <c:pt idx="1013">
                  <c:v>40672.0</c:v>
                </c:pt>
                <c:pt idx="1014">
                  <c:v>40673.0</c:v>
                </c:pt>
                <c:pt idx="1015">
                  <c:v>40674.0</c:v>
                </c:pt>
                <c:pt idx="1016">
                  <c:v>40675.0</c:v>
                </c:pt>
                <c:pt idx="1017">
                  <c:v>40676.0</c:v>
                </c:pt>
                <c:pt idx="1018">
                  <c:v>40679.0</c:v>
                </c:pt>
                <c:pt idx="1019">
                  <c:v>40680.0</c:v>
                </c:pt>
                <c:pt idx="1020">
                  <c:v>40681.0</c:v>
                </c:pt>
                <c:pt idx="1021">
                  <c:v>40682.0</c:v>
                </c:pt>
                <c:pt idx="1022">
                  <c:v>40683.0</c:v>
                </c:pt>
                <c:pt idx="1023">
                  <c:v>40686.0</c:v>
                </c:pt>
                <c:pt idx="1024">
                  <c:v>40687.0</c:v>
                </c:pt>
                <c:pt idx="1025">
                  <c:v>40688.0</c:v>
                </c:pt>
                <c:pt idx="1026">
                  <c:v>40689.0</c:v>
                </c:pt>
                <c:pt idx="1027">
                  <c:v>40690.0</c:v>
                </c:pt>
                <c:pt idx="1028">
                  <c:v>40693.0</c:v>
                </c:pt>
                <c:pt idx="1029">
                  <c:v>40694.0</c:v>
                </c:pt>
                <c:pt idx="1030">
                  <c:v>40695.0</c:v>
                </c:pt>
                <c:pt idx="1031">
                  <c:v>40696.0</c:v>
                </c:pt>
                <c:pt idx="1032">
                  <c:v>40697.0</c:v>
                </c:pt>
                <c:pt idx="1033">
                  <c:v>40700.0</c:v>
                </c:pt>
                <c:pt idx="1034">
                  <c:v>40701.0</c:v>
                </c:pt>
                <c:pt idx="1035">
                  <c:v>40702.0</c:v>
                </c:pt>
                <c:pt idx="1036">
                  <c:v>40703.0</c:v>
                </c:pt>
                <c:pt idx="1037">
                  <c:v>40704.0</c:v>
                </c:pt>
                <c:pt idx="1038">
                  <c:v>40707.0</c:v>
                </c:pt>
                <c:pt idx="1039">
                  <c:v>40708.0</c:v>
                </c:pt>
                <c:pt idx="1040">
                  <c:v>40709.0</c:v>
                </c:pt>
                <c:pt idx="1041">
                  <c:v>40710.0</c:v>
                </c:pt>
                <c:pt idx="1042">
                  <c:v>40711.0</c:v>
                </c:pt>
                <c:pt idx="1043">
                  <c:v>40714.0</c:v>
                </c:pt>
                <c:pt idx="1044">
                  <c:v>40715.0</c:v>
                </c:pt>
                <c:pt idx="1045">
                  <c:v>40716.0</c:v>
                </c:pt>
                <c:pt idx="1046">
                  <c:v>40717.0</c:v>
                </c:pt>
                <c:pt idx="1047">
                  <c:v>40718.0</c:v>
                </c:pt>
                <c:pt idx="1048">
                  <c:v>40721.0</c:v>
                </c:pt>
                <c:pt idx="1049">
                  <c:v>40722.0</c:v>
                </c:pt>
                <c:pt idx="1050">
                  <c:v>40723.0</c:v>
                </c:pt>
                <c:pt idx="1051">
                  <c:v>40724.0</c:v>
                </c:pt>
                <c:pt idx="1052">
                  <c:v>40725.0</c:v>
                </c:pt>
                <c:pt idx="1053">
                  <c:v>40728.0</c:v>
                </c:pt>
                <c:pt idx="1054">
                  <c:v>40729.0</c:v>
                </c:pt>
                <c:pt idx="1055">
                  <c:v>40730.0</c:v>
                </c:pt>
                <c:pt idx="1056">
                  <c:v>40731.0</c:v>
                </c:pt>
                <c:pt idx="1057">
                  <c:v>40732.0</c:v>
                </c:pt>
                <c:pt idx="1058">
                  <c:v>40735.0</c:v>
                </c:pt>
                <c:pt idx="1059">
                  <c:v>40736.0</c:v>
                </c:pt>
                <c:pt idx="1060">
                  <c:v>40737.0</c:v>
                </c:pt>
                <c:pt idx="1061">
                  <c:v>40738.0</c:v>
                </c:pt>
                <c:pt idx="1062">
                  <c:v>40739.0</c:v>
                </c:pt>
                <c:pt idx="1063">
                  <c:v>40742.0</c:v>
                </c:pt>
                <c:pt idx="1064">
                  <c:v>40743.0</c:v>
                </c:pt>
                <c:pt idx="1065">
                  <c:v>40744.0</c:v>
                </c:pt>
                <c:pt idx="1066">
                  <c:v>40745.0</c:v>
                </c:pt>
                <c:pt idx="1067">
                  <c:v>40746.0</c:v>
                </c:pt>
                <c:pt idx="1068">
                  <c:v>40749.0</c:v>
                </c:pt>
                <c:pt idx="1069">
                  <c:v>40750.0</c:v>
                </c:pt>
                <c:pt idx="1070">
                  <c:v>40751.0</c:v>
                </c:pt>
                <c:pt idx="1071">
                  <c:v>40752.0</c:v>
                </c:pt>
                <c:pt idx="1072">
                  <c:v>40753.0</c:v>
                </c:pt>
                <c:pt idx="1073">
                  <c:v>40756.0</c:v>
                </c:pt>
                <c:pt idx="1074">
                  <c:v>40757.0</c:v>
                </c:pt>
                <c:pt idx="1075">
                  <c:v>40758.0</c:v>
                </c:pt>
                <c:pt idx="1076">
                  <c:v>40759.0</c:v>
                </c:pt>
                <c:pt idx="1077">
                  <c:v>40760.0</c:v>
                </c:pt>
                <c:pt idx="1078">
                  <c:v>40763.0</c:v>
                </c:pt>
                <c:pt idx="1079">
                  <c:v>40764.0</c:v>
                </c:pt>
                <c:pt idx="1080">
                  <c:v>40765.0</c:v>
                </c:pt>
                <c:pt idx="1081">
                  <c:v>40766.0</c:v>
                </c:pt>
                <c:pt idx="1082">
                  <c:v>40767.0</c:v>
                </c:pt>
                <c:pt idx="1083">
                  <c:v>40770.0</c:v>
                </c:pt>
                <c:pt idx="1084">
                  <c:v>40771.0</c:v>
                </c:pt>
                <c:pt idx="1085">
                  <c:v>40772.0</c:v>
                </c:pt>
                <c:pt idx="1086">
                  <c:v>40773.0</c:v>
                </c:pt>
                <c:pt idx="1087">
                  <c:v>40774.0</c:v>
                </c:pt>
                <c:pt idx="1088">
                  <c:v>40777.0</c:v>
                </c:pt>
                <c:pt idx="1089">
                  <c:v>40779.0</c:v>
                </c:pt>
                <c:pt idx="1090">
                  <c:v>40780.0</c:v>
                </c:pt>
                <c:pt idx="1091">
                  <c:v>40781.0</c:v>
                </c:pt>
                <c:pt idx="1092">
                  <c:v>40784.0</c:v>
                </c:pt>
                <c:pt idx="1093">
                  <c:v>40785.0</c:v>
                </c:pt>
                <c:pt idx="1094">
                  <c:v>40786.0</c:v>
                </c:pt>
                <c:pt idx="1095">
                  <c:v>40787.0</c:v>
                </c:pt>
                <c:pt idx="1096">
                  <c:v>40788.0</c:v>
                </c:pt>
                <c:pt idx="1097">
                  <c:v>40791.0</c:v>
                </c:pt>
                <c:pt idx="1098">
                  <c:v>40792.0</c:v>
                </c:pt>
                <c:pt idx="1099">
                  <c:v>40793.0</c:v>
                </c:pt>
                <c:pt idx="1100">
                  <c:v>40794.0</c:v>
                </c:pt>
                <c:pt idx="1101">
                  <c:v>40795.0</c:v>
                </c:pt>
                <c:pt idx="1102">
                  <c:v>40798.0</c:v>
                </c:pt>
                <c:pt idx="1103">
                  <c:v>40799.0</c:v>
                </c:pt>
                <c:pt idx="1104">
                  <c:v>40800.0</c:v>
                </c:pt>
                <c:pt idx="1105">
                  <c:v>40801.0</c:v>
                </c:pt>
                <c:pt idx="1106">
                  <c:v>40802.0</c:v>
                </c:pt>
                <c:pt idx="1107">
                  <c:v>40805.0</c:v>
                </c:pt>
                <c:pt idx="1108">
                  <c:v>40806.0</c:v>
                </c:pt>
                <c:pt idx="1109">
                  <c:v>40807.0</c:v>
                </c:pt>
                <c:pt idx="1110">
                  <c:v>40808.0</c:v>
                </c:pt>
                <c:pt idx="1111">
                  <c:v>40809.0</c:v>
                </c:pt>
                <c:pt idx="1112">
                  <c:v>40812.0</c:v>
                </c:pt>
                <c:pt idx="1113">
                  <c:v>40813.0</c:v>
                </c:pt>
                <c:pt idx="1114">
                  <c:v>40814.0</c:v>
                </c:pt>
                <c:pt idx="1115">
                  <c:v>40815.0</c:v>
                </c:pt>
                <c:pt idx="1116">
                  <c:v>40816.0</c:v>
                </c:pt>
                <c:pt idx="1117">
                  <c:v>40820.0</c:v>
                </c:pt>
                <c:pt idx="1118">
                  <c:v>40821.0</c:v>
                </c:pt>
                <c:pt idx="1119">
                  <c:v>40822.0</c:v>
                </c:pt>
                <c:pt idx="1120">
                  <c:v>40823.0</c:v>
                </c:pt>
                <c:pt idx="1121">
                  <c:v>40826.0</c:v>
                </c:pt>
                <c:pt idx="1122">
                  <c:v>40827.0</c:v>
                </c:pt>
                <c:pt idx="1123">
                  <c:v>40828.0</c:v>
                </c:pt>
                <c:pt idx="1124">
                  <c:v>40829.0</c:v>
                </c:pt>
                <c:pt idx="1125">
                  <c:v>40830.0</c:v>
                </c:pt>
                <c:pt idx="1126">
                  <c:v>40833.0</c:v>
                </c:pt>
                <c:pt idx="1127">
                  <c:v>40834.0</c:v>
                </c:pt>
                <c:pt idx="1128">
                  <c:v>40835.0</c:v>
                </c:pt>
                <c:pt idx="1129">
                  <c:v>40836.0</c:v>
                </c:pt>
                <c:pt idx="1130">
                  <c:v>40837.0</c:v>
                </c:pt>
                <c:pt idx="1131">
                  <c:v>40840.0</c:v>
                </c:pt>
                <c:pt idx="1132">
                  <c:v>40841.0</c:v>
                </c:pt>
                <c:pt idx="1133">
                  <c:v>40842.0</c:v>
                </c:pt>
                <c:pt idx="1134">
                  <c:v>40843.0</c:v>
                </c:pt>
                <c:pt idx="1135">
                  <c:v>40844.0</c:v>
                </c:pt>
                <c:pt idx="1136">
                  <c:v>40847.0</c:v>
                </c:pt>
                <c:pt idx="1137">
                  <c:v>40848.0</c:v>
                </c:pt>
                <c:pt idx="1138">
                  <c:v>40849.0</c:v>
                </c:pt>
                <c:pt idx="1139">
                  <c:v>40850.0</c:v>
                </c:pt>
                <c:pt idx="1140">
                  <c:v>40851.0</c:v>
                </c:pt>
                <c:pt idx="1141">
                  <c:v>40854.0</c:v>
                </c:pt>
                <c:pt idx="1142">
                  <c:v>40855.0</c:v>
                </c:pt>
                <c:pt idx="1143">
                  <c:v>40856.0</c:v>
                </c:pt>
                <c:pt idx="1144">
                  <c:v>40857.0</c:v>
                </c:pt>
                <c:pt idx="1145">
                  <c:v>40858.0</c:v>
                </c:pt>
                <c:pt idx="1146">
                  <c:v>40861.0</c:v>
                </c:pt>
                <c:pt idx="1147">
                  <c:v>40862.0</c:v>
                </c:pt>
                <c:pt idx="1148">
                  <c:v>40863.0</c:v>
                </c:pt>
                <c:pt idx="1149">
                  <c:v>40864.0</c:v>
                </c:pt>
                <c:pt idx="1150">
                  <c:v>40865.0</c:v>
                </c:pt>
                <c:pt idx="1151">
                  <c:v>40868.0</c:v>
                </c:pt>
                <c:pt idx="1152">
                  <c:v>40869.0</c:v>
                </c:pt>
                <c:pt idx="1153">
                  <c:v>40870.0</c:v>
                </c:pt>
                <c:pt idx="1154">
                  <c:v>40871.0</c:v>
                </c:pt>
                <c:pt idx="1155">
                  <c:v>40872.0</c:v>
                </c:pt>
                <c:pt idx="1156">
                  <c:v>40875.0</c:v>
                </c:pt>
                <c:pt idx="1157">
                  <c:v>40876.0</c:v>
                </c:pt>
                <c:pt idx="1158">
                  <c:v>40877.0</c:v>
                </c:pt>
                <c:pt idx="1159">
                  <c:v>40878.0</c:v>
                </c:pt>
                <c:pt idx="1160">
                  <c:v>40879.0</c:v>
                </c:pt>
                <c:pt idx="1161">
                  <c:v>40882.0</c:v>
                </c:pt>
                <c:pt idx="1162">
                  <c:v>40883.0</c:v>
                </c:pt>
                <c:pt idx="1163">
                  <c:v>40884.0</c:v>
                </c:pt>
                <c:pt idx="1164">
                  <c:v>40885.0</c:v>
                </c:pt>
                <c:pt idx="1165">
                  <c:v>40886.0</c:v>
                </c:pt>
                <c:pt idx="1166">
                  <c:v>40889.0</c:v>
                </c:pt>
                <c:pt idx="1167">
                  <c:v>40890.0</c:v>
                </c:pt>
                <c:pt idx="1168">
                  <c:v>40891.0</c:v>
                </c:pt>
                <c:pt idx="1169">
                  <c:v>40892.0</c:v>
                </c:pt>
                <c:pt idx="1170">
                  <c:v>40893.0</c:v>
                </c:pt>
                <c:pt idx="1171">
                  <c:v>40896.0</c:v>
                </c:pt>
                <c:pt idx="1172">
                  <c:v>40897.0</c:v>
                </c:pt>
                <c:pt idx="1173">
                  <c:v>40898.0</c:v>
                </c:pt>
                <c:pt idx="1174">
                  <c:v>40899.0</c:v>
                </c:pt>
                <c:pt idx="1175">
                  <c:v>40900.0</c:v>
                </c:pt>
                <c:pt idx="1176">
                  <c:v>40903.0</c:v>
                </c:pt>
                <c:pt idx="1177">
                  <c:v>40904.0</c:v>
                </c:pt>
                <c:pt idx="1178">
                  <c:v>40905.0</c:v>
                </c:pt>
                <c:pt idx="1179">
                  <c:v>40906.0</c:v>
                </c:pt>
                <c:pt idx="1180">
                  <c:v>40907.0</c:v>
                </c:pt>
                <c:pt idx="1181">
                  <c:v>40910.0</c:v>
                </c:pt>
                <c:pt idx="1182">
                  <c:v>40911.0</c:v>
                </c:pt>
                <c:pt idx="1183">
                  <c:v>40912.0</c:v>
                </c:pt>
                <c:pt idx="1184">
                  <c:v>40913.0</c:v>
                </c:pt>
                <c:pt idx="1185">
                  <c:v>40914.0</c:v>
                </c:pt>
                <c:pt idx="1186">
                  <c:v>40917.0</c:v>
                </c:pt>
                <c:pt idx="1187">
                  <c:v>40918.0</c:v>
                </c:pt>
                <c:pt idx="1188">
                  <c:v>40919.0</c:v>
                </c:pt>
                <c:pt idx="1189">
                  <c:v>40920.0</c:v>
                </c:pt>
                <c:pt idx="1190">
                  <c:v>40921.0</c:v>
                </c:pt>
                <c:pt idx="1191">
                  <c:v>40924.0</c:v>
                </c:pt>
                <c:pt idx="1192">
                  <c:v>40925.0</c:v>
                </c:pt>
                <c:pt idx="1193">
                  <c:v>40926.0</c:v>
                </c:pt>
                <c:pt idx="1194">
                  <c:v>40927.0</c:v>
                </c:pt>
                <c:pt idx="1195">
                  <c:v>40928.0</c:v>
                </c:pt>
                <c:pt idx="1196">
                  <c:v>40931.0</c:v>
                </c:pt>
                <c:pt idx="1197">
                  <c:v>40932.0</c:v>
                </c:pt>
                <c:pt idx="1198">
                  <c:v>40933.0</c:v>
                </c:pt>
                <c:pt idx="1199">
                  <c:v>40934.0</c:v>
                </c:pt>
                <c:pt idx="1200">
                  <c:v>40935.0</c:v>
                </c:pt>
                <c:pt idx="1201">
                  <c:v>40938.0</c:v>
                </c:pt>
                <c:pt idx="1202">
                  <c:v>40939.0</c:v>
                </c:pt>
                <c:pt idx="1203">
                  <c:v>40940.0</c:v>
                </c:pt>
                <c:pt idx="1204">
                  <c:v>40941.0</c:v>
                </c:pt>
                <c:pt idx="1205">
                  <c:v>40942.0</c:v>
                </c:pt>
                <c:pt idx="1206">
                  <c:v>40945.0</c:v>
                </c:pt>
                <c:pt idx="1207">
                  <c:v>40946.0</c:v>
                </c:pt>
                <c:pt idx="1208">
                  <c:v>40947.0</c:v>
                </c:pt>
                <c:pt idx="1209">
                  <c:v>40948.0</c:v>
                </c:pt>
                <c:pt idx="1210">
                  <c:v>40949.0</c:v>
                </c:pt>
                <c:pt idx="1211">
                  <c:v>40952.0</c:v>
                </c:pt>
                <c:pt idx="1212">
                  <c:v>40953.0</c:v>
                </c:pt>
                <c:pt idx="1213">
                  <c:v>40954.0</c:v>
                </c:pt>
                <c:pt idx="1214">
                  <c:v>40955.0</c:v>
                </c:pt>
                <c:pt idx="1215">
                  <c:v>40956.0</c:v>
                </c:pt>
                <c:pt idx="1216">
                  <c:v>40959.0</c:v>
                </c:pt>
                <c:pt idx="1217">
                  <c:v>40960.0</c:v>
                </c:pt>
                <c:pt idx="1218">
                  <c:v>40961.0</c:v>
                </c:pt>
                <c:pt idx="1219">
                  <c:v>40962.0</c:v>
                </c:pt>
                <c:pt idx="1220">
                  <c:v>40963.0</c:v>
                </c:pt>
                <c:pt idx="1221">
                  <c:v>40966.0</c:v>
                </c:pt>
                <c:pt idx="1222">
                  <c:v>40967.0</c:v>
                </c:pt>
                <c:pt idx="1223">
                  <c:v>40968.0</c:v>
                </c:pt>
                <c:pt idx="1224">
                  <c:v>40969.0</c:v>
                </c:pt>
                <c:pt idx="1225">
                  <c:v>40970.0</c:v>
                </c:pt>
                <c:pt idx="1226">
                  <c:v>40973.0</c:v>
                </c:pt>
                <c:pt idx="1227">
                  <c:v>40974.0</c:v>
                </c:pt>
                <c:pt idx="1228">
                  <c:v>40975.0</c:v>
                </c:pt>
                <c:pt idx="1229">
                  <c:v>40976.0</c:v>
                </c:pt>
                <c:pt idx="1230">
                  <c:v>40977.0</c:v>
                </c:pt>
                <c:pt idx="1231">
                  <c:v>40980.0</c:v>
                </c:pt>
                <c:pt idx="1232">
                  <c:v>40981.0</c:v>
                </c:pt>
                <c:pt idx="1233">
                  <c:v>40982.0</c:v>
                </c:pt>
                <c:pt idx="1234">
                  <c:v>40983.0</c:v>
                </c:pt>
                <c:pt idx="1235">
                  <c:v>40984.0</c:v>
                </c:pt>
                <c:pt idx="1236">
                  <c:v>40987.0</c:v>
                </c:pt>
                <c:pt idx="1237">
                  <c:v>40988.0</c:v>
                </c:pt>
                <c:pt idx="1238">
                  <c:v>40989.0</c:v>
                </c:pt>
                <c:pt idx="1239">
                  <c:v>40990.0</c:v>
                </c:pt>
                <c:pt idx="1240">
                  <c:v>40991.0</c:v>
                </c:pt>
                <c:pt idx="1241">
                  <c:v>40994.0</c:v>
                </c:pt>
                <c:pt idx="1242">
                  <c:v>40995.0</c:v>
                </c:pt>
                <c:pt idx="1243">
                  <c:v>40996.0</c:v>
                </c:pt>
                <c:pt idx="1244">
                  <c:v>40997.0</c:v>
                </c:pt>
                <c:pt idx="1245">
                  <c:v>40998.0</c:v>
                </c:pt>
                <c:pt idx="1246">
                  <c:v>41001.0</c:v>
                </c:pt>
                <c:pt idx="1247">
                  <c:v>41002.0</c:v>
                </c:pt>
                <c:pt idx="1248">
                  <c:v>41003.0</c:v>
                </c:pt>
                <c:pt idx="1249">
                  <c:v>41004.0</c:v>
                </c:pt>
                <c:pt idx="1250">
                  <c:v>41005.0</c:v>
                </c:pt>
                <c:pt idx="1251">
                  <c:v>41008.0</c:v>
                </c:pt>
                <c:pt idx="1252">
                  <c:v>41009.0</c:v>
                </c:pt>
                <c:pt idx="1253">
                  <c:v>41010.0</c:v>
                </c:pt>
                <c:pt idx="1254">
                  <c:v>41011.0</c:v>
                </c:pt>
                <c:pt idx="1255">
                  <c:v>41012.0</c:v>
                </c:pt>
                <c:pt idx="1256">
                  <c:v>41015.0</c:v>
                </c:pt>
                <c:pt idx="1257">
                  <c:v>41016.0</c:v>
                </c:pt>
                <c:pt idx="1258">
                  <c:v>41017.0</c:v>
                </c:pt>
                <c:pt idx="1259">
                  <c:v>41018.0</c:v>
                </c:pt>
                <c:pt idx="1260">
                  <c:v>41019.0</c:v>
                </c:pt>
                <c:pt idx="1261">
                  <c:v>41022.0</c:v>
                </c:pt>
                <c:pt idx="1262">
                  <c:v>41023.0</c:v>
                </c:pt>
                <c:pt idx="1263">
                  <c:v>41024.0</c:v>
                </c:pt>
                <c:pt idx="1264">
                  <c:v>41025.0</c:v>
                </c:pt>
                <c:pt idx="1265">
                  <c:v>41026.0</c:v>
                </c:pt>
                <c:pt idx="1266">
                  <c:v>41029.0</c:v>
                </c:pt>
                <c:pt idx="1267">
                  <c:v>41030.0</c:v>
                </c:pt>
                <c:pt idx="1268">
                  <c:v>41031.0</c:v>
                </c:pt>
                <c:pt idx="1269">
                  <c:v>41032.0</c:v>
                </c:pt>
                <c:pt idx="1270">
                  <c:v>41033.0</c:v>
                </c:pt>
                <c:pt idx="1271">
                  <c:v>41036.0</c:v>
                </c:pt>
                <c:pt idx="1272">
                  <c:v>41037.0</c:v>
                </c:pt>
                <c:pt idx="1273">
                  <c:v>41038.0</c:v>
                </c:pt>
                <c:pt idx="1274">
                  <c:v>41039.0</c:v>
                </c:pt>
                <c:pt idx="1275">
                  <c:v>41040.0</c:v>
                </c:pt>
                <c:pt idx="1276">
                  <c:v>41043.0</c:v>
                </c:pt>
                <c:pt idx="1277">
                  <c:v>41044.0</c:v>
                </c:pt>
                <c:pt idx="1278">
                  <c:v>41045.0</c:v>
                </c:pt>
                <c:pt idx="1279">
                  <c:v>41046.0</c:v>
                </c:pt>
                <c:pt idx="1280">
                  <c:v>41047.0</c:v>
                </c:pt>
                <c:pt idx="1281">
                  <c:v>41050.0</c:v>
                </c:pt>
                <c:pt idx="1282">
                  <c:v>41051.0</c:v>
                </c:pt>
                <c:pt idx="1283">
                  <c:v>41052.0</c:v>
                </c:pt>
                <c:pt idx="1284">
                  <c:v>41053.0</c:v>
                </c:pt>
                <c:pt idx="1285">
                  <c:v>41054.0</c:v>
                </c:pt>
                <c:pt idx="1286">
                  <c:v>41057.0</c:v>
                </c:pt>
                <c:pt idx="1287">
                  <c:v>41058.0</c:v>
                </c:pt>
                <c:pt idx="1288">
                  <c:v>41059.0</c:v>
                </c:pt>
                <c:pt idx="1289">
                  <c:v>41060.0</c:v>
                </c:pt>
                <c:pt idx="1290">
                  <c:v>41061.0</c:v>
                </c:pt>
                <c:pt idx="1291">
                  <c:v>41064.0</c:v>
                </c:pt>
                <c:pt idx="1292">
                  <c:v>41065.0</c:v>
                </c:pt>
                <c:pt idx="1293">
                  <c:v>41066.0</c:v>
                </c:pt>
                <c:pt idx="1294">
                  <c:v>41067.0</c:v>
                </c:pt>
                <c:pt idx="1295">
                  <c:v>41068.0</c:v>
                </c:pt>
                <c:pt idx="1296">
                  <c:v>41071.0</c:v>
                </c:pt>
                <c:pt idx="1297">
                  <c:v>41072.0</c:v>
                </c:pt>
                <c:pt idx="1298">
                  <c:v>41073.0</c:v>
                </c:pt>
                <c:pt idx="1299">
                  <c:v>41074.0</c:v>
                </c:pt>
                <c:pt idx="1300">
                  <c:v>41075.0</c:v>
                </c:pt>
                <c:pt idx="1301">
                  <c:v>41078.0</c:v>
                </c:pt>
                <c:pt idx="1302">
                  <c:v>41079.0</c:v>
                </c:pt>
                <c:pt idx="1303">
                  <c:v>41080.0</c:v>
                </c:pt>
                <c:pt idx="1304">
                  <c:v>41081.0</c:v>
                </c:pt>
                <c:pt idx="1305">
                  <c:v>41082.0</c:v>
                </c:pt>
                <c:pt idx="1306">
                  <c:v>41085.0</c:v>
                </c:pt>
                <c:pt idx="1307">
                  <c:v>41086.0</c:v>
                </c:pt>
                <c:pt idx="1308">
                  <c:v>41087.0</c:v>
                </c:pt>
                <c:pt idx="1309">
                  <c:v>41088.0</c:v>
                </c:pt>
                <c:pt idx="1310">
                  <c:v>41089.0</c:v>
                </c:pt>
                <c:pt idx="1311">
                  <c:v>41092.0</c:v>
                </c:pt>
                <c:pt idx="1312">
                  <c:v>41093.0</c:v>
                </c:pt>
                <c:pt idx="1313">
                  <c:v>41094.0</c:v>
                </c:pt>
                <c:pt idx="1314">
                  <c:v>41095.0</c:v>
                </c:pt>
                <c:pt idx="1315">
                  <c:v>41096.0</c:v>
                </c:pt>
                <c:pt idx="1316">
                  <c:v>41099.0</c:v>
                </c:pt>
                <c:pt idx="1317">
                  <c:v>41100.0</c:v>
                </c:pt>
                <c:pt idx="1318">
                  <c:v>41101.0</c:v>
                </c:pt>
                <c:pt idx="1319">
                  <c:v>41102.0</c:v>
                </c:pt>
                <c:pt idx="1320">
                  <c:v>41103.0</c:v>
                </c:pt>
                <c:pt idx="1321">
                  <c:v>41106.0</c:v>
                </c:pt>
                <c:pt idx="1322">
                  <c:v>41107.0</c:v>
                </c:pt>
                <c:pt idx="1323">
                  <c:v>41108.0</c:v>
                </c:pt>
                <c:pt idx="1324">
                  <c:v>41109.0</c:v>
                </c:pt>
                <c:pt idx="1325">
                  <c:v>41110.0</c:v>
                </c:pt>
                <c:pt idx="1326">
                  <c:v>41113.0</c:v>
                </c:pt>
                <c:pt idx="1327">
                  <c:v>41114.0</c:v>
                </c:pt>
                <c:pt idx="1328">
                  <c:v>41115.0</c:v>
                </c:pt>
                <c:pt idx="1329">
                  <c:v>41116.0</c:v>
                </c:pt>
                <c:pt idx="1330">
                  <c:v>41117.0</c:v>
                </c:pt>
                <c:pt idx="1331">
                  <c:v>41120.0</c:v>
                </c:pt>
                <c:pt idx="1332">
                  <c:v>41121.0</c:v>
                </c:pt>
                <c:pt idx="1333">
                  <c:v>41122.0</c:v>
                </c:pt>
                <c:pt idx="1334">
                  <c:v>41123.0</c:v>
                </c:pt>
                <c:pt idx="1335">
                  <c:v>41124.0</c:v>
                </c:pt>
                <c:pt idx="1336">
                  <c:v>41127.0</c:v>
                </c:pt>
                <c:pt idx="1337">
                  <c:v>41128.0</c:v>
                </c:pt>
                <c:pt idx="1338">
                  <c:v>41129.0</c:v>
                </c:pt>
                <c:pt idx="1339">
                  <c:v>41130.0</c:v>
                </c:pt>
                <c:pt idx="1340">
                  <c:v>41131.0</c:v>
                </c:pt>
                <c:pt idx="1341">
                  <c:v>41134.0</c:v>
                </c:pt>
                <c:pt idx="1342">
                  <c:v>41135.0</c:v>
                </c:pt>
                <c:pt idx="1343">
                  <c:v>41136.0</c:v>
                </c:pt>
                <c:pt idx="1344">
                  <c:v>41137.0</c:v>
                </c:pt>
                <c:pt idx="1345">
                  <c:v>41138.0</c:v>
                </c:pt>
                <c:pt idx="1346">
                  <c:v>41141.0</c:v>
                </c:pt>
                <c:pt idx="1347">
                  <c:v>41142.0</c:v>
                </c:pt>
                <c:pt idx="1348">
                  <c:v>41143.0</c:v>
                </c:pt>
                <c:pt idx="1349">
                  <c:v>41144.0</c:v>
                </c:pt>
                <c:pt idx="1350">
                  <c:v>41145.0</c:v>
                </c:pt>
                <c:pt idx="1351">
                  <c:v>41148.0</c:v>
                </c:pt>
                <c:pt idx="1352">
                  <c:v>41149.0</c:v>
                </c:pt>
                <c:pt idx="1353">
                  <c:v>41150.0</c:v>
                </c:pt>
                <c:pt idx="1354">
                  <c:v>41151.0</c:v>
                </c:pt>
                <c:pt idx="1355">
                  <c:v>41152.0</c:v>
                </c:pt>
                <c:pt idx="1356">
                  <c:v>41155.0</c:v>
                </c:pt>
                <c:pt idx="1357">
                  <c:v>41156.0</c:v>
                </c:pt>
                <c:pt idx="1358">
                  <c:v>41157.0</c:v>
                </c:pt>
                <c:pt idx="1359">
                  <c:v>41158.0</c:v>
                </c:pt>
                <c:pt idx="1360">
                  <c:v>41159.0</c:v>
                </c:pt>
                <c:pt idx="1361">
                  <c:v>41162.0</c:v>
                </c:pt>
                <c:pt idx="1362">
                  <c:v>41163.0</c:v>
                </c:pt>
                <c:pt idx="1363">
                  <c:v>41164.0</c:v>
                </c:pt>
                <c:pt idx="1364">
                  <c:v>41165.0</c:v>
                </c:pt>
                <c:pt idx="1365">
                  <c:v>41169.0</c:v>
                </c:pt>
                <c:pt idx="1366">
                  <c:v>41170.0</c:v>
                </c:pt>
                <c:pt idx="1367">
                  <c:v>41171.0</c:v>
                </c:pt>
                <c:pt idx="1368">
                  <c:v>41173.0</c:v>
                </c:pt>
                <c:pt idx="1369">
                  <c:v>41176.0</c:v>
                </c:pt>
                <c:pt idx="1370">
                  <c:v>41177.0</c:v>
                </c:pt>
                <c:pt idx="1371">
                  <c:v>41178.0</c:v>
                </c:pt>
                <c:pt idx="1372">
                  <c:v>41179.0</c:v>
                </c:pt>
                <c:pt idx="1373">
                  <c:v>41180.0</c:v>
                </c:pt>
                <c:pt idx="1374">
                  <c:v>41183.0</c:v>
                </c:pt>
                <c:pt idx="1375">
                  <c:v>41184.0</c:v>
                </c:pt>
                <c:pt idx="1376">
                  <c:v>41185.0</c:v>
                </c:pt>
                <c:pt idx="1377">
                  <c:v>41186.0</c:v>
                </c:pt>
                <c:pt idx="1378">
                  <c:v>41187.0</c:v>
                </c:pt>
                <c:pt idx="1379">
                  <c:v>41190.0</c:v>
                </c:pt>
                <c:pt idx="1380">
                  <c:v>41191.0</c:v>
                </c:pt>
                <c:pt idx="1381">
                  <c:v>41192.0</c:v>
                </c:pt>
                <c:pt idx="1382">
                  <c:v>41193.0</c:v>
                </c:pt>
                <c:pt idx="1383">
                  <c:v>41194.0</c:v>
                </c:pt>
                <c:pt idx="1384">
                  <c:v>41197.0</c:v>
                </c:pt>
                <c:pt idx="1385">
                  <c:v>41198.0</c:v>
                </c:pt>
                <c:pt idx="1386">
                  <c:v>41199.0</c:v>
                </c:pt>
                <c:pt idx="1387">
                  <c:v>41200.0</c:v>
                </c:pt>
                <c:pt idx="1388">
                  <c:v>41201.0</c:v>
                </c:pt>
                <c:pt idx="1389">
                  <c:v>41204.0</c:v>
                </c:pt>
                <c:pt idx="1390">
                  <c:v>41205.0</c:v>
                </c:pt>
                <c:pt idx="1391">
                  <c:v>41206.0</c:v>
                </c:pt>
                <c:pt idx="1392">
                  <c:v>41207.0</c:v>
                </c:pt>
                <c:pt idx="1393">
                  <c:v>41208.0</c:v>
                </c:pt>
                <c:pt idx="1394">
                  <c:v>41211.0</c:v>
                </c:pt>
                <c:pt idx="1395">
                  <c:v>41212.0</c:v>
                </c:pt>
                <c:pt idx="1396">
                  <c:v>41213.0</c:v>
                </c:pt>
                <c:pt idx="1397">
                  <c:v>41214.0</c:v>
                </c:pt>
                <c:pt idx="1398">
                  <c:v>41215.0</c:v>
                </c:pt>
                <c:pt idx="1399">
                  <c:v>41218.0</c:v>
                </c:pt>
                <c:pt idx="1400">
                  <c:v>41219.0</c:v>
                </c:pt>
                <c:pt idx="1401">
                  <c:v>41220.0</c:v>
                </c:pt>
                <c:pt idx="1402">
                  <c:v>41221.0</c:v>
                </c:pt>
                <c:pt idx="1403">
                  <c:v>41222.0</c:v>
                </c:pt>
                <c:pt idx="1404">
                  <c:v>41225.0</c:v>
                </c:pt>
                <c:pt idx="1405">
                  <c:v>41226.0</c:v>
                </c:pt>
                <c:pt idx="1406">
                  <c:v>41227.0</c:v>
                </c:pt>
                <c:pt idx="1407">
                  <c:v>41228.0</c:v>
                </c:pt>
                <c:pt idx="1408">
                  <c:v>41229.0</c:v>
                </c:pt>
                <c:pt idx="1409">
                  <c:v>41232.0</c:v>
                </c:pt>
                <c:pt idx="1410">
                  <c:v>41233.0</c:v>
                </c:pt>
                <c:pt idx="1411">
                  <c:v>41234.0</c:v>
                </c:pt>
                <c:pt idx="1412">
                  <c:v>41235.0</c:v>
                </c:pt>
                <c:pt idx="1413">
                  <c:v>41236.0</c:v>
                </c:pt>
                <c:pt idx="1414">
                  <c:v>41239.0</c:v>
                </c:pt>
                <c:pt idx="1415">
                  <c:v>41240.0</c:v>
                </c:pt>
                <c:pt idx="1416">
                  <c:v>41241.0</c:v>
                </c:pt>
                <c:pt idx="1417">
                  <c:v>41242.0</c:v>
                </c:pt>
                <c:pt idx="1418">
                  <c:v>41243.0</c:v>
                </c:pt>
                <c:pt idx="1419">
                  <c:v>41246.0</c:v>
                </c:pt>
                <c:pt idx="1420">
                  <c:v>41247.0</c:v>
                </c:pt>
                <c:pt idx="1421">
                  <c:v>41248.0</c:v>
                </c:pt>
                <c:pt idx="1422">
                  <c:v>41249.0</c:v>
                </c:pt>
                <c:pt idx="1423">
                  <c:v>41250.0</c:v>
                </c:pt>
                <c:pt idx="1424">
                  <c:v>41253.0</c:v>
                </c:pt>
                <c:pt idx="1425">
                  <c:v>41254.0</c:v>
                </c:pt>
                <c:pt idx="1426">
                  <c:v>41255.0</c:v>
                </c:pt>
                <c:pt idx="1427">
                  <c:v>41256.0</c:v>
                </c:pt>
                <c:pt idx="1428">
                  <c:v>41257.0</c:v>
                </c:pt>
                <c:pt idx="1429">
                  <c:v>41260.0</c:v>
                </c:pt>
                <c:pt idx="1430">
                  <c:v>41261.0</c:v>
                </c:pt>
                <c:pt idx="1431">
                  <c:v>41262.0</c:v>
                </c:pt>
                <c:pt idx="1432">
                  <c:v>41263.0</c:v>
                </c:pt>
                <c:pt idx="1433">
                  <c:v>41264.0</c:v>
                </c:pt>
                <c:pt idx="1434">
                  <c:v>41267.0</c:v>
                </c:pt>
                <c:pt idx="1435">
                  <c:v>41268.0</c:v>
                </c:pt>
                <c:pt idx="1436">
                  <c:v>41269.0</c:v>
                </c:pt>
                <c:pt idx="1437">
                  <c:v>41270.0</c:v>
                </c:pt>
                <c:pt idx="1438">
                  <c:v>41271.0</c:v>
                </c:pt>
                <c:pt idx="1439">
                  <c:v>41274.0</c:v>
                </c:pt>
                <c:pt idx="1440">
                  <c:v>41275.0</c:v>
                </c:pt>
                <c:pt idx="1441">
                  <c:v>41276.0</c:v>
                </c:pt>
                <c:pt idx="1442">
                  <c:v>41277.0</c:v>
                </c:pt>
                <c:pt idx="1443">
                  <c:v>41278.0</c:v>
                </c:pt>
                <c:pt idx="1444">
                  <c:v>41281.0</c:v>
                </c:pt>
                <c:pt idx="1445">
                  <c:v>41282.0</c:v>
                </c:pt>
                <c:pt idx="1446">
                  <c:v>41283.0</c:v>
                </c:pt>
                <c:pt idx="1447">
                  <c:v>41284.0</c:v>
                </c:pt>
                <c:pt idx="1448">
                  <c:v>41285.0</c:v>
                </c:pt>
                <c:pt idx="1449">
                  <c:v>41288.0</c:v>
                </c:pt>
                <c:pt idx="1450">
                  <c:v>41289.0</c:v>
                </c:pt>
                <c:pt idx="1451">
                  <c:v>41290.0</c:v>
                </c:pt>
                <c:pt idx="1452">
                  <c:v>41291.0</c:v>
                </c:pt>
                <c:pt idx="1453">
                  <c:v>41292.0</c:v>
                </c:pt>
                <c:pt idx="1454">
                  <c:v>41295.0</c:v>
                </c:pt>
                <c:pt idx="1455">
                  <c:v>41296.0</c:v>
                </c:pt>
                <c:pt idx="1456">
                  <c:v>41297.0</c:v>
                </c:pt>
                <c:pt idx="1457">
                  <c:v>41298.0</c:v>
                </c:pt>
                <c:pt idx="1458">
                  <c:v>41299.0</c:v>
                </c:pt>
                <c:pt idx="1459">
                  <c:v>41302.0</c:v>
                </c:pt>
                <c:pt idx="1460">
                  <c:v>41303.0</c:v>
                </c:pt>
                <c:pt idx="1461">
                  <c:v>41304.0</c:v>
                </c:pt>
                <c:pt idx="1462">
                  <c:v>41305.0</c:v>
                </c:pt>
                <c:pt idx="1463">
                  <c:v>41306.0</c:v>
                </c:pt>
                <c:pt idx="1464">
                  <c:v>41309.0</c:v>
                </c:pt>
                <c:pt idx="1465">
                  <c:v>41310.0</c:v>
                </c:pt>
                <c:pt idx="1466">
                  <c:v>41311.0</c:v>
                </c:pt>
                <c:pt idx="1467">
                  <c:v>41312.0</c:v>
                </c:pt>
                <c:pt idx="1468">
                  <c:v>41313.0</c:v>
                </c:pt>
                <c:pt idx="1469">
                  <c:v>41316.0</c:v>
                </c:pt>
                <c:pt idx="1470">
                  <c:v>41317.0</c:v>
                </c:pt>
                <c:pt idx="1471">
                  <c:v>41318.0</c:v>
                </c:pt>
                <c:pt idx="1472">
                  <c:v>41319.0</c:v>
                </c:pt>
                <c:pt idx="1473">
                  <c:v>41320.0</c:v>
                </c:pt>
                <c:pt idx="1474">
                  <c:v>41323.0</c:v>
                </c:pt>
                <c:pt idx="1475">
                  <c:v>41324.0</c:v>
                </c:pt>
                <c:pt idx="1476">
                  <c:v>41325.0</c:v>
                </c:pt>
                <c:pt idx="1477">
                  <c:v>41326.0</c:v>
                </c:pt>
                <c:pt idx="1478">
                  <c:v>41327.0</c:v>
                </c:pt>
                <c:pt idx="1479">
                  <c:v>41330.0</c:v>
                </c:pt>
                <c:pt idx="1480">
                  <c:v>41331.0</c:v>
                </c:pt>
                <c:pt idx="1481">
                  <c:v>41332.0</c:v>
                </c:pt>
                <c:pt idx="1482">
                  <c:v>41333.0</c:v>
                </c:pt>
                <c:pt idx="1483">
                  <c:v>41334.0</c:v>
                </c:pt>
                <c:pt idx="1484">
                  <c:v>41337.0</c:v>
                </c:pt>
                <c:pt idx="1485">
                  <c:v>41338.0</c:v>
                </c:pt>
                <c:pt idx="1486">
                  <c:v>41339.0</c:v>
                </c:pt>
                <c:pt idx="1487">
                  <c:v>41340.0</c:v>
                </c:pt>
                <c:pt idx="1488">
                  <c:v>41341.0</c:v>
                </c:pt>
                <c:pt idx="1489">
                  <c:v>41344.0</c:v>
                </c:pt>
                <c:pt idx="1490">
                  <c:v>41345.0</c:v>
                </c:pt>
                <c:pt idx="1491">
                  <c:v>41346.0</c:v>
                </c:pt>
                <c:pt idx="1492">
                  <c:v>41347.0</c:v>
                </c:pt>
                <c:pt idx="1493">
                  <c:v>41348.0</c:v>
                </c:pt>
                <c:pt idx="1494">
                  <c:v>41351.0</c:v>
                </c:pt>
                <c:pt idx="1495">
                  <c:v>41352.0</c:v>
                </c:pt>
                <c:pt idx="1496">
                  <c:v>41353.0</c:v>
                </c:pt>
                <c:pt idx="1497">
                  <c:v>41354.0</c:v>
                </c:pt>
                <c:pt idx="1498">
                  <c:v>41355.0</c:v>
                </c:pt>
                <c:pt idx="1499">
                  <c:v>41358.0</c:v>
                </c:pt>
                <c:pt idx="1500">
                  <c:v>41359.0</c:v>
                </c:pt>
                <c:pt idx="1501">
                  <c:v>41360.0</c:v>
                </c:pt>
                <c:pt idx="1502">
                  <c:v>41361.0</c:v>
                </c:pt>
                <c:pt idx="1503">
                  <c:v>41362.0</c:v>
                </c:pt>
                <c:pt idx="1504">
                  <c:v>41365.0</c:v>
                </c:pt>
                <c:pt idx="1505">
                  <c:v>41366.0</c:v>
                </c:pt>
                <c:pt idx="1506">
                  <c:v>41367.0</c:v>
                </c:pt>
                <c:pt idx="1507">
                  <c:v>41368.0</c:v>
                </c:pt>
                <c:pt idx="1508">
                  <c:v>41369.0</c:v>
                </c:pt>
                <c:pt idx="1509">
                  <c:v>41372.0</c:v>
                </c:pt>
                <c:pt idx="1510">
                  <c:v>41373.0</c:v>
                </c:pt>
                <c:pt idx="1511">
                  <c:v>41374.0</c:v>
                </c:pt>
                <c:pt idx="1512">
                  <c:v>41375.0</c:v>
                </c:pt>
                <c:pt idx="1513">
                  <c:v>41376.0</c:v>
                </c:pt>
                <c:pt idx="1514">
                  <c:v>41379.0</c:v>
                </c:pt>
                <c:pt idx="1515">
                  <c:v>41380.0</c:v>
                </c:pt>
                <c:pt idx="1516">
                  <c:v>41381.0</c:v>
                </c:pt>
                <c:pt idx="1517">
                  <c:v>41382.0</c:v>
                </c:pt>
                <c:pt idx="1518">
                  <c:v>41383.0</c:v>
                </c:pt>
                <c:pt idx="1519">
                  <c:v>41386.0</c:v>
                </c:pt>
                <c:pt idx="1520">
                  <c:v>41387.0</c:v>
                </c:pt>
                <c:pt idx="1521">
                  <c:v>41388.0</c:v>
                </c:pt>
                <c:pt idx="1522">
                  <c:v>41389.0</c:v>
                </c:pt>
                <c:pt idx="1523">
                  <c:v>41390.0</c:v>
                </c:pt>
                <c:pt idx="1524">
                  <c:v>41393.0</c:v>
                </c:pt>
                <c:pt idx="1525">
                  <c:v>41394.0</c:v>
                </c:pt>
                <c:pt idx="1526">
                  <c:v>41395.0</c:v>
                </c:pt>
                <c:pt idx="1527">
                  <c:v>41396.0</c:v>
                </c:pt>
                <c:pt idx="1528">
                  <c:v>41397.0</c:v>
                </c:pt>
                <c:pt idx="1529">
                  <c:v>41400.0</c:v>
                </c:pt>
                <c:pt idx="1530">
                  <c:v>41401.0</c:v>
                </c:pt>
                <c:pt idx="1531">
                  <c:v>41402.0</c:v>
                </c:pt>
                <c:pt idx="1532">
                  <c:v>41403.0</c:v>
                </c:pt>
                <c:pt idx="1533">
                  <c:v>41404.0</c:v>
                </c:pt>
                <c:pt idx="1534">
                  <c:v>41407.0</c:v>
                </c:pt>
                <c:pt idx="1535">
                  <c:v>41408.0</c:v>
                </c:pt>
                <c:pt idx="1536">
                  <c:v>41409.0</c:v>
                </c:pt>
                <c:pt idx="1537">
                  <c:v>41410.0</c:v>
                </c:pt>
                <c:pt idx="1538">
                  <c:v>41411.0</c:v>
                </c:pt>
                <c:pt idx="1539">
                  <c:v>41414.0</c:v>
                </c:pt>
                <c:pt idx="1540">
                  <c:v>41415.0</c:v>
                </c:pt>
                <c:pt idx="1541">
                  <c:v>41416.0</c:v>
                </c:pt>
                <c:pt idx="1542">
                  <c:v>41417.0</c:v>
                </c:pt>
                <c:pt idx="1543">
                  <c:v>41418.0</c:v>
                </c:pt>
                <c:pt idx="1544">
                  <c:v>41421.0</c:v>
                </c:pt>
                <c:pt idx="1545">
                  <c:v>41422.0</c:v>
                </c:pt>
                <c:pt idx="1546">
                  <c:v>41423.0</c:v>
                </c:pt>
                <c:pt idx="1547">
                  <c:v>41424.0</c:v>
                </c:pt>
                <c:pt idx="1548">
                  <c:v>41425.0</c:v>
                </c:pt>
              </c:numCache>
            </c:numRef>
          </c:xVal>
          <c:yVal>
            <c:numRef>
              <c:f>'RR beta'!$L$3:$L$1551</c:f>
              <c:numCache>
                <c:formatCode>General</c:formatCode>
                <c:ptCount val="1549"/>
                <c:pt idx="66">
                  <c:v>0.0270619208384081</c:v>
                </c:pt>
                <c:pt idx="67">
                  <c:v>0.0302278241045136</c:v>
                </c:pt>
                <c:pt idx="68">
                  <c:v>0.0265865549604124</c:v>
                </c:pt>
                <c:pt idx="69">
                  <c:v>0.0230214668316821</c:v>
                </c:pt>
                <c:pt idx="70">
                  <c:v>0.0229081919356173</c:v>
                </c:pt>
                <c:pt idx="71">
                  <c:v>0.0204253643512887</c:v>
                </c:pt>
                <c:pt idx="72">
                  <c:v>0.0176731146512742</c:v>
                </c:pt>
                <c:pt idx="73">
                  <c:v>0.0187260092118644</c:v>
                </c:pt>
                <c:pt idx="74">
                  <c:v>0.0201376194028775</c:v>
                </c:pt>
                <c:pt idx="75">
                  <c:v>0.0200755347191489</c:v>
                </c:pt>
                <c:pt idx="76">
                  <c:v>0.0190789851516161</c:v>
                </c:pt>
                <c:pt idx="77">
                  <c:v>0.0197995374932436</c:v>
                </c:pt>
                <c:pt idx="78">
                  <c:v>0.022760449132344</c:v>
                </c:pt>
                <c:pt idx="79">
                  <c:v>0.0227165592899913</c:v>
                </c:pt>
                <c:pt idx="80">
                  <c:v>0.0247524888887011</c:v>
                </c:pt>
                <c:pt idx="81">
                  <c:v>0.0254161170287905</c:v>
                </c:pt>
                <c:pt idx="82">
                  <c:v>0.0232235196339792</c:v>
                </c:pt>
                <c:pt idx="83">
                  <c:v>0.0224123981252348</c:v>
                </c:pt>
                <c:pt idx="84">
                  <c:v>0.0223323986859351</c:v>
                </c:pt>
                <c:pt idx="85">
                  <c:v>0.0209985911074608</c:v>
                </c:pt>
                <c:pt idx="86">
                  <c:v>0.0194249921416104</c:v>
                </c:pt>
                <c:pt idx="87">
                  <c:v>0.0189053488785096</c:v>
                </c:pt>
                <c:pt idx="88">
                  <c:v>0.0168197330914789</c:v>
                </c:pt>
                <c:pt idx="89">
                  <c:v>0.0154895939122806</c:v>
                </c:pt>
                <c:pt idx="90">
                  <c:v>0.0122369614904522</c:v>
                </c:pt>
                <c:pt idx="91">
                  <c:v>0.00393610296294438</c:v>
                </c:pt>
                <c:pt idx="92">
                  <c:v>0.00474724322266689</c:v>
                </c:pt>
                <c:pt idx="93">
                  <c:v>0.00494888671124274</c:v>
                </c:pt>
                <c:pt idx="94">
                  <c:v>0.00547624968307905</c:v>
                </c:pt>
                <c:pt idx="95">
                  <c:v>0.003519644506135</c:v>
                </c:pt>
                <c:pt idx="96">
                  <c:v>0.00361850325285457</c:v>
                </c:pt>
                <c:pt idx="97">
                  <c:v>0.00420339797121686</c:v>
                </c:pt>
                <c:pt idx="98">
                  <c:v>0.00357834742244009</c:v>
                </c:pt>
                <c:pt idx="99">
                  <c:v>0.0106775818287506</c:v>
                </c:pt>
                <c:pt idx="100">
                  <c:v>0.00488556027227578</c:v>
                </c:pt>
                <c:pt idx="101">
                  <c:v>0.0049529634134408</c:v>
                </c:pt>
                <c:pt idx="102">
                  <c:v>0.00604534682487118</c:v>
                </c:pt>
                <c:pt idx="103">
                  <c:v>0.0118648404411264</c:v>
                </c:pt>
                <c:pt idx="104">
                  <c:v>0.0116665191854096</c:v>
                </c:pt>
                <c:pt idx="105">
                  <c:v>0.0117710061330042</c:v>
                </c:pt>
                <c:pt idx="106">
                  <c:v>0.0112763530158408</c:v>
                </c:pt>
                <c:pt idx="107">
                  <c:v>0.0108495356758138</c:v>
                </c:pt>
                <c:pt idx="108">
                  <c:v>0.0108503016114904</c:v>
                </c:pt>
                <c:pt idx="109">
                  <c:v>0.0111694770798187</c:v>
                </c:pt>
                <c:pt idx="110">
                  <c:v>0.00038169315060359</c:v>
                </c:pt>
                <c:pt idx="111">
                  <c:v>0.000609102521441584</c:v>
                </c:pt>
                <c:pt idx="112">
                  <c:v>0.000739623716868434</c:v>
                </c:pt>
                <c:pt idx="113">
                  <c:v>0.00171195466975613</c:v>
                </c:pt>
                <c:pt idx="114">
                  <c:v>-0.00030037118504129</c:v>
                </c:pt>
                <c:pt idx="115">
                  <c:v>0.000526584316868848</c:v>
                </c:pt>
                <c:pt idx="116">
                  <c:v>0.00431524251614574</c:v>
                </c:pt>
                <c:pt idx="117">
                  <c:v>0.00402099790253626</c:v>
                </c:pt>
                <c:pt idx="118">
                  <c:v>0.00360873151492885</c:v>
                </c:pt>
                <c:pt idx="119">
                  <c:v>0.00330371827495086</c:v>
                </c:pt>
                <c:pt idx="120">
                  <c:v>0.025213563311983</c:v>
                </c:pt>
                <c:pt idx="121">
                  <c:v>0.0370598353197664</c:v>
                </c:pt>
                <c:pt idx="122">
                  <c:v>0.0402689025935732</c:v>
                </c:pt>
                <c:pt idx="123">
                  <c:v>0.0387058695536954</c:v>
                </c:pt>
                <c:pt idx="124">
                  <c:v>0.0397593455899154</c:v>
                </c:pt>
                <c:pt idx="125">
                  <c:v>0.0430001868144781</c:v>
                </c:pt>
                <c:pt idx="126">
                  <c:v>0.0455168599520681</c:v>
                </c:pt>
                <c:pt idx="127">
                  <c:v>0.045026988183009</c:v>
                </c:pt>
                <c:pt idx="128">
                  <c:v>0.0449621917376033</c:v>
                </c:pt>
                <c:pt idx="129">
                  <c:v>0.0457523395882511</c:v>
                </c:pt>
                <c:pt idx="130">
                  <c:v>0.0468343134736428</c:v>
                </c:pt>
                <c:pt idx="131">
                  <c:v>0.0455994438359437</c:v>
                </c:pt>
                <c:pt idx="132">
                  <c:v>0.0453856986729948</c:v>
                </c:pt>
                <c:pt idx="133">
                  <c:v>0.0447453088398642</c:v>
                </c:pt>
                <c:pt idx="134">
                  <c:v>0.0458245714007577</c:v>
                </c:pt>
                <c:pt idx="135">
                  <c:v>0.0482827099019263</c:v>
                </c:pt>
                <c:pt idx="136">
                  <c:v>0.048058629064327</c:v>
                </c:pt>
                <c:pt idx="137">
                  <c:v>0.0812402528395751</c:v>
                </c:pt>
                <c:pt idx="138">
                  <c:v>0.0775022368762962</c:v>
                </c:pt>
                <c:pt idx="139">
                  <c:v>0.0821914345516975</c:v>
                </c:pt>
                <c:pt idx="140">
                  <c:v>0.0815365803132507</c:v>
                </c:pt>
                <c:pt idx="141">
                  <c:v>0.0818265948743631</c:v>
                </c:pt>
                <c:pt idx="142">
                  <c:v>0.0836238964606727</c:v>
                </c:pt>
                <c:pt idx="143">
                  <c:v>0.072141957514284</c:v>
                </c:pt>
                <c:pt idx="144">
                  <c:v>0.0712248117317261</c:v>
                </c:pt>
                <c:pt idx="145">
                  <c:v>0.0665377949246916</c:v>
                </c:pt>
                <c:pt idx="146">
                  <c:v>0.0672591712050179</c:v>
                </c:pt>
                <c:pt idx="147">
                  <c:v>0.0627039541795517</c:v>
                </c:pt>
                <c:pt idx="148">
                  <c:v>0.0634114547727888</c:v>
                </c:pt>
                <c:pt idx="149">
                  <c:v>0.0630819924292827</c:v>
                </c:pt>
                <c:pt idx="150">
                  <c:v>0.0628880427697493</c:v>
                </c:pt>
                <c:pt idx="151">
                  <c:v>0.0654315712775276</c:v>
                </c:pt>
                <c:pt idx="152">
                  <c:v>0.067433280007071</c:v>
                </c:pt>
                <c:pt idx="153">
                  <c:v>0.0705076998264864</c:v>
                </c:pt>
                <c:pt idx="154">
                  <c:v>0.0691730030543554</c:v>
                </c:pt>
                <c:pt idx="155">
                  <c:v>0.0664089935440553</c:v>
                </c:pt>
                <c:pt idx="156">
                  <c:v>0.0678091107680528</c:v>
                </c:pt>
                <c:pt idx="157">
                  <c:v>0.0720286354308201</c:v>
                </c:pt>
                <c:pt idx="158">
                  <c:v>0.073959317753843</c:v>
                </c:pt>
                <c:pt idx="159">
                  <c:v>0.073355016646079</c:v>
                </c:pt>
                <c:pt idx="160">
                  <c:v>0.0753491921263466</c:v>
                </c:pt>
                <c:pt idx="161">
                  <c:v>0.0777071856623813</c:v>
                </c:pt>
                <c:pt idx="162">
                  <c:v>0.0781100218590522</c:v>
                </c:pt>
                <c:pt idx="163">
                  <c:v>0.0776108791996082</c:v>
                </c:pt>
                <c:pt idx="164">
                  <c:v>0.0788685399739982</c:v>
                </c:pt>
                <c:pt idx="165">
                  <c:v>0.0770839810696724</c:v>
                </c:pt>
                <c:pt idx="166">
                  <c:v>0.0817591904648233</c:v>
                </c:pt>
                <c:pt idx="167">
                  <c:v>0.0856543793477418</c:v>
                </c:pt>
                <c:pt idx="168">
                  <c:v>0.0961462873460641</c:v>
                </c:pt>
                <c:pt idx="169">
                  <c:v>0.0938791007445344</c:v>
                </c:pt>
                <c:pt idx="170">
                  <c:v>0.11238666362988</c:v>
                </c:pt>
                <c:pt idx="171">
                  <c:v>0.113026784866413</c:v>
                </c:pt>
                <c:pt idx="172">
                  <c:v>0.115310574321909</c:v>
                </c:pt>
                <c:pt idx="173">
                  <c:v>0.119316893911133</c:v>
                </c:pt>
                <c:pt idx="174">
                  <c:v>0.119341557530481</c:v>
                </c:pt>
                <c:pt idx="175">
                  <c:v>0.119169243708396</c:v>
                </c:pt>
                <c:pt idx="176">
                  <c:v>0.113794639043421</c:v>
                </c:pt>
                <c:pt idx="177">
                  <c:v>0.114978401074587</c:v>
                </c:pt>
                <c:pt idx="178">
                  <c:v>0.115042679756675</c:v>
                </c:pt>
                <c:pt idx="179">
                  <c:v>0.123739920994766</c:v>
                </c:pt>
                <c:pt idx="180">
                  <c:v>0.124509916427365</c:v>
                </c:pt>
                <c:pt idx="181">
                  <c:v>0.123705204293025</c:v>
                </c:pt>
                <c:pt idx="182">
                  <c:v>0.126925923562949</c:v>
                </c:pt>
                <c:pt idx="183">
                  <c:v>0.127566478135648</c:v>
                </c:pt>
                <c:pt idx="184">
                  <c:v>0.126560432540124</c:v>
                </c:pt>
                <c:pt idx="185">
                  <c:v>0.133513421998364</c:v>
                </c:pt>
                <c:pt idx="186">
                  <c:v>0.122404293180729</c:v>
                </c:pt>
                <c:pt idx="187">
                  <c:v>0.109103148501462</c:v>
                </c:pt>
                <c:pt idx="188">
                  <c:v>0.108323736457601</c:v>
                </c:pt>
                <c:pt idx="189">
                  <c:v>0.110285265956749</c:v>
                </c:pt>
                <c:pt idx="190">
                  <c:v>0.109952461549969</c:v>
                </c:pt>
                <c:pt idx="191">
                  <c:v>0.109136101746371</c:v>
                </c:pt>
                <c:pt idx="192">
                  <c:v>0.108630058124597</c:v>
                </c:pt>
                <c:pt idx="193">
                  <c:v>0.103434017616784</c:v>
                </c:pt>
                <c:pt idx="194">
                  <c:v>0.101007247671316</c:v>
                </c:pt>
                <c:pt idx="195">
                  <c:v>0.0993939532666637</c:v>
                </c:pt>
                <c:pt idx="196">
                  <c:v>0.0989887894089617</c:v>
                </c:pt>
                <c:pt idx="197">
                  <c:v>0.0981720238709415</c:v>
                </c:pt>
                <c:pt idx="198">
                  <c:v>0.0982794653451826</c:v>
                </c:pt>
                <c:pt idx="199">
                  <c:v>0.0990564506764502</c:v>
                </c:pt>
                <c:pt idx="200">
                  <c:v>0.0984242475164903</c:v>
                </c:pt>
                <c:pt idx="201">
                  <c:v>0.0971117277952214</c:v>
                </c:pt>
                <c:pt idx="202">
                  <c:v>0.0966594060007458</c:v>
                </c:pt>
                <c:pt idx="203">
                  <c:v>0.0798492229615574</c:v>
                </c:pt>
                <c:pt idx="204">
                  <c:v>0.0795211602045215</c:v>
                </c:pt>
                <c:pt idx="205">
                  <c:v>0.0714793853691122</c:v>
                </c:pt>
                <c:pt idx="206">
                  <c:v>0.0711694294492452</c:v>
                </c:pt>
                <c:pt idx="207">
                  <c:v>0.0772708594074837</c:v>
                </c:pt>
                <c:pt idx="208">
                  <c:v>0.077323937352016</c:v>
                </c:pt>
                <c:pt idx="209">
                  <c:v>0.0854981050344341</c:v>
                </c:pt>
                <c:pt idx="210">
                  <c:v>0.0830105762213068</c:v>
                </c:pt>
                <c:pt idx="211">
                  <c:v>0.08672340097114</c:v>
                </c:pt>
                <c:pt idx="212">
                  <c:v>0.0858849096743115</c:v>
                </c:pt>
                <c:pt idx="213">
                  <c:v>0.0917138317086946</c:v>
                </c:pt>
                <c:pt idx="214">
                  <c:v>0.0915595903751351</c:v>
                </c:pt>
                <c:pt idx="215">
                  <c:v>0.0911617437091231</c:v>
                </c:pt>
                <c:pt idx="216">
                  <c:v>0.088059630781941</c:v>
                </c:pt>
                <c:pt idx="217">
                  <c:v>0.0464132443401715</c:v>
                </c:pt>
                <c:pt idx="218">
                  <c:v>0.0390565683985224</c:v>
                </c:pt>
                <c:pt idx="219">
                  <c:v>0.0386739345021613</c:v>
                </c:pt>
                <c:pt idx="220">
                  <c:v>0.0396968685739795</c:v>
                </c:pt>
                <c:pt idx="221">
                  <c:v>0.0379181643124679</c:v>
                </c:pt>
                <c:pt idx="222">
                  <c:v>0.0378223149423958</c:v>
                </c:pt>
                <c:pt idx="223">
                  <c:v>0.0336890442030654</c:v>
                </c:pt>
                <c:pt idx="224">
                  <c:v>0.0322370065111079</c:v>
                </c:pt>
                <c:pt idx="225">
                  <c:v>0.0315673835257553</c:v>
                </c:pt>
                <c:pt idx="226">
                  <c:v>0.0296646668100556</c:v>
                </c:pt>
                <c:pt idx="227">
                  <c:v>0.0292826326523939</c:v>
                </c:pt>
                <c:pt idx="228">
                  <c:v>0.0276555336428014</c:v>
                </c:pt>
                <c:pt idx="229">
                  <c:v>0.0280366247989453</c:v>
                </c:pt>
                <c:pt idx="230">
                  <c:v>0.0279649893259868</c:v>
                </c:pt>
                <c:pt idx="231">
                  <c:v>0.0282993614775387</c:v>
                </c:pt>
                <c:pt idx="232">
                  <c:v>0.028621916818635</c:v>
                </c:pt>
                <c:pt idx="233">
                  <c:v>0.0262670192602662</c:v>
                </c:pt>
                <c:pt idx="234">
                  <c:v>0.0196059145569896</c:v>
                </c:pt>
                <c:pt idx="235">
                  <c:v>0.0196180238183168</c:v>
                </c:pt>
                <c:pt idx="236">
                  <c:v>0.00710323182624208</c:v>
                </c:pt>
                <c:pt idx="237">
                  <c:v>0.00609378146667269</c:v>
                </c:pt>
                <c:pt idx="238">
                  <c:v>0.00361874374864788</c:v>
                </c:pt>
                <c:pt idx="239">
                  <c:v>0.00160984165258801</c:v>
                </c:pt>
                <c:pt idx="240">
                  <c:v>0.00221542958224994</c:v>
                </c:pt>
                <c:pt idx="241">
                  <c:v>0.0021745108975606</c:v>
                </c:pt>
                <c:pt idx="242">
                  <c:v>0.00215314668193482</c:v>
                </c:pt>
                <c:pt idx="243">
                  <c:v>0.00130171030394554</c:v>
                </c:pt>
                <c:pt idx="244">
                  <c:v>0.00139052903849392</c:v>
                </c:pt>
                <c:pt idx="245">
                  <c:v>0.00103835369027599</c:v>
                </c:pt>
                <c:pt idx="246">
                  <c:v>0.00152459998097178</c:v>
                </c:pt>
                <c:pt idx="247">
                  <c:v>0.00125658161329857</c:v>
                </c:pt>
                <c:pt idx="248">
                  <c:v>-0.0022299646860489</c:v>
                </c:pt>
                <c:pt idx="249">
                  <c:v>-0.00270243905368607</c:v>
                </c:pt>
                <c:pt idx="250">
                  <c:v>-0.00265407441064759</c:v>
                </c:pt>
                <c:pt idx="251">
                  <c:v>-0.00531478898698111</c:v>
                </c:pt>
                <c:pt idx="252">
                  <c:v>-0.0053803477706361</c:v>
                </c:pt>
                <c:pt idx="253">
                  <c:v>-0.00438635451375181</c:v>
                </c:pt>
                <c:pt idx="254">
                  <c:v>-0.00516811741152667</c:v>
                </c:pt>
                <c:pt idx="255">
                  <c:v>-0.00495071943171203</c:v>
                </c:pt>
                <c:pt idx="256">
                  <c:v>-0.0050489569961521</c:v>
                </c:pt>
                <c:pt idx="257">
                  <c:v>-0.00458225107419577</c:v>
                </c:pt>
                <c:pt idx="258">
                  <c:v>-0.0021317994514926</c:v>
                </c:pt>
                <c:pt idx="259">
                  <c:v>-0.00225004982856029</c:v>
                </c:pt>
                <c:pt idx="260">
                  <c:v>-0.00786080079164595</c:v>
                </c:pt>
                <c:pt idx="261">
                  <c:v>-0.00556121955820094</c:v>
                </c:pt>
                <c:pt idx="262">
                  <c:v>-0.00491587724464816</c:v>
                </c:pt>
                <c:pt idx="263">
                  <c:v>-0.00501247732663678</c:v>
                </c:pt>
                <c:pt idx="264">
                  <c:v>-0.00497379086991214</c:v>
                </c:pt>
                <c:pt idx="265">
                  <c:v>-0.008771364487707</c:v>
                </c:pt>
                <c:pt idx="266">
                  <c:v>-0.00543692479124429</c:v>
                </c:pt>
                <c:pt idx="267">
                  <c:v>-0.00562813506627147</c:v>
                </c:pt>
                <c:pt idx="268">
                  <c:v>-0.00562361127633072</c:v>
                </c:pt>
                <c:pt idx="269">
                  <c:v>-0.00538148545825848</c:v>
                </c:pt>
                <c:pt idx="270">
                  <c:v>0.00255516771137617</c:v>
                </c:pt>
                <c:pt idx="271">
                  <c:v>0.00268858068091307</c:v>
                </c:pt>
                <c:pt idx="272">
                  <c:v>0.00397854386833861</c:v>
                </c:pt>
                <c:pt idx="273">
                  <c:v>-0.000726903617920669</c:v>
                </c:pt>
                <c:pt idx="274">
                  <c:v>0.000668701257860523</c:v>
                </c:pt>
                <c:pt idx="275">
                  <c:v>-3.23131190713912E-6</c:v>
                </c:pt>
                <c:pt idx="276">
                  <c:v>-0.000624168917409225</c:v>
                </c:pt>
                <c:pt idx="277">
                  <c:v>-0.00159703284111064</c:v>
                </c:pt>
                <c:pt idx="278">
                  <c:v>-0.00137535700662568</c:v>
                </c:pt>
                <c:pt idx="279">
                  <c:v>-0.00256003231514262</c:v>
                </c:pt>
                <c:pt idx="280">
                  <c:v>-0.00258605598167058</c:v>
                </c:pt>
                <c:pt idx="281">
                  <c:v>-0.00224364910704452</c:v>
                </c:pt>
                <c:pt idx="282">
                  <c:v>-0.00311636687864948</c:v>
                </c:pt>
                <c:pt idx="283">
                  <c:v>0.0253670754022734</c:v>
                </c:pt>
                <c:pt idx="284">
                  <c:v>0.0280373432071595</c:v>
                </c:pt>
                <c:pt idx="285">
                  <c:v>0.0281357943318766</c:v>
                </c:pt>
                <c:pt idx="286">
                  <c:v>0.0241460504835887</c:v>
                </c:pt>
                <c:pt idx="287">
                  <c:v>0.0136072101771375</c:v>
                </c:pt>
                <c:pt idx="288">
                  <c:v>0.0163533627699121</c:v>
                </c:pt>
                <c:pt idx="289">
                  <c:v>0.0180303184913904</c:v>
                </c:pt>
                <c:pt idx="290">
                  <c:v>0.01779392974174</c:v>
                </c:pt>
                <c:pt idx="291">
                  <c:v>0.0176725684906611</c:v>
                </c:pt>
                <c:pt idx="292">
                  <c:v>0.0172652664811307</c:v>
                </c:pt>
                <c:pt idx="293">
                  <c:v>0.0171366803653429</c:v>
                </c:pt>
                <c:pt idx="294">
                  <c:v>0.0181043749156299</c:v>
                </c:pt>
                <c:pt idx="295">
                  <c:v>0.0191602827270967</c:v>
                </c:pt>
                <c:pt idx="296">
                  <c:v>0.0192230434989483</c:v>
                </c:pt>
                <c:pt idx="297">
                  <c:v>0.0177858317628381</c:v>
                </c:pt>
                <c:pt idx="298">
                  <c:v>0.0183049680792903</c:v>
                </c:pt>
                <c:pt idx="299">
                  <c:v>0.0170893265572998</c:v>
                </c:pt>
                <c:pt idx="300">
                  <c:v>0.0166197204377105</c:v>
                </c:pt>
                <c:pt idx="301">
                  <c:v>0.0153991769719472</c:v>
                </c:pt>
                <c:pt idx="302">
                  <c:v>0.0154881069425404</c:v>
                </c:pt>
                <c:pt idx="303">
                  <c:v>0.0158016253003337</c:v>
                </c:pt>
                <c:pt idx="304">
                  <c:v>0.0155523529294795</c:v>
                </c:pt>
                <c:pt idx="305">
                  <c:v>0.0156981453293079</c:v>
                </c:pt>
                <c:pt idx="306">
                  <c:v>0.0171942161821184</c:v>
                </c:pt>
                <c:pt idx="307">
                  <c:v>0.017458712810831</c:v>
                </c:pt>
                <c:pt idx="308">
                  <c:v>0.0178886166756266</c:v>
                </c:pt>
                <c:pt idx="309">
                  <c:v>0.0179476426975644</c:v>
                </c:pt>
                <c:pt idx="310">
                  <c:v>0.0190592412280201</c:v>
                </c:pt>
                <c:pt idx="311">
                  <c:v>0.0209852430811311</c:v>
                </c:pt>
                <c:pt idx="312">
                  <c:v>0.0203489781233695</c:v>
                </c:pt>
                <c:pt idx="313">
                  <c:v>0.0227280780928832</c:v>
                </c:pt>
                <c:pt idx="314">
                  <c:v>0.0225048938017777</c:v>
                </c:pt>
                <c:pt idx="315">
                  <c:v>0.0223763378597548</c:v>
                </c:pt>
                <c:pt idx="316">
                  <c:v>0.022716880088429</c:v>
                </c:pt>
                <c:pt idx="317">
                  <c:v>0.0216707128214408</c:v>
                </c:pt>
                <c:pt idx="318">
                  <c:v>0.021121461034698</c:v>
                </c:pt>
                <c:pt idx="319">
                  <c:v>0.0254444150847363</c:v>
                </c:pt>
                <c:pt idx="320">
                  <c:v>0.0256394514836886</c:v>
                </c:pt>
                <c:pt idx="321">
                  <c:v>0.0266266562398078</c:v>
                </c:pt>
                <c:pt idx="322">
                  <c:v>0.026067966097642</c:v>
                </c:pt>
                <c:pt idx="323">
                  <c:v>0.0265301180119343</c:v>
                </c:pt>
                <c:pt idx="324">
                  <c:v>0.0238243764980252</c:v>
                </c:pt>
                <c:pt idx="325">
                  <c:v>0.0242568599048606</c:v>
                </c:pt>
                <c:pt idx="326">
                  <c:v>0.0218699926251287</c:v>
                </c:pt>
                <c:pt idx="327">
                  <c:v>0.0201415137855374</c:v>
                </c:pt>
                <c:pt idx="328">
                  <c:v>0.0222490830384044</c:v>
                </c:pt>
                <c:pt idx="329">
                  <c:v>0.0225172793683508</c:v>
                </c:pt>
                <c:pt idx="330">
                  <c:v>0.0233340599698535</c:v>
                </c:pt>
                <c:pt idx="331">
                  <c:v>0.0292341543987406</c:v>
                </c:pt>
                <c:pt idx="332">
                  <c:v>0.0267209583218528</c:v>
                </c:pt>
                <c:pt idx="333">
                  <c:v>0.028084279480499</c:v>
                </c:pt>
                <c:pt idx="334">
                  <c:v>0.0276515999362114</c:v>
                </c:pt>
                <c:pt idx="335">
                  <c:v>0.026619487016574</c:v>
                </c:pt>
                <c:pt idx="336">
                  <c:v>0.019633110297022</c:v>
                </c:pt>
                <c:pt idx="337">
                  <c:v>0.0196397108989066</c:v>
                </c:pt>
                <c:pt idx="338">
                  <c:v>0.0176975110027693</c:v>
                </c:pt>
                <c:pt idx="339">
                  <c:v>0.0176274032372535</c:v>
                </c:pt>
                <c:pt idx="340">
                  <c:v>0.0164738271364888</c:v>
                </c:pt>
                <c:pt idx="341">
                  <c:v>0.0185580305275135</c:v>
                </c:pt>
                <c:pt idx="342">
                  <c:v>0.0189935730646341</c:v>
                </c:pt>
                <c:pt idx="343">
                  <c:v>0.0203531591525391</c:v>
                </c:pt>
                <c:pt idx="344">
                  <c:v>0.0212273018283854</c:v>
                </c:pt>
                <c:pt idx="345">
                  <c:v>0.0209508180417814</c:v>
                </c:pt>
                <c:pt idx="346">
                  <c:v>0.0208816334477242</c:v>
                </c:pt>
                <c:pt idx="347">
                  <c:v>0.0185204661827134</c:v>
                </c:pt>
                <c:pt idx="348">
                  <c:v>0.0204753121815455</c:v>
                </c:pt>
                <c:pt idx="349">
                  <c:v>0.00906335420149464</c:v>
                </c:pt>
                <c:pt idx="350">
                  <c:v>0.0145305976916021</c:v>
                </c:pt>
                <c:pt idx="351">
                  <c:v>0.01519340353059</c:v>
                </c:pt>
                <c:pt idx="352">
                  <c:v>0.041702896588074</c:v>
                </c:pt>
                <c:pt idx="353">
                  <c:v>0.0520229684652574</c:v>
                </c:pt>
                <c:pt idx="354">
                  <c:v>0.0508842059416575</c:v>
                </c:pt>
                <c:pt idx="355">
                  <c:v>0.0509313540549153</c:v>
                </c:pt>
                <c:pt idx="356">
                  <c:v>0.0511211271421485</c:v>
                </c:pt>
                <c:pt idx="357">
                  <c:v>0.0494687092374178</c:v>
                </c:pt>
                <c:pt idx="358">
                  <c:v>0.0502435705537176</c:v>
                </c:pt>
                <c:pt idx="359">
                  <c:v>0.0503660599518846</c:v>
                </c:pt>
                <c:pt idx="360">
                  <c:v>0.0498322031910972</c:v>
                </c:pt>
                <c:pt idx="361">
                  <c:v>0.0501797623363817</c:v>
                </c:pt>
                <c:pt idx="362">
                  <c:v>0.0509826104514812</c:v>
                </c:pt>
                <c:pt idx="363">
                  <c:v>0.0519446590140495</c:v>
                </c:pt>
                <c:pt idx="364">
                  <c:v>0.0515093716412594</c:v>
                </c:pt>
                <c:pt idx="365">
                  <c:v>0.0530059015921304</c:v>
                </c:pt>
                <c:pt idx="366">
                  <c:v>0.0532421687816427</c:v>
                </c:pt>
                <c:pt idx="367">
                  <c:v>0.0537984913483326</c:v>
                </c:pt>
                <c:pt idx="368">
                  <c:v>0.0540170289593411</c:v>
                </c:pt>
                <c:pt idx="369">
                  <c:v>0.0563773285942946</c:v>
                </c:pt>
                <c:pt idx="370">
                  <c:v>0.0571947298425988</c:v>
                </c:pt>
                <c:pt idx="371">
                  <c:v>0.0560708934645007</c:v>
                </c:pt>
                <c:pt idx="372">
                  <c:v>0.0561368604574712</c:v>
                </c:pt>
                <c:pt idx="373">
                  <c:v>0.0556894889423521</c:v>
                </c:pt>
                <c:pt idx="374">
                  <c:v>0.0536894943938133</c:v>
                </c:pt>
                <c:pt idx="375">
                  <c:v>0.0506878469354892</c:v>
                </c:pt>
                <c:pt idx="376">
                  <c:v>0.0500605367455032</c:v>
                </c:pt>
                <c:pt idx="377">
                  <c:v>0.0474075742566167</c:v>
                </c:pt>
                <c:pt idx="378">
                  <c:v>0.0481044158294807</c:v>
                </c:pt>
                <c:pt idx="379">
                  <c:v>0.0480020273981978</c:v>
                </c:pt>
                <c:pt idx="380">
                  <c:v>0.0483602698157592</c:v>
                </c:pt>
                <c:pt idx="381">
                  <c:v>0.105985581625568</c:v>
                </c:pt>
                <c:pt idx="382">
                  <c:v>0.107378965502804</c:v>
                </c:pt>
                <c:pt idx="383">
                  <c:v>0.111515252875275</c:v>
                </c:pt>
                <c:pt idx="384">
                  <c:v>0.111450520685276</c:v>
                </c:pt>
                <c:pt idx="385">
                  <c:v>0.113318945969949</c:v>
                </c:pt>
                <c:pt idx="386">
                  <c:v>0.118115786381527</c:v>
                </c:pt>
                <c:pt idx="387">
                  <c:v>0.11868239781927</c:v>
                </c:pt>
                <c:pt idx="388">
                  <c:v>0.121009647048105</c:v>
                </c:pt>
                <c:pt idx="389">
                  <c:v>0.122453572617646</c:v>
                </c:pt>
                <c:pt idx="390">
                  <c:v>0.123457489080113</c:v>
                </c:pt>
                <c:pt idx="391">
                  <c:v>0.121370956460113</c:v>
                </c:pt>
                <c:pt idx="392">
                  <c:v>0.123644703774785</c:v>
                </c:pt>
                <c:pt idx="393">
                  <c:v>0.12456415387304</c:v>
                </c:pt>
                <c:pt idx="394">
                  <c:v>0.122874867800707</c:v>
                </c:pt>
                <c:pt idx="395">
                  <c:v>0.120646029748355</c:v>
                </c:pt>
                <c:pt idx="396">
                  <c:v>0.122369033588719</c:v>
                </c:pt>
                <c:pt idx="397">
                  <c:v>0.122804074686794</c:v>
                </c:pt>
                <c:pt idx="398">
                  <c:v>0.122347215839507</c:v>
                </c:pt>
                <c:pt idx="399">
                  <c:v>0.121300273352111</c:v>
                </c:pt>
                <c:pt idx="400">
                  <c:v>0.120114517932399</c:v>
                </c:pt>
                <c:pt idx="401">
                  <c:v>0.132183665950839</c:v>
                </c:pt>
                <c:pt idx="402">
                  <c:v>0.13116726387162</c:v>
                </c:pt>
                <c:pt idx="403">
                  <c:v>0.142152056411352</c:v>
                </c:pt>
                <c:pt idx="404">
                  <c:v>0.141327250504839</c:v>
                </c:pt>
                <c:pt idx="405">
                  <c:v>0.141215150142594</c:v>
                </c:pt>
                <c:pt idx="406">
                  <c:v>0.133206778213095</c:v>
                </c:pt>
                <c:pt idx="407">
                  <c:v>0.134143135030113</c:v>
                </c:pt>
                <c:pt idx="408">
                  <c:v>0.134672591384615</c:v>
                </c:pt>
                <c:pt idx="409">
                  <c:v>0.134349693258353</c:v>
                </c:pt>
                <c:pt idx="410">
                  <c:v>0.139049151006401</c:v>
                </c:pt>
                <c:pt idx="411">
                  <c:v>0.139412379465392</c:v>
                </c:pt>
                <c:pt idx="412">
                  <c:v>0.130686161452805</c:v>
                </c:pt>
                <c:pt idx="413">
                  <c:v>0.132015822168257</c:v>
                </c:pt>
                <c:pt idx="414">
                  <c:v>0.132297180166046</c:v>
                </c:pt>
                <c:pt idx="415">
                  <c:v>0.132255052407925</c:v>
                </c:pt>
                <c:pt idx="416">
                  <c:v>0.135638291505218</c:v>
                </c:pt>
                <c:pt idx="417">
                  <c:v>0.1355783189178</c:v>
                </c:pt>
                <c:pt idx="418">
                  <c:v>0.128055741783881</c:v>
                </c:pt>
                <c:pt idx="419">
                  <c:v>0.128136510141955</c:v>
                </c:pt>
                <c:pt idx="420">
                  <c:v>0.128113444843255</c:v>
                </c:pt>
                <c:pt idx="421">
                  <c:v>0.127493428999053</c:v>
                </c:pt>
                <c:pt idx="422">
                  <c:v>0.12767978815085</c:v>
                </c:pt>
                <c:pt idx="423">
                  <c:v>0.12866662782236</c:v>
                </c:pt>
                <c:pt idx="424">
                  <c:v>0.120678744304798</c:v>
                </c:pt>
                <c:pt idx="425">
                  <c:v>0.118480980102009</c:v>
                </c:pt>
                <c:pt idx="426">
                  <c:v>0.115001898510058</c:v>
                </c:pt>
                <c:pt idx="427">
                  <c:v>0.115924794126467</c:v>
                </c:pt>
                <c:pt idx="428">
                  <c:v>0.11463676785287</c:v>
                </c:pt>
                <c:pt idx="429">
                  <c:v>0.114727280914201</c:v>
                </c:pt>
                <c:pt idx="430">
                  <c:v>0.111842859738799</c:v>
                </c:pt>
                <c:pt idx="431">
                  <c:v>0.111573407214575</c:v>
                </c:pt>
                <c:pt idx="432">
                  <c:v>0.107395473654996</c:v>
                </c:pt>
                <c:pt idx="433">
                  <c:v>0.104002797903584</c:v>
                </c:pt>
                <c:pt idx="434">
                  <c:v>0.0988083866472479</c:v>
                </c:pt>
                <c:pt idx="435">
                  <c:v>0.0984651322566387</c:v>
                </c:pt>
                <c:pt idx="436">
                  <c:v>0.0978845109553504</c:v>
                </c:pt>
                <c:pt idx="437">
                  <c:v>0.100589318692348</c:v>
                </c:pt>
                <c:pt idx="438">
                  <c:v>0.100582931330477</c:v>
                </c:pt>
                <c:pt idx="439">
                  <c:v>0.102267474445373</c:v>
                </c:pt>
                <c:pt idx="440">
                  <c:v>0.101095405314025</c:v>
                </c:pt>
                <c:pt idx="441">
                  <c:v>0.10185239264761</c:v>
                </c:pt>
                <c:pt idx="442">
                  <c:v>0.0961343069756585</c:v>
                </c:pt>
                <c:pt idx="443">
                  <c:v>0.0957665730773894</c:v>
                </c:pt>
                <c:pt idx="444">
                  <c:v>0.0920340886487813</c:v>
                </c:pt>
                <c:pt idx="445">
                  <c:v>0.0897324582416732</c:v>
                </c:pt>
                <c:pt idx="446">
                  <c:v>0.0897120990605045</c:v>
                </c:pt>
                <c:pt idx="447">
                  <c:v>0.0748112805247296</c:v>
                </c:pt>
                <c:pt idx="448">
                  <c:v>0.0744318945785821</c:v>
                </c:pt>
                <c:pt idx="449">
                  <c:v>0.0743885557556552</c:v>
                </c:pt>
                <c:pt idx="450">
                  <c:v>0.0743866591214969</c:v>
                </c:pt>
                <c:pt idx="451">
                  <c:v>0.0746711049391683</c:v>
                </c:pt>
                <c:pt idx="452">
                  <c:v>0.0709148674186593</c:v>
                </c:pt>
                <c:pt idx="453">
                  <c:v>0.070529125612635</c:v>
                </c:pt>
                <c:pt idx="454">
                  <c:v>0.0696029180859764</c:v>
                </c:pt>
                <c:pt idx="455">
                  <c:v>0.0696663593447434</c:v>
                </c:pt>
                <c:pt idx="456">
                  <c:v>0.0681440861463632</c:v>
                </c:pt>
                <c:pt idx="457">
                  <c:v>0.0681324793125918</c:v>
                </c:pt>
                <c:pt idx="458">
                  <c:v>0.065443755908456</c:v>
                </c:pt>
                <c:pt idx="459">
                  <c:v>0.0655681087246655</c:v>
                </c:pt>
                <c:pt idx="460">
                  <c:v>0.0657180749659851</c:v>
                </c:pt>
                <c:pt idx="461">
                  <c:v>0.0642400800426699</c:v>
                </c:pt>
                <c:pt idx="462">
                  <c:v>0.0640898317071271</c:v>
                </c:pt>
                <c:pt idx="463">
                  <c:v>0.06340811336724</c:v>
                </c:pt>
                <c:pt idx="464">
                  <c:v>0.0633838140095334</c:v>
                </c:pt>
                <c:pt idx="465">
                  <c:v>0.0632874565282856</c:v>
                </c:pt>
                <c:pt idx="466">
                  <c:v>0.0637140476844813</c:v>
                </c:pt>
                <c:pt idx="467">
                  <c:v>0.0563218733084009</c:v>
                </c:pt>
                <c:pt idx="468">
                  <c:v>0.0555615805975199</c:v>
                </c:pt>
                <c:pt idx="469">
                  <c:v>0.0474118374325288</c:v>
                </c:pt>
                <c:pt idx="470">
                  <c:v>0.0475240643454456</c:v>
                </c:pt>
                <c:pt idx="471">
                  <c:v>0.0493798448633373</c:v>
                </c:pt>
                <c:pt idx="472">
                  <c:v>0.0464440231635326</c:v>
                </c:pt>
                <c:pt idx="473">
                  <c:v>0.0462911446802956</c:v>
                </c:pt>
                <c:pt idx="474">
                  <c:v>0.0455815816197712</c:v>
                </c:pt>
                <c:pt idx="475">
                  <c:v>0.0457567991013842</c:v>
                </c:pt>
                <c:pt idx="476">
                  <c:v>0.0393365530545679</c:v>
                </c:pt>
                <c:pt idx="477">
                  <c:v>0.0393385820964439</c:v>
                </c:pt>
                <c:pt idx="478">
                  <c:v>0.0432700063332688</c:v>
                </c:pt>
                <c:pt idx="479">
                  <c:v>0.043359546365376</c:v>
                </c:pt>
                <c:pt idx="480">
                  <c:v>0.0433597544083693</c:v>
                </c:pt>
                <c:pt idx="481">
                  <c:v>0.0425012832163623</c:v>
                </c:pt>
                <c:pt idx="482">
                  <c:v>0.0422951797081698</c:v>
                </c:pt>
                <c:pt idx="483">
                  <c:v>0.0419213364994429</c:v>
                </c:pt>
                <c:pt idx="484">
                  <c:v>0.0423322145384195</c:v>
                </c:pt>
                <c:pt idx="485">
                  <c:v>0.0422172830461496</c:v>
                </c:pt>
                <c:pt idx="486">
                  <c:v>0.0424242279302638</c:v>
                </c:pt>
                <c:pt idx="487">
                  <c:v>0.042525825693175</c:v>
                </c:pt>
                <c:pt idx="488">
                  <c:v>0.0421288658171029</c:v>
                </c:pt>
                <c:pt idx="489">
                  <c:v>0.0424792196506921</c:v>
                </c:pt>
                <c:pt idx="490">
                  <c:v>0.042730474982649</c:v>
                </c:pt>
                <c:pt idx="491">
                  <c:v>0.0555259554627652</c:v>
                </c:pt>
                <c:pt idx="492">
                  <c:v>0.0577008572506909</c:v>
                </c:pt>
                <c:pt idx="493">
                  <c:v>0.0575519037690068</c:v>
                </c:pt>
                <c:pt idx="494">
                  <c:v>0.0579548046560581</c:v>
                </c:pt>
                <c:pt idx="495">
                  <c:v>0.0578307557583079</c:v>
                </c:pt>
                <c:pt idx="496">
                  <c:v>0.0590318427278029</c:v>
                </c:pt>
                <c:pt idx="497">
                  <c:v>0.0584148433341583</c:v>
                </c:pt>
                <c:pt idx="498">
                  <c:v>0.0598253228912746</c:v>
                </c:pt>
                <c:pt idx="499">
                  <c:v>0.0615152982536189</c:v>
                </c:pt>
                <c:pt idx="500">
                  <c:v>0.063714970408853</c:v>
                </c:pt>
                <c:pt idx="501">
                  <c:v>0.0623033584984752</c:v>
                </c:pt>
                <c:pt idx="502">
                  <c:v>0.0624966583256507</c:v>
                </c:pt>
                <c:pt idx="503">
                  <c:v>0.0602410699822264</c:v>
                </c:pt>
                <c:pt idx="504">
                  <c:v>0.0596750607493206</c:v>
                </c:pt>
                <c:pt idx="505">
                  <c:v>0.0551468045801046</c:v>
                </c:pt>
                <c:pt idx="506">
                  <c:v>0.0507985970180789</c:v>
                </c:pt>
                <c:pt idx="507">
                  <c:v>0.0510192095742898</c:v>
                </c:pt>
                <c:pt idx="508">
                  <c:v>0.054139796704898</c:v>
                </c:pt>
                <c:pt idx="509">
                  <c:v>0.0557332945007843</c:v>
                </c:pt>
                <c:pt idx="510">
                  <c:v>0.0547321874313009</c:v>
                </c:pt>
                <c:pt idx="511">
                  <c:v>0.057053354120187</c:v>
                </c:pt>
                <c:pt idx="512">
                  <c:v>0.0555520571286126</c:v>
                </c:pt>
                <c:pt idx="513">
                  <c:v>0.0554239664368546</c:v>
                </c:pt>
                <c:pt idx="514">
                  <c:v>0.0554436403916488</c:v>
                </c:pt>
                <c:pt idx="515">
                  <c:v>0.0546562174478455</c:v>
                </c:pt>
                <c:pt idx="516">
                  <c:v>0.0546635784588039</c:v>
                </c:pt>
                <c:pt idx="517">
                  <c:v>0.0538098669963583</c:v>
                </c:pt>
                <c:pt idx="518">
                  <c:v>0.0526358765025398</c:v>
                </c:pt>
                <c:pt idx="519">
                  <c:v>0.053004542277537</c:v>
                </c:pt>
                <c:pt idx="520">
                  <c:v>0.0518305025687382</c:v>
                </c:pt>
                <c:pt idx="521">
                  <c:v>0.051666272760607</c:v>
                </c:pt>
                <c:pt idx="522">
                  <c:v>0.0512844218183874</c:v>
                </c:pt>
                <c:pt idx="523">
                  <c:v>0.0517530106651052</c:v>
                </c:pt>
                <c:pt idx="524">
                  <c:v>0.054683456690109</c:v>
                </c:pt>
                <c:pt idx="525">
                  <c:v>0.0547189514473785</c:v>
                </c:pt>
                <c:pt idx="526">
                  <c:v>0.0549332188904211</c:v>
                </c:pt>
                <c:pt idx="527">
                  <c:v>0.0564234708617461</c:v>
                </c:pt>
                <c:pt idx="528">
                  <c:v>0.0568859300396024</c:v>
                </c:pt>
                <c:pt idx="529">
                  <c:v>0.0584146001283651</c:v>
                </c:pt>
                <c:pt idx="530">
                  <c:v>0.0583374145024498</c:v>
                </c:pt>
                <c:pt idx="531">
                  <c:v>0.0593052522085885</c:v>
                </c:pt>
                <c:pt idx="532">
                  <c:v>0.0591424009267616</c:v>
                </c:pt>
                <c:pt idx="533">
                  <c:v>0.0591714171596917</c:v>
                </c:pt>
                <c:pt idx="534">
                  <c:v>0.0620734096671003</c:v>
                </c:pt>
                <c:pt idx="535">
                  <c:v>0.0630758778855449</c:v>
                </c:pt>
                <c:pt idx="536">
                  <c:v>0.0628716976614859</c:v>
                </c:pt>
                <c:pt idx="537">
                  <c:v>0.06248435448733</c:v>
                </c:pt>
                <c:pt idx="538">
                  <c:v>0.0628267900024888</c:v>
                </c:pt>
                <c:pt idx="539">
                  <c:v>0.0662161616883679</c:v>
                </c:pt>
                <c:pt idx="540">
                  <c:v>0.0657674689452248</c:v>
                </c:pt>
                <c:pt idx="541">
                  <c:v>0.06572527525445</c:v>
                </c:pt>
                <c:pt idx="542">
                  <c:v>0.0649576948155878</c:v>
                </c:pt>
                <c:pt idx="543">
                  <c:v>0.0641862884840512</c:v>
                </c:pt>
                <c:pt idx="544">
                  <c:v>0.0640093930137517</c:v>
                </c:pt>
                <c:pt idx="545">
                  <c:v>0.0615737078822411</c:v>
                </c:pt>
                <c:pt idx="546">
                  <c:v>0.0612737764895282</c:v>
                </c:pt>
                <c:pt idx="547">
                  <c:v>0.0612796425491275</c:v>
                </c:pt>
                <c:pt idx="548">
                  <c:v>0.0612036174269794</c:v>
                </c:pt>
                <c:pt idx="549">
                  <c:v>0.0615199004279769</c:v>
                </c:pt>
                <c:pt idx="550">
                  <c:v>0.0607084753099236</c:v>
                </c:pt>
                <c:pt idx="551">
                  <c:v>0.0596968670444721</c:v>
                </c:pt>
                <c:pt idx="552">
                  <c:v>0.0592929930720791</c:v>
                </c:pt>
                <c:pt idx="553">
                  <c:v>0.0599165954481354</c:v>
                </c:pt>
                <c:pt idx="554">
                  <c:v>0.0596723494208193</c:v>
                </c:pt>
                <c:pt idx="555">
                  <c:v>0.0593542161828231</c:v>
                </c:pt>
                <c:pt idx="556">
                  <c:v>0.0592458482447663</c:v>
                </c:pt>
                <c:pt idx="557">
                  <c:v>0.0318187618569085</c:v>
                </c:pt>
                <c:pt idx="558">
                  <c:v>0.0295644731253504</c:v>
                </c:pt>
                <c:pt idx="559">
                  <c:v>0.0295574734849076</c:v>
                </c:pt>
                <c:pt idx="560">
                  <c:v>0.030509868451334</c:v>
                </c:pt>
                <c:pt idx="561">
                  <c:v>0.0305147585512108</c:v>
                </c:pt>
                <c:pt idx="562">
                  <c:v>0.031375447355042</c:v>
                </c:pt>
                <c:pt idx="563">
                  <c:v>0.0300029773465116</c:v>
                </c:pt>
                <c:pt idx="564">
                  <c:v>0.0306480704906958</c:v>
                </c:pt>
                <c:pt idx="565">
                  <c:v>0.0311402682236132</c:v>
                </c:pt>
                <c:pt idx="566">
                  <c:v>0.0312135630858905</c:v>
                </c:pt>
                <c:pt idx="567">
                  <c:v>0.0342413401026895</c:v>
                </c:pt>
                <c:pt idx="568">
                  <c:v>0.0341926723249876</c:v>
                </c:pt>
                <c:pt idx="569">
                  <c:v>0.0345794686922271</c:v>
                </c:pt>
                <c:pt idx="570">
                  <c:v>0.0358983473192656</c:v>
                </c:pt>
                <c:pt idx="571">
                  <c:v>0.0357235745289973</c:v>
                </c:pt>
                <c:pt idx="572">
                  <c:v>0.0368330360950815</c:v>
                </c:pt>
                <c:pt idx="573">
                  <c:v>0.0370719863008588</c:v>
                </c:pt>
                <c:pt idx="574">
                  <c:v>0.0374110382696916</c:v>
                </c:pt>
                <c:pt idx="575">
                  <c:v>0.0360535257613504</c:v>
                </c:pt>
                <c:pt idx="576">
                  <c:v>0.0386350284656339</c:v>
                </c:pt>
                <c:pt idx="577">
                  <c:v>0.0385743191334526</c:v>
                </c:pt>
                <c:pt idx="578">
                  <c:v>0.0407837007535294</c:v>
                </c:pt>
                <c:pt idx="579">
                  <c:v>0.0413225302214636</c:v>
                </c:pt>
                <c:pt idx="580">
                  <c:v>0.0473321494478423</c:v>
                </c:pt>
                <c:pt idx="581">
                  <c:v>0.0474211297919614</c:v>
                </c:pt>
                <c:pt idx="582">
                  <c:v>0.0475651503618121</c:v>
                </c:pt>
                <c:pt idx="583">
                  <c:v>0.0470475620678267</c:v>
                </c:pt>
                <c:pt idx="584">
                  <c:v>0.0473672273778729</c:v>
                </c:pt>
                <c:pt idx="585">
                  <c:v>0.0473570187813317</c:v>
                </c:pt>
                <c:pt idx="586">
                  <c:v>0.046336121327904</c:v>
                </c:pt>
                <c:pt idx="587">
                  <c:v>0.0464288552806687</c:v>
                </c:pt>
                <c:pt idx="588">
                  <c:v>0.0475243735680099</c:v>
                </c:pt>
                <c:pt idx="589">
                  <c:v>0.0462951848451299</c:v>
                </c:pt>
                <c:pt idx="590">
                  <c:v>0.0466901787484919</c:v>
                </c:pt>
                <c:pt idx="591">
                  <c:v>0.0460900180094825</c:v>
                </c:pt>
                <c:pt idx="592">
                  <c:v>0.0466795009510257</c:v>
                </c:pt>
                <c:pt idx="593">
                  <c:v>0.0507007460581048</c:v>
                </c:pt>
                <c:pt idx="594">
                  <c:v>0.0510962222703449</c:v>
                </c:pt>
                <c:pt idx="595">
                  <c:v>0.0480447637042883</c:v>
                </c:pt>
                <c:pt idx="596">
                  <c:v>0.0472096626572034</c:v>
                </c:pt>
                <c:pt idx="597">
                  <c:v>0.047229439026939</c:v>
                </c:pt>
                <c:pt idx="598">
                  <c:v>0.0477004111838198</c:v>
                </c:pt>
                <c:pt idx="599">
                  <c:v>0.0476942395091441</c:v>
                </c:pt>
                <c:pt idx="600">
                  <c:v>0.0415148393235571</c:v>
                </c:pt>
                <c:pt idx="601">
                  <c:v>0.0390160643332302</c:v>
                </c:pt>
                <c:pt idx="602">
                  <c:v>0.0399522189289984</c:v>
                </c:pt>
                <c:pt idx="603">
                  <c:v>0.0402379929917389</c:v>
                </c:pt>
                <c:pt idx="604">
                  <c:v>0.0396752728868864</c:v>
                </c:pt>
                <c:pt idx="605">
                  <c:v>0.0326804811563846</c:v>
                </c:pt>
                <c:pt idx="606">
                  <c:v>0.0399039914147982</c:v>
                </c:pt>
                <c:pt idx="607">
                  <c:v>0.0381076658319378</c:v>
                </c:pt>
                <c:pt idx="608">
                  <c:v>0.0391501164156705</c:v>
                </c:pt>
                <c:pt idx="609">
                  <c:v>0.0403713620095585</c:v>
                </c:pt>
                <c:pt idx="610">
                  <c:v>0.0404570324067659</c:v>
                </c:pt>
                <c:pt idx="611">
                  <c:v>0.0468888873780203</c:v>
                </c:pt>
                <c:pt idx="612">
                  <c:v>0.0471231806751361</c:v>
                </c:pt>
                <c:pt idx="613">
                  <c:v>0.0470710432139855</c:v>
                </c:pt>
                <c:pt idx="614">
                  <c:v>0.0489252759234583</c:v>
                </c:pt>
                <c:pt idx="615">
                  <c:v>0.0496457760761574</c:v>
                </c:pt>
                <c:pt idx="616">
                  <c:v>0.0517372474169593</c:v>
                </c:pt>
                <c:pt idx="617">
                  <c:v>0.0554172230159828</c:v>
                </c:pt>
                <c:pt idx="618">
                  <c:v>0.0590825136861234</c:v>
                </c:pt>
                <c:pt idx="619">
                  <c:v>0.0560523695561069</c:v>
                </c:pt>
                <c:pt idx="620">
                  <c:v>0.062433492919243</c:v>
                </c:pt>
                <c:pt idx="621">
                  <c:v>0.0661218908884078</c:v>
                </c:pt>
                <c:pt idx="622">
                  <c:v>0.0657018706621421</c:v>
                </c:pt>
                <c:pt idx="623">
                  <c:v>0.0688660500409422</c:v>
                </c:pt>
                <c:pt idx="624">
                  <c:v>0.0792649383983666</c:v>
                </c:pt>
                <c:pt idx="625">
                  <c:v>0.0968369056857996</c:v>
                </c:pt>
                <c:pt idx="626">
                  <c:v>0.0945066542558631</c:v>
                </c:pt>
                <c:pt idx="627">
                  <c:v>0.0947829044931141</c:v>
                </c:pt>
                <c:pt idx="628">
                  <c:v>0.0956745171767936</c:v>
                </c:pt>
                <c:pt idx="629">
                  <c:v>0.0967499049847431</c:v>
                </c:pt>
                <c:pt idx="630">
                  <c:v>0.0978880373825078</c:v>
                </c:pt>
                <c:pt idx="631">
                  <c:v>0.0980600148168598</c:v>
                </c:pt>
                <c:pt idx="632">
                  <c:v>0.101907355672087</c:v>
                </c:pt>
                <c:pt idx="633">
                  <c:v>0.100122910017779</c:v>
                </c:pt>
                <c:pt idx="634">
                  <c:v>0.100256056604261</c:v>
                </c:pt>
                <c:pt idx="635">
                  <c:v>0.0935409768314108</c:v>
                </c:pt>
                <c:pt idx="636">
                  <c:v>0.0905177750368486</c:v>
                </c:pt>
                <c:pt idx="637">
                  <c:v>0.0911434721665772</c:v>
                </c:pt>
                <c:pt idx="638">
                  <c:v>0.0919577887036552</c:v>
                </c:pt>
                <c:pt idx="639">
                  <c:v>0.0916964754182779</c:v>
                </c:pt>
                <c:pt idx="640">
                  <c:v>0.0921929408942795</c:v>
                </c:pt>
                <c:pt idx="641">
                  <c:v>0.0982653028897141</c:v>
                </c:pt>
                <c:pt idx="642">
                  <c:v>0.0911833965684062</c:v>
                </c:pt>
                <c:pt idx="643">
                  <c:v>0.0951743867493345</c:v>
                </c:pt>
                <c:pt idx="644">
                  <c:v>0.0962951548716386</c:v>
                </c:pt>
                <c:pt idx="645">
                  <c:v>0.0920876053686369</c:v>
                </c:pt>
                <c:pt idx="646">
                  <c:v>0.0864428418294603</c:v>
                </c:pt>
                <c:pt idx="647">
                  <c:v>0.0886931597865302</c:v>
                </c:pt>
                <c:pt idx="648">
                  <c:v>0.0784160522659972</c:v>
                </c:pt>
                <c:pt idx="649">
                  <c:v>0.0811968209784785</c:v>
                </c:pt>
                <c:pt idx="650">
                  <c:v>0.0791182123891858</c:v>
                </c:pt>
                <c:pt idx="651">
                  <c:v>0.0808435644257523</c:v>
                </c:pt>
                <c:pt idx="652">
                  <c:v>0.0817643917738873</c:v>
                </c:pt>
                <c:pt idx="653">
                  <c:v>0.0812173155790942</c:v>
                </c:pt>
                <c:pt idx="654">
                  <c:v>0.0825439191778078</c:v>
                </c:pt>
                <c:pt idx="655">
                  <c:v>0.0872349444434783</c:v>
                </c:pt>
                <c:pt idx="656">
                  <c:v>0.0875387733188631</c:v>
                </c:pt>
                <c:pt idx="657">
                  <c:v>0.0764951493692984</c:v>
                </c:pt>
                <c:pt idx="658">
                  <c:v>0.0732711864563925</c:v>
                </c:pt>
                <c:pt idx="659">
                  <c:v>0.0712745465652509</c:v>
                </c:pt>
                <c:pt idx="660">
                  <c:v>0.0669267911296951</c:v>
                </c:pt>
                <c:pt idx="661">
                  <c:v>0.0622869546345037</c:v>
                </c:pt>
                <c:pt idx="662">
                  <c:v>0.0623832452189543</c:v>
                </c:pt>
                <c:pt idx="663">
                  <c:v>0.0632027579788664</c:v>
                </c:pt>
                <c:pt idx="664">
                  <c:v>0.0626222443620754</c:v>
                </c:pt>
                <c:pt idx="665">
                  <c:v>0.0619755629758633</c:v>
                </c:pt>
                <c:pt idx="666">
                  <c:v>0.0622672689693361</c:v>
                </c:pt>
                <c:pt idx="667">
                  <c:v>0.0645378445789568</c:v>
                </c:pt>
                <c:pt idx="668">
                  <c:v>0.0645556462812124</c:v>
                </c:pt>
                <c:pt idx="669">
                  <c:v>0.0650786750549631</c:v>
                </c:pt>
                <c:pt idx="670">
                  <c:v>0.0565633691971916</c:v>
                </c:pt>
                <c:pt idx="671">
                  <c:v>0.0543509887179819</c:v>
                </c:pt>
                <c:pt idx="672">
                  <c:v>0.0514227482555701</c:v>
                </c:pt>
                <c:pt idx="673">
                  <c:v>0.0506224765324917</c:v>
                </c:pt>
                <c:pt idx="674">
                  <c:v>0.0508184974658431</c:v>
                </c:pt>
                <c:pt idx="675">
                  <c:v>0.0515012992201914</c:v>
                </c:pt>
                <c:pt idx="676">
                  <c:v>0.0530831286647133</c:v>
                </c:pt>
                <c:pt idx="677">
                  <c:v>0.0539769328961593</c:v>
                </c:pt>
                <c:pt idx="678">
                  <c:v>0.057279204468614</c:v>
                </c:pt>
                <c:pt idx="679">
                  <c:v>0.0608446926681479</c:v>
                </c:pt>
                <c:pt idx="680">
                  <c:v>0.0594797552123151</c:v>
                </c:pt>
                <c:pt idx="681">
                  <c:v>0.0598215944555606</c:v>
                </c:pt>
                <c:pt idx="682">
                  <c:v>0.0625048579339447</c:v>
                </c:pt>
                <c:pt idx="683">
                  <c:v>0.0627860589173772</c:v>
                </c:pt>
                <c:pt idx="684">
                  <c:v>0.0623017227354548</c:v>
                </c:pt>
                <c:pt idx="685">
                  <c:v>0.062289919837092</c:v>
                </c:pt>
                <c:pt idx="686">
                  <c:v>0.0565893357776816</c:v>
                </c:pt>
                <c:pt idx="687">
                  <c:v>0.0534804538292925</c:v>
                </c:pt>
                <c:pt idx="688">
                  <c:v>0.0557745121189683</c:v>
                </c:pt>
                <c:pt idx="689">
                  <c:v>0.0536078407926015</c:v>
                </c:pt>
                <c:pt idx="690">
                  <c:v>0.0568342190285016</c:v>
                </c:pt>
                <c:pt idx="691">
                  <c:v>0.0503257073242999</c:v>
                </c:pt>
                <c:pt idx="692">
                  <c:v>0.0466923409123563</c:v>
                </c:pt>
                <c:pt idx="693">
                  <c:v>0.0461652419443516</c:v>
                </c:pt>
                <c:pt idx="694">
                  <c:v>0.0439238118161234</c:v>
                </c:pt>
                <c:pt idx="695">
                  <c:v>0.04490234458804</c:v>
                </c:pt>
                <c:pt idx="696">
                  <c:v>0.0449676906041484</c:v>
                </c:pt>
                <c:pt idx="697">
                  <c:v>0.0458157133651252</c:v>
                </c:pt>
                <c:pt idx="698">
                  <c:v>0.0370344152137308</c:v>
                </c:pt>
                <c:pt idx="699">
                  <c:v>0.0360120639491064</c:v>
                </c:pt>
                <c:pt idx="700">
                  <c:v>0.0363773183020347</c:v>
                </c:pt>
                <c:pt idx="701">
                  <c:v>0.0376545925532611</c:v>
                </c:pt>
                <c:pt idx="702">
                  <c:v>0.0400242370057172</c:v>
                </c:pt>
                <c:pt idx="703">
                  <c:v>0.0381518370085995</c:v>
                </c:pt>
                <c:pt idx="704">
                  <c:v>0.0391634751191613</c:v>
                </c:pt>
                <c:pt idx="705">
                  <c:v>0.0444447342350972</c:v>
                </c:pt>
                <c:pt idx="706">
                  <c:v>0.0402230738774903</c:v>
                </c:pt>
                <c:pt idx="707">
                  <c:v>0.0413241827627017</c:v>
                </c:pt>
                <c:pt idx="708">
                  <c:v>0.0413875401608939</c:v>
                </c:pt>
                <c:pt idx="709">
                  <c:v>0.0419969515535017</c:v>
                </c:pt>
                <c:pt idx="710">
                  <c:v>0.0394326624684928</c:v>
                </c:pt>
                <c:pt idx="711">
                  <c:v>0.0451951199524004</c:v>
                </c:pt>
                <c:pt idx="712">
                  <c:v>0.0466144218625117</c:v>
                </c:pt>
                <c:pt idx="713">
                  <c:v>0.0455259157044578</c:v>
                </c:pt>
                <c:pt idx="714">
                  <c:v>0.0472609908906231</c:v>
                </c:pt>
                <c:pt idx="715">
                  <c:v>0.0468507745762915</c:v>
                </c:pt>
                <c:pt idx="716">
                  <c:v>0.0465285406888007</c:v>
                </c:pt>
                <c:pt idx="717">
                  <c:v>0.0451264194804786</c:v>
                </c:pt>
                <c:pt idx="718">
                  <c:v>0.045051963247761</c:v>
                </c:pt>
                <c:pt idx="719">
                  <c:v>0.0434893670277473</c:v>
                </c:pt>
                <c:pt idx="720">
                  <c:v>0.0415681585205802</c:v>
                </c:pt>
                <c:pt idx="721">
                  <c:v>0.0366782318483075</c:v>
                </c:pt>
                <c:pt idx="722">
                  <c:v>0.0367174135330818</c:v>
                </c:pt>
                <c:pt idx="723">
                  <c:v>0.0417384467308248</c:v>
                </c:pt>
                <c:pt idx="724">
                  <c:v>0.0434455037639272</c:v>
                </c:pt>
                <c:pt idx="725">
                  <c:v>0.045616383318494</c:v>
                </c:pt>
                <c:pt idx="726">
                  <c:v>0.0449048637422189</c:v>
                </c:pt>
                <c:pt idx="727">
                  <c:v>0.0445698127191305</c:v>
                </c:pt>
                <c:pt idx="728">
                  <c:v>0.0439522273670343</c:v>
                </c:pt>
                <c:pt idx="729">
                  <c:v>0.0429302091066779</c:v>
                </c:pt>
                <c:pt idx="730">
                  <c:v>0.0425747714945371</c:v>
                </c:pt>
                <c:pt idx="731">
                  <c:v>0.0425849225855555</c:v>
                </c:pt>
                <c:pt idx="732">
                  <c:v>0.0419530089462013</c:v>
                </c:pt>
                <c:pt idx="733">
                  <c:v>0.0400700078364565</c:v>
                </c:pt>
                <c:pt idx="734">
                  <c:v>0.0400680189733491</c:v>
                </c:pt>
                <c:pt idx="735">
                  <c:v>0.0386836967299417</c:v>
                </c:pt>
                <c:pt idx="736">
                  <c:v>0.0474268620022631</c:v>
                </c:pt>
                <c:pt idx="737">
                  <c:v>0.0480461015157541</c:v>
                </c:pt>
                <c:pt idx="738">
                  <c:v>0.0397243813105114</c:v>
                </c:pt>
                <c:pt idx="739">
                  <c:v>0.0322692803691506</c:v>
                </c:pt>
                <c:pt idx="740">
                  <c:v>0.0335379722215387</c:v>
                </c:pt>
                <c:pt idx="741">
                  <c:v>0.0336055903149869</c:v>
                </c:pt>
                <c:pt idx="742">
                  <c:v>0.0322236177553222</c:v>
                </c:pt>
                <c:pt idx="743">
                  <c:v>0.0327707073444836</c:v>
                </c:pt>
                <c:pt idx="744">
                  <c:v>0.0298367385588816</c:v>
                </c:pt>
                <c:pt idx="745">
                  <c:v>0.0221485270977933</c:v>
                </c:pt>
                <c:pt idx="746">
                  <c:v>0.0224758268143928</c:v>
                </c:pt>
                <c:pt idx="747">
                  <c:v>0.021755734080302</c:v>
                </c:pt>
                <c:pt idx="748">
                  <c:v>0.0302424333907038</c:v>
                </c:pt>
                <c:pt idx="749">
                  <c:v>0.0234864133597023</c:v>
                </c:pt>
                <c:pt idx="750">
                  <c:v>0.0245095020405385</c:v>
                </c:pt>
                <c:pt idx="751">
                  <c:v>0.0180301539801462</c:v>
                </c:pt>
                <c:pt idx="752">
                  <c:v>0.0212443009687646</c:v>
                </c:pt>
                <c:pt idx="753">
                  <c:v>0.0313478446365459</c:v>
                </c:pt>
                <c:pt idx="754">
                  <c:v>0.0487586770787413</c:v>
                </c:pt>
                <c:pt idx="755">
                  <c:v>0.0475331262496624</c:v>
                </c:pt>
                <c:pt idx="756">
                  <c:v>0.0321288309875951</c:v>
                </c:pt>
                <c:pt idx="757">
                  <c:v>0.0195481830715003</c:v>
                </c:pt>
                <c:pt idx="758">
                  <c:v>0.018085001000761</c:v>
                </c:pt>
                <c:pt idx="759">
                  <c:v>0.0126518272853284</c:v>
                </c:pt>
                <c:pt idx="760">
                  <c:v>0.0188020749908439</c:v>
                </c:pt>
                <c:pt idx="761">
                  <c:v>0.0256883431939133</c:v>
                </c:pt>
                <c:pt idx="762">
                  <c:v>0.0303821522802467</c:v>
                </c:pt>
                <c:pt idx="763">
                  <c:v>0.0305816439915895</c:v>
                </c:pt>
                <c:pt idx="764">
                  <c:v>0.026136168224126</c:v>
                </c:pt>
                <c:pt idx="765">
                  <c:v>0.0542326227682778</c:v>
                </c:pt>
                <c:pt idx="766">
                  <c:v>0.0567653628060371</c:v>
                </c:pt>
                <c:pt idx="767">
                  <c:v>0.0611407011875544</c:v>
                </c:pt>
                <c:pt idx="768">
                  <c:v>0.0605451288050064</c:v>
                </c:pt>
                <c:pt idx="769">
                  <c:v>0.0572445612364483</c:v>
                </c:pt>
                <c:pt idx="770">
                  <c:v>0.0566158686143129</c:v>
                </c:pt>
                <c:pt idx="771">
                  <c:v>0.0622132247422345</c:v>
                </c:pt>
                <c:pt idx="772">
                  <c:v>0.0653541833515235</c:v>
                </c:pt>
                <c:pt idx="773">
                  <c:v>0.0636450824954963</c:v>
                </c:pt>
                <c:pt idx="774">
                  <c:v>0.0637894349248258</c:v>
                </c:pt>
                <c:pt idx="775">
                  <c:v>0.0625835307340806</c:v>
                </c:pt>
                <c:pt idx="776">
                  <c:v>0.0652470751348015</c:v>
                </c:pt>
                <c:pt idx="777">
                  <c:v>0.0659436969859645</c:v>
                </c:pt>
                <c:pt idx="778">
                  <c:v>0.0672731457498931</c:v>
                </c:pt>
                <c:pt idx="779">
                  <c:v>0.070975957581271</c:v>
                </c:pt>
                <c:pt idx="780">
                  <c:v>0.0707545219925621</c:v>
                </c:pt>
                <c:pt idx="781">
                  <c:v>0.0766579535728889</c:v>
                </c:pt>
                <c:pt idx="782">
                  <c:v>0.0772060728828718</c:v>
                </c:pt>
                <c:pt idx="783">
                  <c:v>0.0784310240764995</c:v>
                </c:pt>
                <c:pt idx="784">
                  <c:v>0.0781334814148235</c:v>
                </c:pt>
                <c:pt idx="785">
                  <c:v>0.0805249175143875</c:v>
                </c:pt>
                <c:pt idx="786">
                  <c:v>0.0791313550137163</c:v>
                </c:pt>
                <c:pt idx="787">
                  <c:v>0.0752299099715279</c:v>
                </c:pt>
                <c:pt idx="788">
                  <c:v>0.0767546972550463</c:v>
                </c:pt>
                <c:pt idx="789">
                  <c:v>0.0736878653178068</c:v>
                </c:pt>
                <c:pt idx="790">
                  <c:v>0.0736072759688469</c:v>
                </c:pt>
                <c:pt idx="791">
                  <c:v>0.073258381186349</c:v>
                </c:pt>
                <c:pt idx="792">
                  <c:v>0.0860034997304993</c:v>
                </c:pt>
                <c:pt idx="793">
                  <c:v>0.0985197097210514</c:v>
                </c:pt>
                <c:pt idx="794">
                  <c:v>0.0853751534074146</c:v>
                </c:pt>
                <c:pt idx="795">
                  <c:v>0.0979980275656042</c:v>
                </c:pt>
                <c:pt idx="796">
                  <c:v>0.0994533419076961</c:v>
                </c:pt>
                <c:pt idx="797">
                  <c:v>0.0971571879127401</c:v>
                </c:pt>
                <c:pt idx="798">
                  <c:v>0.0982292603351185</c:v>
                </c:pt>
                <c:pt idx="799">
                  <c:v>0.0939925450064744</c:v>
                </c:pt>
                <c:pt idx="800">
                  <c:v>0.0933955910303946</c:v>
                </c:pt>
                <c:pt idx="801">
                  <c:v>0.095391217718629</c:v>
                </c:pt>
                <c:pt idx="802">
                  <c:v>0.0892795559931017</c:v>
                </c:pt>
                <c:pt idx="803">
                  <c:v>0.088925955749048</c:v>
                </c:pt>
                <c:pt idx="804">
                  <c:v>0.0906856116572384</c:v>
                </c:pt>
                <c:pt idx="805">
                  <c:v>0.0980944811044687</c:v>
                </c:pt>
                <c:pt idx="806">
                  <c:v>0.0949021806763239</c:v>
                </c:pt>
                <c:pt idx="807">
                  <c:v>0.0976889370098794</c:v>
                </c:pt>
                <c:pt idx="808">
                  <c:v>0.0909723415855327</c:v>
                </c:pt>
                <c:pt idx="809">
                  <c:v>0.0880623379163764</c:v>
                </c:pt>
                <c:pt idx="810">
                  <c:v>0.088046244100389</c:v>
                </c:pt>
                <c:pt idx="811">
                  <c:v>0.0891474916913981</c:v>
                </c:pt>
                <c:pt idx="812">
                  <c:v>0.0891858693622902</c:v>
                </c:pt>
                <c:pt idx="813">
                  <c:v>0.0894241582032384</c:v>
                </c:pt>
                <c:pt idx="814">
                  <c:v>0.0863969591889567</c:v>
                </c:pt>
                <c:pt idx="815">
                  <c:v>0.0906791222413782</c:v>
                </c:pt>
                <c:pt idx="816">
                  <c:v>0.0944380268214933</c:v>
                </c:pt>
                <c:pt idx="817">
                  <c:v>0.102053949722961</c:v>
                </c:pt>
                <c:pt idx="818">
                  <c:v>0.101468802272683</c:v>
                </c:pt>
                <c:pt idx="819">
                  <c:v>0.0957977507992787</c:v>
                </c:pt>
                <c:pt idx="820">
                  <c:v>0.0810273343543795</c:v>
                </c:pt>
                <c:pt idx="821">
                  <c:v>0.0813355034862956</c:v>
                </c:pt>
                <c:pt idx="822">
                  <c:v>0.0962521163852843</c:v>
                </c:pt>
                <c:pt idx="823">
                  <c:v>0.094992983723454</c:v>
                </c:pt>
                <c:pt idx="824">
                  <c:v>0.0980449779447484</c:v>
                </c:pt>
                <c:pt idx="825">
                  <c:v>0.101499624598847</c:v>
                </c:pt>
                <c:pt idx="826">
                  <c:v>0.100074598544699</c:v>
                </c:pt>
                <c:pt idx="827">
                  <c:v>0.0926726315485272</c:v>
                </c:pt>
                <c:pt idx="828">
                  <c:v>0.0917643192968487</c:v>
                </c:pt>
                <c:pt idx="829">
                  <c:v>0.0878625049855283</c:v>
                </c:pt>
                <c:pt idx="830">
                  <c:v>0.0939409070590136</c:v>
                </c:pt>
                <c:pt idx="831">
                  <c:v>0.0773646442825301</c:v>
                </c:pt>
                <c:pt idx="832">
                  <c:v>0.07552060514926</c:v>
                </c:pt>
                <c:pt idx="833">
                  <c:v>0.0694344148659197</c:v>
                </c:pt>
                <c:pt idx="834">
                  <c:v>0.0690670706584503</c:v>
                </c:pt>
                <c:pt idx="835">
                  <c:v>0.0710442317924814</c:v>
                </c:pt>
                <c:pt idx="836">
                  <c:v>0.0641946831415644</c:v>
                </c:pt>
                <c:pt idx="837">
                  <c:v>0.0540933093397514</c:v>
                </c:pt>
                <c:pt idx="838">
                  <c:v>0.0532990933296238</c:v>
                </c:pt>
                <c:pt idx="839">
                  <c:v>0.0564013607791386</c:v>
                </c:pt>
                <c:pt idx="840">
                  <c:v>0.0568965145334759</c:v>
                </c:pt>
                <c:pt idx="841">
                  <c:v>0.0552317653999823</c:v>
                </c:pt>
                <c:pt idx="842">
                  <c:v>0.0540780836879305</c:v>
                </c:pt>
                <c:pt idx="843">
                  <c:v>0.0567211156033995</c:v>
                </c:pt>
                <c:pt idx="844">
                  <c:v>0.0564715131564085</c:v>
                </c:pt>
                <c:pt idx="845">
                  <c:v>0.0508557800561624</c:v>
                </c:pt>
                <c:pt idx="846">
                  <c:v>0.0518566444090905</c:v>
                </c:pt>
                <c:pt idx="847">
                  <c:v>0.0425717252465497</c:v>
                </c:pt>
                <c:pt idx="848">
                  <c:v>0.0448421200494257</c:v>
                </c:pt>
                <c:pt idx="849">
                  <c:v>0.0447558090901015</c:v>
                </c:pt>
                <c:pt idx="850">
                  <c:v>0.0454653367518946</c:v>
                </c:pt>
                <c:pt idx="851">
                  <c:v>0.0451183886638356</c:v>
                </c:pt>
                <c:pt idx="852">
                  <c:v>0.0522422095739274</c:v>
                </c:pt>
                <c:pt idx="853">
                  <c:v>0.059964787893561</c:v>
                </c:pt>
                <c:pt idx="854">
                  <c:v>0.0554698287215437</c:v>
                </c:pt>
                <c:pt idx="855">
                  <c:v>0.0571196776816726</c:v>
                </c:pt>
                <c:pt idx="856">
                  <c:v>0.0604999141872948</c:v>
                </c:pt>
                <c:pt idx="857">
                  <c:v>0.0588169563383243</c:v>
                </c:pt>
                <c:pt idx="858">
                  <c:v>0.0356736510072879</c:v>
                </c:pt>
                <c:pt idx="859">
                  <c:v>0.0142386191779368</c:v>
                </c:pt>
                <c:pt idx="860">
                  <c:v>0.0279398863611117</c:v>
                </c:pt>
                <c:pt idx="861">
                  <c:v>0.0144172073950048</c:v>
                </c:pt>
                <c:pt idx="862">
                  <c:v>0.0118687250406525</c:v>
                </c:pt>
                <c:pt idx="863">
                  <c:v>0.0122560624374741</c:v>
                </c:pt>
                <c:pt idx="864">
                  <c:v>0.0122408681630314</c:v>
                </c:pt>
                <c:pt idx="865">
                  <c:v>0.0147774239968435</c:v>
                </c:pt>
                <c:pt idx="866">
                  <c:v>0.014794527849824</c:v>
                </c:pt>
                <c:pt idx="867">
                  <c:v>0.0116538677797857</c:v>
                </c:pt>
                <c:pt idx="868">
                  <c:v>0.0100383052872999</c:v>
                </c:pt>
                <c:pt idx="869">
                  <c:v>0.0112627223739317</c:v>
                </c:pt>
                <c:pt idx="870">
                  <c:v>0.0125477353211728</c:v>
                </c:pt>
                <c:pt idx="871">
                  <c:v>-0.000236944308778543</c:v>
                </c:pt>
                <c:pt idx="872">
                  <c:v>-0.00474682451737891</c:v>
                </c:pt>
                <c:pt idx="873">
                  <c:v>-0.0120831356742402</c:v>
                </c:pt>
                <c:pt idx="874">
                  <c:v>-0.000854836481433121</c:v>
                </c:pt>
                <c:pt idx="875">
                  <c:v>0.000679020111625975</c:v>
                </c:pt>
                <c:pt idx="876">
                  <c:v>0.00249786542571989</c:v>
                </c:pt>
                <c:pt idx="877">
                  <c:v>0.00463362069915884</c:v>
                </c:pt>
                <c:pt idx="878">
                  <c:v>0.00722206847972093</c:v>
                </c:pt>
                <c:pt idx="879">
                  <c:v>0.0074694255866034</c:v>
                </c:pt>
                <c:pt idx="880">
                  <c:v>0.00496897607447024</c:v>
                </c:pt>
                <c:pt idx="881">
                  <c:v>0.00688388832771009</c:v>
                </c:pt>
                <c:pt idx="882">
                  <c:v>0.00223841490379778</c:v>
                </c:pt>
                <c:pt idx="883">
                  <c:v>0.00174559266220582</c:v>
                </c:pt>
                <c:pt idx="884">
                  <c:v>0.00383654047156778</c:v>
                </c:pt>
                <c:pt idx="885">
                  <c:v>0.00825351297567129</c:v>
                </c:pt>
                <c:pt idx="886">
                  <c:v>0.00383682886937816</c:v>
                </c:pt>
                <c:pt idx="887">
                  <c:v>0.0150093971048673</c:v>
                </c:pt>
                <c:pt idx="888">
                  <c:v>0.0079078216227811</c:v>
                </c:pt>
                <c:pt idx="889">
                  <c:v>0.0127369215835589</c:v>
                </c:pt>
                <c:pt idx="890">
                  <c:v>0.0131343543256398</c:v>
                </c:pt>
                <c:pt idx="891">
                  <c:v>0.0138437221556091</c:v>
                </c:pt>
                <c:pt idx="892">
                  <c:v>0.0140756397916643</c:v>
                </c:pt>
                <c:pt idx="893">
                  <c:v>0.0168313916713946</c:v>
                </c:pt>
                <c:pt idx="894">
                  <c:v>0.0154086129369125</c:v>
                </c:pt>
                <c:pt idx="895">
                  <c:v>0.0199267551132235</c:v>
                </c:pt>
                <c:pt idx="896">
                  <c:v>0.024893035275703</c:v>
                </c:pt>
                <c:pt idx="897">
                  <c:v>0.0225938935615298</c:v>
                </c:pt>
                <c:pt idx="898">
                  <c:v>0.0223860765251138</c:v>
                </c:pt>
                <c:pt idx="899">
                  <c:v>0.0244759394925155</c:v>
                </c:pt>
                <c:pt idx="900">
                  <c:v>0.0312593563715536</c:v>
                </c:pt>
                <c:pt idx="901">
                  <c:v>0.0345502459945968</c:v>
                </c:pt>
                <c:pt idx="902">
                  <c:v>0.0439211870123204</c:v>
                </c:pt>
                <c:pt idx="903">
                  <c:v>0.0428136730590669</c:v>
                </c:pt>
                <c:pt idx="904">
                  <c:v>0.0479992458650933</c:v>
                </c:pt>
                <c:pt idx="905">
                  <c:v>0.0494961013750848</c:v>
                </c:pt>
                <c:pt idx="906">
                  <c:v>0.049159956156115</c:v>
                </c:pt>
                <c:pt idx="907">
                  <c:v>0.0441400070718928</c:v>
                </c:pt>
                <c:pt idx="908">
                  <c:v>0.0334646897292709</c:v>
                </c:pt>
                <c:pt idx="909">
                  <c:v>0.0313955009230857</c:v>
                </c:pt>
                <c:pt idx="910">
                  <c:v>0.0303465834307691</c:v>
                </c:pt>
                <c:pt idx="911">
                  <c:v>0.0346657770688986</c:v>
                </c:pt>
                <c:pt idx="912">
                  <c:v>0.0356718564961165</c:v>
                </c:pt>
                <c:pt idx="913">
                  <c:v>0.0356652900984237</c:v>
                </c:pt>
                <c:pt idx="914">
                  <c:v>0.0335196658544237</c:v>
                </c:pt>
                <c:pt idx="915">
                  <c:v>0.033699783853158</c:v>
                </c:pt>
                <c:pt idx="916">
                  <c:v>0.0329312912787094</c:v>
                </c:pt>
                <c:pt idx="917">
                  <c:v>0.0347314908362572</c:v>
                </c:pt>
                <c:pt idx="918">
                  <c:v>0.0256364125354161</c:v>
                </c:pt>
                <c:pt idx="919">
                  <c:v>0.0254785206921912</c:v>
                </c:pt>
                <c:pt idx="920">
                  <c:v>0.0263627127620565</c:v>
                </c:pt>
                <c:pt idx="921">
                  <c:v>0.0267403599485305</c:v>
                </c:pt>
                <c:pt idx="922">
                  <c:v>0.0220396863069429</c:v>
                </c:pt>
                <c:pt idx="923">
                  <c:v>0.0243865722453349</c:v>
                </c:pt>
                <c:pt idx="924">
                  <c:v>0.0262029844512549</c:v>
                </c:pt>
                <c:pt idx="925">
                  <c:v>0.0362365415019985</c:v>
                </c:pt>
                <c:pt idx="926">
                  <c:v>0.0283962602960246</c:v>
                </c:pt>
                <c:pt idx="927">
                  <c:v>0.0258912652343</c:v>
                </c:pt>
                <c:pt idx="928">
                  <c:v>0.0245938494228492</c:v>
                </c:pt>
                <c:pt idx="929">
                  <c:v>0.0277107673943849</c:v>
                </c:pt>
                <c:pt idx="930">
                  <c:v>0.0325780233841438</c:v>
                </c:pt>
                <c:pt idx="931">
                  <c:v>0.0449796192927911</c:v>
                </c:pt>
                <c:pt idx="932">
                  <c:v>0.046372185627929</c:v>
                </c:pt>
                <c:pt idx="933">
                  <c:v>0.0480609945023074</c:v>
                </c:pt>
                <c:pt idx="934">
                  <c:v>0.0539056425209946</c:v>
                </c:pt>
                <c:pt idx="935">
                  <c:v>0.0533722573836492</c:v>
                </c:pt>
                <c:pt idx="936">
                  <c:v>0.0535500367585498</c:v>
                </c:pt>
                <c:pt idx="937">
                  <c:v>0.0629260393466315</c:v>
                </c:pt>
                <c:pt idx="938">
                  <c:v>0.070620864682731</c:v>
                </c:pt>
                <c:pt idx="939">
                  <c:v>0.0709717952004133</c:v>
                </c:pt>
                <c:pt idx="940">
                  <c:v>0.0705946658309758</c:v>
                </c:pt>
                <c:pt idx="941">
                  <c:v>0.0720496213756647</c:v>
                </c:pt>
                <c:pt idx="942">
                  <c:v>0.0790890469353185</c:v>
                </c:pt>
                <c:pt idx="943">
                  <c:v>0.077477531496199</c:v>
                </c:pt>
                <c:pt idx="944">
                  <c:v>0.0735077874918875</c:v>
                </c:pt>
                <c:pt idx="945">
                  <c:v>0.0734424112418313</c:v>
                </c:pt>
                <c:pt idx="946">
                  <c:v>0.071750840745606</c:v>
                </c:pt>
                <c:pt idx="947">
                  <c:v>0.071843478956552</c:v>
                </c:pt>
                <c:pt idx="948">
                  <c:v>0.0716456281198795</c:v>
                </c:pt>
                <c:pt idx="949">
                  <c:v>0.074686654489671</c:v>
                </c:pt>
                <c:pt idx="950">
                  <c:v>0.0764716084591717</c:v>
                </c:pt>
                <c:pt idx="951">
                  <c:v>0.0733241715333398</c:v>
                </c:pt>
                <c:pt idx="952">
                  <c:v>0.0755413312202025</c:v>
                </c:pt>
                <c:pt idx="953">
                  <c:v>0.0667340083886723</c:v>
                </c:pt>
                <c:pt idx="954">
                  <c:v>0.0666701374160437</c:v>
                </c:pt>
                <c:pt idx="955">
                  <c:v>0.0675807136636748</c:v>
                </c:pt>
                <c:pt idx="956">
                  <c:v>0.0672322325256874</c:v>
                </c:pt>
                <c:pt idx="957">
                  <c:v>0.067219214746091</c:v>
                </c:pt>
                <c:pt idx="958">
                  <c:v>0.0671977737355305</c:v>
                </c:pt>
                <c:pt idx="959">
                  <c:v>0.0642996395590167</c:v>
                </c:pt>
                <c:pt idx="960">
                  <c:v>0.0635463730582787</c:v>
                </c:pt>
                <c:pt idx="961">
                  <c:v>0.0643159626059163</c:v>
                </c:pt>
                <c:pt idx="962">
                  <c:v>0.0601004911674128</c:v>
                </c:pt>
                <c:pt idx="963">
                  <c:v>0.0598026070611253</c:v>
                </c:pt>
                <c:pt idx="964">
                  <c:v>0.060172725893146</c:v>
                </c:pt>
                <c:pt idx="965">
                  <c:v>0.0572958590531373</c:v>
                </c:pt>
                <c:pt idx="966">
                  <c:v>0.0493206243000445</c:v>
                </c:pt>
                <c:pt idx="967">
                  <c:v>0.0483967467585349</c:v>
                </c:pt>
                <c:pt idx="968">
                  <c:v>0.044159721917407</c:v>
                </c:pt>
                <c:pt idx="969">
                  <c:v>0.0479972936241833</c:v>
                </c:pt>
                <c:pt idx="970">
                  <c:v>0.0419866218667943</c:v>
                </c:pt>
                <c:pt idx="971">
                  <c:v>0.0410779213052909</c:v>
                </c:pt>
                <c:pt idx="972">
                  <c:v>0.0392464073274105</c:v>
                </c:pt>
                <c:pt idx="973">
                  <c:v>0.0537234231217009</c:v>
                </c:pt>
                <c:pt idx="974">
                  <c:v>0.0733271113366744</c:v>
                </c:pt>
                <c:pt idx="975">
                  <c:v>0.0683148418897403</c:v>
                </c:pt>
                <c:pt idx="976">
                  <c:v>0.0690023056086637</c:v>
                </c:pt>
                <c:pt idx="977">
                  <c:v>0.060142574047798</c:v>
                </c:pt>
                <c:pt idx="978">
                  <c:v>0.0585447959027426</c:v>
                </c:pt>
                <c:pt idx="979">
                  <c:v>0.0587551481299507</c:v>
                </c:pt>
                <c:pt idx="980">
                  <c:v>0.0594409993209718</c:v>
                </c:pt>
                <c:pt idx="981">
                  <c:v>0.0595931408933774</c:v>
                </c:pt>
                <c:pt idx="982">
                  <c:v>0.060561944725127</c:v>
                </c:pt>
                <c:pt idx="983">
                  <c:v>0.0602670549550881</c:v>
                </c:pt>
                <c:pt idx="984">
                  <c:v>0.0602748861567328</c:v>
                </c:pt>
                <c:pt idx="985">
                  <c:v>0.0610800747992894</c:v>
                </c:pt>
                <c:pt idx="986">
                  <c:v>0.0619940274235631</c:v>
                </c:pt>
                <c:pt idx="987">
                  <c:v>0.062290721543634</c:v>
                </c:pt>
                <c:pt idx="988">
                  <c:v>0.0634904083500259</c:v>
                </c:pt>
                <c:pt idx="989">
                  <c:v>0.0636026334358028</c:v>
                </c:pt>
                <c:pt idx="990">
                  <c:v>0.0673803304152104</c:v>
                </c:pt>
                <c:pt idx="991">
                  <c:v>0.0649480058250825</c:v>
                </c:pt>
                <c:pt idx="992">
                  <c:v>0.0663132415449299</c:v>
                </c:pt>
                <c:pt idx="993">
                  <c:v>0.07056244231104</c:v>
                </c:pt>
                <c:pt idx="994">
                  <c:v>0.0688598138488854</c:v>
                </c:pt>
                <c:pt idx="995">
                  <c:v>0.0676305943400017</c:v>
                </c:pt>
                <c:pt idx="996">
                  <c:v>0.0639623617225567</c:v>
                </c:pt>
                <c:pt idx="997">
                  <c:v>0.0464244182149857</c:v>
                </c:pt>
                <c:pt idx="998">
                  <c:v>0.0412478960422901</c:v>
                </c:pt>
                <c:pt idx="999">
                  <c:v>0.0368538832309361</c:v>
                </c:pt>
                <c:pt idx="1000">
                  <c:v>0.0380355840600431</c:v>
                </c:pt>
                <c:pt idx="1001">
                  <c:v>0.0373917989632902</c:v>
                </c:pt>
                <c:pt idx="1002">
                  <c:v>0.0356760161668987</c:v>
                </c:pt>
                <c:pt idx="1003">
                  <c:v>0.0359618324167723</c:v>
                </c:pt>
                <c:pt idx="1004">
                  <c:v>0.0352918536631728</c:v>
                </c:pt>
                <c:pt idx="1005">
                  <c:v>0.0348478555700418</c:v>
                </c:pt>
                <c:pt idx="1006">
                  <c:v>0.0390137303873448</c:v>
                </c:pt>
                <c:pt idx="1007">
                  <c:v>0.0412140935571275</c:v>
                </c:pt>
                <c:pt idx="1008">
                  <c:v>0.0252460951181953</c:v>
                </c:pt>
                <c:pt idx="1009">
                  <c:v>0.0242545988132474</c:v>
                </c:pt>
                <c:pt idx="1010">
                  <c:v>0.0305716583906377</c:v>
                </c:pt>
                <c:pt idx="1011">
                  <c:v>0.0249028935645144</c:v>
                </c:pt>
                <c:pt idx="1012">
                  <c:v>0.0316179348904112</c:v>
                </c:pt>
                <c:pt idx="1013">
                  <c:v>0.0214317483609581</c:v>
                </c:pt>
                <c:pt idx="1014">
                  <c:v>0.0195836718020644</c:v>
                </c:pt>
                <c:pt idx="1015">
                  <c:v>0.0132794418565</c:v>
                </c:pt>
                <c:pt idx="1016">
                  <c:v>0.0148161877071709</c:v>
                </c:pt>
                <c:pt idx="1017">
                  <c:v>0.011502440346215</c:v>
                </c:pt>
                <c:pt idx="1018">
                  <c:v>0.00872167099266303</c:v>
                </c:pt>
                <c:pt idx="1019">
                  <c:v>0.00817157376025762</c:v>
                </c:pt>
                <c:pt idx="1020">
                  <c:v>0.00892274600713427</c:v>
                </c:pt>
                <c:pt idx="1021">
                  <c:v>0.00733120522929427</c:v>
                </c:pt>
                <c:pt idx="1022">
                  <c:v>0.00809755491737605</c:v>
                </c:pt>
                <c:pt idx="1023">
                  <c:v>0.0123082963180738</c:v>
                </c:pt>
                <c:pt idx="1024">
                  <c:v>0.0123005886131287</c:v>
                </c:pt>
                <c:pt idx="1025">
                  <c:v>0.0123380718190678</c:v>
                </c:pt>
                <c:pt idx="1026">
                  <c:v>0.0115881919144698</c:v>
                </c:pt>
                <c:pt idx="1027">
                  <c:v>0.00443139089650844</c:v>
                </c:pt>
                <c:pt idx="1028">
                  <c:v>0.00221953609442277</c:v>
                </c:pt>
                <c:pt idx="1029">
                  <c:v>0.00521220185020434</c:v>
                </c:pt>
                <c:pt idx="1030">
                  <c:v>0.00556368688538584</c:v>
                </c:pt>
                <c:pt idx="1031">
                  <c:v>0.00615473482363203</c:v>
                </c:pt>
                <c:pt idx="1032">
                  <c:v>0.00791489115603034</c:v>
                </c:pt>
                <c:pt idx="1033">
                  <c:v>0.00786772741978599</c:v>
                </c:pt>
                <c:pt idx="1034">
                  <c:v>0.00935287347036034</c:v>
                </c:pt>
                <c:pt idx="1035">
                  <c:v>0.00914196468448186</c:v>
                </c:pt>
                <c:pt idx="1036">
                  <c:v>0.00902752085605136</c:v>
                </c:pt>
                <c:pt idx="1037">
                  <c:v>0.00846282116248142</c:v>
                </c:pt>
                <c:pt idx="1038">
                  <c:v>0.00954306779030485</c:v>
                </c:pt>
                <c:pt idx="1039">
                  <c:v>0.00479600324129496</c:v>
                </c:pt>
                <c:pt idx="1040">
                  <c:v>0.01520160934497</c:v>
                </c:pt>
                <c:pt idx="1041">
                  <c:v>0.0235796354760855</c:v>
                </c:pt>
                <c:pt idx="1042">
                  <c:v>0.0221774007125152</c:v>
                </c:pt>
                <c:pt idx="1043">
                  <c:v>0.0225869609327831</c:v>
                </c:pt>
                <c:pt idx="1044">
                  <c:v>0.0233634055762118</c:v>
                </c:pt>
                <c:pt idx="1045">
                  <c:v>0.0233607392331031</c:v>
                </c:pt>
                <c:pt idx="1046">
                  <c:v>0.0128276766964362</c:v>
                </c:pt>
                <c:pt idx="1047">
                  <c:v>0.0111327944875535</c:v>
                </c:pt>
                <c:pt idx="1048">
                  <c:v>0.00940721838029143</c:v>
                </c:pt>
                <c:pt idx="1049">
                  <c:v>0.0135541228925255</c:v>
                </c:pt>
                <c:pt idx="1050">
                  <c:v>0.0136718511621204</c:v>
                </c:pt>
                <c:pt idx="1051">
                  <c:v>0.01282280277279</c:v>
                </c:pt>
                <c:pt idx="1052">
                  <c:v>0.0109398277467688</c:v>
                </c:pt>
                <c:pt idx="1053">
                  <c:v>0.0115798457484144</c:v>
                </c:pt>
                <c:pt idx="1054">
                  <c:v>0.0155096751572189</c:v>
                </c:pt>
                <c:pt idx="1055">
                  <c:v>0.0182652358435608</c:v>
                </c:pt>
                <c:pt idx="1056">
                  <c:v>0.0150951000622212</c:v>
                </c:pt>
                <c:pt idx="1057">
                  <c:v>0.0186145662374078</c:v>
                </c:pt>
                <c:pt idx="1058">
                  <c:v>0.033500612423972</c:v>
                </c:pt>
                <c:pt idx="1059">
                  <c:v>0.0339156881812549</c:v>
                </c:pt>
                <c:pt idx="1060">
                  <c:v>0.0416162692426368</c:v>
                </c:pt>
                <c:pt idx="1061">
                  <c:v>0.0407528924807479</c:v>
                </c:pt>
                <c:pt idx="1062">
                  <c:v>0.0405203634175725</c:v>
                </c:pt>
                <c:pt idx="1063">
                  <c:v>0.0395392930214002</c:v>
                </c:pt>
                <c:pt idx="1064">
                  <c:v>0.042377752598525</c:v>
                </c:pt>
                <c:pt idx="1065">
                  <c:v>0.0453531334689181</c:v>
                </c:pt>
                <c:pt idx="1066">
                  <c:v>0.0357871795948526</c:v>
                </c:pt>
                <c:pt idx="1067">
                  <c:v>0.0358964306623164</c:v>
                </c:pt>
                <c:pt idx="1068">
                  <c:v>0.036193106354832</c:v>
                </c:pt>
                <c:pt idx="1069">
                  <c:v>0.04105345705377</c:v>
                </c:pt>
                <c:pt idx="1070">
                  <c:v>0.037453108654406</c:v>
                </c:pt>
                <c:pt idx="1071">
                  <c:v>0.0388179078045983</c:v>
                </c:pt>
                <c:pt idx="1072">
                  <c:v>0.04132667904208</c:v>
                </c:pt>
                <c:pt idx="1073">
                  <c:v>0.0524060598383926</c:v>
                </c:pt>
                <c:pt idx="1074">
                  <c:v>0.0502818633031921</c:v>
                </c:pt>
                <c:pt idx="1075">
                  <c:v>0.0494690963641484</c:v>
                </c:pt>
                <c:pt idx="1076">
                  <c:v>0.0489922143641141</c:v>
                </c:pt>
                <c:pt idx="1077">
                  <c:v>0.0540260784705601</c:v>
                </c:pt>
                <c:pt idx="1078">
                  <c:v>0.0513306925628818</c:v>
                </c:pt>
                <c:pt idx="1079">
                  <c:v>0.0597283744576729</c:v>
                </c:pt>
                <c:pt idx="1080">
                  <c:v>0.0588805874655002</c:v>
                </c:pt>
                <c:pt idx="1081">
                  <c:v>0.062687543136322</c:v>
                </c:pt>
                <c:pt idx="1082">
                  <c:v>0.0616339390207854</c:v>
                </c:pt>
                <c:pt idx="1083">
                  <c:v>0.0627408160482608</c:v>
                </c:pt>
                <c:pt idx="1084">
                  <c:v>0.0640772934234591</c:v>
                </c:pt>
                <c:pt idx="1085">
                  <c:v>0.064918386781244</c:v>
                </c:pt>
                <c:pt idx="1086">
                  <c:v>0.056540043232472</c:v>
                </c:pt>
                <c:pt idx="1087">
                  <c:v>0.0514351978656378</c:v>
                </c:pt>
                <c:pt idx="1088">
                  <c:v>0.0517692578671703</c:v>
                </c:pt>
                <c:pt idx="1089">
                  <c:v>0.0511272251717887</c:v>
                </c:pt>
                <c:pt idx="1090">
                  <c:v>0.0500035178300091</c:v>
                </c:pt>
                <c:pt idx="1091">
                  <c:v>0.0521625925132638</c:v>
                </c:pt>
                <c:pt idx="1092">
                  <c:v>0.0493697838557719</c:v>
                </c:pt>
                <c:pt idx="1093">
                  <c:v>0.0490820901153019</c:v>
                </c:pt>
                <c:pt idx="1094">
                  <c:v>0.0509136690799436</c:v>
                </c:pt>
                <c:pt idx="1095">
                  <c:v>0.0497672035345963</c:v>
                </c:pt>
                <c:pt idx="1096">
                  <c:v>0.0495342241174554</c:v>
                </c:pt>
                <c:pt idx="1097">
                  <c:v>0.0509193045463961</c:v>
                </c:pt>
                <c:pt idx="1098">
                  <c:v>0.051422889473298</c:v>
                </c:pt>
                <c:pt idx="1099">
                  <c:v>0.0499088848834633</c:v>
                </c:pt>
                <c:pt idx="1100">
                  <c:v>0.0441030360216205</c:v>
                </c:pt>
                <c:pt idx="1101">
                  <c:v>0.0523790144537184</c:v>
                </c:pt>
                <c:pt idx="1102">
                  <c:v>0.0532444567240578</c:v>
                </c:pt>
                <c:pt idx="1103">
                  <c:v>0.0567368523866356</c:v>
                </c:pt>
                <c:pt idx="1104">
                  <c:v>0.0583469406014327</c:v>
                </c:pt>
                <c:pt idx="1105">
                  <c:v>0.064737678863361</c:v>
                </c:pt>
                <c:pt idx="1106">
                  <c:v>0.0608642477605392</c:v>
                </c:pt>
                <c:pt idx="1107">
                  <c:v>0.0584567291669313</c:v>
                </c:pt>
                <c:pt idx="1108">
                  <c:v>0.0596292584288553</c:v>
                </c:pt>
                <c:pt idx="1109">
                  <c:v>0.0598732739172997</c:v>
                </c:pt>
                <c:pt idx="1110">
                  <c:v>0.0789090974632577</c:v>
                </c:pt>
                <c:pt idx="1111">
                  <c:v>0.0796193954612314</c:v>
                </c:pt>
                <c:pt idx="1112">
                  <c:v>0.0934213319116365</c:v>
                </c:pt>
                <c:pt idx="1113">
                  <c:v>0.104001638600005</c:v>
                </c:pt>
                <c:pt idx="1114">
                  <c:v>0.107337790463147</c:v>
                </c:pt>
                <c:pt idx="1115">
                  <c:v>0.103108875810443</c:v>
                </c:pt>
                <c:pt idx="1116">
                  <c:v>0.0986985477710041</c:v>
                </c:pt>
                <c:pt idx="1117">
                  <c:v>0.102483121906482</c:v>
                </c:pt>
                <c:pt idx="1118">
                  <c:v>0.106999009955562</c:v>
                </c:pt>
                <c:pt idx="1119">
                  <c:v>0.0960653894095186</c:v>
                </c:pt>
                <c:pt idx="1120">
                  <c:v>0.096734752731153</c:v>
                </c:pt>
                <c:pt idx="1121">
                  <c:v>0.0906060793216508</c:v>
                </c:pt>
                <c:pt idx="1122">
                  <c:v>0.0892759489570708</c:v>
                </c:pt>
                <c:pt idx="1123">
                  <c:v>0.0880000327572288</c:v>
                </c:pt>
                <c:pt idx="1124">
                  <c:v>0.0847440435557877</c:v>
                </c:pt>
                <c:pt idx="1125">
                  <c:v>0.0747718962369674</c:v>
                </c:pt>
                <c:pt idx="1126">
                  <c:v>0.0599980071096205</c:v>
                </c:pt>
                <c:pt idx="1127">
                  <c:v>0.0623123428247232</c:v>
                </c:pt>
                <c:pt idx="1128">
                  <c:v>0.0621610386368938</c:v>
                </c:pt>
                <c:pt idx="1129">
                  <c:v>0.0706776172746444</c:v>
                </c:pt>
                <c:pt idx="1130">
                  <c:v>0.0781236213566374</c:v>
                </c:pt>
                <c:pt idx="1131">
                  <c:v>0.0727690108902438</c:v>
                </c:pt>
                <c:pt idx="1132">
                  <c:v>0.0815205453348743</c:v>
                </c:pt>
                <c:pt idx="1133">
                  <c:v>0.0856050497399021</c:v>
                </c:pt>
                <c:pt idx="1134">
                  <c:v>0.102777203546687</c:v>
                </c:pt>
                <c:pt idx="1135">
                  <c:v>0.100203110132149</c:v>
                </c:pt>
                <c:pt idx="1136">
                  <c:v>0.112845488201704</c:v>
                </c:pt>
                <c:pt idx="1137">
                  <c:v>0.121128744142761</c:v>
                </c:pt>
                <c:pt idx="1138">
                  <c:v>0.118538524829885</c:v>
                </c:pt>
                <c:pt idx="1139">
                  <c:v>0.11035435142474</c:v>
                </c:pt>
                <c:pt idx="1140">
                  <c:v>0.108509206040796</c:v>
                </c:pt>
                <c:pt idx="1141">
                  <c:v>0.110408476678869</c:v>
                </c:pt>
                <c:pt idx="1142">
                  <c:v>0.112169035297625</c:v>
                </c:pt>
                <c:pt idx="1143">
                  <c:v>0.101392322620765</c:v>
                </c:pt>
                <c:pt idx="1144">
                  <c:v>0.102084135247685</c:v>
                </c:pt>
                <c:pt idx="1145">
                  <c:v>0.0982757220099742</c:v>
                </c:pt>
                <c:pt idx="1146">
                  <c:v>0.0969799209456167</c:v>
                </c:pt>
                <c:pt idx="1147">
                  <c:v>0.0959305631033126</c:v>
                </c:pt>
                <c:pt idx="1148">
                  <c:v>0.096829912796866</c:v>
                </c:pt>
                <c:pt idx="1149">
                  <c:v>0.100872108181274</c:v>
                </c:pt>
                <c:pt idx="1150">
                  <c:v>0.101056318941305</c:v>
                </c:pt>
                <c:pt idx="1151">
                  <c:v>0.100866926853072</c:v>
                </c:pt>
                <c:pt idx="1152">
                  <c:v>0.10668503268363</c:v>
                </c:pt>
                <c:pt idx="1153">
                  <c:v>0.10593280452985</c:v>
                </c:pt>
                <c:pt idx="1154">
                  <c:v>0.10590769540023</c:v>
                </c:pt>
                <c:pt idx="1155">
                  <c:v>0.105024547984128</c:v>
                </c:pt>
                <c:pt idx="1156">
                  <c:v>0.105046961966774</c:v>
                </c:pt>
                <c:pt idx="1157">
                  <c:v>0.103649185188449</c:v>
                </c:pt>
                <c:pt idx="1158">
                  <c:v>0.10582010939865</c:v>
                </c:pt>
                <c:pt idx="1159">
                  <c:v>0.11254185489703</c:v>
                </c:pt>
                <c:pt idx="1160">
                  <c:v>0.115641014583254</c:v>
                </c:pt>
                <c:pt idx="1161">
                  <c:v>0.116048751815812</c:v>
                </c:pt>
                <c:pt idx="1162">
                  <c:v>0.115605901488114</c:v>
                </c:pt>
                <c:pt idx="1163">
                  <c:v>0.114965831728505</c:v>
                </c:pt>
                <c:pt idx="1164">
                  <c:v>0.117336952473462</c:v>
                </c:pt>
                <c:pt idx="1165">
                  <c:v>0.118733677206734</c:v>
                </c:pt>
                <c:pt idx="1166">
                  <c:v>0.107179796596093</c:v>
                </c:pt>
                <c:pt idx="1167">
                  <c:v>0.10358951692759</c:v>
                </c:pt>
                <c:pt idx="1168">
                  <c:v>0.101785416824455</c:v>
                </c:pt>
                <c:pt idx="1169">
                  <c:v>0.101334335161449</c:v>
                </c:pt>
                <c:pt idx="1170">
                  <c:v>0.101181942747651</c:v>
                </c:pt>
                <c:pt idx="1171">
                  <c:v>0.0973499016413696</c:v>
                </c:pt>
                <c:pt idx="1172">
                  <c:v>0.0984181375756741</c:v>
                </c:pt>
                <c:pt idx="1173">
                  <c:v>0.0974669141570572</c:v>
                </c:pt>
                <c:pt idx="1174">
                  <c:v>0.0987234463788729</c:v>
                </c:pt>
                <c:pt idx="1175">
                  <c:v>0.0987606310290885</c:v>
                </c:pt>
                <c:pt idx="1176">
                  <c:v>0.0837255816896942</c:v>
                </c:pt>
                <c:pt idx="1177">
                  <c:v>0.0834747403813039</c:v>
                </c:pt>
                <c:pt idx="1178">
                  <c:v>0.0800991294778224</c:v>
                </c:pt>
                <c:pt idx="1179">
                  <c:v>0.072313476558274</c:v>
                </c:pt>
                <c:pt idx="1180">
                  <c:v>0.0721608561515605</c:v>
                </c:pt>
                <c:pt idx="1181">
                  <c:v>0.0728172152851284</c:v>
                </c:pt>
                <c:pt idx="1182">
                  <c:v>0.0755919390086519</c:v>
                </c:pt>
                <c:pt idx="1183">
                  <c:v>0.0682576064580037</c:v>
                </c:pt>
                <c:pt idx="1184">
                  <c:v>0.0618290805348362</c:v>
                </c:pt>
                <c:pt idx="1185">
                  <c:v>0.0690015958530379</c:v>
                </c:pt>
                <c:pt idx="1186">
                  <c:v>0.0688769666504474</c:v>
                </c:pt>
                <c:pt idx="1187">
                  <c:v>0.076542815578019</c:v>
                </c:pt>
                <c:pt idx="1188">
                  <c:v>0.0717498038913814</c:v>
                </c:pt>
                <c:pt idx="1189">
                  <c:v>0.0734476549517677</c:v>
                </c:pt>
                <c:pt idx="1190">
                  <c:v>0.0674140852750158</c:v>
                </c:pt>
                <c:pt idx="1191">
                  <c:v>0.0789101595820825</c:v>
                </c:pt>
                <c:pt idx="1192">
                  <c:v>0.0861584775874648</c:v>
                </c:pt>
                <c:pt idx="1193">
                  <c:v>0.080805755167013</c:v>
                </c:pt>
                <c:pt idx="1194">
                  <c:v>0.0854101265514168</c:v>
                </c:pt>
                <c:pt idx="1195">
                  <c:v>0.0769755281504058</c:v>
                </c:pt>
                <c:pt idx="1196">
                  <c:v>0.0720566686228143</c:v>
                </c:pt>
                <c:pt idx="1197">
                  <c:v>0.0793223359568167</c:v>
                </c:pt>
                <c:pt idx="1198">
                  <c:v>0.0802896723322072</c:v>
                </c:pt>
                <c:pt idx="1199">
                  <c:v>0.0820772122501364</c:v>
                </c:pt>
                <c:pt idx="1200">
                  <c:v>0.06092365198265</c:v>
                </c:pt>
                <c:pt idx="1201">
                  <c:v>0.0668566799497238</c:v>
                </c:pt>
                <c:pt idx="1202">
                  <c:v>0.0486127814132341</c:v>
                </c:pt>
                <c:pt idx="1203">
                  <c:v>0.0185469319617925</c:v>
                </c:pt>
                <c:pt idx="1204">
                  <c:v>0.0169962935808554</c:v>
                </c:pt>
                <c:pt idx="1205">
                  <c:v>0.0247636770368848</c:v>
                </c:pt>
                <c:pt idx="1206">
                  <c:v>0.028215803611146</c:v>
                </c:pt>
                <c:pt idx="1207">
                  <c:v>0.0208355908563472</c:v>
                </c:pt>
                <c:pt idx="1208">
                  <c:v>0.0222027482730674</c:v>
                </c:pt>
                <c:pt idx="1209">
                  <c:v>0.0337554146711627</c:v>
                </c:pt>
                <c:pt idx="1210">
                  <c:v>0.0445011764902525</c:v>
                </c:pt>
                <c:pt idx="1211">
                  <c:v>0.0490717456984232</c:v>
                </c:pt>
                <c:pt idx="1212">
                  <c:v>0.0529890881732876</c:v>
                </c:pt>
                <c:pt idx="1213">
                  <c:v>0.0528780859075081</c:v>
                </c:pt>
                <c:pt idx="1214">
                  <c:v>0.0520736279217113</c:v>
                </c:pt>
                <c:pt idx="1215">
                  <c:v>0.0487288847435638</c:v>
                </c:pt>
                <c:pt idx="1216">
                  <c:v>0.050312430674445</c:v>
                </c:pt>
                <c:pt idx="1217">
                  <c:v>0.0515751899835373</c:v>
                </c:pt>
                <c:pt idx="1218">
                  <c:v>0.0516513059194782</c:v>
                </c:pt>
                <c:pt idx="1219">
                  <c:v>0.0617478039352745</c:v>
                </c:pt>
                <c:pt idx="1220">
                  <c:v>0.0464487945720597</c:v>
                </c:pt>
                <c:pt idx="1221">
                  <c:v>0.0437261703364472</c:v>
                </c:pt>
                <c:pt idx="1222">
                  <c:v>0.0406827195263466</c:v>
                </c:pt>
                <c:pt idx="1223">
                  <c:v>0.0489949526677341</c:v>
                </c:pt>
                <c:pt idx="1224">
                  <c:v>0.0511263288592107</c:v>
                </c:pt>
                <c:pt idx="1225">
                  <c:v>0.037549754625831</c:v>
                </c:pt>
                <c:pt idx="1226">
                  <c:v>0.0242806697341185</c:v>
                </c:pt>
                <c:pt idx="1227">
                  <c:v>0.0124678823179993</c:v>
                </c:pt>
                <c:pt idx="1228">
                  <c:v>0.00959346918692476</c:v>
                </c:pt>
                <c:pt idx="1229">
                  <c:v>0.0214565259580427</c:v>
                </c:pt>
                <c:pt idx="1230">
                  <c:v>0.020058291069683</c:v>
                </c:pt>
                <c:pt idx="1231">
                  <c:v>0.0228960825489138</c:v>
                </c:pt>
                <c:pt idx="1232">
                  <c:v>0.044685803649008</c:v>
                </c:pt>
                <c:pt idx="1233">
                  <c:v>0.0450497975038049</c:v>
                </c:pt>
                <c:pt idx="1234">
                  <c:v>0.0459519383796053</c:v>
                </c:pt>
                <c:pt idx="1235">
                  <c:v>0.0481520238132628</c:v>
                </c:pt>
                <c:pt idx="1236">
                  <c:v>0.0456870238045089</c:v>
                </c:pt>
                <c:pt idx="1237">
                  <c:v>0.0448267789640487</c:v>
                </c:pt>
                <c:pt idx="1238">
                  <c:v>0.0398382878819031</c:v>
                </c:pt>
                <c:pt idx="1239">
                  <c:v>0.040896586576194</c:v>
                </c:pt>
                <c:pt idx="1240">
                  <c:v>0.0399834074624773</c:v>
                </c:pt>
                <c:pt idx="1241">
                  <c:v>0.0400973679768896</c:v>
                </c:pt>
                <c:pt idx="1242">
                  <c:v>0.0402837729466355</c:v>
                </c:pt>
                <c:pt idx="1243">
                  <c:v>0.0391965491221572</c:v>
                </c:pt>
                <c:pt idx="1244">
                  <c:v>0.0430162792846035</c:v>
                </c:pt>
                <c:pt idx="1245">
                  <c:v>0.0423269287146869</c:v>
                </c:pt>
                <c:pt idx="1246">
                  <c:v>0.0427987005069186</c:v>
                </c:pt>
                <c:pt idx="1247">
                  <c:v>0.0422195940727658</c:v>
                </c:pt>
                <c:pt idx="1248">
                  <c:v>0.0287237713044934</c:v>
                </c:pt>
                <c:pt idx="1249">
                  <c:v>0.03842971926598</c:v>
                </c:pt>
                <c:pt idx="1250">
                  <c:v>0.0424488706519208</c:v>
                </c:pt>
                <c:pt idx="1251">
                  <c:v>0.0424013312270416</c:v>
                </c:pt>
                <c:pt idx="1252">
                  <c:v>0.0419736058674459</c:v>
                </c:pt>
                <c:pt idx="1253">
                  <c:v>0.0402775948694792</c:v>
                </c:pt>
                <c:pt idx="1254">
                  <c:v>0.0521346516215259</c:v>
                </c:pt>
                <c:pt idx="1255">
                  <c:v>0.0451628171243839</c:v>
                </c:pt>
                <c:pt idx="1256">
                  <c:v>0.0584374036216907</c:v>
                </c:pt>
                <c:pt idx="1257">
                  <c:v>0.0584943563565591</c:v>
                </c:pt>
                <c:pt idx="1258">
                  <c:v>0.0560193025510446</c:v>
                </c:pt>
                <c:pt idx="1259">
                  <c:v>0.059647828966636</c:v>
                </c:pt>
                <c:pt idx="1260">
                  <c:v>0.0513676277503935</c:v>
                </c:pt>
                <c:pt idx="1261">
                  <c:v>0.0436510597884205</c:v>
                </c:pt>
                <c:pt idx="1262">
                  <c:v>0.0332473336164608</c:v>
                </c:pt>
                <c:pt idx="1263">
                  <c:v>0.0301515672641173</c:v>
                </c:pt>
                <c:pt idx="1264">
                  <c:v>0.0277112449036309</c:v>
                </c:pt>
                <c:pt idx="1265">
                  <c:v>0.00798496755301003</c:v>
                </c:pt>
                <c:pt idx="1266">
                  <c:v>0.00545617163553603</c:v>
                </c:pt>
                <c:pt idx="1267">
                  <c:v>-0.00426534062063948</c:v>
                </c:pt>
                <c:pt idx="1268">
                  <c:v>-0.00493560194892181</c:v>
                </c:pt>
                <c:pt idx="1269">
                  <c:v>-0.0014697841742422</c:v>
                </c:pt>
                <c:pt idx="1270">
                  <c:v>-0.00345984891822496</c:v>
                </c:pt>
                <c:pt idx="1271">
                  <c:v>-0.0082062745842955</c:v>
                </c:pt>
                <c:pt idx="1272">
                  <c:v>-0.00444811363664907</c:v>
                </c:pt>
                <c:pt idx="1273">
                  <c:v>0.0023109168714348</c:v>
                </c:pt>
                <c:pt idx="1274">
                  <c:v>0.000401068514018532</c:v>
                </c:pt>
                <c:pt idx="1275">
                  <c:v>-0.00229223887357935</c:v>
                </c:pt>
                <c:pt idx="1276">
                  <c:v>-0.0185837645044001</c:v>
                </c:pt>
                <c:pt idx="1277">
                  <c:v>-0.011685135489146</c:v>
                </c:pt>
                <c:pt idx="1278">
                  <c:v>-0.0110827985930987</c:v>
                </c:pt>
                <c:pt idx="1279">
                  <c:v>-0.0124891540493501</c:v>
                </c:pt>
                <c:pt idx="1280">
                  <c:v>-0.0128332300254111</c:v>
                </c:pt>
                <c:pt idx="1281">
                  <c:v>-0.0044295980265312</c:v>
                </c:pt>
                <c:pt idx="1282">
                  <c:v>-0.00807211189978251</c:v>
                </c:pt>
                <c:pt idx="1283">
                  <c:v>-0.011197994159152</c:v>
                </c:pt>
                <c:pt idx="1284">
                  <c:v>-0.00960311710317276</c:v>
                </c:pt>
                <c:pt idx="1285">
                  <c:v>-0.00681686984517543</c:v>
                </c:pt>
                <c:pt idx="1286">
                  <c:v>0.0137028214807137</c:v>
                </c:pt>
                <c:pt idx="1287">
                  <c:v>0.00975279748599347</c:v>
                </c:pt>
                <c:pt idx="1288">
                  <c:v>0.0297094776651052</c:v>
                </c:pt>
                <c:pt idx="1289">
                  <c:v>0.0209071049357474</c:v>
                </c:pt>
                <c:pt idx="1290">
                  <c:v>0.0284425352003119</c:v>
                </c:pt>
                <c:pt idx="1291">
                  <c:v>0.0418530553462179</c:v>
                </c:pt>
                <c:pt idx="1292">
                  <c:v>0.0471404629543617</c:v>
                </c:pt>
                <c:pt idx="1293">
                  <c:v>0.085135344485209</c:v>
                </c:pt>
                <c:pt idx="1294">
                  <c:v>0.092968921422433</c:v>
                </c:pt>
                <c:pt idx="1295">
                  <c:v>0.0767902706048008</c:v>
                </c:pt>
                <c:pt idx="1296">
                  <c:v>0.0727170864337059</c:v>
                </c:pt>
                <c:pt idx="1297">
                  <c:v>0.0665614919349878</c:v>
                </c:pt>
                <c:pt idx="1298">
                  <c:v>0.0671822811845743</c:v>
                </c:pt>
                <c:pt idx="1299">
                  <c:v>0.0675078844191731</c:v>
                </c:pt>
                <c:pt idx="1300">
                  <c:v>0.0648164318730236</c:v>
                </c:pt>
                <c:pt idx="1301">
                  <c:v>0.0555413179759542</c:v>
                </c:pt>
                <c:pt idx="1302">
                  <c:v>0.0590303732948316</c:v>
                </c:pt>
                <c:pt idx="1303">
                  <c:v>0.0563528742588527</c:v>
                </c:pt>
                <c:pt idx="1304">
                  <c:v>0.0333660653982272</c:v>
                </c:pt>
                <c:pt idx="1305">
                  <c:v>0.0366561950848917</c:v>
                </c:pt>
                <c:pt idx="1306">
                  <c:v>0.0304482398748712</c:v>
                </c:pt>
                <c:pt idx="1307">
                  <c:v>0.0286098660708969</c:v>
                </c:pt>
                <c:pt idx="1308">
                  <c:v>0.0289170574196849</c:v>
                </c:pt>
                <c:pt idx="1309">
                  <c:v>0.0301652402346855</c:v>
                </c:pt>
                <c:pt idx="1310">
                  <c:v>0.0306785421089787</c:v>
                </c:pt>
                <c:pt idx="1311">
                  <c:v>0.0299280216888938</c:v>
                </c:pt>
                <c:pt idx="1312">
                  <c:v>0.033962044664046</c:v>
                </c:pt>
                <c:pt idx="1313">
                  <c:v>0.0321397730069297</c:v>
                </c:pt>
                <c:pt idx="1314">
                  <c:v>0.0445791533533444</c:v>
                </c:pt>
                <c:pt idx="1315">
                  <c:v>0.0351376921115066</c:v>
                </c:pt>
                <c:pt idx="1316">
                  <c:v>0.0352809207706836</c:v>
                </c:pt>
                <c:pt idx="1317">
                  <c:v>0.0327758149252485</c:v>
                </c:pt>
                <c:pt idx="1318">
                  <c:v>0.0322989141695888</c:v>
                </c:pt>
                <c:pt idx="1319">
                  <c:v>0.0312550054306378</c:v>
                </c:pt>
                <c:pt idx="1320">
                  <c:v>0.0317147172222671</c:v>
                </c:pt>
                <c:pt idx="1321">
                  <c:v>0.0382707063542663</c:v>
                </c:pt>
                <c:pt idx="1322">
                  <c:v>0.0375596664023512</c:v>
                </c:pt>
                <c:pt idx="1323">
                  <c:v>0.0422431315611704</c:v>
                </c:pt>
                <c:pt idx="1324">
                  <c:v>0.0407364567122948</c:v>
                </c:pt>
                <c:pt idx="1325">
                  <c:v>0.0402058742110394</c:v>
                </c:pt>
                <c:pt idx="1326">
                  <c:v>0.0424062906836723</c:v>
                </c:pt>
                <c:pt idx="1327">
                  <c:v>0.049765535559144</c:v>
                </c:pt>
                <c:pt idx="1328">
                  <c:v>0.0503775310125994</c:v>
                </c:pt>
                <c:pt idx="1329">
                  <c:v>0.0505665110074382</c:v>
                </c:pt>
                <c:pt idx="1330">
                  <c:v>0.0524390701033925</c:v>
                </c:pt>
                <c:pt idx="1331">
                  <c:v>0.057303564029485</c:v>
                </c:pt>
                <c:pt idx="1332">
                  <c:v>0.0532556702171401</c:v>
                </c:pt>
                <c:pt idx="1333">
                  <c:v>0.0512970293343493</c:v>
                </c:pt>
                <c:pt idx="1334">
                  <c:v>0.0489390237484626</c:v>
                </c:pt>
                <c:pt idx="1335">
                  <c:v>0.0565461994454772</c:v>
                </c:pt>
                <c:pt idx="1336">
                  <c:v>0.0575392609780834</c:v>
                </c:pt>
                <c:pt idx="1337">
                  <c:v>0.056405460292071</c:v>
                </c:pt>
                <c:pt idx="1338">
                  <c:v>0.0548295579449191</c:v>
                </c:pt>
                <c:pt idx="1339">
                  <c:v>0.0552261743999247</c:v>
                </c:pt>
                <c:pt idx="1340">
                  <c:v>0.0554346151128259</c:v>
                </c:pt>
                <c:pt idx="1341">
                  <c:v>0.0529436925174438</c:v>
                </c:pt>
                <c:pt idx="1342">
                  <c:v>0.0524454720652941</c:v>
                </c:pt>
                <c:pt idx="1343">
                  <c:v>0.049097015367612</c:v>
                </c:pt>
                <c:pt idx="1344">
                  <c:v>0.0455006712141303</c:v>
                </c:pt>
                <c:pt idx="1345">
                  <c:v>0.0451572449378211</c:v>
                </c:pt>
                <c:pt idx="1346">
                  <c:v>0.0462592247776966</c:v>
                </c:pt>
                <c:pt idx="1347">
                  <c:v>0.0417747810119008</c:v>
                </c:pt>
                <c:pt idx="1348">
                  <c:v>0.0398313566182395</c:v>
                </c:pt>
                <c:pt idx="1349">
                  <c:v>0.0399296996819828</c:v>
                </c:pt>
                <c:pt idx="1350">
                  <c:v>0.0402527431014111</c:v>
                </c:pt>
                <c:pt idx="1351">
                  <c:v>0.0338362813223845</c:v>
                </c:pt>
                <c:pt idx="1352">
                  <c:v>0.0316459710378659</c:v>
                </c:pt>
                <c:pt idx="1353">
                  <c:v>0.0367777277729776</c:v>
                </c:pt>
                <c:pt idx="1354">
                  <c:v>0.0275983248062179</c:v>
                </c:pt>
                <c:pt idx="1355">
                  <c:v>0.0255108940548561</c:v>
                </c:pt>
                <c:pt idx="1356">
                  <c:v>0.0226851535159104</c:v>
                </c:pt>
                <c:pt idx="1357">
                  <c:v>0.0243011789279845</c:v>
                </c:pt>
                <c:pt idx="1358">
                  <c:v>0.0241377151110582</c:v>
                </c:pt>
                <c:pt idx="1359">
                  <c:v>0.0153215677049766</c:v>
                </c:pt>
                <c:pt idx="1360">
                  <c:v>0.0145878253246773</c:v>
                </c:pt>
                <c:pt idx="1361">
                  <c:v>0.0116493700368221</c:v>
                </c:pt>
                <c:pt idx="1362">
                  <c:v>0.0110436211557591</c:v>
                </c:pt>
                <c:pt idx="1363">
                  <c:v>0.0107471449017567</c:v>
                </c:pt>
                <c:pt idx="1364">
                  <c:v>0.0102504149799788</c:v>
                </c:pt>
                <c:pt idx="1365">
                  <c:v>0.0248102760196998</c:v>
                </c:pt>
                <c:pt idx="1366">
                  <c:v>0.0262999337135082</c:v>
                </c:pt>
                <c:pt idx="1367">
                  <c:v>0.0268256878244185</c:v>
                </c:pt>
                <c:pt idx="1368">
                  <c:v>0.0281529926515957</c:v>
                </c:pt>
                <c:pt idx="1369">
                  <c:v>0.0300604357259754</c:v>
                </c:pt>
                <c:pt idx="1370">
                  <c:v>0.0445837011263784</c:v>
                </c:pt>
                <c:pt idx="1371">
                  <c:v>0.0445647882522765</c:v>
                </c:pt>
                <c:pt idx="1372">
                  <c:v>0.0484084382387076</c:v>
                </c:pt>
                <c:pt idx="1373">
                  <c:v>0.0477647448718056</c:v>
                </c:pt>
                <c:pt idx="1374">
                  <c:v>0.0484775076274701</c:v>
                </c:pt>
                <c:pt idx="1375">
                  <c:v>0.049742857663055</c:v>
                </c:pt>
                <c:pt idx="1376">
                  <c:v>0.0545200121029674</c:v>
                </c:pt>
                <c:pt idx="1377">
                  <c:v>0.0540664682423072</c:v>
                </c:pt>
                <c:pt idx="1378">
                  <c:v>0.0518210207186326</c:v>
                </c:pt>
                <c:pt idx="1379">
                  <c:v>0.0644309559321631</c:v>
                </c:pt>
                <c:pt idx="1380">
                  <c:v>0.0564343119876619</c:v>
                </c:pt>
                <c:pt idx="1381">
                  <c:v>0.0615391107765981</c:v>
                </c:pt>
                <c:pt idx="1382">
                  <c:v>0.0612558945299716</c:v>
                </c:pt>
                <c:pt idx="1383">
                  <c:v>0.0637634596236055</c:v>
                </c:pt>
                <c:pt idx="1384">
                  <c:v>0.0633631730737981</c:v>
                </c:pt>
                <c:pt idx="1385">
                  <c:v>0.0629581142545501</c:v>
                </c:pt>
                <c:pt idx="1386">
                  <c:v>0.0622999114750399</c:v>
                </c:pt>
                <c:pt idx="1387">
                  <c:v>0.0613544008418421</c:v>
                </c:pt>
                <c:pt idx="1388">
                  <c:v>0.0619795606913563</c:v>
                </c:pt>
                <c:pt idx="1389">
                  <c:v>0.0591919445955716</c:v>
                </c:pt>
                <c:pt idx="1390">
                  <c:v>0.0546782416546645</c:v>
                </c:pt>
                <c:pt idx="1391">
                  <c:v>0.05959473056832</c:v>
                </c:pt>
                <c:pt idx="1392">
                  <c:v>0.0568648863161045</c:v>
                </c:pt>
                <c:pt idx="1393">
                  <c:v>0.0561369960447123</c:v>
                </c:pt>
                <c:pt idx="1394">
                  <c:v>0.0600736384353589</c:v>
                </c:pt>
                <c:pt idx="1395">
                  <c:v>0.0581863854712045</c:v>
                </c:pt>
                <c:pt idx="1396">
                  <c:v>0.0581283884975512</c:v>
                </c:pt>
                <c:pt idx="1397">
                  <c:v>0.0525681235889852</c:v>
                </c:pt>
                <c:pt idx="1398">
                  <c:v>0.0554529934415102</c:v>
                </c:pt>
                <c:pt idx="1399">
                  <c:v>0.0568341616310203</c:v>
                </c:pt>
                <c:pt idx="1400">
                  <c:v>0.0605642253121524</c:v>
                </c:pt>
                <c:pt idx="1401">
                  <c:v>0.0562076382956846</c:v>
                </c:pt>
                <c:pt idx="1402">
                  <c:v>0.0559299262843545</c:v>
                </c:pt>
                <c:pt idx="1403">
                  <c:v>0.0557415317500996</c:v>
                </c:pt>
                <c:pt idx="1404">
                  <c:v>0.054790028918842</c:v>
                </c:pt>
                <c:pt idx="1405">
                  <c:v>0.0562842956809876</c:v>
                </c:pt>
                <c:pt idx="1406">
                  <c:v>0.0575180985780662</c:v>
                </c:pt>
                <c:pt idx="1407">
                  <c:v>0.05699415237832</c:v>
                </c:pt>
                <c:pt idx="1408">
                  <c:v>0.0515268491515238</c:v>
                </c:pt>
                <c:pt idx="1409">
                  <c:v>0.0498887431571068</c:v>
                </c:pt>
                <c:pt idx="1410">
                  <c:v>0.0510526536369456</c:v>
                </c:pt>
                <c:pt idx="1411">
                  <c:v>0.0512652905138843</c:v>
                </c:pt>
                <c:pt idx="1412">
                  <c:v>0.0502499719799944</c:v>
                </c:pt>
                <c:pt idx="1413">
                  <c:v>0.0515020091172571</c:v>
                </c:pt>
                <c:pt idx="1414">
                  <c:v>0.0513899578366037</c:v>
                </c:pt>
                <c:pt idx="1415">
                  <c:v>0.0497280382525302</c:v>
                </c:pt>
                <c:pt idx="1416">
                  <c:v>0.0510821984755471</c:v>
                </c:pt>
                <c:pt idx="1417">
                  <c:v>0.0543197712218995</c:v>
                </c:pt>
                <c:pt idx="1418">
                  <c:v>0.0559453580206634</c:v>
                </c:pt>
                <c:pt idx="1419">
                  <c:v>0.0545975297662248</c:v>
                </c:pt>
                <c:pt idx="1420">
                  <c:v>0.0520232052057305</c:v>
                </c:pt>
                <c:pt idx="1421">
                  <c:v>0.0519593046592064</c:v>
                </c:pt>
                <c:pt idx="1422">
                  <c:v>0.050281556937402</c:v>
                </c:pt>
                <c:pt idx="1423">
                  <c:v>0.0507095032431011</c:v>
                </c:pt>
                <c:pt idx="1424">
                  <c:v>0.051050823096589</c:v>
                </c:pt>
                <c:pt idx="1425">
                  <c:v>0.0482427192948617</c:v>
                </c:pt>
                <c:pt idx="1426">
                  <c:v>0.0504888697817113</c:v>
                </c:pt>
                <c:pt idx="1427">
                  <c:v>0.0498799255150484</c:v>
                </c:pt>
                <c:pt idx="1428">
                  <c:v>0.0494111999536501</c:v>
                </c:pt>
                <c:pt idx="1429">
                  <c:v>0.0489934852795064</c:v>
                </c:pt>
                <c:pt idx="1430">
                  <c:v>0.0465950310579862</c:v>
                </c:pt>
                <c:pt idx="1431">
                  <c:v>0.0159014209365412</c:v>
                </c:pt>
                <c:pt idx="1432">
                  <c:v>0.0139255324846019</c:v>
                </c:pt>
                <c:pt idx="1433">
                  <c:v>0.0160766447302535</c:v>
                </c:pt>
                <c:pt idx="1434">
                  <c:v>0.012987300095935</c:v>
                </c:pt>
                <c:pt idx="1435">
                  <c:v>0.0100409134515083</c:v>
                </c:pt>
                <c:pt idx="1436">
                  <c:v>0.0091524615405601</c:v>
                </c:pt>
                <c:pt idx="1437">
                  <c:v>-0.000528015527621958</c:v>
                </c:pt>
                <c:pt idx="1438">
                  <c:v>-0.000193352719780453</c:v>
                </c:pt>
                <c:pt idx="1439">
                  <c:v>0.00168156199358988</c:v>
                </c:pt>
                <c:pt idx="1440">
                  <c:v>0.00172941850732227</c:v>
                </c:pt>
                <c:pt idx="1441">
                  <c:v>-0.00372282526320631</c:v>
                </c:pt>
                <c:pt idx="1442">
                  <c:v>-0.00592739683823525</c:v>
                </c:pt>
                <c:pt idx="1443">
                  <c:v>-0.00241642492903521</c:v>
                </c:pt>
                <c:pt idx="1444">
                  <c:v>0.00153543608892586</c:v>
                </c:pt>
                <c:pt idx="1445">
                  <c:v>-0.0218445419957649</c:v>
                </c:pt>
                <c:pt idx="1446">
                  <c:v>0.000489783395234268</c:v>
                </c:pt>
                <c:pt idx="1447">
                  <c:v>0.00499777953842278</c:v>
                </c:pt>
                <c:pt idx="1448">
                  <c:v>0.010850446243324</c:v>
                </c:pt>
                <c:pt idx="1449">
                  <c:v>0.0114414192551247</c:v>
                </c:pt>
                <c:pt idx="1450">
                  <c:v>0.0130886720299903</c:v>
                </c:pt>
                <c:pt idx="1451">
                  <c:v>0.0148714319946959</c:v>
                </c:pt>
                <c:pt idx="1452">
                  <c:v>0.0137982501500505</c:v>
                </c:pt>
                <c:pt idx="1453">
                  <c:v>0.0136781586528463</c:v>
                </c:pt>
                <c:pt idx="1454">
                  <c:v>0.0123725781600531</c:v>
                </c:pt>
                <c:pt idx="1455">
                  <c:v>0.0162392822588175</c:v>
                </c:pt>
                <c:pt idx="1456">
                  <c:v>0.0246861596314067</c:v>
                </c:pt>
                <c:pt idx="1457">
                  <c:v>0.0245313733739642</c:v>
                </c:pt>
                <c:pt idx="1458">
                  <c:v>0.0281716250752452</c:v>
                </c:pt>
                <c:pt idx="1459">
                  <c:v>0.0276746789130517</c:v>
                </c:pt>
                <c:pt idx="1460">
                  <c:v>0.0285691257124554</c:v>
                </c:pt>
                <c:pt idx="1461">
                  <c:v>0.0339126152518119</c:v>
                </c:pt>
                <c:pt idx="1462">
                  <c:v>0.0339281622921545</c:v>
                </c:pt>
                <c:pt idx="1463">
                  <c:v>0.0326117258261617</c:v>
                </c:pt>
                <c:pt idx="1464">
                  <c:v>0.0440614641608184</c:v>
                </c:pt>
                <c:pt idx="1465">
                  <c:v>0.0385896407499911</c:v>
                </c:pt>
                <c:pt idx="1466">
                  <c:v>0.038846542232156</c:v>
                </c:pt>
                <c:pt idx="1467">
                  <c:v>0.0315048167181927</c:v>
                </c:pt>
                <c:pt idx="1468">
                  <c:v>0.0344239489069413</c:v>
                </c:pt>
                <c:pt idx="1469">
                  <c:v>0.0353171106998378</c:v>
                </c:pt>
                <c:pt idx="1470">
                  <c:v>0.0353056582116475</c:v>
                </c:pt>
                <c:pt idx="1471">
                  <c:v>0.0351784674928134</c:v>
                </c:pt>
                <c:pt idx="1472">
                  <c:v>0.0418058884571039</c:v>
                </c:pt>
                <c:pt idx="1473">
                  <c:v>0.044872503881762</c:v>
                </c:pt>
                <c:pt idx="1474">
                  <c:v>0.0539925899429704</c:v>
                </c:pt>
                <c:pt idx="1475">
                  <c:v>0.0555022584920611</c:v>
                </c:pt>
                <c:pt idx="1476">
                  <c:v>0.0546100354355442</c:v>
                </c:pt>
                <c:pt idx="1477">
                  <c:v>0.053511604396491</c:v>
                </c:pt>
                <c:pt idx="1478">
                  <c:v>0.0544353580393952</c:v>
                </c:pt>
                <c:pt idx="1479">
                  <c:v>0.0573144274831721</c:v>
                </c:pt>
                <c:pt idx="1480">
                  <c:v>0.0766763899460341</c:v>
                </c:pt>
                <c:pt idx="1481">
                  <c:v>0.0827372785156163</c:v>
                </c:pt>
                <c:pt idx="1482">
                  <c:v>0.0798177793547751</c:v>
                </c:pt>
                <c:pt idx="1483">
                  <c:v>0.0741694040966276</c:v>
                </c:pt>
                <c:pt idx="1484">
                  <c:v>0.0750137522057972</c:v>
                </c:pt>
                <c:pt idx="1485">
                  <c:v>0.0779388713342986</c:v>
                </c:pt>
                <c:pt idx="1486">
                  <c:v>0.0761426614252406</c:v>
                </c:pt>
                <c:pt idx="1487">
                  <c:v>0.0728755000980327</c:v>
                </c:pt>
                <c:pt idx="1488">
                  <c:v>0.0737122412764657</c:v>
                </c:pt>
                <c:pt idx="1489">
                  <c:v>0.0734902921648745</c:v>
                </c:pt>
                <c:pt idx="1490">
                  <c:v>0.0738200493131723</c:v>
                </c:pt>
                <c:pt idx="1491">
                  <c:v>0.0732195178071805</c:v>
                </c:pt>
                <c:pt idx="1492">
                  <c:v>0.0716776783475057</c:v>
                </c:pt>
                <c:pt idx="1493">
                  <c:v>0.0719452136349838</c:v>
                </c:pt>
                <c:pt idx="1494">
                  <c:v>0.075477579424006</c:v>
                </c:pt>
                <c:pt idx="1495">
                  <c:v>0.0749453639839521</c:v>
                </c:pt>
                <c:pt idx="1496">
                  <c:v>0.0737046964396646</c:v>
                </c:pt>
                <c:pt idx="1497">
                  <c:v>0.0723004237738779</c:v>
                </c:pt>
                <c:pt idx="1498">
                  <c:v>0.0682548169184921</c:v>
                </c:pt>
                <c:pt idx="1499">
                  <c:v>0.0590794400561202</c:v>
                </c:pt>
                <c:pt idx="1500">
                  <c:v>0.0593032254261058</c:v>
                </c:pt>
                <c:pt idx="1501">
                  <c:v>0.0592162539001985</c:v>
                </c:pt>
                <c:pt idx="1502">
                  <c:v>0.0596564832733217</c:v>
                </c:pt>
                <c:pt idx="1503">
                  <c:v>0.0595565373261818</c:v>
                </c:pt>
                <c:pt idx="1504">
                  <c:v>0.0592377556980943</c:v>
                </c:pt>
                <c:pt idx="1505">
                  <c:v>0.0589281246748392</c:v>
                </c:pt>
                <c:pt idx="1506">
                  <c:v>0.0595055669883255</c:v>
                </c:pt>
                <c:pt idx="1507">
                  <c:v>0.0599124438088813</c:v>
                </c:pt>
                <c:pt idx="1508">
                  <c:v>0.0630946712403426</c:v>
                </c:pt>
                <c:pt idx="1509">
                  <c:v>0.0612342741304684</c:v>
                </c:pt>
                <c:pt idx="1510">
                  <c:v>0.0583765277715427</c:v>
                </c:pt>
                <c:pt idx="1511">
                  <c:v>0.0586658211337378</c:v>
                </c:pt>
                <c:pt idx="1512">
                  <c:v>0.0581252526745537</c:v>
                </c:pt>
                <c:pt idx="1513">
                  <c:v>0.0588102293930084</c:v>
                </c:pt>
                <c:pt idx="1514">
                  <c:v>0.057607239274745</c:v>
                </c:pt>
                <c:pt idx="1515">
                  <c:v>0.0556202034878455</c:v>
                </c:pt>
                <c:pt idx="1516">
                  <c:v>0.0541079933202519</c:v>
                </c:pt>
                <c:pt idx="1517">
                  <c:v>0.052934124097167</c:v>
                </c:pt>
                <c:pt idx="1518">
                  <c:v>0.0533105757523934</c:v>
                </c:pt>
                <c:pt idx="1519">
                  <c:v>0.0540045124328364</c:v>
                </c:pt>
                <c:pt idx="1520">
                  <c:v>0.0537120798945907</c:v>
                </c:pt>
                <c:pt idx="1521">
                  <c:v>0.0539698842006935</c:v>
                </c:pt>
                <c:pt idx="1522">
                  <c:v>0.0541911035757916</c:v>
                </c:pt>
                <c:pt idx="1523">
                  <c:v>0.0533230241753034</c:v>
                </c:pt>
                <c:pt idx="1524">
                  <c:v>0.0519755568537586</c:v>
                </c:pt>
                <c:pt idx="1525">
                  <c:v>0.0493806195253248</c:v>
                </c:pt>
                <c:pt idx="1526">
                  <c:v>0.0500255564907591</c:v>
                </c:pt>
                <c:pt idx="1527">
                  <c:v>0.0445862619839283</c:v>
                </c:pt>
                <c:pt idx="1528">
                  <c:v>0.0441418387112093</c:v>
                </c:pt>
                <c:pt idx="1529">
                  <c:v>0.0443251218855559</c:v>
                </c:pt>
                <c:pt idx="1530">
                  <c:v>0.038688615752928</c:v>
                </c:pt>
                <c:pt idx="1531">
                  <c:v>0.0407607901192272</c:v>
                </c:pt>
                <c:pt idx="1532">
                  <c:v>0.0400484518259782</c:v>
                </c:pt>
                <c:pt idx="1533">
                  <c:v>0.0453398191041602</c:v>
                </c:pt>
                <c:pt idx="1534">
                  <c:v>0.0454152170059769</c:v>
                </c:pt>
                <c:pt idx="1535">
                  <c:v>0.0449713960563923</c:v>
                </c:pt>
                <c:pt idx="1536">
                  <c:v>0.0458111296970229</c:v>
                </c:pt>
                <c:pt idx="1537">
                  <c:v>0.0478632999285594</c:v>
                </c:pt>
                <c:pt idx="1538">
                  <c:v>0.046088322620514</c:v>
                </c:pt>
                <c:pt idx="1539">
                  <c:v>0.0469982784557132</c:v>
                </c:pt>
                <c:pt idx="1540">
                  <c:v>0.0466223378411718</c:v>
                </c:pt>
                <c:pt idx="1541">
                  <c:v>0.0463498343103224</c:v>
                </c:pt>
                <c:pt idx="1542">
                  <c:v>0.0461905327951411</c:v>
                </c:pt>
                <c:pt idx="1543">
                  <c:v>0.0462862203705883</c:v>
                </c:pt>
                <c:pt idx="1544">
                  <c:v>0.0457116214592857</c:v>
                </c:pt>
                <c:pt idx="1545">
                  <c:v>0.0450215171012661</c:v>
                </c:pt>
                <c:pt idx="1546">
                  <c:v>0.028276453753915</c:v>
                </c:pt>
                <c:pt idx="1547">
                  <c:v>0.0241486890531648</c:v>
                </c:pt>
                <c:pt idx="1548">
                  <c:v>0.0260602950587758</c:v>
                </c:pt>
              </c:numCache>
            </c:numRef>
          </c:yVal>
          <c:smooth val="0"/>
        </c:ser>
        <c:dLbls>
          <c:showLegendKey val="0"/>
          <c:showVal val="0"/>
          <c:showCatName val="0"/>
          <c:showSerName val="0"/>
          <c:showPercent val="0"/>
          <c:showBubbleSize val="0"/>
        </c:dLbls>
        <c:axId val="-2044458072"/>
        <c:axId val="-2044461128"/>
      </c:scatterChart>
      <c:valAx>
        <c:axId val="-2044458072"/>
        <c:scaling>
          <c:orientation val="minMax"/>
          <c:max val="41425.0"/>
          <c:min val="39084.0"/>
        </c:scaling>
        <c:delete val="0"/>
        <c:axPos val="b"/>
        <c:numFmt formatCode="[$-409]mmm\-yy;@" sourceLinked="0"/>
        <c:majorTickMark val="out"/>
        <c:minorTickMark val="none"/>
        <c:tickLblPos val="nextTo"/>
        <c:crossAx val="-2044461128"/>
        <c:crosses val="autoZero"/>
        <c:crossBetween val="midCat"/>
        <c:majorUnit val="186.0"/>
      </c:valAx>
      <c:valAx>
        <c:axId val="-2044461128"/>
        <c:scaling>
          <c:orientation val="minMax"/>
        </c:scaling>
        <c:delete val="0"/>
        <c:axPos val="l"/>
        <c:majorGridlines/>
        <c:numFmt formatCode="General" sourceLinked="1"/>
        <c:majorTickMark val="out"/>
        <c:minorTickMark val="none"/>
        <c:tickLblPos val="nextTo"/>
        <c:crossAx val="-2044458072"/>
        <c:crosses val="autoZero"/>
        <c:crossBetween val="midCat"/>
      </c:valAx>
    </c:plotArea>
    <c:legend>
      <c:legendPos val="b"/>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9/14/15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Cash-settled options exercise against a spot fixing on their expiration date and do not involve exchange of two</a:t>
            </a:r>
            <a:r>
              <a:rPr lang="en-US" baseline="0" dirty="0" smtClean="0"/>
              <a:t> currency </a:t>
            </a:r>
            <a:r>
              <a:rPr lang="en-US" baseline="0" dirty="0" err="1" smtClean="0"/>
              <a:t>cashflows</a:t>
            </a:r>
            <a:r>
              <a:rPr lang="en-US" baseline="0" dirty="0" smtClean="0"/>
              <a:t>; physically-settled options give the owner a right to enter a physically-settled forward contract, and do involve the exchange of the two currency </a:t>
            </a:r>
            <a:r>
              <a:rPr lang="en-US" baseline="0" dirty="0" err="1" smtClean="0"/>
              <a:t>cashflows</a:t>
            </a:r>
            <a:r>
              <a:rPr lang="en-US" baseline="0" dirty="0" smtClean="0"/>
              <a:t> if the option is in the money at expiration.</a:t>
            </a:r>
          </a:p>
          <a:p>
            <a:endParaRPr lang="en-US" baseline="0" dirty="0" smtClean="0"/>
          </a:p>
          <a:p>
            <a:r>
              <a:rPr lang="en-US" baseline="0" dirty="0" smtClean="0"/>
              <a:t>FX options are covered under the DFA, but are not required to trade on SEFs yet. That’s mostly because there are no clearing houses for physically-settled FX options, and there can be no SEF trading requirement unless there is an available clearing house. There are no clearing houses because central banks have required that, because physically-settled FX options form part of the international payments process, the exchange of </a:t>
            </a:r>
            <a:r>
              <a:rPr lang="en-US" baseline="0" dirty="0" err="1" smtClean="0"/>
              <a:t>cashflows</a:t>
            </a:r>
            <a:r>
              <a:rPr lang="en-US" baseline="0" dirty="0" smtClean="0"/>
              <a:t> must be guaranteed by a clearing house. To guarantee currency exchange, market participants must put up 100% collateral, which no one would; so there are no clearing houses; so there is no SEF trading requirement under DFA. However, the requirement to guarantee currency exchange is much more stringent than exists in the spot market, which makes up much more of the international payments system than options. Eventually central banks will realize this, scale back the clearing requirements, clearing houses will open, and SEF trading will be required. </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risk</a:t>
            </a:r>
            <a:r>
              <a:rPr lang="en-US" baseline="0" dirty="0" smtClean="0"/>
              <a:t> reversal is a measure of skew: sort of a first-order finite difference derivative of implied volatility </a:t>
            </a:r>
            <a:r>
              <a:rPr lang="en-US" baseline="0" dirty="0" err="1" smtClean="0"/>
              <a:t>vs</a:t>
            </a:r>
            <a:r>
              <a:rPr lang="en-US" baseline="0" dirty="0" smtClean="0"/>
              <a:t> delta.</a:t>
            </a:r>
          </a:p>
          <a:p>
            <a:endParaRPr lang="en-US" baseline="0" dirty="0" smtClean="0"/>
          </a:p>
          <a:p>
            <a:r>
              <a:rPr lang="en-US" baseline="0" dirty="0" smtClean="0"/>
              <a:t>It can be positive or negative: positive is shown in this picture, with implied volatility tending to slope upward with delta; negative is the opposite.</a:t>
            </a:r>
          </a:p>
          <a:p>
            <a:endParaRPr lang="en-US" baseline="0" dirty="0" smtClean="0"/>
          </a:p>
          <a:p>
            <a:r>
              <a:rPr lang="en-US" baseline="0" dirty="0" smtClean="0"/>
              <a:t>Note that in the FX markets skew can be either sign, positive or negative, or even switch signs over time; unlike the equity markets where skew is almost always negative.</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67657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more common to trade OTM options in the inter-dealer market as risk reversals (and butterflies) than outright options.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133727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butterfly </a:t>
            </a:r>
            <a:r>
              <a:rPr lang="en-US" baseline="0" dirty="0" smtClean="0"/>
              <a:t>is a measure of smile: sort of a second-order finite difference derivative of implied volatility </a:t>
            </a:r>
            <a:r>
              <a:rPr lang="en-US" baseline="0" dirty="0" err="1" smtClean="0"/>
              <a:t>vs</a:t>
            </a:r>
            <a:r>
              <a:rPr lang="en-US" baseline="0" dirty="0" smtClean="0"/>
              <a:t> delta. It is generally positive, reflecting positive convexity of volatility </a:t>
            </a:r>
            <a:r>
              <a:rPr lang="en-US" baseline="0" dirty="0" err="1" smtClean="0"/>
              <a:t>vs</a:t>
            </a:r>
            <a:r>
              <a:rPr lang="en-US" baseline="0" dirty="0" smtClean="0"/>
              <a:t> delta.</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676578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imagine spot was really 1.2708 for that trade, rather than the 1.2704 quoted as reference,</a:t>
            </a:r>
            <a:r>
              <a:rPr lang="en-US" baseline="0" dirty="0" smtClean="0"/>
              <a:t> and that the trade was a call option. The “correct” premium (off the 1.2708 spot) would be higher than the premium calculated from the 1.2704 reference spot; but the spot trade booked as a hedge (struck at 1.2704 reference spot) would have negative value that almost exactly offsets the premium difference.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2717597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chart shows 3m-tenor</a:t>
            </a:r>
            <a:r>
              <a:rPr lang="en-US" baseline="0" dirty="0" smtClean="0"/>
              <a:t> ATM implied volatility for three currency pairs: EURUSD (blue), AUDUSD (green), and USDJPY (red).</a:t>
            </a:r>
            <a:endParaRPr lang="en-US" dirty="0" smtClean="0"/>
          </a:p>
          <a:p>
            <a:endParaRPr lang="en-US" dirty="0" smtClean="0"/>
          </a:p>
          <a:p>
            <a:r>
              <a:rPr lang="en-US" dirty="0" smtClean="0"/>
              <a:t>FX implied</a:t>
            </a:r>
            <a:r>
              <a:rPr lang="en-US" baseline="0" dirty="0" smtClean="0"/>
              <a:t> </a:t>
            </a:r>
            <a:r>
              <a:rPr lang="en-US" baseline="0" dirty="0" err="1" smtClean="0"/>
              <a:t>vols</a:t>
            </a:r>
            <a:r>
              <a:rPr lang="en-US" baseline="0" dirty="0" smtClean="0"/>
              <a:t> have a similar range as for realized </a:t>
            </a:r>
            <a:r>
              <a:rPr lang="en-US" baseline="0" dirty="0" err="1" smtClean="0"/>
              <a:t>vols</a:t>
            </a:r>
            <a:r>
              <a:rPr lang="en-US" baseline="0" dirty="0" smtClean="0"/>
              <a:t> that we saw in the spot lecture: mostly in the 5-12% range, sometimes higher in times of market stress (</a:t>
            </a:r>
            <a:r>
              <a:rPr lang="en-US" baseline="0" dirty="0" err="1" smtClean="0"/>
              <a:t>audusd</a:t>
            </a:r>
            <a:r>
              <a:rPr lang="en-US" baseline="0" dirty="0" smtClean="0"/>
              <a:t> 3m ATM </a:t>
            </a:r>
            <a:r>
              <a:rPr lang="en-US" baseline="0" dirty="0" err="1" smtClean="0"/>
              <a:t>vol</a:t>
            </a:r>
            <a:r>
              <a:rPr lang="en-US" baseline="0" dirty="0" smtClean="0"/>
              <a:t> crossed 35% during the credit crisis). They mean-revert with a characteristic timescale of a few months: for most applications, a stochastic volatility model used for FX should include mean reversion (</a:t>
            </a:r>
            <a:r>
              <a:rPr lang="en-US" baseline="0" dirty="0" err="1" smtClean="0"/>
              <a:t>Heston</a:t>
            </a:r>
            <a:r>
              <a:rPr lang="en-US" baseline="0" dirty="0" smtClean="0"/>
              <a:t> does, SABR does not).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320566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chart shows 3m 25-delta risk reversals for EURUSD, AUDUSD, and USDJPY.</a:t>
            </a:r>
            <a:r>
              <a:rPr lang="en-US" baseline="0" dirty="0" smtClean="0"/>
              <a:t> </a:t>
            </a:r>
          </a:p>
          <a:p>
            <a:endParaRPr lang="en-US" baseline="0" dirty="0" smtClean="0"/>
          </a:p>
          <a:p>
            <a:r>
              <a:rPr lang="en-US" baseline="0" dirty="0" smtClean="0"/>
              <a:t>You can see that the risk reversal can vary in sign over time, and can often be quite substantial (the units of the y-axis are percent). Sometimes academics like to say that FX is an example of a market where there is no skew, only smile; that is most definitely not the case. But the skew is not as pronounced as it is for equity markets, or as consistently negative.</a:t>
            </a:r>
          </a:p>
          <a:p>
            <a:endParaRPr lang="en-US" baseline="0" dirty="0" smtClean="0"/>
          </a:p>
          <a:p>
            <a:r>
              <a:rPr lang="en-US" dirty="0" smtClean="0"/>
              <a:t>The reversals also</a:t>
            </a:r>
            <a:r>
              <a:rPr lang="en-US" baseline="0" dirty="0" smtClean="0"/>
              <a:t> show significant mean reversion, again on timescales of several months.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722437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chart shows 3m 25-delta butterfly for EURUSD, AUDUSD,</a:t>
            </a:r>
            <a:r>
              <a:rPr lang="en-US" baseline="0" dirty="0" smtClean="0"/>
              <a:t> and USDJPY.</a:t>
            </a:r>
          </a:p>
          <a:p>
            <a:endParaRPr lang="en-US" baseline="0" dirty="0" smtClean="0"/>
          </a:p>
          <a:p>
            <a:r>
              <a:rPr lang="en-US" baseline="0" dirty="0" smtClean="0"/>
              <a:t>The main thing to notice is that the time series are kind of choppy on very short time frames, or often stay at a fixed value for a while. That is strong evidence of an illiquid market: human traders mark these numbers, and if the market prices they see don’t move more than a bid/ask spread from one day to the next, they don’t bother re-marking anything. Butterflies are relatively illiquid compared to ATM </a:t>
            </a:r>
            <a:r>
              <a:rPr lang="en-US" baseline="0" dirty="0" err="1" smtClean="0"/>
              <a:t>vol</a:t>
            </a:r>
            <a:r>
              <a:rPr lang="en-US" baseline="0" dirty="0" smtClean="0"/>
              <a:t> and even risk reversal, and have consequently higher bid/ask spreads.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188961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a time series of risk reversal beta (using a 3m rolling regression of daily RR changes </a:t>
            </a:r>
            <a:r>
              <a:rPr lang="en-US" dirty="0" err="1" smtClean="0"/>
              <a:t>vs</a:t>
            </a:r>
            <a:r>
              <a:rPr lang="en-US" dirty="0" smtClean="0"/>
              <a:t> spot return), for EURUSD 1m,</a:t>
            </a:r>
            <a:r>
              <a:rPr lang="en-US" baseline="0" dirty="0" smtClean="0"/>
              <a:t> 6m, and 1y.</a:t>
            </a:r>
          </a:p>
          <a:p>
            <a:endParaRPr lang="en-US" baseline="0" dirty="0" smtClean="0"/>
          </a:p>
          <a:p>
            <a:r>
              <a:rPr lang="en-US" baseline="0" dirty="0" smtClean="0"/>
              <a:t>Note that generally the 1m RR beta &gt; 6m RR beta &gt; 1y RR beta.</a:t>
            </a:r>
          </a:p>
          <a:p>
            <a:endParaRPr lang="en-US" baseline="0" dirty="0" smtClean="0"/>
          </a:p>
          <a:p>
            <a:r>
              <a:rPr lang="en-US" baseline="0" dirty="0" smtClean="0"/>
              <a:t>RR beta is almost always positive (there are occasionally little dips below zero but that is really just statistical noise on the estimator rather than any true dynamics). This is the main thing to keep in mind: there is a statistically significant trend for risk reversal to get more positive as spot goes up.</a:t>
            </a:r>
          </a:p>
          <a:p>
            <a:endParaRPr lang="en-US" dirty="0" smtClean="0"/>
          </a:p>
          <a:p>
            <a:r>
              <a:rPr lang="en-US" dirty="0" smtClean="0"/>
              <a:t>RR beta is not the same</a:t>
            </a:r>
            <a:r>
              <a:rPr lang="en-US" baseline="0" dirty="0" smtClean="0"/>
              <a:t> thing as correlation: it is the regression slope, and so just says what the expected RR move is for a given spot move. Correlations are typically around 50%: significant but also not that close to 100%.</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1402965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lots of ways</a:t>
            </a:r>
            <a:r>
              <a:rPr lang="en-US" baseline="0" dirty="0" smtClean="0"/>
              <a:t> to do this, and we’ll cover just a couple. But mostly we’ll talk about what the requirements are on volatility interpolation schemes.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1264968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if you scale up the notional of the first arbitrage to 1/</a:t>
            </a:r>
            <a:r>
              <a:rPr lang="en-US" dirty="0" err="1" smtClean="0"/>
              <a:t>dK</a:t>
            </a:r>
            <a:r>
              <a:rPr lang="en-US" dirty="0" smtClean="0"/>
              <a:t>, in</a:t>
            </a:r>
            <a:r>
              <a:rPr lang="en-US" baseline="0" dirty="0" smtClean="0"/>
              <a:t> the limit as </a:t>
            </a:r>
            <a:r>
              <a:rPr lang="en-US" baseline="0" dirty="0" err="1" smtClean="0"/>
              <a:t>dK</a:t>
            </a:r>
            <a:r>
              <a:rPr lang="en-US" baseline="0" dirty="0" smtClean="0"/>
              <a:t>-&gt;0 you have a digital option payoff: $1 if S&gt;K, $0 otherwise. The price of that strategy is the risk-neutral cumulative density function (plus discounting).</a:t>
            </a:r>
          </a:p>
          <a:p>
            <a:endParaRPr lang="en-US" baseline="0" dirty="0" smtClean="0"/>
          </a:p>
          <a:p>
            <a:r>
              <a:rPr lang="en-US" baseline="0" dirty="0" smtClean="0"/>
              <a:t>If you scale up the </a:t>
            </a:r>
            <a:r>
              <a:rPr lang="en-US" baseline="0" dirty="0" err="1" smtClean="0"/>
              <a:t>notionals</a:t>
            </a:r>
            <a:r>
              <a:rPr lang="en-US" baseline="0" dirty="0" smtClean="0"/>
              <a:t> in the second arbitrage by 1/dK^2, in the limit as </a:t>
            </a:r>
            <a:r>
              <a:rPr lang="en-US" baseline="0" dirty="0" err="1" smtClean="0"/>
              <a:t>dK</a:t>
            </a:r>
            <a:r>
              <a:rPr lang="en-US" baseline="0" dirty="0" smtClean="0"/>
              <a:t>-&gt;0 you have a delta function payoff: $infinity if S==K exactly, $0 otherwise. The price of that strategy is the risk-neutral probability density function (plus discounting).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79717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4131583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SVI is becoming the market convention for model-based</a:t>
            </a:r>
            <a:r>
              <a:rPr lang="en-US" baseline="0" dirty="0" smtClean="0"/>
              <a:t> fitting, because it gives smooth </a:t>
            </a:r>
            <a:r>
              <a:rPr lang="en-US" baseline="0" dirty="0" err="1" smtClean="0"/>
              <a:t>vols</a:t>
            </a:r>
            <a:r>
              <a:rPr lang="en-US" baseline="0" dirty="0" smtClean="0"/>
              <a:t>, provably </a:t>
            </a:r>
            <a:r>
              <a:rPr lang="en-US" baseline="0" dirty="0" err="1" smtClean="0"/>
              <a:t>arb</a:t>
            </a:r>
            <a:r>
              <a:rPr lang="en-US" baseline="0" dirty="0" smtClean="0"/>
              <a:t>-free for some part of parameter space, and fast. It is a relatively recent innovation, though, so many shops have yet to switch to it.</a:t>
            </a:r>
          </a:p>
          <a:p>
            <a:endParaRPr lang="en-US" dirty="0" smtClean="0"/>
          </a:p>
          <a:p>
            <a:r>
              <a:rPr lang="en-US" dirty="0" smtClean="0"/>
              <a:t>Personally </a:t>
            </a:r>
            <a:r>
              <a:rPr lang="en-US" dirty="0" smtClean="0"/>
              <a:t>I like a standard</a:t>
            </a:r>
            <a:r>
              <a:rPr lang="en-US" baseline="0" dirty="0" smtClean="0"/>
              <a:t> cubic spline, because it’s easy for traders and quants to </a:t>
            </a:r>
            <a:r>
              <a:rPr lang="en-US" baseline="0" dirty="0" smtClean="0"/>
              <a:t>understand, it’s </a:t>
            </a:r>
            <a:r>
              <a:rPr lang="en-US" baseline="0" dirty="0" smtClean="0"/>
              <a:t>fast to </a:t>
            </a:r>
            <a:r>
              <a:rPr lang="en-US" baseline="0" dirty="0" smtClean="0"/>
              <a:t>implement, and you get direct control over extrapolation behavior. </a:t>
            </a:r>
            <a:r>
              <a:rPr lang="en-US" baseline="0" dirty="0" smtClean="0"/>
              <a:t>For FX markets it’s usually fine because </a:t>
            </a:r>
            <a:r>
              <a:rPr lang="en-US" baseline="0" dirty="0" err="1" smtClean="0"/>
              <a:t>vols</a:t>
            </a:r>
            <a:r>
              <a:rPr lang="en-US" baseline="0" dirty="0" smtClean="0"/>
              <a:t> don’t have unusual shapes very often, but for other markets (eg commodities) it can sometimes function more poorly.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1977908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though variance swap prices are technically determined purely by vanilla option prices – so no model is required (if spot is diffusive! doesn’t work when there are jumps) – the variance swap price depends on the details of volatility extrapolation much more than almost any vanilla option portfolio does. So really you can think of the extrapolation behavior as a kind of exotic risk that instruments like variance swaps are exposed to. Often quants forget about this when they first set up variance swap pricing, and then learn how much exposure they really do have to extrapolation details a few months down the road when they investigate why all the trades they won are one-way, fix the problem, and lose a lot of money.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167342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a:t>
            </a:r>
            <a:r>
              <a:rPr lang="en-US" baseline="0" dirty="0" smtClean="0"/>
              <a:t> p</a:t>
            </a:r>
            <a:r>
              <a:rPr lang="en-US" dirty="0" smtClean="0"/>
              <a:t>iecewise-constant instantaneous</a:t>
            </a:r>
            <a:r>
              <a:rPr lang="en-US" baseline="0" dirty="0" smtClean="0"/>
              <a:t> volatility isn’t always the most accurate approach, but it is easy to implement, easy to explain to traders, and very robust. Lots of shops use that in practice.</a:t>
            </a:r>
          </a:p>
          <a:p>
            <a:endParaRPr lang="en-US"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9326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is “bootstrapping”: to</a:t>
            </a:r>
            <a:r>
              <a:rPr lang="en-US" baseline="0" dirty="0" smtClean="0"/>
              <a:t> calculate sigma1 you need just the implied </a:t>
            </a:r>
            <a:r>
              <a:rPr lang="en-US" baseline="0" dirty="0" err="1" smtClean="0"/>
              <a:t>vol</a:t>
            </a:r>
            <a:r>
              <a:rPr lang="en-US" baseline="0" dirty="0" smtClean="0"/>
              <a:t> to time 1; but to calculate sigma2 you need the implied </a:t>
            </a:r>
            <a:r>
              <a:rPr lang="en-US" baseline="0" dirty="0" err="1" smtClean="0"/>
              <a:t>vol</a:t>
            </a:r>
            <a:r>
              <a:rPr lang="en-US" baseline="0" dirty="0" smtClean="0"/>
              <a:t> to time 2 *and* sigma1; and so on. </a:t>
            </a:r>
          </a:p>
          <a:p>
            <a:endParaRPr lang="en-US" baseline="0" dirty="0" smtClean="0"/>
          </a:p>
          <a:p>
            <a:r>
              <a:rPr lang="en-US" baseline="0" dirty="0" smtClean="0"/>
              <a:t>Negative forward variance doesn’t happen very often, and when it does, marking tools should highlight it to traders to tell them that the </a:t>
            </a:r>
            <a:r>
              <a:rPr lang="en-US" baseline="0" dirty="0" err="1" smtClean="0"/>
              <a:t>vols</a:t>
            </a:r>
            <a:r>
              <a:rPr lang="en-US" baseline="0" dirty="0" smtClean="0"/>
              <a:t> they’ve entered into the system are not valid. In almost all cases that’s not a big deal.</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225414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2497498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Here we’re using “time” as a kind of proxy</a:t>
            </a:r>
            <a:r>
              <a:rPr lang="en-US" baseline="0" dirty="0" smtClean="0"/>
              <a:t> for “variance”; we assume variance increases smoothly in trading time, but trading time itself might run at a different speed </a:t>
            </a:r>
            <a:r>
              <a:rPr lang="en-US" baseline="0" dirty="0" err="1" smtClean="0"/>
              <a:t>vs</a:t>
            </a:r>
            <a:r>
              <a:rPr lang="en-US" baseline="0" dirty="0" smtClean="0"/>
              <a:t> calendar time due to events and weekends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Doing trading time adjustments is really important for short-dated option pricing and is a critical piece of most modern FX options trading desk systems. </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35</a:t>
            </a:fld>
            <a:endParaRPr lang="en-US"/>
          </a:p>
        </p:txBody>
      </p:sp>
    </p:spTree>
    <p:extLst>
      <p:ext uri="{BB962C8B-B14F-4D97-AF65-F5344CB8AC3E}">
        <p14:creationId xmlns:p14="http://schemas.microsoft.com/office/powerpoint/2010/main" val="1187700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properly account</a:t>
            </a:r>
            <a:r>
              <a:rPr lang="en-US" baseline="0" dirty="0" smtClean="0"/>
              <a:t> for this you’ll end up making mistakes pricing short-dated options. 1d usually trades in the inter-dealer market so you’ll get that correct; but 2d through 4d options will be interpolated incorrectly if you do not account for the weekend effect.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2848257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big deal: even though traders might know that variance doesn’t increase much over a weekend, if their risk reports tell them they’re going to pay a big theta bill, it’s hard for them to muster the discipline to ignore the risk report results and do the right thing. If they’re long gamma, they’ll often sell options right before the weekend to reduce their fake three-day theta bill, even though they should know better.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262585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y-axis shows numbers in $B, not $T like we saw for the FX spot and forwards markets. Options volume</a:t>
            </a:r>
            <a:r>
              <a:rPr lang="en-US" baseline="0" dirty="0" smtClean="0"/>
              <a:t> is 5-6% of the total FX market volume.</a:t>
            </a:r>
          </a:p>
          <a:p>
            <a:endParaRPr lang="en-US" baseline="0" dirty="0" smtClean="0"/>
          </a:p>
          <a:p>
            <a:r>
              <a:rPr lang="en-US" baseline="0" dirty="0" smtClean="0"/>
              <a:t>Options volume grew slower than spot volume until 2010 but picked up after that; the difference reflects the different speed of adoption of electronic trading in the two markets. FX spot markets moved electronic in the 2000s and saw a steep volume rise because of it; options markets only moved electronic in any meaningful way after 2010.</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 = forward to time</a:t>
            </a:r>
            <a:r>
              <a:rPr lang="en-US" baseline="0" dirty="0" smtClean="0"/>
              <a:t> T = S </a:t>
            </a:r>
            <a:r>
              <a:rPr lang="en-US" baseline="0" dirty="0" err="1" smtClean="0"/>
              <a:t>exp</a:t>
            </a:r>
            <a:r>
              <a:rPr lang="en-US" baseline="0" dirty="0" smtClean="0"/>
              <a:t>((R-Q)*T). Note that R and Q are the term zero rates (continuously compounded, act/365 </a:t>
            </a:r>
            <a:r>
              <a:rPr lang="en-US" baseline="0" dirty="0" err="1" smtClean="0"/>
              <a:t>daycount</a:t>
            </a:r>
            <a:r>
              <a:rPr lang="en-US" baseline="0" dirty="0" smtClean="0"/>
              <a:t>) for the denominated and asset currencies.</a:t>
            </a:r>
          </a:p>
          <a:p>
            <a:endParaRPr lang="en-US" baseline="0" dirty="0" smtClean="0"/>
          </a:p>
          <a:p>
            <a:r>
              <a:rPr lang="en-US" baseline="0" dirty="0" smtClean="0"/>
              <a:t>So the ATM strike is a bit above the forward.</a:t>
            </a:r>
          </a:p>
          <a:p>
            <a:endParaRPr lang="en-US" dirty="0" smtClean="0"/>
          </a:p>
          <a:p>
            <a:r>
              <a:rPr lang="en-US" dirty="0" smtClean="0"/>
              <a:t>Here, N(x) is the standard</a:t>
            </a:r>
            <a:r>
              <a:rPr lang="en-US" baseline="0" dirty="0" smtClean="0"/>
              <a:t> cumulative normal distribution function, and d1 is the usual BS variable. The volatility sigma is the ATM volatility, known in the market.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234709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a:t>
            </a:r>
            <a:r>
              <a:rPr lang="en-US" baseline="0" dirty="0" smtClean="0"/>
              <a:t> question to derive the expression for ATM strike in the case that the premium is paid in the asset currency.</a:t>
            </a:r>
          </a:p>
          <a:p>
            <a:endParaRPr lang="en-US" baseline="0" dirty="0" smtClean="0"/>
          </a:p>
          <a:p>
            <a:r>
              <a:rPr lang="en-US" baseline="0" dirty="0" smtClean="0"/>
              <a:t>Basically, the market-convention delta is redefined in this case as Black-Scholes delta minus premium/spot.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124199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in this case,</a:t>
            </a:r>
            <a:r>
              <a:rPr lang="en-US" baseline="0" dirty="0" smtClean="0"/>
              <a:t> you know the volatility </a:t>
            </a:r>
            <a:r>
              <a:rPr lang="en-US" baseline="0" dirty="0" err="1" smtClean="0">
                <a:latin typeface="Symbol" charset="2"/>
                <a:cs typeface="Symbol" charset="2"/>
              </a:rPr>
              <a:t>s</a:t>
            </a:r>
            <a:r>
              <a:rPr lang="en-US" baseline="0" dirty="0" err="1" smtClean="0"/>
              <a:t>K</a:t>
            </a:r>
            <a:r>
              <a:rPr lang="en-US" baseline="0" dirty="0" smtClean="0"/>
              <a:t> and you know the delta (Dc for a call, or </a:t>
            </a:r>
            <a:r>
              <a:rPr lang="en-US" baseline="0" dirty="0" err="1" smtClean="0"/>
              <a:t>Dp</a:t>
            </a:r>
            <a:r>
              <a:rPr lang="en-US" baseline="0" dirty="0" smtClean="0"/>
              <a:t> for a put), since those are what are trading in the market: remember, the deltas correspond to the benchmark quoting convention, and options are quoted in terms of their implied volatilities.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3434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more common to trade OTM options in the inter-dealer market as risk reversals (and butterflies) than outright options.</a:t>
            </a:r>
          </a:p>
          <a:p>
            <a:endParaRPr lang="en-US" dirty="0" smtClean="0"/>
          </a:p>
          <a:p>
            <a:r>
              <a:rPr lang="en-US" dirty="0" smtClean="0"/>
              <a:t>Kind of confusing</a:t>
            </a:r>
            <a:r>
              <a:rPr lang="en-US" baseline="0" dirty="0" smtClean="0"/>
              <a:t> that the term “risk reversal” means two different but fairly related things: a measure of skew and an option spread position. When we talk about it we’ll always mean the measure of skew.</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133727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9/14/15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9/14/15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quation1.bin"/><Relationship Id="rId5" Type="http://schemas.openxmlformats.org/officeDocument/2006/relationships/image" Target="../media/image6.emf"/><Relationship Id="rId6" Type="http://schemas.openxmlformats.org/officeDocument/2006/relationships/oleObject" Target="../embeddings/oleObject5.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6.bin"/><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7.bin"/><Relationship Id="rId5"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oleObject" Target="../embeddings/oleObject4.bin"/><Relationship Id="rId11"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a:t>
            </a:r>
            <a:br>
              <a:rPr lang="en-US" dirty="0" smtClean="0"/>
            </a:br>
            <a:r>
              <a:rPr lang="en-US" dirty="0" smtClean="0"/>
              <a:t>Option 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Strike For a Delta</a:t>
            </a:r>
            <a:endParaRPr lang="en-US" dirty="0"/>
          </a:p>
        </p:txBody>
      </p:sp>
      <p:sp>
        <p:nvSpPr>
          <p:cNvPr id="3" name="Content Placeholder 2"/>
          <p:cNvSpPr>
            <a:spLocks noGrp="1"/>
          </p:cNvSpPr>
          <p:nvPr>
            <p:ph idx="1"/>
          </p:nvPr>
        </p:nvSpPr>
        <p:spPr/>
        <p:txBody>
          <a:bodyPr/>
          <a:lstStyle/>
          <a:p>
            <a:r>
              <a:rPr lang="en-US" dirty="0" smtClean="0"/>
              <a:t>What strike corresponds to eg a 25-delta call option?</a:t>
            </a:r>
          </a:p>
          <a:p>
            <a:pPr lvl="1"/>
            <a:r>
              <a:rPr lang="en-US" dirty="0" smtClean="0"/>
              <a:t>Need the strike such that the BS call delta formula returns a value of 0.25</a:t>
            </a:r>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K</a:t>
            </a:r>
            <a:r>
              <a:rPr lang="en-US" baseline="-25000" dirty="0" err="1" smtClean="0"/>
              <a:t>c</a:t>
            </a:r>
            <a:r>
              <a:rPr lang="en-US" dirty="0" smtClean="0"/>
              <a:t> is the strike for a call with delta </a:t>
            </a:r>
            <a:r>
              <a:rPr lang="en-US" dirty="0" smtClean="0">
                <a:latin typeface="Symbol" charset="2"/>
                <a:cs typeface="Symbol" charset="2"/>
              </a:rPr>
              <a:t>D</a:t>
            </a:r>
            <a:r>
              <a:rPr lang="en-US" baseline="-25000" dirty="0" smtClean="0"/>
              <a:t>c</a:t>
            </a:r>
            <a:r>
              <a:rPr lang="en-US" dirty="0" smtClean="0"/>
              <a:t>, where 0&lt;</a:t>
            </a:r>
            <a:r>
              <a:rPr lang="en-US" dirty="0" smtClean="0">
                <a:latin typeface="Symbol" charset="2"/>
                <a:cs typeface="Symbol" charset="2"/>
              </a:rPr>
              <a:t>D</a:t>
            </a:r>
            <a:r>
              <a:rPr lang="en-US" baseline="-25000" dirty="0" smtClean="0"/>
              <a:t>c</a:t>
            </a:r>
            <a:r>
              <a:rPr lang="en-US" dirty="0" smtClean="0"/>
              <a:t>&lt;0.5</a:t>
            </a:r>
          </a:p>
          <a:p>
            <a:r>
              <a:rPr lang="en-US" dirty="0" err="1" smtClean="0"/>
              <a:t>K</a:t>
            </a:r>
            <a:r>
              <a:rPr lang="en-US" baseline="-25000" dirty="0" err="1" smtClean="0"/>
              <a:t>p</a:t>
            </a:r>
            <a:r>
              <a:rPr lang="en-US" dirty="0" smtClean="0"/>
              <a:t> is the strike for a put with delta –</a:t>
            </a:r>
            <a:r>
              <a:rPr lang="en-US" dirty="0" err="1" smtClean="0">
                <a:latin typeface="Symbol" charset="2"/>
                <a:cs typeface="Symbol" charset="2"/>
              </a:rPr>
              <a:t>D</a:t>
            </a:r>
            <a:r>
              <a:rPr lang="en-US" baseline="-25000" dirty="0" err="1" smtClean="0"/>
              <a:t>p</a:t>
            </a:r>
            <a:r>
              <a:rPr lang="en-US" dirty="0" smtClean="0"/>
              <a:t>, where 0&lt;</a:t>
            </a:r>
            <a:r>
              <a:rPr lang="en-US" dirty="0" err="1">
                <a:latin typeface="Symbol" charset="2"/>
                <a:cs typeface="Symbol" charset="2"/>
              </a:rPr>
              <a:t>D</a:t>
            </a:r>
            <a:r>
              <a:rPr lang="en-US" baseline="-25000" dirty="0" err="1"/>
              <a:t>p</a:t>
            </a:r>
            <a:r>
              <a:rPr lang="en-US" dirty="0" smtClean="0"/>
              <a:t>&lt;0.5</a:t>
            </a:r>
          </a:p>
          <a:p>
            <a:r>
              <a:rPr lang="en-US" dirty="0" err="1" smtClean="0">
                <a:latin typeface="Symbol" charset="2"/>
                <a:cs typeface="Symbol" charset="2"/>
              </a:rPr>
              <a:t>s</a:t>
            </a:r>
            <a:r>
              <a:rPr lang="en-US" baseline="-25000" dirty="0" err="1" smtClean="0"/>
              <a:t>K</a:t>
            </a:r>
            <a:r>
              <a:rPr lang="en-US" dirty="0" smtClean="0"/>
              <a:t> is the implied volatility for the given delta (known)</a:t>
            </a:r>
          </a:p>
        </p:txBody>
      </p:sp>
      <p:graphicFrame>
        <p:nvGraphicFramePr>
          <p:cNvPr id="4" name="Object 3"/>
          <p:cNvGraphicFramePr>
            <a:graphicFrameLocks noChangeAspect="1"/>
          </p:cNvGraphicFramePr>
          <p:nvPr>
            <p:extLst>
              <p:ext uri="{D42A27DB-BD31-4B8C-83A1-F6EECF244321}">
                <p14:modId xmlns:p14="http://schemas.microsoft.com/office/powerpoint/2010/main" val="1794923224"/>
              </p:ext>
            </p:extLst>
          </p:nvPr>
        </p:nvGraphicFramePr>
        <p:xfrm>
          <a:off x="1783117" y="2697654"/>
          <a:ext cx="4473779" cy="1138067"/>
        </p:xfrm>
        <a:graphic>
          <a:graphicData uri="http://schemas.openxmlformats.org/presentationml/2006/ole">
            <mc:AlternateContent xmlns:mc="http://schemas.openxmlformats.org/markup-compatibility/2006">
              <mc:Choice xmlns:v="urn:schemas-microsoft-com:vml" Requires="v">
                <p:oleObj spid="_x0000_s1159" name="Equation" r:id="rId4" imgW="1447800" imgH="368300" progId="Equation.3">
                  <p:embed/>
                </p:oleObj>
              </mc:Choice>
              <mc:Fallback>
                <p:oleObj name="Equation" r:id="rId4" imgW="1447800" imgH="368300" progId="Equation.3">
                  <p:embed/>
                  <p:pic>
                    <p:nvPicPr>
                      <p:cNvPr id="0" name=""/>
                      <p:cNvPicPr/>
                      <p:nvPr/>
                    </p:nvPicPr>
                    <p:blipFill>
                      <a:blip r:embed="rId5"/>
                      <a:stretch>
                        <a:fillRect/>
                      </a:stretch>
                    </p:blipFill>
                    <p:spPr>
                      <a:xfrm>
                        <a:off x="1783117" y="2697654"/>
                        <a:ext cx="4473779" cy="11380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81506757"/>
              </p:ext>
            </p:extLst>
          </p:nvPr>
        </p:nvGraphicFramePr>
        <p:xfrm>
          <a:off x="1783117" y="3817070"/>
          <a:ext cx="4513262" cy="1177925"/>
        </p:xfrm>
        <a:graphic>
          <a:graphicData uri="http://schemas.openxmlformats.org/presentationml/2006/ole">
            <mc:AlternateContent xmlns:mc="http://schemas.openxmlformats.org/markup-compatibility/2006">
              <mc:Choice xmlns:v="urn:schemas-microsoft-com:vml" Requires="v">
                <p:oleObj spid="_x0000_s1160" name="Equation" r:id="rId6" imgW="1460500" imgH="381000" progId="Equation.3">
                  <p:embed/>
                </p:oleObj>
              </mc:Choice>
              <mc:Fallback>
                <p:oleObj name="Equation" r:id="rId6" imgW="1460500" imgH="381000" progId="Equation.3">
                  <p:embed/>
                  <p:pic>
                    <p:nvPicPr>
                      <p:cNvPr id="0" name=""/>
                      <p:cNvPicPr/>
                      <p:nvPr/>
                    </p:nvPicPr>
                    <p:blipFill>
                      <a:blip r:embed="rId7"/>
                      <a:stretch>
                        <a:fillRect/>
                      </a:stretch>
                    </p:blipFill>
                    <p:spPr>
                      <a:xfrm>
                        <a:off x="1783117" y="3817070"/>
                        <a:ext cx="4513262" cy="1177925"/>
                      </a:xfrm>
                      <a:prstGeom prst="rect">
                        <a:avLst/>
                      </a:prstGeom>
                    </p:spPr>
                  </p:pic>
                </p:oleObj>
              </mc:Fallback>
            </mc:AlternateContent>
          </a:graphicData>
        </a:graphic>
      </p:graphicFrame>
    </p:spTree>
    <p:extLst>
      <p:ext uri="{BB962C8B-B14F-4D97-AF65-F5344CB8AC3E}">
        <p14:creationId xmlns:p14="http://schemas.microsoft.com/office/powerpoint/2010/main" val="10993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Risk Reversal</a:t>
            </a:r>
            <a:endParaRPr lang="en-US" dirty="0"/>
          </a:p>
        </p:txBody>
      </p:sp>
      <p:sp>
        <p:nvSpPr>
          <p:cNvPr id="3" name="Content Placeholder 2"/>
          <p:cNvSpPr>
            <a:spLocks noGrp="1"/>
          </p:cNvSpPr>
          <p:nvPr>
            <p:ph idx="1"/>
          </p:nvPr>
        </p:nvSpPr>
        <p:spPr/>
        <p:txBody>
          <a:bodyPr/>
          <a:lstStyle/>
          <a:p>
            <a:r>
              <a:rPr lang="en-US" dirty="0" smtClean="0"/>
              <a:t>Implied volatility </a:t>
            </a:r>
            <a:r>
              <a:rPr lang="en-US" b="1" dirty="0" smtClean="0"/>
              <a:t>skew</a:t>
            </a:r>
            <a:r>
              <a:rPr lang="en-US" dirty="0" smtClean="0"/>
              <a:t> is traded as a separate asset in FX options markets, and is called the “risk reversal”</a:t>
            </a:r>
          </a:p>
          <a:p>
            <a:endParaRPr lang="en-US" dirty="0"/>
          </a:p>
          <a:p>
            <a:r>
              <a:rPr lang="en-US" dirty="0" smtClean="0"/>
              <a:t>25-delta risk reversal means two things:</a:t>
            </a:r>
          </a:p>
          <a:p>
            <a:pPr lvl="1"/>
            <a:r>
              <a:rPr lang="en-US" dirty="0" smtClean="0"/>
              <a:t>An implied volatility spread: the 25-delta call implied volatility minus the 25-delta put implied volatility</a:t>
            </a:r>
          </a:p>
          <a:p>
            <a:pPr lvl="2"/>
            <a:r>
              <a:rPr lang="en-US" dirty="0" smtClean="0"/>
              <a:t>A measure of skew</a:t>
            </a:r>
          </a:p>
          <a:p>
            <a:pPr lvl="1"/>
            <a:r>
              <a:rPr lang="en-US" dirty="0" smtClean="0"/>
              <a:t>An option spread: long a 25-delta call option and short the same amount of a 25-delta put option</a:t>
            </a:r>
          </a:p>
          <a:p>
            <a:pPr lvl="2"/>
            <a:r>
              <a:rPr lang="en-US" dirty="0" smtClean="0"/>
              <a:t>A position in the option market, not a skew measure</a:t>
            </a:r>
          </a:p>
          <a:p>
            <a:endParaRPr lang="en-US" dirty="0"/>
          </a:p>
          <a:p>
            <a:r>
              <a:rPr lang="en-US" dirty="0" smtClean="0"/>
              <a:t>Similarly for 10-delta risk reversal</a:t>
            </a:r>
          </a:p>
          <a:p>
            <a:pPr lvl="1"/>
            <a:r>
              <a:rPr lang="en-US" dirty="0" smtClean="0"/>
              <a:t>10-delta and 25-delta are the two liquid benchmarks</a:t>
            </a:r>
          </a:p>
          <a:p>
            <a:endParaRPr lang="en-US" dirty="0"/>
          </a:p>
        </p:txBody>
      </p:sp>
    </p:spTree>
    <p:extLst>
      <p:ext uri="{BB962C8B-B14F-4D97-AF65-F5344CB8AC3E}">
        <p14:creationId xmlns:p14="http://schemas.microsoft.com/office/powerpoint/2010/main" val="39391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Risk Reversal</a:t>
            </a:r>
            <a:endParaRPr lang="en-US" dirty="0"/>
          </a:p>
        </p:txBody>
      </p:sp>
      <p:cxnSp>
        <p:nvCxnSpPr>
          <p:cNvPr id="5" name="Straight Arrow Connector 4"/>
          <p:cNvCxnSpPr/>
          <p:nvPr/>
        </p:nvCxnSpPr>
        <p:spPr>
          <a:xfrm flipV="1">
            <a:off x="908592" y="1786126"/>
            <a:ext cx="20650" cy="3747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908592" y="5533892"/>
            <a:ext cx="631884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Arc 10"/>
          <p:cNvSpPr/>
          <p:nvPr/>
        </p:nvSpPr>
        <p:spPr>
          <a:xfrm>
            <a:off x="1084115" y="454275"/>
            <a:ext cx="4883684" cy="3881984"/>
          </a:xfrm>
          <a:prstGeom prst="arc">
            <a:avLst>
              <a:gd name="adj1" fmla="val 362678"/>
              <a:gd name="adj2" fmla="val 8088296"/>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522311" y="4171068"/>
            <a:ext cx="0" cy="1486717"/>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696877" y="3252194"/>
            <a:ext cx="0" cy="2405591"/>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329998" y="4336259"/>
            <a:ext cx="0" cy="1321526"/>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33214" y="5678434"/>
            <a:ext cx="660794" cy="369332"/>
          </a:xfrm>
          <a:prstGeom prst="rect">
            <a:avLst/>
          </a:prstGeom>
          <a:noFill/>
        </p:spPr>
        <p:txBody>
          <a:bodyPr wrap="square" rtlCol="0">
            <a:spAutoFit/>
          </a:bodyPr>
          <a:lstStyle/>
          <a:p>
            <a:r>
              <a:rPr lang="en-US" dirty="0" smtClean="0"/>
              <a:t>ATM</a:t>
            </a:r>
            <a:endParaRPr lang="en-US" dirty="0"/>
          </a:p>
        </p:txBody>
      </p:sp>
      <p:sp>
        <p:nvSpPr>
          <p:cNvPr id="25" name="TextBox 24"/>
          <p:cNvSpPr txBox="1"/>
          <p:nvPr/>
        </p:nvSpPr>
        <p:spPr>
          <a:xfrm>
            <a:off x="2862902" y="5679130"/>
            <a:ext cx="934191" cy="369332"/>
          </a:xfrm>
          <a:prstGeom prst="rect">
            <a:avLst/>
          </a:prstGeom>
          <a:noFill/>
        </p:spPr>
        <p:txBody>
          <a:bodyPr wrap="square" rtlCol="0">
            <a:spAutoFit/>
          </a:bodyPr>
          <a:lstStyle/>
          <a:p>
            <a:pPr algn="ctr"/>
            <a:r>
              <a:rPr lang="en-US" dirty="0" smtClean="0"/>
              <a:t>25d Put</a:t>
            </a:r>
            <a:endParaRPr lang="en-US" dirty="0"/>
          </a:p>
        </p:txBody>
      </p:sp>
      <p:sp>
        <p:nvSpPr>
          <p:cNvPr id="26" name="TextBox 25"/>
          <p:cNvSpPr txBox="1"/>
          <p:nvPr/>
        </p:nvSpPr>
        <p:spPr>
          <a:xfrm>
            <a:off x="5152558" y="5678434"/>
            <a:ext cx="1217913" cy="369332"/>
          </a:xfrm>
          <a:prstGeom prst="rect">
            <a:avLst/>
          </a:prstGeom>
          <a:noFill/>
        </p:spPr>
        <p:txBody>
          <a:bodyPr wrap="square" rtlCol="0">
            <a:spAutoFit/>
          </a:bodyPr>
          <a:lstStyle/>
          <a:p>
            <a:pPr algn="ctr"/>
            <a:r>
              <a:rPr lang="en-US" dirty="0" smtClean="0"/>
              <a:t>25d Call</a:t>
            </a:r>
            <a:endParaRPr lang="en-US" dirty="0"/>
          </a:p>
        </p:txBody>
      </p:sp>
      <p:sp>
        <p:nvSpPr>
          <p:cNvPr id="28" name="TextBox 27"/>
          <p:cNvSpPr txBox="1"/>
          <p:nvPr/>
        </p:nvSpPr>
        <p:spPr>
          <a:xfrm>
            <a:off x="457200" y="1427963"/>
            <a:ext cx="1018227" cy="369332"/>
          </a:xfrm>
          <a:prstGeom prst="rect">
            <a:avLst/>
          </a:prstGeom>
          <a:noFill/>
        </p:spPr>
        <p:txBody>
          <a:bodyPr wrap="none" rtlCol="0">
            <a:spAutoFit/>
          </a:bodyPr>
          <a:lstStyle/>
          <a:p>
            <a:r>
              <a:rPr lang="en-US" dirty="0" smtClean="0"/>
              <a:t>Volatility</a:t>
            </a:r>
            <a:endParaRPr lang="en-US" dirty="0"/>
          </a:p>
        </p:txBody>
      </p:sp>
      <p:sp>
        <p:nvSpPr>
          <p:cNvPr id="29" name="TextBox 28"/>
          <p:cNvSpPr txBox="1"/>
          <p:nvPr/>
        </p:nvSpPr>
        <p:spPr>
          <a:xfrm>
            <a:off x="7355916" y="5349226"/>
            <a:ext cx="721284" cy="369332"/>
          </a:xfrm>
          <a:prstGeom prst="rect">
            <a:avLst/>
          </a:prstGeom>
          <a:noFill/>
        </p:spPr>
        <p:txBody>
          <a:bodyPr wrap="none" rtlCol="0">
            <a:spAutoFit/>
          </a:bodyPr>
          <a:lstStyle/>
          <a:p>
            <a:r>
              <a:rPr lang="en-US" dirty="0" smtClean="0"/>
              <a:t>Strike</a:t>
            </a:r>
            <a:endParaRPr lang="en-US" dirty="0"/>
          </a:p>
        </p:txBody>
      </p:sp>
      <p:cxnSp>
        <p:nvCxnSpPr>
          <p:cNvPr id="31" name="Straight Connector 30"/>
          <p:cNvCxnSpPr/>
          <p:nvPr/>
        </p:nvCxnSpPr>
        <p:spPr>
          <a:xfrm>
            <a:off x="5696877" y="3252194"/>
            <a:ext cx="859442"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329998" y="4336259"/>
            <a:ext cx="3226321"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132998" y="3561927"/>
            <a:ext cx="1811426" cy="369332"/>
          </a:xfrm>
          <a:prstGeom prst="rect">
            <a:avLst/>
          </a:prstGeom>
          <a:noFill/>
        </p:spPr>
        <p:txBody>
          <a:bodyPr wrap="none" rtlCol="0">
            <a:spAutoFit/>
          </a:bodyPr>
          <a:lstStyle/>
          <a:p>
            <a:r>
              <a:rPr lang="en-US" dirty="0" smtClean="0"/>
              <a:t>25d Risk Reversal</a:t>
            </a:r>
            <a:endParaRPr lang="en-US" dirty="0"/>
          </a:p>
        </p:txBody>
      </p:sp>
      <p:cxnSp>
        <p:nvCxnSpPr>
          <p:cNvPr id="36" name="Straight Arrow Connector 35"/>
          <p:cNvCxnSpPr/>
          <p:nvPr/>
        </p:nvCxnSpPr>
        <p:spPr>
          <a:xfrm flipV="1">
            <a:off x="6556319" y="3252195"/>
            <a:ext cx="0" cy="3097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556319" y="3931259"/>
            <a:ext cx="0" cy="405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84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Butterfly</a:t>
            </a:r>
            <a:endParaRPr lang="en-US" dirty="0"/>
          </a:p>
        </p:txBody>
      </p:sp>
      <p:sp>
        <p:nvSpPr>
          <p:cNvPr id="3" name="Content Placeholder 2"/>
          <p:cNvSpPr>
            <a:spLocks noGrp="1"/>
          </p:cNvSpPr>
          <p:nvPr>
            <p:ph idx="1"/>
          </p:nvPr>
        </p:nvSpPr>
        <p:spPr/>
        <p:txBody>
          <a:bodyPr>
            <a:normAutofit lnSpcReduction="10000"/>
          </a:bodyPr>
          <a:lstStyle/>
          <a:p>
            <a:r>
              <a:rPr lang="en-US" dirty="0" smtClean="0"/>
              <a:t>Implied volatility </a:t>
            </a:r>
            <a:r>
              <a:rPr lang="en-US" b="1" dirty="0" smtClean="0"/>
              <a:t>smile</a:t>
            </a:r>
            <a:r>
              <a:rPr lang="en-US" dirty="0" smtClean="0"/>
              <a:t> is traded as a separate asset in FX options markets, and is called the “butterfly”</a:t>
            </a:r>
          </a:p>
          <a:p>
            <a:pPr lvl="1"/>
            <a:r>
              <a:rPr lang="en-US" dirty="0" smtClean="0"/>
              <a:t>Sometimes “smile margin”</a:t>
            </a:r>
          </a:p>
          <a:p>
            <a:endParaRPr lang="en-US" dirty="0"/>
          </a:p>
          <a:p>
            <a:r>
              <a:rPr lang="en-US" dirty="0" smtClean="0"/>
              <a:t>25-delta butterfly means two things:</a:t>
            </a:r>
          </a:p>
          <a:p>
            <a:pPr lvl="1"/>
            <a:r>
              <a:rPr lang="en-US" dirty="0" smtClean="0"/>
              <a:t>An implied volatility spread: the average of the 25-delta call and put implied volatilities less the ATM volatility</a:t>
            </a:r>
          </a:p>
          <a:p>
            <a:pPr lvl="2"/>
            <a:r>
              <a:rPr lang="en-US" dirty="0" smtClean="0"/>
              <a:t>A measure of smile</a:t>
            </a:r>
          </a:p>
          <a:p>
            <a:pPr lvl="1"/>
            <a:r>
              <a:rPr lang="en-US" dirty="0" smtClean="0"/>
              <a:t>An option spread: long 25-delta call and put options and short some notional (2x, </a:t>
            </a:r>
            <a:r>
              <a:rPr lang="en-US" dirty="0" err="1" smtClean="0"/>
              <a:t>vega</a:t>
            </a:r>
            <a:r>
              <a:rPr lang="en-US" dirty="0"/>
              <a:t>-</a:t>
            </a:r>
            <a:r>
              <a:rPr lang="en-US" dirty="0" smtClean="0"/>
              <a:t>neutral are common variations) of the ATM option</a:t>
            </a:r>
          </a:p>
          <a:p>
            <a:pPr lvl="2"/>
            <a:r>
              <a:rPr lang="en-US" dirty="0" smtClean="0"/>
              <a:t>A position in the option market, not a smile measure</a:t>
            </a:r>
          </a:p>
          <a:p>
            <a:endParaRPr lang="en-US" dirty="0"/>
          </a:p>
          <a:p>
            <a:r>
              <a:rPr lang="en-US" dirty="0" smtClean="0"/>
              <a:t>Similarly for 10-delta butterfly</a:t>
            </a:r>
            <a:endParaRPr lang="en-US" dirty="0"/>
          </a:p>
        </p:txBody>
      </p:sp>
    </p:spTree>
    <p:extLst>
      <p:ext uri="{BB962C8B-B14F-4D97-AF65-F5344CB8AC3E}">
        <p14:creationId xmlns:p14="http://schemas.microsoft.com/office/powerpoint/2010/main" val="309192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Butterfly</a:t>
            </a:r>
            <a:endParaRPr lang="en-US" dirty="0"/>
          </a:p>
        </p:txBody>
      </p:sp>
      <p:cxnSp>
        <p:nvCxnSpPr>
          <p:cNvPr id="5" name="Straight Arrow Connector 4"/>
          <p:cNvCxnSpPr/>
          <p:nvPr/>
        </p:nvCxnSpPr>
        <p:spPr>
          <a:xfrm flipV="1">
            <a:off x="908592" y="1786126"/>
            <a:ext cx="20650" cy="3747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908592" y="5533892"/>
            <a:ext cx="631884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Arc 10"/>
          <p:cNvSpPr/>
          <p:nvPr/>
        </p:nvSpPr>
        <p:spPr>
          <a:xfrm>
            <a:off x="1084115" y="454275"/>
            <a:ext cx="4883684" cy="3881984"/>
          </a:xfrm>
          <a:prstGeom prst="arc">
            <a:avLst>
              <a:gd name="adj1" fmla="val 362678"/>
              <a:gd name="adj2" fmla="val 8088296"/>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522311" y="4171068"/>
            <a:ext cx="0" cy="1486717"/>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696877" y="3252194"/>
            <a:ext cx="0" cy="2405591"/>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329998" y="4336259"/>
            <a:ext cx="0" cy="1321526"/>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33214" y="5678434"/>
            <a:ext cx="660794" cy="369332"/>
          </a:xfrm>
          <a:prstGeom prst="rect">
            <a:avLst/>
          </a:prstGeom>
          <a:noFill/>
        </p:spPr>
        <p:txBody>
          <a:bodyPr wrap="square" rtlCol="0">
            <a:spAutoFit/>
          </a:bodyPr>
          <a:lstStyle/>
          <a:p>
            <a:r>
              <a:rPr lang="en-US" dirty="0" smtClean="0"/>
              <a:t>ATM</a:t>
            </a:r>
            <a:endParaRPr lang="en-US" dirty="0"/>
          </a:p>
        </p:txBody>
      </p:sp>
      <p:sp>
        <p:nvSpPr>
          <p:cNvPr id="25" name="TextBox 24"/>
          <p:cNvSpPr txBox="1"/>
          <p:nvPr/>
        </p:nvSpPr>
        <p:spPr>
          <a:xfrm>
            <a:off x="2862902" y="5679130"/>
            <a:ext cx="934191" cy="369332"/>
          </a:xfrm>
          <a:prstGeom prst="rect">
            <a:avLst/>
          </a:prstGeom>
          <a:noFill/>
        </p:spPr>
        <p:txBody>
          <a:bodyPr wrap="square" rtlCol="0">
            <a:spAutoFit/>
          </a:bodyPr>
          <a:lstStyle/>
          <a:p>
            <a:pPr algn="ctr"/>
            <a:r>
              <a:rPr lang="en-US" dirty="0" smtClean="0"/>
              <a:t>25d Put</a:t>
            </a:r>
            <a:endParaRPr lang="en-US" dirty="0"/>
          </a:p>
        </p:txBody>
      </p:sp>
      <p:sp>
        <p:nvSpPr>
          <p:cNvPr id="26" name="TextBox 25"/>
          <p:cNvSpPr txBox="1"/>
          <p:nvPr/>
        </p:nvSpPr>
        <p:spPr>
          <a:xfrm>
            <a:off x="5152558" y="5678434"/>
            <a:ext cx="1217913" cy="369332"/>
          </a:xfrm>
          <a:prstGeom prst="rect">
            <a:avLst/>
          </a:prstGeom>
          <a:noFill/>
        </p:spPr>
        <p:txBody>
          <a:bodyPr wrap="square" rtlCol="0">
            <a:spAutoFit/>
          </a:bodyPr>
          <a:lstStyle/>
          <a:p>
            <a:pPr algn="ctr"/>
            <a:r>
              <a:rPr lang="en-US" dirty="0" smtClean="0"/>
              <a:t>25d Call</a:t>
            </a:r>
            <a:endParaRPr lang="en-US" dirty="0"/>
          </a:p>
        </p:txBody>
      </p:sp>
      <p:sp>
        <p:nvSpPr>
          <p:cNvPr id="28" name="TextBox 27"/>
          <p:cNvSpPr txBox="1"/>
          <p:nvPr/>
        </p:nvSpPr>
        <p:spPr>
          <a:xfrm>
            <a:off x="457200" y="1427963"/>
            <a:ext cx="1018227" cy="369332"/>
          </a:xfrm>
          <a:prstGeom prst="rect">
            <a:avLst/>
          </a:prstGeom>
          <a:noFill/>
        </p:spPr>
        <p:txBody>
          <a:bodyPr wrap="none" rtlCol="0">
            <a:spAutoFit/>
          </a:bodyPr>
          <a:lstStyle/>
          <a:p>
            <a:r>
              <a:rPr lang="en-US" dirty="0" smtClean="0"/>
              <a:t>Volatility</a:t>
            </a:r>
            <a:endParaRPr lang="en-US" dirty="0"/>
          </a:p>
        </p:txBody>
      </p:sp>
      <p:sp>
        <p:nvSpPr>
          <p:cNvPr id="29" name="TextBox 28"/>
          <p:cNvSpPr txBox="1"/>
          <p:nvPr/>
        </p:nvSpPr>
        <p:spPr>
          <a:xfrm>
            <a:off x="7355916" y="5349226"/>
            <a:ext cx="721284" cy="369332"/>
          </a:xfrm>
          <a:prstGeom prst="rect">
            <a:avLst/>
          </a:prstGeom>
          <a:noFill/>
        </p:spPr>
        <p:txBody>
          <a:bodyPr wrap="none" rtlCol="0">
            <a:spAutoFit/>
          </a:bodyPr>
          <a:lstStyle/>
          <a:p>
            <a:r>
              <a:rPr lang="en-US" dirty="0" smtClean="0"/>
              <a:t>Strike</a:t>
            </a:r>
            <a:endParaRPr lang="en-US" dirty="0"/>
          </a:p>
        </p:txBody>
      </p:sp>
      <p:cxnSp>
        <p:nvCxnSpPr>
          <p:cNvPr id="4" name="Straight Connector 3"/>
          <p:cNvCxnSpPr/>
          <p:nvPr/>
        </p:nvCxnSpPr>
        <p:spPr>
          <a:xfrm flipH="1">
            <a:off x="764043" y="3841860"/>
            <a:ext cx="5689028" cy="1"/>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522311" y="4171068"/>
            <a:ext cx="1930759"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23760" y="3801735"/>
            <a:ext cx="1407356" cy="369332"/>
          </a:xfrm>
          <a:prstGeom prst="rect">
            <a:avLst/>
          </a:prstGeom>
          <a:noFill/>
        </p:spPr>
        <p:txBody>
          <a:bodyPr wrap="none" rtlCol="0">
            <a:spAutoFit/>
          </a:bodyPr>
          <a:lstStyle/>
          <a:p>
            <a:r>
              <a:rPr lang="en-US" dirty="0" smtClean="0"/>
              <a:t>25d Butterfly</a:t>
            </a:r>
            <a:endParaRPr lang="en-US" dirty="0"/>
          </a:p>
        </p:txBody>
      </p:sp>
      <p:cxnSp>
        <p:nvCxnSpPr>
          <p:cNvPr id="12" name="Straight Arrow Connector 11"/>
          <p:cNvCxnSpPr/>
          <p:nvPr/>
        </p:nvCxnSpPr>
        <p:spPr>
          <a:xfrm>
            <a:off x="6731843" y="3501155"/>
            <a:ext cx="0" cy="3407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721518" y="4171068"/>
            <a:ext cx="0" cy="3613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421773" y="2828893"/>
            <a:ext cx="2375320" cy="646331"/>
          </a:xfrm>
          <a:prstGeom prst="rect">
            <a:avLst/>
          </a:prstGeom>
          <a:noFill/>
        </p:spPr>
        <p:txBody>
          <a:bodyPr wrap="none" rtlCol="0">
            <a:spAutoFit/>
          </a:bodyPr>
          <a:lstStyle/>
          <a:p>
            <a:r>
              <a:rPr lang="en-US" dirty="0" smtClean="0"/>
              <a:t>Average of 25d call and </a:t>
            </a:r>
          </a:p>
          <a:p>
            <a:r>
              <a:rPr lang="en-US" dirty="0" smtClean="0"/>
              <a:t>25d put volatilities</a:t>
            </a:r>
            <a:endParaRPr lang="en-US" dirty="0"/>
          </a:p>
        </p:txBody>
      </p:sp>
      <p:cxnSp>
        <p:nvCxnSpPr>
          <p:cNvPr id="20" name="Straight Connector 19"/>
          <p:cNvCxnSpPr>
            <a:stCxn id="18" idx="2"/>
          </p:cNvCxnSpPr>
          <p:nvPr/>
        </p:nvCxnSpPr>
        <p:spPr>
          <a:xfrm flipH="1">
            <a:off x="2467654" y="3475224"/>
            <a:ext cx="141779" cy="34481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01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Quoting Convention</a:t>
            </a:r>
            <a:endParaRPr lang="en-US" dirty="0"/>
          </a:p>
        </p:txBody>
      </p:sp>
      <p:sp>
        <p:nvSpPr>
          <p:cNvPr id="3" name="Content Placeholder 2"/>
          <p:cNvSpPr>
            <a:spLocks noGrp="1"/>
          </p:cNvSpPr>
          <p:nvPr>
            <p:ph idx="1"/>
          </p:nvPr>
        </p:nvSpPr>
        <p:spPr/>
        <p:txBody>
          <a:bodyPr/>
          <a:lstStyle/>
          <a:p>
            <a:r>
              <a:rPr lang="en-US" dirty="0" smtClean="0"/>
              <a:t>Options are quoted in the inter-dealer market in terms of implied volatility by delta for a specific asset-currency notional</a:t>
            </a:r>
          </a:p>
          <a:p>
            <a:pPr lvl="1"/>
            <a:r>
              <a:rPr lang="en-US" dirty="0" smtClean="0"/>
              <a:t>eg for EURUSD ATM 3m, “8.90@8.95 in 30M EUR”</a:t>
            </a:r>
          </a:p>
          <a:p>
            <a:endParaRPr lang="en-US" dirty="0"/>
          </a:p>
          <a:p>
            <a:r>
              <a:rPr lang="en-US" dirty="0" smtClean="0"/>
              <a:t>Those are converted into a specific trade when traders on either side agree on a reference spot, forward points, and discount rate</a:t>
            </a:r>
          </a:p>
          <a:p>
            <a:pPr lvl="1"/>
            <a:r>
              <a:rPr lang="en-US" dirty="0" smtClean="0"/>
              <a:t>After they agree to buy/sell, both sides agree to the reference levels</a:t>
            </a:r>
          </a:p>
          <a:p>
            <a:pPr lvl="1"/>
            <a:r>
              <a:rPr lang="en-US" dirty="0" smtClean="0"/>
              <a:t>eg for EURUSD, “spot reference 1.2704, forward points 0.0028, discount rate 0.45%”</a:t>
            </a:r>
          </a:p>
          <a:p>
            <a:pPr lvl="1"/>
            <a:r>
              <a:rPr lang="en-US" dirty="0" smtClean="0"/>
              <a:t>Pricing is only weakly sensitive to spot because all trades have a delta hedge attached using market-convention delta</a:t>
            </a:r>
            <a:endParaRPr lang="en-US" dirty="0"/>
          </a:p>
        </p:txBody>
      </p:sp>
    </p:spTree>
    <p:extLst>
      <p:ext uri="{BB962C8B-B14F-4D97-AF65-F5344CB8AC3E}">
        <p14:creationId xmlns:p14="http://schemas.microsoft.com/office/powerpoint/2010/main" val="150564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Volatility History</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878059340"/>
              </p:ext>
            </p:extLst>
          </p:nvPr>
        </p:nvGraphicFramePr>
        <p:xfrm>
          <a:off x="457200" y="1331851"/>
          <a:ext cx="7620000" cy="5131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912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Reversal History</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094057759"/>
              </p:ext>
            </p:extLst>
          </p:nvPr>
        </p:nvGraphicFramePr>
        <p:xfrm>
          <a:off x="457200" y="1290552"/>
          <a:ext cx="7620000" cy="5337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060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Butterfly History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301560411"/>
              </p:ext>
            </p:extLst>
          </p:nvPr>
        </p:nvGraphicFramePr>
        <p:xfrm>
          <a:off x="457200" y="1269999"/>
          <a:ext cx="7804150" cy="54080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947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Reversal Dynamics</a:t>
            </a:r>
            <a:endParaRPr lang="en-US" dirty="0"/>
          </a:p>
        </p:txBody>
      </p:sp>
      <p:sp>
        <p:nvSpPr>
          <p:cNvPr id="3" name="Content Placeholder 2"/>
          <p:cNvSpPr>
            <a:spLocks noGrp="1"/>
          </p:cNvSpPr>
          <p:nvPr>
            <p:ph idx="1"/>
          </p:nvPr>
        </p:nvSpPr>
        <p:spPr/>
        <p:txBody>
          <a:bodyPr/>
          <a:lstStyle/>
          <a:p>
            <a:r>
              <a:rPr lang="en-US" dirty="0" smtClean="0"/>
              <a:t>Moves in risk reversals have a relatively high correlation with moves in spot</a:t>
            </a:r>
          </a:p>
          <a:p>
            <a:pPr lvl="1"/>
            <a:r>
              <a:rPr lang="en-US" dirty="0" smtClean="0"/>
              <a:t>This matters a lot for barrier option pricing, as we will see when we talk about exotic derivatives</a:t>
            </a:r>
          </a:p>
          <a:p>
            <a:endParaRPr lang="en-US" dirty="0"/>
          </a:p>
          <a:p>
            <a:r>
              <a:rPr lang="en-US" dirty="0" smtClean="0"/>
              <a:t>This is often quantified as the “risk reversal beta”, or the slope of a linear regression of day-on-day risk reversal change against spot log return</a:t>
            </a:r>
          </a:p>
          <a:p>
            <a:pPr lvl="1"/>
            <a:r>
              <a:rPr lang="en-US" dirty="0" smtClean="0"/>
              <a:t>A number like 0.2 means “risk reversal gets more positive by 0.2 </a:t>
            </a:r>
            <a:r>
              <a:rPr lang="en-US" dirty="0" err="1" smtClean="0"/>
              <a:t>vols</a:t>
            </a:r>
            <a:r>
              <a:rPr lang="en-US" dirty="0" smtClean="0"/>
              <a:t> for every 1% move up in spot”</a:t>
            </a:r>
            <a:endParaRPr lang="en-US" dirty="0"/>
          </a:p>
        </p:txBody>
      </p:sp>
    </p:spTree>
    <p:extLst>
      <p:ext uri="{BB962C8B-B14F-4D97-AF65-F5344CB8AC3E}">
        <p14:creationId xmlns:p14="http://schemas.microsoft.com/office/powerpoint/2010/main" val="80723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FX Options Markets</a:t>
            </a:r>
            <a:endParaRPr lang="en-US" dirty="0"/>
          </a:p>
        </p:txBody>
      </p:sp>
      <p:sp>
        <p:nvSpPr>
          <p:cNvPr id="3" name="Content Placeholder 2"/>
          <p:cNvSpPr>
            <a:spLocks noGrp="1"/>
          </p:cNvSpPr>
          <p:nvPr>
            <p:ph idx="1"/>
          </p:nvPr>
        </p:nvSpPr>
        <p:spPr/>
        <p:txBody>
          <a:bodyPr/>
          <a:lstStyle/>
          <a:p>
            <a:r>
              <a:rPr lang="en-US" dirty="0" smtClean="0"/>
              <a:t>The owner of an option has the right on an expiration date to decide whether to enter an FX forward contract</a:t>
            </a:r>
          </a:p>
          <a:p>
            <a:pPr lvl="1"/>
            <a:r>
              <a:rPr lang="en-US" dirty="0" smtClean="0"/>
              <a:t>Typically a spot contract</a:t>
            </a:r>
          </a:p>
          <a:p>
            <a:pPr lvl="1"/>
            <a:r>
              <a:rPr lang="en-US" dirty="0" smtClean="0"/>
              <a:t>Mostly physically-settled but some cash-settled options</a:t>
            </a:r>
          </a:p>
          <a:p>
            <a:endParaRPr lang="en-US" dirty="0"/>
          </a:p>
          <a:p>
            <a:r>
              <a:rPr lang="en-US" dirty="0" smtClean="0"/>
              <a:t>Bilateral, over-the-counter transactions</a:t>
            </a:r>
          </a:p>
          <a:p>
            <a:pPr lvl="1"/>
            <a:r>
              <a:rPr lang="en-US" dirty="0" smtClean="0"/>
              <a:t>Not SEF traded yet because of the lack of clearing</a:t>
            </a:r>
          </a:p>
          <a:p>
            <a:pPr lvl="1"/>
            <a:endParaRPr lang="en-US" dirty="0" smtClean="0"/>
          </a:p>
          <a:p>
            <a:r>
              <a:rPr lang="en-US" dirty="0" smtClean="0"/>
              <a:t>Traded inter-bank in terms of implied volatility</a:t>
            </a:r>
          </a:p>
          <a:p>
            <a:pPr lvl="1"/>
            <a:r>
              <a:rPr lang="en-US" dirty="0" smtClean="0"/>
              <a:t>Typically traded delta-neutral – ie with a spot hedge</a:t>
            </a:r>
            <a:endParaRPr lang="en-US" dirty="0"/>
          </a:p>
        </p:txBody>
      </p:sp>
    </p:spTree>
    <p:extLst>
      <p:ext uri="{BB962C8B-B14F-4D97-AF65-F5344CB8AC3E}">
        <p14:creationId xmlns:p14="http://schemas.microsoft.com/office/powerpoint/2010/main" val="124544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Reversal Beta History</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348250480"/>
              </p:ext>
            </p:extLst>
          </p:nvPr>
        </p:nvGraphicFramePr>
        <p:xfrm>
          <a:off x="457200" y="1301749"/>
          <a:ext cx="7620000" cy="54080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146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a:t>
            </a:r>
            <a:endParaRPr lang="en-US" dirty="0"/>
          </a:p>
        </p:txBody>
      </p:sp>
      <p:sp>
        <p:nvSpPr>
          <p:cNvPr id="3" name="Content Placeholder 2"/>
          <p:cNvSpPr>
            <a:spLocks noGrp="1"/>
          </p:cNvSpPr>
          <p:nvPr>
            <p:ph idx="1"/>
          </p:nvPr>
        </p:nvSpPr>
        <p:spPr/>
        <p:txBody>
          <a:bodyPr/>
          <a:lstStyle/>
          <a:p>
            <a:r>
              <a:rPr lang="en-US" dirty="0" smtClean="0"/>
              <a:t>The inter-dealer market is the source for implied volatility market data</a:t>
            </a:r>
          </a:p>
          <a:p>
            <a:r>
              <a:rPr lang="en-US" dirty="0" smtClean="0"/>
              <a:t>It gives you implied volatilities for benchmark expiration tenors</a:t>
            </a:r>
          </a:p>
          <a:p>
            <a:pPr lvl="1"/>
            <a:r>
              <a:rPr lang="en-US" dirty="0" smtClean="0"/>
              <a:t>1d, 1w, 2w, 1m, 2m, 3m, 6m, 9m, 1y, 2y, maybe 3y-10y</a:t>
            </a:r>
          </a:p>
          <a:p>
            <a:r>
              <a:rPr lang="en-US" dirty="0" smtClean="0"/>
              <a:t>And for five benchmark deltas on each expiration</a:t>
            </a:r>
          </a:p>
          <a:p>
            <a:pPr lvl="1"/>
            <a:r>
              <a:rPr lang="en-US" dirty="0" smtClean="0"/>
              <a:t>10d put, 25d put, ATM, 25d call, 10d call</a:t>
            </a:r>
          </a:p>
          <a:p>
            <a:endParaRPr lang="en-US" dirty="0"/>
          </a:p>
          <a:p>
            <a:r>
              <a:rPr lang="en-US" dirty="0" smtClean="0"/>
              <a:t>How do you calculate implied volatility for a non-benchmark expiration date or strike?</a:t>
            </a:r>
            <a:endParaRPr lang="en-US" dirty="0"/>
          </a:p>
        </p:txBody>
      </p:sp>
    </p:spTree>
    <p:extLst>
      <p:ext uri="{BB962C8B-B14F-4D97-AF65-F5344CB8AC3E}">
        <p14:creationId xmlns:p14="http://schemas.microsoft.com/office/powerpoint/2010/main" val="382820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Strike</a:t>
            </a:r>
            <a:endParaRPr lang="en-US" dirty="0"/>
          </a:p>
        </p:txBody>
      </p:sp>
      <p:sp>
        <p:nvSpPr>
          <p:cNvPr id="3" name="Content Placeholder 2"/>
          <p:cNvSpPr>
            <a:spLocks noGrp="1"/>
          </p:cNvSpPr>
          <p:nvPr>
            <p:ph idx="1"/>
          </p:nvPr>
        </p:nvSpPr>
        <p:spPr/>
        <p:txBody>
          <a:bodyPr>
            <a:normAutofit/>
          </a:bodyPr>
          <a:lstStyle/>
          <a:p>
            <a:r>
              <a:rPr lang="en-US" dirty="0" smtClean="0"/>
              <a:t>Let’s first think about interpolation in the strike direction</a:t>
            </a:r>
          </a:p>
          <a:p>
            <a:endParaRPr lang="en-US" dirty="0"/>
          </a:p>
          <a:p>
            <a:r>
              <a:rPr lang="en-US" dirty="0" smtClean="0"/>
              <a:t>What are the requirements?</a:t>
            </a:r>
          </a:p>
          <a:p>
            <a:pPr lvl="1"/>
            <a:r>
              <a:rPr lang="en-US" dirty="0" err="1" smtClean="0"/>
              <a:t>dC</a:t>
            </a:r>
            <a:r>
              <a:rPr lang="en-US" dirty="0" smtClean="0"/>
              <a:t>/</a:t>
            </a:r>
            <a:r>
              <a:rPr lang="en-US" dirty="0" err="1" smtClean="0"/>
              <a:t>dK</a:t>
            </a:r>
            <a:r>
              <a:rPr lang="en-US" dirty="0" smtClean="0"/>
              <a:t> &lt; 0: call prices decrease as strike increases</a:t>
            </a:r>
          </a:p>
          <a:p>
            <a:pPr lvl="1"/>
            <a:r>
              <a:rPr lang="en-US" dirty="0" smtClean="0"/>
              <a:t>d^2C/dK^2 &gt; 0: call price curvature </a:t>
            </a:r>
            <a:r>
              <a:rPr lang="en-US" dirty="0" err="1" smtClean="0"/>
              <a:t>wrt</a:t>
            </a:r>
            <a:r>
              <a:rPr lang="en-US" dirty="0" smtClean="0"/>
              <a:t> strike is positive</a:t>
            </a:r>
          </a:p>
          <a:p>
            <a:endParaRPr lang="en-US" dirty="0"/>
          </a:p>
          <a:p>
            <a:r>
              <a:rPr lang="en-US" dirty="0" smtClean="0"/>
              <a:t>In principle you need just the second derivative arbitrage not to exist, which guarantees that the first will be satisfied</a:t>
            </a:r>
          </a:p>
          <a:p>
            <a:pPr lvl="1"/>
            <a:r>
              <a:rPr lang="en-US" dirty="0" smtClean="0"/>
              <a:t>In practice you need to check both</a:t>
            </a:r>
          </a:p>
          <a:p>
            <a:endParaRPr lang="en-US" dirty="0"/>
          </a:p>
        </p:txBody>
      </p:sp>
    </p:spTree>
    <p:extLst>
      <p:ext uri="{BB962C8B-B14F-4D97-AF65-F5344CB8AC3E}">
        <p14:creationId xmlns:p14="http://schemas.microsoft.com/office/powerpoint/2010/main" val="154566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Strike</a:t>
            </a:r>
            <a:endParaRPr lang="en-US" dirty="0"/>
          </a:p>
        </p:txBody>
      </p:sp>
      <p:sp>
        <p:nvSpPr>
          <p:cNvPr id="3" name="Content Placeholder 2"/>
          <p:cNvSpPr>
            <a:spLocks noGrp="1"/>
          </p:cNvSpPr>
          <p:nvPr>
            <p:ph idx="1"/>
          </p:nvPr>
        </p:nvSpPr>
        <p:spPr/>
        <p:txBody>
          <a:bodyPr/>
          <a:lstStyle/>
          <a:p>
            <a:r>
              <a:rPr lang="en-US" dirty="0" err="1"/>
              <a:t>dC</a:t>
            </a:r>
            <a:r>
              <a:rPr lang="en-US" dirty="0"/>
              <a:t>/</a:t>
            </a:r>
            <a:r>
              <a:rPr lang="en-US" dirty="0" err="1"/>
              <a:t>dK</a:t>
            </a:r>
            <a:r>
              <a:rPr lang="en-US" dirty="0"/>
              <a:t>&gt;0 arbitrage</a:t>
            </a:r>
          </a:p>
          <a:p>
            <a:pPr lvl="1"/>
            <a:r>
              <a:rPr lang="en-US" dirty="0"/>
              <a:t>Buy call with strike K, sell call with strike </a:t>
            </a:r>
            <a:r>
              <a:rPr lang="en-US" dirty="0" err="1"/>
              <a:t>K+dK</a:t>
            </a:r>
            <a:endParaRPr lang="en-US" dirty="0"/>
          </a:p>
          <a:p>
            <a:pPr lvl="2"/>
            <a:r>
              <a:rPr lang="en-US" dirty="0"/>
              <a:t>Make money </a:t>
            </a:r>
            <a:r>
              <a:rPr lang="en-US" dirty="0" smtClean="0"/>
              <a:t>putting on </a:t>
            </a:r>
            <a:r>
              <a:rPr lang="en-US" dirty="0"/>
              <a:t>the trade due to </a:t>
            </a:r>
            <a:r>
              <a:rPr lang="en-US" dirty="0" err="1"/>
              <a:t>dC</a:t>
            </a:r>
            <a:r>
              <a:rPr lang="en-US" dirty="0"/>
              <a:t>/</a:t>
            </a:r>
            <a:r>
              <a:rPr lang="en-US" dirty="0" err="1"/>
              <a:t>dK</a:t>
            </a:r>
            <a:r>
              <a:rPr lang="en-US" dirty="0"/>
              <a:t>&gt;0</a:t>
            </a:r>
          </a:p>
          <a:p>
            <a:pPr lvl="1"/>
            <a:r>
              <a:rPr lang="en-US" dirty="0"/>
              <a:t>Payoff is 0 for spot&lt;K, +</a:t>
            </a:r>
            <a:r>
              <a:rPr lang="en-US" dirty="0" err="1"/>
              <a:t>dK</a:t>
            </a:r>
            <a:r>
              <a:rPr lang="en-US" dirty="0"/>
              <a:t> for spot&gt;</a:t>
            </a:r>
            <a:r>
              <a:rPr lang="en-US" dirty="0" err="1"/>
              <a:t>K+dK</a:t>
            </a:r>
            <a:r>
              <a:rPr lang="en-US" dirty="0"/>
              <a:t>, and positive &amp; linear in between</a:t>
            </a:r>
          </a:p>
          <a:p>
            <a:pPr lvl="2"/>
            <a:r>
              <a:rPr lang="en-US" dirty="0"/>
              <a:t>Always flat or make money on </a:t>
            </a:r>
            <a:r>
              <a:rPr lang="en-US" dirty="0" smtClean="0"/>
              <a:t>payoff</a:t>
            </a:r>
          </a:p>
          <a:p>
            <a:pPr lvl="2"/>
            <a:endParaRPr lang="en-US" dirty="0" smtClean="0"/>
          </a:p>
          <a:p>
            <a:r>
              <a:rPr lang="en-US" dirty="0" smtClean="0"/>
              <a:t>d^2C/dK^2&lt;0 arbitrage</a:t>
            </a:r>
          </a:p>
          <a:p>
            <a:pPr lvl="1"/>
            <a:r>
              <a:rPr lang="en-US" dirty="0" smtClean="0"/>
              <a:t>Buy call strike K-</a:t>
            </a:r>
            <a:r>
              <a:rPr lang="en-US" dirty="0" err="1" smtClean="0"/>
              <a:t>dK</a:t>
            </a:r>
            <a:r>
              <a:rPr lang="en-US" dirty="0" smtClean="0"/>
              <a:t>, sell 2 units of call strike K, buy call strike </a:t>
            </a:r>
            <a:r>
              <a:rPr lang="en-US" dirty="0" err="1" smtClean="0"/>
              <a:t>K+dK</a:t>
            </a:r>
            <a:endParaRPr lang="en-US" dirty="0" smtClean="0"/>
          </a:p>
          <a:p>
            <a:pPr lvl="2"/>
            <a:r>
              <a:rPr lang="en-US" dirty="0" smtClean="0"/>
              <a:t>Make money putting on the trade due to d^2C/dK^2&lt;0</a:t>
            </a:r>
          </a:p>
          <a:p>
            <a:pPr lvl="1"/>
            <a:r>
              <a:rPr lang="en-US" dirty="0" smtClean="0"/>
              <a:t>Payoff is zero for spot&lt;K-</a:t>
            </a:r>
            <a:r>
              <a:rPr lang="en-US" dirty="0" err="1" smtClean="0"/>
              <a:t>dK</a:t>
            </a:r>
            <a:r>
              <a:rPr lang="en-US" dirty="0" smtClean="0"/>
              <a:t> or spot&gt;</a:t>
            </a:r>
            <a:r>
              <a:rPr lang="en-US" dirty="0" err="1" smtClean="0"/>
              <a:t>K+dK</a:t>
            </a:r>
            <a:r>
              <a:rPr lang="en-US" dirty="0" smtClean="0"/>
              <a:t>, but triangular in between</a:t>
            </a:r>
          </a:p>
          <a:p>
            <a:pPr lvl="2"/>
            <a:r>
              <a:rPr lang="en-US" dirty="0" smtClean="0"/>
              <a:t>Always flat or make money on payoff</a:t>
            </a:r>
            <a:endParaRPr lang="en-US" dirty="0"/>
          </a:p>
        </p:txBody>
      </p:sp>
    </p:spTree>
    <p:extLst>
      <p:ext uri="{BB962C8B-B14F-4D97-AF65-F5344CB8AC3E}">
        <p14:creationId xmlns:p14="http://schemas.microsoft.com/office/powerpoint/2010/main" val="395878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Strike</a:t>
            </a:r>
            <a:endParaRPr lang="en-US" dirty="0"/>
          </a:p>
        </p:txBody>
      </p:sp>
      <p:sp>
        <p:nvSpPr>
          <p:cNvPr id="3" name="Content Placeholder 2"/>
          <p:cNvSpPr>
            <a:spLocks noGrp="1"/>
          </p:cNvSpPr>
          <p:nvPr>
            <p:ph idx="1"/>
          </p:nvPr>
        </p:nvSpPr>
        <p:spPr/>
        <p:txBody>
          <a:bodyPr/>
          <a:lstStyle/>
          <a:p>
            <a:r>
              <a:rPr lang="en-US" dirty="0" smtClean="0"/>
              <a:t>Since call prices are a function of the implied volatility interpolation, the choice of volatility interpolation scheme determines whether there will be arbitrage</a:t>
            </a:r>
          </a:p>
          <a:p>
            <a:endParaRPr lang="en-US" dirty="0"/>
          </a:p>
          <a:p>
            <a:r>
              <a:rPr lang="en-US" dirty="0" smtClean="0"/>
              <a:t>Two main classes of volatility interpolation:</a:t>
            </a:r>
          </a:p>
          <a:p>
            <a:pPr lvl="1"/>
            <a:r>
              <a:rPr lang="en-US" dirty="0" smtClean="0"/>
              <a:t>Model-based fits</a:t>
            </a:r>
          </a:p>
          <a:p>
            <a:pPr lvl="1"/>
            <a:r>
              <a:rPr lang="en-US" dirty="0" smtClean="0"/>
              <a:t>Non-model fits</a:t>
            </a:r>
            <a:endParaRPr lang="en-US" dirty="0"/>
          </a:p>
        </p:txBody>
      </p:sp>
    </p:spTree>
    <p:extLst>
      <p:ext uri="{BB962C8B-B14F-4D97-AF65-F5344CB8AC3E}">
        <p14:creationId xmlns:p14="http://schemas.microsoft.com/office/powerpoint/2010/main" val="102977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Fits</a:t>
            </a:r>
            <a:endParaRPr lang="en-US" dirty="0"/>
          </a:p>
        </p:txBody>
      </p:sp>
      <p:sp>
        <p:nvSpPr>
          <p:cNvPr id="3" name="Content Placeholder 2"/>
          <p:cNvSpPr>
            <a:spLocks noGrp="1"/>
          </p:cNvSpPr>
          <p:nvPr>
            <p:ph idx="1"/>
          </p:nvPr>
        </p:nvSpPr>
        <p:spPr/>
        <p:txBody>
          <a:bodyPr/>
          <a:lstStyle/>
          <a:p>
            <a:r>
              <a:rPr lang="en-US" dirty="0" smtClean="0"/>
              <a:t>Fit some kind of model to implied volatilities on the benchmark strikes for the given expiration date</a:t>
            </a:r>
          </a:p>
          <a:p>
            <a:pPr lvl="1"/>
            <a:r>
              <a:rPr lang="en-US" dirty="0" smtClean="0"/>
              <a:t>Must be an exact fit, since “interpolation” requires that you hit all the explicitly-marked points</a:t>
            </a:r>
          </a:p>
          <a:p>
            <a:pPr lvl="1"/>
            <a:r>
              <a:rPr lang="en-US" dirty="0" smtClean="0"/>
              <a:t>Need to have at least as many model parameters as there are marked points</a:t>
            </a:r>
          </a:p>
          <a:p>
            <a:pPr lvl="1"/>
            <a:r>
              <a:rPr lang="en-US" dirty="0" smtClean="0"/>
              <a:t>The model parameters need to have somewhat independent impact on the explicitly-marked points</a:t>
            </a:r>
          </a:p>
          <a:p>
            <a:endParaRPr lang="en-US" dirty="0"/>
          </a:p>
          <a:p>
            <a:r>
              <a:rPr lang="en-US" dirty="0" smtClean="0"/>
              <a:t>Then you can use the fitted model to calculate implied volatilities for other strikes</a:t>
            </a:r>
          </a:p>
          <a:p>
            <a:pPr lvl="1"/>
            <a:r>
              <a:rPr lang="en-US" dirty="0" smtClean="0"/>
              <a:t>Guaranteed </a:t>
            </a:r>
            <a:r>
              <a:rPr lang="en-US" dirty="0" err="1" smtClean="0"/>
              <a:t>arb</a:t>
            </a:r>
            <a:r>
              <a:rPr lang="en-US" dirty="0" smtClean="0"/>
              <a:t>-free since any self-consistent model must be </a:t>
            </a:r>
            <a:r>
              <a:rPr lang="en-US" dirty="0" err="1" smtClean="0"/>
              <a:t>arb</a:t>
            </a:r>
            <a:r>
              <a:rPr lang="en-US" dirty="0" smtClean="0"/>
              <a:t>-free</a:t>
            </a:r>
            <a:endParaRPr lang="en-US" dirty="0"/>
          </a:p>
        </p:txBody>
      </p:sp>
    </p:spTree>
    <p:extLst>
      <p:ext uri="{BB962C8B-B14F-4D97-AF65-F5344CB8AC3E}">
        <p14:creationId xmlns:p14="http://schemas.microsoft.com/office/powerpoint/2010/main" val="139729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Fits</a:t>
            </a:r>
            <a:endParaRPr lang="en-US" dirty="0"/>
          </a:p>
        </p:txBody>
      </p:sp>
      <p:sp>
        <p:nvSpPr>
          <p:cNvPr id="3" name="Content Placeholder 2"/>
          <p:cNvSpPr>
            <a:spLocks noGrp="1"/>
          </p:cNvSpPr>
          <p:nvPr>
            <p:ph idx="1"/>
          </p:nvPr>
        </p:nvSpPr>
        <p:spPr/>
        <p:txBody>
          <a:bodyPr>
            <a:normAutofit/>
          </a:bodyPr>
          <a:lstStyle/>
          <a:p>
            <a:r>
              <a:rPr lang="en-US" dirty="0" smtClean="0"/>
              <a:t>Some examples of models used:</a:t>
            </a:r>
          </a:p>
          <a:p>
            <a:pPr lvl="1"/>
            <a:r>
              <a:rPr lang="en-US" dirty="0" smtClean="0"/>
              <a:t>Parametric </a:t>
            </a:r>
            <a:r>
              <a:rPr lang="en-US" dirty="0" smtClean="0"/>
              <a:t>local volatility. Local volatility model where local volatility is parameterized with five points in the spot direction to fit five points in implied volatility </a:t>
            </a:r>
            <a:r>
              <a:rPr lang="en-US" dirty="0" err="1" smtClean="0"/>
              <a:t>vs</a:t>
            </a:r>
            <a:r>
              <a:rPr lang="en-US" dirty="0" smtClean="0"/>
              <a:t> strike. Slow numerical pricing.</a:t>
            </a:r>
          </a:p>
          <a:p>
            <a:pPr lvl="1"/>
            <a:r>
              <a:rPr lang="en-US" dirty="0" smtClean="0"/>
              <a:t>SABR. Stochastic volatility model where variance follows a lognormal process. Standard form has only three parameters but the model is often adjusted to include five. Closed-form approximation for pricing usually guarantees </a:t>
            </a:r>
            <a:r>
              <a:rPr lang="en-US" dirty="0" err="1" smtClean="0"/>
              <a:t>arb</a:t>
            </a:r>
            <a:r>
              <a:rPr lang="en-US" dirty="0" smtClean="0"/>
              <a:t>-free but not always.</a:t>
            </a:r>
          </a:p>
          <a:p>
            <a:pPr lvl="1"/>
            <a:r>
              <a:rPr lang="en-US" dirty="0" err="1" smtClean="0"/>
              <a:t>Heston</a:t>
            </a:r>
            <a:r>
              <a:rPr lang="en-US" dirty="0" smtClean="0"/>
              <a:t>. Stochastic volatility model where variance follows a mean-reverting square root process. Standard form has five parameters but significant co-dependence between them really means only three are available to fit. Semi-closed form pricing is quite fast to execute.</a:t>
            </a:r>
            <a:endParaRPr lang="en-US" dirty="0"/>
          </a:p>
        </p:txBody>
      </p:sp>
    </p:spTree>
    <p:extLst>
      <p:ext uri="{BB962C8B-B14F-4D97-AF65-F5344CB8AC3E}">
        <p14:creationId xmlns:p14="http://schemas.microsoft.com/office/powerpoint/2010/main" val="17956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Non-Model Fits</a:t>
            </a:r>
            <a:endParaRPr lang="en-US" dirty="0"/>
          </a:p>
        </p:txBody>
      </p:sp>
      <p:sp>
        <p:nvSpPr>
          <p:cNvPr id="3" name="Content Placeholder 2"/>
          <p:cNvSpPr>
            <a:spLocks noGrp="1"/>
          </p:cNvSpPr>
          <p:nvPr>
            <p:ph idx="1"/>
          </p:nvPr>
        </p:nvSpPr>
        <p:spPr/>
        <p:txBody>
          <a:bodyPr/>
          <a:lstStyle/>
          <a:p>
            <a:r>
              <a:rPr lang="en-US" dirty="0" smtClean="0"/>
              <a:t>SVI (“stochastic volatility inspired”)</a:t>
            </a:r>
          </a:p>
          <a:p>
            <a:pPr lvl="1"/>
            <a:r>
              <a:rPr lang="en-US" dirty="0" smtClean="0"/>
              <a:t>5-parameter function to fit implied </a:t>
            </a:r>
            <a:r>
              <a:rPr lang="en-US" dirty="0" err="1" smtClean="0"/>
              <a:t>vol</a:t>
            </a:r>
            <a:r>
              <a:rPr lang="en-US" dirty="0" smtClean="0"/>
              <a:t> </a:t>
            </a:r>
            <a:r>
              <a:rPr lang="en-US" dirty="0" err="1" smtClean="0"/>
              <a:t>vs</a:t>
            </a:r>
            <a:r>
              <a:rPr lang="en-US" dirty="0" smtClean="0"/>
              <a:t> strike</a:t>
            </a:r>
            <a:endParaRPr lang="en-US" dirty="0" smtClean="0"/>
          </a:p>
          <a:p>
            <a:endParaRPr lang="en-US" dirty="0"/>
          </a:p>
          <a:p>
            <a:r>
              <a:rPr lang="en-US" dirty="0" smtClean="0"/>
              <a:t>Standard cubic spline: fast &amp; easy to implement</a:t>
            </a:r>
          </a:p>
          <a:p>
            <a:pPr lvl="1"/>
            <a:r>
              <a:rPr lang="en-US" dirty="0" smtClean="0"/>
              <a:t>Need to specify what happens at the boundaries when you describe a cubic spline</a:t>
            </a:r>
          </a:p>
          <a:p>
            <a:pPr lvl="1"/>
            <a:r>
              <a:rPr lang="en-US" dirty="0" smtClean="0"/>
              <a:t>Can sometimes get “wiggles” in interpolated </a:t>
            </a:r>
            <a:r>
              <a:rPr lang="en-US" dirty="0" err="1" smtClean="0"/>
              <a:t>vols</a:t>
            </a:r>
            <a:r>
              <a:rPr lang="en-US" dirty="0" smtClean="0"/>
              <a:t> when the shape of implied volatility is unusual</a:t>
            </a:r>
          </a:p>
          <a:p>
            <a:endParaRPr lang="en-US" dirty="0"/>
          </a:p>
          <a:p>
            <a:r>
              <a:rPr lang="en-US" dirty="0" smtClean="0"/>
              <a:t>Also cubic spline variations</a:t>
            </a:r>
          </a:p>
          <a:p>
            <a:pPr lvl="1"/>
            <a:r>
              <a:rPr lang="en-US" dirty="0" smtClean="0"/>
              <a:t>“Tension” cubic spline: like cubic spline but reduces wiggles</a:t>
            </a:r>
            <a:endParaRPr lang="en-US" dirty="0"/>
          </a:p>
        </p:txBody>
      </p:sp>
    </p:spTree>
    <p:extLst>
      <p:ext uri="{BB962C8B-B14F-4D97-AF65-F5344CB8AC3E}">
        <p14:creationId xmlns:p14="http://schemas.microsoft.com/office/powerpoint/2010/main" val="693803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Extrapolation: Strike</a:t>
            </a:r>
            <a:endParaRPr lang="en-US" dirty="0"/>
          </a:p>
        </p:txBody>
      </p:sp>
      <p:sp>
        <p:nvSpPr>
          <p:cNvPr id="3" name="Content Placeholder 2"/>
          <p:cNvSpPr>
            <a:spLocks noGrp="1"/>
          </p:cNvSpPr>
          <p:nvPr>
            <p:ph idx="1"/>
          </p:nvPr>
        </p:nvSpPr>
        <p:spPr/>
        <p:txBody>
          <a:bodyPr/>
          <a:lstStyle/>
          <a:p>
            <a:r>
              <a:rPr lang="en-US" dirty="0" smtClean="0"/>
              <a:t>The market tells you implied </a:t>
            </a:r>
            <a:r>
              <a:rPr lang="en-US" dirty="0" err="1" smtClean="0"/>
              <a:t>vols</a:t>
            </a:r>
            <a:r>
              <a:rPr lang="en-US" dirty="0" smtClean="0"/>
              <a:t> at the 10d put and call strikes</a:t>
            </a:r>
          </a:p>
          <a:p>
            <a:pPr lvl="1"/>
            <a:r>
              <a:rPr lang="en-US" dirty="0" smtClean="0"/>
              <a:t>Your interpolation routine extrapolates beyond that, and the details of the interpolation routine determine how that works</a:t>
            </a:r>
          </a:p>
          <a:p>
            <a:pPr lvl="1"/>
            <a:r>
              <a:rPr lang="en-US" dirty="0" smtClean="0"/>
              <a:t>Smaller-delta options do trade in the inter-dealer market and with clients fairly often</a:t>
            </a:r>
          </a:p>
          <a:p>
            <a:pPr lvl="1"/>
            <a:r>
              <a:rPr lang="en-US" dirty="0" smtClean="0"/>
              <a:t>But </a:t>
            </a:r>
            <a:r>
              <a:rPr lang="en-US" dirty="0" err="1" smtClean="0"/>
              <a:t>vega</a:t>
            </a:r>
            <a:r>
              <a:rPr lang="en-US" dirty="0" smtClean="0"/>
              <a:t> of those options is small, so relatively small price impact</a:t>
            </a:r>
          </a:p>
          <a:p>
            <a:endParaRPr lang="en-US" dirty="0"/>
          </a:p>
          <a:p>
            <a:r>
              <a:rPr lang="en-US" dirty="0" smtClean="0"/>
              <a:t>Matter a lot, however, for some exotics</a:t>
            </a:r>
          </a:p>
          <a:p>
            <a:endParaRPr lang="en-US" dirty="0"/>
          </a:p>
        </p:txBody>
      </p:sp>
    </p:spTree>
    <p:extLst>
      <p:ext uri="{BB962C8B-B14F-4D97-AF65-F5344CB8AC3E}">
        <p14:creationId xmlns:p14="http://schemas.microsoft.com/office/powerpoint/2010/main" val="242906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Swap Pricing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114300" indent="0">
              <a:buNone/>
            </a:pPr>
            <a:endParaRPr lang="en-US" dirty="0" smtClean="0"/>
          </a:p>
          <a:p>
            <a:r>
              <a:rPr lang="en-US" dirty="0" smtClean="0"/>
              <a:t>Formula gives the fair strike for a variance swap with continuous fixings</a:t>
            </a:r>
          </a:p>
          <a:p>
            <a:r>
              <a:rPr lang="en-US" dirty="0" smtClean="0"/>
              <a:t>v(K) = vanilla price with strike K: calls for K&gt;forward and puts for K&lt;=forward</a:t>
            </a:r>
          </a:p>
          <a:p>
            <a:r>
              <a:rPr lang="en-US" dirty="0" smtClean="0"/>
              <a:t>Fair strike depends on vanilla prices for all strikes, and has a 1/K^2 dependence for puts</a:t>
            </a:r>
          </a:p>
          <a:p>
            <a:pPr lvl="1"/>
            <a:r>
              <a:rPr lang="en-US" dirty="0" smtClean="0"/>
              <a:t>Really matters what your </a:t>
            </a:r>
            <a:r>
              <a:rPr lang="en-US" dirty="0" err="1" smtClean="0"/>
              <a:t>vol</a:t>
            </a:r>
            <a:r>
              <a:rPr lang="en-US" dirty="0" smtClean="0"/>
              <a:t> extrapolation does on the put side</a:t>
            </a:r>
            <a:endParaRPr lang="en-US" dirty="0"/>
          </a:p>
        </p:txBody>
      </p:sp>
      <p:pic>
        <p:nvPicPr>
          <p:cNvPr id="4" name="Picture 5" descr="eq=\sigma^2 = \frac{2}{T} \int_{0}^{\infty} \frac{v(K)}{K^2}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80" y="1648266"/>
            <a:ext cx="640715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08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Futures Options Markets</a:t>
            </a:r>
            <a:endParaRPr lang="en-US" dirty="0"/>
          </a:p>
        </p:txBody>
      </p:sp>
      <p:sp>
        <p:nvSpPr>
          <p:cNvPr id="3" name="Content Placeholder 2"/>
          <p:cNvSpPr>
            <a:spLocks noGrp="1"/>
          </p:cNvSpPr>
          <p:nvPr>
            <p:ph idx="1"/>
          </p:nvPr>
        </p:nvSpPr>
        <p:spPr/>
        <p:txBody>
          <a:bodyPr/>
          <a:lstStyle/>
          <a:p>
            <a:r>
              <a:rPr lang="en-US" dirty="0" smtClean="0"/>
              <a:t>Currency futures options trade on the CME</a:t>
            </a:r>
          </a:p>
          <a:p>
            <a:pPr lvl="1"/>
            <a:r>
              <a:rPr lang="en-US" dirty="0" smtClean="0"/>
              <a:t>Only in EUR, GBP, AUD, CAD, JPY, and a bit in CHF</a:t>
            </a:r>
          </a:p>
          <a:p>
            <a:endParaRPr lang="en-US" dirty="0"/>
          </a:p>
          <a:p>
            <a:r>
              <a:rPr lang="en-US" dirty="0" smtClean="0"/>
              <a:t>Weekly, monthly, and quarterly expirations</a:t>
            </a:r>
          </a:p>
          <a:p>
            <a:pPr lvl="1"/>
            <a:r>
              <a:rPr lang="en-US" dirty="0" smtClean="0"/>
              <a:t>Maximum expiration is about six months</a:t>
            </a:r>
          </a:p>
          <a:p>
            <a:pPr lvl="1"/>
            <a:endParaRPr lang="en-US" dirty="0" smtClean="0"/>
          </a:p>
          <a:p>
            <a:r>
              <a:rPr lang="en-US" dirty="0" smtClean="0"/>
              <a:t>Relatively small compared to OTC market</a:t>
            </a:r>
          </a:p>
          <a:p>
            <a:pPr lvl="1"/>
            <a:r>
              <a:rPr lang="en-US" dirty="0" smtClean="0"/>
              <a:t>$300B/day in OTC options market</a:t>
            </a:r>
          </a:p>
          <a:p>
            <a:pPr lvl="1"/>
            <a:r>
              <a:rPr lang="en-US" dirty="0" smtClean="0"/>
              <a:t>$6-8B/day on CME futures options</a:t>
            </a:r>
          </a:p>
          <a:p>
            <a:endParaRPr lang="en-US" dirty="0" smtClean="0"/>
          </a:p>
          <a:p>
            <a:r>
              <a:rPr lang="en-US" dirty="0" smtClean="0"/>
              <a:t>Futures options are American exercise, </a:t>
            </a:r>
            <a:r>
              <a:rPr lang="en-US" dirty="0" err="1" smtClean="0"/>
              <a:t>vs</a:t>
            </a:r>
            <a:r>
              <a:rPr lang="en-US" dirty="0" smtClean="0"/>
              <a:t> European exercise for most OTC options</a:t>
            </a:r>
            <a:endParaRPr lang="en-US" dirty="0"/>
          </a:p>
        </p:txBody>
      </p:sp>
    </p:spTree>
    <p:extLst>
      <p:ext uri="{BB962C8B-B14F-4D97-AF65-F5344CB8AC3E}">
        <p14:creationId xmlns:p14="http://schemas.microsoft.com/office/powerpoint/2010/main" val="1466044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r>
              <a:rPr lang="en-US" dirty="0" smtClean="0"/>
              <a:t>Much rarer to see model-based fits in the time direction</a:t>
            </a:r>
          </a:p>
          <a:p>
            <a:pPr lvl="1"/>
            <a:r>
              <a:rPr lang="en-US" dirty="0" smtClean="0"/>
              <a:t>Some generalizations of SVI do support this</a:t>
            </a:r>
          </a:p>
          <a:p>
            <a:endParaRPr lang="en-US" dirty="0"/>
          </a:p>
          <a:p>
            <a:r>
              <a:rPr lang="en-US" dirty="0" smtClean="0"/>
              <a:t>Generally however the time direction is assumed to be somewhat orthogonal to strike when doing </a:t>
            </a:r>
            <a:r>
              <a:rPr lang="en-US" dirty="0" err="1" smtClean="0"/>
              <a:t>vol</a:t>
            </a:r>
            <a:r>
              <a:rPr lang="en-US" dirty="0" smtClean="0"/>
              <a:t> interpolation</a:t>
            </a:r>
          </a:p>
          <a:p>
            <a:endParaRPr lang="en-US" dirty="0"/>
          </a:p>
          <a:p>
            <a:r>
              <a:rPr lang="en-US" dirty="0" smtClean="0"/>
              <a:t>One common approach: treat </a:t>
            </a:r>
            <a:r>
              <a:rPr lang="en-US" dirty="0" err="1" smtClean="0"/>
              <a:t>vol</a:t>
            </a:r>
            <a:r>
              <a:rPr lang="en-US" dirty="0" smtClean="0"/>
              <a:t>-by-time for a fixed delta like an ATM curve in a Black-Scholes world</a:t>
            </a:r>
            <a:endParaRPr lang="en-US" dirty="0"/>
          </a:p>
        </p:txBody>
      </p:sp>
    </p:spTree>
    <p:extLst>
      <p:ext uri="{BB962C8B-B14F-4D97-AF65-F5344CB8AC3E}">
        <p14:creationId xmlns:p14="http://schemas.microsoft.com/office/powerpoint/2010/main" val="245640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r>
              <a:rPr lang="en-US" dirty="0" smtClean="0"/>
              <a:t>In a (generalized) Black-Scholes world, instantaneous volatility is deterministic</a:t>
            </a:r>
          </a:p>
          <a:p>
            <a:pPr lvl="1"/>
            <a:r>
              <a:rPr lang="en-US" dirty="0" smtClean="0"/>
              <a:t>Some known function of time</a:t>
            </a:r>
          </a:p>
          <a:p>
            <a:endParaRPr lang="en-US" dirty="0"/>
          </a:p>
          <a:p>
            <a:r>
              <a:rPr lang="en-US" dirty="0" smtClean="0"/>
              <a:t>Volatility interpolation in the time direction assumes some form for the instantaneous volatility and fits it to the market implied volatilities</a:t>
            </a:r>
          </a:p>
          <a:p>
            <a:pPr lvl="1"/>
            <a:r>
              <a:rPr lang="en-US" dirty="0" smtClean="0"/>
              <a:t>Piecewise-constant instantaneous volatility is a common choice</a:t>
            </a:r>
          </a:p>
          <a:p>
            <a:pPr lvl="1"/>
            <a:r>
              <a:rPr lang="en-US" dirty="0" smtClean="0"/>
              <a:t>A mean-reverting form is sometimes used</a:t>
            </a:r>
            <a:endParaRPr lang="en-US" dirty="0"/>
          </a:p>
        </p:txBody>
      </p:sp>
    </p:spTree>
    <p:extLst>
      <p:ext uri="{BB962C8B-B14F-4D97-AF65-F5344CB8AC3E}">
        <p14:creationId xmlns:p14="http://schemas.microsoft.com/office/powerpoint/2010/main" val="391742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r>
              <a:rPr lang="en-US" dirty="0" smtClean="0"/>
              <a:t>Let’s stick with piecewise-constant instantaneous </a:t>
            </a:r>
            <a:r>
              <a:rPr lang="en-US" dirty="0" err="1" smtClean="0"/>
              <a:t>vols</a:t>
            </a:r>
            <a:endParaRPr lang="en-US" dirty="0" smtClean="0"/>
          </a:p>
          <a:p>
            <a:pPr lvl="1"/>
            <a:r>
              <a:rPr lang="en-US" dirty="0" smtClean="0"/>
              <a:t>Simplest and easiest to deal with and explain to people</a:t>
            </a:r>
            <a:endParaRPr lang="en-US" dirty="0"/>
          </a:p>
          <a:p>
            <a:endParaRPr lang="en-US" dirty="0" smtClean="0"/>
          </a:p>
          <a:p>
            <a:endParaRPr lang="en-US" dirty="0"/>
          </a:p>
          <a:p>
            <a:endParaRPr lang="en-US" dirty="0" smtClean="0"/>
          </a:p>
          <a:p>
            <a:endParaRPr lang="en-US" dirty="0"/>
          </a:p>
          <a:p>
            <a:r>
              <a:rPr lang="en-US" dirty="0" err="1" smtClean="0">
                <a:latin typeface="Symbol" charset="2"/>
                <a:cs typeface="Symbol" charset="2"/>
              </a:rPr>
              <a:t>s</a:t>
            </a:r>
            <a:r>
              <a:rPr lang="en-US" baseline="-25000" dirty="0" err="1" smtClean="0"/>
              <a:t>I</a:t>
            </a:r>
            <a:r>
              <a:rPr lang="en-US" dirty="0" smtClean="0"/>
              <a:t> is the implied volatility to time T</a:t>
            </a:r>
          </a:p>
          <a:p>
            <a:r>
              <a:rPr lang="en-US" dirty="0" smtClean="0">
                <a:latin typeface="Symbol" charset="2"/>
                <a:cs typeface="Symbol" charset="2"/>
              </a:rPr>
              <a:t>s</a:t>
            </a:r>
            <a:r>
              <a:rPr lang="en-US" dirty="0" smtClean="0"/>
              <a:t>(t) is the instantaneous volatility (deterministic)</a:t>
            </a:r>
          </a:p>
          <a:p>
            <a:r>
              <a:rPr lang="en-US" dirty="0" err="1" smtClean="0">
                <a:latin typeface="Symbol" charset="2"/>
                <a:cs typeface="Symbol" charset="2"/>
              </a:rPr>
              <a:t>s</a:t>
            </a:r>
            <a:r>
              <a:rPr lang="en-US" baseline="-25000" dirty="0" err="1" smtClean="0"/>
              <a:t>i</a:t>
            </a:r>
            <a:r>
              <a:rPr lang="en-US" dirty="0" smtClean="0"/>
              <a:t> is the </a:t>
            </a:r>
            <a:r>
              <a:rPr lang="en-US" dirty="0" err="1" smtClean="0"/>
              <a:t>i</a:t>
            </a:r>
            <a:r>
              <a:rPr lang="en-US" baseline="30000" dirty="0" err="1" smtClean="0"/>
              <a:t>th</a:t>
            </a:r>
            <a:r>
              <a:rPr lang="en-US" dirty="0" smtClean="0"/>
              <a:t> piece of the piecewise-constant instantaneous volatility</a:t>
            </a:r>
          </a:p>
          <a:p>
            <a:r>
              <a:rPr lang="en-US" dirty="0" smtClean="0"/>
              <a:t>N</a:t>
            </a:r>
            <a:r>
              <a:rPr lang="en-US" baseline="-25000" dirty="0" smtClean="0"/>
              <a:t>T</a:t>
            </a:r>
            <a:r>
              <a:rPr lang="en-US" dirty="0" smtClean="0"/>
              <a:t> is the number of pieces to expiration T</a:t>
            </a:r>
          </a:p>
          <a:p>
            <a:r>
              <a:rPr lang="en-US" dirty="0" err="1" smtClean="0"/>
              <a:t>t</a:t>
            </a:r>
            <a:r>
              <a:rPr lang="en-US" baseline="-25000" dirty="0" err="1" smtClean="0"/>
              <a:t>i</a:t>
            </a:r>
            <a:r>
              <a:rPr lang="en-US" dirty="0" smtClean="0"/>
              <a:t> is the time to expiration </a:t>
            </a:r>
            <a:r>
              <a:rPr lang="en-US" dirty="0" err="1" smtClean="0"/>
              <a:t>i</a:t>
            </a:r>
            <a:r>
              <a:rPr lang="en-US" dirty="0" smtClean="0"/>
              <a:t> (t</a:t>
            </a:r>
            <a:r>
              <a:rPr lang="en-US" baseline="-25000" dirty="0" smtClean="0"/>
              <a:t>0</a:t>
            </a:r>
            <a:r>
              <a:rPr lang="en-US" dirty="0" smtClean="0"/>
              <a:t>=0)</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00819984"/>
              </p:ext>
            </p:extLst>
          </p:nvPr>
        </p:nvGraphicFramePr>
        <p:xfrm>
          <a:off x="1796063" y="2639783"/>
          <a:ext cx="4946103" cy="1005987"/>
        </p:xfrm>
        <a:graphic>
          <a:graphicData uri="http://schemas.openxmlformats.org/presentationml/2006/ole">
            <mc:AlternateContent xmlns:mc="http://schemas.openxmlformats.org/markup-compatibility/2006">
              <mc:Choice xmlns:v="urn:schemas-microsoft-com:vml" Requires="v">
                <p:oleObj spid="_x0000_s13339" name="Equation" r:id="rId4" imgW="2247900" imgH="457200" progId="Equation.3">
                  <p:embed/>
                </p:oleObj>
              </mc:Choice>
              <mc:Fallback>
                <p:oleObj name="Equation" r:id="rId4" imgW="2247900" imgH="457200" progId="Equation.3">
                  <p:embed/>
                  <p:pic>
                    <p:nvPicPr>
                      <p:cNvPr id="0" name=""/>
                      <p:cNvPicPr/>
                      <p:nvPr/>
                    </p:nvPicPr>
                    <p:blipFill>
                      <a:blip r:embed="rId5"/>
                      <a:stretch>
                        <a:fillRect/>
                      </a:stretch>
                    </p:blipFill>
                    <p:spPr>
                      <a:xfrm>
                        <a:off x="1796063" y="2639783"/>
                        <a:ext cx="4946103" cy="1005987"/>
                      </a:xfrm>
                      <a:prstGeom prst="rect">
                        <a:avLst/>
                      </a:prstGeom>
                    </p:spPr>
                  </p:pic>
                </p:oleObj>
              </mc:Fallback>
            </mc:AlternateContent>
          </a:graphicData>
        </a:graphic>
      </p:graphicFrame>
    </p:spTree>
    <p:extLst>
      <p:ext uri="{BB962C8B-B14F-4D97-AF65-F5344CB8AC3E}">
        <p14:creationId xmlns:p14="http://schemas.microsoft.com/office/powerpoint/2010/main" val="2809692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Note that the argument inside the square root could be negative if the implied volatility to time T is not big enough</a:t>
            </a:r>
          </a:p>
          <a:p>
            <a:pPr lvl="1"/>
            <a:r>
              <a:rPr lang="en-US" dirty="0" smtClean="0"/>
              <a:t>This is called “negative forward variance”</a:t>
            </a:r>
          </a:p>
          <a:p>
            <a:pPr lvl="1"/>
            <a:r>
              <a:rPr lang="en-US" dirty="0" smtClean="0"/>
              <a:t>Not allowed – a kind of arbitrage in the time direction, though not a perfect arbitrage because it assumes Black-Scholes dynamics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93996570"/>
              </p:ext>
            </p:extLst>
          </p:nvPr>
        </p:nvGraphicFramePr>
        <p:xfrm>
          <a:off x="1350433" y="1602317"/>
          <a:ext cx="5496983" cy="2105987"/>
        </p:xfrm>
        <a:graphic>
          <a:graphicData uri="http://schemas.openxmlformats.org/presentationml/2006/ole">
            <mc:AlternateContent xmlns:mc="http://schemas.openxmlformats.org/markup-compatibility/2006">
              <mc:Choice xmlns:v="urn:schemas-microsoft-com:vml" Requires="v">
                <p:oleObj spid="_x0000_s14360" name="Equation" r:id="rId4" imgW="1955800" imgH="749300" progId="Equation.3">
                  <p:embed/>
                </p:oleObj>
              </mc:Choice>
              <mc:Fallback>
                <p:oleObj name="Equation" r:id="rId4" imgW="1955800" imgH="749300" progId="Equation.3">
                  <p:embed/>
                  <p:pic>
                    <p:nvPicPr>
                      <p:cNvPr id="0" name=""/>
                      <p:cNvPicPr/>
                      <p:nvPr/>
                    </p:nvPicPr>
                    <p:blipFill>
                      <a:blip r:embed="rId5"/>
                      <a:stretch>
                        <a:fillRect/>
                      </a:stretch>
                    </p:blipFill>
                    <p:spPr>
                      <a:xfrm>
                        <a:off x="1350433" y="1602317"/>
                        <a:ext cx="5496983" cy="2105987"/>
                      </a:xfrm>
                      <a:prstGeom prst="rect">
                        <a:avLst/>
                      </a:prstGeom>
                    </p:spPr>
                  </p:pic>
                </p:oleObj>
              </mc:Fallback>
            </mc:AlternateContent>
          </a:graphicData>
        </a:graphic>
      </p:graphicFrame>
    </p:spTree>
    <p:extLst>
      <p:ext uri="{BB962C8B-B14F-4D97-AF65-F5344CB8AC3E}">
        <p14:creationId xmlns:p14="http://schemas.microsoft.com/office/powerpoint/2010/main" val="294694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Time/Calendar Time</a:t>
            </a:r>
            <a:endParaRPr lang="en-US" dirty="0"/>
          </a:p>
        </p:txBody>
      </p:sp>
      <p:sp>
        <p:nvSpPr>
          <p:cNvPr id="3" name="Content Placeholder 2"/>
          <p:cNvSpPr>
            <a:spLocks noGrp="1"/>
          </p:cNvSpPr>
          <p:nvPr>
            <p:ph idx="1"/>
          </p:nvPr>
        </p:nvSpPr>
        <p:spPr/>
        <p:txBody>
          <a:bodyPr/>
          <a:lstStyle/>
          <a:p>
            <a:r>
              <a:rPr lang="en-US" dirty="0" smtClean="0"/>
              <a:t>Calendar time is number of calendar days/365</a:t>
            </a:r>
          </a:p>
          <a:p>
            <a:pPr lvl="1"/>
            <a:r>
              <a:rPr lang="en-US" dirty="0" smtClean="0"/>
              <a:t>Nothing surprising there</a:t>
            </a:r>
          </a:p>
          <a:p>
            <a:pPr lvl="1"/>
            <a:endParaRPr lang="en-US" dirty="0" smtClean="0"/>
          </a:p>
          <a:p>
            <a:r>
              <a:rPr lang="en-US" dirty="0" smtClean="0"/>
              <a:t>Calendar time is used to quote implied volatilities</a:t>
            </a:r>
          </a:p>
          <a:p>
            <a:pPr lvl="1"/>
            <a:r>
              <a:rPr lang="en-US" dirty="0" smtClean="0"/>
              <a:t>ie you get the market option price by passing the implied volatility into the Black-Scholes formula along with a time measure in calendar time</a:t>
            </a:r>
          </a:p>
          <a:p>
            <a:endParaRPr lang="en-US" dirty="0"/>
          </a:p>
          <a:p>
            <a:r>
              <a:rPr lang="en-US" dirty="0" smtClean="0"/>
              <a:t>However, variance does not increase smoothly in calendar time</a:t>
            </a:r>
          </a:p>
          <a:p>
            <a:pPr lvl="1"/>
            <a:r>
              <a:rPr lang="en-US" dirty="0" smtClean="0"/>
              <a:t>Weekends have very little variance; same with holidays</a:t>
            </a:r>
          </a:p>
          <a:p>
            <a:pPr lvl="1"/>
            <a:r>
              <a:rPr lang="en-US" dirty="0" smtClean="0"/>
              <a:t>Events can cause step moves in variance</a:t>
            </a:r>
            <a:endParaRPr lang="en-US" dirty="0"/>
          </a:p>
        </p:txBody>
      </p:sp>
    </p:spTree>
    <p:extLst>
      <p:ext uri="{BB962C8B-B14F-4D97-AF65-F5344CB8AC3E}">
        <p14:creationId xmlns:p14="http://schemas.microsoft.com/office/powerpoint/2010/main" val="380435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Time/Calendar Time</a:t>
            </a:r>
            <a:endParaRPr lang="en-US" dirty="0"/>
          </a:p>
        </p:txBody>
      </p:sp>
      <p:sp>
        <p:nvSpPr>
          <p:cNvPr id="3" name="Content Placeholder 2"/>
          <p:cNvSpPr>
            <a:spLocks noGrp="1"/>
          </p:cNvSpPr>
          <p:nvPr>
            <p:ph idx="1"/>
          </p:nvPr>
        </p:nvSpPr>
        <p:spPr/>
        <p:txBody>
          <a:bodyPr/>
          <a:lstStyle/>
          <a:p>
            <a:r>
              <a:rPr lang="en-US" dirty="0" smtClean="0"/>
              <a:t>Best way to think about this is to translate from calendar time to “trading time”</a:t>
            </a:r>
          </a:p>
          <a:p>
            <a:pPr lvl="1"/>
            <a:r>
              <a:rPr lang="en-US" dirty="0" smtClean="0"/>
              <a:t>Assume variance increases smoothly in trading time</a:t>
            </a:r>
          </a:p>
          <a:p>
            <a:pPr lvl="1"/>
            <a:r>
              <a:rPr lang="en-US" dirty="0" smtClean="0"/>
              <a:t>Do all time-based </a:t>
            </a:r>
            <a:r>
              <a:rPr lang="en-US" dirty="0" err="1" smtClean="0"/>
              <a:t>vol</a:t>
            </a:r>
            <a:r>
              <a:rPr lang="en-US" dirty="0" smtClean="0"/>
              <a:t> interpolation in trading time</a:t>
            </a:r>
          </a:p>
          <a:p>
            <a:pPr lvl="1"/>
            <a:r>
              <a:rPr lang="en-US" dirty="0" smtClean="0"/>
              <a:t>Then convert back to calendar time when displaying implied volatilities, since that is market convention</a:t>
            </a:r>
          </a:p>
          <a:p>
            <a:endParaRPr lang="en-US" dirty="0" smtClean="0"/>
          </a:p>
          <a:p>
            <a:r>
              <a:rPr lang="en-US" dirty="0" smtClean="0"/>
              <a:t>Trading time is a monotonically increasing function of calendar time</a:t>
            </a:r>
          </a:p>
          <a:p>
            <a:pPr lvl="1"/>
            <a:r>
              <a:rPr lang="en-US" dirty="0" smtClean="0"/>
              <a:t>Or could be flat: eg trading time stops over a weekend if we assume weekends have no variance</a:t>
            </a:r>
          </a:p>
          <a:p>
            <a:pPr lvl="1"/>
            <a:r>
              <a:rPr lang="en-US" dirty="0" smtClean="0"/>
              <a:t>Can have jumps: eg across the Non-Farm Payrolls release we might assume trading time steps up</a:t>
            </a:r>
            <a:endParaRPr lang="en-US" dirty="0"/>
          </a:p>
        </p:txBody>
      </p:sp>
    </p:spTree>
    <p:extLst>
      <p:ext uri="{BB962C8B-B14F-4D97-AF65-F5344CB8AC3E}">
        <p14:creationId xmlns:p14="http://schemas.microsoft.com/office/powerpoint/2010/main" val="3033854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Effect</a:t>
            </a:r>
            <a:endParaRPr lang="en-US" dirty="0"/>
          </a:p>
        </p:txBody>
      </p:sp>
      <p:sp>
        <p:nvSpPr>
          <p:cNvPr id="3" name="Content Placeholder 2"/>
          <p:cNvSpPr>
            <a:spLocks noGrp="1"/>
          </p:cNvSpPr>
          <p:nvPr>
            <p:ph idx="1"/>
          </p:nvPr>
        </p:nvSpPr>
        <p:spPr/>
        <p:txBody>
          <a:bodyPr/>
          <a:lstStyle/>
          <a:p>
            <a:r>
              <a:rPr lang="en-US" dirty="0" smtClean="0"/>
              <a:t>Many shops assume weekends have no variance</a:t>
            </a:r>
          </a:p>
          <a:p>
            <a:pPr lvl="1"/>
            <a:r>
              <a:rPr lang="en-US" dirty="0" smtClean="0"/>
              <a:t>Or small variance, but let’s use zero here for simplicity</a:t>
            </a:r>
          </a:p>
          <a:p>
            <a:endParaRPr lang="en-US" dirty="0"/>
          </a:p>
          <a:p>
            <a:r>
              <a:rPr lang="en-US" dirty="0" smtClean="0"/>
              <a:t>This means that Friday-&gt;Monday looks like one day in trading time, but three days in calendar time</a:t>
            </a:r>
          </a:p>
          <a:p>
            <a:pPr lvl="1"/>
            <a:r>
              <a:rPr lang="en-US" dirty="0" smtClean="0"/>
              <a:t>Real variance from Friday-&gt;Monday is one “unit” of variance</a:t>
            </a:r>
          </a:p>
          <a:p>
            <a:pPr lvl="1"/>
            <a:r>
              <a:rPr lang="en-US" dirty="0" smtClean="0"/>
              <a:t>But implied volatility is quoted in terms of calendar days, based on variance = implied volatility squared * calendar time</a:t>
            </a:r>
          </a:p>
          <a:p>
            <a:pPr lvl="1"/>
            <a:r>
              <a:rPr lang="en-US" dirty="0" smtClean="0"/>
              <a:t>So implied volatility to Monday as seen on Friday is generally much lower (by 1/</a:t>
            </a:r>
            <a:r>
              <a:rPr lang="en-US" dirty="0" err="1" smtClean="0"/>
              <a:t>sqrt</a:t>
            </a:r>
            <a:r>
              <a:rPr lang="en-US" dirty="0" smtClean="0"/>
              <a:t>(3)) than implied volatility to Friday as seen Thursday</a:t>
            </a:r>
          </a:p>
          <a:p>
            <a:pPr lvl="2"/>
            <a:r>
              <a:rPr lang="en-US" dirty="0" smtClean="0"/>
              <a:t>1d volatility tends to bounce around across weekends because of this</a:t>
            </a:r>
            <a:endParaRPr lang="en-US" dirty="0"/>
          </a:p>
        </p:txBody>
      </p:sp>
    </p:spTree>
    <p:extLst>
      <p:ext uri="{BB962C8B-B14F-4D97-AF65-F5344CB8AC3E}">
        <p14:creationId xmlns:p14="http://schemas.microsoft.com/office/powerpoint/2010/main" val="1607145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Time and Theta</a:t>
            </a:r>
            <a:endParaRPr lang="en-US" dirty="0"/>
          </a:p>
        </p:txBody>
      </p:sp>
      <p:sp>
        <p:nvSpPr>
          <p:cNvPr id="3" name="Content Placeholder 2"/>
          <p:cNvSpPr>
            <a:spLocks noGrp="1"/>
          </p:cNvSpPr>
          <p:nvPr>
            <p:ph idx="1"/>
          </p:nvPr>
        </p:nvSpPr>
        <p:spPr/>
        <p:txBody>
          <a:bodyPr/>
          <a:lstStyle/>
          <a:p>
            <a:r>
              <a:rPr lang="en-US" dirty="0" smtClean="0"/>
              <a:t>“Theta” means “how much does the price of my portfolio change when I roll the clock ahead to tomorrow”</a:t>
            </a:r>
          </a:p>
          <a:p>
            <a:pPr lvl="1"/>
            <a:r>
              <a:rPr lang="en-US" dirty="0" smtClean="0"/>
              <a:t>Should assume that </a:t>
            </a:r>
            <a:r>
              <a:rPr lang="en-US" dirty="0" err="1" smtClean="0"/>
              <a:t>vols</a:t>
            </a:r>
            <a:r>
              <a:rPr lang="en-US" dirty="0" smtClean="0"/>
              <a:t> move to “forward </a:t>
            </a:r>
            <a:r>
              <a:rPr lang="en-US" dirty="0" err="1" smtClean="0"/>
              <a:t>vols</a:t>
            </a:r>
            <a:r>
              <a:rPr lang="en-US" dirty="0" smtClean="0"/>
              <a:t>” when you roll the clock ahead</a:t>
            </a:r>
          </a:p>
          <a:p>
            <a:pPr lvl="1"/>
            <a:r>
              <a:rPr lang="en-US" dirty="0" smtClean="0"/>
              <a:t>“Forward </a:t>
            </a:r>
            <a:r>
              <a:rPr lang="en-US" dirty="0" err="1" smtClean="0"/>
              <a:t>vol</a:t>
            </a:r>
            <a:r>
              <a:rPr lang="en-US" dirty="0" smtClean="0"/>
              <a:t>” means the implied volatility you expect to see the next day, given that some variance has rolled off as time moves forward</a:t>
            </a:r>
          </a:p>
          <a:p>
            <a:endParaRPr lang="en-US" dirty="0"/>
          </a:p>
          <a:p>
            <a:r>
              <a:rPr lang="en-US" dirty="0" smtClean="0"/>
              <a:t>In a Black-Scholes world you can do this pretty easily</a:t>
            </a:r>
          </a:p>
          <a:p>
            <a:pPr lvl="1"/>
            <a:r>
              <a:rPr lang="en-US" dirty="0" smtClean="0"/>
              <a:t>Calculate “forward variance” at future time t for an expiration T == implied volatility(T)^2 – implied volatility(t)^2</a:t>
            </a:r>
          </a:p>
          <a:p>
            <a:pPr lvl="1"/>
            <a:r>
              <a:rPr lang="en-US" dirty="0" smtClean="0"/>
              <a:t>Forward volatility = </a:t>
            </a:r>
            <a:r>
              <a:rPr lang="en-US" dirty="0" err="1" smtClean="0"/>
              <a:t>sqrt</a:t>
            </a:r>
            <a:r>
              <a:rPr lang="en-US" dirty="0" smtClean="0"/>
              <a:t>( forward variance / (T-t) )</a:t>
            </a:r>
            <a:endParaRPr lang="en-US" dirty="0"/>
          </a:p>
        </p:txBody>
      </p:sp>
    </p:spTree>
    <p:extLst>
      <p:ext uri="{BB962C8B-B14F-4D97-AF65-F5344CB8AC3E}">
        <p14:creationId xmlns:p14="http://schemas.microsoft.com/office/powerpoint/2010/main" val="40069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Time and Theta</a:t>
            </a:r>
            <a:endParaRPr lang="en-US" dirty="0"/>
          </a:p>
        </p:txBody>
      </p:sp>
      <p:sp>
        <p:nvSpPr>
          <p:cNvPr id="3" name="Content Placeholder 2"/>
          <p:cNvSpPr>
            <a:spLocks noGrp="1"/>
          </p:cNvSpPr>
          <p:nvPr>
            <p:ph idx="1"/>
          </p:nvPr>
        </p:nvSpPr>
        <p:spPr/>
        <p:txBody>
          <a:bodyPr/>
          <a:lstStyle/>
          <a:p>
            <a:r>
              <a:rPr lang="en-US" dirty="0" smtClean="0"/>
              <a:t>Unclear what to do when there is implied volatility skew/smile!</a:t>
            </a:r>
          </a:p>
          <a:p>
            <a:pPr lvl="1"/>
            <a:r>
              <a:rPr lang="en-US" dirty="0" smtClean="0"/>
              <a:t>Mostly people keep RR/BF the same and move ATM to forward </a:t>
            </a:r>
            <a:r>
              <a:rPr lang="en-US" dirty="0" err="1" smtClean="0"/>
              <a:t>vols</a:t>
            </a:r>
            <a:r>
              <a:rPr lang="en-US" dirty="0" smtClean="0"/>
              <a:t>; or run the forward </a:t>
            </a:r>
            <a:r>
              <a:rPr lang="en-US" dirty="0" err="1" smtClean="0"/>
              <a:t>vol</a:t>
            </a:r>
            <a:r>
              <a:rPr lang="en-US" dirty="0" smtClean="0"/>
              <a:t> calculation on fixed </a:t>
            </a:r>
            <a:r>
              <a:rPr lang="en-US" dirty="0" err="1" smtClean="0"/>
              <a:t>vol</a:t>
            </a:r>
            <a:r>
              <a:rPr lang="en-US" dirty="0" smtClean="0"/>
              <a:t>-by-delta for all five benchmark deltas</a:t>
            </a:r>
          </a:p>
          <a:p>
            <a:endParaRPr lang="en-US" dirty="0"/>
          </a:p>
          <a:p>
            <a:r>
              <a:rPr lang="en-US" dirty="0" smtClean="0"/>
              <a:t>Trading time matters a lot to theta over a weekend</a:t>
            </a:r>
          </a:p>
          <a:p>
            <a:pPr lvl="1"/>
            <a:r>
              <a:rPr lang="en-US" dirty="0" smtClean="0"/>
              <a:t>No trading time, you see three days of theta losses for a long gamma position</a:t>
            </a:r>
          </a:p>
          <a:p>
            <a:pPr lvl="1"/>
            <a:r>
              <a:rPr lang="en-US" dirty="0" smtClean="0"/>
              <a:t>Trading time, you seen only one day of theta losses</a:t>
            </a:r>
          </a:p>
          <a:p>
            <a:pPr lvl="2"/>
            <a:r>
              <a:rPr lang="en-US" dirty="0" smtClean="0"/>
              <a:t>Ensures that traders don’t start doing dumb trades to hedge a fake theta</a:t>
            </a:r>
            <a:endParaRPr lang="en-US" dirty="0"/>
          </a:p>
        </p:txBody>
      </p:sp>
    </p:spTree>
    <p:extLst>
      <p:ext uri="{BB962C8B-B14F-4D97-AF65-F5344CB8AC3E}">
        <p14:creationId xmlns:p14="http://schemas.microsoft.com/office/powerpoint/2010/main" val="369204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Market Statistics</a:t>
            </a:r>
            <a:endParaRPr lang="en-US" dirty="0"/>
          </a:p>
        </p:txBody>
      </p:sp>
      <p:sp>
        <p:nvSpPr>
          <p:cNvPr id="3" name="Content Placeholder 2"/>
          <p:cNvSpPr>
            <a:spLocks noGrp="1"/>
          </p:cNvSpPr>
          <p:nvPr>
            <p:ph idx="1"/>
          </p:nvPr>
        </p:nvSpPr>
        <p:spPr/>
        <p:txBody>
          <a:bodyPr>
            <a:normAutofit/>
          </a:bodyPr>
          <a:lstStyle/>
          <a:p>
            <a:r>
              <a:rPr lang="en-US" dirty="0" smtClean="0"/>
              <a:t>The FX options market is about the same size as the entire global equities market</a:t>
            </a:r>
          </a:p>
          <a:p>
            <a:pPr lvl="1"/>
            <a:r>
              <a:rPr lang="en-US" dirty="0" smtClean="0"/>
              <a:t>$300B/day in FX options</a:t>
            </a:r>
          </a:p>
          <a:p>
            <a:pPr lvl="1"/>
            <a:r>
              <a:rPr lang="en-US" dirty="0" smtClean="0"/>
              <a:t>$300B/day in the global equity markets</a:t>
            </a:r>
          </a:p>
          <a:p>
            <a:endParaRPr lang="en-US" dirty="0"/>
          </a:p>
          <a:p>
            <a:r>
              <a:rPr lang="en-US" dirty="0" smtClean="0"/>
              <a:t>Most trading is inside 1y</a:t>
            </a:r>
          </a:p>
          <a:p>
            <a:pPr lvl="1"/>
            <a:r>
              <a:rPr lang="en-US" dirty="0" smtClean="0"/>
              <a:t>Most G7 pairs trade out to 2-3y, JPY pairs to 10y</a:t>
            </a:r>
          </a:p>
          <a:p>
            <a:endParaRPr lang="en-US" dirty="0" smtClean="0"/>
          </a:p>
          <a:p>
            <a:r>
              <a:rPr lang="en-US" dirty="0" smtClean="0"/>
              <a:t>Smaller fraction of trades executed electronically than spot</a:t>
            </a:r>
          </a:p>
          <a:p>
            <a:pPr lvl="1"/>
            <a:r>
              <a:rPr lang="en-US" dirty="0" smtClean="0"/>
              <a:t>37% by volume, </a:t>
            </a:r>
            <a:r>
              <a:rPr lang="en-US" dirty="0" err="1" smtClean="0"/>
              <a:t>vs</a:t>
            </a:r>
            <a:r>
              <a:rPr lang="en-US" dirty="0" smtClean="0"/>
              <a:t> 65% for spot</a:t>
            </a:r>
          </a:p>
          <a:p>
            <a:pPr lvl="1"/>
            <a:r>
              <a:rPr lang="en-US" dirty="0" smtClean="0"/>
              <a:t>Electronic market significantly less developed than spot</a:t>
            </a:r>
          </a:p>
          <a:p>
            <a:pPr lvl="1"/>
            <a:r>
              <a:rPr lang="en-US" dirty="0" smtClean="0"/>
              <a:t>Electronic pricing is common, electronic </a:t>
            </a:r>
            <a:r>
              <a:rPr lang="en-US" dirty="0" err="1" smtClean="0"/>
              <a:t>vega</a:t>
            </a:r>
            <a:r>
              <a:rPr lang="en-US" dirty="0" smtClean="0"/>
              <a:t> hedging is rare</a:t>
            </a:r>
            <a:endParaRPr lang="en-US" dirty="0"/>
          </a:p>
        </p:txBody>
      </p:sp>
    </p:spTree>
    <p:extLst>
      <p:ext uri="{BB962C8B-B14F-4D97-AF65-F5344CB8AC3E}">
        <p14:creationId xmlns:p14="http://schemas.microsoft.com/office/powerpoint/2010/main" val="6266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Market Statistics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765547371"/>
              </p:ext>
            </p:extLst>
          </p:nvPr>
        </p:nvGraphicFramePr>
        <p:xfrm>
          <a:off x="457200" y="1417638"/>
          <a:ext cx="7513632" cy="51280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Market Conventions</a:t>
            </a:r>
            <a:endParaRPr lang="en-US" dirty="0"/>
          </a:p>
        </p:txBody>
      </p:sp>
      <p:sp>
        <p:nvSpPr>
          <p:cNvPr id="3" name="Content Placeholder 2"/>
          <p:cNvSpPr>
            <a:spLocks noGrp="1"/>
          </p:cNvSpPr>
          <p:nvPr>
            <p:ph idx="1"/>
          </p:nvPr>
        </p:nvSpPr>
        <p:spPr/>
        <p:txBody>
          <a:bodyPr>
            <a:normAutofit lnSpcReduction="10000"/>
          </a:bodyPr>
          <a:lstStyle/>
          <a:p>
            <a:r>
              <a:rPr lang="en-US" dirty="0" smtClean="0"/>
              <a:t>Options trade in terms of implied volatility for benchmark tenors and benchmark deltas</a:t>
            </a:r>
          </a:p>
          <a:p>
            <a:pPr lvl="1"/>
            <a:r>
              <a:rPr lang="en-US" dirty="0" smtClean="0"/>
              <a:t>Not in terms of benchmark strikes!</a:t>
            </a:r>
          </a:p>
          <a:p>
            <a:pPr lvl="1"/>
            <a:r>
              <a:rPr lang="en-US" dirty="0" smtClean="0"/>
              <a:t>Strikes corresponding to benchmark deltas float as spot moves</a:t>
            </a:r>
          </a:p>
          <a:p>
            <a:endParaRPr lang="en-US" dirty="0"/>
          </a:p>
          <a:p>
            <a:r>
              <a:rPr lang="en-US" dirty="0" smtClean="0"/>
              <a:t>“At-the-money” volatility is the most liquid point</a:t>
            </a:r>
          </a:p>
          <a:p>
            <a:pPr lvl="1"/>
            <a:r>
              <a:rPr lang="en-US" dirty="0" smtClean="0"/>
              <a:t>ATM means “at-the-money delta neutral”, not spot or forward</a:t>
            </a:r>
          </a:p>
          <a:p>
            <a:pPr lvl="1"/>
            <a:r>
              <a:rPr lang="en-US" dirty="0" smtClean="0"/>
              <a:t>Delta neutral strike: where a call and a put have equal and opposite delta</a:t>
            </a:r>
          </a:p>
          <a:p>
            <a:endParaRPr lang="en-US" dirty="0"/>
          </a:p>
          <a:p>
            <a:r>
              <a:rPr lang="en-US" dirty="0" smtClean="0"/>
              <a:t>Other liquid points: 25-delta and 10-delta calls and puts</a:t>
            </a:r>
          </a:p>
          <a:p>
            <a:pPr lvl="1"/>
            <a:r>
              <a:rPr lang="en-US" dirty="0" smtClean="0"/>
              <a:t>Five benchmark points in the strike/delta direction for each expiration date</a:t>
            </a:r>
            <a:endParaRPr lang="en-US" dirty="0"/>
          </a:p>
        </p:txBody>
      </p:sp>
    </p:spTree>
    <p:extLst>
      <p:ext uri="{BB962C8B-B14F-4D97-AF65-F5344CB8AC3E}">
        <p14:creationId xmlns:p14="http://schemas.microsoft.com/office/powerpoint/2010/main" val="36629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Market Conventions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does “delta” mean?</a:t>
            </a:r>
          </a:p>
          <a:p>
            <a:pPr lvl="1"/>
            <a:r>
              <a:rPr lang="en-US" dirty="0" smtClean="0"/>
              <a:t>Black-Scholes delta using the implied volatility for the strike</a:t>
            </a:r>
          </a:p>
          <a:p>
            <a:pPr lvl="1"/>
            <a:r>
              <a:rPr lang="en-US" dirty="0" smtClean="0"/>
              <a:t>Usually “spot delta” – delta to spot in the BS delta, including discounting</a:t>
            </a:r>
          </a:p>
          <a:p>
            <a:pPr lvl="1"/>
            <a:r>
              <a:rPr lang="en-US" dirty="0" smtClean="0"/>
              <a:t>Rarely “forward delta” – delta to forward in the Black delta, not including discounting (notional of forward to use on hedge)</a:t>
            </a:r>
          </a:p>
          <a:p>
            <a:pPr lvl="2"/>
            <a:r>
              <a:rPr lang="en-US" dirty="0" smtClean="0"/>
              <a:t>Sometimes used for long-dated options</a:t>
            </a:r>
          </a:p>
          <a:p>
            <a:endParaRPr lang="en-US" dirty="0"/>
          </a:p>
          <a:p>
            <a:r>
              <a:rPr lang="en-US" dirty="0" smtClean="0"/>
              <a:t>ATM options use the same convention, which ends up defining the ATM strikes</a:t>
            </a:r>
          </a:p>
          <a:p>
            <a:pPr lvl="1"/>
            <a:r>
              <a:rPr lang="en-US" dirty="0" smtClean="0"/>
              <a:t>Call delta = -put delta</a:t>
            </a:r>
          </a:p>
          <a:p>
            <a:pPr lvl="1"/>
            <a:r>
              <a:rPr lang="en-US" dirty="0" smtClean="0"/>
              <a:t>For the same strike and the same implied volatility</a:t>
            </a:r>
          </a:p>
          <a:p>
            <a:pPr lvl="1"/>
            <a:r>
              <a:rPr lang="en-US" dirty="0" smtClean="0"/>
              <a:t>There is a nice closed-form expression for ATM strike that comes out of this</a:t>
            </a:r>
          </a:p>
          <a:p>
            <a:endParaRPr lang="en-US" dirty="0"/>
          </a:p>
        </p:txBody>
      </p:sp>
    </p:spTree>
    <p:extLst>
      <p:ext uri="{BB962C8B-B14F-4D97-AF65-F5344CB8AC3E}">
        <p14:creationId xmlns:p14="http://schemas.microsoft.com/office/powerpoint/2010/main" val="400979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Strike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72017515"/>
              </p:ext>
            </p:extLst>
          </p:nvPr>
        </p:nvGraphicFramePr>
        <p:xfrm>
          <a:off x="2580463" y="1513425"/>
          <a:ext cx="1357501" cy="531196"/>
        </p:xfrm>
        <a:graphic>
          <a:graphicData uri="http://schemas.openxmlformats.org/presentationml/2006/ole">
            <mc:AlternateContent xmlns:mc="http://schemas.openxmlformats.org/markup-compatibility/2006">
              <mc:Choice xmlns:v="urn:schemas-microsoft-com:vml" Requires="v">
                <p:oleObj spid="_x0000_s11548" name="Equation" r:id="rId4" imgW="584200" imgH="228600" progId="Equation.3">
                  <p:embed/>
                </p:oleObj>
              </mc:Choice>
              <mc:Fallback>
                <p:oleObj name="Equation" r:id="rId4" imgW="584200" imgH="228600" progId="Equation.3">
                  <p:embed/>
                  <p:pic>
                    <p:nvPicPr>
                      <p:cNvPr id="0" name=""/>
                      <p:cNvPicPr/>
                      <p:nvPr/>
                    </p:nvPicPr>
                    <p:blipFill>
                      <a:blip r:embed="rId5"/>
                      <a:stretch>
                        <a:fillRect/>
                      </a:stretch>
                    </p:blipFill>
                    <p:spPr>
                      <a:xfrm>
                        <a:off x="2580463" y="1513425"/>
                        <a:ext cx="1357501" cy="5311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55576438"/>
              </p:ext>
            </p:extLst>
          </p:nvPr>
        </p:nvGraphicFramePr>
        <p:xfrm>
          <a:off x="2427288" y="2044700"/>
          <a:ext cx="5045075" cy="703263"/>
        </p:xfrm>
        <a:graphic>
          <a:graphicData uri="http://schemas.openxmlformats.org/presentationml/2006/ole">
            <mc:AlternateContent xmlns:mc="http://schemas.openxmlformats.org/markup-compatibility/2006">
              <mc:Choice xmlns:v="urn:schemas-microsoft-com:vml" Requires="v">
                <p:oleObj spid="_x0000_s11549" name="Equation" r:id="rId6" imgW="2095500" imgH="292100" progId="Equation.3">
                  <p:embed/>
                </p:oleObj>
              </mc:Choice>
              <mc:Fallback>
                <p:oleObj name="Equation" r:id="rId6" imgW="2095500" imgH="292100" progId="Equation.3">
                  <p:embed/>
                  <p:pic>
                    <p:nvPicPr>
                      <p:cNvPr id="0" name=""/>
                      <p:cNvPicPr/>
                      <p:nvPr/>
                    </p:nvPicPr>
                    <p:blipFill>
                      <a:blip r:embed="rId7"/>
                      <a:stretch>
                        <a:fillRect/>
                      </a:stretch>
                    </p:blipFill>
                    <p:spPr>
                      <a:xfrm>
                        <a:off x="2427288" y="2044700"/>
                        <a:ext cx="5045075" cy="70326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5946345"/>
              </p:ext>
            </p:extLst>
          </p:nvPr>
        </p:nvGraphicFramePr>
        <p:xfrm>
          <a:off x="2479675" y="2813050"/>
          <a:ext cx="3278188" cy="1182688"/>
        </p:xfrm>
        <a:graphic>
          <a:graphicData uri="http://schemas.openxmlformats.org/presentationml/2006/ole">
            <mc:AlternateContent xmlns:mc="http://schemas.openxmlformats.org/markup-compatibility/2006">
              <mc:Choice xmlns:v="urn:schemas-microsoft-com:vml" Requires="v">
                <p:oleObj spid="_x0000_s11550" name="Equation" r:id="rId8" imgW="1866900" imgH="673100" progId="Equation.3">
                  <p:embed/>
                </p:oleObj>
              </mc:Choice>
              <mc:Fallback>
                <p:oleObj name="Equation" r:id="rId8" imgW="1866900" imgH="673100" progId="Equation.3">
                  <p:embed/>
                  <p:pic>
                    <p:nvPicPr>
                      <p:cNvPr id="0" name=""/>
                      <p:cNvPicPr/>
                      <p:nvPr/>
                    </p:nvPicPr>
                    <p:blipFill>
                      <a:blip r:embed="rId9"/>
                      <a:stretch>
                        <a:fillRect/>
                      </a:stretch>
                    </p:blipFill>
                    <p:spPr>
                      <a:xfrm>
                        <a:off x="2479675" y="2813050"/>
                        <a:ext cx="3278188" cy="11826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78958070"/>
              </p:ext>
            </p:extLst>
          </p:nvPr>
        </p:nvGraphicFramePr>
        <p:xfrm>
          <a:off x="2077960" y="3995738"/>
          <a:ext cx="4075685" cy="1730409"/>
        </p:xfrm>
        <a:graphic>
          <a:graphicData uri="http://schemas.openxmlformats.org/presentationml/2006/ole">
            <mc:AlternateContent xmlns:mc="http://schemas.openxmlformats.org/markup-compatibility/2006">
              <mc:Choice xmlns:v="urn:schemas-microsoft-com:vml" Requires="v">
                <p:oleObj spid="_x0000_s11551" name="Equation" r:id="rId10" imgW="838200" imgH="355600" progId="Equation.3">
                  <p:embed/>
                </p:oleObj>
              </mc:Choice>
              <mc:Fallback>
                <p:oleObj name="Equation" r:id="rId10" imgW="838200" imgH="355600" progId="Equation.3">
                  <p:embed/>
                  <p:pic>
                    <p:nvPicPr>
                      <p:cNvPr id="0" name=""/>
                      <p:cNvPicPr/>
                      <p:nvPr/>
                    </p:nvPicPr>
                    <p:blipFill>
                      <a:blip r:embed="rId11"/>
                      <a:stretch>
                        <a:fillRect/>
                      </a:stretch>
                    </p:blipFill>
                    <p:spPr>
                      <a:xfrm>
                        <a:off x="2077960" y="3995738"/>
                        <a:ext cx="4075685" cy="1730409"/>
                      </a:xfrm>
                      <a:prstGeom prst="rect">
                        <a:avLst/>
                      </a:prstGeom>
                    </p:spPr>
                  </p:pic>
                </p:oleObj>
              </mc:Fallback>
            </mc:AlternateContent>
          </a:graphicData>
        </a:graphic>
      </p:graphicFrame>
    </p:spTree>
    <p:extLst>
      <p:ext uri="{BB962C8B-B14F-4D97-AF65-F5344CB8AC3E}">
        <p14:creationId xmlns:p14="http://schemas.microsoft.com/office/powerpoint/2010/main" val="136993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Premium Currency Convention</a:t>
            </a:r>
            <a:endParaRPr lang="en-US" dirty="0"/>
          </a:p>
        </p:txBody>
      </p:sp>
      <p:sp>
        <p:nvSpPr>
          <p:cNvPr id="3" name="Content Placeholder 2"/>
          <p:cNvSpPr>
            <a:spLocks noGrp="1"/>
          </p:cNvSpPr>
          <p:nvPr>
            <p:ph idx="1"/>
          </p:nvPr>
        </p:nvSpPr>
        <p:spPr/>
        <p:txBody>
          <a:bodyPr/>
          <a:lstStyle/>
          <a:p>
            <a:r>
              <a:rPr lang="en-US" dirty="0" smtClean="0"/>
              <a:t>The expression above assumes that the premium for the option is paid in the denominated currency</a:t>
            </a:r>
          </a:p>
          <a:p>
            <a:endParaRPr lang="en-US" dirty="0"/>
          </a:p>
          <a:p>
            <a:r>
              <a:rPr lang="en-US" dirty="0" smtClean="0"/>
              <a:t>In some markets, the convention for premium currency is indeed that</a:t>
            </a:r>
          </a:p>
          <a:p>
            <a:pPr lvl="1"/>
            <a:r>
              <a:rPr lang="en-US" dirty="0" smtClean="0"/>
              <a:t>eg in EURUSD, the convention is to pay premiums in USD</a:t>
            </a:r>
          </a:p>
          <a:p>
            <a:endParaRPr lang="en-US" dirty="0"/>
          </a:p>
          <a:p>
            <a:r>
              <a:rPr lang="en-US" dirty="0" smtClean="0"/>
              <a:t>In some, the convention is for premium payment in the asset currency</a:t>
            </a:r>
          </a:p>
          <a:p>
            <a:pPr lvl="1"/>
            <a:r>
              <a:rPr lang="en-US" dirty="0" smtClean="0"/>
              <a:t>eg in USDJPY, the convention is to pay premiums in USD</a:t>
            </a:r>
          </a:p>
          <a:p>
            <a:pPr lvl="1"/>
            <a:r>
              <a:rPr lang="en-US" dirty="0" smtClean="0"/>
              <a:t>In this case, the premium also contributes to the delta and the ATM strike convention must reflect that</a:t>
            </a:r>
            <a:endParaRPr lang="en-US" dirty="0"/>
          </a:p>
        </p:txBody>
      </p:sp>
    </p:spTree>
    <p:extLst>
      <p:ext uri="{BB962C8B-B14F-4D97-AF65-F5344CB8AC3E}">
        <p14:creationId xmlns:p14="http://schemas.microsoft.com/office/powerpoint/2010/main" val="3405566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11039</TotalTime>
  <Words>4804</Words>
  <Application>Microsoft Macintosh PowerPoint</Application>
  <PresentationFormat>On-screen Show (4:3)</PresentationFormat>
  <Paragraphs>385</Paragraphs>
  <Slides>38</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Adjacency</vt:lpstr>
      <vt:lpstr>Equation</vt:lpstr>
      <vt:lpstr>Microsoft Equation</vt:lpstr>
      <vt:lpstr>Lecture 3: Option Markets</vt:lpstr>
      <vt:lpstr>The FX Options Markets</vt:lpstr>
      <vt:lpstr>The Futures Options Markets</vt:lpstr>
      <vt:lpstr>Options Market Statistics</vt:lpstr>
      <vt:lpstr>Option Market Statistics</vt:lpstr>
      <vt:lpstr>Options Market Conventions</vt:lpstr>
      <vt:lpstr>Options Market Conventions</vt:lpstr>
      <vt:lpstr>ATM Strike</vt:lpstr>
      <vt:lpstr>Premium Currency Convention</vt:lpstr>
      <vt:lpstr>Strike For a Delta</vt:lpstr>
      <vt:lpstr>The Risk Reversal</vt:lpstr>
      <vt:lpstr>The Risk Reversal</vt:lpstr>
      <vt:lpstr>The Butterfly</vt:lpstr>
      <vt:lpstr>The Butterfly</vt:lpstr>
      <vt:lpstr>Quoting Convention</vt:lpstr>
      <vt:lpstr>ATM Volatility History</vt:lpstr>
      <vt:lpstr>Risk Reversal History</vt:lpstr>
      <vt:lpstr>Butterfly History</vt:lpstr>
      <vt:lpstr>Risk Reversal Dynamics</vt:lpstr>
      <vt:lpstr>Risk Reversal Beta History</vt:lpstr>
      <vt:lpstr>Volatility Interpolation</vt:lpstr>
      <vt:lpstr>Volatility Interpolation: Strike</vt:lpstr>
      <vt:lpstr>Volatility Interpolation: Strike</vt:lpstr>
      <vt:lpstr>Volatility Interpolation: Strike</vt:lpstr>
      <vt:lpstr>Model-Based Fits</vt:lpstr>
      <vt:lpstr>Model-Based Fits</vt:lpstr>
      <vt:lpstr>Non-Model Fits</vt:lpstr>
      <vt:lpstr>Volatility Extrapolation: Strike</vt:lpstr>
      <vt:lpstr>Variance Swap Pricing</vt:lpstr>
      <vt:lpstr>Volatility Interpolation: Time</vt:lpstr>
      <vt:lpstr>Volatility Interpolation: Time</vt:lpstr>
      <vt:lpstr>Volatility Interpolation: Time</vt:lpstr>
      <vt:lpstr>Volatility Interpolation: Time</vt:lpstr>
      <vt:lpstr>Trading Time/Calendar Time</vt:lpstr>
      <vt:lpstr>Trading Time/Calendar Time</vt:lpstr>
      <vt:lpstr>Weekend Effect</vt:lpstr>
      <vt:lpstr>Trading Time and Theta</vt:lpstr>
      <vt:lpstr>Trading Time and Theta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238</cp:revision>
  <dcterms:created xsi:type="dcterms:W3CDTF">2014-10-25T13:45:56Z</dcterms:created>
  <dcterms:modified xsi:type="dcterms:W3CDTF">2015-09-14T21:38:32Z</dcterms:modified>
</cp:coreProperties>
</file>