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charts/chart4.xml" ContentType="application/vnd.openxmlformats-officedocument.drawingml.chart+xml"/>
  <Override PartName="/ppt/embeddings/oleObject2.bin" ContentType="application/vnd.openxmlformats-officedocument.oleObject"/>
  <Override PartName="/ppt/notesSlides/notesSlide9.xml" ContentType="application/vnd.openxmlformats-officedocument.presentationml.notesSlide+xml"/>
  <Override PartName="/ppt/charts/chart5.xml" ContentType="application/vnd.openxmlformats-officedocument.drawingml.chart+xml"/>
  <Override PartName="/ppt/embeddings/oleObject3.bin" ContentType="application/vnd.openxmlformats-officedocument.oleObject"/>
  <Override PartName="/ppt/notesSlides/notesSlide10.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6"/>
  </p:notesMasterIdLst>
  <p:sldIdLst>
    <p:sldId id="256" r:id="rId2"/>
    <p:sldId id="260" r:id="rId3"/>
    <p:sldId id="261" r:id="rId4"/>
    <p:sldId id="262" r:id="rId5"/>
    <p:sldId id="263" r:id="rId6"/>
    <p:sldId id="272" r:id="rId7"/>
    <p:sldId id="273" r:id="rId8"/>
    <p:sldId id="274" r:id="rId9"/>
    <p:sldId id="275" r:id="rId10"/>
    <p:sldId id="276" r:id="rId11"/>
    <p:sldId id="277" r:id="rId12"/>
    <p:sldId id="278" r:id="rId13"/>
    <p:sldId id="279" r:id="rId14"/>
    <p:sldId id="280" r:id="rId15"/>
    <p:sldId id="265" r:id="rId16"/>
    <p:sldId id="266" r:id="rId17"/>
    <p:sldId id="267" r:id="rId18"/>
    <p:sldId id="268" r:id="rId19"/>
    <p:sldId id="269" r:id="rId20"/>
    <p:sldId id="270" r:id="rId21"/>
    <p:sldId id="271" r:id="rId22"/>
    <p:sldId id="281" r:id="rId23"/>
    <p:sldId id="282" r:id="rId24"/>
    <p:sldId id="264" r:id="rId25"/>
    <p:sldId id="283" r:id="rId26"/>
    <p:sldId id="284" r:id="rId27"/>
    <p:sldId id="285" r:id="rId28"/>
    <p:sldId id="286" r:id="rId29"/>
    <p:sldId id="287" r:id="rId30"/>
    <p:sldId id="288" r:id="rId31"/>
    <p:sldId id="289" r:id="rId32"/>
    <p:sldId id="290" r:id="rId33"/>
    <p:sldId id="291" r:id="rId34"/>
    <p:sldId id="292"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20" autoAdjust="0"/>
  </p:normalViewPr>
  <p:slideViewPr>
    <p:cSldViewPr snapToGrid="0" snapToObjects="1">
      <p:cViewPr varScale="1">
        <p:scale>
          <a:sx n="119" d="100"/>
          <a:sy n="119" d="100"/>
        </p:scale>
        <p:origin x="-2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4%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Vega Gamma vs Strike for Vanilla Options</a:t>
            </a:r>
          </a:p>
        </c:rich>
      </c:tx>
      <c:layout/>
      <c:overlay val="0"/>
    </c:title>
    <c:autoTitleDeleted val="0"/>
    <c:plotArea>
      <c:layout/>
      <c:scatterChart>
        <c:scatterStyle val="smoothMarker"/>
        <c:varyColors val="0"/>
        <c:ser>
          <c:idx val="0"/>
          <c:order val="0"/>
          <c:tx>
            <c:strRef>
              <c:f>'Vega Gamma'!$B$1</c:f>
              <c:strCache>
                <c:ptCount val="1"/>
                <c:pt idx="0">
                  <c:v>Vega Gamma</c:v>
                </c:pt>
              </c:strCache>
            </c:strRef>
          </c:tx>
          <c:spPr>
            <a:ln>
              <a:solidFill>
                <a:srgbClr val="0000FF"/>
              </a:solidFill>
            </a:ln>
          </c:spPr>
          <c:marker>
            <c:symbol val="none"/>
          </c:marker>
          <c:xVal>
            <c:numRef>
              <c:f>'Vega Gamma'!$A$2:$A$101</c:f>
              <c:numCache>
                <c:formatCode>General</c:formatCode>
                <c:ptCount val="100"/>
                <c:pt idx="0">
                  <c:v>0.753638316443764</c:v>
                </c:pt>
                <c:pt idx="1">
                  <c:v>0.759428802551861</c:v>
                </c:pt>
                <c:pt idx="2">
                  <c:v>0.765219288659958</c:v>
                </c:pt>
                <c:pt idx="3">
                  <c:v>0.771009774768055</c:v>
                </c:pt>
                <c:pt idx="4">
                  <c:v>0.776800260876151</c:v>
                </c:pt>
                <c:pt idx="5">
                  <c:v>0.782590746984248</c:v>
                </c:pt>
                <c:pt idx="6">
                  <c:v>0.788381233092345</c:v>
                </c:pt>
                <c:pt idx="7">
                  <c:v>0.794171719200442</c:v>
                </c:pt>
                <c:pt idx="8">
                  <c:v>0.799962205308538</c:v>
                </c:pt>
                <c:pt idx="9">
                  <c:v>0.805752691416635</c:v>
                </c:pt>
                <c:pt idx="10">
                  <c:v>0.811543177524732</c:v>
                </c:pt>
                <c:pt idx="11">
                  <c:v>0.817333663632829</c:v>
                </c:pt>
                <c:pt idx="12">
                  <c:v>0.823124149740925</c:v>
                </c:pt>
                <c:pt idx="13">
                  <c:v>0.828914635849022</c:v>
                </c:pt>
                <c:pt idx="14">
                  <c:v>0.834705121957119</c:v>
                </c:pt>
                <c:pt idx="15">
                  <c:v>0.840495608065216</c:v>
                </c:pt>
                <c:pt idx="16">
                  <c:v>0.846286094173312</c:v>
                </c:pt>
                <c:pt idx="17">
                  <c:v>0.852076580281409</c:v>
                </c:pt>
                <c:pt idx="18">
                  <c:v>0.857867066389506</c:v>
                </c:pt>
                <c:pt idx="19">
                  <c:v>0.863657552497603</c:v>
                </c:pt>
                <c:pt idx="20">
                  <c:v>0.8694480386057</c:v>
                </c:pt>
                <c:pt idx="21">
                  <c:v>0.875238524713796</c:v>
                </c:pt>
                <c:pt idx="22">
                  <c:v>0.881029010821893</c:v>
                </c:pt>
                <c:pt idx="23">
                  <c:v>0.88681949692999</c:v>
                </c:pt>
                <c:pt idx="24">
                  <c:v>0.892609983038087</c:v>
                </c:pt>
                <c:pt idx="25">
                  <c:v>0.898400469146183</c:v>
                </c:pt>
                <c:pt idx="26">
                  <c:v>0.90419095525428</c:v>
                </c:pt>
                <c:pt idx="27">
                  <c:v>0.909981441362377</c:v>
                </c:pt>
                <c:pt idx="28">
                  <c:v>0.915771927470474</c:v>
                </c:pt>
                <c:pt idx="29">
                  <c:v>0.92156241357857</c:v>
                </c:pt>
                <c:pt idx="30">
                  <c:v>0.927352899686667</c:v>
                </c:pt>
                <c:pt idx="31">
                  <c:v>0.933143385794764</c:v>
                </c:pt>
                <c:pt idx="32">
                  <c:v>0.938933871902861</c:v>
                </c:pt>
                <c:pt idx="33">
                  <c:v>0.944724358010957</c:v>
                </c:pt>
                <c:pt idx="34">
                  <c:v>0.950514844119054</c:v>
                </c:pt>
                <c:pt idx="35">
                  <c:v>0.956305330227151</c:v>
                </c:pt>
                <c:pt idx="36">
                  <c:v>0.962095816335248</c:v>
                </c:pt>
                <c:pt idx="37">
                  <c:v>0.967886302443344</c:v>
                </c:pt>
                <c:pt idx="38">
                  <c:v>0.973676788551441</c:v>
                </c:pt>
                <c:pt idx="39">
                  <c:v>0.979467274659538</c:v>
                </c:pt>
                <c:pt idx="40">
                  <c:v>0.985257760767635</c:v>
                </c:pt>
                <c:pt idx="41">
                  <c:v>0.991048246875731</c:v>
                </c:pt>
                <c:pt idx="42">
                  <c:v>0.996838732983828</c:v>
                </c:pt>
                <c:pt idx="43">
                  <c:v>1.00262921909192</c:v>
                </c:pt>
                <c:pt idx="44">
                  <c:v>1.00841970520002</c:v>
                </c:pt>
                <c:pt idx="45">
                  <c:v>1.01421019130811</c:v>
                </c:pt>
                <c:pt idx="46">
                  <c:v>1.02000067741621</c:v>
                </c:pt>
                <c:pt idx="47">
                  <c:v>1.02579116352431</c:v>
                </c:pt>
                <c:pt idx="48">
                  <c:v>1.0315816496324</c:v>
                </c:pt>
                <c:pt idx="49">
                  <c:v>1.0373721357405</c:v>
                </c:pt>
                <c:pt idx="50">
                  <c:v>1.0431626218486</c:v>
                </c:pt>
                <c:pt idx="51">
                  <c:v>1.04895310795669</c:v>
                </c:pt>
                <c:pt idx="52">
                  <c:v>1.05474359406479</c:v>
                </c:pt>
                <c:pt idx="53">
                  <c:v>1.06053408017289</c:v>
                </c:pt>
                <c:pt idx="54">
                  <c:v>1.06632456628098</c:v>
                </c:pt>
                <c:pt idx="55">
                  <c:v>1.07211505238908</c:v>
                </c:pt>
                <c:pt idx="56">
                  <c:v>1.07790553849718</c:v>
                </c:pt>
                <c:pt idx="57">
                  <c:v>1.08369602460528</c:v>
                </c:pt>
                <c:pt idx="58">
                  <c:v>1.08948651071337</c:v>
                </c:pt>
                <c:pt idx="59">
                  <c:v>1.09527699682147</c:v>
                </c:pt>
                <c:pt idx="60">
                  <c:v>1.10106748292957</c:v>
                </c:pt>
                <c:pt idx="61">
                  <c:v>1.10685796903766</c:v>
                </c:pt>
                <c:pt idx="62">
                  <c:v>1.11264845514576</c:v>
                </c:pt>
                <c:pt idx="63">
                  <c:v>1.11843894125386</c:v>
                </c:pt>
                <c:pt idx="64">
                  <c:v>1.12422942736195</c:v>
                </c:pt>
                <c:pt idx="65">
                  <c:v>1.13001991347005</c:v>
                </c:pt>
                <c:pt idx="66">
                  <c:v>1.13581039957815</c:v>
                </c:pt>
                <c:pt idx="67">
                  <c:v>1.14160088568624</c:v>
                </c:pt>
                <c:pt idx="68">
                  <c:v>1.14739137179434</c:v>
                </c:pt>
                <c:pt idx="69">
                  <c:v>1.15318185790244</c:v>
                </c:pt>
                <c:pt idx="70">
                  <c:v>1.15897234401053</c:v>
                </c:pt>
                <c:pt idx="71">
                  <c:v>1.16476283011863</c:v>
                </c:pt>
                <c:pt idx="72">
                  <c:v>1.17055331622673</c:v>
                </c:pt>
                <c:pt idx="73">
                  <c:v>1.17634380233482</c:v>
                </c:pt>
                <c:pt idx="74">
                  <c:v>1.18213428844292</c:v>
                </c:pt>
                <c:pt idx="75">
                  <c:v>1.18792477455102</c:v>
                </c:pt>
                <c:pt idx="76">
                  <c:v>1.19371526065911</c:v>
                </c:pt>
                <c:pt idx="77">
                  <c:v>1.19950574676721</c:v>
                </c:pt>
                <c:pt idx="78">
                  <c:v>1.20529623287531</c:v>
                </c:pt>
                <c:pt idx="79">
                  <c:v>1.2110867189834</c:v>
                </c:pt>
                <c:pt idx="80">
                  <c:v>1.2168772050915</c:v>
                </c:pt>
                <c:pt idx="81">
                  <c:v>1.2226676911996</c:v>
                </c:pt>
                <c:pt idx="82">
                  <c:v>1.22845817730769</c:v>
                </c:pt>
                <c:pt idx="83">
                  <c:v>1.23424866341579</c:v>
                </c:pt>
                <c:pt idx="84">
                  <c:v>1.24003914952389</c:v>
                </c:pt>
                <c:pt idx="85">
                  <c:v>1.24582963563198</c:v>
                </c:pt>
                <c:pt idx="86">
                  <c:v>1.25162012174008</c:v>
                </c:pt>
                <c:pt idx="87">
                  <c:v>1.25741060784818</c:v>
                </c:pt>
                <c:pt idx="88">
                  <c:v>1.26320109395627</c:v>
                </c:pt>
                <c:pt idx="89">
                  <c:v>1.26899158006437</c:v>
                </c:pt>
                <c:pt idx="90">
                  <c:v>1.27478206617247</c:v>
                </c:pt>
                <c:pt idx="91">
                  <c:v>1.28057255228057</c:v>
                </c:pt>
                <c:pt idx="92">
                  <c:v>1.28636303838866</c:v>
                </c:pt>
                <c:pt idx="93">
                  <c:v>1.29215352449676</c:v>
                </c:pt>
                <c:pt idx="94">
                  <c:v>1.29794401060486</c:v>
                </c:pt>
                <c:pt idx="95">
                  <c:v>1.30373449671295</c:v>
                </c:pt>
                <c:pt idx="96">
                  <c:v>1.30952498282105</c:v>
                </c:pt>
                <c:pt idx="97">
                  <c:v>1.31531546892915</c:v>
                </c:pt>
                <c:pt idx="98">
                  <c:v>1.32110595503724</c:v>
                </c:pt>
                <c:pt idx="99">
                  <c:v>1.32689644114534</c:v>
                </c:pt>
              </c:numCache>
            </c:numRef>
          </c:xVal>
          <c:yVal>
            <c:numRef>
              <c:f>'Vega Gamma'!$B$2:$B$101</c:f>
              <c:numCache>
                <c:formatCode>General</c:formatCode>
                <c:ptCount val="100"/>
                <c:pt idx="0">
                  <c:v>0.013135429818432</c:v>
                </c:pt>
                <c:pt idx="1">
                  <c:v>0.0191323863604673</c:v>
                </c:pt>
                <c:pt idx="2">
                  <c:v>0.0274257306262256</c:v>
                </c:pt>
                <c:pt idx="3">
                  <c:v>0.038700903604623</c:v>
                </c:pt>
                <c:pt idx="4">
                  <c:v>0.0537727122843311</c:v>
                </c:pt>
                <c:pt idx="5">
                  <c:v>0.0735832920709307</c:v>
                </c:pt>
                <c:pt idx="6">
                  <c:v>0.0991894974872376</c:v>
                </c:pt>
                <c:pt idx="7">
                  <c:v>0.131737150234214</c:v>
                </c:pt>
                <c:pt idx="8">
                  <c:v>0.172420046543298</c:v>
                </c:pt>
                <c:pt idx="9">
                  <c:v>0.222422478090612</c:v>
                </c:pt>
                <c:pt idx="10">
                  <c:v>0.282845259287872</c:v>
                </c:pt>
                <c:pt idx="11">
                  <c:v>0.354616836681052</c:v>
                </c:pt>
                <c:pt idx="12">
                  <c:v>0.438392886860138</c:v>
                </c:pt>
                <c:pt idx="13">
                  <c:v>0.534449736798296</c:v>
                </c:pt>
                <c:pt idx="14">
                  <c:v>0.642578768173147</c:v>
                </c:pt>
                <c:pt idx="15">
                  <c:v>0.761990469242074</c:v>
                </c:pt>
                <c:pt idx="16">
                  <c:v>0.891237743465556</c:v>
                </c:pt>
                <c:pt idx="17">
                  <c:v>1.02816826636866</c:v>
                </c:pt>
                <c:pt idx="18">
                  <c:v>1.16991494816543</c:v>
                </c:pt>
                <c:pt idx="19">
                  <c:v>1.31293183792857</c:v>
                </c:pt>
                <c:pt idx="20">
                  <c:v>1.45308012569816</c:v>
                </c:pt>
                <c:pt idx="21">
                  <c:v>1.58576540314401</c:v>
                </c:pt>
                <c:pt idx="22">
                  <c:v>1.7061232797759</c:v>
                </c:pt>
                <c:pt idx="23">
                  <c:v>1.80924615827894</c:v>
                </c:pt>
                <c:pt idx="24">
                  <c:v>1.8904398461185</c:v>
                </c:pt>
                <c:pt idx="25">
                  <c:v>1.94549513629287</c:v>
                </c:pt>
                <c:pt idx="26">
                  <c:v>1.97095691603386</c:v>
                </c:pt>
                <c:pt idx="27">
                  <c:v>1.96437207422218</c:v>
                </c:pt>
                <c:pt idx="28">
                  <c:v>1.924497681254</c:v>
                </c:pt>
                <c:pt idx="29">
                  <c:v>1.85145267560346</c:v>
                </c:pt>
                <c:pt idx="30">
                  <c:v>1.74679952522432</c:v>
                </c:pt>
                <c:pt idx="31">
                  <c:v>1.61354680863021</c:v>
                </c:pt>
                <c:pt idx="32">
                  <c:v>1.45606902414441</c:v>
                </c:pt>
                <c:pt idx="33">
                  <c:v>1.27994574001713</c:v>
                </c:pt>
                <c:pt idx="34">
                  <c:v>1.09172795103071</c:v>
                </c:pt>
                <c:pt idx="35">
                  <c:v>0.898644720726815</c:v>
                </c:pt>
                <c:pt idx="36">
                  <c:v>0.708267426449416</c:v>
                </c:pt>
                <c:pt idx="37">
                  <c:v>0.528151844521457</c:v>
                </c:pt>
                <c:pt idx="38">
                  <c:v>0.365479696863013</c:v>
                </c:pt>
                <c:pt idx="39">
                  <c:v>0.226721050907707</c:v>
                </c:pt>
                <c:pt idx="40">
                  <c:v>0.117337187179877</c:v>
                </c:pt>
                <c:pt idx="41">
                  <c:v>0.0415404187661949</c:v>
                </c:pt>
                <c:pt idx="42">
                  <c:v>0.00212316480258101</c:v>
                </c:pt>
                <c:pt idx="43">
                  <c:v>0.000363718498652687</c:v>
                </c:pt>
                <c:pt idx="44">
                  <c:v>0.0360110153804771</c:v>
                </c:pt>
                <c:pt idx="45">
                  <c:v>0.107345701095828</c:v>
                </c:pt>
                <c:pt idx="46">
                  <c:v>0.211310282718923</c:v>
                </c:pt>
                <c:pt idx="47">
                  <c:v>0.343697418012656</c:v>
                </c:pt>
                <c:pt idx="48">
                  <c:v>0.499382662130232</c:v>
                </c:pt>
                <c:pt idx="49">
                  <c:v>0.672586363114624</c:v>
                </c:pt>
                <c:pt idx="50">
                  <c:v>0.857148892900866</c:v>
                </c:pt>
                <c:pt idx="51">
                  <c:v>1.04680394870396</c:v>
                </c:pt>
                <c:pt idx="52">
                  <c:v>1.2354361181277</c:v>
                </c:pt>
                <c:pt idx="53">
                  <c:v>1.41731107542203</c:v>
                </c:pt>
                <c:pt idx="54">
                  <c:v>1.58726944097783</c:v>
                </c:pt>
                <c:pt idx="55">
                  <c:v>1.74087825744129</c:v>
                </c:pt>
                <c:pt idx="56">
                  <c:v>1.87453699035639</c:v>
                </c:pt>
                <c:pt idx="57">
                  <c:v>1.98553775191692</c:v>
                </c:pt>
                <c:pt idx="58">
                  <c:v>2.07208191387725</c:v>
                </c:pt>
                <c:pt idx="59">
                  <c:v>2.13325730498925</c:v>
                </c:pt>
                <c:pt idx="60">
                  <c:v>2.16898171097795</c:v>
                </c:pt>
                <c:pt idx="61">
                  <c:v>2.1799193870263</c:v>
                </c:pt>
                <c:pt idx="62">
                  <c:v>2.16737776943365</c:v>
                </c:pt>
                <c:pt idx="63">
                  <c:v>2.13319158182956</c:v>
                </c:pt>
                <c:pt idx="64">
                  <c:v>2.07960114292353</c:v>
                </c:pt>
                <c:pt idx="65">
                  <c:v>2.00913098248323</c:v>
                </c:pt>
                <c:pt idx="66">
                  <c:v>1.92447395141567</c:v>
                </c:pt>
                <c:pt idx="67">
                  <c:v>1.82838496047454</c:v>
                </c:pt>
                <c:pt idx="68">
                  <c:v>1.72358738300668</c:v>
                </c:pt>
                <c:pt idx="69">
                  <c:v>1.61269408140523</c:v>
                </c:pt>
                <c:pt idx="70">
                  <c:v>1.49814402158911</c:v>
                </c:pt>
                <c:pt idx="71">
                  <c:v>1.38215456641216</c:v>
                </c:pt>
                <c:pt idx="72">
                  <c:v>1.26668881396948</c:v>
                </c:pt>
                <c:pt idx="73">
                  <c:v>1.1534367828031</c:v>
                </c:pt>
                <c:pt idx="74">
                  <c:v>1.04380884359017</c:v>
                </c:pt>
                <c:pt idx="75">
                  <c:v>0.938939546947133</c:v>
                </c:pt>
                <c:pt idx="76">
                  <c:v>0.839699883358755</c:v>
                </c:pt>
                <c:pt idx="77">
                  <c:v>0.746716013148877</c:v>
                </c:pt>
                <c:pt idx="78">
                  <c:v>0.660392598763517</c:v>
                </c:pt>
                <c:pt idx="79">
                  <c:v>0.580939034843571</c:v>
                </c:pt>
                <c:pt idx="80">
                  <c:v>0.508397081176552</c:v>
                </c:pt>
                <c:pt idx="81">
                  <c:v>0.442668639374006</c:v>
                </c:pt>
                <c:pt idx="82">
                  <c:v>0.383542658689457</c:v>
                </c:pt>
                <c:pt idx="83">
                  <c:v>0.330720395756967</c:v>
                </c:pt>
                <c:pt idx="84">
                  <c:v>0.283838476532849</c:v>
                </c:pt>
                <c:pt idx="85">
                  <c:v>0.242489408951945</c:v>
                </c:pt>
                <c:pt idx="86">
                  <c:v>0.206239367239091</c:v>
                </c:pt>
                <c:pt idx="87">
                  <c:v>0.174643211424609</c:v>
                </c:pt>
                <c:pt idx="88">
                  <c:v>0.147256818379767</c:v>
                </c:pt>
                <c:pt idx="89">
                  <c:v>0.123646885139375</c:v>
                </c:pt>
                <c:pt idx="90">
                  <c:v>0.103398424018006</c:v>
                </c:pt>
                <c:pt idx="91">
                  <c:v>0.0861202053348156</c:v>
                </c:pt>
                <c:pt idx="92">
                  <c:v>0.0714484210572027</c:v>
                </c:pt>
                <c:pt idx="93">
                  <c:v>0.0590488450243843</c:v>
                </c:pt>
                <c:pt idx="94">
                  <c:v>0.0486177561372094</c:v>
                </c:pt>
                <c:pt idx="95">
                  <c:v>0.0398818732152148</c:v>
                </c:pt>
                <c:pt idx="96">
                  <c:v>0.0325975269476405</c:v>
                </c:pt>
                <c:pt idx="97">
                  <c:v>0.0265492678842031</c:v>
                </c:pt>
                <c:pt idx="98">
                  <c:v>0.0215480816550839</c:v>
                </c:pt>
                <c:pt idx="99">
                  <c:v>0.0174293550789924</c:v>
                </c:pt>
              </c:numCache>
            </c:numRef>
          </c:yVal>
          <c:smooth val="1"/>
        </c:ser>
        <c:dLbls>
          <c:showLegendKey val="0"/>
          <c:showVal val="0"/>
          <c:showCatName val="0"/>
          <c:showSerName val="0"/>
          <c:showPercent val="0"/>
          <c:showBubbleSize val="0"/>
        </c:dLbls>
        <c:axId val="1786530280"/>
        <c:axId val="1786506776"/>
      </c:scatterChart>
      <c:valAx>
        <c:axId val="1786530280"/>
        <c:scaling>
          <c:orientation val="minMax"/>
          <c:min val="0.7"/>
        </c:scaling>
        <c:delete val="0"/>
        <c:axPos val="b"/>
        <c:title>
          <c:tx>
            <c:rich>
              <a:bodyPr/>
              <a:lstStyle/>
              <a:p>
                <a:pPr>
                  <a:defRPr/>
                </a:pPr>
                <a:r>
                  <a:rPr lang="en-US"/>
                  <a:t>Option</a:t>
                </a:r>
                <a:r>
                  <a:rPr lang="en-US" baseline="0"/>
                  <a:t> Strike (ATM=1)</a:t>
                </a:r>
                <a:endParaRPr lang="en-US"/>
              </a:p>
            </c:rich>
          </c:tx>
          <c:layout/>
          <c:overlay val="0"/>
        </c:title>
        <c:numFmt formatCode="General" sourceLinked="1"/>
        <c:majorTickMark val="out"/>
        <c:minorTickMark val="none"/>
        <c:tickLblPos val="nextTo"/>
        <c:crossAx val="1786506776"/>
        <c:crosses val="autoZero"/>
        <c:crossBetween val="midCat"/>
      </c:valAx>
      <c:valAx>
        <c:axId val="1786506776"/>
        <c:scaling>
          <c:orientation val="minMax"/>
        </c:scaling>
        <c:delete val="0"/>
        <c:axPos val="l"/>
        <c:majorGridlines/>
        <c:title>
          <c:tx>
            <c:rich>
              <a:bodyPr rot="-5400000" vert="horz"/>
              <a:lstStyle/>
              <a:p>
                <a:pPr>
                  <a:defRPr/>
                </a:pPr>
                <a:r>
                  <a:rPr lang="en-US"/>
                  <a:t>Vega Gamma</a:t>
                </a:r>
              </a:p>
            </c:rich>
          </c:tx>
          <c:layout/>
          <c:overlay val="0"/>
        </c:title>
        <c:numFmt formatCode="General" sourceLinked="1"/>
        <c:majorTickMark val="out"/>
        <c:minorTickMark val="none"/>
        <c:tickLblPos val="nextTo"/>
        <c:crossAx val="178653028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PNL of Option Portfolio vs Volatility When Long Vega Gamma</a:t>
            </a:r>
          </a:p>
        </c:rich>
      </c:tx>
      <c:layout/>
      <c:overlay val="0"/>
    </c:title>
    <c:autoTitleDeleted val="0"/>
    <c:plotArea>
      <c:layout/>
      <c:scatterChart>
        <c:scatterStyle val="smoothMarker"/>
        <c:varyColors val="0"/>
        <c:ser>
          <c:idx val="0"/>
          <c:order val="0"/>
          <c:tx>
            <c:strRef>
              <c:f>'VG PNL'!$B$3</c:f>
              <c:strCache>
                <c:ptCount val="1"/>
                <c:pt idx="0">
                  <c:v>Vega</c:v>
                </c:pt>
              </c:strCache>
            </c:strRef>
          </c:tx>
          <c:spPr>
            <a:ln>
              <a:solidFill>
                <a:srgbClr val="0000FF"/>
              </a:solidFill>
            </a:ln>
          </c:spPr>
          <c:marker>
            <c:symbol val="none"/>
          </c:marker>
          <c:xVal>
            <c:numRef>
              <c:f>'VG PNL'!$A$4:$A$44</c:f>
              <c:numCache>
                <c:formatCode>General</c:formatCode>
                <c:ptCount val="41"/>
                <c:pt idx="0">
                  <c:v>8.0</c:v>
                </c:pt>
                <c:pt idx="1">
                  <c:v>8.1</c:v>
                </c:pt>
                <c:pt idx="2">
                  <c:v>8.2</c:v>
                </c:pt>
                <c:pt idx="3">
                  <c:v>8.3</c:v>
                </c:pt>
                <c:pt idx="4">
                  <c:v>8.400000000000002</c:v>
                </c:pt>
                <c:pt idx="5">
                  <c:v>8.500000000000001</c:v>
                </c:pt>
                <c:pt idx="6">
                  <c:v>8.6</c:v>
                </c:pt>
                <c:pt idx="7">
                  <c:v>8.7</c:v>
                </c:pt>
                <c:pt idx="8">
                  <c:v>8.799999999999998</c:v>
                </c:pt>
                <c:pt idx="9">
                  <c:v>8.899999999999998</c:v>
                </c:pt>
                <c:pt idx="10">
                  <c:v>8.999999999999998</c:v>
                </c:pt>
                <c:pt idx="11">
                  <c:v>9.099999999999997</c:v>
                </c:pt>
                <c:pt idx="12">
                  <c:v>9.199999999999997</c:v>
                </c:pt>
                <c:pt idx="13">
                  <c:v>9.299999999999997</c:v>
                </c:pt>
                <c:pt idx="14">
                  <c:v>9.399999999999996</c:v>
                </c:pt>
                <c:pt idx="15">
                  <c:v>9.499999999999996</c:v>
                </c:pt>
                <c:pt idx="16">
                  <c:v>9.599999999999996</c:v>
                </c:pt>
                <c:pt idx="17">
                  <c:v>9.699999999999995</c:v>
                </c:pt>
                <c:pt idx="18">
                  <c:v>9.799999999999995</c:v>
                </c:pt>
                <c:pt idx="19">
                  <c:v>9.89999999999999</c:v>
                </c:pt>
                <c:pt idx="20">
                  <c:v>9.99999999999999</c:v>
                </c:pt>
                <c:pt idx="21">
                  <c:v>10.1</c:v>
                </c:pt>
                <c:pt idx="22">
                  <c:v>10.2</c:v>
                </c:pt>
                <c:pt idx="23">
                  <c:v>10.3</c:v>
                </c:pt>
                <c:pt idx="24">
                  <c:v>10.4</c:v>
                </c:pt>
                <c:pt idx="25">
                  <c:v>10.5</c:v>
                </c:pt>
                <c:pt idx="26">
                  <c:v>10.6</c:v>
                </c:pt>
                <c:pt idx="27">
                  <c:v>10.7</c:v>
                </c:pt>
                <c:pt idx="28">
                  <c:v>10.8</c:v>
                </c:pt>
                <c:pt idx="29">
                  <c:v>10.9</c:v>
                </c:pt>
                <c:pt idx="30">
                  <c:v>11</c:v>
                </c:pt>
                <c:pt idx="31">
                  <c:v>11.1</c:v>
                </c:pt>
                <c:pt idx="32">
                  <c:v>11.2</c:v>
                </c:pt>
                <c:pt idx="33">
                  <c:v>11.3</c:v>
                </c:pt>
                <c:pt idx="34">
                  <c:v>11.4</c:v>
                </c:pt>
                <c:pt idx="35">
                  <c:v>11.5</c:v>
                </c:pt>
                <c:pt idx="36">
                  <c:v>11.6</c:v>
                </c:pt>
                <c:pt idx="37">
                  <c:v>11.7</c:v>
                </c:pt>
                <c:pt idx="38">
                  <c:v>11.8</c:v>
                </c:pt>
                <c:pt idx="39">
                  <c:v>11.9</c:v>
                </c:pt>
                <c:pt idx="40">
                  <c:v>12</c:v>
                </c:pt>
              </c:numCache>
            </c:numRef>
          </c:xVal>
          <c:yVal>
            <c:numRef>
              <c:f>'VG PNL'!$B$4:$B$44</c:f>
              <c:numCache>
                <c:formatCode>General</c:formatCode>
                <c:ptCount val="41"/>
                <c:pt idx="0">
                  <c:v>0.0</c:v>
                </c:pt>
                <c:pt idx="1">
                  <c:v>-0.0284999999999999</c:v>
                </c:pt>
                <c:pt idx="2">
                  <c:v>-0.0539999999999998</c:v>
                </c:pt>
                <c:pt idx="3">
                  <c:v>-0.0764999999999998</c:v>
                </c:pt>
                <c:pt idx="4">
                  <c:v>-0.0959999999999997</c:v>
                </c:pt>
                <c:pt idx="5">
                  <c:v>-0.1125</c:v>
                </c:pt>
                <c:pt idx="6">
                  <c:v>-0.126</c:v>
                </c:pt>
                <c:pt idx="7">
                  <c:v>-0.1365</c:v>
                </c:pt>
                <c:pt idx="8">
                  <c:v>-0.144</c:v>
                </c:pt>
                <c:pt idx="9">
                  <c:v>-0.1485</c:v>
                </c:pt>
                <c:pt idx="10">
                  <c:v>-0.15</c:v>
                </c:pt>
                <c:pt idx="11">
                  <c:v>-0.1485</c:v>
                </c:pt>
                <c:pt idx="12">
                  <c:v>-0.144</c:v>
                </c:pt>
                <c:pt idx="13">
                  <c:v>-0.1365</c:v>
                </c:pt>
                <c:pt idx="14">
                  <c:v>-0.126000000000001</c:v>
                </c:pt>
                <c:pt idx="15">
                  <c:v>-0.112500000000001</c:v>
                </c:pt>
                <c:pt idx="16">
                  <c:v>-0.096000000000001</c:v>
                </c:pt>
                <c:pt idx="17">
                  <c:v>-0.0765000000000013</c:v>
                </c:pt>
                <c:pt idx="18">
                  <c:v>-0.0540000000000015</c:v>
                </c:pt>
                <c:pt idx="19">
                  <c:v>-0.0285000000000018</c:v>
                </c:pt>
                <c:pt idx="20">
                  <c:v>-2.13162820728029E-15</c:v>
                </c:pt>
                <c:pt idx="21">
                  <c:v>0.0314999999999975</c:v>
                </c:pt>
                <c:pt idx="22">
                  <c:v>0.0659999999999972</c:v>
                </c:pt>
                <c:pt idx="23">
                  <c:v>0.103499999999997</c:v>
                </c:pt>
                <c:pt idx="24">
                  <c:v>0.143999999999996</c:v>
                </c:pt>
                <c:pt idx="25">
                  <c:v>0.187499999999996</c:v>
                </c:pt>
                <c:pt idx="26">
                  <c:v>0.233999999999996</c:v>
                </c:pt>
                <c:pt idx="27">
                  <c:v>0.283499999999995</c:v>
                </c:pt>
                <c:pt idx="28">
                  <c:v>0.335999999999995</c:v>
                </c:pt>
                <c:pt idx="29">
                  <c:v>0.391499999999994</c:v>
                </c:pt>
                <c:pt idx="30">
                  <c:v>0.449999999999994</c:v>
                </c:pt>
                <c:pt idx="31">
                  <c:v>0.511499999999993</c:v>
                </c:pt>
                <c:pt idx="32">
                  <c:v>0.575999999999993</c:v>
                </c:pt>
                <c:pt idx="33">
                  <c:v>0.643499999999992</c:v>
                </c:pt>
                <c:pt idx="34">
                  <c:v>0.713999999999991</c:v>
                </c:pt>
                <c:pt idx="35">
                  <c:v>0.787499999999991</c:v>
                </c:pt>
                <c:pt idx="36">
                  <c:v>0.86399999999999</c:v>
                </c:pt>
                <c:pt idx="37">
                  <c:v>0.943499999999989</c:v>
                </c:pt>
                <c:pt idx="38">
                  <c:v>1.025999999999989</c:v>
                </c:pt>
                <c:pt idx="39">
                  <c:v>1.111499999999988</c:v>
                </c:pt>
                <c:pt idx="40">
                  <c:v>1.199999999999987</c:v>
                </c:pt>
              </c:numCache>
            </c:numRef>
          </c:yVal>
          <c:smooth val="1"/>
        </c:ser>
        <c:ser>
          <c:idx val="1"/>
          <c:order val="1"/>
          <c:tx>
            <c:strRef>
              <c:f>'VG PNL'!$C$3</c:f>
              <c:strCache>
                <c:ptCount val="1"/>
                <c:pt idx="0">
                  <c:v>Vega (After Hedge)</c:v>
                </c:pt>
              </c:strCache>
            </c:strRef>
          </c:tx>
          <c:spPr>
            <a:ln>
              <a:solidFill>
                <a:srgbClr val="FF0000"/>
              </a:solidFill>
            </a:ln>
          </c:spPr>
          <c:marker>
            <c:symbol val="none"/>
          </c:marker>
          <c:xVal>
            <c:numRef>
              <c:f>'VG PNL'!$A$4:$A$44</c:f>
              <c:numCache>
                <c:formatCode>General</c:formatCode>
                <c:ptCount val="41"/>
                <c:pt idx="0">
                  <c:v>8.0</c:v>
                </c:pt>
                <c:pt idx="1">
                  <c:v>8.1</c:v>
                </c:pt>
                <c:pt idx="2">
                  <c:v>8.2</c:v>
                </c:pt>
                <c:pt idx="3">
                  <c:v>8.3</c:v>
                </c:pt>
                <c:pt idx="4">
                  <c:v>8.400000000000002</c:v>
                </c:pt>
                <c:pt idx="5">
                  <c:v>8.500000000000001</c:v>
                </c:pt>
                <c:pt idx="6">
                  <c:v>8.6</c:v>
                </c:pt>
                <c:pt idx="7">
                  <c:v>8.7</c:v>
                </c:pt>
                <c:pt idx="8">
                  <c:v>8.799999999999998</c:v>
                </c:pt>
                <c:pt idx="9">
                  <c:v>8.899999999999998</c:v>
                </c:pt>
                <c:pt idx="10">
                  <c:v>8.999999999999998</c:v>
                </c:pt>
                <c:pt idx="11">
                  <c:v>9.099999999999997</c:v>
                </c:pt>
                <c:pt idx="12">
                  <c:v>9.199999999999997</c:v>
                </c:pt>
                <c:pt idx="13">
                  <c:v>9.299999999999997</c:v>
                </c:pt>
                <c:pt idx="14">
                  <c:v>9.399999999999996</c:v>
                </c:pt>
                <c:pt idx="15">
                  <c:v>9.499999999999996</c:v>
                </c:pt>
                <c:pt idx="16">
                  <c:v>9.599999999999996</c:v>
                </c:pt>
                <c:pt idx="17">
                  <c:v>9.699999999999995</c:v>
                </c:pt>
                <c:pt idx="18">
                  <c:v>9.799999999999995</c:v>
                </c:pt>
                <c:pt idx="19">
                  <c:v>9.89999999999999</c:v>
                </c:pt>
                <c:pt idx="20">
                  <c:v>9.99999999999999</c:v>
                </c:pt>
                <c:pt idx="21">
                  <c:v>10.1</c:v>
                </c:pt>
                <c:pt idx="22">
                  <c:v>10.2</c:v>
                </c:pt>
                <c:pt idx="23">
                  <c:v>10.3</c:v>
                </c:pt>
                <c:pt idx="24">
                  <c:v>10.4</c:v>
                </c:pt>
                <c:pt idx="25">
                  <c:v>10.5</c:v>
                </c:pt>
                <c:pt idx="26">
                  <c:v>10.6</c:v>
                </c:pt>
                <c:pt idx="27">
                  <c:v>10.7</c:v>
                </c:pt>
                <c:pt idx="28">
                  <c:v>10.8</c:v>
                </c:pt>
                <c:pt idx="29">
                  <c:v>10.9</c:v>
                </c:pt>
                <c:pt idx="30">
                  <c:v>11</c:v>
                </c:pt>
                <c:pt idx="31">
                  <c:v>11.1</c:v>
                </c:pt>
                <c:pt idx="32">
                  <c:v>11.2</c:v>
                </c:pt>
                <c:pt idx="33">
                  <c:v>11.3</c:v>
                </c:pt>
                <c:pt idx="34">
                  <c:v>11.4</c:v>
                </c:pt>
                <c:pt idx="35">
                  <c:v>11.5</c:v>
                </c:pt>
                <c:pt idx="36">
                  <c:v>11.6</c:v>
                </c:pt>
                <c:pt idx="37">
                  <c:v>11.7</c:v>
                </c:pt>
                <c:pt idx="38">
                  <c:v>11.8</c:v>
                </c:pt>
                <c:pt idx="39">
                  <c:v>11.9</c:v>
                </c:pt>
                <c:pt idx="40">
                  <c:v>12</c:v>
                </c:pt>
              </c:numCache>
            </c:numRef>
          </c:xVal>
          <c:yVal>
            <c:numRef>
              <c:f>'VG PNL'!$C$4:$C$44</c:f>
              <c:numCache>
                <c:formatCode>General</c:formatCode>
                <c:ptCount val="41"/>
                <c:pt idx="0">
                  <c:v>0.6</c:v>
                </c:pt>
                <c:pt idx="1">
                  <c:v>0.5415</c:v>
                </c:pt>
                <c:pt idx="2">
                  <c:v>0.486</c:v>
                </c:pt>
                <c:pt idx="3">
                  <c:v>0.433500000000001</c:v>
                </c:pt>
                <c:pt idx="4">
                  <c:v>0.384000000000001</c:v>
                </c:pt>
                <c:pt idx="5">
                  <c:v>0.337500000000001</c:v>
                </c:pt>
                <c:pt idx="6">
                  <c:v>0.294000000000001</c:v>
                </c:pt>
                <c:pt idx="7">
                  <c:v>0.253500000000001</c:v>
                </c:pt>
                <c:pt idx="8">
                  <c:v>0.216000000000001</c:v>
                </c:pt>
                <c:pt idx="9">
                  <c:v>0.181500000000001</c:v>
                </c:pt>
                <c:pt idx="10">
                  <c:v>0.150000000000001</c:v>
                </c:pt>
                <c:pt idx="11">
                  <c:v>0.121500000000001</c:v>
                </c:pt>
                <c:pt idx="12">
                  <c:v>0.096000000000001</c:v>
                </c:pt>
                <c:pt idx="13">
                  <c:v>0.073500000000001</c:v>
                </c:pt>
                <c:pt idx="14">
                  <c:v>0.0540000000000009</c:v>
                </c:pt>
                <c:pt idx="15">
                  <c:v>0.0375000000000008</c:v>
                </c:pt>
                <c:pt idx="16">
                  <c:v>0.0240000000000007</c:v>
                </c:pt>
                <c:pt idx="17">
                  <c:v>0.0135000000000005</c:v>
                </c:pt>
                <c:pt idx="18">
                  <c:v>0.00600000000000038</c:v>
                </c:pt>
                <c:pt idx="19">
                  <c:v>0.0015000000000002</c:v>
                </c:pt>
                <c:pt idx="20">
                  <c:v>7.57306469012172E-30</c:v>
                </c:pt>
                <c:pt idx="21">
                  <c:v>0.00149999999999978</c:v>
                </c:pt>
                <c:pt idx="22">
                  <c:v>0.00599999999999953</c:v>
                </c:pt>
                <c:pt idx="23">
                  <c:v>0.0134999999999993</c:v>
                </c:pt>
                <c:pt idx="24">
                  <c:v>0.023999999999999</c:v>
                </c:pt>
                <c:pt idx="25">
                  <c:v>0.0374999999999987</c:v>
                </c:pt>
                <c:pt idx="26">
                  <c:v>0.0539999999999983</c:v>
                </c:pt>
                <c:pt idx="27">
                  <c:v>0.073499999999998</c:v>
                </c:pt>
                <c:pt idx="28">
                  <c:v>0.0959999999999976</c:v>
                </c:pt>
                <c:pt idx="29">
                  <c:v>0.121499999999997</c:v>
                </c:pt>
                <c:pt idx="30">
                  <c:v>0.149999999999997</c:v>
                </c:pt>
                <c:pt idx="31">
                  <c:v>0.181499999999996</c:v>
                </c:pt>
                <c:pt idx="32">
                  <c:v>0.215999999999996</c:v>
                </c:pt>
                <c:pt idx="33">
                  <c:v>0.253499999999995</c:v>
                </c:pt>
                <c:pt idx="34">
                  <c:v>0.293999999999995</c:v>
                </c:pt>
                <c:pt idx="35">
                  <c:v>0.337499999999994</c:v>
                </c:pt>
                <c:pt idx="36">
                  <c:v>0.383999999999994</c:v>
                </c:pt>
                <c:pt idx="37">
                  <c:v>0.433499999999993</c:v>
                </c:pt>
                <c:pt idx="38">
                  <c:v>0.485999999999993</c:v>
                </c:pt>
                <c:pt idx="39">
                  <c:v>0.541499999999992</c:v>
                </c:pt>
                <c:pt idx="40">
                  <c:v>0.599999999999991</c:v>
                </c:pt>
              </c:numCache>
            </c:numRef>
          </c:yVal>
          <c:smooth val="1"/>
        </c:ser>
        <c:dLbls>
          <c:showLegendKey val="0"/>
          <c:showVal val="0"/>
          <c:showCatName val="0"/>
          <c:showSerName val="0"/>
          <c:showPercent val="0"/>
          <c:showBubbleSize val="0"/>
        </c:dLbls>
        <c:axId val="-2012647672"/>
        <c:axId val="-2013262776"/>
      </c:scatterChart>
      <c:valAx>
        <c:axId val="-2012647672"/>
        <c:scaling>
          <c:orientation val="minMax"/>
          <c:max val="12.0"/>
          <c:min val="8.0"/>
        </c:scaling>
        <c:delete val="0"/>
        <c:axPos val="b"/>
        <c:title>
          <c:tx>
            <c:rich>
              <a:bodyPr/>
              <a:lstStyle/>
              <a:p>
                <a:pPr>
                  <a:defRPr/>
                </a:pPr>
                <a:r>
                  <a:rPr lang="en-US"/>
                  <a:t>Volatility (%)</a:t>
                </a:r>
              </a:p>
            </c:rich>
          </c:tx>
          <c:layout/>
          <c:overlay val="0"/>
        </c:title>
        <c:numFmt formatCode="General" sourceLinked="1"/>
        <c:majorTickMark val="out"/>
        <c:minorTickMark val="none"/>
        <c:tickLblPos val="nextTo"/>
        <c:crossAx val="-2013262776"/>
        <c:crosses val="autoZero"/>
        <c:crossBetween val="midCat"/>
      </c:valAx>
      <c:valAx>
        <c:axId val="-2013262776"/>
        <c:scaling>
          <c:orientation val="minMax"/>
        </c:scaling>
        <c:delete val="0"/>
        <c:axPos val="l"/>
        <c:majorGridlines/>
        <c:title>
          <c:tx>
            <c:rich>
              <a:bodyPr rot="-5400000" vert="horz"/>
              <a:lstStyle/>
              <a:p>
                <a:pPr>
                  <a:defRPr/>
                </a:pPr>
                <a:r>
                  <a:rPr lang="en-US"/>
                  <a:t>PN L Due to Volatility</a:t>
                </a:r>
                <a:r>
                  <a:rPr lang="en-US" baseline="0"/>
                  <a:t> Move ($)</a:t>
                </a:r>
                <a:endParaRPr lang="en-US"/>
              </a:p>
            </c:rich>
          </c:tx>
          <c:layout/>
          <c:overlay val="0"/>
        </c:title>
        <c:numFmt formatCode="General" sourceLinked="1"/>
        <c:majorTickMark val="out"/>
        <c:minorTickMark val="none"/>
        <c:tickLblPos val="nextTo"/>
        <c:crossAx val="-2012647672"/>
        <c:crosses val="autoZero"/>
        <c:crossBetween val="midCat"/>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Vega DSpot vs</a:t>
            </a:r>
            <a:r>
              <a:rPr lang="en-US" baseline="0"/>
              <a:t> Strike for Vanilla Options</a:t>
            </a:r>
            <a:endParaRPr lang="en-US"/>
          </a:p>
        </c:rich>
      </c:tx>
      <c:layout/>
      <c:overlay val="0"/>
    </c:title>
    <c:autoTitleDeleted val="0"/>
    <c:plotArea>
      <c:layout/>
      <c:scatterChart>
        <c:scatterStyle val="smoothMarker"/>
        <c:varyColors val="0"/>
        <c:ser>
          <c:idx val="0"/>
          <c:order val="0"/>
          <c:tx>
            <c:strRef>
              <c:f>'Vega DSpot'!$B$2</c:f>
              <c:strCache>
                <c:ptCount val="1"/>
                <c:pt idx="0">
                  <c:v>Vega Dspot</c:v>
                </c:pt>
              </c:strCache>
            </c:strRef>
          </c:tx>
          <c:spPr>
            <a:ln>
              <a:solidFill>
                <a:srgbClr val="3366FF"/>
              </a:solidFill>
            </a:ln>
          </c:spPr>
          <c:marker>
            <c:symbol val="none"/>
          </c:marker>
          <c:xVal>
            <c:numRef>
              <c:f>'Vega DSpot'!$A$3:$A$102</c:f>
              <c:numCache>
                <c:formatCode>General</c:formatCode>
                <c:ptCount val="100"/>
                <c:pt idx="0">
                  <c:v>0.753638316443764</c:v>
                </c:pt>
                <c:pt idx="1">
                  <c:v>0.759428802551861</c:v>
                </c:pt>
                <c:pt idx="2">
                  <c:v>0.765219288659958</c:v>
                </c:pt>
                <c:pt idx="3">
                  <c:v>0.771009774768055</c:v>
                </c:pt>
                <c:pt idx="4">
                  <c:v>0.776800260876151</c:v>
                </c:pt>
                <c:pt idx="5">
                  <c:v>0.782590746984248</c:v>
                </c:pt>
                <c:pt idx="6">
                  <c:v>0.788381233092345</c:v>
                </c:pt>
                <c:pt idx="7">
                  <c:v>0.794171719200442</c:v>
                </c:pt>
                <c:pt idx="8">
                  <c:v>0.799962205308538</c:v>
                </c:pt>
                <c:pt idx="9">
                  <c:v>0.805752691416635</c:v>
                </c:pt>
                <c:pt idx="10">
                  <c:v>0.811543177524732</c:v>
                </c:pt>
                <c:pt idx="11">
                  <c:v>0.817333663632829</c:v>
                </c:pt>
                <c:pt idx="12">
                  <c:v>0.823124149740925</c:v>
                </c:pt>
                <c:pt idx="13">
                  <c:v>0.828914635849022</c:v>
                </c:pt>
                <c:pt idx="14">
                  <c:v>0.834705121957119</c:v>
                </c:pt>
                <c:pt idx="15">
                  <c:v>0.840495608065216</c:v>
                </c:pt>
                <c:pt idx="16">
                  <c:v>0.846286094173312</c:v>
                </c:pt>
                <c:pt idx="17">
                  <c:v>0.852076580281409</c:v>
                </c:pt>
                <c:pt idx="18">
                  <c:v>0.857867066389506</c:v>
                </c:pt>
                <c:pt idx="19">
                  <c:v>0.863657552497603</c:v>
                </c:pt>
                <c:pt idx="20">
                  <c:v>0.8694480386057</c:v>
                </c:pt>
                <c:pt idx="21">
                  <c:v>0.875238524713796</c:v>
                </c:pt>
                <c:pt idx="22">
                  <c:v>0.881029010821893</c:v>
                </c:pt>
                <c:pt idx="23">
                  <c:v>0.88681949692999</c:v>
                </c:pt>
                <c:pt idx="24">
                  <c:v>0.892609983038087</c:v>
                </c:pt>
                <c:pt idx="25">
                  <c:v>0.898400469146183</c:v>
                </c:pt>
                <c:pt idx="26">
                  <c:v>0.90419095525428</c:v>
                </c:pt>
                <c:pt idx="27">
                  <c:v>0.909981441362377</c:v>
                </c:pt>
                <c:pt idx="28">
                  <c:v>0.915771927470474</c:v>
                </c:pt>
                <c:pt idx="29">
                  <c:v>0.92156241357857</c:v>
                </c:pt>
                <c:pt idx="30">
                  <c:v>0.927352899686667</c:v>
                </c:pt>
                <c:pt idx="31">
                  <c:v>0.933143385794764</c:v>
                </c:pt>
                <c:pt idx="32">
                  <c:v>0.938933871902861</c:v>
                </c:pt>
                <c:pt idx="33">
                  <c:v>0.944724358010957</c:v>
                </c:pt>
                <c:pt idx="34">
                  <c:v>0.950514844119054</c:v>
                </c:pt>
                <c:pt idx="35">
                  <c:v>0.956305330227151</c:v>
                </c:pt>
                <c:pt idx="36">
                  <c:v>0.962095816335248</c:v>
                </c:pt>
                <c:pt idx="37">
                  <c:v>0.967886302443344</c:v>
                </c:pt>
                <c:pt idx="38">
                  <c:v>0.973676788551441</c:v>
                </c:pt>
                <c:pt idx="39">
                  <c:v>0.979467274659538</c:v>
                </c:pt>
                <c:pt idx="40">
                  <c:v>0.985257760767635</c:v>
                </c:pt>
                <c:pt idx="41">
                  <c:v>0.991048246875731</c:v>
                </c:pt>
                <c:pt idx="42">
                  <c:v>0.996838732983828</c:v>
                </c:pt>
                <c:pt idx="43">
                  <c:v>1.00262921909192</c:v>
                </c:pt>
                <c:pt idx="44">
                  <c:v>1.00841970520002</c:v>
                </c:pt>
                <c:pt idx="45">
                  <c:v>1.01421019130811</c:v>
                </c:pt>
                <c:pt idx="46">
                  <c:v>1.02000067741621</c:v>
                </c:pt>
                <c:pt idx="47">
                  <c:v>1.02579116352431</c:v>
                </c:pt>
                <c:pt idx="48">
                  <c:v>1.0315816496324</c:v>
                </c:pt>
                <c:pt idx="49">
                  <c:v>1.0373721357405</c:v>
                </c:pt>
                <c:pt idx="50">
                  <c:v>1.0431626218486</c:v>
                </c:pt>
                <c:pt idx="51">
                  <c:v>1.04895310795669</c:v>
                </c:pt>
                <c:pt idx="52">
                  <c:v>1.05474359406479</c:v>
                </c:pt>
                <c:pt idx="53">
                  <c:v>1.06053408017289</c:v>
                </c:pt>
                <c:pt idx="54">
                  <c:v>1.06632456628098</c:v>
                </c:pt>
                <c:pt idx="55">
                  <c:v>1.07211505238908</c:v>
                </c:pt>
                <c:pt idx="56">
                  <c:v>1.07790553849718</c:v>
                </c:pt>
                <c:pt idx="57">
                  <c:v>1.08369602460528</c:v>
                </c:pt>
                <c:pt idx="58">
                  <c:v>1.08948651071337</c:v>
                </c:pt>
                <c:pt idx="59">
                  <c:v>1.09527699682147</c:v>
                </c:pt>
                <c:pt idx="60">
                  <c:v>1.10106748292957</c:v>
                </c:pt>
                <c:pt idx="61">
                  <c:v>1.10685796903766</c:v>
                </c:pt>
                <c:pt idx="62">
                  <c:v>1.11264845514576</c:v>
                </c:pt>
                <c:pt idx="63">
                  <c:v>1.11843894125386</c:v>
                </c:pt>
                <c:pt idx="64">
                  <c:v>1.12422942736195</c:v>
                </c:pt>
                <c:pt idx="65">
                  <c:v>1.13001991347005</c:v>
                </c:pt>
                <c:pt idx="66">
                  <c:v>1.13581039957815</c:v>
                </c:pt>
                <c:pt idx="67">
                  <c:v>1.14160088568624</c:v>
                </c:pt>
                <c:pt idx="68">
                  <c:v>1.14739137179434</c:v>
                </c:pt>
                <c:pt idx="69">
                  <c:v>1.15318185790244</c:v>
                </c:pt>
                <c:pt idx="70">
                  <c:v>1.15897234401053</c:v>
                </c:pt>
                <c:pt idx="71">
                  <c:v>1.16476283011863</c:v>
                </c:pt>
                <c:pt idx="72">
                  <c:v>1.17055331622673</c:v>
                </c:pt>
                <c:pt idx="73">
                  <c:v>1.17634380233482</c:v>
                </c:pt>
                <c:pt idx="74">
                  <c:v>1.18213428844292</c:v>
                </c:pt>
                <c:pt idx="75">
                  <c:v>1.18792477455102</c:v>
                </c:pt>
                <c:pt idx="76">
                  <c:v>1.19371526065911</c:v>
                </c:pt>
                <c:pt idx="77">
                  <c:v>1.19950574676721</c:v>
                </c:pt>
                <c:pt idx="78">
                  <c:v>1.20529623287531</c:v>
                </c:pt>
                <c:pt idx="79">
                  <c:v>1.2110867189834</c:v>
                </c:pt>
                <c:pt idx="80">
                  <c:v>1.2168772050915</c:v>
                </c:pt>
                <c:pt idx="81">
                  <c:v>1.2226676911996</c:v>
                </c:pt>
                <c:pt idx="82">
                  <c:v>1.22845817730769</c:v>
                </c:pt>
                <c:pt idx="83">
                  <c:v>1.23424866341579</c:v>
                </c:pt>
                <c:pt idx="84">
                  <c:v>1.24003914952389</c:v>
                </c:pt>
                <c:pt idx="85">
                  <c:v>1.24582963563198</c:v>
                </c:pt>
                <c:pt idx="86">
                  <c:v>1.25162012174008</c:v>
                </c:pt>
                <c:pt idx="87">
                  <c:v>1.25741060784818</c:v>
                </c:pt>
                <c:pt idx="88">
                  <c:v>1.26320109395627</c:v>
                </c:pt>
                <c:pt idx="89">
                  <c:v>1.26899158006437</c:v>
                </c:pt>
                <c:pt idx="90">
                  <c:v>1.27478206617247</c:v>
                </c:pt>
                <c:pt idx="91">
                  <c:v>1.28057255228057</c:v>
                </c:pt>
                <c:pt idx="92">
                  <c:v>1.28636303838866</c:v>
                </c:pt>
                <c:pt idx="93">
                  <c:v>1.29215352449676</c:v>
                </c:pt>
                <c:pt idx="94">
                  <c:v>1.29794401060486</c:v>
                </c:pt>
                <c:pt idx="95">
                  <c:v>1.30373449671295</c:v>
                </c:pt>
                <c:pt idx="96">
                  <c:v>1.30952498282105</c:v>
                </c:pt>
                <c:pt idx="97">
                  <c:v>1.31531546892915</c:v>
                </c:pt>
                <c:pt idx="98">
                  <c:v>1.32110595503724</c:v>
                </c:pt>
                <c:pt idx="99">
                  <c:v>1.32689644114534</c:v>
                </c:pt>
              </c:numCache>
            </c:numRef>
          </c:xVal>
          <c:yVal>
            <c:numRef>
              <c:f>'Vega DSpot'!$B$3:$B$102</c:f>
              <c:numCache>
                <c:formatCode>General</c:formatCode>
                <c:ptCount val="100"/>
                <c:pt idx="0">
                  <c:v>-0.00460331280815455</c:v>
                </c:pt>
                <c:pt idx="1">
                  <c:v>-0.00688977685864779</c:v>
                </c:pt>
                <c:pt idx="2">
                  <c:v>-0.0101540774274877</c:v>
                </c:pt>
                <c:pt idx="3">
                  <c:v>-0.0147400305757991</c:v>
                </c:pt>
                <c:pt idx="4">
                  <c:v>-0.0210812447988314</c:v>
                </c:pt>
                <c:pt idx="5">
                  <c:v>-0.0297130228354264</c:v>
                </c:pt>
                <c:pt idx="6">
                  <c:v>-0.0412817699520104</c:v>
                </c:pt>
                <c:pt idx="7">
                  <c:v>-0.0565502088203592</c:v>
                </c:pt>
                <c:pt idx="8">
                  <c:v>-0.0763964912098877</c:v>
                </c:pt>
                <c:pt idx="9">
                  <c:v>-0.101805211999875</c:v>
                </c:pt>
                <c:pt idx="10">
                  <c:v>-0.133848418713462</c:v>
                </c:pt>
                <c:pt idx="11">
                  <c:v>-0.173655009623029</c:v>
                </c:pt>
                <c:pt idx="12">
                  <c:v>-0.222367450654938</c:v>
                </c:pt>
                <c:pt idx="13">
                  <c:v>-0.281085519742924</c:v>
                </c:pt>
                <c:pt idx="14">
                  <c:v>-0.350797784217163</c:v>
                </c:pt>
                <c:pt idx="15">
                  <c:v>-0.432302680019747</c:v>
                </c:pt>
                <c:pt idx="16">
                  <c:v>-0.526122309694992</c:v>
                </c:pt>
                <c:pt idx="17">
                  <c:v>-0.632413302991772</c:v>
                </c:pt>
                <c:pt idx="18">
                  <c:v>-0.750880166580942</c:v>
                </c:pt>
                <c:pt idx="19">
                  <c:v>-0.880697359700016</c:v>
                </c:pt>
                <c:pt idx="20">
                  <c:v>-1.02044675063937</c:v>
                </c:pt>
                <c:pt idx="21">
                  <c:v>-1.16807703828734</c:v>
                </c:pt>
                <c:pt idx="22">
                  <c:v>-1.32089110312733</c:v>
                </c:pt>
                <c:pt idx="23">
                  <c:v>-1.47556607018581</c:v>
                </c:pt>
                <c:pt idx="24">
                  <c:v>-1.62820916272427</c:v>
                </c:pt>
                <c:pt idx="25">
                  <c:v>-1.77445029460786</c:v>
                </c:pt>
                <c:pt idx="26">
                  <c:v>-1.90956993434077</c:v>
                </c:pt>
                <c:pt idx="27">
                  <c:v>-2.02865825558805</c:v>
                </c:pt>
                <c:pt idx="28">
                  <c:v>-2.12679917044759</c:v>
                </c:pt>
                <c:pt idx="29">
                  <c:v>-2.19927072779652</c:v>
                </c:pt>
                <c:pt idx="30">
                  <c:v>-2.24175173842516</c:v>
                </c:pt>
                <c:pt idx="31">
                  <c:v>-2.25052351325943</c:v>
                </c:pt>
                <c:pt idx="32">
                  <c:v>-2.2226553719705</c:v>
                </c:pt>
                <c:pt idx="33">
                  <c:v>-2.156163135501179</c:v>
                </c:pt>
                <c:pt idx="34">
                  <c:v>-2.05013113107527</c:v>
                </c:pt>
                <c:pt idx="35">
                  <c:v>-1.90479022107753</c:v>
                </c:pt>
                <c:pt idx="36">
                  <c:v>-1.72154687286429</c:v>
                </c:pt>
                <c:pt idx="37">
                  <c:v>-1.50296112784081</c:v>
                </c:pt>
                <c:pt idx="38">
                  <c:v>-1.25267429455677</c:v>
                </c:pt>
                <c:pt idx="39">
                  <c:v>-0.9752900659582</c:v>
                </c:pt>
                <c:pt idx="40">
                  <c:v>-0.676215343670405</c:v>
                </c:pt>
                <c:pt idx="41">
                  <c:v>-0.361469169767592</c:v>
                </c:pt>
                <c:pt idx="42">
                  <c:v>-0.0374696907576299</c:v>
                </c:pt>
                <c:pt idx="43">
                  <c:v>0.289190068643585</c:v>
                </c:pt>
                <c:pt idx="44">
                  <c:v>0.611966685397646</c:v>
                </c:pt>
                <c:pt idx="45">
                  <c:v>0.924580640739858</c:v>
                </c:pt>
                <c:pt idx="46">
                  <c:v>1.22121110864459</c:v>
                </c:pt>
                <c:pt idx="47">
                  <c:v>1.49666346332399</c:v>
                </c:pt>
                <c:pt idx="48">
                  <c:v>1.74650364750506</c:v>
                </c:pt>
                <c:pt idx="49">
                  <c:v>1.96715564114796</c:v>
                </c:pt>
                <c:pt idx="50">
                  <c:v>2.15596040879437</c:v>
                </c:pt>
                <c:pt idx="51">
                  <c:v>2.31119674608579</c:v>
                </c:pt>
                <c:pt idx="52">
                  <c:v>2.43206627556197</c:v>
                </c:pt>
                <c:pt idx="53">
                  <c:v>2.518646369387699</c:v>
                </c:pt>
                <c:pt idx="54">
                  <c:v>2.57181594272945</c:v>
                </c:pt>
                <c:pt idx="55">
                  <c:v>2.5931598373792</c:v>
                </c:pt>
                <c:pt idx="56">
                  <c:v>2.58485790140802</c:v>
                </c:pt>
                <c:pt idx="57">
                  <c:v>2.54956489219429</c:v>
                </c:pt>
                <c:pt idx="58">
                  <c:v>2.49028703220591</c:v>
                </c:pt>
                <c:pt idx="59">
                  <c:v>2.41026048858797</c:v>
                </c:pt>
                <c:pt idx="60">
                  <c:v>2.312836295729889</c:v>
                </c:pt>
                <c:pt idx="61">
                  <c:v>2.20137536363379</c:v>
                </c:pt>
                <c:pt idx="62">
                  <c:v>2.07915628067517</c:v>
                </c:pt>
                <c:pt idx="63">
                  <c:v>1.94929768661838</c:v>
                </c:pt>
                <c:pt idx="64">
                  <c:v>1.81469611095247</c:v>
                </c:pt>
                <c:pt idx="65">
                  <c:v>1.67797938171114</c:v>
                </c:pt>
                <c:pt idx="66">
                  <c:v>1.54147503810216</c:v>
                </c:pt>
                <c:pt idx="67">
                  <c:v>1.4071926424667</c:v>
                </c:pt>
                <c:pt idx="68">
                  <c:v>1.27681848860569</c:v>
                </c:pt>
                <c:pt idx="69">
                  <c:v>1.1517209409749</c:v>
                </c:pt>
                <c:pt idx="70">
                  <c:v>1.0329645021535</c:v>
                </c:pt>
                <c:pt idx="71">
                  <c:v>0.921330678869281</c:v>
                </c:pt>
                <c:pt idx="72">
                  <c:v>0.817343780927185</c:v>
                </c:pt>
                <c:pt idx="73">
                  <c:v>0.721299922704678</c:v>
                </c:pt>
                <c:pt idx="74">
                  <c:v>0.633297683189093</c:v>
                </c:pt>
                <c:pt idx="75">
                  <c:v>0.553269099149572</c:v>
                </c:pt>
                <c:pt idx="76">
                  <c:v>0.481009900064255</c:v>
                </c:pt>
                <c:pt idx="77">
                  <c:v>0.416208128691209</c:v>
                </c:pt>
                <c:pt idx="78">
                  <c:v>0.358470516338554</c:v>
                </c:pt>
                <c:pt idx="79">
                  <c:v>0.307346188512004</c:v>
                </c:pt>
                <c:pt idx="80">
                  <c:v>0.262347458914241</c:v>
                </c:pt>
                <c:pt idx="81">
                  <c:v>0.22296762458759</c:v>
                </c:pt>
                <c:pt idx="82">
                  <c:v>0.18869580103914</c:v>
                </c:pt>
                <c:pt idx="83">
                  <c:v>0.159028934064086</c:v>
                </c:pt>
                <c:pt idx="84">
                  <c:v>0.13348119643941</c:v>
                </c:pt>
                <c:pt idx="85">
                  <c:v>0.111591025362229</c:v>
                </c:pt>
                <c:pt idx="86">
                  <c:v>0.0929260837047936</c:v>
                </c:pt>
                <c:pt idx="87">
                  <c:v>0.0770864382734044</c:v>
                </c:pt>
                <c:pt idx="88">
                  <c:v>0.0637062447767379</c:v>
                </c:pt>
                <c:pt idx="89">
                  <c:v>0.0524542154171643</c:v>
                </c:pt>
                <c:pt idx="90">
                  <c:v>0.0430331239058978</c:v>
                </c:pt>
                <c:pt idx="91">
                  <c:v>0.0351785768815847</c:v>
                </c:pt>
                <c:pt idx="92">
                  <c:v>0.0286572523809961</c:v>
                </c:pt>
                <c:pt idx="93">
                  <c:v>0.0232647769409866</c:v>
                </c:pt>
                <c:pt idx="94">
                  <c:v>0.0188233844705128</c:v>
                </c:pt>
                <c:pt idx="95">
                  <c:v>0.0151794732259849</c:v>
                </c:pt>
                <c:pt idx="96">
                  <c:v>0.0122011527222133</c:v>
                </c:pt>
                <c:pt idx="97">
                  <c:v>0.00977585062406468</c:v>
                </c:pt>
                <c:pt idx="98">
                  <c:v>0.00780803076875198</c:v>
                </c:pt>
                <c:pt idx="99">
                  <c:v>0.00621705747834406</c:v>
                </c:pt>
              </c:numCache>
            </c:numRef>
          </c:yVal>
          <c:smooth val="1"/>
        </c:ser>
        <c:dLbls>
          <c:showLegendKey val="0"/>
          <c:showVal val="0"/>
          <c:showCatName val="0"/>
          <c:showSerName val="0"/>
          <c:showPercent val="0"/>
          <c:showBubbleSize val="0"/>
        </c:dLbls>
        <c:axId val="2039247336"/>
        <c:axId val="2039097064"/>
      </c:scatterChart>
      <c:valAx>
        <c:axId val="2039247336"/>
        <c:scaling>
          <c:orientation val="minMax"/>
          <c:min val="0.7"/>
        </c:scaling>
        <c:delete val="0"/>
        <c:axPos val="b"/>
        <c:title>
          <c:tx>
            <c:rich>
              <a:bodyPr/>
              <a:lstStyle/>
              <a:p>
                <a:pPr>
                  <a:defRPr/>
                </a:pPr>
                <a:r>
                  <a:rPr lang="en-US"/>
                  <a:t>Option</a:t>
                </a:r>
                <a:r>
                  <a:rPr lang="en-US" baseline="0"/>
                  <a:t> Strike (ATM=1)</a:t>
                </a:r>
                <a:endParaRPr lang="en-US"/>
              </a:p>
            </c:rich>
          </c:tx>
          <c:layout/>
          <c:overlay val="0"/>
        </c:title>
        <c:numFmt formatCode="General" sourceLinked="1"/>
        <c:majorTickMark val="out"/>
        <c:minorTickMark val="none"/>
        <c:tickLblPos val="nextTo"/>
        <c:crossAx val="2039097064"/>
        <c:crosses val="autoZero"/>
        <c:crossBetween val="midCat"/>
      </c:valAx>
      <c:valAx>
        <c:axId val="2039097064"/>
        <c:scaling>
          <c:orientation val="minMax"/>
        </c:scaling>
        <c:delete val="0"/>
        <c:axPos val="l"/>
        <c:majorGridlines/>
        <c:title>
          <c:tx>
            <c:rich>
              <a:bodyPr rot="-5400000" vert="horz"/>
              <a:lstStyle/>
              <a:p>
                <a:pPr>
                  <a:defRPr/>
                </a:pPr>
                <a:r>
                  <a:rPr lang="en-US"/>
                  <a:t>Vega</a:t>
                </a:r>
                <a:r>
                  <a:rPr lang="en-US" baseline="0"/>
                  <a:t> DSpot</a:t>
                </a:r>
                <a:endParaRPr lang="en-US"/>
              </a:p>
            </c:rich>
          </c:tx>
          <c:layout/>
          <c:overlay val="0"/>
        </c:title>
        <c:numFmt formatCode="General" sourceLinked="1"/>
        <c:majorTickMark val="out"/>
        <c:minorTickMark val="none"/>
        <c:tickLblPos val="nextTo"/>
        <c:crossAx val="2039247336"/>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Implied Volatility vs Strike Under a Sticky Delta Model (Spot up</a:t>
            </a:r>
            <a:r>
              <a:rPr lang="en-US" baseline="0"/>
              <a:t> 5%)</a:t>
            </a:r>
            <a:endParaRPr lang="en-US"/>
          </a:p>
        </c:rich>
      </c:tx>
      <c:layout/>
      <c:overlay val="0"/>
    </c:title>
    <c:autoTitleDeleted val="0"/>
    <c:plotArea>
      <c:layout/>
      <c:scatterChart>
        <c:scatterStyle val="smoothMarker"/>
        <c:varyColors val="0"/>
        <c:ser>
          <c:idx val="0"/>
          <c:order val="0"/>
          <c:tx>
            <c:v>Vol (Spot=1)</c:v>
          </c:tx>
          <c:spPr>
            <a:ln>
              <a:solidFill>
                <a:srgbClr val="0000FF"/>
              </a:solidFill>
            </a:ln>
          </c:spPr>
          <c:marker>
            <c:symbol val="none"/>
          </c:marker>
          <c:xVal>
            <c:numRef>
              <c:f>'Implied Vol vs Spot'!$A$5:$A$50</c:f>
              <c:numCache>
                <c:formatCode>General</c:formatCode>
                <c:ptCount val="46"/>
                <c:pt idx="0">
                  <c:v>0.8</c:v>
                </c:pt>
                <c:pt idx="1">
                  <c:v>0.81</c:v>
                </c:pt>
                <c:pt idx="2">
                  <c:v>0.82</c:v>
                </c:pt>
                <c:pt idx="3">
                  <c:v>0.83</c:v>
                </c:pt>
                <c:pt idx="4">
                  <c:v>0.84</c:v>
                </c:pt>
                <c:pt idx="5">
                  <c:v>0.85</c:v>
                </c:pt>
                <c:pt idx="6">
                  <c:v>0.86</c:v>
                </c:pt>
                <c:pt idx="7">
                  <c:v>0.87</c:v>
                </c:pt>
                <c:pt idx="8">
                  <c:v>0.88</c:v>
                </c:pt>
                <c:pt idx="9">
                  <c:v>0.89</c:v>
                </c:pt>
                <c:pt idx="10">
                  <c:v>0.9</c:v>
                </c:pt>
                <c:pt idx="11">
                  <c:v>0.91</c:v>
                </c:pt>
                <c:pt idx="12">
                  <c:v>0.92</c:v>
                </c:pt>
                <c:pt idx="13">
                  <c:v>0.93</c:v>
                </c:pt>
                <c:pt idx="14">
                  <c:v>0.94</c:v>
                </c:pt>
                <c:pt idx="15">
                  <c:v>0.95</c:v>
                </c:pt>
                <c:pt idx="16">
                  <c:v>0.96</c:v>
                </c:pt>
                <c:pt idx="17">
                  <c:v>0.97</c:v>
                </c:pt>
                <c:pt idx="18">
                  <c:v>0.98</c:v>
                </c:pt>
                <c:pt idx="19">
                  <c:v>0.99</c:v>
                </c:pt>
                <c:pt idx="20">
                  <c:v>1.0</c:v>
                </c:pt>
                <c:pt idx="21">
                  <c:v>1.01</c:v>
                </c:pt>
                <c:pt idx="22">
                  <c:v>1.02</c:v>
                </c:pt>
                <c:pt idx="23">
                  <c:v>1.03</c:v>
                </c:pt>
                <c:pt idx="24">
                  <c:v>1.04</c:v>
                </c:pt>
                <c:pt idx="25">
                  <c:v>1.05</c:v>
                </c:pt>
                <c:pt idx="26">
                  <c:v>1.06</c:v>
                </c:pt>
                <c:pt idx="27">
                  <c:v>1.07</c:v>
                </c:pt>
                <c:pt idx="28">
                  <c:v>1.08</c:v>
                </c:pt>
                <c:pt idx="29">
                  <c:v>1.09</c:v>
                </c:pt>
                <c:pt idx="30">
                  <c:v>1.1</c:v>
                </c:pt>
                <c:pt idx="31">
                  <c:v>1.11</c:v>
                </c:pt>
                <c:pt idx="32">
                  <c:v>1.12</c:v>
                </c:pt>
                <c:pt idx="33">
                  <c:v>1.13</c:v>
                </c:pt>
                <c:pt idx="34">
                  <c:v>1.14</c:v>
                </c:pt>
                <c:pt idx="35">
                  <c:v>1.15</c:v>
                </c:pt>
                <c:pt idx="36">
                  <c:v>1.16</c:v>
                </c:pt>
                <c:pt idx="37">
                  <c:v>1.17</c:v>
                </c:pt>
                <c:pt idx="38">
                  <c:v>1.18</c:v>
                </c:pt>
                <c:pt idx="39">
                  <c:v>1.19</c:v>
                </c:pt>
                <c:pt idx="40">
                  <c:v>1.2</c:v>
                </c:pt>
                <c:pt idx="41">
                  <c:v>1.21</c:v>
                </c:pt>
                <c:pt idx="42">
                  <c:v>1.22</c:v>
                </c:pt>
                <c:pt idx="43">
                  <c:v>1.23</c:v>
                </c:pt>
                <c:pt idx="44">
                  <c:v>1.24</c:v>
                </c:pt>
                <c:pt idx="45">
                  <c:v>1.25</c:v>
                </c:pt>
              </c:numCache>
            </c:numRef>
          </c:xVal>
          <c:yVal>
            <c:numRef>
              <c:f>'Implied Vol vs Spot'!$D$5:$D$50</c:f>
              <c:numCache>
                <c:formatCode>General</c:formatCode>
                <c:ptCount val="46"/>
                <c:pt idx="0">
                  <c:v>0.0873299673371874</c:v>
                </c:pt>
                <c:pt idx="1">
                  <c:v>0.0868311766290052</c:v>
                </c:pt>
                <c:pt idx="2">
                  <c:v>0.086285977796722</c:v>
                </c:pt>
                <c:pt idx="3">
                  <c:v>0.0856942067809547</c:v>
                </c:pt>
                <c:pt idx="4">
                  <c:v>0.0850562139239497</c:v>
                </c:pt>
                <c:pt idx="5">
                  <c:v>0.0843728709996314</c:v>
                </c:pt>
                <c:pt idx="6">
                  <c:v>0.0836455665282999</c:v>
                </c:pt>
                <c:pt idx="7">
                  <c:v>0.0828761896794601</c:v>
                </c:pt>
                <c:pt idx="8">
                  <c:v>0.082067103447332</c:v>
                </c:pt>
                <c:pt idx="9">
                  <c:v>0.0812211081186194</c:v>
                </c:pt>
                <c:pt idx="10">
                  <c:v>0.0803413963283717</c:v>
                </c:pt>
                <c:pt idx="11">
                  <c:v>0.0794315012085887</c:v>
                </c:pt>
                <c:pt idx="12">
                  <c:v>0.0784952392711906</c:v>
                </c:pt>
                <c:pt idx="13">
                  <c:v>0.0775366497317874</c:v>
                </c:pt>
                <c:pt idx="14">
                  <c:v>0.0765599319767718</c:v>
                </c:pt>
                <c:pt idx="15">
                  <c:v>0.0755693828101817</c:v>
                </c:pt>
                <c:pt idx="16">
                  <c:v>0.0745693349974951</c:v>
                </c:pt>
                <c:pt idx="17">
                  <c:v>0.0735640984616267</c:v>
                </c:pt>
                <c:pt idx="18">
                  <c:v>0.0725579052932651</c:v>
                </c:pt>
                <c:pt idx="19">
                  <c:v>0.0715548595248206</c:v>
                </c:pt>
                <c:pt idx="20">
                  <c:v>0.0705588923955538</c:v>
                </c:pt>
                <c:pt idx="21">
                  <c:v>0.0695737236147751</c:v>
                </c:pt>
                <c:pt idx="22">
                  <c:v>0.0686028289187721</c:v>
                </c:pt>
                <c:pt idx="23">
                  <c:v>0.0676494140221007</c:v>
                </c:pt>
                <c:pt idx="24">
                  <c:v>0.0667163948900995</c:v>
                </c:pt>
                <c:pt idx="25">
                  <c:v>0.0658063841102885</c:v>
                </c:pt>
                <c:pt idx="26">
                  <c:v>0.0649216830174392</c:v>
                </c:pt>
                <c:pt idx="27">
                  <c:v>0.0640642791309115</c:v>
                </c:pt>
                <c:pt idx="28">
                  <c:v>0.0632358483925468</c:v>
                </c:pt>
                <c:pt idx="29">
                  <c:v>0.0624377616472873</c:v>
                </c:pt>
                <c:pt idx="30">
                  <c:v>0.0616710947843962</c:v>
                </c:pt>
                <c:pt idx="31">
                  <c:v>0.0609366419519098</c:v>
                </c:pt>
                <c:pt idx="32">
                  <c:v>0.0602349312677684</c:v>
                </c:pt>
                <c:pt idx="33">
                  <c:v>0.0595662424749209</c:v>
                </c:pt>
                <c:pt idx="34">
                  <c:v>0.0589306260216543</c:v>
                </c:pt>
                <c:pt idx="35">
                  <c:v>0.0583279230897307</c:v>
                </c:pt>
                <c:pt idx="36">
                  <c:v>0.0577577861391767</c:v>
                </c:pt>
                <c:pt idx="37">
                  <c:v>0.0572196995876204</c:v>
                </c:pt>
                <c:pt idx="38">
                  <c:v>0.0567130002920954</c:v>
                </c:pt>
                <c:pt idx="39">
                  <c:v>0.0562368975507517</c:v>
                </c:pt>
                <c:pt idx="40">
                  <c:v>0.0557904923897461</c:v>
                </c:pt>
                <c:pt idx="41">
                  <c:v>0.0553727959458503</c:v>
                </c:pt>
                <c:pt idx="42">
                  <c:v>0.0549827467973602</c:v>
                </c:pt>
                <c:pt idx="43">
                  <c:v>0.0546192271343008</c:v>
                </c:pt>
                <c:pt idx="44">
                  <c:v>0.0542810776934544</c:v>
                </c:pt>
                <c:pt idx="45">
                  <c:v>0.0539671114142991</c:v>
                </c:pt>
              </c:numCache>
            </c:numRef>
          </c:yVal>
          <c:smooth val="1"/>
        </c:ser>
        <c:ser>
          <c:idx val="1"/>
          <c:order val="1"/>
          <c:tx>
            <c:v>Vol (Spot=1.05)</c:v>
          </c:tx>
          <c:spPr>
            <a:ln>
              <a:solidFill>
                <a:srgbClr val="008000"/>
              </a:solidFill>
            </a:ln>
          </c:spPr>
          <c:marker>
            <c:symbol val="none"/>
          </c:marker>
          <c:xVal>
            <c:numRef>
              <c:f>'Implied Vol vs Spot'!$A$5:$A$50</c:f>
              <c:numCache>
                <c:formatCode>General</c:formatCode>
                <c:ptCount val="46"/>
                <c:pt idx="0">
                  <c:v>0.8</c:v>
                </c:pt>
                <c:pt idx="1">
                  <c:v>0.81</c:v>
                </c:pt>
                <c:pt idx="2">
                  <c:v>0.82</c:v>
                </c:pt>
                <c:pt idx="3">
                  <c:v>0.83</c:v>
                </c:pt>
                <c:pt idx="4">
                  <c:v>0.84</c:v>
                </c:pt>
                <c:pt idx="5">
                  <c:v>0.85</c:v>
                </c:pt>
                <c:pt idx="6">
                  <c:v>0.86</c:v>
                </c:pt>
                <c:pt idx="7">
                  <c:v>0.87</c:v>
                </c:pt>
                <c:pt idx="8">
                  <c:v>0.88</c:v>
                </c:pt>
                <c:pt idx="9">
                  <c:v>0.89</c:v>
                </c:pt>
                <c:pt idx="10">
                  <c:v>0.9</c:v>
                </c:pt>
                <c:pt idx="11">
                  <c:v>0.91</c:v>
                </c:pt>
                <c:pt idx="12">
                  <c:v>0.92</c:v>
                </c:pt>
                <c:pt idx="13">
                  <c:v>0.93</c:v>
                </c:pt>
                <c:pt idx="14">
                  <c:v>0.94</c:v>
                </c:pt>
                <c:pt idx="15">
                  <c:v>0.95</c:v>
                </c:pt>
                <c:pt idx="16">
                  <c:v>0.96</c:v>
                </c:pt>
                <c:pt idx="17">
                  <c:v>0.97</c:v>
                </c:pt>
                <c:pt idx="18">
                  <c:v>0.98</c:v>
                </c:pt>
                <c:pt idx="19">
                  <c:v>0.99</c:v>
                </c:pt>
                <c:pt idx="20">
                  <c:v>1.0</c:v>
                </c:pt>
                <c:pt idx="21">
                  <c:v>1.01</c:v>
                </c:pt>
                <c:pt idx="22">
                  <c:v>1.02</c:v>
                </c:pt>
                <c:pt idx="23">
                  <c:v>1.03</c:v>
                </c:pt>
                <c:pt idx="24">
                  <c:v>1.04</c:v>
                </c:pt>
                <c:pt idx="25">
                  <c:v>1.05</c:v>
                </c:pt>
                <c:pt idx="26">
                  <c:v>1.06</c:v>
                </c:pt>
                <c:pt idx="27">
                  <c:v>1.07</c:v>
                </c:pt>
                <c:pt idx="28">
                  <c:v>1.08</c:v>
                </c:pt>
                <c:pt idx="29">
                  <c:v>1.09</c:v>
                </c:pt>
                <c:pt idx="30">
                  <c:v>1.1</c:v>
                </c:pt>
                <c:pt idx="31">
                  <c:v>1.11</c:v>
                </c:pt>
                <c:pt idx="32">
                  <c:v>1.12</c:v>
                </c:pt>
                <c:pt idx="33">
                  <c:v>1.13</c:v>
                </c:pt>
                <c:pt idx="34">
                  <c:v>1.14</c:v>
                </c:pt>
                <c:pt idx="35">
                  <c:v>1.15</c:v>
                </c:pt>
                <c:pt idx="36">
                  <c:v>1.16</c:v>
                </c:pt>
                <c:pt idx="37">
                  <c:v>1.17</c:v>
                </c:pt>
                <c:pt idx="38">
                  <c:v>1.18</c:v>
                </c:pt>
                <c:pt idx="39">
                  <c:v>1.19</c:v>
                </c:pt>
                <c:pt idx="40">
                  <c:v>1.2</c:v>
                </c:pt>
                <c:pt idx="41">
                  <c:v>1.21</c:v>
                </c:pt>
                <c:pt idx="42">
                  <c:v>1.22</c:v>
                </c:pt>
                <c:pt idx="43">
                  <c:v>1.23</c:v>
                </c:pt>
                <c:pt idx="44">
                  <c:v>1.24</c:v>
                </c:pt>
                <c:pt idx="45">
                  <c:v>1.25</c:v>
                </c:pt>
              </c:numCache>
            </c:numRef>
          </c:xVal>
          <c:yVal>
            <c:numRef>
              <c:f>'Implied Vol vs Spot'!$E$5:$E$50</c:f>
              <c:numCache>
                <c:formatCode>General</c:formatCode>
                <c:ptCount val="46"/>
                <c:pt idx="0">
                  <c:v>0.0888223052135014</c:v>
                </c:pt>
                <c:pt idx="1">
                  <c:v>0.0885071541053106</c:v>
                </c:pt>
                <c:pt idx="2">
                  <c:v>0.088154415623151</c:v>
                </c:pt>
                <c:pt idx="3">
                  <c:v>0.0877624587756594</c:v>
                </c:pt>
                <c:pt idx="4">
                  <c:v>0.0873299673371874</c:v>
                </c:pt>
                <c:pt idx="5">
                  <c:v>0.0868559775585505</c:v>
                </c:pt>
                <c:pt idx="6">
                  <c:v>0.0863399092376456</c:v>
                </c:pt>
                <c:pt idx="7">
                  <c:v>0.0857815892172374</c:v>
                </c:pt>
                <c:pt idx="8">
                  <c:v>0.085181266634592</c:v>
                </c:pt>
                <c:pt idx="9">
                  <c:v>0.0845396195256923</c:v>
                </c:pt>
                <c:pt idx="10">
                  <c:v>0.0838577526723933</c:v>
                </c:pt>
                <c:pt idx="11">
                  <c:v>0.0831371868611805</c:v>
                </c:pt>
                <c:pt idx="12">
                  <c:v>0.082379839985224</c:v>
                </c:pt>
                <c:pt idx="13">
                  <c:v>0.0815880006567663</c:v>
                </c:pt>
                <c:pt idx="14">
                  <c:v>0.0807642951961598</c:v>
                </c:pt>
                <c:pt idx="15">
                  <c:v>0.0799116490210159</c:v>
                </c:pt>
                <c:pt idx="16">
                  <c:v>0.0790332435703695</c:v>
                </c:pt>
                <c:pt idx="17">
                  <c:v>0.0781324699633759</c:v>
                </c:pt>
                <c:pt idx="18">
                  <c:v>0.0772128806110152</c:v>
                </c:pt>
                <c:pt idx="19">
                  <c:v>0.0762781399757673</c:v>
                </c:pt>
                <c:pt idx="20">
                  <c:v>0.0753319756130326</c:v>
                </c:pt>
                <c:pt idx="21">
                  <c:v>0.0743781305352371</c:v>
                </c:pt>
                <c:pt idx="22">
                  <c:v>0.073420317821822</c:v>
                </c:pt>
                <c:pt idx="23">
                  <c:v>0.0724621782627601</c:v>
                </c:pt>
                <c:pt idx="24">
                  <c:v>0.0715072416768659</c:v>
                </c:pt>
                <c:pt idx="25">
                  <c:v>0.0705588923955538</c:v>
                </c:pt>
                <c:pt idx="26">
                  <c:v>0.0696203392537496</c:v>
                </c:pt>
                <c:pt idx="27">
                  <c:v>0.0686945902874172</c:v>
                </c:pt>
                <c:pt idx="28">
                  <c:v>0.0677844322056794</c:v>
                </c:pt>
                <c:pt idx="29">
                  <c:v>0.0668924145878191</c:v>
                </c:pt>
                <c:pt idx="30">
                  <c:v>0.0660208386536052</c:v>
                </c:pt>
                <c:pt idx="31">
                  <c:v>0.0651717503704856</c:v>
                </c:pt>
                <c:pt idx="32">
                  <c:v>0.0643469375935359</c:v>
                </c:pt>
                <c:pt idx="33">
                  <c:v>0.0635479308832374</c:v>
                </c:pt>
                <c:pt idx="34">
                  <c:v>0.0627760076112183</c:v>
                </c:pt>
                <c:pt idx="35">
                  <c:v>0.0620321989436714</c:v>
                </c:pt>
                <c:pt idx="36">
                  <c:v>0.061317299284592</c:v>
                </c:pt>
                <c:pt idx="37">
                  <c:v>0.0606318777644695</c:v>
                </c:pt>
                <c:pt idx="38">
                  <c:v>0.059976291372737</c:v>
                </c:pt>
                <c:pt idx="39">
                  <c:v>0.0593506993523077</c:v>
                </c:pt>
                <c:pt idx="40">
                  <c:v>0.0587550785001608</c:v>
                </c:pt>
                <c:pt idx="41">
                  <c:v>0.0581892390475864</c:v>
                </c:pt>
                <c:pt idx="42">
                  <c:v>0.0576528408259287</c:v>
                </c:pt>
                <c:pt idx="43">
                  <c:v>0.0571454094572483</c:v>
                </c:pt>
                <c:pt idx="44">
                  <c:v>0.0566663523432067</c:v>
                </c:pt>
                <c:pt idx="45">
                  <c:v>0.0562149742588092</c:v>
                </c:pt>
              </c:numCache>
            </c:numRef>
          </c:yVal>
          <c:smooth val="1"/>
        </c:ser>
        <c:dLbls>
          <c:showLegendKey val="0"/>
          <c:showVal val="0"/>
          <c:showCatName val="0"/>
          <c:showSerName val="0"/>
          <c:showPercent val="0"/>
          <c:showBubbleSize val="0"/>
        </c:dLbls>
        <c:axId val="2080185800"/>
        <c:axId val="2080208472"/>
      </c:scatterChart>
      <c:valAx>
        <c:axId val="2080185800"/>
        <c:scaling>
          <c:orientation val="minMax"/>
          <c:max val="1.25"/>
          <c:min val="0.8"/>
        </c:scaling>
        <c:delete val="0"/>
        <c:axPos val="b"/>
        <c:majorGridlines/>
        <c:numFmt formatCode="General" sourceLinked="1"/>
        <c:majorTickMark val="out"/>
        <c:minorTickMark val="none"/>
        <c:tickLblPos val="nextTo"/>
        <c:crossAx val="2080208472"/>
        <c:crosses val="autoZero"/>
        <c:crossBetween val="midCat"/>
      </c:valAx>
      <c:valAx>
        <c:axId val="2080208472"/>
        <c:scaling>
          <c:orientation val="minMax"/>
          <c:min val="0.04"/>
        </c:scaling>
        <c:delete val="0"/>
        <c:axPos val="l"/>
        <c:majorGridlines/>
        <c:numFmt formatCode="0.0%" sourceLinked="0"/>
        <c:majorTickMark val="out"/>
        <c:minorTickMark val="none"/>
        <c:tickLblPos val="nextTo"/>
        <c:crossAx val="2080185800"/>
        <c:crosses val="autoZero"/>
        <c:crossBetween val="midCat"/>
      </c:valAx>
    </c:plotArea>
    <c:legend>
      <c:legendPos val="b"/>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Regression Slope for ATM Change vs Spot Return*RR</a:t>
            </a:r>
          </a:p>
        </c:rich>
      </c:tx>
      <c:layout/>
      <c:overlay val="0"/>
    </c:title>
    <c:autoTitleDeleted val="0"/>
    <c:plotArea>
      <c:layout/>
      <c:scatterChart>
        <c:scatterStyle val="smoothMarker"/>
        <c:varyColors val="0"/>
        <c:ser>
          <c:idx val="0"/>
          <c:order val="0"/>
          <c:tx>
            <c:strRef>
              <c:f>'Vol Regression'!$B$2</c:f>
              <c:strCache>
                <c:ptCount val="1"/>
                <c:pt idx="0">
                  <c:v>EURUSD</c:v>
                </c:pt>
              </c:strCache>
            </c:strRef>
          </c:tx>
          <c:spPr>
            <a:ln>
              <a:solidFill>
                <a:srgbClr val="FF0000"/>
              </a:solidFill>
            </a:ln>
          </c:spPr>
          <c:marker>
            <c:symbol val="none"/>
          </c:marker>
          <c:xVal>
            <c:numRef>
              <c:f>'Vol Regression'!$A$3:$A$7</c:f>
              <c:numCache>
                <c:formatCode>General</c:formatCode>
                <c:ptCount val="5"/>
                <c:pt idx="0">
                  <c:v>0.0833333333333333</c:v>
                </c:pt>
                <c:pt idx="1">
                  <c:v>0.25</c:v>
                </c:pt>
                <c:pt idx="2">
                  <c:v>0.5</c:v>
                </c:pt>
                <c:pt idx="3">
                  <c:v>1.0</c:v>
                </c:pt>
                <c:pt idx="4">
                  <c:v>2.0</c:v>
                </c:pt>
              </c:numCache>
            </c:numRef>
          </c:xVal>
          <c:yVal>
            <c:numRef>
              <c:f>'Vol Regression'!$B$3:$B$7</c:f>
              <c:numCache>
                <c:formatCode>General</c:formatCode>
                <c:ptCount val="5"/>
                <c:pt idx="0">
                  <c:v>0.216</c:v>
                </c:pt>
                <c:pt idx="1">
                  <c:v>0.137</c:v>
                </c:pt>
                <c:pt idx="2">
                  <c:v>0.104</c:v>
                </c:pt>
                <c:pt idx="3">
                  <c:v>0.078</c:v>
                </c:pt>
                <c:pt idx="4">
                  <c:v>0.073</c:v>
                </c:pt>
              </c:numCache>
            </c:numRef>
          </c:yVal>
          <c:smooth val="1"/>
        </c:ser>
        <c:ser>
          <c:idx val="1"/>
          <c:order val="1"/>
          <c:tx>
            <c:strRef>
              <c:f>'Vol Regression'!$C$2</c:f>
              <c:strCache>
                <c:ptCount val="1"/>
                <c:pt idx="0">
                  <c:v>AUDUSD</c:v>
                </c:pt>
              </c:strCache>
            </c:strRef>
          </c:tx>
          <c:spPr>
            <a:ln>
              <a:solidFill>
                <a:srgbClr val="008000"/>
              </a:solidFill>
            </a:ln>
          </c:spPr>
          <c:marker>
            <c:symbol val="none"/>
          </c:marker>
          <c:xVal>
            <c:numRef>
              <c:f>'Vol Regression'!$A$3:$A$7</c:f>
              <c:numCache>
                <c:formatCode>General</c:formatCode>
                <c:ptCount val="5"/>
                <c:pt idx="0">
                  <c:v>0.0833333333333333</c:v>
                </c:pt>
                <c:pt idx="1">
                  <c:v>0.25</c:v>
                </c:pt>
                <c:pt idx="2">
                  <c:v>0.5</c:v>
                </c:pt>
                <c:pt idx="3">
                  <c:v>1.0</c:v>
                </c:pt>
                <c:pt idx="4">
                  <c:v>2.0</c:v>
                </c:pt>
              </c:numCache>
            </c:numRef>
          </c:xVal>
          <c:yVal>
            <c:numRef>
              <c:f>'Vol Regression'!$C$3:$C$7</c:f>
              <c:numCache>
                <c:formatCode>General</c:formatCode>
                <c:ptCount val="5"/>
                <c:pt idx="0">
                  <c:v>0.071</c:v>
                </c:pt>
                <c:pt idx="1">
                  <c:v>0.042</c:v>
                </c:pt>
                <c:pt idx="2">
                  <c:v>0.03</c:v>
                </c:pt>
                <c:pt idx="3">
                  <c:v>0.021</c:v>
                </c:pt>
                <c:pt idx="4">
                  <c:v>0.022</c:v>
                </c:pt>
              </c:numCache>
            </c:numRef>
          </c:yVal>
          <c:smooth val="1"/>
        </c:ser>
        <c:ser>
          <c:idx val="2"/>
          <c:order val="2"/>
          <c:tx>
            <c:strRef>
              <c:f>'Vol Regression'!$D$2</c:f>
              <c:strCache>
                <c:ptCount val="1"/>
                <c:pt idx="0">
                  <c:v>USDJPY</c:v>
                </c:pt>
              </c:strCache>
            </c:strRef>
          </c:tx>
          <c:spPr>
            <a:ln>
              <a:solidFill>
                <a:srgbClr val="0000FF"/>
              </a:solidFill>
            </a:ln>
          </c:spPr>
          <c:marker>
            <c:symbol val="none"/>
          </c:marker>
          <c:xVal>
            <c:numRef>
              <c:f>'Vol Regression'!$A$3:$A$7</c:f>
              <c:numCache>
                <c:formatCode>General</c:formatCode>
                <c:ptCount val="5"/>
                <c:pt idx="0">
                  <c:v>0.0833333333333333</c:v>
                </c:pt>
                <c:pt idx="1">
                  <c:v>0.25</c:v>
                </c:pt>
                <c:pt idx="2">
                  <c:v>0.5</c:v>
                </c:pt>
                <c:pt idx="3">
                  <c:v>1.0</c:v>
                </c:pt>
                <c:pt idx="4">
                  <c:v>2.0</c:v>
                </c:pt>
              </c:numCache>
            </c:numRef>
          </c:xVal>
          <c:yVal>
            <c:numRef>
              <c:f>'Vol Regression'!$D$3:$D$7</c:f>
              <c:numCache>
                <c:formatCode>General</c:formatCode>
                <c:ptCount val="5"/>
                <c:pt idx="0">
                  <c:v>0.329</c:v>
                </c:pt>
                <c:pt idx="1">
                  <c:v>0.183</c:v>
                </c:pt>
                <c:pt idx="2">
                  <c:v>0.138</c:v>
                </c:pt>
                <c:pt idx="3">
                  <c:v>0.092</c:v>
                </c:pt>
                <c:pt idx="4">
                  <c:v>0.06</c:v>
                </c:pt>
              </c:numCache>
            </c:numRef>
          </c:yVal>
          <c:smooth val="1"/>
        </c:ser>
        <c:dLbls>
          <c:showLegendKey val="0"/>
          <c:showVal val="0"/>
          <c:showCatName val="0"/>
          <c:showSerName val="0"/>
          <c:showPercent val="0"/>
          <c:showBubbleSize val="0"/>
        </c:dLbls>
        <c:axId val="-2133919320"/>
        <c:axId val="-2133935192"/>
      </c:scatterChart>
      <c:valAx>
        <c:axId val="-2133919320"/>
        <c:scaling>
          <c:orientation val="minMax"/>
          <c:max val="2.0"/>
        </c:scaling>
        <c:delete val="0"/>
        <c:axPos val="b"/>
        <c:title>
          <c:tx>
            <c:rich>
              <a:bodyPr/>
              <a:lstStyle/>
              <a:p>
                <a:pPr>
                  <a:defRPr/>
                </a:pPr>
                <a:r>
                  <a:rPr lang="en-US"/>
                  <a:t>Time to Expiration</a:t>
                </a:r>
              </a:p>
            </c:rich>
          </c:tx>
          <c:layout/>
          <c:overlay val="0"/>
        </c:title>
        <c:numFmt formatCode="General" sourceLinked="1"/>
        <c:majorTickMark val="out"/>
        <c:minorTickMark val="none"/>
        <c:tickLblPos val="nextTo"/>
        <c:crossAx val="-2133935192"/>
        <c:crosses val="autoZero"/>
        <c:crossBetween val="midCat"/>
      </c:valAx>
      <c:valAx>
        <c:axId val="-2133935192"/>
        <c:scaling>
          <c:orientation val="minMax"/>
        </c:scaling>
        <c:delete val="0"/>
        <c:axPos val="l"/>
        <c:majorGridlines/>
        <c:title>
          <c:tx>
            <c:rich>
              <a:bodyPr rot="-5400000" vert="horz"/>
              <a:lstStyle/>
              <a:p>
                <a:pPr>
                  <a:defRPr/>
                </a:pPr>
                <a:r>
                  <a:rPr lang="en-US"/>
                  <a:t>Regression</a:t>
                </a:r>
                <a:r>
                  <a:rPr lang="en-US" baseline="0"/>
                  <a:t> Slope (vol/%)</a:t>
                </a:r>
                <a:endParaRPr lang="en-US"/>
              </a:p>
            </c:rich>
          </c:tx>
          <c:layout/>
          <c:overlay val="0"/>
        </c:title>
        <c:numFmt formatCode="General" sourceLinked="1"/>
        <c:majorTickMark val="out"/>
        <c:minorTickMark val="none"/>
        <c:tickLblPos val="nextTo"/>
        <c:crossAx val="-2133919320"/>
        <c:crosses val="autoZero"/>
        <c:crossBetween val="midCat"/>
      </c:valAx>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Vol Relative Value Strategy Cumulative</a:t>
            </a:r>
            <a:r>
              <a:rPr lang="en-US" baseline="0"/>
              <a:t> PNL</a:t>
            </a:r>
            <a:endParaRPr lang="en-US"/>
          </a:p>
        </c:rich>
      </c:tx>
      <c:layout/>
      <c:overlay val="0"/>
    </c:title>
    <c:autoTitleDeleted val="0"/>
    <c:plotArea>
      <c:layout/>
      <c:scatterChart>
        <c:scatterStyle val="lineMarker"/>
        <c:varyColors val="0"/>
        <c:ser>
          <c:idx val="0"/>
          <c:order val="0"/>
          <c:tx>
            <c:strRef>
              <c:f>'Rel Val PNLs'!$B$2</c:f>
              <c:strCache>
                <c:ptCount val="1"/>
                <c:pt idx="0">
                  <c:v>EURUSD PNL</c:v>
                </c:pt>
              </c:strCache>
            </c:strRef>
          </c:tx>
          <c:spPr>
            <a:ln>
              <a:solidFill>
                <a:srgbClr val="FF0000"/>
              </a:solidFill>
            </a:ln>
          </c:spPr>
          <c:marker>
            <c:symbol val="none"/>
          </c:marker>
          <c:xVal>
            <c:numRef>
              <c:f>'Rel Val PNLs'!$A$3:$A$714</c:f>
              <c:numCache>
                <c:formatCode>d\-mmm\-yy</c:formatCode>
                <c:ptCount val="712"/>
                <c:pt idx="0">
                  <c:v>39084.0</c:v>
                </c:pt>
                <c:pt idx="1">
                  <c:v>39085.0</c:v>
                </c:pt>
                <c:pt idx="2">
                  <c:v>39114.0</c:v>
                </c:pt>
                <c:pt idx="3">
                  <c:v>39118.0</c:v>
                </c:pt>
                <c:pt idx="4">
                  <c:v>39129.0</c:v>
                </c:pt>
                <c:pt idx="5">
                  <c:v>39141.0</c:v>
                </c:pt>
                <c:pt idx="6">
                  <c:v>39167.0</c:v>
                </c:pt>
                <c:pt idx="7">
                  <c:v>39171.0</c:v>
                </c:pt>
                <c:pt idx="8">
                  <c:v>39174.0</c:v>
                </c:pt>
                <c:pt idx="9">
                  <c:v>39177.0</c:v>
                </c:pt>
                <c:pt idx="10">
                  <c:v>39181.0</c:v>
                </c:pt>
                <c:pt idx="11">
                  <c:v>39183.0</c:v>
                </c:pt>
                <c:pt idx="12">
                  <c:v>39184.0</c:v>
                </c:pt>
                <c:pt idx="13">
                  <c:v>39198.0</c:v>
                </c:pt>
                <c:pt idx="14">
                  <c:v>39238.0</c:v>
                </c:pt>
                <c:pt idx="15">
                  <c:v>39241.0</c:v>
                </c:pt>
                <c:pt idx="16">
                  <c:v>39244.0</c:v>
                </c:pt>
                <c:pt idx="17">
                  <c:v>39247.0</c:v>
                </c:pt>
                <c:pt idx="18">
                  <c:v>39248.0</c:v>
                </c:pt>
                <c:pt idx="19">
                  <c:v>39252.0</c:v>
                </c:pt>
                <c:pt idx="20">
                  <c:v>39253.0</c:v>
                </c:pt>
                <c:pt idx="21">
                  <c:v>39254.0</c:v>
                </c:pt>
                <c:pt idx="22">
                  <c:v>39273.0</c:v>
                </c:pt>
                <c:pt idx="23">
                  <c:v>39275.0</c:v>
                </c:pt>
                <c:pt idx="24">
                  <c:v>39280.0</c:v>
                </c:pt>
                <c:pt idx="25">
                  <c:v>39281.0</c:v>
                </c:pt>
                <c:pt idx="26">
                  <c:v>39282.0</c:v>
                </c:pt>
                <c:pt idx="27">
                  <c:v>39286.0</c:v>
                </c:pt>
                <c:pt idx="28">
                  <c:v>39294.0</c:v>
                </c:pt>
                <c:pt idx="29">
                  <c:v>39309.0</c:v>
                </c:pt>
                <c:pt idx="30">
                  <c:v>39310.0</c:v>
                </c:pt>
                <c:pt idx="31">
                  <c:v>39314.0</c:v>
                </c:pt>
                <c:pt idx="32">
                  <c:v>39324.0</c:v>
                </c:pt>
                <c:pt idx="33">
                  <c:v>39325.0</c:v>
                </c:pt>
                <c:pt idx="34">
                  <c:v>39329.0</c:v>
                </c:pt>
                <c:pt idx="35">
                  <c:v>39345.0</c:v>
                </c:pt>
                <c:pt idx="36">
                  <c:v>39346.0</c:v>
                </c:pt>
                <c:pt idx="37">
                  <c:v>39349.0</c:v>
                </c:pt>
                <c:pt idx="38">
                  <c:v>39353.0</c:v>
                </c:pt>
                <c:pt idx="39">
                  <c:v>39360.0</c:v>
                </c:pt>
                <c:pt idx="40">
                  <c:v>39364.0</c:v>
                </c:pt>
                <c:pt idx="41">
                  <c:v>39365.0</c:v>
                </c:pt>
                <c:pt idx="42">
                  <c:v>39366.0</c:v>
                </c:pt>
                <c:pt idx="43">
                  <c:v>39367.0</c:v>
                </c:pt>
                <c:pt idx="44">
                  <c:v>39370.0</c:v>
                </c:pt>
                <c:pt idx="45">
                  <c:v>39371.0</c:v>
                </c:pt>
                <c:pt idx="46">
                  <c:v>39372.0</c:v>
                </c:pt>
                <c:pt idx="47">
                  <c:v>39373.0</c:v>
                </c:pt>
                <c:pt idx="48">
                  <c:v>39378.0</c:v>
                </c:pt>
                <c:pt idx="49">
                  <c:v>39379.0</c:v>
                </c:pt>
                <c:pt idx="50">
                  <c:v>39380.0</c:v>
                </c:pt>
                <c:pt idx="51">
                  <c:v>39381.0</c:v>
                </c:pt>
                <c:pt idx="52">
                  <c:v>39384.0</c:v>
                </c:pt>
                <c:pt idx="53">
                  <c:v>39385.0</c:v>
                </c:pt>
                <c:pt idx="54">
                  <c:v>39386.0</c:v>
                </c:pt>
                <c:pt idx="55">
                  <c:v>39387.0</c:v>
                </c:pt>
                <c:pt idx="56">
                  <c:v>39388.0</c:v>
                </c:pt>
                <c:pt idx="57">
                  <c:v>39391.0</c:v>
                </c:pt>
                <c:pt idx="58">
                  <c:v>39393.0</c:v>
                </c:pt>
                <c:pt idx="59">
                  <c:v>39395.0</c:v>
                </c:pt>
                <c:pt idx="60">
                  <c:v>39399.0</c:v>
                </c:pt>
                <c:pt idx="61">
                  <c:v>39400.0</c:v>
                </c:pt>
                <c:pt idx="62">
                  <c:v>39401.0</c:v>
                </c:pt>
                <c:pt idx="63">
                  <c:v>39402.0</c:v>
                </c:pt>
                <c:pt idx="64">
                  <c:v>39405.0</c:v>
                </c:pt>
                <c:pt idx="65">
                  <c:v>39406.0</c:v>
                </c:pt>
                <c:pt idx="66">
                  <c:v>39407.0</c:v>
                </c:pt>
                <c:pt idx="67">
                  <c:v>39409.0</c:v>
                </c:pt>
                <c:pt idx="68">
                  <c:v>39412.0</c:v>
                </c:pt>
                <c:pt idx="69">
                  <c:v>39413.0</c:v>
                </c:pt>
                <c:pt idx="70">
                  <c:v>39414.0</c:v>
                </c:pt>
                <c:pt idx="71">
                  <c:v>39415.0</c:v>
                </c:pt>
                <c:pt idx="72">
                  <c:v>39416.0</c:v>
                </c:pt>
                <c:pt idx="73">
                  <c:v>39419.0</c:v>
                </c:pt>
                <c:pt idx="74">
                  <c:v>39420.0</c:v>
                </c:pt>
                <c:pt idx="75">
                  <c:v>39421.0</c:v>
                </c:pt>
                <c:pt idx="76">
                  <c:v>39422.0</c:v>
                </c:pt>
                <c:pt idx="77">
                  <c:v>39423.0</c:v>
                </c:pt>
                <c:pt idx="78">
                  <c:v>39426.0</c:v>
                </c:pt>
                <c:pt idx="79">
                  <c:v>39427.0</c:v>
                </c:pt>
                <c:pt idx="80">
                  <c:v>39428.0</c:v>
                </c:pt>
                <c:pt idx="81">
                  <c:v>39429.0</c:v>
                </c:pt>
                <c:pt idx="82">
                  <c:v>39430.0</c:v>
                </c:pt>
                <c:pt idx="83">
                  <c:v>39433.0</c:v>
                </c:pt>
                <c:pt idx="84">
                  <c:v>39434.0</c:v>
                </c:pt>
                <c:pt idx="85">
                  <c:v>39435.0</c:v>
                </c:pt>
                <c:pt idx="86">
                  <c:v>39436.0</c:v>
                </c:pt>
                <c:pt idx="87">
                  <c:v>39437.0</c:v>
                </c:pt>
                <c:pt idx="88">
                  <c:v>39443.0</c:v>
                </c:pt>
                <c:pt idx="89">
                  <c:v>39444.0</c:v>
                </c:pt>
                <c:pt idx="90">
                  <c:v>39447.0</c:v>
                </c:pt>
                <c:pt idx="91">
                  <c:v>39449.0</c:v>
                </c:pt>
                <c:pt idx="92">
                  <c:v>39450.0</c:v>
                </c:pt>
                <c:pt idx="93">
                  <c:v>39451.0</c:v>
                </c:pt>
                <c:pt idx="94">
                  <c:v>39454.0</c:v>
                </c:pt>
                <c:pt idx="95">
                  <c:v>39455.0</c:v>
                </c:pt>
                <c:pt idx="96">
                  <c:v>39458.0</c:v>
                </c:pt>
                <c:pt idx="97">
                  <c:v>39461.0</c:v>
                </c:pt>
                <c:pt idx="98">
                  <c:v>39462.0</c:v>
                </c:pt>
                <c:pt idx="99">
                  <c:v>39463.0</c:v>
                </c:pt>
                <c:pt idx="100">
                  <c:v>39464.0</c:v>
                </c:pt>
                <c:pt idx="101">
                  <c:v>39465.0</c:v>
                </c:pt>
                <c:pt idx="102">
                  <c:v>39469.0</c:v>
                </c:pt>
                <c:pt idx="103">
                  <c:v>39470.0</c:v>
                </c:pt>
                <c:pt idx="104">
                  <c:v>39471.0</c:v>
                </c:pt>
                <c:pt idx="105">
                  <c:v>39472.0</c:v>
                </c:pt>
                <c:pt idx="106">
                  <c:v>39475.0</c:v>
                </c:pt>
                <c:pt idx="107">
                  <c:v>39476.0</c:v>
                </c:pt>
                <c:pt idx="108">
                  <c:v>39477.0</c:v>
                </c:pt>
                <c:pt idx="109">
                  <c:v>39478.0</c:v>
                </c:pt>
                <c:pt idx="110">
                  <c:v>39479.0</c:v>
                </c:pt>
                <c:pt idx="111">
                  <c:v>39482.0</c:v>
                </c:pt>
                <c:pt idx="112">
                  <c:v>39483.0</c:v>
                </c:pt>
                <c:pt idx="113">
                  <c:v>39484.0</c:v>
                </c:pt>
                <c:pt idx="114">
                  <c:v>39485.0</c:v>
                </c:pt>
                <c:pt idx="115">
                  <c:v>39486.0</c:v>
                </c:pt>
                <c:pt idx="116">
                  <c:v>39489.0</c:v>
                </c:pt>
                <c:pt idx="117">
                  <c:v>39491.0</c:v>
                </c:pt>
                <c:pt idx="118">
                  <c:v>39493.0</c:v>
                </c:pt>
                <c:pt idx="119">
                  <c:v>39498.0</c:v>
                </c:pt>
                <c:pt idx="120">
                  <c:v>39499.0</c:v>
                </c:pt>
                <c:pt idx="121">
                  <c:v>39500.0</c:v>
                </c:pt>
                <c:pt idx="122">
                  <c:v>39503.0</c:v>
                </c:pt>
                <c:pt idx="123">
                  <c:v>39505.0</c:v>
                </c:pt>
                <c:pt idx="124">
                  <c:v>39506.0</c:v>
                </c:pt>
                <c:pt idx="125">
                  <c:v>39507.0</c:v>
                </c:pt>
                <c:pt idx="126">
                  <c:v>39511.0</c:v>
                </c:pt>
                <c:pt idx="127">
                  <c:v>39512.0</c:v>
                </c:pt>
                <c:pt idx="128">
                  <c:v>39513.0</c:v>
                </c:pt>
                <c:pt idx="129">
                  <c:v>39514.0</c:v>
                </c:pt>
                <c:pt idx="130">
                  <c:v>39518.0</c:v>
                </c:pt>
                <c:pt idx="131">
                  <c:v>39519.0</c:v>
                </c:pt>
                <c:pt idx="132">
                  <c:v>39521.0</c:v>
                </c:pt>
                <c:pt idx="133">
                  <c:v>39524.0</c:v>
                </c:pt>
                <c:pt idx="134">
                  <c:v>39526.0</c:v>
                </c:pt>
                <c:pt idx="135">
                  <c:v>39527.0</c:v>
                </c:pt>
                <c:pt idx="136">
                  <c:v>39531.0</c:v>
                </c:pt>
                <c:pt idx="137">
                  <c:v>39542.0</c:v>
                </c:pt>
                <c:pt idx="138">
                  <c:v>39546.0</c:v>
                </c:pt>
                <c:pt idx="139">
                  <c:v>39555.0</c:v>
                </c:pt>
                <c:pt idx="140">
                  <c:v>39562.0</c:v>
                </c:pt>
                <c:pt idx="141">
                  <c:v>39563.0</c:v>
                </c:pt>
                <c:pt idx="142">
                  <c:v>39566.0</c:v>
                </c:pt>
                <c:pt idx="143">
                  <c:v>39570.0</c:v>
                </c:pt>
                <c:pt idx="144">
                  <c:v>39573.0</c:v>
                </c:pt>
                <c:pt idx="145">
                  <c:v>39574.0</c:v>
                </c:pt>
                <c:pt idx="146">
                  <c:v>39576.0</c:v>
                </c:pt>
                <c:pt idx="147">
                  <c:v>39587.0</c:v>
                </c:pt>
                <c:pt idx="148">
                  <c:v>39588.0</c:v>
                </c:pt>
                <c:pt idx="149">
                  <c:v>39597.0</c:v>
                </c:pt>
                <c:pt idx="150">
                  <c:v>39601.0</c:v>
                </c:pt>
                <c:pt idx="151">
                  <c:v>39611.0</c:v>
                </c:pt>
                <c:pt idx="152">
                  <c:v>39612.0</c:v>
                </c:pt>
                <c:pt idx="153">
                  <c:v>39615.0</c:v>
                </c:pt>
                <c:pt idx="154">
                  <c:v>39625.0</c:v>
                </c:pt>
                <c:pt idx="155">
                  <c:v>39626.0</c:v>
                </c:pt>
                <c:pt idx="156">
                  <c:v>39632.0</c:v>
                </c:pt>
                <c:pt idx="157">
                  <c:v>39636.0</c:v>
                </c:pt>
                <c:pt idx="158">
                  <c:v>39637.0</c:v>
                </c:pt>
                <c:pt idx="159">
                  <c:v>39645.0</c:v>
                </c:pt>
                <c:pt idx="160">
                  <c:v>39646.0</c:v>
                </c:pt>
                <c:pt idx="161">
                  <c:v>39647.0</c:v>
                </c:pt>
                <c:pt idx="162">
                  <c:v>39668.0</c:v>
                </c:pt>
                <c:pt idx="163">
                  <c:v>39672.0</c:v>
                </c:pt>
                <c:pt idx="164">
                  <c:v>39673.0</c:v>
                </c:pt>
                <c:pt idx="165">
                  <c:v>39678.0</c:v>
                </c:pt>
                <c:pt idx="166">
                  <c:v>39685.0</c:v>
                </c:pt>
                <c:pt idx="167">
                  <c:v>39694.0</c:v>
                </c:pt>
                <c:pt idx="168">
                  <c:v>39695.0</c:v>
                </c:pt>
                <c:pt idx="169">
                  <c:v>39696.0</c:v>
                </c:pt>
                <c:pt idx="170">
                  <c:v>39700.0</c:v>
                </c:pt>
                <c:pt idx="171">
                  <c:v>39701.0</c:v>
                </c:pt>
                <c:pt idx="172">
                  <c:v>39702.0</c:v>
                </c:pt>
                <c:pt idx="173">
                  <c:v>39703.0</c:v>
                </c:pt>
                <c:pt idx="174">
                  <c:v>39706.0</c:v>
                </c:pt>
                <c:pt idx="175">
                  <c:v>39707.0</c:v>
                </c:pt>
                <c:pt idx="176">
                  <c:v>39708.0</c:v>
                </c:pt>
                <c:pt idx="177">
                  <c:v>39713.0</c:v>
                </c:pt>
                <c:pt idx="178">
                  <c:v>39714.0</c:v>
                </c:pt>
                <c:pt idx="179">
                  <c:v>39717.0</c:v>
                </c:pt>
                <c:pt idx="180">
                  <c:v>39721.0</c:v>
                </c:pt>
                <c:pt idx="181">
                  <c:v>39722.0</c:v>
                </c:pt>
                <c:pt idx="182">
                  <c:v>39723.0</c:v>
                </c:pt>
                <c:pt idx="183">
                  <c:v>39724.0</c:v>
                </c:pt>
                <c:pt idx="184">
                  <c:v>39727.0</c:v>
                </c:pt>
                <c:pt idx="185">
                  <c:v>39728.0</c:v>
                </c:pt>
                <c:pt idx="186">
                  <c:v>39729.0</c:v>
                </c:pt>
                <c:pt idx="187">
                  <c:v>39730.0</c:v>
                </c:pt>
                <c:pt idx="188">
                  <c:v>39731.0</c:v>
                </c:pt>
                <c:pt idx="189">
                  <c:v>39735.0</c:v>
                </c:pt>
                <c:pt idx="190">
                  <c:v>39736.0</c:v>
                </c:pt>
                <c:pt idx="191">
                  <c:v>39737.0</c:v>
                </c:pt>
                <c:pt idx="192">
                  <c:v>39738.0</c:v>
                </c:pt>
                <c:pt idx="193">
                  <c:v>39741.0</c:v>
                </c:pt>
                <c:pt idx="194">
                  <c:v>39743.0</c:v>
                </c:pt>
                <c:pt idx="195">
                  <c:v>39744.0</c:v>
                </c:pt>
                <c:pt idx="196">
                  <c:v>39745.0</c:v>
                </c:pt>
                <c:pt idx="197">
                  <c:v>39748.0</c:v>
                </c:pt>
                <c:pt idx="198">
                  <c:v>39749.0</c:v>
                </c:pt>
                <c:pt idx="199">
                  <c:v>39750.0</c:v>
                </c:pt>
                <c:pt idx="200">
                  <c:v>39751.0</c:v>
                </c:pt>
                <c:pt idx="201">
                  <c:v>39752.0</c:v>
                </c:pt>
                <c:pt idx="202">
                  <c:v>39755.0</c:v>
                </c:pt>
                <c:pt idx="203">
                  <c:v>39756.0</c:v>
                </c:pt>
                <c:pt idx="204">
                  <c:v>39757.0</c:v>
                </c:pt>
                <c:pt idx="205">
                  <c:v>39758.0</c:v>
                </c:pt>
                <c:pt idx="206">
                  <c:v>39759.0</c:v>
                </c:pt>
                <c:pt idx="207">
                  <c:v>39762.0</c:v>
                </c:pt>
                <c:pt idx="208">
                  <c:v>39764.0</c:v>
                </c:pt>
                <c:pt idx="209">
                  <c:v>39765.0</c:v>
                </c:pt>
                <c:pt idx="210">
                  <c:v>39766.0</c:v>
                </c:pt>
                <c:pt idx="211">
                  <c:v>39769.0</c:v>
                </c:pt>
                <c:pt idx="212">
                  <c:v>39770.0</c:v>
                </c:pt>
                <c:pt idx="213">
                  <c:v>39771.0</c:v>
                </c:pt>
                <c:pt idx="214">
                  <c:v>39772.0</c:v>
                </c:pt>
                <c:pt idx="215">
                  <c:v>39773.0</c:v>
                </c:pt>
                <c:pt idx="216">
                  <c:v>39776.0</c:v>
                </c:pt>
                <c:pt idx="217">
                  <c:v>39777.0</c:v>
                </c:pt>
                <c:pt idx="218">
                  <c:v>39778.0</c:v>
                </c:pt>
                <c:pt idx="219">
                  <c:v>39780.0</c:v>
                </c:pt>
                <c:pt idx="220">
                  <c:v>39783.0</c:v>
                </c:pt>
                <c:pt idx="221">
                  <c:v>39784.0</c:v>
                </c:pt>
                <c:pt idx="222">
                  <c:v>39785.0</c:v>
                </c:pt>
                <c:pt idx="223">
                  <c:v>39786.0</c:v>
                </c:pt>
                <c:pt idx="224">
                  <c:v>39787.0</c:v>
                </c:pt>
                <c:pt idx="225">
                  <c:v>39790.0</c:v>
                </c:pt>
                <c:pt idx="226">
                  <c:v>39791.0</c:v>
                </c:pt>
                <c:pt idx="227">
                  <c:v>39792.0</c:v>
                </c:pt>
                <c:pt idx="228">
                  <c:v>39793.0</c:v>
                </c:pt>
                <c:pt idx="229">
                  <c:v>39798.0</c:v>
                </c:pt>
                <c:pt idx="230">
                  <c:v>39799.0</c:v>
                </c:pt>
                <c:pt idx="231">
                  <c:v>39800.0</c:v>
                </c:pt>
                <c:pt idx="232">
                  <c:v>39819.0</c:v>
                </c:pt>
                <c:pt idx="233">
                  <c:v>39820.0</c:v>
                </c:pt>
                <c:pt idx="234">
                  <c:v>39821.0</c:v>
                </c:pt>
                <c:pt idx="235">
                  <c:v>39822.0</c:v>
                </c:pt>
                <c:pt idx="236">
                  <c:v>39825.0</c:v>
                </c:pt>
                <c:pt idx="237">
                  <c:v>39826.0</c:v>
                </c:pt>
                <c:pt idx="238">
                  <c:v>39827.0</c:v>
                </c:pt>
                <c:pt idx="239">
                  <c:v>39829.0</c:v>
                </c:pt>
                <c:pt idx="240">
                  <c:v>39833.0</c:v>
                </c:pt>
                <c:pt idx="241">
                  <c:v>39836.0</c:v>
                </c:pt>
                <c:pt idx="242">
                  <c:v>39839.0</c:v>
                </c:pt>
                <c:pt idx="243">
                  <c:v>39840.0</c:v>
                </c:pt>
                <c:pt idx="244">
                  <c:v>39841.0</c:v>
                </c:pt>
                <c:pt idx="245">
                  <c:v>39842.0</c:v>
                </c:pt>
                <c:pt idx="246">
                  <c:v>39843.0</c:v>
                </c:pt>
                <c:pt idx="247">
                  <c:v>39847.0</c:v>
                </c:pt>
                <c:pt idx="248">
                  <c:v>39861.0</c:v>
                </c:pt>
                <c:pt idx="249">
                  <c:v>39862.0</c:v>
                </c:pt>
                <c:pt idx="250">
                  <c:v>39863.0</c:v>
                </c:pt>
                <c:pt idx="251">
                  <c:v>39864.0</c:v>
                </c:pt>
                <c:pt idx="252">
                  <c:v>39891.0</c:v>
                </c:pt>
                <c:pt idx="253">
                  <c:v>39892.0</c:v>
                </c:pt>
                <c:pt idx="254">
                  <c:v>39897.0</c:v>
                </c:pt>
                <c:pt idx="255">
                  <c:v>39898.0</c:v>
                </c:pt>
                <c:pt idx="256">
                  <c:v>39899.0</c:v>
                </c:pt>
                <c:pt idx="257">
                  <c:v>39902.0</c:v>
                </c:pt>
                <c:pt idx="258">
                  <c:v>39903.0</c:v>
                </c:pt>
                <c:pt idx="259">
                  <c:v>39904.0</c:v>
                </c:pt>
                <c:pt idx="260">
                  <c:v>39905.0</c:v>
                </c:pt>
                <c:pt idx="261">
                  <c:v>39911.0</c:v>
                </c:pt>
                <c:pt idx="262">
                  <c:v>39912.0</c:v>
                </c:pt>
                <c:pt idx="263">
                  <c:v>39918.0</c:v>
                </c:pt>
                <c:pt idx="264">
                  <c:v>39919.0</c:v>
                </c:pt>
                <c:pt idx="265">
                  <c:v>39933.0</c:v>
                </c:pt>
                <c:pt idx="266">
                  <c:v>39934.0</c:v>
                </c:pt>
                <c:pt idx="267">
                  <c:v>39939.0</c:v>
                </c:pt>
                <c:pt idx="268">
                  <c:v>39940.0</c:v>
                </c:pt>
                <c:pt idx="269">
                  <c:v>39944.0</c:v>
                </c:pt>
                <c:pt idx="270">
                  <c:v>39945.0</c:v>
                </c:pt>
                <c:pt idx="271">
                  <c:v>39947.0</c:v>
                </c:pt>
                <c:pt idx="272">
                  <c:v>39948.0</c:v>
                </c:pt>
                <c:pt idx="273">
                  <c:v>39951.0</c:v>
                </c:pt>
                <c:pt idx="274">
                  <c:v>39952.0</c:v>
                </c:pt>
                <c:pt idx="275">
                  <c:v>39960.0</c:v>
                </c:pt>
                <c:pt idx="276">
                  <c:v>39966.0</c:v>
                </c:pt>
                <c:pt idx="277">
                  <c:v>39988.0</c:v>
                </c:pt>
                <c:pt idx="278">
                  <c:v>39989.0</c:v>
                </c:pt>
                <c:pt idx="279">
                  <c:v>40001.0</c:v>
                </c:pt>
                <c:pt idx="280">
                  <c:v>40008.0</c:v>
                </c:pt>
                <c:pt idx="281">
                  <c:v>40016.0</c:v>
                </c:pt>
                <c:pt idx="282">
                  <c:v>40018.0</c:v>
                </c:pt>
                <c:pt idx="283">
                  <c:v>40021.0</c:v>
                </c:pt>
                <c:pt idx="284">
                  <c:v>40025.0</c:v>
                </c:pt>
                <c:pt idx="285">
                  <c:v>40031.0</c:v>
                </c:pt>
                <c:pt idx="286">
                  <c:v>40032.0</c:v>
                </c:pt>
                <c:pt idx="287">
                  <c:v>40035.0</c:v>
                </c:pt>
                <c:pt idx="288">
                  <c:v>40049.0</c:v>
                </c:pt>
                <c:pt idx="289">
                  <c:v>40053.0</c:v>
                </c:pt>
                <c:pt idx="290">
                  <c:v>40070.0</c:v>
                </c:pt>
                <c:pt idx="291">
                  <c:v>40073.0</c:v>
                </c:pt>
                <c:pt idx="292">
                  <c:v>40101.0</c:v>
                </c:pt>
                <c:pt idx="293">
                  <c:v>40112.0</c:v>
                </c:pt>
                <c:pt idx="294">
                  <c:v>40113.0</c:v>
                </c:pt>
                <c:pt idx="295">
                  <c:v>40115.0</c:v>
                </c:pt>
                <c:pt idx="296">
                  <c:v>40116.0</c:v>
                </c:pt>
                <c:pt idx="297">
                  <c:v>40119.0</c:v>
                </c:pt>
                <c:pt idx="298">
                  <c:v>40120.0</c:v>
                </c:pt>
                <c:pt idx="299">
                  <c:v>40121.0</c:v>
                </c:pt>
                <c:pt idx="300">
                  <c:v>40122.0</c:v>
                </c:pt>
                <c:pt idx="301">
                  <c:v>40123.0</c:v>
                </c:pt>
                <c:pt idx="302">
                  <c:v>40126.0</c:v>
                </c:pt>
                <c:pt idx="303">
                  <c:v>40127.0</c:v>
                </c:pt>
                <c:pt idx="304">
                  <c:v>40130.0</c:v>
                </c:pt>
                <c:pt idx="305">
                  <c:v>40135.0</c:v>
                </c:pt>
                <c:pt idx="306">
                  <c:v>40140.0</c:v>
                </c:pt>
                <c:pt idx="307">
                  <c:v>40142.0</c:v>
                </c:pt>
                <c:pt idx="308">
                  <c:v>40144.0</c:v>
                </c:pt>
                <c:pt idx="309">
                  <c:v>40147.0</c:v>
                </c:pt>
                <c:pt idx="310">
                  <c:v>40148.0</c:v>
                </c:pt>
                <c:pt idx="311">
                  <c:v>40149.0</c:v>
                </c:pt>
                <c:pt idx="312">
                  <c:v>40150.0</c:v>
                </c:pt>
                <c:pt idx="313">
                  <c:v>40151.0</c:v>
                </c:pt>
                <c:pt idx="314">
                  <c:v>40156.0</c:v>
                </c:pt>
                <c:pt idx="315">
                  <c:v>40157.0</c:v>
                </c:pt>
                <c:pt idx="316">
                  <c:v>40158.0</c:v>
                </c:pt>
                <c:pt idx="317">
                  <c:v>40161.0</c:v>
                </c:pt>
                <c:pt idx="318">
                  <c:v>40162.0</c:v>
                </c:pt>
                <c:pt idx="319">
                  <c:v>40163.0</c:v>
                </c:pt>
                <c:pt idx="320">
                  <c:v>40164.0</c:v>
                </c:pt>
                <c:pt idx="321">
                  <c:v>40165.0</c:v>
                </c:pt>
                <c:pt idx="322">
                  <c:v>40168.0</c:v>
                </c:pt>
                <c:pt idx="323">
                  <c:v>40169.0</c:v>
                </c:pt>
                <c:pt idx="324">
                  <c:v>40170.0</c:v>
                </c:pt>
                <c:pt idx="325">
                  <c:v>40171.0</c:v>
                </c:pt>
                <c:pt idx="326">
                  <c:v>40175.0</c:v>
                </c:pt>
                <c:pt idx="327">
                  <c:v>40176.0</c:v>
                </c:pt>
                <c:pt idx="328">
                  <c:v>40177.0</c:v>
                </c:pt>
                <c:pt idx="329">
                  <c:v>40178.0</c:v>
                </c:pt>
                <c:pt idx="330">
                  <c:v>40185.0</c:v>
                </c:pt>
                <c:pt idx="331">
                  <c:v>40190.0</c:v>
                </c:pt>
                <c:pt idx="332">
                  <c:v>40191.0</c:v>
                </c:pt>
                <c:pt idx="333">
                  <c:v>40199.0</c:v>
                </c:pt>
                <c:pt idx="334">
                  <c:v>40207.0</c:v>
                </c:pt>
                <c:pt idx="335">
                  <c:v>40214.0</c:v>
                </c:pt>
                <c:pt idx="336">
                  <c:v>40240.0</c:v>
                </c:pt>
                <c:pt idx="337">
                  <c:v>40241.0</c:v>
                </c:pt>
                <c:pt idx="338">
                  <c:v>40242.0</c:v>
                </c:pt>
                <c:pt idx="339">
                  <c:v>40261.0</c:v>
                </c:pt>
                <c:pt idx="340">
                  <c:v>40274.0</c:v>
                </c:pt>
                <c:pt idx="341">
                  <c:v>40276.0</c:v>
                </c:pt>
                <c:pt idx="342">
                  <c:v>40277.0</c:v>
                </c:pt>
                <c:pt idx="343">
                  <c:v>40291.0</c:v>
                </c:pt>
                <c:pt idx="344">
                  <c:v>40294.0</c:v>
                </c:pt>
                <c:pt idx="345">
                  <c:v>40296.0</c:v>
                </c:pt>
                <c:pt idx="346">
                  <c:v>40298.0</c:v>
                </c:pt>
                <c:pt idx="347">
                  <c:v>40303.0</c:v>
                </c:pt>
                <c:pt idx="348">
                  <c:v>40304.0</c:v>
                </c:pt>
                <c:pt idx="349">
                  <c:v>40305.0</c:v>
                </c:pt>
                <c:pt idx="350">
                  <c:v>40308.0</c:v>
                </c:pt>
                <c:pt idx="351">
                  <c:v>40309.0</c:v>
                </c:pt>
                <c:pt idx="352">
                  <c:v>40310.0</c:v>
                </c:pt>
                <c:pt idx="353">
                  <c:v>40312.0</c:v>
                </c:pt>
                <c:pt idx="354">
                  <c:v>40315.0</c:v>
                </c:pt>
                <c:pt idx="355">
                  <c:v>40316.0</c:v>
                </c:pt>
                <c:pt idx="356">
                  <c:v>40317.0</c:v>
                </c:pt>
                <c:pt idx="357">
                  <c:v>40318.0</c:v>
                </c:pt>
                <c:pt idx="358">
                  <c:v>40319.0</c:v>
                </c:pt>
                <c:pt idx="359">
                  <c:v>40322.0</c:v>
                </c:pt>
                <c:pt idx="360">
                  <c:v>40326.0</c:v>
                </c:pt>
                <c:pt idx="361">
                  <c:v>40330.0</c:v>
                </c:pt>
                <c:pt idx="362">
                  <c:v>40331.0</c:v>
                </c:pt>
                <c:pt idx="363">
                  <c:v>40332.0</c:v>
                </c:pt>
                <c:pt idx="364">
                  <c:v>40333.0</c:v>
                </c:pt>
                <c:pt idx="365">
                  <c:v>40338.0</c:v>
                </c:pt>
                <c:pt idx="366">
                  <c:v>40339.0</c:v>
                </c:pt>
                <c:pt idx="367">
                  <c:v>40340.0</c:v>
                </c:pt>
                <c:pt idx="368">
                  <c:v>40353.0</c:v>
                </c:pt>
                <c:pt idx="369">
                  <c:v>40357.0</c:v>
                </c:pt>
                <c:pt idx="370">
                  <c:v>40365.0</c:v>
                </c:pt>
                <c:pt idx="371">
                  <c:v>40373.0</c:v>
                </c:pt>
                <c:pt idx="372">
                  <c:v>40378.0</c:v>
                </c:pt>
                <c:pt idx="373">
                  <c:v>40381.0</c:v>
                </c:pt>
                <c:pt idx="374">
                  <c:v>40382.0</c:v>
                </c:pt>
                <c:pt idx="375">
                  <c:v>40394.0</c:v>
                </c:pt>
                <c:pt idx="376">
                  <c:v>40395.0</c:v>
                </c:pt>
                <c:pt idx="377">
                  <c:v>40396.0</c:v>
                </c:pt>
                <c:pt idx="378">
                  <c:v>40399.0</c:v>
                </c:pt>
                <c:pt idx="379">
                  <c:v>40400.0</c:v>
                </c:pt>
                <c:pt idx="380">
                  <c:v>40402.0</c:v>
                </c:pt>
                <c:pt idx="381">
                  <c:v>40429.0</c:v>
                </c:pt>
                <c:pt idx="382">
                  <c:v>40430.0</c:v>
                </c:pt>
                <c:pt idx="383">
                  <c:v>40436.0</c:v>
                </c:pt>
                <c:pt idx="384">
                  <c:v>40437.0</c:v>
                </c:pt>
                <c:pt idx="385">
                  <c:v>40442.0</c:v>
                </c:pt>
                <c:pt idx="386">
                  <c:v>40444.0</c:v>
                </c:pt>
                <c:pt idx="387">
                  <c:v>40445.0</c:v>
                </c:pt>
                <c:pt idx="388">
                  <c:v>40455.0</c:v>
                </c:pt>
                <c:pt idx="389">
                  <c:v>40457.0</c:v>
                </c:pt>
                <c:pt idx="390">
                  <c:v>40463.0</c:v>
                </c:pt>
                <c:pt idx="391">
                  <c:v>40464.0</c:v>
                </c:pt>
                <c:pt idx="392">
                  <c:v>40465.0</c:v>
                </c:pt>
                <c:pt idx="393">
                  <c:v>40466.0</c:v>
                </c:pt>
                <c:pt idx="394">
                  <c:v>40469.0</c:v>
                </c:pt>
                <c:pt idx="395">
                  <c:v>40470.0</c:v>
                </c:pt>
                <c:pt idx="396">
                  <c:v>40471.0</c:v>
                </c:pt>
                <c:pt idx="397">
                  <c:v>40472.0</c:v>
                </c:pt>
                <c:pt idx="398">
                  <c:v>40473.0</c:v>
                </c:pt>
                <c:pt idx="399">
                  <c:v>40476.0</c:v>
                </c:pt>
                <c:pt idx="400">
                  <c:v>40477.0</c:v>
                </c:pt>
                <c:pt idx="401">
                  <c:v>40478.0</c:v>
                </c:pt>
                <c:pt idx="402">
                  <c:v>40479.0</c:v>
                </c:pt>
                <c:pt idx="403">
                  <c:v>40480.0</c:v>
                </c:pt>
                <c:pt idx="404">
                  <c:v>40483.0</c:v>
                </c:pt>
                <c:pt idx="405">
                  <c:v>40484.0</c:v>
                </c:pt>
                <c:pt idx="406">
                  <c:v>40485.0</c:v>
                </c:pt>
                <c:pt idx="407">
                  <c:v>40490.0</c:v>
                </c:pt>
                <c:pt idx="408">
                  <c:v>40491.0</c:v>
                </c:pt>
                <c:pt idx="409">
                  <c:v>40492.0</c:v>
                </c:pt>
                <c:pt idx="410">
                  <c:v>40497.0</c:v>
                </c:pt>
                <c:pt idx="411">
                  <c:v>40498.0</c:v>
                </c:pt>
                <c:pt idx="412">
                  <c:v>40499.0</c:v>
                </c:pt>
                <c:pt idx="413">
                  <c:v>40501.0</c:v>
                </c:pt>
                <c:pt idx="414">
                  <c:v>40504.0</c:v>
                </c:pt>
                <c:pt idx="415">
                  <c:v>40505.0</c:v>
                </c:pt>
                <c:pt idx="416">
                  <c:v>40506.0</c:v>
                </c:pt>
                <c:pt idx="417">
                  <c:v>40513.0</c:v>
                </c:pt>
                <c:pt idx="418">
                  <c:v>40514.0</c:v>
                </c:pt>
                <c:pt idx="419">
                  <c:v>40515.0</c:v>
                </c:pt>
                <c:pt idx="420">
                  <c:v>40518.0</c:v>
                </c:pt>
                <c:pt idx="421">
                  <c:v>40519.0</c:v>
                </c:pt>
                <c:pt idx="422">
                  <c:v>40520.0</c:v>
                </c:pt>
                <c:pt idx="423">
                  <c:v>40525.0</c:v>
                </c:pt>
                <c:pt idx="424">
                  <c:v>40526.0</c:v>
                </c:pt>
                <c:pt idx="425">
                  <c:v>40527.0</c:v>
                </c:pt>
                <c:pt idx="426">
                  <c:v>40528.0</c:v>
                </c:pt>
                <c:pt idx="427">
                  <c:v>40529.0</c:v>
                </c:pt>
                <c:pt idx="428">
                  <c:v>40532.0</c:v>
                </c:pt>
                <c:pt idx="429">
                  <c:v>40533.0</c:v>
                </c:pt>
                <c:pt idx="430">
                  <c:v>40534.0</c:v>
                </c:pt>
                <c:pt idx="431">
                  <c:v>40535.0</c:v>
                </c:pt>
                <c:pt idx="432">
                  <c:v>40539.0</c:v>
                </c:pt>
                <c:pt idx="433">
                  <c:v>40540.0</c:v>
                </c:pt>
                <c:pt idx="434">
                  <c:v>40541.0</c:v>
                </c:pt>
                <c:pt idx="435">
                  <c:v>40542.0</c:v>
                </c:pt>
                <c:pt idx="436">
                  <c:v>40546.0</c:v>
                </c:pt>
                <c:pt idx="437">
                  <c:v>40553.0</c:v>
                </c:pt>
                <c:pt idx="438">
                  <c:v>40554.0</c:v>
                </c:pt>
                <c:pt idx="439">
                  <c:v>40574.0</c:v>
                </c:pt>
                <c:pt idx="440">
                  <c:v>40591.0</c:v>
                </c:pt>
                <c:pt idx="441">
                  <c:v>40626.0</c:v>
                </c:pt>
                <c:pt idx="442">
                  <c:v>40627.0</c:v>
                </c:pt>
                <c:pt idx="443">
                  <c:v>40630.0</c:v>
                </c:pt>
                <c:pt idx="444">
                  <c:v>40631.0</c:v>
                </c:pt>
                <c:pt idx="445">
                  <c:v>40633.0</c:v>
                </c:pt>
                <c:pt idx="446">
                  <c:v>40634.0</c:v>
                </c:pt>
                <c:pt idx="447">
                  <c:v>40637.0</c:v>
                </c:pt>
                <c:pt idx="448">
                  <c:v>40638.0</c:v>
                </c:pt>
                <c:pt idx="449">
                  <c:v>40639.0</c:v>
                </c:pt>
                <c:pt idx="450">
                  <c:v>40640.0</c:v>
                </c:pt>
                <c:pt idx="451">
                  <c:v>40641.0</c:v>
                </c:pt>
                <c:pt idx="452">
                  <c:v>40645.0</c:v>
                </c:pt>
                <c:pt idx="453">
                  <c:v>40646.0</c:v>
                </c:pt>
                <c:pt idx="454">
                  <c:v>40647.0</c:v>
                </c:pt>
                <c:pt idx="455">
                  <c:v>40651.0</c:v>
                </c:pt>
                <c:pt idx="456">
                  <c:v>40654.0</c:v>
                </c:pt>
                <c:pt idx="457">
                  <c:v>40658.0</c:v>
                </c:pt>
                <c:pt idx="458">
                  <c:v>40662.0</c:v>
                </c:pt>
                <c:pt idx="459">
                  <c:v>40667.0</c:v>
                </c:pt>
                <c:pt idx="460">
                  <c:v>40668.0</c:v>
                </c:pt>
                <c:pt idx="461">
                  <c:v>40672.0</c:v>
                </c:pt>
                <c:pt idx="462">
                  <c:v>40675.0</c:v>
                </c:pt>
                <c:pt idx="463">
                  <c:v>40676.0</c:v>
                </c:pt>
                <c:pt idx="464">
                  <c:v>40681.0</c:v>
                </c:pt>
                <c:pt idx="465">
                  <c:v>40695.0</c:v>
                </c:pt>
                <c:pt idx="466">
                  <c:v>40696.0</c:v>
                </c:pt>
                <c:pt idx="467">
                  <c:v>40702.0</c:v>
                </c:pt>
                <c:pt idx="468">
                  <c:v>40703.0</c:v>
                </c:pt>
                <c:pt idx="469">
                  <c:v>40709.0</c:v>
                </c:pt>
                <c:pt idx="470">
                  <c:v>40710.0</c:v>
                </c:pt>
                <c:pt idx="471">
                  <c:v>40711.0</c:v>
                </c:pt>
                <c:pt idx="472">
                  <c:v>40714.0</c:v>
                </c:pt>
                <c:pt idx="473">
                  <c:v>40717.0</c:v>
                </c:pt>
                <c:pt idx="474">
                  <c:v>40718.0</c:v>
                </c:pt>
                <c:pt idx="475">
                  <c:v>40722.0</c:v>
                </c:pt>
                <c:pt idx="476">
                  <c:v>40730.0</c:v>
                </c:pt>
                <c:pt idx="477">
                  <c:v>40735.0</c:v>
                </c:pt>
                <c:pt idx="478">
                  <c:v>40736.0</c:v>
                </c:pt>
                <c:pt idx="479">
                  <c:v>40737.0</c:v>
                </c:pt>
                <c:pt idx="480">
                  <c:v>40738.0</c:v>
                </c:pt>
                <c:pt idx="481">
                  <c:v>40739.0</c:v>
                </c:pt>
                <c:pt idx="482">
                  <c:v>40744.0</c:v>
                </c:pt>
                <c:pt idx="483">
                  <c:v>40751.0</c:v>
                </c:pt>
                <c:pt idx="484">
                  <c:v>40753.0</c:v>
                </c:pt>
                <c:pt idx="485">
                  <c:v>40756.0</c:v>
                </c:pt>
                <c:pt idx="486">
                  <c:v>40757.0</c:v>
                </c:pt>
                <c:pt idx="487">
                  <c:v>40758.0</c:v>
                </c:pt>
                <c:pt idx="488">
                  <c:v>40759.0</c:v>
                </c:pt>
                <c:pt idx="489">
                  <c:v>40763.0</c:v>
                </c:pt>
                <c:pt idx="490">
                  <c:v>40764.0</c:v>
                </c:pt>
                <c:pt idx="491">
                  <c:v>40770.0</c:v>
                </c:pt>
                <c:pt idx="492">
                  <c:v>40771.0</c:v>
                </c:pt>
                <c:pt idx="493">
                  <c:v>40779.0</c:v>
                </c:pt>
                <c:pt idx="494">
                  <c:v>40788.0</c:v>
                </c:pt>
                <c:pt idx="495">
                  <c:v>40795.0</c:v>
                </c:pt>
                <c:pt idx="496">
                  <c:v>40801.0</c:v>
                </c:pt>
                <c:pt idx="497">
                  <c:v>40802.0</c:v>
                </c:pt>
                <c:pt idx="498">
                  <c:v>40809.0</c:v>
                </c:pt>
                <c:pt idx="499">
                  <c:v>40816.0</c:v>
                </c:pt>
                <c:pt idx="500">
                  <c:v>40827.0</c:v>
                </c:pt>
                <c:pt idx="501">
                  <c:v>40828.0</c:v>
                </c:pt>
                <c:pt idx="502">
                  <c:v>40830.0</c:v>
                </c:pt>
                <c:pt idx="503">
                  <c:v>40833.0</c:v>
                </c:pt>
                <c:pt idx="504">
                  <c:v>40836.0</c:v>
                </c:pt>
                <c:pt idx="505">
                  <c:v>40837.0</c:v>
                </c:pt>
                <c:pt idx="506">
                  <c:v>40840.0</c:v>
                </c:pt>
                <c:pt idx="507">
                  <c:v>40841.0</c:v>
                </c:pt>
                <c:pt idx="508">
                  <c:v>40842.0</c:v>
                </c:pt>
                <c:pt idx="509">
                  <c:v>40843.0</c:v>
                </c:pt>
                <c:pt idx="510">
                  <c:v>40844.0</c:v>
                </c:pt>
                <c:pt idx="511">
                  <c:v>40848.0</c:v>
                </c:pt>
                <c:pt idx="512">
                  <c:v>40849.0</c:v>
                </c:pt>
                <c:pt idx="513">
                  <c:v>40850.0</c:v>
                </c:pt>
                <c:pt idx="514">
                  <c:v>40855.0</c:v>
                </c:pt>
                <c:pt idx="515">
                  <c:v>40861.0</c:v>
                </c:pt>
                <c:pt idx="516">
                  <c:v>40862.0</c:v>
                </c:pt>
                <c:pt idx="517">
                  <c:v>40863.0</c:v>
                </c:pt>
                <c:pt idx="518">
                  <c:v>40864.0</c:v>
                </c:pt>
                <c:pt idx="519">
                  <c:v>40865.0</c:v>
                </c:pt>
                <c:pt idx="520">
                  <c:v>40868.0</c:v>
                </c:pt>
                <c:pt idx="521">
                  <c:v>40869.0</c:v>
                </c:pt>
                <c:pt idx="522">
                  <c:v>40870.0</c:v>
                </c:pt>
                <c:pt idx="523">
                  <c:v>40872.0</c:v>
                </c:pt>
                <c:pt idx="524">
                  <c:v>40875.0</c:v>
                </c:pt>
                <c:pt idx="525">
                  <c:v>40876.0</c:v>
                </c:pt>
                <c:pt idx="526">
                  <c:v>40877.0</c:v>
                </c:pt>
                <c:pt idx="527">
                  <c:v>40878.0</c:v>
                </c:pt>
                <c:pt idx="528">
                  <c:v>40879.0</c:v>
                </c:pt>
                <c:pt idx="529">
                  <c:v>40882.0</c:v>
                </c:pt>
                <c:pt idx="530">
                  <c:v>40883.0</c:v>
                </c:pt>
                <c:pt idx="531">
                  <c:v>40884.0</c:v>
                </c:pt>
                <c:pt idx="532">
                  <c:v>40885.0</c:v>
                </c:pt>
                <c:pt idx="533">
                  <c:v>40886.0</c:v>
                </c:pt>
                <c:pt idx="534">
                  <c:v>40890.0</c:v>
                </c:pt>
                <c:pt idx="535">
                  <c:v>40891.0</c:v>
                </c:pt>
                <c:pt idx="536">
                  <c:v>40892.0</c:v>
                </c:pt>
                <c:pt idx="537">
                  <c:v>40893.0</c:v>
                </c:pt>
                <c:pt idx="538">
                  <c:v>40896.0</c:v>
                </c:pt>
                <c:pt idx="539">
                  <c:v>40897.0</c:v>
                </c:pt>
                <c:pt idx="540">
                  <c:v>40898.0</c:v>
                </c:pt>
                <c:pt idx="541">
                  <c:v>40899.0</c:v>
                </c:pt>
                <c:pt idx="542">
                  <c:v>40900.0</c:v>
                </c:pt>
                <c:pt idx="543">
                  <c:v>40904.0</c:v>
                </c:pt>
                <c:pt idx="544">
                  <c:v>40905.0</c:v>
                </c:pt>
                <c:pt idx="545">
                  <c:v>40906.0</c:v>
                </c:pt>
                <c:pt idx="546">
                  <c:v>40907.0</c:v>
                </c:pt>
                <c:pt idx="547">
                  <c:v>40911.0</c:v>
                </c:pt>
                <c:pt idx="548">
                  <c:v>40917.0</c:v>
                </c:pt>
                <c:pt idx="549">
                  <c:v>40934.0</c:v>
                </c:pt>
                <c:pt idx="550">
                  <c:v>40935.0</c:v>
                </c:pt>
                <c:pt idx="551">
                  <c:v>40953.0</c:v>
                </c:pt>
                <c:pt idx="552">
                  <c:v>40962.0</c:v>
                </c:pt>
                <c:pt idx="553">
                  <c:v>40976.0</c:v>
                </c:pt>
                <c:pt idx="554">
                  <c:v>40997.0</c:v>
                </c:pt>
                <c:pt idx="555">
                  <c:v>41010.0</c:v>
                </c:pt>
                <c:pt idx="556">
                  <c:v>41026.0</c:v>
                </c:pt>
                <c:pt idx="557">
                  <c:v>41031.0</c:v>
                </c:pt>
                <c:pt idx="558">
                  <c:v>41046.0</c:v>
                </c:pt>
                <c:pt idx="559">
                  <c:v>41047.0</c:v>
                </c:pt>
                <c:pt idx="560">
                  <c:v>41050.0</c:v>
                </c:pt>
                <c:pt idx="561">
                  <c:v>41051.0</c:v>
                </c:pt>
                <c:pt idx="562">
                  <c:v>41052.0</c:v>
                </c:pt>
                <c:pt idx="563">
                  <c:v>41053.0</c:v>
                </c:pt>
                <c:pt idx="564">
                  <c:v>41054.0</c:v>
                </c:pt>
                <c:pt idx="565">
                  <c:v>41058.0</c:v>
                </c:pt>
                <c:pt idx="566">
                  <c:v>41059.0</c:v>
                </c:pt>
                <c:pt idx="567">
                  <c:v>41060.0</c:v>
                </c:pt>
                <c:pt idx="568">
                  <c:v>41061.0</c:v>
                </c:pt>
                <c:pt idx="569">
                  <c:v>41064.0</c:v>
                </c:pt>
                <c:pt idx="570">
                  <c:v>41065.0</c:v>
                </c:pt>
                <c:pt idx="571">
                  <c:v>41066.0</c:v>
                </c:pt>
                <c:pt idx="572">
                  <c:v>41067.0</c:v>
                </c:pt>
                <c:pt idx="573">
                  <c:v>41068.0</c:v>
                </c:pt>
                <c:pt idx="574">
                  <c:v>41071.0</c:v>
                </c:pt>
                <c:pt idx="575">
                  <c:v>41072.0</c:v>
                </c:pt>
                <c:pt idx="576">
                  <c:v>41073.0</c:v>
                </c:pt>
                <c:pt idx="577">
                  <c:v>41074.0</c:v>
                </c:pt>
                <c:pt idx="578">
                  <c:v>41075.0</c:v>
                </c:pt>
                <c:pt idx="579">
                  <c:v>41082.0</c:v>
                </c:pt>
                <c:pt idx="580">
                  <c:v>41088.0</c:v>
                </c:pt>
                <c:pt idx="581">
                  <c:v>41089.0</c:v>
                </c:pt>
                <c:pt idx="582">
                  <c:v>41092.0</c:v>
                </c:pt>
                <c:pt idx="583">
                  <c:v>41106.0</c:v>
                </c:pt>
                <c:pt idx="584">
                  <c:v>41110.0</c:v>
                </c:pt>
                <c:pt idx="585">
                  <c:v>41113.0</c:v>
                </c:pt>
                <c:pt idx="586">
                  <c:v>41114.0</c:v>
                </c:pt>
                <c:pt idx="587">
                  <c:v>41116.0</c:v>
                </c:pt>
                <c:pt idx="588">
                  <c:v>41117.0</c:v>
                </c:pt>
                <c:pt idx="589">
                  <c:v>41120.0</c:v>
                </c:pt>
                <c:pt idx="590">
                  <c:v>41121.0</c:v>
                </c:pt>
                <c:pt idx="591">
                  <c:v>41122.0</c:v>
                </c:pt>
                <c:pt idx="592">
                  <c:v>41123.0</c:v>
                </c:pt>
                <c:pt idx="593">
                  <c:v>41135.0</c:v>
                </c:pt>
                <c:pt idx="594">
                  <c:v>41136.0</c:v>
                </c:pt>
                <c:pt idx="595">
                  <c:v>41137.0</c:v>
                </c:pt>
                <c:pt idx="596">
                  <c:v>41138.0</c:v>
                </c:pt>
                <c:pt idx="597">
                  <c:v>41141.0</c:v>
                </c:pt>
                <c:pt idx="598">
                  <c:v>41142.0</c:v>
                </c:pt>
                <c:pt idx="599">
                  <c:v>41143.0</c:v>
                </c:pt>
                <c:pt idx="600">
                  <c:v>41148.0</c:v>
                </c:pt>
                <c:pt idx="601">
                  <c:v>41149.0</c:v>
                </c:pt>
                <c:pt idx="602">
                  <c:v>41150.0</c:v>
                </c:pt>
                <c:pt idx="603">
                  <c:v>41152.0</c:v>
                </c:pt>
                <c:pt idx="604">
                  <c:v>41156.0</c:v>
                </c:pt>
                <c:pt idx="605">
                  <c:v>41157.0</c:v>
                </c:pt>
                <c:pt idx="606">
                  <c:v>41158.0</c:v>
                </c:pt>
                <c:pt idx="607">
                  <c:v>41159.0</c:v>
                </c:pt>
                <c:pt idx="608">
                  <c:v>41163.0</c:v>
                </c:pt>
                <c:pt idx="609">
                  <c:v>41164.0</c:v>
                </c:pt>
                <c:pt idx="610">
                  <c:v>41165.0</c:v>
                </c:pt>
                <c:pt idx="611">
                  <c:v>41176.0</c:v>
                </c:pt>
                <c:pt idx="612">
                  <c:v>41180.0</c:v>
                </c:pt>
                <c:pt idx="613">
                  <c:v>41183.0</c:v>
                </c:pt>
                <c:pt idx="614">
                  <c:v>41184.0</c:v>
                </c:pt>
                <c:pt idx="615">
                  <c:v>41185.0</c:v>
                </c:pt>
                <c:pt idx="616">
                  <c:v>41186.0</c:v>
                </c:pt>
                <c:pt idx="617">
                  <c:v>41191.0</c:v>
                </c:pt>
                <c:pt idx="618">
                  <c:v>41192.0</c:v>
                </c:pt>
                <c:pt idx="619">
                  <c:v>41206.0</c:v>
                </c:pt>
                <c:pt idx="620">
                  <c:v>41207.0</c:v>
                </c:pt>
                <c:pt idx="621">
                  <c:v>41208.0</c:v>
                </c:pt>
                <c:pt idx="622">
                  <c:v>41211.0</c:v>
                </c:pt>
                <c:pt idx="623">
                  <c:v>41214.0</c:v>
                </c:pt>
                <c:pt idx="624">
                  <c:v>41215.0</c:v>
                </c:pt>
                <c:pt idx="625">
                  <c:v>41218.0</c:v>
                </c:pt>
                <c:pt idx="626">
                  <c:v>41219.0</c:v>
                </c:pt>
                <c:pt idx="627">
                  <c:v>41220.0</c:v>
                </c:pt>
                <c:pt idx="628">
                  <c:v>41226.0</c:v>
                </c:pt>
                <c:pt idx="629">
                  <c:v>41227.0</c:v>
                </c:pt>
                <c:pt idx="630">
                  <c:v>41233.0</c:v>
                </c:pt>
                <c:pt idx="631">
                  <c:v>41234.0</c:v>
                </c:pt>
                <c:pt idx="632">
                  <c:v>41236.0</c:v>
                </c:pt>
                <c:pt idx="633">
                  <c:v>41240.0</c:v>
                </c:pt>
                <c:pt idx="634">
                  <c:v>41241.0</c:v>
                </c:pt>
                <c:pt idx="635">
                  <c:v>41246.0</c:v>
                </c:pt>
                <c:pt idx="636">
                  <c:v>41247.0</c:v>
                </c:pt>
                <c:pt idx="637">
                  <c:v>41248.0</c:v>
                </c:pt>
                <c:pt idx="638">
                  <c:v>41249.0</c:v>
                </c:pt>
                <c:pt idx="639">
                  <c:v>41250.0</c:v>
                </c:pt>
                <c:pt idx="640">
                  <c:v>41255.0</c:v>
                </c:pt>
                <c:pt idx="641">
                  <c:v>41256.0</c:v>
                </c:pt>
                <c:pt idx="642">
                  <c:v>41260.0</c:v>
                </c:pt>
                <c:pt idx="643">
                  <c:v>41262.0</c:v>
                </c:pt>
                <c:pt idx="644">
                  <c:v>41271.0</c:v>
                </c:pt>
                <c:pt idx="645">
                  <c:v>41274.0</c:v>
                </c:pt>
                <c:pt idx="646">
                  <c:v>41277.0</c:v>
                </c:pt>
                <c:pt idx="647">
                  <c:v>41285.0</c:v>
                </c:pt>
                <c:pt idx="648">
                  <c:v>41288.0</c:v>
                </c:pt>
                <c:pt idx="649">
                  <c:v>41290.0</c:v>
                </c:pt>
                <c:pt idx="650">
                  <c:v>41297.0</c:v>
                </c:pt>
                <c:pt idx="651">
                  <c:v>41298.0</c:v>
                </c:pt>
                <c:pt idx="652">
                  <c:v>41302.0</c:v>
                </c:pt>
                <c:pt idx="653">
                  <c:v>41304.0</c:v>
                </c:pt>
                <c:pt idx="654">
                  <c:v>41305.0</c:v>
                </c:pt>
                <c:pt idx="655">
                  <c:v>41310.0</c:v>
                </c:pt>
                <c:pt idx="656">
                  <c:v>41311.0</c:v>
                </c:pt>
                <c:pt idx="657">
                  <c:v>41325.0</c:v>
                </c:pt>
                <c:pt idx="658">
                  <c:v>41326.0</c:v>
                </c:pt>
                <c:pt idx="659">
                  <c:v>41327.0</c:v>
                </c:pt>
                <c:pt idx="660">
                  <c:v>41330.0</c:v>
                </c:pt>
                <c:pt idx="661">
                  <c:v>41331.0</c:v>
                </c:pt>
                <c:pt idx="662">
                  <c:v>41332.0</c:v>
                </c:pt>
                <c:pt idx="663">
                  <c:v>41333.0</c:v>
                </c:pt>
                <c:pt idx="664">
                  <c:v>41334.0</c:v>
                </c:pt>
                <c:pt idx="665">
                  <c:v>41337.0</c:v>
                </c:pt>
                <c:pt idx="666">
                  <c:v>41338.0</c:v>
                </c:pt>
                <c:pt idx="667">
                  <c:v>41339.0</c:v>
                </c:pt>
                <c:pt idx="668">
                  <c:v>41340.0</c:v>
                </c:pt>
                <c:pt idx="669">
                  <c:v>41341.0</c:v>
                </c:pt>
                <c:pt idx="670">
                  <c:v>41346.0</c:v>
                </c:pt>
                <c:pt idx="671">
                  <c:v>41351.0</c:v>
                </c:pt>
                <c:pt idx="672">
                  <c:v>41352.0</c:v>
                </c:pt>
                <c:pt idx="673">
                  <c:v>41353.0</c:v>
                </c:pt>
                <c:pt idx="674">
                  <c:v>41354.0</c:v>
                </c:pt>
                <c:pt idx="675">
                  <c:v>41355.0</c:v>
                </c:pt>
                <c:pt idx="676">
                  <c:v>41358.0</c:v>
                </c:pt>
                <c:pt idx="677">
                  <c:v>41359.0</c:v>
                </c:pt>
                <c:pt idx="678">
                  <c:v>41360.0</c:v>
                </c:pt>
                <c:pt idx="679">
                  <c:v>41361.0</c:v>
                </c:pt>
                <c:pt idx="680">
                  <c:v>41365.0</c:v>
                </c:pt>
                <c:pt idx="681">
                  <c:v>41366.0</c:v>
                </c:pt>
                <c:pt idx="682">
                  <c:v>41367.0</c:v>
                </c:pt>
                <c:pt idx="683">
                  <c:v>41375.0</c:v>
                </c:pt>
                <c:pt idx="684">
                  <c:v>41381.0</c:v>
                </c:pt>
                <c:pt idx="685">
                  <c:v>41382.0</c:v>
                </c:pt>
                <c:pt idx="686">
                  <c:v>41383.0</c:v>
                </c:pt>
                <c:pt idx="687">
                  <c:v>41386.0</c:v>
                </c:pt>
                <c:pt idx="688">
                  <c:v>41387.0</c:v>
                </c:pt>
                <c:pt idx="689">
                  <c:v>41388.0</c:v>
                </c:pt>
                <c:pt idx="690">
                  <c:v>41389.0</c:v>
                </c:pt>
                <c:pt idx="691">
                  <c:v>41390.0</c:v>
                </c:pt>
                <c:pt idx="692">
                  <c:v>41393.0</c:v>
                </c:pt>
                <c:pt idx="693">
                  <c:v>41394.0</c:v>
                </c:pt>
                <c:pt idx="694">
                  <c:v>41395.0</c:v>
                </c:pt>
                <c:pt idx="695">
                  <c:v>41396.0</c:v>
                </c:pt>
                <c:pt idx="696">
                  <c:v>41407.0</c:v>
                </c:pt>
                <c:pt idx="697">
                  <c:v>41408.0</c:v>
                </c:pt>
                <c:pt idx="698">
                  <c:v>41409.0</c:v>
                </c:pt>
                <c:pt idx="699">
                  <c:v>41411.0</c:v>
                </c:pt>
                <c:pt idx="700">
                  <c:v>41414.0</c:v>
                </c:pt>
                <c:pt idx="701">
                  <c:v>41415.0</c:v>
                </c:pt>
                <c:pt idx="702">
                  <c:v>41417.0</c:v>
                </c:pt>
                <c:pt idx="703">
                  <c:v>41418.0</c:v>
                </c:pt>
                <c:pt idx="704">
                  <c:v>41422.0</c:v>
                </c:pt>
                <c:pt idx="705">
                  <c:v>41423.0</c:v>
                </c:pt>
                <c:pt idx="706">
                  <c:v>41424.0</c:v>
                </c:pt>
                <c:pt idx="707">
                  <c:v>41425.0</c:v>
                </c:pt>
                <c:pt idx="708">
                  <c:v>41428.0</c:v>
                </c:pt>
                <c:pt idx="709">
                  <c:v>41429.0</c:v>
                </c:pt>
                <c:pt idx="710">
                  <c:v>41430.0</c:v>
                </c:pt>
                <c:pt idx="711">
                  <c:v>41431.0</c:v>
                </c:pt>
              </c:numCache>
            </c:numRef>
          </c:xVal>
          <c:yVal>
            <c:numRef>
              <c:f>'Rel Val PNLs'!$B$3:$B$714</c:f>
              <c:numCache>
                <c:formatCode>General</c:formatCode>
                <c:ptCount val="712"/>
                <c:pt idx="0">
                  <c:v>0.532511588165</c:v>
                </c:pt>
                <c:pt idx="1">
                  <c:v>0.982903381953</c:v>
                </c:pt>
                <c:pt idx="2">
                  <c:v>1.01465895398</c:v>
                </c:pt>
                <c:pt idx="3">
                  <c:v>2.15577265819</c:v>
                </c:pt>
                <c:pt idx="4">
                  <c:v>2.69816384221</c:v>
                </c:pt>
                <c:pt idx="5">
                  <c:v>3.1866485018</c:v>
                </c:pt>
                <c:pt idx="6">
                  <c:v>3.87816629697</c:v>
                </c:pt>
                <c:pt idx="7">
                  <c:v>4.092068678029999</c:v>
                </c:pt>
                <c:pt idx="8">
                  <c:v>4.34426223058</c:v>
                </c:pt>
                <c:pt idx="9">
                  <c:v>3.91567000677</c:v>
                </c:pt>
                <c:pt idx="10">
                  <c:v>3.70580472804</c:v>
                </c:pt>
                <c:pt idx="11">
                  <c:v>3.72237992315</c:v>
                </c:pt>
                <c:pt idx="12">
                  <c:v>4.01171337111</c:v>
                </c:pt>
                <c:pt idx="13">
                  <c:v>4.66974094424</c:v>
                </c:pt>
                <c:pt idx="14">
                  <c:v>4.27089198422</c:v>
                </c:pt>
                <c:pt idx="15">
                  <c:v>4.394174963269998</c:v>
                </c:pt>
                <c:pt idx="16">
                  <c:v>5.17354966333</c:v>
                </c:pt>
                <c:pt idx="17">
                  <c:v>4.961172556659999</c:v>
                </c:pt>
                <c:pt idx="18">
                  <c:v>5.46536648971</c:v>
                </c:pt>
                <c:pt idx="19">
                  <c:v>5.680604838769999</c:v>
                </c:pt>
                <c:pt idx="20">
                  <c:v>5.68762124424</c:v>
                </c:pt>
                <c:pt idx="21">
                  <c:v>5.70507914406</c:v>
                </c:pt>
                <c:pt idx="22">
                  <c:v>6.98383389931</c:v>
                </c:pt>
                <c:pt idx="23">
                  <c:v>7.05347730319</c:v>
                </c:pt>
                <c:pt idx="24">
                  <c:v>7.115979507369999</c:v>
                </c:pt>
                <c:pt idx="25">
                  <c:v>7.18963631189</c:v>
                </c:pt>
                <c:pt idx="26">
                  <c:v>7.4456803775</c:v>
                </c:pt>
                <c:pt idx="27">
                  <c:v>7.94988186081</c:v>
                </c:pt>
                <c:pt idx="28">
                  <c:v>9.48299237068</c:v>
                </c:pt>
                <c:pt idx="29">
                  <c:v>9.80104197856</c:v>
                </c:pt>
                <c:pt idx="30">
                  <c:v>9.38431922476</c:v>
                </c:pt>
                <c:pt idx="31">
                  <c:v>10.1765770079</c:v>
                </c:pt>
                <c:pt idx="32">
                  <c:v>10.0689883269</c:v>
                </c:pt>
                <c:pt idx="33">
                  <c:v>9.12029735631</c:v>
                </c:pt>
                <c:pt idx="34">
                  <c:v>9.15898608488</c:v>
                </c:pt>
                <c:pt idx="35">
                  <c:v>9.13944984204</c:v>
                </c:pt>
                <c:pt idx="36">
                  <c:v>8.98883408738</c:v>
                </c:pt>
                <c:pt idx="37">
                  <c:v>8.79743586177</c:v>
                </c:pt>
                <c:pt idx="38">
                  <c:v>8.294698495579998</c:v>
                </c:pt>
                <c:pt idx="39">
                  <c:v>7.30674242793</c:v>
                </c:pt>
                <c:pt idx="40">
                  <c:v>7.39500090369</c:v>
                </c:pt>
                <c:pt idx="41">
                  <c:v>7.717176899549999</c:v>
                </c:pt>
                <c:pt idx="42">
                  <c:v>8.009318310929998</c:v>
                </c:pt>
                <c:pt idx="43">
                  <c:v>7.7194543113</c:v>
                </c:pt>
                <c:pt idx="44">
                  <c:v>7.90715214253</c:v>
                </c:pt>
                <c:pt idx="45">
                  <c:v>7.641597266519999</c:v>
                </c:pt>
                <c:pt idx="46">
                  <c:v>8.17759386939</c:v>
                </c:pt>
                <c:pt idx="47">
                  <c:v>8.027203766609997</c:v>
                </c:pt>
                <c:pt idx="48">
                  <c:v>7.916715509239999</c:v>
                </c:pt>
                <c:pt idx="49">
                  <c:v>8.37894479712</c:v>
                </c:pt>
                <c:pt idx="50">
                  <c:v>7.99040833794</c:v>
                </c:pt>
                <c:pt idx="51">
                  <c:v>7.331594827979999</c:v>
                </c:pt>
                <c:pt idx="52">
                  <c:v>7.03719939549</c:v>
                </c:pt>
                <c:pt idx="53">
                  <c:v>7.28323510345</c:v>
                </c:pt>
                <c:pt idx="54">
                  <c:v>7.154226200569999</c:v>
                </c:pt>
                <c:pt idx="55">
                  <c:v>6.926534242709999</c:v>
                </c:pt>
                <c:pt idx="56">
                  <c:v>6.62329242727</c:v>
                </c:pt>
                <c:pt idx="57">
                  <c:v>7.00330987562</c:v>
                </c:pt>
                <c:pt idx="58">
                  <c:v>6.03905535646</c:v>
                </c:pt>
                <c:pt idx="59">
                  <c:v>5.48307391809</c:v>
                </c:pt>
                <c:pt idx="60">
                  <c:v>4.41986646076</c:v>
                </c:pt>
                <c:pt idx="61">
                  <c:v>6.24566247884</c:v>
                </c:pt>
                <c:pt idx="62">
                  <c:v>5.44399518109</c:v>
                </c:pt>
                <c:pt idx="63">
                  <c:v>5.422514481789999</c:v>
                </c:pt>
                <c:pt idx="64">
                  <c:v>6.05386225926</c:v>
                </c:pt>
                <c:pt idx="65">
                  <c:v>5.68992777349</c:v>
                </c:pt>
                <c:pt idx="66">
                  <c:v>5.48163464956</c:v>
                </c:pt>
                <c:pt idx="67">
                  <c:v>6.26014981439</c:v>
                </c:pt>
                <c:pt idx="68">
                  <c:v>6.68958900207</c:v>
                </c:pt>
                <c:pt idx="69">
                  <c:v>6.35449879636</c:v>
                </c:pt>
                <c:pt idx="70">
                  <c:v>6.324604789119999</c:v>
                </c:pt>
                <c:pt idx="71">
                  <c:v>5.751935525439999</c:v>
                </c:pt>
                <c:pt idx="72">
                  <c:v>5.28516693988</c:v>
                </c:pt>
                <c:pt idx="73">
                  <c:v>5.77086583908</c:v>
                </c:pt>
                <c:pt idx="74">
                  <c:v>7.3963037857</c:v>
                </c:pt>
                <c:pt idx="75">
                  <c:v>7.08076080882</c:v>
                </c:pt>
                <c:pt idx="76">
                  <c:v>6.128778478599999</c:v>
                </c:pt>
                <c:pt idx="77">
                  <c:v>6.49875807706</c:v>
                </c:pt>
                <c:pt idx="78">
                  <c:v>6.13681272809</c:v>
                </c:pt>
                <c:pt idx="79">
                  <c:v>6.29043699422</c:v>
                </c:pt>
                <c:pt idx="80">
                  <c:v>6.327027868889998</c:v>
                </c:pt>
                <c:pt idx="81">
                  <c:v>6.42071131894</c:v>
                </c:pt>
                <c:pt idx="82">
                  <c:v>6.33249322693</c:v>
                </c:pt>
                <c:pt idx="83">
                  <c:v>5.51137298795</c:v>
                </c:pt>
                <c:pt idx="84">
                  <c:v>5.924818710839999</c:v>
                </c:pt>
                <c:pt idx="85">
                  <c:v>6.589312876209999</c:v>
                </c:pt>
                <c:pt idx="86">
                  <c:v>6.64306762353</c:v>
                </c:pt>
                <c:pt idx="87">
                  <c:v>6.93647849559</c:v>
                </c:pt>
                <c:pt idx="88">
                  <c:v>8.10512325038</c:v>
                </c:pt>
                <c:pt idx="89">
                  <c:v>8.546305923239998</c:v>
                </c:pt>
                <c:pt idx="90">
                  <c:v>8.92648703229</c:v>
                </c:pt>
                <c:pt idx="91">
                  <c:v>8.629391955489998</c:v>
                </c:pt>
                <c:pt idx="92">
                  <c:v>8.34189428742</c:v>
                </c:pt>
                <c:pt idx="93">
                  <c:v>8.744354198619998</c:v>
                </c:pt>
                <c:pt idx="94">
                  <c:v>8.630222195439998</c:v>
                </c:pt>
                <c:pt idx="95">
                  <c:v>8.69159382595</c:v>
                </c:pt>
                <c:pt idx="96">
                  <c:v>8.99554932092</c:v>
                </c:pt>
                <c:pt idx="97">
                  <c:v>8.93763278942</c:v>
                </c:pt>
                <c:pt idx="98">
                  <c:v>9.40589640713</c:v>
                </c:pt>
                <c:pt idx="99">
                  <c:v>9.532970063900001</c:v>
                </c:pt>
                <c:pt idx="100">
                  <c:v>9.67691936885</c:v>
                </c:pt>
                <c:pt idx="101">
                  <c:v>9.99201683121</c:v>
                </c:pt>
                <c:pt idx="102">
                  <c:v>9.66914322112</c:v>
                </c:pt>
                <c:pt idx="103">
                  <c:v>10.5832351244</c:v>
                </c:pt>
                <c:pt idx="104">
                  <c:v>10.5008798021</c:v>
                </c:pt>
                <c:pt idx="105">
                  <c:v>10.712409967</c:v>
                </c:pt>
                <c:pt idx="106">
                  <c:v>10.424346122</c:v>
                </c:pt>
                <c:pt idx="107">
                  <c:v>10.2080314989</c:v>
                </c:pt>
                <c:pt idx="108">
                  <c:v>9.66424286092</c:v>
                </c:pt>
                <c:pt idx="109">
                  <c:v>9.321173994849997</c:v>
                </c:pt>
                <c:pt idx="110">
                  <c:v>9.10231109686</c:v>
                </c:pt>
                <c:pt idx="111">
                  <c:v>10.3882319062</c:v>
                </c:pt>
                <c:pt idx="112">
                  <c:v>10.0489363164</c:v>
                </c:pt>
                <c:pt idx="113">
                  <c:v>10.651900716</c:v>
                </c:pt>
                <c:pt idx="114">
                  <c:v>10.7508581055</c:v>
                </c:pt>
                <c:pt idx="115">
                  <c:v>9.83903454724</c:v>
                </c:pt>
                <c:pt idx="116">
                  <c:v>10.5458173736</c:v>
                </c:pt>
                <c:pt idx="117">
                  <c:v>10.9716350296</c:v>
                </c:pt>
                <c:pt idx="118">
                  <c:v>11.2137629958</c:v>
                </c:pt>
                <c:pt idx="119">
                  <c:v>10.4156737671</c:v>
                </c:pt>
                <c:pt idx="120">
                  <c:v>10.4740364002</c:v>
                </c:pt>
                <c:pt idx="121">
                  <c:v>10.6308049692</c:v>
                </c:pt>
                <c:pt idx="122">
                  <c:v>11.0634881815</c:v>
                </c:pt>
                <c:pt idx="123">
                  <c:v>11.0534521363</c:v>
                </c:pt>
                <c:pt idx="124">
                  <c:v>10.8641520649</c:v>
                </c:pt>
                <c:pt idx="125">
                  <c:v>10.3138434519</c:v>
                </c:pt>
                <c:pt idx="126">
                  <c:v>10.2332376912</c:v>
                </c:pt>
                <c:pt idx="127">
                  <c:v>10.253416749</c:v>
                </c:pt>
                <c:pt idx="128">
                  <c:v>8.87884762954</c:v>
                </c:pt>
                <c:pt idx="129">
                  <c:v>9.3040837746</c:v>
                </c:pt>
                <c:pt idx="130">
                  <c:v>10.6737348158</c:v>
                </c:pt>
                <c:pt idx="131">
                  <c:v>10.4977273197</c:v>
                </c:pt>
                <c:pt idx="132">
                  <c:v>15.6504479373</c:v>
                </c:pt>
                <c:pt idx="133">
                  <c:v>26.1009743492</c:v>
                </c:pt>
                <c:pt idx="134">
                  <c:v>28.3525609605</c:v>
                </c:pt>
                <c:pt idx="135">
                  <c:v>27.0729571221</c:v>
                </c:pt>
                <c:pt idx="136">
                  <c:v>28.42053330329999</c:v>
                </c:pt>
                <c:pt idx="137">
                  <c:v>28.6412199594</c:v>
                </c:pt>
                <c:pt idx="138">
                  <c:v>28.8038314621</c:v>
                </c:pt>
                <c:pt idx="139">
                  <c:v>29.7967394738</c:v>
                </c:pt>
                <c:pt idx="140">
                  <c:v>30.0890576615</c:v>
                </c:pt>
                <c:pt idx="141">
                  <c:v>29.8078278888</c:v>
                </c:pt>
                <c:pt idx="142">
                  <c:v>29.8444412937</c:v>
                </c:pt>
                <c:pt idx="143">
                  <c:v>30.2915069696</c:v>
                </c:pt>
                <c:pt idx="144">
                  <c:v>29.6531110594</c:v>
                </c:pt>
                <c:pt idx="145">
                  <c:v>31.4571497336</c:v>
                </c:pt>
                <c:pt idx="146">
                  <c:v>32.149392719</c:v>
                </c:pt>
                <c:pt idx="147">
                  <c:v>32.3249948368</c:v>
                </c:pt>
                <c:pt idx="148">
                  <c:v>32.3338096809</c:v>
                </c:pt>
                <c:pt idx="149">
                  <c:v>33.2314178039</c:v>
                </c:pt>
                <c:pt idx="150">
                  <c:v>33.5583012232</c:v>
                </c:pt>
                <c:pt idx="151">
                  <c:v>33.6185570181</c:v>
                </c:pt>
                <c:pt idx="152">
                  <c:v>34.0924507822</c:v>
                </c:pt>
                <c:pt idx="153">
                  <c:v>35.1390915108</c:v>
                </c:pt>
                <c:pt idx="154">
                  <c:v>35.8904984782</c:v>
                </c:pt>
                <c:pt idx="155">
                  <c:v>36.8071359122</c:v>
                </c:pt>
                <c:pt idx="156">
                  <c:v>37.75386248339999</c:v>
                </c:pt>
                <c:pt idx="157">
                  <c:v>37.7362742534</c:v>
                </c:pt>
                <c:pt idx="158">
                  <c:v>37.859015344</c:v>
                </c:pt>
                <c:pt idx="159">
                  <c:v>37.9587401644</c:v>
                </c:pt>
                <c:pt idx="160">
                  <c:v>38.2264999712</c:v>
                </c:pt>
                <c:pt idx="161">
                  <c:v>39.5993008576</c:v>
                </c:pt>
                <c:pt idx="162">
                  <c:v>39.88362700089999</c:v>
                </c:pt>
                <c:pt idx="163">
                  <c:v>40.1749870189</c:v>
                </c:pt>
                <c:pt idx="164">
                  <c:v>40.1314906995</c:v>
                </c:pt>
                <c:pt idx="165">
                  <c:v>40.1808138123</c:v>
                </c:pt>
                <c:pt idx="166">
                  <c:v>41.0151053267</c:v>
                </c:pt>
                <c:pt idx="167">
                  <c:v>41.06440758479999</c:v>
                </c:pt>
                <c:pt idx="168">
                  <c:v>41.1757487506</c:v>
                </c:pt>
                <c:pt idx="169">
                  <c:v>40.8578316401</c:v>
                </c:pt>
                <c:pt idx="170">
                  <c:v>40.7825892643</c:v>
                </c:pt>
                <c:pt idx="171">
                  <c:v>40.4834249882</c:v>
                </c:pt>
                <c:pt idx="172">
                  <c:v>40.4289895714</c:v>
                </c:pt>
                <c:pt idx="173">
                  <c:v>39.8964559282</c:v>
                </c:pt>
                <c:pt idx="174">
                  <c:v>40.2729864069</c:v>
                </c:pt>
                <c:pt idx="175">
                  <c:v>41.3458535888</c:v>
                </c:pt>
                <c:pt idx="176">
                  <c:v>38.0384626648</c:v>
                </c:pt>
                <c:pt idx="177">
                  <c:v>38.5145775129</c:v>
                </c:pt>
                <c:pt idx="178">
                  <c:v>39.0315152682</c:v>
                </c:pt>
                <c:pt idx="179">
                  <c:v>36.65752407239999</c:v>
                </c:pt>
                <c:pt idx="180">
                  <c:v>34.5169517586</c:v>
                </c:pt>
                <c:pt idx="181">
                  <c:v>34.3027281634</c:v>
                </c:pt>
                <c:pt idx="182">
                  <c:v>34.7458200238</c:v>
                </c:pt>
                <c:pt idx="183">
                  <c:v>33.5461622635</c:v>
                </c:pt>
                <c:pt idx="184">
                  <c:v>33.4670879231</c:v>
                </c:pt>
                <c:pt idx="185">
                  <c:v>33.8983989297</c:v>
                </c:pt>
                <c:pt idx="186">
                  <c:v>35.2127890099</c:v>
                </c:pt>
                <c:pt idx="187">
                  <c:v>34.8755543294</c:v>
                </c:pt>
                <c:pt idx="188">
                  <c:v>35.0822972003</c:v>
                </c:pt>
                <c:pt idx="189">
                  <c:v>35.9539571495</c:v>
                </c:pt>
                <c:pt idx="190">
                  <c:v>36.7051834095</c:v>
                </c:pt>
                <c:pt idx="191">
                  <c:v>36.9666661116</c:v>
                </c:pt>
                <c:pt idx="192">
                  <c:v>37.4883523432</c:v>
                </c:pt>
                <c:pt idx="193">
                  <c:v>37.9687841302</c:v>
                </c:pt>
                <c:pt idx="194">
                  <c:v>38.2071993858</c:v>
                </c:pt>
                <c:pt idx="195">
                  <c:v>37.9380405152</c:v>
                </c:pt>
                <c:pt idx="196">
                  <c:v>38.21088056249999</c:v>
                </c:pt>
                <c:pt idx="197">
                  <c:v>37.2695084545</c:v>
                </c:pt>
                <c:pt idx="198">
                  <c:v>36.4543081475</c:v>
                </c:pt>
                <c:pt idx="199">
                  <c:v>38.9416767479</c:v>
                </c:pt>
                <c:pt idx="200">
                  <c:v>36.6862397476</c:v>
                </c:pt>
                <c:pt idx="201">
                  <c:v>35.7127689839</c:v>
                </c:pt>
                <c:pt idx="202">
                  <c:v>36.0381340102</c:v>
                </c:pt>
                <c:pt idx="203">
                  <c:v>35.8377782681</c:v>
                </c:pt>
                <c:pt idx="204">
                  <c:v>35.5042989179</c:v>
                </c:pt>
                <c:pt idx="205">
                  <c:v>35.80767689629999</c:v>
                </c:pt>
                <c:pt idx="206">
                  <c:v>39.48796960969999</c:v>
                </c:pt>
                <c:pt idx="207">
                  <c:v>37.0384619991</c:v>
                </c:pt>
                <c:pt idx="208">
                  <c:v>35.5274068165</c:v>
                </c:pt>
                <c:pt idx="209">
                  <c:v>35.5819268474</c:v>
                </c:pt>
                <c:pt idx="210">
                  <c:v>33.48274146739999</c:v>
                </c:pt>
                <c:pt idx="211">
                  <c:v>32.3247863976</c:v>
                </c:pt>
                <c:pt idx="212">
                  <c:v>32.0648789603</c:v>
                </c:pt>
                <c:pt idx="213">
                  <c:v>31.6175667971</c:v>
                </c:pt>
                <c:pt idx="214">
                  <c:v>29.4922567156</c:v>
                </c:pt>
                <c:pt idx="215">
                  <c:v>29.4212666555</c:v>
                </c:pt>
                <c:pt idx="216">
                  <c:v>29.8094556446</c:v>
                </c:pt>
                <c:pt idx="217">
                  <c:v>29.5376583233</c:v>
                </c:pt>
                <c:pt idx="218">
                  <c:v>29.040641987</c:v>
                </c:pt>
                <c:pt idx="219">
                  <c:v>28.7229693855</c:v>
                </c:pt>
                <c:pt idx="220">
                  <c:v>27.8358759933</c:v>
                </c:pt>
                <c:pt idx="221">
                  <c:v>26.5282611675</c:v>
                </c:pt>
                <c:pt idx="222">
                  <c:v>26.6999050214</c:v>
                </c:pt>
                <c:pt idx="223">
                  <c:v>27.4648455923</c:v>
                </c:pt>
                <c:pt idx="224">
                  <c:v>30.7842383438</c:v>
                </c:pt>
                <c:pt idx="225">
                  <c:v>30.3900195593</c:v>
                </c:pt>
                <c:pt idx="226">
                  <c:v>30.470547124</c:v>
                </c:pt>
                <c:pt idx="227">
                  <c:v>29.6322754375</c:v>
                </c:pt>
                <c:pt idx="228">
                  <c:v>30.9042988377</c:v>
                </c:pt>
                <c:pt idx="229">
                  <c:v>37.3388905629</c:v>
                </c:pt>
                <c:pt idx="230">
                  <c:v>37.2179897521</c:v>
                </c:pt>
                <c:pt idx="231">
                  <c:v>38.3379731506</c:v>
                </c:pt>
                <c:pt idx="232">
                  <c:v>38.9226122648</c:v>
                </c:pt>
                <c:pt idx="233">
                  <c:v>38.1616285332</c:v>
                </c:pt>
                <c:pt idx="234">
                  <c:v>37.8247607934</c:v>
                </c:pt>
                <c:pt idx="235">
                  <c:v>36.4404523899</c:v>
                </c:pt>
                <c:pt idx="236">
                  <c:v>37.2291117821</c:v>
                </c:pt>
                <c:pt idx="237">
                  <c:v>36.102458693</c:v>
                </c:pt>
                <c:pt idx="238">
                  <c:v>34.43698126519999</c:v>
                </c:pt>
                <c:pt idx="239">
                  <c:v>33.9464108789</c:v>
                </c:pt>
                <c:pt idx="240">
                  <c:v>32.3712507373</c:v>
                </c:pt>
                <c:pt idx="241">
                  <c:v>34.55048759829999</c:v>
                </c:pt>
                <c:pt idx="242">
                  <c:v>33.7499279881</c:v>
                </c:pt>
                <c:pt idx="243">
                  <c:v>32.606056089</c:v>
                </c:pt>
                <c:pt idx="244">
                  <c:v>34.2797952453</c:v>
                </c:pt>
                <c:pt idx="245">
                  <c:v>34.5631951252</c:v>
                </c:pt>
                <c:pt idx="246">
                  <c:v>33.3261980685</c:v>
                </c:pt>
                <c:pt idx="247">
                  <c:v>33.4340333119</c:v>
                </c:pt>
                <c:pt idx="248">
                  <c:v>32.1968435814</c:v>
                </c:pt>
                <c:pt idx="249">
                  <c:v>32.87925759189999</c:v>
                </c:pt>
                <c:pt idx="250">
                  <c:v>31.9348835998</c:v>
                </c:pt>
                <c:pt idx="251">
                  <c:v>31.9570663962</c:v>
                </c:pt>
                <c:pt idx="252">
                  <c:v>32.0338927634</c:v>
                </c:pt>
                <c:pt idx="253">
                  <c:v>32.6952202383</c:v>
                </c:pt>
                <c:pt idx="254">
                  <c:v>32.6722286608</c:v>
                </c:pt>
                <c:pt idx="255">
                  <c:v>33.1742728428</c:v>
                </c:pt>
                <c:pt idx="256">
                  <c:v>33.402758838</c:v>
                </c:pt>
                <c:pt idx="257">
                  <c:v>33.97763378739999</c:v>
                </c:pt>
                <c:pt idx="258">
                  <c:v>34.6802909912</c:v>
                </c:pt>
                <c:pt idx="259">
                  <c:v>33.9561585275</c:v>
                </c:pt>
                <c:pt idx="260">
                  <c:v>36.2313522355</c:v>
                </c:pt>
                <c:pt idx="261">
                  <c:v>36.4661532799</c:v>
                </c:pt>
                <c:pt idx="262">
                  <c:v>37.1424995014</c:v>
                </c:pt>
                <c:pt idx="263">
                  <c:v>36.6756558029</c:v>
                </c:pt>
                <c:pt idx="264">
                  <c:v>38.2700066009</c:v>
                </c:pt>
                <c:pt idx="265">
                  <c:v>38.4799159679</c:v>
                </c:pt>
                <c:pt idx="266">
                  <c:v>38.3226698019</c:v>
                </c:pt>
                <c:pt idx="267">
                  <c:v>38.4152957987</c:v>
                </c:pt>
                <c:pt idx="268">
                  <c:v>38.7929998711</c:v>
                </c:pt>
                <c:pt idx="269">
                  <c:v>39.35954961149999</c:v>
                </c:pt>
                <c:pt idx="270">
                  <c:v>39.9328554305</c:v>
                </c:pt>
                <c:pt idx="271">
                  <c:v>40.8762596405</c:v>
                </c:pt>
                <c:pt idx="272">
                  <c:v>40.95186902469999</c:v>
                </c:pt>
                <c:pt idx="273">
                  <c:v>40.7300728088</c:v>
                </c:pt>
                <c:pt idx="274">
                  <c:v>41.54644722129999</c:v>
                </c:pt>
                <c:pt idx="275">
                  <c:v>41.2482280411</c:v>
                </c:pt>
                <c:pt idx="276">
                  <c:v>41.2821319524</c:v>
                </c:pt>
                <c:pt idx="277">
                  <c:v>41.90436625669999</c:v>
                </c:pt>
                <c:pt idx="278">
                  <c:v>41.8701079743</c:v>
                </c:pt>
                <c:pt idx="279">
                  <c:v>42.91453241569999</c:v>
                </c:pt>
                <c:pt idx="280">
                  <c:v>43.38992471829999</c:v>
                </c:pt>
                <c:pt idx="281">
                  <c:v>43.3299315386</c:v>
                </c:pt>
                <c:pt idx="282">
                  <c:v>43.1773327835</c:v>
                </c:pt>
                <c:pt idx="283">
                  <c:v>43.6659231373</c:v>
                </c:pt>
                <c:pt idx="284">
                  <c:v>43.555026852</c:v>
                </c:pt>
                <c:pt idx="285">
                  <c:v>43.5671945575</c:v>
                </c:pt>
                <c:pt idx="286">
                  <c:v>43.7923630372</c:v>
                </c:pt>
                <c:pt idx="287">
                  <c:v>43.668631213</c:v>
                </c:pt>
                <c:pt idx="288">
                  <c:v>44.0328237752</c:v>
                </c:pt>
                <c:pt idx="289">
                  <c:v>44.1581066987</c:v>
                </c:pt>
                <c:pt idx="290">
                  <c:v>44.0503360813</c:v>
                </c:pt>
                <c:pt idx="291">
                  <c:v>44.2524027863</c:v>
                </c:pt>
                <c:pt idx="292">
                  <c:v>44.2492744209</c:v>
                </c:pt>
                <c:pt idx="293">
                  <c:v>44.94428981119999</c:v>
                </c:pt>
                <c:pt idx="294">
                  <c:v>45.4737038831</c:v>
                </c:pt>
                <c:pt idx="295">
                  <c:v>45.41477195919999</c:v>
                </c:pt>
                <c:pt idx="296">
                  <c:v>45.42785766979999</c:v>
                </c:pt>
                <c:pt idx="297">
                  <c:v>45.0862312709</c:v>
                </c:pt>
                <c:pt idx="298">
                  <c:v>45.34930945859999</c:v>
                </c:pt>
                <c:pt idx="299">
                  <c:v>45.2765409841</c:v>
                </c:pt>
                <c:pt idx="300">
                  <c:v>45.2751810904</c:v>
                </c:pt>
                <c:pt idx="301">
                  <c:v>45.4021035562</c:v>
                </c:pt>
                <c:pt idx="302">
                  <c:v>45.4808219962</c:v>
                </c:pt>
                <c:pt idx="303">
                  <c:v>45.8239776205</c:v>
                </c:pt>
                <c:pt idx="304">
                  <c:v>45.8796779417</c:v>
                </c:pt>
                <c:pt idx="305">
                  <c:v>45.9870250908</c:v>
                </c:pt>
                <c:pt idx="306">
                  <c:v>46.3270393948</c:v>
                </c:pt>
                <c:pt idx="307">
                  <c:v>47.1937829681</c:v>
                </c:pt>
                <c:pt idx="308">
                  <c:v>47.286409494</c:v>
                </c:pt>
                <c:pt idx="309">
                  <c:v>47.5301559005</c:v>
                </c:pt>
                <c:pt idx="310">
                  <c:v>47.5815653426</c:v>
                </c:pt>
                <c:pt idx="311">
                  <c:v>47.6880019385</c:v>
                </c:pt>
                <c:pt idx="312">
                  <c:v>47.6018357869</c:v>
                </c:pt>
                <c:pt idx="313">
                  <c:v>47.5809099682</c:v>
                </c:pt>
                <c:pt idx="314">
                  <c:v>47.85445395099999</c:v>
                </c:pt>
                <c:pt idx="315">
                  <c:v>48.1236527304</c:v>
                </c:pt>
                <c:pt idx="316">
                  <c:v>48.8944454042</c:v>
                </c:pt>
                <c:pt idx="317">
                  <c:v>48.2999990296</c:v>
                </c:pt>
                <c:pt idx="318">
                  <c:v>48.299536053</c:v>
                </c:pt>
                <c:pt idx="319">
                  <c:v>47.3083584322</c:v>
                </c:pt>
                <c:pt idx="320">
                  <c:v>48.31068963609999</c:v>
                </c:pt>
                <c:pt idx="321">
                  <c:v>48.5026189064</c:v>
                </c:pt>
                <c:pt idx="322">
                  <c:v>48.892518405</c:v>
                </c:pt>
                <c:pt idx="323">
                  <c:v>48.85668007919998</c:v>
                </c:pt>
                <c:pt idx="324">
                  <c:v>49.78140358789999</c:v>
                </c:pt>
                <c:pt idx="325">
                  <c:v>49.7206045942</c:v>
                </c:pt>
                <c:pt idx="326">
                  <c:v>49.7437204207</c:v>
                </c:pt>
                <c:pt idx="327">
                  <c:v>49.6898861709</c:v>
                </c:pt>
                <c:pt idx="328">
                  <c:v>49.5965395965</c:v>
                </c:pt>
                <c:pt idx="329">
                  <c:v>49.8387537753</c:v>
                </c:pt>
                <c:pt idx="330">
                  <c:v>50.35237456399999</c:v>
                </c:pt>
                <c:pt idx="331">
                  <c:v>50.32788247619999</c:v>
                </c:pt>
                <c:pt idx="332">
                  <c:v>50.3513959298</c:v>
                </c:pt>
                <c:pt idx="333">
                  <c:v>50.744787742</c:v>
                </c:pt>
                <c:pt idx="334">
                  <c:v>51.110020409</c:v>
                </c:pt>
                <c:pt idx="335">
                  <c:v>51.5701791228</c:v>
                </c:pt>
                <c:pt idx="336">
                  <c:v>51.4589363362</c:v>
                </c:pt>
                <c:pt idx="337">
                  <c:v>51.6888257043</c:v>
                </c:pt>
                <c:pt idx="338">
                  <c:v>52.19289375</c:v>
                </c:pt>
                <c:pt idx="339">
                  <c:v>52.6383508676</c:v>
                </c:pt>
                <c:pt idx="340">
                  <c:v>53.5968455499</c:v>
                </c:pt>
                <c:pt idx="341">
                  <c:v>53.5252070929</c:v>
                </c:pt>
                <c:pt idx="342">
                  <c:v>53.3328920119</c:v>
                </c:pt>
                <c:pt idx="343">
                  <c:v>53.4522725292</c:v>
                </c:pt>
                <c:pt idx="344">
                  <c:v>54.0447972445</c:v>
                </c:pt>
                <c:pt idx="345">
                  <c:v>54.3497908916</c:v>
                </c:pt>
                <c:pt idx="346">
                  <c:v>54.3930238997</c:v>
                </c:pt>
                <c:pt idx="347">
                  <c:v>53.2362944565</c:v>
                </c:pt>
                <c:pt idx="348">
                  <c:v>53.7805461003</c:v>
                </c:pt>
                <c:pt idx="349">
                  <c:v>53.5682203937</c:v>
                </c:pt>
                <c:pt idx="350">
                  <c:v>53.8720292446</c:v>
                </c:pt>
                <c:pt idx="351">
                  <c:v>54.2044485353</c:v>
                </c:pt>
                <c:pt idx="352">
                  <c:v>54.84180588519999</c:v>
                </c:pt>
                <c:pt idx="353">
                  <c:v>54.88139466659999</c:v>
                </c:pt>
                <c:pt idx="354">
                  <c:v>55.6597588279</c:v>
                </c:pt>
                <c:pt idx="355">
                  <c:v>55.8791252258</c:v>
                </c:pt>
                <c:pt idx="356">
                  <c:v>56.1516622081</c:v>
                </c:pt>
                <c:pt idx="357">
                  <c:v>56.6538708447</c:v>
                </c:pt>
                <c:pt idx="358">
                  <c:v>57.1769243312</c:v>
                </c:pt>
                <c:pt idx="359">
                  <c:v>58.0397997026</c:v>
                </c:pt>
                <c:pt idx="360">
                  <c:v>58.84322123329999</c:v>
                </c:pt>
                <c:pt idx="361">
                  <c:v>59.4944798408</c:v>
                </c:pt>
                <c:pt idx="362">
                  <c:v>59.774219379</c:v>
                </c:pt>
                <c:pt idx="363">
                  <c:v>59.9109101408</c:v>
                </c:pt>
                <c:pt idx="364">
                  <c:v>60.1507956206</c:v>
                </c:pt>
                <c:pt idx="365">
                  <c:v>60.31790107209999</c:v>
                </c:pt>
                <c:pt idx="366">
                  <c:v>60.4940622249</c:v>
                </c:pt>
                <c:pt idx="367">
                  <c:v>62.08616748739999</c:v>
                </c:pt>
                <c:pt idx="368">
                  <c:v>62.0833107887</c:v>
                </c:pt>
                <c:pt idx="369">
                  <c:v>62.2047803045</c:v>
                </c:pt>
                <c:pt idx="370">
                  <c:v>62.3390808883</c:v>
                </c:pt>
                <c:pt idx="371">
                  <c:v>62.7784841243</c:v>
                </c:pt>
                <c:pt idx="372">
                  <c:v>63.3340570061</c:v>
                </c:pt>
                <c:pt idx="373">
                  <c:v>63.1734953777</c:v>
                </c:pt>
                <c:pt idx="374">
                  <c:v>64.2624422432</c:v>
                </c:pt>
                <c:pt idx="375">
                  <c:v>64.4464348848</c:v>
                </c:pt>
                <c:pt idx="376">
                  <c:v>64.23889205439998</c:v>
                </c:pt>
                <c:pt idx="377">
                  <c:v>64.17472502210001</c:v>
                </c:pt>
                <c:pt idx="378">
                  <c:v>63.91318176999999</c:v>
                </c:pt>
                <c:pt idx="379">
                  <c:v>63.4846155402</c:v>
                </c:pt>
                <c:pt idx="380">
                  <c:v>63.8041722665</c:v>
                </c:pt>
                <c:pt idx="381">
                  <c:v>63.7459267709</c:v>
                </c:pt>
                <c:pt idx="382">
                  <c:v>63.6569958224</c:v>
                </c:pt>
                <c:pt idx="383">
                  <c:v>63.6803941419</c:v>
                </c:pt>
                <c:pt idx="384">
                  <c:v>63.91958809539999</c:v>
                </c:pt>
                <c:pt idx="385">
                  <c:v>62.9852130361</c:v>
                </c:pt>
                <c:pt idx="386">
                  <c:v>62.6383706606</c:v>
                </c:pt>
                <c:pt idx="387">
                  <c:v>62.6906900719</c:v>
                </c:pt>
                <c:pt idx="388">
                  <c:v>63.962692571</c:v>
                </c:pt>
                <c:pt idx="389">
                  <c:v>63.6035404527</c:v>
                </c:pt>
                <c:pt idx="390">
                  <c:v>63.6167655044</c:v>
                </c:pt>
                <c:pt idx="391">
                  <c:v>63.53492485119999</c:v>
                </c:pt>
                <c:pt idx="392">
                  <c:v>63.4667318966</c:v>
                </c:pt>
                <c:pt idx="393">
                  <c:v>63.6490541092</c:v>
                </c:pt>
                <c:pt idx="394">
                  <c:v>63.3684643491</c:v>
                </c:pt>
                <c:pt idx="395">
                  <c:v>63.95008403119999</c:v>
                </c:pt>
                <c:pt idx="396">
                  <c:v>64.28284459619996</c:v>
                </c:pt>
                <c:pt idx="397">
                  <c:v>64.051090242</c:v>
                </c:pt>
                <c:pt idx="398">
                  <c:v>63.9967431512</c:v>
                </c:pt>
                <c:pt idx="399">
                  <c:v>64.82975199859999</c:v>
                </c:pt>
                <c:pt idx="400">
                  <c:v>65.16557742809997</c:v>
                </c:pt>
                <c:pt idx="401">
                  <c:v>66.5452132371</c:v>
                </c:pt>
                <c:pt idx="402">
                  <c:v>66.50814410439999</c:v>
                </c:pt>
                <c:pt idx="403">
                  <c:v>66.57341514479997</c:v>
                </c:pt>
                <c:pt idx="404">
                  <c:v>66.8580502582</c:v>
                </c:pt>
                <c:pt idx="405">
                  <c:v>67.2951455961</c:v>
                </c:pt>
                <c:pt idx="406">
                  <c:v>68.12114686309997</c:v>
                </c:pt>
                <c:pt idx="407">
                  <c:v>68.11220297059997</c:v>
                </c:pt>
                <c:pt idx="408">
                  <c:v>68.2693465091</c:v>
                </c:pt>
                <c:pt idx="409">
                  <c:v>68.4345260144</c:v>
                </c:pt>
                <c:pt idx="410">
                  <c:v>68.09003714870001</c:v>
                </c:pt>
                <c:pt idx="411">
                  <c:v>68.56850959419998</c:v>
                </c:pt>
                <c:pt idx="412">
                  <c:v>68.9566044952</c:v>
                </c:pt>
                <c:pt idx="413">
                  <c:v>68.86198361629998</c:v>
                </c:pt>
                <c:pt idx="414">
                  <c:v>69.5536896363</c:v>
                </c:pt>
                <c:pt idx="415">
                  <c:v>69.0447659549</c:v>
                </c:pt>
                <c:pt idx="416">
                  <c:v>69.4625698836</c:v>
                </c:pt>
                <c:pt idx="417">
                  <c:v>69.38845728339999</c:v>
                </c:pt>
                <c:pt idx="418">
                  <c:v>69.4968739593</c:v>
                </c:pt>
                <c:pt idx="419">
                  <c:v>69.80617315969997</c:v>
                </c:pt>
                <c:pt idx="420">
                  <c:v>70.16338653369999</c:v>
                </c:pt>
                <c:pt idx="421">
                  <c:v>70.18162748</c:v>
                </c:pt>
                <c:pt idx="422">
                  <c:v>70.7859225612</c:v>
                </c:pt>
                <c:pt idx="423">
                  <c:v>71.00079807389999</c:v>
                </c:pt>
                <c:pt idx="424">
                  <c:v>71.1352207221</c:v>
                </c:pt>
                <c:pt idx="425">
                  <c:v>71.07813610029999</c:v>
                </c:pt>
                <c:pt idx="426">
                  <c:v>71.601621343</c:v>
                </c:pt>
                <c:pt idx="427">
                  <c:v>71.55289590439999</c:v>
                </c:pt>
                <c:pt idx="428">
                  <c:v>72.5419548889</c:v>
                </c:pt>
                <c:pt idx="429">
                  <c:v>72.30235012299998</c:v>
                </c:pt>
                <c:pt idx="430">
                  <c:v>73.10008062</c:v>
                </c:pt>
                <c:pt idx="431">
                  <c:v>73.2814974695</c:v>
                </c:pt>
                <c:pt idx="432">
                  <c:v>73.19855595769997</c:v>
                </c:pt>
                <c:pt idx="433">
                  <c:v>73.1060109691</c:v>
                </c:pt>
                <c:pt idx="434">
                  <c:v>73.4455662142</c:v>
                </c:pt>
                <c:pt idx="435">
                  <c:v>74.7930988948</c:v>
                </c:pt>
                <c:pt idx="436">
                  <c:v>75.6406766242</c:v>
                </c:pt>
                <c:pt idx="437">
                  <c:v>76.03573995289999</c:v>
                </c:pt>
                <c:pt idx="438">
                  <c:v>76.0310952129</c:v>
                </c:pt>
                <c:pt idx="439">
                  <c:v>76.7218577009</c:v>
                </c:pt>
                <c:pt idx="440">
                  <c:v>76.8486191312</c:v>
                </c:pt>
                <c:pt idx="441">
                  <c:v>77.18153189439998</c:v>
                </c:pt>
                <c:pt idx="442">
                  <c:v>77.2961623478</c:v>
                </c:pt>
                <c:pt idx="443">
                  <c:v>77.43739500549998</c:v>
                </c:pt>
                <c:pt idx="444">
                  <c:v>77.88755833299999</c:v>
                </c:pt>
                <c:pt idx="445">
                  <c:v>78.062301084</c:v>
                </c:pt>
                <c:pt idx="446">
                  <c:v>78.10597110899998</c:v>
                </c:pt>
                <c:pt idx="447">
                  <c:v>78.37305032629999</c:v>
                </c:pt>
                <c:pt idx="448">
                  <c:v>78.22638288449998</c:v>
                </c:pt>
                <c:pt idx="449">
                  <c:v>78.6166765271</c:v>
                </c:pt>
                <c:pt idx="450">
                  <c:v>78.3446128141</c:v>
                </c:pt>
                <c:pt idx="451">
                  <c:v>78.61445099709998</c:v>
                </c:pt>
                <c:pt idx="452">
                  <c:v>78.8046666704</c:v>
                </c:pt>
                <c:pt idx="453">
                  <c:v>79.0626148092</c:v>
                </c:pt>
                <c:pt idx="454">
                  <c:v>79.60172682140001</c:v>
                </c:pt>
                <c:pt idx="455">
                  <c:v>79.3845959519</c:v>
                </c:pt>
                <c:pt idx="456">
                  <c:v>79.27017733699999</c:v>
                </c:pt>
                <c:pt idx="457">
                  <c:v>79.9980891619</c:v>
                </c:pt>
                <c:pt idx="458">
                  <c:v>80.0920894623</c:v>
                </c:pt>
                <c:pt idx="459">
                  <c:v>79.3842293899</c:v>
                </c:pt>
                <c:pt idx="460">
                  <c:v>79.67449552799997</c:v>
                </c:pt>
                <c:pt idx="461">
                  <c:v>79.85525019390001</c:v>
                </c:pt>
                <c:pt idx="462">
                  <c:v>79.75818498069998</c:v>
                </c:pt>
                <c:pt idx="463">
                  <c:v>79.746906928</c:v>
                </c:pt>
                <c:pt idx="464">
                  <c:v>80.4329231679</c:v>
                </c:pt>
                <c:pt idx="465">
                  <c:v>80.8710151543</c:v>
                </c:pt>
                <c:pt idx="466">
                  <c:v>80.95862815689999</c:v>
                </c:pt>
                <c:pt idx="467">
                  <c:v>80.9838395148</c:v>
                </c:pt>
                <c:pt idx="468">
                  <c:v>80.69173423449999</c:v>
                </c:pt>
                <c:pt idx="469">
                  <c:v>80.7049910097</c:v>
                </c:pt>
                <c:pt idx="470">
                  <c:v>80.6441730415</c:v>
                </c:pt>
                <c:pt idx="471">
                  <c:v>81.1321006916</c:v>
                </c:pt>
                <c:pt idx="472">
                  <c:v>81.9502376582</c:v>
                </c:pt>
                <c:pt idx="473">
                  <c:v>82.1764942249</c:v>
                </c:pt>
                <c:pt idx="474">
                  <c:v>82.39248506</c:v>
                </c:pt>
                <c:pt idx="475">
                  <c:v>82.21383599639998</c:v>
                </c:pt>
                <c:pt idx="476">
                  <c:v>82.2608615672</c:v>
                </c:pt>
                <c:pt idx="477">
                  <c:v>82.5193552891</c:v>
                </c:pt>
                <c:pt idx="478">
                  <c:v>82.44532822639998</c:v>
                </c:pt>
                <c:pt idx="479">
                  <c:v>82.40215447209998</c:v>
                </c:pt>
                <c:pt idx="480">
                  <c:v>82.61588726849999</c:v>
                </c:pt>
                <c:pt idx="481">
                  <c:v>82.52583699769998</c:v>
                </c:pt>
                <c:pt idx="482">
                  <c:v>82.3715056552</c:v>
                </c:pt>
                <c:pt idx="483">
                  <c:v>82.59557625939999</c:v>
                </c:pt>
                <c:pt idx="484">
                  <c:v>82.254099389</c:v>
                </c:pt>
                <c:pt idx="485">
                  <c:v>82.2895604375</c:v>
                </c:pt>
                <c:pt idx="486">
                  <c:v>82.53955135219996</c:v>
                </c:pt>
                <c:pt idx="487">
                  <c:v>82.557962979</c:v>
                </c:pt>
                <c:pt idx="488">
                  <c:v>83.7962939037</c:v>
                </c:pt>
                <c:pt idx="489">
                  <c:v>84.4710223387</c:v>
                </c:pt>
                <c:pt idx="490">
                  <c:v>84.9450759071</c:v>
                </c:pt>
                <c:pt idx="491">
                  <c:v>84.60615787609998</c:v>
                </c:pt>
                <c:pt idx="492">
                  <c:v>84.7041653932</c:v>
                </c:pt>
                <c:pt idx="493">
                  <c:v>85.37987687429998</c:v>
                </c:pt>
                <c:pt idx="494">
                  <c:v>85.60498256259999</c:v>
                </c:pt>
                <c:pt idx="495">
                  <c:v>86.080127089</c:v>
                </c:pt>
                <c:pt idx="496">
                  <c:v>86.069074544</c:v>
                </c:pt>
                <c:pt idx="497">
                  <c:v>85.8536632663</c:v>
                </c:pt>
                <c:pt idx="498">
                  <c:v>86.1169495031</c:v>
                </c:pt>
                <c:pt idx="499">
                  <c:v>86.36343695479997</c:v>
                </c:pt>
                <c:pt idx="500">
                  <c:v>87.2089945295</c:v>
                </c:pt>
                <c:pt idx="501">
                  <c:v>87.20437280239997</c:v>
                </c:pt>
                <c:pt idx="502">
                  <c:v>87.76249949549998</c:v>
                </c:pt>
                <c:pt idx="503">
                  <c:v>88.05566865119998</c:v>
                </c:pt>
                <c:pt idx="504">
                  <c:v>87.7381941452</c:v>
                </c:pt>
                <c:pt idx="505">
                  <c:v>87.48090229509998</c:v>
                </c:pt>
                <c:pt idx="506">
                  <c:v>88.0490955976</c:v>
                </c:pt>
                <c:pt idx="507">
                  <c:v>87.80179731269997</c:v>
                </c:pt>
                <c:pt idx="508">
                  <c:v>88.9149360897</c:v>
                </c:pt>
                <c:pt idx="509">
                  <c:v>89.2336195179</c:v>
                </c:pt>
                <c:pt idx="510">
                  <c:v>88.455099322</c:v>
                </c:pt>
                <c:pt idx="511">
                  <c:v>88.8908892936</c:v>
                </c:pt>
                <c:pt idx="512">
                  <c:v>89.210439073</c:v>
                </c:pt>
                <c:pt idx="513">
                  <c:v>90.0022276418</c:v>
                </c:pt>
                <c:pt idx="514">
                  <c:v>91.0715746809</c:v>
                </c:pt>
                <c:pt idx="515">
                  <c:v>91.2468388018</c:v>
                </c:pt>
                <c:pt idx="516">
                  <c:v>91.28909882209999</c:v>
                </c:pt>
                <c:pt idx="517">
                  <c:v>92.3146644088</c:v>
                </c:pt>
                <c:pt idx="518">
                  <c:v>91.9796469657</c:v>
                </c:pt>
                <c:pt idx="519">
                  <c:v>91.68844021699995</c:v>
                </c:pt>
                <c:pt idx="520">
                  <c:v>92.303041467</c:v>
                </c:pt>
                <c:pt idx="521">
                  <c:v>92.9101563267</c:v>
                </c:pt>
                <c:pt idx="522">
                  <c:v>92.792295731</c:v>
                </c:pt>
                <c:pt idx="523">
                  <c:v>92.7054038516</c:v>
                </c:pt>
                <c:pt idx="524">
                  <c:v>92.8804082602</c:v>
                </c:pt>
                <c:pt idx="525">
                  <c:v>93.286194583</c:v>
                </c:pt>
                <c:pt idx="526">
                  <c:v>93.25651002879998</c:v>
                </c:pt>
                <c:pt idx="527">
                  <c:v>92.8916303886</c:v>
                </c:pt>
                <c:pt idx="528">
                  <c:v>93.0868665808</c:v>
                </c:pt>
                <c:pt idx="529">
                  <c:v>92.96775000629998</c:v>
                </c:pt>
                <c:pt idx="530">
                  <c:v>93.2957442448</c:v>
                </c:pt>
                <c:pt idx="531">
                  <c:v>93.65981668649997</c:v>
                </c:pt>
                <c:pt idx="532">
                  <c:v>93.834061492</c:v>
                </c:pt>
                <c:pt idx="533">
                  <c:v>93.9160496237</c:v>
                </c:pt>
                <c:pt idx="534">
                  <c:v>94.2342275068</c:v>
                </c:pt>
                <c:pt idx="535">
                  <c:v>94.6011078288</c:v>
                </c:pt>
                <c:pt idx="536">
                  <c:v>95.3426762916</c:v>
                </c:pt>
                <c:pt idx="537">
                  <c:v>95.5595952597</c:v>
                </c:pt>
                <c:pt idx="538">
                  <c:v>95.545050765</c:v>
                </c:pt>
                <c:pt idx="539">
                  <c:v>96.389944987</c:v>
                </c:pt>
                <c:pt idx="540">
                  <c:v>96.27848642639997</c:v>
                </c:pt>
                <c:pt idx="541">
                  <c:v>97.20275585829997</c:v>
                </c:pt>
                <c:pt idx="542">
                  <c:v>96.6546544386</c:v>
                </c:pt>
                <c:pt idx="543">
                  <c:v>97.23714873260001</c:v>
                </c:pt>
                <c:pt idx="544">
                  <c:v>97.69857454780001</c:v>
                </c:pt>
                <c:pt idx="545">
                  <c:v>97.4947482709</c:v>
                </c:pt>
                <c:pt idx="546">
                  <c:v>97.7364739705</c:v>
                </c:pt>
                <c:pt idx="547">
                  <c:v>97.92247735159995</c:v>
                </c:pt>
                <c:pt idx="548">
                  <c:v>97.8647399517</c:v>
                </c:pt>
                <c:pt idx="549">
                  <c:v>98.0171101649</c:v>
                </c:pt>
                <c:pt idx="550">
                  <c:v>98.0958007915</c:v>
                </c:pt>
                <c:pt idx="551">
                  <c:v>97.9873935109</c:v>
                </c:pt>
                <c:pt idx="552">
                  <c:v>98.7667808659</c:v>
                </c:pt>
                <c:pt idx="553">
                  <c:v>98.7682334575</c:v>
                </c:pt>
                <c:pt idx="554">
                  <c:v>99.25700962259998</c:v>
                </c:pt>
                <c:pt idx="555">
                  <c:v>99.42541270209999</c:v>
                </c:pt>
                <c:pt idx="556">
                  <c:v>99.3605432542</c:v>
                </c:pt>
                <c:pt idx="557">
                  <c:v>99.67445249159996</c:v>
                </c:pt>
                <c:pt idx="558">
                  <c:v>99.7090707598</c:v>
                </c:pt>
                <c:pt idx="559">
                  <c:v>99.411997769</c:v>
                </c:pt>
                <c:pt idx="560">
                  <c:v>99.2188207965</c:v>
                </c:pt>
                <c:pt idx="561">
                  <c:v>99.19268205949999</c:v>
                </c:pt>
                <c:pt idx="562">
                  <c:v>99.0111860117</c:v>
                </c:pt>
                <c:pt idx="563">
                  <c:v>98.87349573389999</c:v>
                </c:pt>
                <c:pt idx="564">
                  <c:v>99.2006861248</c:v>
                </c:pt>
                <c:pt idx="565">
                  <c:v>99.2639198024</c:v>
                </c:pt>
                <c:pt idx="566">
                  <c:v>99.7637678439</c:v>
                </c:pt>
                <c:pt idx="567">
                  <c:v>99.5762031031</c:v>
                </c:pt>
                <c:pt idx="568">
                  <c:v>100.658113729</c:v>
                </c:pt>
                <c:pt idx="569">
                  <c:v>100.931515683</c:v>
                </c:pt>
                <c:pt idx="570">
                  <c:v>101.277446252</c:v>
                </c:pt>
                <c:pt idx="571">
                  <c:v>101.155916338</c:v>
                </c:pt>
                <c:pt idx="572">
                  <c:v>101.157596691</c:v>
                </c:pt>
                <c:pt idx="573">
                  <c:v>102.615004703</c:v>
                </c:pt>
                <c:pt idx="574">
                  <c:v>102.720732179</c:v>
                </c:pt>
                <c:pt idx="575">
                  <c:v>102.497414841</c:v>
                </c:pt>
                <c:pt idx="576">
                  <c:v>102.763046793</c:v>
                </c:pt>
                <c:pt idx="577">
                  <c:v>103.053623395</c:v>
                </c:pt>
                <c:pt idx="578">
                  <c:v>103.829608902</c:v>
                </c:pt>
                <c:pt idx="579">
                  <c:v>103.924094422</c:v>
                </c:pt>
                <c:pt idx="580">
                  <c:v>105.420653565</c:v>
                </c:pt>
                <c:pt idx="581">
                  <c:v>105.536276872</c:v>
                </c:pt>
                <c:pt idx="582">
                  <c:v>105.658339112</c:v>
                </c:pt>
                <c:pt idx="583">
                  <c:v>105.79897707</c:v>
                </c:pt>
                <c:pt idx="584">
                  <c:v>105.753808804</c:v>
                </c:pt>
                <c:pt idx="585">
                  <c:v>106.038420505</c:v>
                </c:pt>
                <c:pt idx="586">
                  <c:v>106.353432472</c:v>
                </c:pt>
                <c:pt idx="587">
                  <c:v>106.249777349</c:v>
                </c:pt>
                <c:pt idx="588">
                  <c:v>105.91816034</c:v>
                </c:pt>
                <c:pt idx="589">
                  <c:v>105.933612524</c:v>
                </c:pt>
                <c:pt idx="590">
                  <c:v>105.957485303</c:v>
                </c:pt>
                <c:pt idx="591">
                  <c:v>105.757401642</c:v>
                </c:pt>
                <c:pt idx="592">
                  <c:v>104.764682266</c:v>
                </c:pt>
                <c:pt idx="593">
                  <c:v>104.536366555</c:v>
                </c:pt>
                <c:pt idx="594">
                  <c:v>104.513404322</c:v>
                </c:pt>
                <c:pt idx="595">
                  <c:v>104.7548893</c:v>
                </c:pt>
                <c:pt idx="596">
                  <c:v>104.624613057</c:v>
                </c:pt>
                <c:pt idx="597">
                  <c:v>105.060014199</c:v>
                </c:pt>
                <c:pt idx="598">
                  <c:v>104.880261779</c:v>
                </c:pt>
                <c:pt idx="599">
                  <c:v>105.690205048</c:v>
                </c:pt>
                <c:pt idx="600">
                  <c:v>105.561292981</c:v>
                </c:pt>
                <c:pt idx="601">
                  <c:v>105.623085368</c:v>
                </c:pt>
                <c:pt idx="602">
                  <c:v>106.263442692</c:v>
                </c:pt>
                <c:pt idx="603">
                  <c:v>105.937235054</c:v>
                </c:pt>
                <c:pt idx="604">
                  <c:v>106.361053017</c:v>
                </c:pt>
                <c:pt idx="605">
                  <c:v>106.546558791</c:v>
                </c:pt>
                <c:pt idx="606">
                  <c:v>106.416171365</c:v>
                </c:pt>
                <c:pt idx="607">
                  <c:v>106.424647165</c:v>
                </c:pt>
                <c:pt idx="608">
                  <c:v>106.483832184</c:v>
                </c:pt>
                <c:pt idx="609">
                  <c:v>106.481096418</c:v>
                </c:pt>
                <c:pt idx="610">
                  <c:v>105.395715169</c:v>
                </c:pt>
                <c:pt idx="611">
                  <c:v>105.457525644</c:v>
                </c:pt>
                <c:pt idx="612">
                  <c:v>105.577182577</c:v>
                </c:pt>
                <c:pt idx="613">
                  <c:v>105.502228038</c:v>
                </c:pt>
                <c:pt idx="614">
                  <c:v>105.467743926</c:v>
                </c:pt>
                <c:pt idx="615">
                  <c:v>105.351168711</c:v>
                </c:pt>
                <c:pt idx="616">
                  <c:v>105.525731129</c:v>
                </c:pt>
                <c:pt idx="617">
                  <c:v>105.412248946</c:v>
                </c:pt>
                <c:pt idx="618">
                  <c:v>105.614173443</c:v>
                </c:pt>
                <c:pt idx="619">
                  <c:v>105.322315012</c:v>
                </c:pt>
                <c:pt idx="620">
                  <c:v>105.454265317</c:v>
                </c:pt>
                <c:pt idx="621">
                  <c:v>105.42103216</c:v>
                </c:pt>
                <c:pt idx="622">
                  <c:v>105.66298522</c:v>
                </c:pt>
                <c:pt idx="623">
                  <c:v>105.577528396</c:v>
                </c:pt>
                <c:pt idx="624">
                  <c:v>105.632005944</c:v>
                </c:pt>
                <c:pt idx="625">
                  <c:v>105.587401026</c:v>
                </c:pt>
                <c:pt idx="626">
                  <c:v>105.670304632</c:v>
                </c:pt>
                <c:pt idx="627">
                  <c:v>105.838658792</c:v>
                </c:pt>
                <c:pt idx="628">
                  <c:v>105.860715367</c:v>
                </c:pt>
                <c:pt idx="629">
                  <c:v>105.912590711</c:v>
                </c:pt>
                <c:pt idx="630">
                  <c:v>106.05718587</c:v>
                </c:pt>
                <c:pt idx="631">
                  <c:v>106.606033905</c:v>
                </c:pt>
                <c:pt idx="632">
                  <c:v>106.803700651</c:v>
                </c:pt>
                <c:pt idx="633">
                  <c:v>106.755550778</c:v>
                </c:pt>
                <c:pt idx="634">
                  <c:v>107.518768396</c:v>
                </c:pt>
                <c:pt idx="635">
                  <c:v>107.739987348</c:v>
                </c:pt>
                <c:pt idx="636">
                  <c:v>107.553229341</c:v>
                </c:pt>
                <c:pt idx="637">
                  <c:v>107.583122139</c:v>
                </c:pt>
                <c:pt idx="638">
                  <c:v>107.479256339</c:v>
                </c:pt>
                <c:pt idx="639">
                  <c:v>107.920011523</c:v>
                </c:pt>
                <c:pt idx="640">
                  <c:v>108.20015132</c:v>
                </c:pt>
                <c:pt idx="641">
                  <c:v>108.535632622</c:v>
                </c:pt>
                <c:pt idx="642">
                  <c:v>109.345669777</c:v>
                </c:pt>
                <c:pt idx="643">
                  <c:v>109.899056845</c:v>
                </c:pt>
                <c:pt idx="644">
                  <c:v>110.104874855</c:v>
                </c:pt>
                <c:pt idx="645">
                  <c:v>110.630421856</c:v>
                </c:pt>
                <c:pt idx="646">
                  <c:v>110.765071764</c:v>
                </c:pt>
                <c:pt idx="647">
                  <c:v>110.651157674</c:v>
                </c:pt>
                <c:pt idx="648">
                  <c:v>111.003918628</c:v>
                </c:pt>
                <c:pt idx="649">
                  <c:v>111.331343269</c:v>
                </c:pt>
                <c:pt idx="650">
                  <c:v>112.291216613</c:v>
                </c:pt>
                <c:pt idx="651">
                  <c:v>112.361906539</c:v>
                </c:pt>
                <c:pt idx="652">
                  <c:v>112.654198389</c:v>
                </c:pt>
                <c:pt idx="653">
                  <c:v>112.904403315</c:v>
                </c:pt>
                <c:pt idx="654">
                  <c:v>112.299131522</c:v>
                </c:pt>
                <c:pt idx="655">
                  <c:v>112.371436155</c:v>
                </c:pt>
                <c:pt idx="656">
                  <c:v>112.908202774</c:v>
                </c:pt>
                <c:pt idx="657">
                  <c:v>112.640735811</c:v>
                </c:pt>
                <c:pt idx="658">
                  <c:v>112.515905094</c:v>
                </c:pt>
                <c:pt idx="659">
                  <c:v>112.566098988</c:v>
                </c:pt>
                <c:pt idx="660">
                  <c:v>112.451310954</c:v>
                </c:pt>
                <c:pt idx="661">
                  <c:v>111.95666897</c:v>
                </c:pt>
                <c:pt idx="662">
                  <c:v>112.25560689</c:v>
                </c:pt>
                <c:pt idx="663">
                  <c:v>112.379372255</c:v>
                </c:pt>
                <c:pt idx="664">
                  <c:v>112.14857</c:v>
                </c:pt>
                <c:pt idx="665">
                  <c:v>112.217252976</c:v>
                </c:pt>
                <c:pt idx="666">
                  <c:v>112.382966571</c:v>
                </c:pt>
                <c:pt idx="667">
                  <c:v>112.16298298</c:v>
                </c:pt>
                <c:pt idx="668">
                  <c:v>112.093612907</c:v>
                </c:pt>
                <c:pt idx="669">
                  <c:v>112.278571337</c:v>
                </c:pt>
                <c:pt idx="670">
                  <c:v>111.95816722</c:v>
                </c:pt>
                <c:pt idx="671">
                  <c:v>111.782411652</c:v>
                </c:pt>
                <c:pt idx="672">
                  <c:v>111.882952578</c:v>
                </c:pt>
                <c:pt idx="673">
                  <c:v>111.984770622</c:v>
                </c:pt>
                <c:pt idx="674">
                  <c:v>111.521871311</c:v>
                </c:pt>
                <c:pt idx="675">
                  <c:v>112.11165244</c:v>
                </c:pt>
                <c:pt idx="676">
                  <c:v>111.873829332</c:v>
                </c:pt>
                <c:pt idx="677">
                  <c:v>112.194984003</c:v>
                </c:pt>
                <c:pt idx="678">
                  <c:v>112.673004018</c:v>
                </c:pt>
                <c:pt idx="679">
                  <c:v>112.720170897</c:v>
                </c:pt>
                <c:pt idx="680">
                  <c:v>112.860807534</c:v>
                </c:pt>
                <c:pt idx="681">
                  <c:v>113.149939545</c:v>
                </c:pt>
                <c:pt idx="682">
                  <c:v>113.22938468</c:v>
                </c:pt>
                <c:pt idx="683">
                  <c:v>113.31102686</c:v>
                </c:pt>
                <c:pt idx="684">
                  <c:v>114.29454713</c:v>
                </c:pt>
                <c:pt idx="685">
                  <c:v>114.12778202</c:v>
                </c:pt>
                <c:pt idx="686">
                  <c:v>114.36376449</c:v>
                </c:pt>
                <c:pt idx="687">
                  <c:v>114.432467825</c:v>
                </c:pt>
                <c:pt idx="688">
                  <c:v>114.219828761</c:v>
                </c:pt>
                <c:pt idx="689">
                  <c:v>115.097197508</c:v>
                </c:pt>
                <c:pt idx="690">
                  <c:v>115.293014564</c:v>
                </c:pt>
                <c:pt idx="691">
                  <c:v>115.271499649</c:v>
                </c:pt>
                <c:pt idx="692">
                  <c:v>115.115706543</c:v>
                </c:pt>
                <c:pt idx="693">
                  <c:v>115.028664065</c:v>
                </c:pt>
                <c:pt idx="694">
                  <c:v>114.877647855</c:v>
                </c:pt>
                <c:pt idx="695">
                  <c:v>115.270454239</c:v>
                </c:pt>
                <c:pt idx="696">
                  <c:v>115.343310509</c:v>
                </c:pt>
                <c:pt idx="697">
                  <c:v>114.902675434</c:v>
                </c:pt>
                <c:pt idx="698">
                  <c:v>115.065773104</c:v>
                </c:pt>
                <c:pt idx="699">
                  <c:v>115.591373508</c:v>
                </c:pt>
                <c:pt idx="700">
                  <c:v>115.44820444</c:v>
                </c:pt>
                <c:pt idx="701">
                  <c:v>115.841617253</c:v>
                </c:pt>
                <c:pt idx="702">
                  <c:v>115.498253648</c:v>
                </c:pt>
                <c:pt idx="703">
                  <c:v>115.515631749</c:v>
                </c:pt>
                <c:pt idx="704">
                  <c:v>115.993614176</c:v>
                </c:pt>
                <c:pt idx="705">
                  <c:v>117.04714122</c:v>
                </c:pt>
                <c:pt idx="706">
                  <c:v>117.344610255</c:v>
                </c:pt>
                <c:pt idx="707">
                  <c:v>117.116996317</c:v>
                </c:pt>
                <c:pt idx="708">
                  <c:v>117.127197615</c:v>
                </c:pt>
                <c:pt idx="709">
                  <c:v>117.123114563</c:v>
                </c:pt>
                <c:pt idx="710">
                  <c:v>116.866847551</c:v>
                </c:pt>
                <c:pt idx="711">
                  <c:v>117.159791624</c:v>
                </c:pt>
              </c:numCache>
            </c:numRef>
          </c:yVal>
          <c:smooth val="0"/>
        </c:ser>
        <c:ser>
          <c:idx val="1"/>
          <c:order val="1"/>
          <c:tx>
            <c:strRef>
              <c:f>'Rel Val PNLs'!$D$2</c:f>
              <c:strCache>
                <c:ptCount val="1"/>
                <c:pt idx="0">
                  <c:v>AUDUSD PNL</c:v>
                </c:pt>
              </c:strCache>
            </c:strRef>
          </c:tx>
          <c:spPr>
            <a:ln>
              <a:solidFill>
                <a:srgbClr val="008000"/>
              </a:solidFill>
            </a:ln>
          </c:spPr>
          <c:marker>
            <c:symbol val="none"/>
          </c:marker>
          <c:xVal>
            <c:numRef>
              <c:f>'Rel Val PNLs'!$C$3:$C$812</c:f>
              <c:numCache>
                <c:formatCode>d\-mmm\-yy</c:formatCode>
                <c:ptCount val="810"/>
                <c:pt idx="0">
                  <c:v>39084.0</c:v>
                </c:pt>
                <c:pt idx="1">
                  <c:v>39091.0</c:v>
                </c:pt>
                <c:pt idx="2">
                  <c:v>39093.0</c:v>
                </c:pt>
                <c:pt idx="3">
                  <c:v>39101.0</c:v>
                </c:pt>
                <c:pt idx="4">
                  <c:v>39106.0</c:v>
                </c:pt>
                <c:pt idx="5">
                  <c:v>39107.0</c:v>
                </c:pt>
                <c:pt idx="6">
                  <c:v>39114.0</c:v>
                </c:pt>
                <c:pt idx="7">
                  <c:v>39115.0</c:v>
                </c:pt>
                <c:pt idx="8">
                  <c:v>39118.0</c:v>
                </c:pt>
                <c:pt idx="9">
                  <c:v>39119.0</c:v>
                </c:pt>
                <c:pt idx="10">
                  <c:v>39122.0</c:v>
                </c:pt>
                <c:pt idx="11">
                  <c:v>39125.0</c:v>
                </c:pt>
                <c:pt idx="12">
                  <c:v>39127.0</c:v>
                </c:pt>
                <c:pt idx="13">
                  <c:v>39128.0</c:v>
                </c:pt>
                <c:pt idx="14">
                  <c:v>39129.0</c:v>
                </c:pt>
                <c:pt idx="15">
                  <c:v>39136.0</c:v>
                </c:pt>
                <c:pt idx="16">
                  <c:v>39146.0</c:v>
                </c:pt>
                <c:pt idx="17">
                  <c:v>39147.0</c:v>
                </c:pt>
                <c:pt idx="18">
                  <c:v>39149.0</c:v>
                </c:pt>
                <c:pt idx="19">
                  <c:v>39153.0</c:v>
                </c:pt>
                <c:pt idx="20">
                  <c:v>39155.0</c:v>
                </c:pt>
                <c:pt idx="21">
                  <c:v>39157.0</c:v>
                </c:pt>
                <c:pt idx="22">
                  <c:v>39160.0</c:v>
                </c:pt>
                <c:pt idx="23">
                  <c:v>39161.0</c:v>
                </c:pt>
                <c:pt idx="24">
                  <c:v>39162.0</c:v>
                </c:pt>
                <c:pt idx="25">
                  <c:v>39168.0</c:v>
                </c:pt>
                <c:pt idx="26">
                  <c:v>39169.0</c:v>
                </c:pt>
                <c:pt idx="27">
                  <c:v>39170.0</c:v>
                </c:pt>
                <c:pt idx="28">
                  <c:v>39171.0</c:v>
                </c:pt>
                <c:pt idx="29">
                  <c:v>39174.0</c:v>
                </c:pt>
                <c:pt idx="30">
                  <c:v>39176.0</c:v>
                </c:pt>
                <c:pt idx="31">
                  <c:v>39177.0</c:v>
                </c:pt>
                <c:pt idx="32">
                  <c:v>39178.0</c:v>
                </c:pt>
                <c:pt idx="33">
                  <c:v>39181.0</c:v>
                </c:pt>
                <c:pt idx="34">
                  <c:v>39182.0</c:v>
                </c:pt>
                <c:pt idx="35">
                  <c:v>39184.0</c:v>
                </c:pt>
                <c:pt idx="36">
                  <c:v>39185.0</c:v>
                </c:pt>
                <c:pt idx="37">
                  <c:v>39188.0</c:v>
                </c:pt>
                <c:pt idx="38">
                  <c:v>39189.0</c:v>
                </c:pt>
                <c:pt idx="39">
                  <c:v>39191.0</c:v>
                </c:pt>
                <c:pt idx="40">
                  <c:v>39195.0</c:v>
                </c:pt>
                <c:pt idx="41">
                  <c:v>39196.0</c:v>
                </c:pt>
                <c:pt idx="42">
                  <c:v>39197.0</c:v>
                </c:pt>
                <c:pt idx="43">
                  <c:v>39198.0</c:v>
                </c:pt>
                <c:pt idx="44">
                  <c:v>39199.0</c:v>
                </c:pt>
                <c:pt idx="45">
                  <c:v>39202.0</c:v>
                </c:pt>
                <c:pt idx="46">
                  <c:v>39203.0</c:v>
                </c:pt>
                <c:pt idx="47">
                  <c:v>39204.0</c:v>
                </c:pt>
                <c:pt idx="48">
                  <c:v>39206.0</c:v>
                </c:pt>
                <c:pt idx="49">
                  <c:v>39240.0</c:v>
                </c:pt>
                <c:pt idx="50">
                  <c:v>39247.0</c:v>
                </c:pt>
                <c:pt idx="51">
                  <c:v>39248.0</c:v>
                </c:pt>
                <c:pt idx="52">
                  <c:v>39252.0</c:v>
                </c:pt>
                <c:pt idx="53">
                  <c:v>39253.0</c:v>
                </c:pt>
                <c:pt idx="54">
                  <c:v>39262.0</c:v>
                </c:pt>
                <c:pt idx="55">
                  <c:v>39265.0</c:v>
                </c:pt>
                <c:pt idx="56">
                  <c:v>39272.0</c:v>
                </c:pt>
                <c:pt idx="57">
                  <c:v>39275.0</c:v>
                </c:pt>
                <c:pt idx="58">
                  <c:v>39288.0</c:v>
                </c:pt>
                <c:pt idx="59">
                  <c:v>39294.0</c:v>
                </c:pt>
                <c:pt idx="60">
                  <c:v>39303.0</c:v>
                </c:pt>
                <c:pt idx="61">
                  <c:v>39304.0</c:v>
                </c:pt>
                <c:pt idx="62">
                  <c:v>39307.0</c:v>
                </c:pt>
                <c:pt idx="63">
                  <c:v>39308.0</c:v>
                </c:pt>
                <c:pt idx="64">
                  <c:v>39309.0</c:v>
                </c:pt>
                <c:pt idx="65">
                  <c:v>39310.0</c:v>
                </c:pt>
                <c:pt idx="66">
                  <c:v>39311.0</c:v>
                </c:pt>
                <c:pt idx="67">
                  <c:v>39314.0</c:v>
                </c:pt>
                <c:pt idx="68">
                  <c:v>39315.0</c:v>
                </c:pt>
                <c:pt idx="69">
                  <c:v>39316.0</c:v>
                </c:pt>
                <c:pt idx="70">
                  <c:v>39317.0</c:v>
                </c:pt>
                <c:pt idx="71">
                  <c:v>39318.0</c:v>
                </c:pt>
                <c:pt idx="72">
                  <c:v>39321.0</c:v>
                </c:pt>
                <c:pt idx="73">
                  <c:v>39322.0</c:v>
                </c:pt>
                <c:pt idx="74">
                  <c:v>39323.0</c:v>
                </c:pt>
                <c:pt idx="75">
                  <c:v>39324.0</c:v>
                </c:pt>
                <c:pt idx="76">
                  <c:v>39325.0</c:v>
                </c:pt>
                <c:pt idx="77">
                  <c:v>39329.0</c:v>
                </c:pt>
                <c:pt idx="78">
                  <c:v>39330.0</c:v>
                </c:pt>
                <c:pt idx="79">
                  <c:v>39343.0</c:v>
                </c:pt>
                <c:pt idx="80">
                  <c:v>39344.0</c:v>
                </c:pt>
                <c:pt idx="81">
                  <c:v>39345.0</c:v>
                </c:pt>
                <c:pt idx="82">
                  <c:v>39358.0</c:v>
                </c:pt>
                <c:pt idx="83">
                  <c:v>39360.0</c:v>
                </c:pt>
                <c:pt idx="84">
                  <c:v>39364.0</c:v>
                </c:pt>
                <c:pt idx="85">
                  <c:v>39365.0</c:v>
                </c:pt>
                <c:pt idx="86">
                  <c:v>39371.0</c:v>
                </c:pt>
                <c:pt idx="87">
                  <c:v>39372.0</c:v>
                </c:pt>
                <c:pt idx="88">
                  <c:v>39373.0</c:v>
                </c:pt>
                <c:pt idx="89">
                  <c:v>39374.0</c:v>
                </c:pt>
                <c:pt idx="90">
                  <c:v>39378.0</c:v>
                </c:pt>
                <c:pt idx="91">
                  <c:v>39379.0</c:v>
                </c:pt>
                <c:pt idx="92">
                  <c:v>39380.0</c:v>
                </c:pt>
                <c:pt idx="93">
                  <c:v>39381.0</c:v>
                </c:pt>
                <c:pt idx="94">
                  <c:v>39384.0</c:v>
                </c:pt>
                <c:pt idx="95">
                  <c:v>39385.0</c:v>
                </c:pt>
                <c:pt idx="96">
                  <c:v>39386.0</c:v>
                </c:pt>
                <c:pt idx="97">
                  <c:v>39387.0</c:v>
                </c:pt>
                <c:pt idx="98">
                  <c:v>39393.0</c:v>
                </c:pt>
                <c:pt idx="99">
                  <c:v>39399.0</c:v>
                </c:pt>
                <c:pt idx="100">
                  <c:v>39400.0</c:v>
                </c:pt>
                <c:pt idx="101">
                  <c:v>39401.0</c:v>
                </c:pt>
                <c:pt idx="102">
                  <c:v>39402.0</c:v>
                </c:pt>
                <c:pt idx="103">
                  <c:v>39405.0</c:v>
                </c:pt>
                <c:pt idx="104">
                  <c:v>39406.0</c:v>
                </c:pt>
                <c:pt idx="105">
                  <c:v>39407.0</c:v>
                </c:pt>
                <c:pt idx="106">
                  <c:v>39409.0</c:v>
                </c:pt>
                <c:pt idx="107">
                  <c:v>39412.0</c:v>
                </c:pt>
                <c:pt idx="108">
                  <c:v>39413.0</c:v>
                </c:pt>
                <c:pt idx="109">
                  <c:v>39414.0</c:v>
                </c:pt>
                <c:pt idx="110">
                  <c:v>39415.0</c:v>
                </c:pt>
                <c:pt idx="111">
                  <c:v>39416.0</c:v>
                </c:pt>
                <c:pt idx="112">
                  <c:v>39419.0</c:v>
                </c:pt>
                <c:pt idx="113">
                  <c:v>39420.0</c:v>
                </c:pt>
                <c:pt idx="114">
                  <c:v>39421.0</c:v>
                </c:pt>
                <c:pt idx="115">
                  <c:v>39422.0</c:v>
                </c:pt>
                <c:pt idx="116">
                  <c:v>39423.0</c:v>
                </c:pt>
                <c:pt idx="117">
                  <c:v>39427.0</c:v>
                </c:pt>
                <c:pt idx="118">
                  <c:v>39428.0</c:v>
                </c:pt>
                <c:pt idx="119">
                  <c:v>39429.0</c:v>
                </c:pt>
                <c:pt idx="120">
                  <c:v>39430.0</c:v>
                </c:pt>
                <c:pt idx="121">
                  <c:v>39433.0</c:v>
                </c:pt>
                <c:pt idx="122">
                  <c:v>39434.0</c:v>
                </c:pt>
                <c:pt idx="123">
                  <c:v>39435.0</c:v>
                </c:pt>
                <c:pt idx="124">
                  <c:v>39436.0</c:v>
                </c:pt>
                <c:pt idx="125">
                  <c:v>39437.0</c:v>
                </c:pt>
                <c:pt idx="126">
                  <c:v>39443.0</c:v>
                </c:pt>
                <c:pt idx="127">
                  <c:v>39444.0</c:v>
                </c:pt>
                <c:pt idx="128">
                  <c:v>39447.0</c:v>
                </c:pt>
                <c:pt idx="129">
                  <c:v>39449.0</c:v>
                </c:pt>
                <c:pt idx="130">
                  <c:v>39450.0</c:v>
                </c:pt>
                <c:pt idx="131">
                  <c:v>39451.0</c:v>
                </c:pt>
                <c:pt idx="132">
                  <c:v>39454.0</c:v>
                </c:pt>
                <c:pt idx="133">
                  <c:v>39455.0</c:v>
                </c:pt>
                <c:pt idx="134">
                  <c:v>39456.0</c:v>
                </c:pt>
                <c:pt idx="135">
                  <c:v>39457.0</c:v>
                </c:pt>
                <c:pt idx="136">
                  <c:v>39458.0</c:v>
                </c:pt>
                <c:pt idx="137">
                  <c:v>39461.0</c:v>
                </c:pt>
                <c:pt idx="138">
                  <c:v>39463.0</c:v>
                </c:pt>
                <c:pt idx="139">
                  <c:v>39464.0</c:v>
                </c:pt>
                <c:pt idx="140">
                  <c:v>39465.0</c:v>
                </c:pt>
                <c:pt idx="141">
                  <c:v>39470.0</c:v>
                </c:pt>
                <c:pt idx="142">
                  <c:v>39471.0</c:v>
                </c:pt>
                <c:pt idx="143">
                  <c:v>39472.0</c:v>
                </c:pt>
                <c:pt idx="144">
                  <c:v>39475.0</c:v>
                </c:pt>
                <c:pt idx="145">
                  <c:v>39476.0</c:v>
                </c:pt>
                <c:pt idx="146">
                  <c:v>39477.0</c:v>
                </c:pt>
                <c:pt idx="147">
                  <c:v>39478.0</c:v>
                </c:pt>
                <c:pt idx="148">
                  <c:v>39479.0</c:v>
                </c:pt>
                <c:pt idx="149">
                  <c:v>39482.0</c:v>
                </c:pt>
                <c:pt idx="150">
                  <c:v>39483.0</c:v>
                </c:pt>
                <c:pt idx="151">
                  <c:v>39484.0</c:v>
                </c:pt>
                <c:pt idx="152">
                  <c:v>39486.0</c:v>
                </c:pt>
                <c:pt idx="153">
                  <c:v>39491.0</c:v>
                </c:pt>
                <c:pt idx="154">
                  <c:v>39497.0</c:v>
                </c:pt>
                <c:pt idx="155">
                  <c:v>39499.0</c:v>
                </c:pt>
                <c:pt idx="156">
                  <c:v>39500.0</c:v>
                </c:pt>
                <c:pt idx="157">
                  <c:v>39503.0</c:v>
                </c:pt>
                <c:pt idx="158">
                  <c:v>39504.0</c:v>
                </c:pt>
                <c:pt idx="159">
                  <c:v>39505.0</c:v>
                </c:pt>
                <c:pt idx="160">
                  <c:v>39506.0</c:v>
                </c:pt>
                <c:pt idx="161">
                  <c:v>39507.0</c:v>
                </c:pt>
                <c:pt idx="162">
                  <c:v>39510.0</c:v>
                </c:pt>
                <c:pt idx="163">
                  <c:v>39511.0</c:v>
                </c:pt>
                <c:pt idx="164">
                  <c:v>39513.0</c:v>
                </c:pt>
                <c:pt idx="165">
                  <c:v>39514.0</c:v>
                </c:pt>
                <c:pt idx="166">
                  <c:v>39517.0</c:v>
                </c:pt>
                <c:pt idx="167">
                  <c:v>39518.0</c:v>
                </c:pt>
                <c:pt idx="168">
                  <c:v>39519.0</c:v>
                </c:pt>
                <c:pt idx="169">
                  <c:v>39521.0</c:v>
                </c:pt>
                <c:pt idx="170">
                  <c:v>39524.0</c:v>
                </c:pt>
                <c:pt idx="171">
                  <c:v>39525.0</c:v>
                </c:pt>
                <c:pt idx="172">
                  <c:v>39526.0</c:v>
                </c:pt>
                <c:pt idx="173">
                  <c:v>39527.0</c:v>
                </c:pt>
                <c:pt idx="174">
                  <c:v>39531.0</c:v>
                </c:pt>
                <c:pt idx="175">
                  <c:v>39533.0</c:v>
                </c:pt>
                <c:pt idx="176">
                  <c:v>39535.0</c:v>
                </c:pt>
                <c:pt idx="177">
                  <c:v>39539.0</c:v>
                </c:pt>
                <c:pt idx="178">
                  <c:v>39540.0</c:v>
                </c:pt>
                <c:pt idx="179">
                  <c:v>39541.0</c:v>
                </c:pt>
                <c:pt idx="180">
                  <c:v>39552.0</c:v>
                </c:pt>
                <c:pt idx="181">
                  <c:v>39554.0</c:v>
                </c:pt>
                <c:pt idx="182">
                  <c:v>39555.0</c:v>
                </c:pt>
                <c:pt idx="183">
                  <c:v>39556.0</c:v>
                </c:pt>
                <c:pt idx="184">
                  <c:v>39560.0</c:v>
                </c:pt>
                <c:pt idx="185">
                  <c:v>39561.0</c:v>
                </c:pt>
                <c:pt idx="186">
                  <c:v>39563.0</c:v>
                </c:pt>
                <c:pt idx="187">
                  <c:v>39570.0</c:v>
                </c:pt>
                <c:pt idx="188">
                  <c:v>39573.0</c:v>
                </c:pt>
                <c:pt idx="189">
                  <c:v>39576.0</c:v>
                </c:pt>
                <c:pt idx="190">
                  <c:v>39582.0</c:v>
                </c:pt>
                <c:pt idx="191">
                  <c:v>39587.0</c:v>
                </c:pt>
                <c:pt idx="192">
                  <c:v>39591.0</c:v>
                </c:pt>
                <c:pt idx="193">
                  <c:v>39602.0</c:v>
                </c:pt>
                <c:pt idx="194">
                  <c:v>39605.0</c:v>
                </c:pt>
                <c:pt idx="195">
                  <c:v>39608.0</c:v>
                </c:pt>
                <c:pt idx="196">
                  <c:v>39612.0</c:v>
                </c:pt>
                <c:pt idx="197">
                  <c:v>39615.0</c:v>
                </c:pt>
                <c:pt idx="198">
                  <c:v>39630.0</c:v>
                </c:pt>
                <c:pt idx="199">
                  <c:v>39636.0</c:v>
                </c:pt>
                <c:pt idx="200">
                  <c:v>39637.0</c:v>
                </c:pt>
                <c:pt idx="201">
                  <c:v>39638.0</c:v>
                </c:pt>
                <c:pt idx="202">
                  <c:v>39643.0</c:v>
                </c:pt>
                <c:pt idx="203">
                  <c:v>39644.0</c:v>
                </c:pt>
                <c:pt idx="204">
                  <c:v>39645.0</c:v>
                </c:pt>
                <c:pt idx="205">
                  <c:v>39647.0</c:v>
                </c:pt>
                <c:pt idx="206">
                  <c:v>39653.0</c:v>
                </c:pt>
                <c:pt idx="207">
                  <c:v>39666.0</c:v>
                </c:pt>
                <c:pt idx="208">
                  <c:v>39668.0</c:v>
                </c:pt>
                <c:pt idx="209">
                  <c:v>39672.0</c:v>
                </c:pt>
                <c:pt idx="210">
                  <c:v>39673.0</c:v>
                </c:pt>
                <c:pt idx="211">
                  <c:v>39675.0</c:v>
                </c:pt>
                <c:pt idx="212">
                  <c:v>39680.0</c:v>
                </c:pt>
                <c:pt idx="213">
                  <c:v>39686.0</c:v>
                </c:pt>
                <c:pt idx="214">
                  <c:v>39688.0</c:v>
                </c:pt>
                <c:pt idx="215">
                  <c:v>39689.0</c:v>
                </c:pt>
                <c:pt idx="216">
                  <c:v>39693.0</c:v>
                </c:pt>
                <c:pt idx="217">
                  <c:v>39694.0</c:v>
                </c:pt>
                <c:pt idx="218">
                  <c:v>39695.0</c:v>
                </c:pt>
                <c:pt idx="219">
                  <c:v>39696.0</c:v>
                </c:pt>
                <c:pt idx="220">
                  <c:v>39699.0</c:v>
                </c:pt>
                <c:pt idx="221">
                  <c:v>39700.0</c:v>
                </c:pt>
                <c:pt idx="222">
                  <c:v>39701.0</c:v>
                </c:pt>
                <c:pt idx="223">
                  <c:v>39702.0</c:v>
                </c:pt>
                <c:pt idx="224">
                  <c:v>39703.0</c:v>
                </c:pt>
                <c:pt idx="225">
                  <c:v>39706.0</c:v>
                </c:pt>
                <c:pt idx="226">
                  <c:v>39707.0</c:v>
                </c:pt>
                <c:pt idx="227">
                  <c:v>39708.0</c:v>
                </c:pt>
                <c:pt idx="228">
                  <c:v>39713.0</c:v>
                </c:pt>
                <c:pt idx="229">
                  <c:v>39714.0</c:v>
                </c:pt>
                <c:pt idx="230">
                  <c:v>39715.0</c:v>
                </c:pt>
                <c:pt idx="231">
                  <c:v>39716.0</c:v>
                </c:pt>
                <c:pt idx="232">
                  <c:v>39717.0</c:v>
                </c:pt>
                <c:pt idx="233">
                  <c:v>39721.0</c:v>
                </c:pt>
                <c:pt idx="234">
                  <c:v>39722.0</c:v>
                </c:pt>
                <c:pt idx="235">
                  <c:v>39723.0</c:v>
                </c:pt>
                <c:pt idx="236">
                  <c:v>39724.0</c:v>
                </c:pt>
                <c:pt idx="237">
                  <c:v>39727.0</c:v>
                </c:pt>
                <c:pt idx="238">
                  <c:v>39728.0</c:v>
                </c:pt>
                <c:pt idx="239">
                  <c:v>39729.0</c:v>
                </c:pt>
                <c:pt idx="240">
                  <c:v>39730.0</c:v>
                </c:pt>
                <c:pt idx="241">
                  <c:v>39735.0</c:v>
                </c:pt>
                <c:pt idx="242">
                  <c:v>39736.0</c:v>
                </c:pt>
                <c:pt idx="243">
                  <c:v>39737.0</c:v>
                </c:pt>
                <c:pt idx="244">
                  <c:v>39738.0</c:v>
                </c:pt>
                <c:pt idx="245">
                  <c:v>39741.0</c:v>
                </c:pt>
                <c:pt idx="246">
                  <c:v>39743.0</c:v>
                </c:pt>
                <c:pt idx="247">
                  <c:v>39744.0</c:v>
                </c:pt>
                <c:pt idx="248">
                  <c:v>39745.0</c:v>
                </c:pt>
                <c:pt idx="249">
                  <c:v>39748.0</c:v>
                </c:pt>
                <c:pt idx="250">
                  <c:v>39749.0</c:v>
                </c:pt>
                <c:pt idx="251">
                  <c:v>39751.0</c:v>
                </c:pt>
                <c:pt idx="252">
                  <c:v>39752.0</c:v>
                </c:pt>
                <c:pt idx="253">
                  <c:v>39755.0</c:v>
                </c:pt>
                <c:pt idx="254">
                  <c:v>39756.0</c:v>
                </c:pt>
                <c:pt idx="255">
                  <c:v>39757.0</c:v>
                </c:pt>
                <c:pt idx="256">
                  <c:v>39758.0</c:v>
                </c:pt>
                <c:pt idx="257">
                  <c:v>39759.0</c:v>
                </c:pt>
                <c:pt idx="258">
                  <c:v>39762.0</c:v>
                </c:pt>
                <c:pt idx="259">
                  <c:v>39764.0</c:v>
                </c:pt>
                <c:pt idx="260">
                  <c:v>39765.0</c:v>
                </c:pt>
                <c:pt idx="261">
                  <c:v>39766.0</c:v>
                </c:pt>
                <c:pt idx="262">
                  <c:v>39769.0</c:v>
                </c:pt>
                <c:pt idx="263">
                  <c:v>39770.0</c:v>
                </c:pt>
                <c:pt idx="264">
                  <c:v>39771.0</c:v>
                </c:pt>
                <c:pt idx="265">
                  <c:v>39772.0</c:v>
                </c:pt>
                <c:pt idx="266">
                  <c:v>39773.0</c:v>
                </c:pt>
                <c:pt idx="267">
                  <c:v>39776.0</c:v>
                </c:pt>
                <c:pt idx="268">
                  <c:v>39777.0</c:v>
                </c:pt>
                <c:pt idx="269">
                  <c:v>39778.0</c:v>
                </c:pt>
                <c:pt idx="270">
                  <c:v>39780.0</c:v>
                </c:pt>
                <c:pt idx="271">
                  <c:v>39783.0</c:v>
                </c:pt>
                <c:pt idx="272">
                  <c:v>39784.0</c:v>
                </c:pt>
                <c:pt idx="273">
                  <c:v>39785.0</c:v>
                </c:pt>
                <c:pt idx="274">
                  <c:v>39786.0</c:v>
                </c:pt>
                <c:pt idx="275">
                  <c:v>39787.0</c:v>
                </c:pt>
                <c:pt idx="276">
                  <c:v>39790.0</c:v>
                </c:pt>
                <c:pt idx="277">
                  <c:v>39791.0</c:v>
                </c:pt>
                <c:pt idx="278">
                  <c:v>39792.0</c:v>
                </c:pt>
                <c:pt idx="279">
                  <c:v>39793.0</c:v>
                </c:pt>
                <c:pt idx="280">
                  <c:v>39794.0</c:v>
                </c:pt>
                <c:pt idx="281">
                  <c:v>39798.0</c:v>
                </c:pt>
                <c:pt idx="282">
                  <c:v>39799.0</c:v>
                </c:pt>
                <c:pt idx="283">
                  <c:v>39800.0</c:v>
                </c:pt>
                <c:pt idx="284">
                  <c:v>39819.0</c:v>
                </c:pt>
                <c:pt idx="285">
                  <c:v>39820.0</c:v>
                </c:pt>
                <c:pt idx="286">
                  <c:v>39821.0</c:v>
                </c:pt>
                <c:pt idx="287">
                  <c:v>39822.0</c:v>
                </c:pt>
                <c:pt idx="288">
                  <c:v>39825.0</c:v>
                </c:pt>
                <c:pt idx="289">
                  <c:v>39826.0</c:v>
                </c:pt>
                <c:pt idx="290">
                  <c:v>39827.0</c:v>
                </c:pt>
                <c:pt idx="291">
                  <c:v>39828.0</c:v>
                </c:pt>
                <c:pt idx="292">
                  <c:v>39829.0</c:v>
                </c:pt>
                <c:pt idx="293">
                  <c:v>39833.0</c:v>
                </c:pt>
                <c:pt idx="294">
                  <c:v>39834.0</c:v>
                </c:pt>
                <c:pt idx="295">
                  <c:v>39835.0</c:v>
                </c:pt>
                <c:pt idx="296">
                  <c:v>39836.0</c:v>
                </c:pt>
                <c:pt idx="297">
                  <c:v>39839.0</c:v>
                </c:pt>
                <c:pt idx="298">
                  <c:v>39840.0</c:v>
                </c:pt>
                <c:pt idx="299">
                  <c:v>39841.0</c:v>
                </c:pt>
                <c:pt idx="300">
                  <c:v>39842.0</c:v>
                </c:pt>
                <c:pt idx="301">
                  <c:v>39843.0</c:v>
                </c:pt>
                <c:pt idx="302">
                  <c:v>39846.0</c:v>
                </c:pt>
                <c:pt idx="303">
                  <c:v>39847.0</c:v>
                </c:pt>
                <c:pt idx="304">
                  <c:v>39848.0</c:v>
                </c:pt>
                <c:pt idx="305">
                  <c:v>39849.0</c:v>
                </c:pt>
                <c:pt idx="306">
                  <c:v>39853.0</c:v>
                </c:pt>
                <c:pt idx="307">
                  <c:v>39854.0</c:v>
                </c:pt>
                <c:pt idx="308">
                  <c:v>39855.0</c:v>
                </c:pt>
                <c:pt idx="309">
                  <c:v>39856.0</c:v>
                </c:pt>
                <c:pt idx="310">
                  <c:v>39857.0</c:v>
                </c:pt>
                <c:pt idx="311">
                  <c:v>39861.0</c:v>
                </c:pt>
                <c:pt idx="312">
                  <c:v>39862.0</c:v>
                </c:pt>
                <c:pt idx="313">
                  <c:v>39863.0</c:v>
                </c:pt>
                <c:pt idx="314">
                  <c:v>39864.0</c:v>
                </c:pt>
                <c:pt idx="315">
                  <c:v>39867.0</c:v>
                </c:pt>
                <c:pt idx="316">
                  <c:v>39871.0</c:v>
                </c:pt>
                <c:pt idx="317">
                  <c:v>39874.0</c:v>
                </c:pt>
                <c:pt idx="318">
                  <c:v>39875.0</c:v>
                </c:pt>
                <c:pt idx="319">
                  <c:v>39878.0</c:v>
                </c:pt>
                <c:pt idx="320">
                  <c:v>39882.0</c:v>
                </c:pt>
                <c:pt idx="321">
                  <c:v>39884.0</c:v>
                </c:pt>
                <c:pt idx="322">
                  <c:v>39891.0</c:v>
                </c:pt>
                <c:pt idx="323">
                  <c:v>39892.0</c:v>
                </c:pt>
                <c:pt idx="324">
                  <c:v>39897.0</c:v>
                </c:pt>
                <c:pt idx="325">
                  <c:v>39898.0</c:v>
                </c:pt>
                <c:pt idx="326">
                  <c:v>39899.0</c:v>
                </c:pt>
                <c:pt idx="327">
                  <c:v>39902.0</c:v>
                </c:pt>
                <c:pt idx="328">
                  <c:v>39903.0</c:v>
                </c:pt>
                <c:pt idx="329">
                  <c:v>39904.0</c:v>
                </c:pt>
                <c:pt idx="330">
                  <c:v>39905.0</c:v>
                </c:pt>
                <c:pt idx="331">
                  <c:v>39906.0</c:v>
                </c:pt>
                <c:pt idx="332">
                  <c:v>39909.0</c:v>
                </c:pt>
                <c:pt idx="333">
                  <c:v>39910.0</c:v>
                </c:pt>
                <c:pt idx="334">
                  <c:v>39911.0</c:v>
                </c:pt>
                <c:pt idx="335">
                  <c:v>39912.0</c:v>
                </c:pt>
                <c:pt idx="336">
                  <c:v>39916.0</c:v>
                </c:pt>
                <c:pt idx="337">
                  <c:v>39917.0</c:v>
                </c:pt>
                <c:pt idx="338">
                  <c:v>39918.0</c:v>
                </c:pt>
                <c:pt idx="339">
                  <c:v>39919.0</c:v>
                </c:pt>
                <c:pt idx="340">
                  <c:v>39923.0</c:v>
                </c:pt>
                <c:pt idx="341">
                  <c:v>39937.0</c:v>
                </c:pt>
                <c:pt idx="342">
                  <c:v>39938.0</c:v>
                </c:pt>
                <c:pt idx="343">
                  <c:v>39940.0</c:v>
                </c:pt>
                <c:pt idx="344">
                  <c:v>39944.0</c:v>
                </c:pt>
                <c:pt idx="345">
                  <c:v>39945.0</c:v>
                </c:pt>
                <c:pt idx="346">
                  <c:v>39946.0</c:v>
                </c:pt>
                <c:pt idx="347">
                  <c:v>39947.0</c:v>
                </c:pt>
                <c:pt idx="348">
                  <c:v>39948.0</c:v>
                </c:pt>
                <c:pt idx="349">
                  <c:v>39951.0</c:v>
                </c:pt>
                <c:pt idx="350">
                  <c:v>39952.0</c:v>
                </c:pt>
                <c:pt idx="351">
                  <c:v>39953.0</c:v>
                </c:pt>
                <c:pt idx="352">
                  <c:v>39955.0</c:v>
                </c:pt>
                <c:pt idx="353">
                  <c:v>39960.0</c:v>
                </c:pt>
                <c:pt idx="354">
                  <c:v>39962.0</c:v>
                </c:pt>
                <c:pt idx="355">
                  <c:v>39965.0</c:v>
                </c:pt>
                <c:pt idx="356">
                  <c:v>39966.0</c:v>
                </c:pt>
                <c:pt idx="357">
                  <c:v>39967.0</c:v>
                </c:pt>
                <c:pt idx="358">
                  <c:v>39968.0</c:v>
                </c:pt>
                <c:pt idx="359">
                  <c:v>39973.0</c:v>
                </c:pt>
                <c:pt idx="360">
                  <c:v>39974.0</c:v>
                </c:pt>
                <c:pt idx="361">
                  <c:v>39982.0</c:v>
                </c:pt>
                <c:pt idx="362">
                  <c:v>39983.0</c:v>
                </c:pt>
                <c:pt idx="363">
                  <c:v>39987.0</c:v>
                </c:pt>
                <c:pt idx="364">
                  <c:v>39988.0</c:v>
                </c:pt>
                <c:pt idx="365">
                  <c:v>39989.0</c:v>
                </c:pt>
                <c:pt idx="366">
                  <c:v>39990.0</c:v>
                </c:pt>
                <c:pt idx="367">
                  <c:v>39993.0</c:v>
                </c:pt>
                <c:pt idx="368">
                  <c:v>39994.0</c:v>
                </c:pt>
                <c:pt idx="369">
                  <c:v>39995.0</c:v>
                </c:pt>
                <c:pt idx="370">
                  <c:v>39996.0</c:v>
                </c:pt>
                <c:pt idx="371">
                  <c:v>40000.0</c:v>
                </c:pt>
                <c:pt idx="372">
                  <c:v>40001.0</c:v>
                </c:pt>
                <c:pt idx="373">
                  <c:v>40002.0</c:v>
                </c:pt>
                <c:pt idx="374">
                  <c:v>40008.0</c:v>
                </c:pt>
                <c:pt idx="375">
                  <c:v>40009.0</c:v>
                </c:pt>
                <c:pt idx="376">
                  <c:v>40010.0</c:v>
                </c:pt>
                <c:pt idx="377">
                  <c:v>40011.0</c:v>
                </c:pt>
                <c:pt idx="378">
                  <c:v>40014.0</c:v>
                </c:pt>
                <c:pt idx="379">
                  <c:v>40015.0</c:v>
                </c:pt>
                <c:pt idx="380">
                  <c:v>40016.0</c:v>
                </c:pt>
                <c:pt idx="381">
                  <c:v>40018.0</c:v>
                </c:pt>
                <c:pt idx="382">
                  <c:v>40022.0</c:v>
                </c:pt>
                <c:pt idx="383">
                  <c:v>40024.0</c:v>
                </c:pt>
                <c:pt idx="384">
                  <c:v>40029.0</c:v>
                </c:pt>
                <c:pt idx="385">
                  <c:v>40035.0</c:v>
                </c:pt>
                <c:pt idx="386">
                  <c:v>40036.0</c:v>
                </c:pt>
                <c:pt idx="387">
                  <c:v>40038.0</c:v>
                </c:pt>
                <c:pt idx="388">
                  <c:v>40039.0</c:v>
                </c:pt>
                <c:pt idx="389">
                  <c:v>40044.0</c:v>
                </c:pt>
                <c:pt idx="390">
                  <c:v>40049.0</c:v>
                </c:pt>
                <c:pt idx="391">
                  <c:v>40050.0</c:v>
                </c:pt>
                <c:pt idx="392">
                  <c:v>40051.0</c:v>
                </c:pt>
                <c:pt idx="393">
                  <c:v>40052.0</c:v>
                </c:pt>
                <c:pt idx="394">
                  <c:v>40053.0</c:v>
                </c:pt>
                <c:pt idx="395">
                  <c:v>40066.0</c:v>
                </c:pt>
                <c:pt idx="396">
                  <c:v>40067.0</c:v>
                </c:pt>
                <c:pt idx="397">
                  <c:v>40070.0</c:v>
                </c:pt>
                <c:pt idx="398">
                  <c:v>40072.0</c:v>
                </c:pt>
                <c:pt idx="399">
                  <c:v>40074.0</c:v>
                </c:pt>
                <c:pt idx="400">
                  <c:v>40080.0</c:v>
                </c:pt>
                <c:pt idx="401">
                  <c:v>40088.0</c:v>
                </c:pt>
                <c:pt idx="402">
                  <c:v>40091.0</c:v>
                </c:pt>
                <c:pt idx="403">
                  <c:v>40093.0</c:v>
                </c:pt>
                <c:pt idx="404">
                  <c:v>40099.0</c:v>
                </c:pt>
                <c:pt idx="405">
                  <c:v>40115.0</c:v>
                </c:pt>
                <c:pt idx="406">
                  <c:v>40120.0</c:v>
                </c:pt>
                <c:pt idx="407">
                  <c:v>40121.0</c:v>
                </c:pt>
                <c:pt idx="408">
                  <c:v>40123.0</c:v>
                </c:pt>
                <c:pt idx="409">
                  <c:v>40133.0</c:v>
                </c:pt>
                <c:pt idx="410">
                  <c:v>40134.0</c:v>
                </c:pt>
                <c:pt idx="411">
                  <c:v>40135.0</c:v>
                </c:pt>
                <c:pt idx="412">
                  <c:v>40137.0</c:v>
                </c:pt>
                <c:pt idx="413">
                  <c:v>40140.0</c:v>
                </c:pt>
                <c:pt idx="414">
                  <c:v>40144.0</c:v>
                </c:pt>
                <c:pt idx="415">
                  <c:v>40147.0</c:v>
                </c:pt>
                <c:pt idx="416">
                  <c:v>40148.0</c:v>
                </c:pt>
                <c:pt idx="417">
                  <c:v>40149.0</c:v>
                </c:pt>
                <c:pt idx="418">
                  <c:v>40150.0</c:v>
                </c:pt>
                <c:pt idx="419">
                  <c:v>40151.0</c:v>
                </c:pt>
                <c:pt idx="420">
                  <c:v>40154.0</c:v>
                </c:pt>
                <c:pt idx="421">
                  <c:v>40155.0</c:v>
                </c:pt>
                <c:pt idx="422">
                  <c:v>40156.0</c:v>
                </c:pt>
                <c:pt idx="423">
                  <c:v>40157.0</c:v>
                </c:pt>
                <c:pt idx="424">
                  <c:v>40158.0</c:v>
                </c:pt>
                <c:pt idx="425">
                  <c:v>40161.0</c:v>
                </c:pt>
                <c:pt idx="426">
                  <c:v>40162.0</c:v>
                </c:pt>
                <c:pt idx="427">
                  <c:v>40163.0</c:v>
                </c:pt>
                <c:pt idx="428">
                  <c:v>40164.0</c:v>
                </c:pt>
                <c:pt idx="429">
                  <c:v>40165.0</c:v>
                </c:pt>
                <c:pt idx="430">
                  <c:v>40168.0</c:v>
                </c:pt>
                <c:pt idx="431">
                  <c:v>40169.0</c:v>
                </c:pt>
                <c:pt idx="432">
                  <c:v>40170.0</c:v>
                </c:pt>
                <c:pt idx="433">
                  <c:v>40175.0</c:v>
                </c:pt>
                <c:pt idx="434">
                  <c:v>40176.0</c:v>
                </c:pt>
                <c:pt idx="435">
                  <c:v>40177.0</c:v>
                </c:pt>
                <c:pt idx="436">
                  <c:v>40178.0</c:v>
                </c:pt>
                <c:pt idx="437">
                  <c:v>40182.0</c:v>
                </c:pt>
                <c:pt idx="438">
                  <c:v>40183.0</c:v>
                </c:pt>
                <c:pt idx="439">
                  <c:v>40184.0</c:v>
                </c:pt>
                <c:pt idx="440">
                  <c:v>40199.0</c:v>
                </c:pt>
                <c:pt idx="441">
                  <c:v>40200.0</c:v>
                </c:pt>
                <c:pt idx="442">
                  <c:v>40204.0</c:v>
                </c:pt>
                <c:pt idx="443">
                  <c:v>40205.0</c:v>
                </c:pt>
                <c:pt idx="444">
                  <c:v>40207.0</c:v>
                </c:pt>
                <c:pt idx="445">
                  <c:v>40210.0</c:v>
                </c:pt>
                <c:pt idx="446">
                  <c:v>40211.0</c:v>
                </c:pt>
                <c:pt idx="447">
                  <c:v>40218.0</c:v>
                </c:pt>
                <c:pt idx="448">
                  <c:v>40228.0</c:v>
                </c:pt>
                <c:pt idx="449">
                  <c:v>40233.0</c:v>
                </c:pt>
                <c:pt idx="450">
                  <c:v>40234.0</c:v>
                </c:pt>
                <c:pt idx="451">
                  <c:v>40235.0</c:v>
                </c:pt>
                <c:pt idx="452">
                  <c:v>40238.0</c:v>
                </c:pt>
                <c:pt idx="453">
                  <c:v>40239.0</c:v>
                </c:pt>
                <c:pt idx="454">
                  <c:v>40241.0</c:v>
                </c:pt>
                <c:pt idx="455">
                  <c:v>40249.0</c:v>
                </c:pt>
                <c:pt idx="456">
                  <c:v>40291.0</c:v>
                </c:pt>
                <c:pt idx="457">
                  <c:v>40298.0</c:v>
                </c:pt>
                <c:pt idx="458">
                  <c:v>40301.0</c:v>
                </c:pt>
                <c:pt idx="459">
                  <c:v>40302.0</c:v>
                </c:pt>
                <c:pt idx="460">
                  <c:v>40303.0</c:v>
                </c:pt>
                <c:pt idx="461">
                  <c:v>40304.0</c:v>
                </c:pt>
                <c:pt idx="462">
                  <c:v>40305.0</c:v>
                </c:pt>
                <c:pt idx="463">
                  <c:v>40309.0</c:v>
                </c:pt>
                <c:pt idx="464">
                  <c:v>40317.0</c:v>
                </c:pt>
                <c:pt idx="465">
                  <c:v>40318.0</c:v>
                </c:pt>
                <c:pt idx="466">
                  <c:v>40319.0</c:v>
                </c:pt>
                <c:pt idx="467">
                  <c:v>40323.0</c:v>
                </c:pt>
                <c:pt idx="468">
                  <c:v>40324.0</c:v>
                </c:pt>
                <c:pt idx="469">
                  <c:v>40325.0</c:v>
                </c:pt>
                <c:pt idx="470">
                  <c:v>40326.0</c:v>
                </c:pt>
                <c:pt idx="471">
                  <c:v>40331.0</c:v>
                </c:pt>
                <c:pt idx="472">
                  <c:v>40332.0</c:v>
                </c:pt>
                <c:pt idx="473">
                  <c:v>40336.0</c:v>
                </c:pt>
                <c:pt idx="474">
                  <c:v>40337.0</c:v>
                </c:pt>
                <c:pt idx="475">
                  <c:v>40338.0</c:v>
                </c:pt>
                <c:pt idx="476">
                  <c:v>40345.0</c:v>
                </c:pt>
                <c:pt idx="477">
                  <c:v>40354.0</c:v>
                </c:pt>
                <c:pt idx="478">
                  <c:v>40360.0</c:v>
                </c:pt>
                <c:pt idx="479">
                  <c:v>40371.0</c:v>
                </c:pt>
                <c:pt idx="480">
                  <c:v>40372.0</c:v>
                </c:pt>
                <c:pt idx="481">
                  <c:v>40373.0</c:v>
                </c:pt>
                <c:pt idx="482">
                  <c:v>40378.0</c:v>
                </c:pt>
                <c:pt idx="483">
                  <c:v>40385.0</c:v>
                </c:pt>
                <c:pt idx="484">
                  <c:v>40386.0</c:v>
                </c:pt>
                <c:pt idx="485">
                  <c:v>40388.0</c:v>
                </c:pt>
                <c:pt idx="486">
                  <c:v>40395.0</c:v>
                </c:pt>
                <c:pt idx="487">
                  <c:v>40396.0</c:v>
                </c:pt>
                <c:pt idx="488">
                  <c:v>40400.0</c:v>
                </c:pt>
                <c:pt idx="489">
                  <c:v>40402.0</c:v>
                </c:pt>
                <c:pt idx="490">
                  <c:v>40409.0</c:v>
                </c:pt>
                <c:pt idx="491">
                  <c:v>40416.0</c:v>
                </c:pt>
                <c:pt idx="492">
                  <c:v>40417.0</c:v>
                </c:pt>
                <c:pt idx="493">
                  <c:v>40421.0</c:v>
                </c:pt>
                <c:pt idx="494">
                  <c:v>40422.0</c:v>
                </c:pt>
                <c:pt idx="495">
                  <c:v>40423.0</c:v>
                </c:pt>
                <c:pt idx="496">
                  <c:v>40436.0</c:v>
                </c:pt>
                <c:pt idx="497">
                  <c:v>40437.0</c:v>
                </c:pt>
                <c:pt idx="498">
                  <c:v>40438.0</c:v>
                </c:pt>
                <c:pt idx="499">
                  <c:v>40444.0</c:v>
                </c:pt>
                <c:pt idx="500">
                  <c:v>40445.0</c:v>
                </c:pt>
                <c:pt idx="501">
                  <c:v>40448.0</c:v>
                </c:pt>
                <c:pt idx="502">
                  <c:v>40463.0</c:v>
                </c:pt>
                <c:pt idx="503">
                  <c:v>40470.0</c:v>
                </c:pt>
                <c:pt idx="504">
                  <c:v>40471.0</c:v>
                </c:pt>
                <c:pt idx="505">
                  <c:v>40472.0</c:v>
                </c:pt>
                <c:pt idx="506">
                  <c:v>40473.0</c:v>
                </c:pt>
                <c:pt idx="507">
                  <c:v>40476.0</c:v>
                </c:pt>
                <c:pt idx="508">
                  <c:v>40477.0</c:v>
                </c:pt>
                <c:pt idx="509">
                  <c:v>40478.0</c:v>
                </c:pt>
                <c:pt idx="510">
                  <c:v>40479.0</c:v>
                </c:pt>
                <c:pt idx="511">
                  <c:v>40480.0</c:v>
                </c:pt>
                <c:pt idx="512">
                  <c:v>40483.0</c:v>
                </c:pt>
                <c:pt idx="513">
                  <c:v>40484.0</c:v>
                </c:pt>
                <c:pt idx="514">
                  <c:v>40485.0</c:v>
                </c:pt>
                <c:pt idx="515">
                  <c:v>40486.0</c:v>
                </c:pt>
                <c:pt idx="516">
                  <c:v>40491.0</c:v>
                </c:pt>
                <c:pt idx="517">
                  <c:v>40492.0</c:v>
                </c:pt>
                <c:pt idx="518">
                  <c:v>40497.0</c:v>
                </c:pt>
                <c:pt idx="519">
                  <c:v>40498.0</c:v>
                </c:pt>
                <c:pt idx="520">
                  <c:v>40499.0</c:v>
                </c:pt>
                <c:pt idx="521">
                  <c:v>40500.0</c:v>
                </c:pt>
                <c:pt idx="522">
                  <c:v>40501.0</c:v>
                </c:pt>
                <c:pt idx="523">
                  <c:v>40504.0</c:v>
                </c:pt>
                <c:pt idx="524">
                  <c:v>40505.0</c:v>
                </c:pt>
                <c:pt idx="525">
                  <c:v>40506.0</c:v>
                </c:pt>
                <c:pt idx="526">
                  <c:v>40508.0</c:v>
                </c:pt>
                <c:pt idx="527">
                  <c:v>40511.0</c:v>
                </c:pt>
                <c:pt idx="528">
                  <c:v>40512.0</c:v>
                </c:pt>
                <c:pt idx="529">
                  <c:v>40513.0</c:v>
                </c:pt>
                <c:pt idx="530">
                  <c:v>40514.0</c:v>
                </c:pt>
                <c:pt idx="531">
                  <c:v>40515.0</c:v>
                </c:pt>
                <c:pt idx="532">
                  <c:v>40518.0</c:v>
                </c:pt>
                <c:pt idx="533">
                  <c:v>40519.0</c:v>
                </c:pt>
                <c:pt idx="534">
                  <c:v>40520.0</c:v>
                </c:pt>
                <c:pt idx="535">
                  <c:v>40525.0</c:v>
                </c:pt>
                <c:pt idx="536">
                  <c:v>40526.0</c:v>
                </c:pt>
                <c:pt idx="537">
                  <c:v>40527.0</c:v>
                </c:pt>
                <c:pt idx="538">
                  <c:v>40528.0</c:v>
                </c:pt>
                <c:pt idx="539">
                  <c:v>40529.0</c:v>
                </c:pt>
                <c:pt idx="540">
                  <c:v>40532.0</c:v>
                </c:pt>
                <c:pt idx="541">
                  <c:v>40533.0</c:v>
                </c:pt>
                <c:pt idx="542">
                  <c:v>40534.0</c:v>
                </c:pt>
                <c:pt idx="543">
                  <c:v>40535.0</c:v>
                </c:pt>
                <c:pt idx="544">
                  <c:v>40539.0</c:v>
                </c:pt>
                <c:pt idx="545">
                  <c:v>40540.0</c:v>
                </c:pt>
                <c:pt idx="546">
                  <c:v>40541.0</c:v>
                </c:pt>
                <c:pt idx="547">
                  <c:v>40542.0</c:v>
                </c:pt>
                <c:pt idx="548">
                  <c:v>40553.0</c:v>
                </c:pt>
                <c:pt idx="549">
                  <c:v>40563.0</c:v>
                </c:pt>
                <c:pt idx="550">
                  <c:v>40564.0</c:v>
                </c:pt>
                <c:pt idx="551">
                  <c:v>40568.0</c:v>
                </c:pt>
                <c:pt idx="552">
                  <c:v>40569.0</c:v>
                </c:pt>
                <c:pt idx="553">
                  <c:v>40570.0</c:v>
                </c:pt>
                <c:pt idx="554">
                  <c:v>40571.0</c:v>
                </c:pt>
                <c:pt idx="555">
                  <c:v>40574.0</c:v>
                </c:pt>
                <c:pt idx="556">
                  <c:v>40575.0</c:v>
                </c:pt>
                <c:pt idx="557">
                  <c:v>40576.0</c:v>
                </c:pt>
                <c:pt idx="558">
                  <c:v>40577.0</c:v>
                </c:pt>
                <c:pt idx="559">
                  <c:v>40596.0</c:v>
                </c:pt>
                <c:pt idx="560">
                  <c:v>40598.0</c:v>
                </c:pt>
                <c:pt idx="561">
                  <c:v>40599.0</c:v>
                </c:pt>
                <c:pt idx="562">
                  <c:v>40609.0</c:v>
                </c:pt>
                <c:pt idx="563">
                  <c:v>40612.0</c:v>
                </c:pt>
                <c:pt idx="564">
                  <c:v>40617.0</c:v>
                </c:pt>
                <c:pt idx="565">
                  <c:v>40618.0</c:v>
                </c:pt>
                <c:pt idx="566">
                  <c:v>40626.0</c:v>
                </c:pt>
                <c:pt idx="567">
                  <c:v>40627.0</c:v>
                </c:pt>
                <c:pt idx="568">
                  <c:v>40630.0</c:v>
                </c:pt>
                <c:pt idx="569">
                  <c:v>40631.0</c:v>
                </c:pt>
                <c:pt idx="570">
                  <c:v>40633.0</c:v>
                </c:pt>
                <c:pt idx="571">
                  <c:v>40634.0</c:v>
                </c:pt>
                <c:pt idx="572">
                  <c:v>40637.0</c:v>
                </c:pt>
                <c:pt idx="573">
                  <c:v>40638.0</c:v>
                </c:pt>
                <c:pt idx="574">
                  <c:v>40639.0</c:v>
                </c:pt>
                <c:pt idx="575">
                  <c:v>40640.0</c:v>
                </c:pt>
                <c:pt idx="576">
                  <c:v>40641.0</c:v>
                </c:pt>
                <c:pt idx="577">
                  <c:v>40645.0</c:v>
                </c:pt>
                <c:pt idx="578">
                  <c:v>40647.0</c:v>
                </c:pt>
                <c:pt idx="579">
                  <c:v>40648.0</c:v>
                </c:pt>
                <c:pt idx="580">
                  <c:v>40652.0</c:v>
                </c:pt>
                <c:pt idx="581">
                  <c:v>40654.0</c:v>
                </c:pt>
                <c:pt idx="582">
                  <c:v>40661.0</c:v>
                </c:pt>
                <c:pt idx="583">
                  <c:v>40662.0</c:v>
                </c:pt>
                <c:pt idx="584">
                  <c:v>40665.0</c:v>
                </c:pt>
                <c:pt idx="585">
                  <c:v>40666.0</c:v>
                </c:pt>
                <c:pt idx="586">
                  <c:v>40667.0</c:v>
                </c:pt>
                <c:pt idx="587">
                  <c:v>40668.0</c:v>
                </c:pt>
                <c:pt idx="588">
                  <c:v>40669.0</c:v>
                </c:pt>
                <c:pt idx="589">
                  <c:v>40675.0</c:v>
                </c:pt>
                <c:pt idx="590">
                  <c:v>40680.0</c:v>
                </c:pt>
                <c:pt idx="591">
                  <c:v>40681.0</c:v>
                </c:pt>
                <c:pt idx="592">
                  <c:v>40689.0</c:v>
                </c:pt>
                <c:pt idx="593">
                  <c:v>40695.0</c:v>
                </c:pt>
                <c:pt idx="594">
                  <c:v>40696.0</c:v>
                </c:pt>
                <c:pt idx="595">
                  <c:v>40697.0</c:v>
                </c:pt>
                <c:pt idx="596">
                  <c:v>40710.0</c:v>
                </c:pt>
                <c:pt idx="597">
                  <c:v>40711.0</c:v>
                </c:pt>
                <c:pt idx="598">
                  <c:v>40717.0</c:v>
                </c:pt>
                <c:pt idx="599">
                  <c:v>40718.0</c:v>
                </c:pt>
                <c:pt idx="600">
                  <c:v>40725.0</c:v>
                </c:pt>
                <c:pt idx="601">
                  <c:v>40736.0</c:v>
                </c:pt>
                <c:pt idx="602">
                  <c:v>40750.0</c:v>
                </c:pt>
                <c:pt idx="603">
                  <c:v>40751.0</c:v>
                </c:pt>
                <c:pt idx="604">
                  <c:v>40752.0</c:v>
                </c:pt>
                <c:pt idx="605">
                  <c:v>40753.0</c:v>
                </c:pt>
                <c:pt idx="606">
                  <c:v>40756.0</c:v>
                </c:pt>
                <c:pt idx="607">
                  <c:v>40757.0</c:v>
                </c:pt>
                <c:pt idx="608">
                  <c:v>40758.0</c:v>
                </c:pt>
                <c:pt idx="609">
                  <c:v>40759.0</c:v>
                </c:pt>
                <c:pt idx="610">
                  <c:v>40760.0</c:v>
                </c:pt>
                <c:pt idx="611">
                  <c:v>40764.0</c:v>
                </c:pt>
                <c:pt idx="612">
                  <c:v>40765.0</c:v>
                </c:pt>
                <c:pt idx="613">
                  <c:v>40766.0</c:v>
                </c:pt>
                <c:pt idx="614">
                  <c:v>40770.0</c:v>
                </c:pt>
                <c:pt idx="615">
                  <c:v>40771.0</c:v>
                </c:pt>
                <c:pt idx="616">
                  <c:v>40772.0</c:v>
                </c:pt>
                <c:pt idx="617">
                  <c:v>40773.0</c:v>
                </c:pt>
                <c:pt idx="618">
                  <c:v>40777.0</c:v>
                </c:pt>
                <c:pt idx="619">
                  <c:v>40780.0</c:v>
                </c:pt>
                <c:pt idx="620">
                  <c:v>40781.0</c:v>
                </c:pt>
                <c:pt idx="621">
                  <c:v>40788.0</c:v>
                </c:pt>
                <c:pt idx="622">
                  <c:v>40792.0</c:v>
                </c:pt>
                <c:pt idx="623">
                  <c:v>40808.0</c:v>
                </c:pt>
                <c:pt idx="624">
                  <c:v>40809.0</c:v>
                </c:pt>
                <c:pt idx="625">
                  <c:v>40812.0</c:v>
                </c:pt>
                <c:pt idx="626">
                  <c:v>40815.0</c:v>
                </c:pt>
                <c:pt idx="627">
                  <c:v>40816.0</c:v>
                </c:pt>
                <c:pt idx="628">
                  <c:v>40820.0</c:v>
                </c:pt>
                <c:pt idx="629">
                  <c:v>40821.0</c:v>
                </c:pt>
                <c:pt idx="630">
                  <c:v>40833.0</c:v>
                </c:pt>
                <c:pt idx="631">
                  <c:v>40834.0</c:v>
                </c:pt>
                <c:pt idx="632">
                  <c:v>40836.0</c:v>
                </c:pt>
                <c:pt idx="633">
                  <c:v>40837.0</c:v>
                </c:pt>
                <c:pt idx="634">
                  <c:v>40840.0</c:v>
                </c:pt>
                <c:pt idx="635">
                  <c:v>40841.0</c:v>
                </c:pt>
                <c:pt idx="636">
                  <c:v>40842.0</c:v>
                </c:pt>
                <c:pt idx="637">
                  <c:v>40843.0</c:v>
                </c:pt>
                <c:pt idx="638">
                  <c:v>40844.0</c:v>
                </c:pt>
                <c:pt idx="639">
                  <c:v>40847.0</c:v>
                </c:pt>
                <c:pt idx="640">
                  <c:v>40848.0</c:v>
                </c:pt>
                <c:pt idx="641">
                  <c:v>40849.0</c:v>
                </c:pt>
                <c:pt idx="642">
                  <c:v>40850.0</c:v>
                </c:pt>
                <c:pt idx="643">
                  <c:v>40851.0</c:v>
                </c:pt>
                <c:pt idx="644">
                  <c:v>40854.0</c:v>
                </c:pt>
                <c:pt idx="645">
                  <c:v>40855.0</c:v>
                </c:pt>
                <c:pt idx="646">
                  <c:v>40856.0</c:v>
                </c:pt>
                <c:pt idx="647">
                  <c:v>40861.0</c:v>
                </c:pt>
                <c:pt idx="648">
                  <c:v>40862.0</c:v>
                </c:pt>
                <c:pt idx="649">
                  <c:v>40863.0</c:v>
                </c:pt>
                <c:pt idx="650">
                  <c:v>40864.0</c:v>
                </c:pt>
                <c:pt idx="651">
                  <c:v>40865.0</c:v>
                </c:pt>
                <c:pt idx="652">
                  <c:v>40868.0</c:v>
                </c:pt>
                <c:pt idx="653">
                  <c:v>40869.0</c:v>
                </c:pt>
                <c:pt idx="654">
                  <c:v>40870.0</c:v>
                </c:pt>
                <c:pt idx="655">
                  <c:v>40872.0</c:v>
                </c:pt>
                <c:pt idx="656">
                  <c:v>40876.0</c:v>
                </c:pt>
                <c:pt idx="657">
                  <c:v>40877.0</c:v>
                </c:pt>
                <c:pt idx="658">
                  <c:v>40878.0</c:v>
                </c:pt>
                <c:pt idx="659">
                  <c:v>40879.0</c:v>
                </c:pt>
                <c:pt idx="660">
                  <c:v>40882.0</c:v>
                </c:pt>
                <c:pt idx="661">
                  <c:v>40883.0</c:v>
                </c:pt>
                <c:pt idx="662">
                  <c:v>40884.0</c:v>
                </c:pt>
                <c:pt idx="663">
                  <c:v>40885.0</c:v>
                </c:pt>
                <c:pt idx="664">
                  <c:v>40886.0</c:v>
                </c:pt>
                <c:pt idx="665">
                  <c:v>40889.0</c:v>
                </c:pt>
                <c:pt idx="666">
                  <c:v>40890.0</c:v>
                </c:pt>
                <c:pt idx="667">
                  <c:v>40891.0</c:v>
                </c:pt>
                <c:pt idx="668">
                  <c:v>40892.0</c:v>
                </c:pt>
                <c:pt idx="669">
                  <c:v>40893.0</c:v>
                </c:pt>
                <c:pt idx="670">
                  <c:v>40896.0</c:v>
                </c:pt>
                <c:pt idx="671">
                  <c:v>40897.0</c:v>
                </c:pt>
                <c:pt idx="672">
                  <c:v>40898.0</c:v>
                </c:pt>
                <c:pt idx="673">
                  <c:v>40899.0</c:v>
                </c:pt>
                <c:pt idx="674">
                  <c:v>40900.0</c:v>
                </c:pt>
                <c:pt idx="675">
                  <c:v>40904.0</c:v>
                </c:pt>
                <c:pt idx="676">
                  <c:v>40905.0</c:v>
                </c:pt>
                <c:pt idx="677">
                  <c:v>40906.0</c:v>
                </c:pt>
                <c:pt idx="678">
                  <c:v>40907.0</c:v>
                </c:pt>
                <c:pt idx="679">
                  <c:v>40918.0</c:v>
                </c:pt>
                <c:pt idx="680">
                  <c:v>40919.0</c:v>
                </c:pt>
                <c:pt idx="681">
                  <c:v>40921.0</c:v>
                </c:pt>
                <c:pt idx="682">
                  <c:v>40925.0</c:v>
                </c:pt>
                <c:pt idx="683">
                  <c:v>40934.0</c:v>
                </c:pt>
                <c:pt idx="684">
                  <c:v>40935.0</c:v>
                </c:pt>
                <c:pt idx="685">
                  <c:v>40942.0</c:v>
                </c:pt>
                <c:pt idx="686">
                  <c:v>40953.0</c:v>
                </c:pt>
                <c:pt idx="687">
                  <c:v>40954.0</c:v>
                </c:pt>
                <c:pt idx="688">
                  <c:v>40963.0</c:v>
                </c:pt>
                <c:pt idx="689">
                  <c:v>40976.0</c:v>
                </c:pt>
                <c:pt idx="690">
                  <c:v>40990.0</c:v>
                </c:pt>
                <c:pt idx="691">
                  <c:v>40991.0</c:v>
                </c:pt>
                <c:pt idx="692">
                  <c:v>40997.0</c:v>
                </c:pt>
                <c:pt idx="693">
                  <c:v>40998.0</c:v>
                </c:pt>
                <c:pt idx="694">
                  <c:v>41019.0</c:v>
                </c:pt>
                <c:pt idx="695">
                  <c:v>41026.0</c:v>
                </c:pt>
                <c:pt idx="696">
                  <c:v>41033.0</c:v>
                </c:pt>
                <c:pt idx="697">
                  <c:v>41043.0</c:v>
                </c:pt>
                <c:pt idx="698">
                  <c:v>41050.0</c:v>
                </c:pt>
                <c:pt idx="699">
                  <c:v>41051.0</c:v>
                </c:pt>
                <c:pt idx="700">
                  <c:v>41052.0</c:v>
                </c:pt>
                <c:pt idx="701">
                  <c:v>41058.0</c:v>
                </c:pt>
                <c:pt idx="702">
                  <c:v>41059.0</c:v>
                </c:pt>
                <c:pt idx="703">
                  <c:v>41064.0</c:v>
                </c:pt>
                <c:pt idx="704">
                  <c:v>41065.0</c:v>
                </c:pt>
                <c:pt idx="705">
                  <c:v>41066.0</c:v>
                </c:pt>
                <c:pt idx="706">
                  <c:v>41067.0</c:v>
                </c:pt>
                <c:pt idx="707">
                  <c:v>41068.0</c:v>
                </c:pt>
                <c:pt idx="708">
                  <c:v>41072.0</c:v>
                </c:pt>
                <c:pt idx="709">
                  <c:v>41073.0</c:v>
                </c:pt>
                <c:pt idx="710">
                  <c:v>41074.0</c:v>
                </c:pt>
                <c:pt idx="711">
                  <c:v>41075.0</c:v>
                </c:pt>
                <c:pt idx="712">
                  <c:v>41080.0</c:v>
                </c:pt>
                <c:pt idx="713">
                  <c:v>41088.0</c:v>
                </c:pt>
                <c:pt idx="714">
                  <c:v>41089.0</c:v>
                </c:pt>
                <c:pt idx="715">
                  <c:v>41116.0</c:v>
                </c:pt>
                <c:pt idx="716">
                  <c:v>41117.0</c:v>
                </c:pt>
                <c:pt idx="717">
                  <c:v>41121.0</c:v>
                </c:pt>
                <c:pt idx="718">
                  <c:v>41122.0</c:v>
                </c:pt>
                <c:pt idx="719">
                  <c:v>41123.0</c:v>
                </c:pt>
                <c:pt idx="720">
                  <c:v>41124.0</c:v>
                </c:pt>
                <c:pt idx="721">
                  <c:v>41134.0</c:v>
                </c:pt>
                <c:pt idx="722">
                  <c:v>41135.0</c:v>
                </c:pt>
                <c:pt idx="723">
                  <c:v>41136.0</c:v>
                </c:pt>
                <c:pt idx="724">
                  <c:v>41137.0</c:v>
                </c:pt>
                <c:pt idx="725">
                  <c:v>41138.0</c:v>
                </c:pt>
                <c:pt idx="726">
                  <c:v>41141.0</c:v>
                </c:pt>
                <c:pt idx="727">
                  <c:v>41142.0</c:v>
                </c:pt>
                <c:pt idx="728">
                  <c:v>41143.0</c:v>
                </c:pt>
                <c:pt idx="729">
                  <c:v>41145.0</c:v>
                </c:pt>
                <c:pt idx="730">
                  <c:v>41148.0</c:v>
                </c:pt>
                <c:pt idx="731">
                  <c:v>41150.0</c:v>
                </c:pt>
                <c:pt idx="732">
                  <c:v>41152.0</c:v>
                </c:pt>
                <c:pt idx="733">
                  <c:v>41159.0</c:v>
                </c:pt>
                <c:pt idx="734">
                  <c:v>41164.0</c:v>
                </c:pt>
                <c:pt idx="735">
                  <c:v>41165.0</c:v>
                </c:pt>
                <c:pt idx="736">
                  <c:v>41180.0</c:v>
                </c:pt>
                <c:pt idx="737">
                  <c:v>41186.0</c:v>
                </c:pt>
                <c:pt idx="738">
                  <c:v>41191.0</c:v>
                </c:pt>
                <c:pt idx="739">
                  <c:v>41192.0</c:v>
                </c:pt>
                <c:pt idx="740">
                  <c:v>41198.0</c:v>
                </c:pt>
                <c:pt idx="741">
                  <c:v>41206.0</c:v>
                </c:pt>
                <c:pt idx="742">
                  <c:v>41207.0</c:v>
                </c:pt>
                <c:pt idx="743">
                  <c:v>41208.0</c:v>
                </c:pt>
                <c:pt idx="744">
                  <c:v>41213.0</c:v>
                </c:pt>
                <c:pt idx="745">
                  <c:v>41214.0</c:v>
                </c:pt>
                <c:pt idx="746">
                  <c:v>41218.0</c:v>
                </c:pt>
                <c:pt idx="747">
                  <c:v>41219.0</c:v>
                </c:pt>
                <c:pt idx="748">
                  <c:v>41220.0</c:v>
                </c:pt>
                <c:pt idx="749">
                  <c:v>41226.0</c:v>
                </c:pt>
                <c:pt idx="750">
                  <c:v>41227.0</c:v>
                </c:pt>
                <c:pt idx="751">
                  <c:v>41229.0</c:v>
                </c:pt>
                <c:pt idx="752">
                  <c:v>41232.0</c:v>
                </c:pt>
                <c:pt idx="753">
                  <c:v>41233.0</c:v>
                </c:pt>
                <c:pt idx="754">
                  <c:v>41234.0</c:v>
                </c:pt>
                <c:pt idx="755">
                  <c:v>41236.0</c:v>
                </c:pt>
                <c:pt idx="756">
                  <c:v>41239.0</c:v>
                </c:pt>
                <c:pt idx="757">
                  <c:v>41241.0</c:v>
                </c:pt>
                <c:pt idx="758">
                  <c:v>41242.0</c:v>
                </c:pt>
                <c:pt idx="759">
                  <c:v>41243.0</c:v>
                </c:pt>
                <c:pt idx="760">
                  <c:v>41246.0</c:v>
                </c:pt>
                <c:pt idx="761">
                  <c:v>41247.0</c:v>
                </c:pt>
                <c:pt idx="762">
                  <c:v>41248.0</c:v>
                </c:pt>
                <c:pt idx="763">
                  <c:v>41249.0</c:v>
                </c:pt>
                <c:pt idx="764">
                  <c:v>41250.0</c:v>
                </c:pt>
                <c:pt idx="765">
                  <c:v>41255.0</c:v>
                </c:pt>
                <c:pt idx="766">
                  <c:v>41256.0</c:v>
                </c:pt>
                <c:pt idx="767">
                  <c:v>41257.0</c:v>
                </c:pt>
                <c:pt idx="768">
                  <c:v>41260.0</c:v>
                </c:pt>
                <c:pt idx="769">
                  <c:v>41261.0</c:v>
                </c:pt>
                <c:pt idx="770">
                  <c:v>41262.0</c:v>
                </c:pt>
                <c:pt idx="771">
                  <c:v>41289.0</c:v>
                </c:pt>
                <c:pt idx="772">
                  <c:v>41291.0</c:v>
                </c:pt>
                <c:pt idx="773">
                  <c:v>41297.0</c:v>
                </c:pt>
                <c:pt idx="774">
                  <c:v>41298.0</c:v>
                </c:pt>
                <c:pt idx="775">
                  <c:v>41305.0</c:v>
                </c:pt>
                <c:pt idx="776">
                  <c:v>41319.0</c:v>
                </c:pt>
                <c:pt idx="777">
                  <c:v>41330.0</c:v>
                </c:pt>
                <c:pt idx="778">
                  <c:v>41331.0</c:v>
                </c:pt>
                <c:pt idx="779">
                  <c:v>41332.0</c:v>
                </c:pt>
                <c:pt idx="780">
                  <c:v>41334.0</c:v>
                </c:pt>
                <c:pt idx="781">
                  <c:v>41337.0</c:v>
                </c:pt>
                <c:pt idx="782">
                  <c:v>41338.0</c:v>
                </c:pt>
                <c:pt idx="783">
                  <c:v>41360.0</c:v>
                </c:pt>
                <c:pt idx="784">
                  <c:v>41374.0</c:v>
                </c:pt>
                <c:pt idx="785">
                  <c:v>41375.0</c:v>
                </c:pt>
                <c:pt idx="786">
                  <c:v>41376.0</c:v>
                </c:pt>
                <c:pt idx="787">
                  <c:v>41387.0</c:v>
                </c:pt>
                <c:pt idx="788">
                  <c:v>41390.0</c:v>
                </c:pt>
                <c:pt idx="789">
                  <c:v>41394.0</c:v>
                </c:pt>
                <c:pt idx="790">
                  <c:v>41395.0</c:v>
                </c:pt>
                <c:pt idx="791">
                  <c:v>41396.0</c:v>
                </c:pt>
                <c:pt idx="792">
                  <c:v>41397.0</c:v>
                </c:pt>
                <c:pt idx="793">
                  <c:v>41400.0</c:v>
                </c:pt>
                <c:pt idx="794">
                  <c:v>41404.0</c:v>
                </c:pt>
                <c:pt idx="795">
                  <c:v>41409.0</c:v>
                </c:pt>
                <c:pt idx="796">
                  <c:v>41410.0</c:v>
                </c:pt>
                <c:pt idx="797">
                  <c:v>41411.0</c:v>
                </c:pt>
                <c:pt idx="798">
                  <c:v>41414.0</c:v>
                </c:pt>
                <c:pt idx="799">
                  <c:v>41415.0</c:v>
                </c:pt>
                <c:pt idx="800">
                  <c:v>41417.0</c:v>
                </c:pt>
                <c:pt idx="801">
                  <c:v>41418.0</c:v>
                </c:pt>
                <c:pt idx="802">
                  <c:v>41422.0</c:v>
                </c:pt>
                <c:pt idx="803">
                  <c:v>41423.0</c:v>
                </c:pt>
                <c:pt idx="804">
                  <c:v>41424.0</c:v>
                </c:pt>
                <c:pt idx="805">
                  <c:v>41425.0</c:v>
                </c:pt>
                <c:pt idx="806">
                  <c:v>41428.0</c:v>
                </c:pt>
                <c:pt idx="807">
                  <c:v>41429.0</c:v>
                </c:pt>
                <c:pt idx="808">
                  <c:v>41430.0</c:v>
                </c:pt>
                <c:pt idx="809">
                  <c:v>41431.0</c:v>
                </c:pt>
              </c:numCache>
            </c:numRef>
          </c:xVal>
          <c:yVal>
            <c:numRef>
              <c:f>'Rel Val PNLs'!$D$3:$D$812</c:f>
              <c:numCache>
                <c:formatCode>General</c:formatCode>
                <c:ptCount val="810"/>
                <c:pt idx="0">
                  <c:v>0.855312100188</c:v>
                </c:pt>
                <c:pt idx="1">
                  <c:v>1.02635296169</c:v>
                </c:pt>
                <c:pt idx="2">
                  <c:v>1.89087744046</c:v>
                </c:pt>
                <c:pt idx="3">
                  <c:v>1.91565514816</c:v>
                </c:pt>
                <c:pt idx="4">
                  <c:v>2.04974449777</c:v>
                </c:pt>
                <c:pt idx="5">
                  <c:v>2.45402478092</c:v>
                </c:pt>
                <c:pt idx="6">
                  <c:v>1.94181349459</c:v>
                </c:pt>
                <c:pt idx="7">
                  <c:v>2.64896604424</c:v>
                </c:pt>
                <c:pt idx="8">
                  <c:v>3.59310098098</c:v>
                </c:pt>
                <c:pt idx="9">
                  <c:v>4.39909363412</c:v>
                </c:pt>
                <c:pt idx="10">
                  <c:v>4.62509869302</c:v>
                </c:pt>
                <c:pt idx="11">
                  <c:v>6.22862004111</c:v>
                </c:pt>
                <c:pt idx="12">
                  <c:v>6.34115279258</c:v>
                </c:pt>
                <c:pt idx="13">
                  <c:v>6.514999566529998</c:v>
                </c:pt>
                <c:pt idx="14">
                  <c:v>7.30586798973</c:v>
                </c:pt>
                <c:pt idx="15">
                  <c:v>7.297798073</c:v>
                </c:pt>
                <c:pt idx="16">
                  <c:v>7.43118234372</c:v>
                </c:pt>
                <c:pt idx="17">
                  <c:v>6.97608845319</c:v>
                </c:pt>
                <c:pt idx="18">
                  <c:v>7.40963033365</c:v>
                </c:pt>
                <c:pt idx="19">
                  <c:v>8.51463999768</c:v>
                </c:pt>
                <c:pt idx="20">
                  <c:v>8.88416824974</c:v>
                </c:pt>
                <c:pt idx="21">
                  <c:v>8.632428192909998</c:v>
                </c:pt>
                <c:pt idx="22">
                  <c:v>8.96185685095</c:v>
                </c:pt>
                <c:pt idx="23">
                  <c:v>9.21093679834</c:v>
                </c:pt>
                <c:pt idx="24">
                  <c:v>8.37270940913</c:v>
                </c:pt>
                <c:pt idx="25">
                  <c:v>8.35587671744</c:v>
                </c:pt>
                <c:pt idx="26">
                  <c:v>8.1957864472</c:v>
                </c:pt>
                <c:pt idx="27">
                  <c:v>8.24534885714</c:v>
                </c:pt>
                <c:pt idx="28">
                  <c:v>8.14688773538</c:v>
                </c:pt>
                <c:pt idx="29">
                  <c:v>8.20943158318</c:v>
                </c:pt>
                <c:pt idx="30">
                  <c:v>8.16436879865</c:v>
                </c:pt>
                <c:pt idx="31">
                  <c:v>8.091272067119998</c:v>
                </c:pt>
                <c:pt idx="32">
                  <c:v>7.688159066019999</c:v>
                </c:pt>
                <c:pt idx="33">
                  <c:v>8.06352294037</c:v>
                </c:pt>
                <c:pt idx="34">
                  <c:v>7.35938953132</c:v>
                </c:pt>
                <c:pt idx="35">
                  <c:v>7.03893458181</c:v>
                </c:pt>
                <c:pt idx="36">
                  <c:v>7.164457425929999</c:v>
                </c:pt>
                <c:pt idx="37">
                  <c:v>9.638317806359998</c:v>
                </c:pt>
                <c:pt idx="38">
                  <c:v>9.9620525001</c:v>
                </c:pt>
                <c:pt idx="39">
                  <c:v>9.33521050336</c:v>
                </c:pt>
                <c:pt idx="40">
                  <c:v>9.05669280142</c:v>
                </c:pt>
                <c:pt idx="41">
                  <c:v>10.0977400961</c:v>
                </c:pt>
                <c:pt idx="42">
                  <c:v>10.0227475419</c:v>
                </c:pt>
                <c:pt idx="43">
                  <c:v>12.2920056028</c:v>
                </c:pt>
                <c:pt idx="44">
                  <c:v>12.9007055392</c:v>
                </c:pt>
                <c:pt idx="45">
                  <c:v>13.3873140937</c:v>
                </c:pt>
                <c:pt idx="46">
                  <c:v>13.8395239035</c:v>
                </c:pt>
                <c:pt idx="47">
                  <c:v>14.5501398727</c:v>
                </c:pt>
                <c:pt idx="48">
                  <c:v>14.3763688948</c:v>
                </c:pt>
                <c:pt idx="49">
                  <c:v>14.9096707021</c:v>
                </c:pt>
                <c:pt idx="50">
                  <c:v>15.6914150501</c:v>
                </c:pt>
                <c:pt idx="51">
                  <c:v>15.4279178532</c:v>
                </c:pt>
                <c:pt idx="52">
                  <c:v>15.431049328</c:v>
                </c:pt>
                <c:pt idx="53">
                  <c:v>15.8356728568</c:v>
                </c:pt>
                <c:pt idx="54">
                  <c:v>15.8218693551</c:v>
                </c:pt>
                <c:pt idx="55">
                  <c:v>13.8110180139</c:v>
                </c:pt>
                <c:pt idx="56">
                  <c:v>14.4679977872</c:v>
                </c:pt>
                <c:pt idx="57">
                  <c:v>14.8329366496</c:v>
                </c:pt>
                <c:pt idx="58">
                  <c:v>31.983954186</c:v>
                </c:pt>
                <c:pt idx="59">
                  <c:v>37.39020780569999</c:v>
                </c:pt>
                <c:pt idx="60">
                  <c:v>36.9036898108</c:v>
                </c:pt>
                <c:pt idx="61">
                  <c:v>37.5434532604</c:v>
                </c:pt>
                <c:pt idx="62">
                  <c:v>37.03148035369999</c:v>
                </c:pt>
                <c:pt idx="63">
                  <c:v>38.6891084929</c:v>
                </c:pt>
                <c:pt idx="64">
                  <c:v>32.6631938765</c:v>
                </c:pt>
                <c:pt idx="65">
                  <c:v>36.3693661904</c:v>
                </c:pt>
                <c:pt idx="66">
                  <c:v>38.9297827603</c:v>
                </c:pt>
                <c:pt idx="67">
                  <c:v>38.8279673491</c:v>
                </c:pt>
                <c:pt idx="68">
                  <c:v>39.55539746759999</c:v>
                </c:pt>
                <c:pt idx="69">
                  <c:v>39.6213354972</c:v>
                </c:pt>
                <c:pt idx="70">
                  <c:v>40.1452297388</c:v>
                </c:pt>
                <c:pt idx="71">
                  <c:v>40.5303604565</c:v>
                </c:pt>
                <c:pt idx="72">
                  <c:v>40.7857486744</c:v>
                </c:pt>
                <c:pt idx="73">
                  <c:v>42.15465710319999</c:v>
                </c:pt>
                <c:pt idx="74">
                  <c:v>42.065073067</c:v>
                </c:pt>
                <c:pt idx="75">
                  <c:v>43.5196021336</c:v>
                </c:pt>
                <c:pt idx="76">
                  <c:v>44.0322281262</c:v>
                </c:pt>
                <c:pt idx="77">
                  <c:v>44.2456166442</c:v>
                </c:pt>
                <c:pt idx="78">
                  <c:v>44.77622441979999</c:v>
                </c:pt>
                <c:pt idx="79">
                  <c:v>43.8982612115</c:v>
                </c:pt>
                <c:pt idx="80">
                  <c:v>44.2315245787</c:v>
                </c:pt>
                <c:pt idx="81">
                  <c:v>44.4189827214</c:v>
                </c:pt>
                <c:pt idx="82">
                  <c:v>44.6826959616</c:v>
                </c:pt>
                <c:pt idx="83">
                  <c:v>46.4613755143</c:v>
                </c:pt>
                <c:pt idx="84">
                  <c:v>46.5932870147</c:v>
                </c:pt>
                <c:pt idx="85">
                  <c:v>46.6398613428</c:v>
                </c:pt>
                <c:pt idx="86">
                  <c:v>47.0189011684</c:v>
                </c:pt>
                <c:pt idx="87">
                  <c:v>48.8065316878</c:v>
                </c:pt>
                <c:pt idx="88">
                  <c:v>49.2941707548</c:v>
                </c:pt>
                <c:pt idx="89">
                  <c:v>50.2248123183</c:v>
                </c:pt>
                <c:pt idx="90">
                  <c:v>51.7433136489</c:v>
                </c:pt>
                <c:pt idx="91">
                  <c:v>51.8790942385</c:v>
                </c:pt>
                <c:pt idx="92">
                  <c:v>51.6966048885</c:v>
                </c:pt>
                <c:pt idx="93">
                  <c:v>50.7427308713</c:v>
                </c:pt>
                <c:pt idx="94">
                  <c:v>51.8949802483</c:v>
                </c:pt>
                <c:pt idx="95">
                  <c:v>52.88400407199999</c:v>
                </c:pt>
                <c:pt idx="96">
                  <c:v>53.0157061056</c:v>
                </c:pt>
                <c:pt idx="97">
                  <c:v>53.5549931839</c:v>
                </c:pt>
                <c:pt idx="98">
                  <c:v>54.47856041169999</c:v>
                </c:pt>
                <c:pt idx="99">
                  <c:v>56.0374585569</c:v>
                </c:pt>
                <c:pt idx="100">
                  <c:v>60.2598901584</c:v>
                </c:pt>
                <c:pt idx="101">
                  <c:v>60.4586117199</c:v>
                </c:pt>
                <c:pt idx="102">
                  <c:v>63.6752615788</c:v>
                </c:pt>
                <c:pt idx="103">
                  <c:v>64.3144310421</c:v>
                </c:pt>
                <c:pt idx="104">
                  <c:v>65.4542240846</c:v>
                </c:pt>
                <c:pt idx="105">
                  <c:v>64.18087387039999</c:v>
                </c:pt>
                <c:pt idx="106">
                  <c:v>64.9713666806</c:v>
                </c:pt>
                <c:pt idx="107">
                  <c:v>65.2062737963</c:v>
                </c:pt>
                <c:pt idx="108">
                  <c:v>66.36787201529997</c:v>
                </c:pt>
                <c:pt idx="109">
                  <c:v>66.2873918856</c:v>
                </c:pt>
                <c:pt idx="110">
                  <c:v>67.47287888099999</c:v>
                </c:pt>
                <c:pt idx="111">
                  <c:v>67.8318080872</c:v>
                </c:pt>
                <c:pt idx="112">
                  <c:v>67.7024104087</c:v>
                </c:pt>
                <c:pt idx="113">
                  <c:v>67.9898906314</c:v>
                </c:pt>
                <c:pt idx="114">
                  <c:v>69.210018946</c:v>
                </c:pt>
                <c:pt idx="115">
                  <c:v>69.2787632902</c:v>
                </c:pt>
                <c:pt idx="116">
                  <c:v>69.3016766052</c:v>
                </c:pt>
                <c:pt idx="117">
                  <c:v>69.4434204745</c:v>
                </c:pt>
                <c:pt idx="118">
                  <c:v>69.3354056229</c:v>
                </c:pt>
                <c:pt idx="119">
                  <c:v>69.00685810889999</c:v>
                </c:pt>
                <c:pt idx="120">
                  <c:v>70.05583922549997</c:v>
                </c:pt>
                <c:pt idx="121">
                  <c:v>70.5038749596</c:v>
                </c:pt>
                <c:pt idx="122">
                  <c:v>70.37368237249997</c:v>
                </c:pt>
                <c:pt idx="123">
                  <c:v>73.1415211824</c:v>
                </c:pt>
                <c:pt idx="124">
                  <c:v>74.41793889649999</c:v>
                </c:pt>
                <c:pt idx="125">
                  <c:v>74.12552155629999</c:v>
                </c:pt>
                <c:pt idx="126">
                  <c:v>74.29813114689999</c:v>
                </c:pt>
                <c:pt idx="127">
                  <c:v>74.82253849809999</c:v>
                </c:pt>
                <c:pt idx="128">
                  <c:v>74.97450601769997</c:v>
                </c:pt>
                <c:pt idx="129">
                  <c:v>76.68470633530001</c:v>
                </c:pt>
                <c:pt idx="130">
                  <c:v>76.5434723843</c:v>
                </c:pt>
                <c:pt idx="131">
                  <c:v>76.98238931949999</c:v>
                </c:pt>
                <c:pt idx="132">
                  <c:v>77.48961670049998</c:v>
                </c:pt>
                <c:pt idx="133">
                  <c:v>77.17230113119997</c:v>
                </c:pt>
                <c:pt idx="134">
                  <c:v>77.7339060986</c:v>
                </c:pt>
                <c:pt idx="135">
                  <c:v>77.560154256</c:v>
                </c:pt>
                <c:pt idx="136">
                  <c:v>78.51723357269998</c:v>
                </c:pt>
                <c:pt idx="137">
                  <c:v>80.2993068042</c:v>
                </c:pt>
                <c:pt idx="138">
                  <c:v>81.2361443854</c:v>
                </c:pt>
                <c:pt idx="139">
                  <c:v>83.98213842209996</c:v>
                </c:pt>
                <c:pt idx="140">
                  <c:v>84.4045558355</c:v>
                </c:pt>
                <c:pt idx="141">
                  <c:v>85.0466332919</c:v>
                </c:pt>
                <c:pt idx="142">
                  <c:v>82.78675195939998</c:v>
                </c:pt>
                <c:pt idx="143">
                  <c:v>83.8996789248</c:v>
                </c:pt>
                <c:pt idx="144">
                  <c:v>84.07777291449997</c:v>
                </c:pt>
                <c:pt idx="145">
                  <c:v>85.3406491077</c:v>
                </c:pt>
                <c:pt idx="146">
                  <c:v>86.45842765650001</c:v>
                </c:pt>
                <c:pt idx="147">
                  <c:v>86.593199727</c:v>
                </c:pt>
                <c:pt idx="148">
                  <c:v>86.60641730879999</c:v>
                </c:pt>
                <c:pt idx="149">
                  <c:v>87.66323128329998</c:v>
                </c:pt>
                <c:pt idx="150">
                  <c:v>88.00536471679999</c:v>
                </c:pt>
                <c:pt idx="151">
                  <c:v>89.52854745619999</c:v>
                </c:pt>
                <c:pt idx="152">
                  <c:v>89.8618357033</c:v>
                </c:pt>
                <c:pt idx="153">
                  <c:v>89.9559077143</c:v>
                </c:pt>
                <c:pt idx="154">
                  <c:v>91.09880410940001</c:v>
                </c:pt>
                <c:pt idx="155">
                  <c:v>89.99947577</c:v>
                </c:pt>
                <c:pt idx="156">
                  <c:v>89.7559600414</c:v>
                </c:pt>
                <c:pt idx="157">
                  <c:v>91.0802909567</c:v>
                </c:pt>
                <c:pt idx="158">
                  <c:v>92.4171669475</c:v>
                </c:pt>
                <c:pt idx="159">
                  <c:v>92.89311075499998</c:v>
                </c:pt>
                <c:pt idx="160">
                  <c:v>92.4596814602</c:v>
                </c:pt>
                <c:pt idx="161">
                  <c:v>94.4456405791</c:v>
                </c:pt>
                <c:pt idx="162">
                  <c:v>95.79084610039999</c:v>
                </c:pt>
                <c:pt idx="163">
                  <c:v>100.011846144</c:v>
                </c:pt>
                <c:pt idx="164">
                  <c:v>100.775415606</c:v>
                </c:pt>
                <c:pt idx="165">
                  <c:v>101.812184236</c:v>
                </c:pt>
                <c:pt idx="166">
                  <c:v>102.279800803</c:v>
                </c:pt>
                <c:pt idx="167">
                  <c:v>102.714758849</c:v>
                </c:pt>
                <c:pt idx="168">
                  <c:v>103.134470214</c:v>
                </c:pt>
                <c:pt idx="169">
                  <c:v>102.95653246</c:v>
                </c:pt>
                <c:pt idx="170">
                  <c:v>103.709022456</c:v>
                </c:pt>
                <c:pt idx="171">
                  <c:v>106.659542394</c:v>
                </c:pt>
                <c:pt idx="172">
                  <c:v>108.022845042</c:v>
                </c:pt>
                <c:pt idx="173">
                  <c:v>109.020216905</c:v>
                </c:pt>
                <c:pt idx="174">
                  <c:v>111.343117494</c:v>
                </c:pt>
                <c:pt idx="175">
                  <c:v>111.249166706</c:v>
                </c:pt>
                <c:pt idx="176">
                  <c:v>111.604424291</c:v>
                </c:pt>
                <c:pt idx="177">
                  <c:v>111.589087197</c:v>
                </c:pt>
                <c:pt idx="178">
                  <c:v>111.965243347</c:v>
                </c:pt>
                <c:pt idx="179">
                  <c:v>112.501944393</c:v>
                </c:pt>
                <c:pt idx="180">
                  <c:v>113.728504801</c:v>
                </c:pt>
                <c:pt idx="181">
                  <c:v>114.053740395</c:v>
                </c:pt>
                <c:pt idx="182">
                  <c:v>114.267367441</c:v>
                </c:pt>
                <c:pt idx="183">
                  <c:v>116.049397123</c:v>
                </c:pt>
                <c:pt idx="184">
                  <c:v>116.695001215</c:v>
                </c:pt>
                <c:pt idx="185">
                  <c:v>116.810938988</c:v>
                </c:pt>
                <c:pt idx="186">
                  <c:v>116.92453053</c:v>
                </c:pt>
                <c:pt idx="187">
                  <c:v>117.370568863</c:v>
                </c:pt>
                <c:pt idx="188">
                  <c:v>117.436953991</c:v>
                </c:pt>
                <c:pt idx="189">
                  <c:v>117.604635271</c:v>
                </c:pt>
                <c:pt idx="190">
                  <c:v>118.406085669</c:v>
                </c:pt>
                <c:pt idx="191">
                  <c:v>118.860664119</c:v>
                </c:pt>
                <c:pt idx="192">
                  <c:v>118.596736129</c:v>
                </c:pt>
                <c:pt idx="193">
                  <c:v>119.477153318</c:v>
                </c:pt>
                <c:pt idx="194">
                  <c:v>120.42157862</c:v>
                </c:pt>
                <c:pt idx="195">
                  <c:v>120.518723713</c:v>
                </c:pt>
                <c:pt idx="196">
                  <c:v>120.494420628</c:v>
                </c:pt>
                <c:pt idx="197">
                  <c:v>121.429287491</c:v>
                </c:pt>
                <c:pt idx="198">
                  <c:v>120.915369919</c:v>
                </c:pt>
                <c:pt idx="199">
                  <c:v>121.576584562</c:v>
                </c:pt>
                <c:pt idx="200">
                  <c:v>121.06989308</c:v>
                </c:pt>
                <c:pt idx="201">
                  <c:v>122.155022443</c:v>
                </c:pt>
                <c:pt idx="202">
                  <c:v>124.004564924</c:v>
                </c:pt>
                <c:pt idx="203">
                  <c:v>124.0781319</c:v>
                </c:pt>
                <c:pt idx="204">
                  <c:v>124.282762506</c:v>
                </c:pt>
                <c:pt idx="205">
                  <c:v>127.219438223</c:v>
                </c:pt>
                <c:pt idx="206">
                  <c:v>127.44852071</c:v>
                </c:pt>
                <c:pt idx="207">
                  <c:v>128.117943853</c:v>
                </c:pt>
                <c:pt idx="208">
                  <c:v>127.946654138</c:v>
                </c:pt>
                <c:pt idx="209">
                  <c:v>128.059601176</c:v>
                </c:pt>
                <c:pt idx="210">
                  <c:v>128.1459627009999</c:v>
                </c:pt>
                <c:pt idx="211">
                  <c:v>128.659706633</c:v>
                </c:pt>
                <c:pt idx="212">
                  <c:v>130.00344008</c:v>
                </c:pt>
                <c:pt idx="213">
                  <c:v>130.441273295</c:v>
                </c:pt>
                <c:pt idx="214">
                  <c:v>130.812086641</c:v>
                </c:pt>
                <c:pt idx="215">
                  <c:v>129.478331484</c:v>
                </c:pt>
                <c:pt idx="216">
                  <c:v>129.682824395</c:v>
                </c:pt>
                <c:pt idx="217">
                  <c:v>129.652011469</c:v>
                </c:pt>
                <c:pt idx="218">
                  <c:v>128.983715775</c:v>
                </c:pt>
                <c:pt idx="219">
                  <c:v>129.121244048</c:v>
                </c:pt>
                <c:pt idx="220">
                  <c:v>129.323511224</c:v>
                </c:pt>
                <c:pt idx="221">
                  <c:v>129.712310724</c:v>
                </c:pt>
                <c:pt idx="222">
                  <c:v>129.824722093</c:v>
                </c:pt>
                <c:pt idx="223">
                  <c:v>130.952143463</c:v>
                </c:pt>
                <c:pt idx="224">
                  <c:v>129.888511722</c:v>
                </c:pt>
                <c:pt idx="225">
                  <c:v>129.440602732</c:v>
                </c:pt>
                <c:pt idx="226">
                  <c:v>130.948677666</c:v>
                </c:pt>
                <c:pt idx="227">
                  <c:v>130.005672208</c:v>
                </c:pt>
                <c:pt idx="228">
                  <c:v>131.830503327</c:v>
                </c:pt>
                <c:pt idx="229">
                  <c:v>132.582596973</c:v>
                </c:pt>
                <c:pt idx="230">
                  <c:v>132.962521298</c:v>
                </c:pt>
                <c:pt idx="231">
                  <c:v>133.892715837</c:v>
                </c:pt>
                <c:pt idx="232">
                  <c:v>130.462358583</c:v>
                </c:pt>
                <c:pt idx="233">
                  <c:v>130.939704642</c:v>
                </c:pt>
                <c:pt idx="234">
                  <c:v>129.826226081</c:v>
                </c:pt>
                <c:pt idx="235">
                  <c:v>130.331199333</c:v>
                </c:pt>
                <c:pt idx="236">
                  <c:v>130.524918861</c:v>
                </c:pt>
                <c:pt idx="237">
                  <c:v>130.12953662</c:v>
                </c:pt>
                <c:pt idx="238">
                  <c:v>131.6065668</c:v>
                </c:pt>
                <c:pt idx="239">
                  <c:v>135.2046132329999</c:v>
                </c:pt>
                <c:pt idx="240">
                  <c:v>135.030335143</c:v>
                </c:pt>
                <c:pt idx="241">
                  <c:v>134.907115562</c:v>
                </c:pt>
                <c:pt idx="242">
                  <c:v>134.554726106</c:v>
                </c:pt>
                <c:pt idx="243">
                  <c:v>133.797801813</c:v>
                </c:pt>
                <c:pt idx="244">
                  <c:v>133.940229522</c:v>
                </c:pt>
                <c:pt idx="245">
                  <c:v>137.876935717</c:v>
                </c:pt>
                <c:pt idx="246">
                  <c:v>136.176202914</c:v>
                </c:pt>
                <c:pt idx="247">
                  <c:v>143.617307337</c:v>
                </c:pt>
                <c:pt idx="248">
                  <c:v>141.367423216</c:v>
                </c:pt>
                <c:pt idx="249">
                  <c:v>140.968236011</c:v>
                </c:pt>
                <c:pt idx="250">
                  <c:v>145.936802362</c:v>
                </c:pt>
                <c:pt idx="251">
                  <c:v>143.83531054</c:v>
                </c:pt>
                <c:pt idx="252">
                  <c:v>141.529309764</c:v>
                </c:pt>
                <c:pt idx="253">
                  <c:v>139.918110144</c:v>
                </c:pt>
                <c:pt idx="254">
                  <c:v>138.987819149</c:v>
                </c:pt>
                <c:pt idx="255">
                  <c:v>142.298906348</c:v>
                </c:pt>
                <c:pt idx="256">
                  <c:v>146.176041325</c:v>
                </c:pt>
                <c:pt idx="257">
                  <c:v>141.918207295</c:v>
                </c:pt>
                <c:pt idx="258">
                  <c:v>145.96833907</c:v>
                </c:pt>
                <c:pt idx="259">
                  <c:v>143.961150802</c:v>
                </c:pt>
                <c:pt idx="260">
                  <c:v>142.973590902</c:v>
                </c:pt>
                <c:pt idx="261">
                  <c:v>140.323992442</c:v>
                </c:pt>
                <c:pt idx="262">
                  <c:v>137.644846789</c:v>
                </c:pt>
                <c:pt idx="263">
                  <c:v>134.717494753</c:v>
                </c:pt>
                <c:pt idx="264">
                  <c:v>140.998529839</c:v>
                </c:pt>
                <c:pt idx="265">
                  <c:v>138.217924756</c:v>
                </c:pt>
                <c:pt idx="266">
                  <c:v>141.479388062</c:v>
                </c:pt>
                <c:pt idx="267">
                  <c:v>139.891461029</c:v>
                </c:pt>
                <c:pt idx="268">
                  <c:v>137.694961862</c:v>
                </c:pt>
                <c:pt idx="269">
                  <c:v>133.658648944</c:v>
                </c:pt>
                <c:pt idx="270">
                  <c:v>131.565182017</c:v>
                </c:pt>
                <c:pt idx="271">
                  <c:v>129.511049583</c:v>
                </c:pt>
                <c:pt idx="272">
                  <c:v>128.007237859</c:v>
                </c:pt>
                <c:pt idx="273">
                  <c:v>126.072195945</c:v>
                </c:pt>
                <c:pt idx="274">
                  <c:v>130.350147302</c:v>
                </c:pt>
                <c:pt idx="275">
                  <c:v>128.088617477</c:v>
                </c:pt>
                <c:pt idx="276">
                  <c:v>127.182024924</c:v>
                </c:pt>
                <c:pt idx="277">
                  <c:v>126.934348081</c:v>
                </c:pt>
                <c:pt idx="278">
                  <c:v>127.204620439</c:v>
                </c:pt>
                <c:pt idx="279">
                  <c:v>130.552190758</c:v>
                </c:pt>
                <c:pt idx="280">
                  <c:v>132.7135881439999</c:v>
                </c:pt>
                <c:pt idx="281">
                  <c:v>135.300233755</c:v>
                </c:pt>
                <c:pt idx="282">
                  <c:v>132.985125434</c:v>
                </c:pt>
                <c:pt idx="283">
                  <c:v>133.05357368</c:v>
                </c:pt>
                <c:pt idx="284">
                  <c:v>131.235499771</c:v>
                </c:pt>
                <c:pt idx="285">
                  <c:v>131.994163086</c:v>
                </c:pt>
                <c:pt idx="286">
                  <c:v>130.363443025</c:v>
                </c:pt>
                <c:pt idx="287">
                  <c:v>135.520633658</c:v>
                </c:pt>
                <c:pt idx="288">
                  <c:v>135.644437194</c:v>
                </c:pt>
                <c:pt idx="289">
                  <c:v>134.377768432</c:v>
                </c:pt>
                <c:pt idx="290">
                  <c:v>133.955834217</c:v>
                </c:pt>
                <c:pt idx="291">
                  <c:v>133.502957759</c:v>
                </c:pt>
                <c:pt idx="292">
                  <c:v>130.660437249</c:v>
                </c:pt>
                <c:pt idx="293">
                  <c:v>130.8760275</c:v>
                </c:pt>
                <c:pt idx="294">
                  <c:v>130.745932962</c:v>
                </c:pt>
                <c:pt idx="295">
                  <c:v>129.130061219</c:v>
                </c:pt>
                <c:pt idx="296">
                  <c:v>129.095226247</c:v>
                </c:pt>
                <c:pt idx="297">
                  <c:v>127.317927539</c:v>
                </c:pt>
                <c:pt idx="298">
                  <c:v>127.026148668</c:v>
                </c:pt>
                <c:pt idx="299">
                  <c:v>128.836690617</c:v>
                </c:pt>
                <c:pt idx="300">
                  <c:v>129.091437948</c:v>
                </c:pt>
                <c:pt idx="301">
                  <c:v>128.894489201</c:v>
                </c:pt>
                <c:pt idx="302">
                  <c:v>129.252092548</c:v>
                </c:pt>
                <c:pt idx="303">
                  <c:v>128.475731595</c:v>
                </c:pt>
                <c:pt idx="304">
                  <c:v>128.271470939</c:v>
                </c:pt>
                <c:pt idx="305">
                  <c:v>129.389921002</c:v>
                </c:pt>
                <c:pt idx="306">
                  <c:v>132.7691622609999</c:v>
                </c:pt>
                <c:pt idx="307">
                  <c:v>131.635586095</c:v>
                </c:pt>
                <c:pt idx="308">
                  <c:v>130.065820429</c:v>
                </c:pt>
                <c:pt idx="309">
                  <c:v>129.040445027</c:v>
                </c:pt>
                <c:pt idx="310">
                  <c:v>130.769498624</c:v>
                </c:pt>
                <c:pt idx="311">
                  <c:v>130.208242691</c:v>
                </c:pt>
                <c:pt idx="312">
                  <c:v>129.112465754</c:v>
                </c:pt>
                <c:pt idx="313">
                  <c:v>128.84026538</c:v>
                </c:pt>
                <c:pt idx="314">
                  <c:v>128.51302024</c:v>
                </c:pt>
                <c:pt idx="315">
                  <c:v>128.977238459</c:v>
                </c:pt>
                <c:pt idx="316">
                  <c:v>129.714261457</c:v>
                </c:pt>
                <c:pt idx="317">
                  <c:v>129.438825555</c:v>
                </c:pt>
                <c:pt idx="318">
                  <c:v>129.995955949</c:v>
                </c:pt>
                <c:pt idx="319">
                  <c:v>130.10111012</c:v>
                </c:pt>
                <c:pt idx="320">
                  <c:v>131.053479728</c:v>
                </c:pt>
                <c:pt idx="321">
                  <c:v>148.145017291</c:v>
                </c:pt>
                <c:pt idx="322">
                  <c:v>146.676418579</c:v>
                </c:pt>
                <c:pt idx="323">
                  <c:v>147.013376164</c:v>
                </c:pt>
                <c:pt idx="324">
                  <c:v>145.554403275</c:v>
                </c:pt>
                <c:pt idx="325">
                  <c:v>145.418068108</c:v>
                </c:pt>
                <c:pt idx="326">
                  <c:v>146.988751955</c:v>
                </c:pt>
                <c:pt idx="327">
                  <c:v>148.914405059</c:v>
                </c:pt>
                <c:pt idx="328">
                  <c:v>147.516818926</c:v>
                </c:pt>
                <c:pt idx="329">
                  <c:v>151.494678615</c:v>
                </c:pt>
                <c:pt idx="330">
                  <c:v>149.799591867</c:v>
                </c:pt>
                <c:pt idx="331">
                  <c:v>147.778196242</c:v>
                </c:pt>
                <c:pt idx="332">
                  <c:v>146.154880035</c:v>
                </c:pt>
                <c:pt idx="333">
                  <c:v>145.723592707</c:v>
                </c:pt>
                <c:pt idx="334">
                  <c:v>145.497571442</c:v>
                </c:pt>
                <c:pt idx="335">
                  <c:v>147.375412119</c:v>
                </c:pt>
                <c:pt idx="336">
                  <c:v>146.584959991</c:v>
                </c:pt>
                <c:pt idx="337">
                  <c:v>145.973940884</c:v>
                </c:pt>
                <c:pt idx="338">
                  <c:v>145.256422461</c:v>
                </c:pt>
                <c:pt idx="339">
                  <c:v>146.964375935</c:v>
                </c:pt>
                <c:pt idx="340">
                  <c:v>156.673875377</c:v>
                </c:pt>
                <c:pt idx="341">
                  <c:v>157.2397823989999</c:v>
                </c:pt>
                <c:pt idx="342">
                  <c:v>156.817425861</c:v>
                </c:pt>
                <c:pt idx="343">
                  <c:v>157.423164937</c:v>
                </c:pt>
                <c:pt idx="344">
                  <c:v>164.327141066</c:v>
                </c:pt>
                <c:pt idx="345">
                  <c:v>163.644799846</c:v>
                </c:pt>
                <c:pt idx="346">
                  <c:v>162.703139491</c:v>
                </c:pt>
                <c:pt idx="347">
                  <c:v>161.662507655</c:v>
                </c:pt>
                <c:pt idx="348">
                  <c:v>162.484993053</c:v>
                </c:pt>
                <c:pt idx="349">
                  <c:v>162.808824445</c:v>
                </c:pt>
                <c:pt idx="350">
                  <c:v>162.678186083</c:v>
                </c:pt>
                <c:pt idx="351">
                  <c:v>161.85256072</c:v>
                </c:pt>
                <c:pt idx="352">
                  <c:v>161.309631991</c:v>
                </c:pt>
                <c:pt idx="353">
                  <c:v>160.437670818</c:v>
                </c:pt>
                <c:pt idx="354">
                  <c:v>160.331975711</c:v>
                </c:pt>
                <c:pt idx="355">
                  <c:v>160.138848396</c:v>
                </c:pt>
                <c:pt idx="356">
                  <c:v>159.940638848</c:v>
                </c:pt>
                <c:pt idx="357">
                  <c:v>160.184552267</c:v>
                </c:pt>
                <c:pt idx="358">
                  <c:v>158.640053381</c:v>
                </c:pt>
                <c:pt idx="359">
                  <c:v>158.654962212</c:v>
                </c:pt>
                <c:pt idx="360">
                  <c:v>160.069570392</c:v>
                </c:pt>
                <c:pt idx="361">
                  <c:v>159.840457028</c:v>
                </c:pt>
                <c:pt idx="362">
                  <c:v>164.241922924</c:v>
                </c:pt>
                <c:pt idx="363">
                  <c:v>164.775099184</c:v>
                </c:pt>
                <c:pt idx="364">
                  <c:v>164.070746305</c:v>
                </c:pt>
                <c:pt idx="365">
                  <c:v>164.650613403</c:v>
                </c:pt>
                <c:pt idx="366">
                  <c:v>163.69268545</c:v>
                </c:pt>
                <c:pt idx="367">
                  <c:v>163.005314063</c:v>
                </c:pt>
                <c:pt idx="368">
                  <c:v>162.469956921</c:v>
                </c:pt>
                <c:pt idx="369">
                  <c:v>164.715703306</c:v>
                </c:pt>
                <c:pt idx="370">
                  <c:v>163.413749544</c:v>
                </c:pt>
                <c:pt idx="371">
                  <c:v>163.037844466</c:v>
                </c:pt>
                <c:pt idx="372">
                  <c:v>166.734073579</c:v>
                </c:pt>
                <c:pt idx="373">
                  <c:v>166.505302926</c:v>
                </c:pt>
                <c:pt idx="374">
                  <c:v>168.349747678</c:v>
                </c:pt>
                <c:pt idx="375">
                  <c:v>167.848057022</c:v>
                </c:pt>
                <c:pt idx="376">
                  <c:v>166.889210331</c:v>
                </c:pt>
                <c:pt idx="377">
                  <c:v>168.73460298</c:v>
                </c:pt>
                <c:pt idx="378">
                  <c:v>168.692332848</c:v>
                </c:pt>
                <c:pt idx="379">
                  <c:v>168.495790509</c:v>
                </c:pt>
                <c:pt idx="380">
                  <c:v>168.366835077</c:v>
                </c:pt>
                <c:pt idx="381">
                  <c:v>169.391328931</c:v>
                </c:pt>
                <c:pt idx="382">
                  <c:v>170.014017445</c:v>
                </c:pt>
                <c:pt idx="383">
                  <c:v>181.463388724</c:v>
                </c:pt>
                <c:pt idx="384">
                  <c:v>181.462265705</c:v>
                </c:pt>
                <c:pt idx="385">
                  <c:v>182.580047695</c:v>
                </c:pt>
                <c:pt idx="386">
                  <c:v>183.106898357</c:v>
                </c:pt>
                <c:pt idx="387">
                  <c:v>183.229124135</c:v>
                </c:pt>
                <c:pt idx="388">
                  <c:v>183.119212442</c:v>
                </c:pt>
                <c:pt idx="389">
                  <c:v>183.094798144</c:v>
                </c:pt>
                <c:pt idx="390">
                  <c:v>182.873269387</c:v>
                </c:pt>
                <c:pt idx="391">
                  <c:v>184.625314923</c:v>
                </c:pt>
                <c:pt idx="392">
                  <c:v>184.793058419</c:v>
                </c:pt>
                <c:pt idx="393">
                  <c:v>184.836953458</c:v>
                </c:pt>
                <c:pt idx="394">
                  <c:v>184.934888053</c:v>
                </c:pt>
                <c:pt idx="395">
                  <c:v>184.79236646</c:v>
                </c:pt>
                <c:pt idx="396">
                  <c:v>184.802995241</c:v>
                </c:pt>
                <c:pt idx="397">
                  <c:v>184.662087271</c:v>
                </c:pt>
                <c:pt idx="398">
                  <c:v>185.134410512</c:v>
                </c:pt>
                <c:pt idx="399">
                  <c:v>185.265697706</c:v>
                </c:pt>
                <c:pt idx="400">
                  <c:v>186.651662156</c:v>
                </c:pt>
                <c:pt idx="401">
                  <c:v>186.411411647</c:v>
                </c:pt>
                <c:pt idx="402">
                  <c:v>186.495762929</c:v>
                </c:pt>
                <c:pt idx="403">
                  <c:v>187.863177967</c:v>
                </c:pt>
                <c:pt idx="404">
                  <c:v>188.665898112</c:v>
                </c:pt>
                <c:pt idx="405">
                  <c:v>188.748491257</c:v>
                </c:pt>
                <c:pt idx="406">
                  <c:v>188.777448355</c:v>
                </c:pt>
                <c:pt idx="407">
                  <c:v>188.793181851</c:v>
                </c:pt>
                <c:pt idx="408">
                  <c:v>188.799066141</c:v>
                </c:pt>
                <c:pt idx="409">
                  <c:v>189.016218451</c:v>
                </c:pt>
                <c:pt idx="410">
                  <c:v>188.699013797</c:v>
                </c:pt>
                <c:pt idx="411">
                  <c:v>189.110989548</c:v>
                </c:pt>
                <c:pt idx="412">
                  <c:v>189.755227043</c:v>
                </c:pt>
                <c:pt idx="413">
                  <c:v>190.162874328</c:v>
                </c:pt>
                <c:pt idx="414">
                  <c:v>190.017631302</c:v>
                </c:pt>
                <c:pt idx="415">
                  <c:v>190.724553304</c:v>
                </c:pt>
                <c:pt idx="416">
                  <c:v>190.806689013</c:v>
                </c:pt>
                <c:pt idx="417">
                  <c:v>190.830761186</c:v>
                </c:pt>
                <c:pt idx="418">
                  <c:v>190.828814774</c:v>
                </c:pt>
                <c:pt idx="419">
                  <c:v>191.1198024939999</c:v>
                </c:pt>
                <c:pt idx="420">
                  <c:v>191.34123852</c:v>
                </c:pt>
                <c:pt idx="421">
                  <c:v>191.325776545</c:v>
                </c:pt>
                <c:pt idx="422">
                  <c:v>192.066637144</c:v>
                </c:pt>
                <c:pt idx="423">
                  <c:v>192.025286333</c:v>
                </c:pt>
                <c:pt idx="424">
                  <c:v>192.659436773</c:v>
                </c:pt>
                <c:pt idx="425">
                  <c:v>192.301457067</c:v>
                </c:pt>
                <c:pt idx="426">
                  <c:v>192.2480711939999</c:v>
                </c:pt>
                <c:pt idx="427">
                  <c:v>191.587594645</c:v>
                </c:pt>
                <c:pt idx="428">
                  <c:v>192.634013599</c:v>
                </c:pt>
                <c:pt idx="429">
                  <c:v>192.226557989</c:v>
                </c:pt>
                <c:pt idx="430">
                  <c:v>192.949820899</c:v>
                </c:pt>
                <c:pt idx="431">
                  <c:v>193.953089296</c:v>
                </c:pt>
                <c:pt idx="432">
                  <c:v>194.249622652</c:v>
                </c:pt>
                <c:pt idx="433">
                  <c:v>195.453533633</c:v>
                </c:pt>
                <c:pt idx="434">
                  <c:v>195.058757309</c:v>
                </c:pt>
                <c:pt idx="435">
                  <c:v>194.351068491</c:v>
                </c:pt>
                <c:pt idx="436">
                  <c:v>194.83823859</c:v>
                </c:pt>
                <c:pt idx="437">
                  <c:v>194.695629581</c:v>
                </c:pt>
                <c:pt idx="438">
                  <c:v>194.894003159</c:v>
                </c:pt>
                <c:pt idx="439">
                  <c:v>195.428520761</c:v>
                </c:pt>
                <c:pt idx="440">
                  <c:v>195.786491201</c:v>
                </c:pt>
                <c:pt idx="441">
                  <c:v>196.167224602</c:v>
                </c:pt>
                <c:pt idx="442">
                  <c:v>196.436877436</c:v>
                </c:pt>
                <c:pt idx="443">
                  <c:v>196.60925658</c:v>
                </c:pt>
                <c:pt idx="444">
                  <c:v>196.7345523979999</c:v>
                </c:pt>
                <c:pt idx="445">
                  <c:v>197.219091141</c:v>
                </c:pt>
                <c:pt idx="446">
                  <c:v>197.565498064</c:v>
                </c:pt>
                <c:pt idx="447">
                  <c:v>198.106074801</c:v>
                </c:pt>
                <c:pt idx="448">
                  <c:v>198.37096167</c:v>
                </c:pt>
                <c:pt idx="449">
                  <c:v>198.627276199</c:v>
                </c:pt>
                <c:pt idx="450">
                  <c:v>197.861146811</c:v>
                </c:pt>
                <c:pt idx="451">
                  <c:v>197.938511373</c:v>
                </c:pt>
                <c:pt idx="452">
                  <c:v>198.06288462</c:v>
                </c:pt>
                <c:pt idx="453">
                  <c:v>198.3414785</c:v>
                </c:pt>
                <c:pt idx="454">
                  <c:v>198.504090245</c:v>
                </c:pt>
                <c:pt idx="455">
                  <c:v>198.443472669</c:v>
                </c:pt>
                <c:pt idx="456">
                  <c:v>198.604077867</c:v>
                </c:pt>
                <c:pt idx="457">
                  <c:v>198.4209087</c:v>
                </c:pt>
                <c:pt idx="458">
                  <c:v>198.14214108</c:v>
                </c:pt>
                <c:pt idx="459">
                  <c:v>198.271375545</c:v>
                </c:pt>
                <c:pt idx="460">
                  <c:v>197.556877189</c:v>
                </c:pt>
                <c:pt idx="461">
                  <c:v>197.149421327</c:v>
                </c:pt>
                <c:pt idx="462">
                  <c:v>197.294919878</c:v>
                </c:pt>
                <c:pt idx="463">
                  <c:v>197.469723097</c:v>
                </c:pt>
                <c:pt idx="464">
                  <c:v>195.920770614</c:v>
                </c:pt>
                <c:pt idx="465">
                  <c:v>196.044249246</c:v>
                </c:pt>
                <c:pt idx="466">
                  <c:v>194.785876156</c:v>
                </c:pt>
                <c:pt idx="467">
                  <c:v>195.20484343</c:v>
                </c:pt>
                <c:pt idx="468">
                  <c:v>195.469111033</c:v>
                </c:pt>
                <c:pt idx="469">
                  <c:v>195.815104801</c:v>
                </c:pt>
                <c:pt idx="470">
                  <c:v>196.238090253</c:v>
                </c:pt>
                <c:pt idx="471">
                  <c:v>196.566765085</c:v>
                </c:pt>
                <c:pt idx="472">
                  <c:v>196.754254765</c:v>
                </c:pt>
                <c:pt idx="473">
                  <c:v>195.604675363</c:v>
                </c:pt>
                <c:pt idx="474">
                  <c:v>195.090411271</c:v>
                </c:pt>
                <c:pt idx="475">
                  <c:v>195.422253852</c:v>
                </c:pt>
                <c:pt idx="476">
                  <c:v>195.059559596</c:v>
                </c:pt>
                <c:pt idx="477">
                  <c:v>195.229300253</c:v>
                </c:pt>
                <c:pt idx="478">
                  <c:v>195.821487225</c:v>
                </c:pt>
                <c:pt idx="479">
                  <c:v>195.897267007</c:v>
                </c:pt>
                <c:pt idx="480">
                  <c:v>195.665933948</c:v>
                </c:pt>
                <c:pt idx="481">
                  <c:v>195.949089871</c:v>
                </c:pt>
                <c:pt idx="482">
                  <c:v>196.196689708</c:v>
                </c:pt>
                <c:pt idx="483">
                  <c:v>196.331811596</c:v>
                </c:pt>
                <c:pt idx="484">
                  <c:v>198.124589083</c:v>
                </c:pt>
                <c:pt idx="485">
                  <c:v>197.680809974</c:v>
                </c:pt>
                <c:pt idx="486">
                  <c:v>197.623250975</c:v>
                </c:pt>
                <c:pt idx="487">
                  <c:v>197.830332325</c:v>
                </c:pt>
                <c:pt idx="488">
                  <c:v>197.983444677</c:v>
                </c:pt>
                <c:pt idx="489">
                  <c:v>198.320713187</c:v>
                </c:pt>
                <c:pt idx="490">
                  <c:v>199.129841492</c:v>
                </c:pt>
                <c:pt idx="491">
                  <c:v>200.154110591</c:v>
                </c:pt>
                <c:pt idx="492">
                  <c:v>200.082010895</c:v>
                </c:pt>
                <c:pt idx="493">
                  <c:v>199.173837907</c:v>
                </c:pt>
                <c:pt idx="494">
                  <c:v>199.72573519</c:v>
                </c:pt>
                <c:pt idx="495">
                  <c:v>200.688211706</c:v>
                </c:pt>
                <c:pt idx="496">
                  <c:v>201.196041371</c:v>
                </c:pt>
                <c:pt idx="497">
                  <c:v>201.372871825</c:v>
                </c:pt>
                <c:pt idx="498">
                  <c:v>200.989438192</c:v>
                </c:pt>
                <c:pt idx="499">
                  <c:v>200.783668508</c:v>
                </c:pt>
                <c:pt idx="500">
                  <c:v>201.254826825</c:v>
                </c:pt>
                <c:pt idx="501">
                  <c:v>201.6756147</c:v>
                </c:pt>
                <c:pt idx="502">
                  <c:v>201.843282335</c:v>
                </c:pt>
                <c:pt idx="503">
                  <c:v>201.797096428</c:v>
                </c:pt>
                <c:pt idx="504">
                  <c:v>201.935302762</c:v>
                </c:pt>
                <c:pt idx="505">
                  <c:v>201.816987462</c:v>
                </c:pt>
                <c:pt idx="506">
                  <c:v>202.84223448</c:v>
                </c:pt>
                <c:pt idx="507">
                  <c:v>203.222500152</c:v>
                </c:pt>
                <c:pt idx="508">
                  <c:v>204.904539159</c:v>
                </c:pt>
                <c:pt idx="509">
                  <c:v>205.213496732</c:v>
                </c:pt>
                <c:pt idx="510">
                  <c:v>205.277624034</c:v>
                </c:pt>
                <c:pt idx="511">
                  <c:v>205.320966698</c:v>
                </c:pt>
                <c:pt idx="512">
                  <c:v>205.40194903</c:v>
                </c:pt>
                <c:pt idx="513">
                  <c:v>205.52823347</c:v>
                </c:pt>
                <c:pt idx="514">
                  <c:v>205.45043498</c:v>
                </c:pt>
                <c:pt idx="515">
                  <c:v>206.089233334</c:v>
                </c:pt>
                <c:pt idx="516">
                  <c:v>206.337735436</c:v>
                </c:pt>
                <c:pt idx="517">
                  <c:v>206.550057112</c:v>
                </c:pt>
                <c:pt idx="518">
                  <c:v>206.385466125</c:v>
                </c:pt>
                <c:pt idx="519">
                  <c:v>206.062401405</c:v>
                </c:pt>
                <c:pt idx="520">
                  <c:v>207.096250205</c:v>
                </c:pt>
                <c:pt idx="521">
                  <c:v>207.497206127</c:v>
                </c:pt>
                <c:pt idx="522">
                  <c:v>207.088753261</c:v>
                </c:pt>
                <c:pt idx="523">
                  <c:v>208.937138404</c:v>
                </c:pt>
                <c:pt idx="524">
                  <c:v>209.109331182</c:v>
                </c:pt>
                <c:pt idx="525">
                  <c:v>211.097676801</c:v>
                </c:pt>
                <c:pt idx="526">
                  <c:v>211.272400535</c:v>
                </c:pt>
                <c:pt idx="527">
                  <c:v>211.2999832909999</c:v>
                </c:pt>
                <c:pt idx="528">
                  <c:v>211.551926985</c:v>
                </c:pt>
                <c:pt idx="529">
                  <c:v>211.626247496</c:v>
                </c:pt>
                <c:pt idx="530">
                  <c:v>211.34879009</c:v>
                </c:pt>
                <c:pt idx="531">
                  <c:v>211.470818764</c:v>
                </c:pt>
                <c:pt idx="532">
                  <c:v>211.767889973</c:v>
                </c:pt>
                <c:pt idx="533">
                  <c:v>212.08024601</c:v>
                </c:pt>
                <c:pt idx="534">
                  <c:v>212.46012078</c:v>
                </c:pt>
                <c:pt idx="535">
                  <c:v>212.473843131</c:v>
                </c:pt>
                <c:pt idx="536">
                  <c:v>212.413557152</c:v>
                </c:pt>
                <c:pt idx="537">
                  <c:v>212.596215276</c:v>
                </c:pt>
                <c:pt idx="538">
                  <c:v>213.432618541</c:v>
                </c:pt>
                <c:pt idx="539">
                  <c:v>213.246094039</c:v>
                </c:pt>
                <c:pt idx="540">
                  <c:v>213.765944051</c:v>
                </c:pt>
                <c:pt idx="541">
                  <c:v>213.898547642</c:v>
                </c:pt>
                <c:pt idx="542">
                  <c:v>214.467371798</c:v>
                </c:pt>
                <c:pt idx="543">
                  <c:v>216.10065863</c:v>
                </c:pt>
                <c:pt idx="544">
                  <c:v>216.169972227</c:v>
                </c:pt>
                <c:pt idx="545">
                  <c:v>216.204439055</c:v>
                </c:pt>
                <c:pt idx="546">
                  <c:v>216.302496134</c:v>
                </c:pt>
                <c:pt idx="547">
                  <c:v>216.962082812</c:v>
                </c:pt>
                <c:pt idx="548">
                  <c:v>217.888467369</c:v>
                </c:pt>
                <c:pt idx="549">
                  <c:v>218.031497849</c:v>
                </c:pt>
                <c:pt idx="550">
                  <c:v>217.916399759</c:v>
                </c:pt>
                <c:pt idx="551">
                  <c:v>218.082169651</c:v>
                </c:pt>
                <c:pt idx="552">
                  <c:v>218.111959556</c:v>
                </c:pt>
                <c:pt idx="553">
                  <c:v>218.146976462</c:v>
                </c:pt>
                <c:pt idx="554">
                  <c:v>218.383162377</c:v>
                </c:pt>
                <c:pt idx="555">
                  <c:v>217.867462936</c:v>
                </c:pt>
                <c:pt idx="556">
                  <c:v>217.902270694</c:v>
                </c:pt>
                <c:pt idx="557">
                  <c:v>217.70721057</c:v>
                </c:pt>
                <c:pt idx="558">
                  <c:v>218.019191019</c:v>
                </c:pt>
                <c:pt idx="559">
                  <c:v>218.170010818</c:v>
                </c:pt>
                <c:pt idx="560">
                  <c:v>218.747547432</c:v>
                </c:pt>
                <c:pt idx="561">
                  <c:v>218.922869744</c:v>
                </c:pt>
                <c:pt idx="562">
                  <c:v>219.075080264</c:v>
                </c:pt>
                <c:pt idx="563">
                  <c:v>218.823368542</c:v>
                </c:pt>
                <c:pt idx="564">
                  <c:v>220.689076848</c:v>
                </c:pt>
                <c:pt idx="565">
                  <c:v>221.259198987</c:v>
                </c:pt>
                <c:pt idx="566">
                  <c:v>221.8373762</c:v>
                </c:pt>
                <c:pt idx="567">
                  <c:v>221.95058119</c:v>
                </c:pt>
                <c:pt idx="568">
                  <c:v>222.177217422</c:v>
                </c:pt>
                <c:pt idx="569">
                  <c:v>222.335098009</c:v>
                </c:pt>
                <c:pt idx="570">
                  <c:v>222.524839085</c:v>
                </c:pt>
                <c:pt idx="571">
                  <c:v>222.565829659</c:v>
                </c:pt>
                <c:pt idx="572">
                  <c:v>224.038395521</c:v>
                </c:pt>
                <c:pt idx="573">
                  <c:v>224.1745921639999</c:v>
                </c:pt>
                <c:pt idx="574">
                  <c:v>224.275085938</c:v>
                </c:pt>
                <c:pt idx="575">
                  <c:v>224.318784948</c:v>
                </c:pt>
                <c:pt idx="576">
                  <c:v>224.385194324</c:v>
                </c:pt>
                <c:pt idx="577">
                  <c:v>224.766083435</c:v>
                </c:pt>
                <c:pt idx="578">
                  <c:v>225.021214862</c:v>
                </c:pt>
                <c:pt idx="579">
                  <c:v>225.046689683</c:v>
                </c:pt>
                <c:pt idx="580">
                  <c:v>226.941906631</c:v>
                </c:pt>
                <c:pt idx="581">
                  <c:v>227.073062207</c:v>
                </c:pt>
                <c:pt idx="582">
                  <c:v>227.865922725</c:v>
                </c:pt>
                <c:pt idx="583">
                  <c:v>227.735365614</c:v>
                </c:pt>
                <c:pt idx="584">
                  <c:v>227.968954524</c:v>
                </c:pt>
                <c:pt idx="585">
                  <c:v>227.694502667</c:v>
                </c:pt>
                <c:pt idx="586">
                  <c:v>228.387593062</c:v>
                </c:pt>
                <c:pt idx="587">
                  <c:v>228.226484445</c:v>
                </c:pt>
                <c:pt idx="588">
                  <c:v>228.353848652</c:v>
                </c:pt>
                <c:pt idx="589">
                  <c:v>228.450751576</c:v>
                </c:pt>
                <c:pt idx="590">
                  <c:v>228.606760335</c:v>
                </c:pt>
                <c:pt idx="591">
                  <c:v>229.466149556</c:v>
                </c:pt>
                <c:pt idx="592">
                  <c:v>230.074043016</c:v>
                </c:pt>
                <c:pt idx="593">
                  <c:v>230.262957255</c:v>
                </c:pt>
                <c:pt idx="594">
                  <c:v>230.685524529</c:v>
                </c:pt>
                <c:pt idx="595">
                  <c:v>231.742073053</c:v>
                </c:pt>
                <c:pt idx="596">
                  <c:v>231.442257357</c:v>
                </c:pt>
                <c:pt idx="597">
                  <c:v>231.711982321</c:v>
                </c:pt>
                <c:pt idx="598">
                  <c:v>231.655857101</c:v>
                </c:pt>
                <c:pt idx="599">
                  <c:v>232.10216501</c:v>
                </c:pt>
                <c:pt idx="600">
                  <c:v>233.494849015</c:v>
                </c:pt>
                <c:pt idx="601">
                  <c:v>233.52147437</c:v>
                </c:pt>
                <c:pt idx="602">
                  <c:v>233.145234736</c:v>
                </c:pt>
                <c:pt idx="603">
                  <c:v>233.492064639</c:v>
                </c:pt>
                <c:pt idx="604">
                  <c:v>233.996850512</c:v>
                </c:pt>
                <c:pt idx="605">
                  <c:v>233.959472597</c:v>
                </c:pt>
                <c:pt idx="606">
                  <c:v>234.048310479</c:v>
                </c:pt>
                <c:pt idx="607">
                  <c:v>233.996378473</c:v>
                </c:pt>
                <c:pt idx="608">
                  <c:v>233.619178213</c:v>
                </c:pt>
                <c:pt idx="609">
                  <c:v>233.532865601</c:v>
                </c:pt>
                <c:pt idx="610">
                  <c:v>233.603285448</c:v>
                </c:pt>
                <c:pt idx="611">
                  <c:v>235.947155465</c:v>
                </c:pt>
                <c:pt idx="612">
                  <c:v>238.204262742</c:v>
                </c:pt>
                <c:pt idx="613">
                  <c:v>239.180455309</c:v>
                </c:pt>
                <c:pt idx="614">
                  <c:v>239.517324615</c:v>
                </c:pt>
                <c:pt idx="615">
                  <c:v>239.708149488</c:v>
                </c:pt>
                <c:pt idx="616">
                  <c:v>239.807709051</c:v>
                </c:pt>
                <c:pt idx="617">
                  <c:v>240.204937066</c:v>
                </c:pt>
                <c:pt idx="618">
                  <c:v>241.613335428</c:v>
                </c:pt>
                <c:pt idx="619">
                  <c:v>242.570314596</c:v>
                </c:pt>
                <c:pt idx="620">
                  <c:v>242.674169992</c:v>
                </c:pt>
                <c:pt idx="621">
                  <c:v>242.943789192</c:v>
                </c:pt>
                <c:pt idx="622">
                  <c:v>243.779606436</c:v>
                </c:pt>
                <c:pt idx="623">
                  <c:v>243.150990413</c:v>
                </c:pt>
                <c:pt idx="624">
                  <c:v>241.933916854</c:v>
                </c:pt>
                <c:pt idx="625">
                  <c:v>242.518617182</c:v>
                </c:pt>
                <c:pt idx="626">
                  <c:v>243.031930257</c:v>
                </c:pt>
                <c:pt idx="627">
                  <c:v>240.5929445</c:v>
                </c:pt>
                <c:pt idx="628">
                  <c:v>241.953004244</c:v>
                </c:pt>
                <c:pt idx="629">
                  <c:v>240.759285857</c:v>
                </c:pt>
                <c:pt idx="630">
                  <c:v>240.716797702</c:v>
                </c:pt>
                <c:pt idx="631">
                  <c:v>240.799643672</c:v>
                </c:pt>
                <c:pt idx="632">
                  <c:v>240.531499749</c:v>
                </c:pt>
                <c:pt idx="633">
                  <c:v>240.034808641</c:v>
                </c:pt>
                <c:pt idx="634">
                  <c:v>240.40168842</c:v>
                </c:pt>
                <c:pt idx="635">
                  <c:v>240.592864986</c:v>
                </c:pt>
                <c:pt idx="636">
                  <c:v>238.5167712659999</c:v>
                </c:pt>
                <c:pt idx="637">
                  <c:v>238.73105571</c:v>
                </c:pt>
                <c:pt idx="638">
                  <c:v>238.296443091</c:v>
                </c:pt>
                <c:pt idx="639">
                  <c:v>236.860780496</c:v>
                </c:pt>
                <c:pt idx="640">
                  <c:v>237.55008402</c:v>
                </c:pt>
                <c:pt idx="641">
                  <c:v>237.687246419</c:v>
                </c:pt>
                <c:pt idx="642">
                  <c:v>238.194172625</c:v>
                </c:pt>
                <c:pt idx="643">
                  <c:v>238.534648599</c:v>
                </c:pt>
                <c:pt idx="644">
                  <c:v>238.224952931</c:v>
                </c:pt>
                <c:pt idx="645">
                  <c:v>238.5395246289999</c:v>
                </c:pt>
                <c:pt idx="646">
                  <c:v>238.02759102</c:v>
                </c:pt>
                <c:pt idx="647">
                  <c:v>238.691486741</c:v>
                </c:pt>
                <c:pt idx="648">
                  <c:v>238.654198254</c:v>
                </c:pt>
                <c:pt idx="649">
                  <c:v>239.558664059</c:v>
                </c:pt>
                <c:pt idx="650">
                  <c:v>239.382666479</c:v>
                </c:pt>
                <c:pt idx="651">
                  <c:v>241.796123014</c:v>
                </c:pt>
                <c:pt idx="652">
                  <c:v>241.818273013</c:v>
                </c:pt>
                <c:pt idx="653">
                  <c:v>243.411642618</c:v>
                </c:pt>
                <c:pt idx="654">
                  <c:v>242.959486556</c:v>
                </c:pt>
                <c:pt idx="655">
                  <c:v>242.894060149</c:v>
                </c:pt>
                <c:pt idx="656">
                  <c:v>241.973893681</c:v>
                </c:pt>
                <c:pt idx="657">
                  <c:v>241.81218484</c:v>
                </c:pt>
                <c:pt idx="658">
                  <c:v>241.152128809</c:v>
                </c:pt>
                <c:pt idx="659">
                  <c:v>241.785928212</c:v>
                </c:pt>
                <c:pt idx="660">
                  <c:v>241.818086945</c:v>
                </c:pt>
                <c:pt idx="661">
                  <c:v>242.357050892</c:v>
                </c:pt>
                <c:pt idx="662">
                  <c:v>242.91196732</c:v>
                </c:pt>
                <c:pt idx="663">
                  <c:v>243.911261239</c:v>
                </c:pt>
                <c:pt idx="664">
                  <c:v>243.950933615</c:v>
                </c:pt>
                <c:pt idx="665">
                  <c:v>244.525898342</c:v>
                </c:pt>
                <c:pt idx="666">
                  <c:v>243.142003628</c:v>
                </c:pt>
                <c:pt idx="667">
                  <c:v>243.921017661</c:v>
                </c:pt>
                <c:pt idx="668">
                  <c:v>244.981152799</c:v>
                </c:pt>
                <c:pt idx="669">
                  <c:v>244.797613476</c:v>
                </c:pt>
                <c:pt idx="670">
                  <c:v>244.712854259</c:v>
                </c:pt>
                <c:pt idx="671">
                  <c:v>245.637957183</c:v>
                </c:pt>
                <c:pt idx="672">
                  <c:v>246.141911172</c:v>
                </c:pt>
                <c:pt idx="673">
                  <c:v>247.144706489</c:v>
                </c:pt>
                <c:pt idx="674">
                  <c:v>246.439262675</c:v>
                </c:pt>
                <c:pt idx="675">
                  <c:v>246.825639081</c:v>
                </c:pt>
                <c:pt idx="676">
                  <c:v>247.305817202</c:v>
                </c:pt>
                <c:pt idx="677">
                  <c:v>249.098877882</c:v>
                </c:pt>
                <c:pt idx="678">
                  <c:v>249.434610921</c:v>
                </c:pt>
                <c:pt idx="679">
                  <c:v>249.370314883</c:v>
                </c:pt>
                <c:pt idx="680">
                  <c:v>249.25946715</c:v>
                </c:pt>
                <c:pt idx="681">
                  <c:v>249.929545172</c:v>
                </c:pt>
                <c:pt idx="682">
                  <c:v>249.872571948</c:v>
                </c:pt>
                <c:pt idx="683">
                  <c:v>250.116389193</c:v>
                </c:pt>
                <c:pt idx="684">
                  <c:v>250.137086722</c:v>
                </c:pt>
                <c:pt idx="685">
                  <c:v>250.277770426</c:v>
                </c:pt>
                <c:pt idx="686">
                  <c:v>250.270144019</c:v>
                </c:pt>
                <c:pt idx="687">
                  <c:v>250.299040441</c:v>
                </c:pt>
                <c:pt idx="688">
                  <c:v>250.350665325</c:v>
                </c:pt>
                <c:pt idx="689">
                  <c:v>250.584102378</c:v>
                </c:pt>
                <c:pt idx="690">
                  <c:v>250.486348026</c:v>
                </c:pt>
                <c:pt idx="691">
                  <c:v>250.717042008</c:v>
                </c:pt>
                <c:pt idx="692">
                  <c:v>250.971106158</c:v>
                </c:pt>
                <c:pt idx="693">
                  <c:v>251.027368841</c:v>
                </c:pt>
                <c:pt idx="694">
                  <c:v>250.920964537</c:v>
                </c:pt>
                <c:pt idx="695">
                  <c:v>251.00811893</c:v>
                </c:pt>
                <c:pt idx="696">
                  <c:v>251.113461071</c:v>
                </c:pt>
                <c:pt idx="697">
                  <c:v>251.497345064</c:v>
                </c:pt>
                <c:pt idx="698">
                  <c:v>251.189317355</c:v>
                </c:pt>
                <c:pt idx="699">
                  <c:v>252.2141627979999</c:v>
                </c:pt>
                <c:pt idx="700">
                  <c:v>252.365963287</c:v>
                </c:pt>
                <c:pt idx="701">
                  <c:v>252.446990805</c:v>
                </c:pt>
                <c:pt idx="702">
                  <c:v>252.32114526</c:v>
                </c:pt>
                <c:pt idx="703">
                  <c:v>251.697168502</c:v>
                </c:pt>
                <c:pt idx="704">
                  <c:v>253.538710365</c:v>
                </c:pt>
                <c:pt idx="705">
                  <c:v>253.954222557</c:v>
                </c:pt>
                <c:pt idx="706">
                  <c:v>253.850827491</c:v>
                </c:pt>
                <c:pt idx="707">
                  <c:v>253.963162443</c:v>
                </c:pt>
                <c:pt idx="708">
                  <c:v>254.017880392</c:v>
                </c:pt>
                <c:pt idx="709">
                  <c:v>254.346517557</c:v>
                </c:pt>
                <c:pt idx="710">
                  <c:v>254.268236588</c:v>
                </c:pt>
                <c:pt idx="711">
                  <c:v>254.925311647</c:v>
                </c:pt>
                <c:pt idx="712">
                  <c:v>255.0642376</c:v>
                </c:pt>
                <c:pt idx="713">
                  <c:v>253.77408554</c:v>
                </c:pt>
                <c:pt idx="714">
                  <c:v>253.815012011</c:v>
                </c:pt>
                <c:pt idx="715">
                  <c:v>253.6436036269999</c:v>
                </c:pt>
                <c:pt idx="716">
                  <c:v>253.948055326</c:v>
                </c:pt>
                <c:pt idx="717">
                  <c:v>254.117254922</c:v>
                </c:pt>
                <c:pt idx="718">
                  <c:v>254.611675677</c:v>
                </c:pt>
                <c:pt idx="719">
                  <c:v>254.096429577</c:v>
                </c:pt>
                <c:pt idx="720">
                  <c:v>254.411948271</c:v>
                </c:pt>
                <c:pt idx="721">
                  <c:v>254.158455665</c:v>
                </c:pt>
                <c:pt idx="722">
                  <c:v>254.043939474</c:v>
                </c:pt>
                <c:pt idx="723">
                  <c:v>253.758507396</c:v>
                </c:pt>
                <c:pt idx="724">
                  <c:v>254.155785595</c:v>
                </c:pt>
                <c:pt idx="725">
                  <c:v>254.793522646</c:v>
                </c:pt>
                <c:pt idx="726">
                  <c:v>254.898389159</c:v>
                </c:pt>
                <c:pt idx="727">
                  <c:v>254.721392102</c:v>
                </c:pt>
                <c:pt idx="728">
                  <c:v>254.991192266</c:v>
                </c:pt>
                <c:pt idx="729">
                  <c:v>254.960558164</c:v>
                </c:pt>
                <c:pt idx="730">
                  <c:v>254.821155121</c:v>
                </c:pt>
                <c:pt idx="731">
                  <c:v>255.246869237</c:v>
                </c:pt>
                <c:pt idx="732">
                  <c:v>255.38622296</c:v>
                </c:pt>
                <c:pt idx="733">
                  <c:v>255.368768544</c:v>
                </c:pt>
                <c:pt idx="734">
                  <c:v>255.325834735</c:v>
                </c:pt>
                <c:pt idx="735">
                  <c:v>256.018006903</c:v>
                </c:pt>
                <c:pt idx="736">
                  <c:v>256.127606596</c:v>
                </c:pt>
                <c:pt idx="737">
                  <c:v>256.34365465</c:v>
                </c:pt>
                <c:pt idx="738">
                  <c:v>256.677590092</c:v>
                </c:pt>
                <c:pt idx="739">
                  <c:v>256.573834503</c:v>
                </c:pt>
                <c:pt idx="740">
                  <c:v>256.944622805</c:v>
                </c:pt>
                <c:pt idx="741">
                  <c:v>256.957782272</c:v>
                </c:pt>
                <c:pt idx="742">
                  <c:v>257.094980851</c:v>
                </c:pt>
                <c:pt idx="743">
                  <c:v>256.9260368069999</c:v>
                </c:pt>
                <c:pt idx="744">
                  <c:v>257.116510589</c:v>
                </c:pt>
                <c:pt idx="745">
                  <c:v>257.4220219669999</c:v>
                </c:pt>
                <c:pt idx="746">
                  <c:v>257.374828853</c:v>
                </c:pt>
                <c:pt idx="747">
                  <c:v>257.442097842</c:v>
                </c:pt>
                <c:pt idx="748">
                  <c:v>257.579423591</c:v>
                </c:pt>
                <c:pt idx="749">
                  <c:v>257.500085531</c:v>
                </c:pt>
                <c:pt idx="750">
                  <c:v>257.944631049</c:v>
                </c:pt>
                <c:pt idx="751">
                  <c:v>258.4007397629999</c:v>
                </c:pt>
                <c:pt idx="752">
                  <c:v>258.639363556</c:v>
                </c:pt>
                <c:pt idx="753">
                  <c:v>258.7237152499999</c:v>
                </c:pt>
                <c:pt idx="754">
                  <c:v>259.018323815</c:v>
                </c:pt>
                <c:pt idx="755">
                  <c:v>259.14491004</c:v>
                </c:pt>
                <c:pt idx="756">
                  <c:v>259.159510532</c:v>
                </c:pt>
                <c:pt idx="757">
                  <c:v>259.2374122499999</c:v>
                </c:pt>
                <c:pt idx="758">
                  <c:v>259.365227873</c:v>
                </c:pt>
                <c:pt idx="759">
                  <c:v>259.823183575</c:v>
                </c:pt>
                <c:pt idx="760">
                  <c:v>260.073560243</c:v>
                </c:pt>
                <c:pt idx="761">
                  <c:v>260.079788765</c:v>
                </c:pt>
                <c:pt idx="762">
                  <c:v>260.3323482509999</c:v>
                </c:pt>
                <c:pt idx="763">
                  <c:v>260.524321949</c:v>
                </c:pt>
                <c:pt idx="764">
                  <c:v>260.66073277</c:v>
                </c:pt>
                <c:pt idx="765">
                  <c:v>260.989949627</c:v>
                </c:pt>
                <c:pt idx="766">
                  <c:v>261.2843012559999</c:v>
                </c:pt>
                <c:pt idx="767">
                  <c:v>261.4912501549999</c:v>
                </c:pt>
                <c:pt idx="768">
                  <c:v>261.6231158369999</c:v>
                </c:pt>
                <c:pt idx="769">
                  <c:v>261.6914180659999</c:v>
                </c:pt>
                <c:pt idx="770">
                  <c:v>261.994891189</c:v>
                </c:pt>
                <c:pt idx="771">
                  <c:v>261.993678534</c:v>
                </c:pt>
                <c:pt idx="772">
                  <c:v>262.361296975</c:v>
                </c:pt>
                <c:pt idx="773">
                  <c:v>261.210784544</c:v>
                </c:pt>
                <c:pt idx="774">
                  <c:v>261.057798771</c:v>
                </c:pt>
                <c:pt idx="775">
                  <c:v>261.26573565</c:v>
                </c:pt>
                <c:pt idx="776">
                  <c:v>261.305365715</c:v>
                </c:pt>
                <c:pt idx="777">
                  <c:v>261.593883575</c:v>
                </c:pt>
                <c:pt idx="778">
                  <c:v>261.6134049419999</c:v>
                </c:pt>
                <c:pt idx="779">
                  <c:v>261.9882596879999</c:v>
                </c:pt>
                <c:pt idx="780">
                  <c:v>261.790004375</c:v>
                </c:pt>
                <c:pt idx="781">
                  <c:v>261.732676384</c:v>
                </c:pt>
                <c:pt idx="782">
                  <c:v>262.449846631</c:v>
                </c:pt>
                <c:pt idx="783">
                  <c:v>262.5223174129999</c:v>
                </c:pt>
                <c:pt idx="784">
                  <c:v>262.744871407</c:v>
                </c:pt>
                <c:pt idx="785">
                  <c:v>262.7064111779999</c:v>
                </c:pt>
                <c:pt idx="786">
                  <c:v>261.367875936</c:v>
                </c:pt>
                <c:pt idx="787">
                  <c:v>261.584912607</c:v>
                </c:pt>
                <c:pt idx="788">
                  <c:v>261.4802303069999</c:v>
                </c:pt>
                <c:pt idx="789">
                  <c:v>261.4268127199999</c:v>
                </c:pt>
                <c:pt idx="790">
                  <c:v>261.6063865419999</c:v>
                </c:pt>
                <c:pt idx="791">
                  <c:v>261.501193173</c:v>
                </c:pt>
                <c:pt idx="792">
                  <c:v>261.3361817519999</c:v>
                </c:pt>
                <c:pt idx="793">
                  <c:v>261.264498998</c:v>
                </c:pt>
                <c:pt idx="794">
                  <c:v>261.457627106</c:v>
                </c:pt>
                <c:pt idx="795">
                  <c:v>261.550332885</c:v>
                </c:pt>
                <c:pt idx="796">
                  <c:v>261.2060135619999</c:v>
                </c:pt>
                <c:pt idx="797">
                  <c:v>262.191848629</c:v>
                </c:pt>
                <c:pt idx="798">
                  <c:v>261.790428161</c:v>
                </c:pt>
                <c:pt idx="799">
                  <c:v>262.734693801</c:v>
                </c:pt>
                <c:pt idx="800">
                  <c:v>262.379285076</c:v>
                </c:pt>
                <c:pt idx="801">
                  <c:v>261.861649186</c:v>
                </c:pt>
                <c:pt idx="802">
                  <c:v>262.1815957429999</c:v>
                </c:pt>
                <c:pt idx="803">
                  <c:v>262.113247784</c:v>
                </c:pt>
                <c:pt idx="804">
                  <c:v>262.2354224459999</c:v>
                </c:pt>
                <c:pt idx="805">
                  <c:v>261.353492887</c:v>
                </c:pt>
                <c:pt idx="806">
                  <c:v>260.575758165</c:v>
                </c:pt>
                <c:pt idx="807">
                  <c:v>260.620422694</c:v>
                </c:pt>
                <c:pt idx="808">
                  <c:v>261.080967399</c:v>
                </c:pt>
                <c:pt idx="809">
                  <c:v>261.172555933</c:v>
                </c:pt>
              </c:numCache>
            </c:numRef>
          </c:yVal>
          <c:smooth val="0"/>
        </c:ser>
        <c:ser>
          <c:idx val="2"/>
          <c:order val="2"/>
          <c:tx>
            <c:strRef>
              <c:f>'Rel Val PNLs'!$F$2</c:f>
              <c:strCache>
                <c:ptCount val="1"/>
                <c:pt idx="0">
                  <c:v>USDJPY PNL</c:v>
                </c:pt>
              </c:strCache>
            </c:strRef>
          </c:tx>
          <c:spPr>
            <a:ln>
              <a:solidFill>
                <a:srgbClr val="0000FF"/>
              </a:solidFill>
            </a:ln>
          </c:spPr>
          <c:marker>
            <c:symbol val="none"/>
          </c:marker>
          <c:xVal>
            <c:numRef>
              <c:f>'Rel Val PNLs'!$E$3:$E$773</c:f>
              <c:numCache>
                <c:formatCode>d\-mmm\-yy</c:formatCode>
                <c:ptCount val="771"/>
                <c:pt idx="0">
                  <c:v>39085.0</c:v>
                </c:pt>
                <c:pt idx="1">
                  <c:v>39093.0</c:v>
                </c:pt>
                <c:pt idx="2">
                  <c:v>39101.0</c:v>
                </c:pt>
                <c:pt idx="3">
                  <c:v>39107.0</c:v>
                </c:pt>
                <c:pt idx="4">
                  <c:v>39113.0</c:v>
                </c:pt>
                <c:pt idx="5">
                  <c:v>39114.0</c:v>
                </c:pt>
                <c:pt idx="6">
                  <c:v>39115.0</c:v>
                </c:pt>
                <c:pt idx="7">
                  <c:v>39118.0</c:v>
                </c:pt>
                <c:pt idx="8">
                  <c:v>39119.0</c:v>
                </c:pt>
                <c:pt idx="9">
                  <c:v>39120.0</c:v>
                </c:pt>
                <c:pt idx="10">
                  <c:v>39121.0</c:v>
                </c:pt>
                <c:pt idx="11">
                  <c:v>39122.0</c:v>
                </c:pt>
                <c:pt idx="12">
                  <c:v>39125.0</c:v>
                </c:pt>
                <c:pt idx="13">
                  <c:v>39127.0</c:v>
                </c:pt>
                <c:pt idx="14">
                  <c:v>39128.0</c:v>
                </c:pt>
                <c:pt idx="15">
                  <c:v>39129.0</c:v>
                </c:pt>
                <c:pt idx="16">
                  <c:v>39133.0</c:v>
                </c:pt>
                <c:pt idx="17">
                  <c:v>39134.0</c:v>
                </c:pt>
                <c:pt idx="18">
                  <c:v>39139.0</c:v>
                </c:pt>
                <c:pt idx="19">
                  <c:v>39140.0</c:v>
                </c:pt>
                <c:pt idx="20">
                  <c:v>39141.0</c:v>
                </c:pt>
                <c:pt idx="21">
                  <c:v>39142.0</c:v>
                </c:pt>
                <c:pt idx="22">
                  <c:v>39143.0</c:v>
                </c:pt>
                <c:pt idx="23">
                  <c:v>39146.0</c:v>
                </c:pt>
                <c:pt idx="24">
                  <c:v>39147.0</c:v>
                </c:pt>
                <c:pt idx="25">
                  <c:v>39149.0</c:v>
                </c:pt>
                <c:pt idx="26">
                  <c:v>39150.0</c:v>
                </c:pt>
                <c:pt idx="27">
                  <c:v>39153.0</c:v>
                </c:pt>
                <c:pt idx="28">
                  <c:v>39154.0</c:v>
                </c:pt>
                <c:pt idx="29">
                  <c:v>39155.0</c:v>
                </c:pt>
                <c:pt idx="30">
                  <c:v>39156.0</c:v>
                </c:pt>
                <c:pt idx="31">
                  <c:v>39157.0</c:v>
                </c:pt>
                <c:pt idx="32">
                  <c:v>39160.0</c:v>
                </c:pt>
                <c:pt idx="33">
                  <c:v>39161.0</c:v>
                </c:pt>
                <c:pt idx="34">
                  <c:v>39162.0</c:v>
                </c:pt>
                <c:pt idx="35">
                  <c:v>39163.0</c:v>
                </c:pt>
                <c:pt idx="36">
                  <c:v>39164.0</c:v>
                </c:pt>
                <c:pt idx="37">
                  <c:v>39167.0</c:v>
                </c:pt>
                <c:pt idx="38">
                  <c:v>39168.0</c:v>
                </c:pt>
                <c:pt idx="39">
                  <c:v>39169.0</c:v>
                </c:pt>
                <c:pt idx="40">
                  <c:v>39170.0</c:v>
                </c:pt>
                <c:pt idx="41">
                  <c:v>39171.0</c:v>
                </c:pt>
                <c:pt idx="42">
                  <c:v>39174.0</c:v>
                </c:pt>
                <c:pt idx="43">
                  <c:v>39175.0</c:v>
                </c:pt>
                <c:pt idx="44">
                  <c:v>39176.0</c:v>
                </c:pt>
                <c:pt idx="45">
                  <c:v>39177.0</c:v>
                </c:pt>
                <c:pt idx="46">
                  <c:v>39178.0</c:v>
                </c:pt>
                <c:pt idx="47">
                  <c:v>39181.0</c:v>
                </c:pt>
                <c:pt idx="48">
                  <c:v>39182.0</c:v>
                </c:pt>
                <c:pt idx="49">
                  <c:v>39183.0</c:v>
                </c:pt>
                <c:pt idx="50">
                  <c:v>39184.0</c:v>
                </c:pt>
                <c:pt idx="51">
                  <c:v>39185.0</c:v>
                </c:pt>
                <c:pt idx="52">
                  <c:v>39190.0</c:v>
                </c:pt>
                <c:pt idx="53">
                  <c:v>39191.0</c:v>
                </c:pt>
                <c:pt idx="54">
                  <c:v>39192.0</c:v>
                </c:pt>
                <c:pt idx="55">
                  <c:v>39195.0</c:v>
                </c:pt>
                <c:pt idx="56">
                  <c:v>39198.0</c:v>
                </c:pt>
                <c:pt idx="57">
                  <c:v>39199.0</c:v>
                </c:pt>
                <c:pt idx="58">
                  <c:v>39202.0</c:v>
                </c:pt>
                <c:pt idx="59">
                  <c:v>39203.0</c:v>
                </c:pt>
                <c:pt idx="60">
                  <c:v>39204.0</c:v>
                </c:pt>
                <c:pt idx="61">
                  <c:v>39206.0</c:v>
                </c:pt>
                <c:pt idx="62">
                  <c:v>39218.0</c:v>
                </c:pt>
                <c:pt idx="63">
                  <c:v>39245.0</c:v>
                </c:pt>
                <c:pt idx="64">
                  <c:v>39247.0</c:v>
                </c:pt>
                <c:pt idx="65">
                  <c:v>39248.0</c:v>
                </c:pt>
                <c:pt idx="66">
                  <c:v>39251.0</c:v>
                </c:pt>
                <c:pt idx="67">
                  <c:v>39252.0</c:v>
                </c:pt>
                <c:pt idx="68">
                  <c:v>39253.0</c:v>
                </c:pt>
                <c:pt idx="69">
                  <c:v>39254.0</c:v>
                </c:pt>
                <c:pt idx="70">
                  <c:v>39258.0</c:v>
                </c:pt>
                <c:pt idx="71">
                  <c:v>39259.0</c:v>
                </c:pt>
                <c:pt idx="72">
                  <c:v>39260.0</c:v>
                </c:pt>
                <c:pt idx="73">
                  <c:v>39262.0</c:v>
                </c:pt>
                <c:pt idx="74">
                  <c:v>39265.0</c:v>
                </c:pt>
                <c:pt idx="75">
                  <c:v>39273.0</c:v>
                </c:pt>
                <c:pt idx="76">
                  <c:v>39274.0</c:v>
                </c:pt>
                <c:pt idx="77">
                  <c:v>39275.0</c:v>
                </c:pt>
                <c:pt idx="78">
                  <c:v>39276.0</c:v>
                </c:pt>
                <c:pt idx="79">
                  <c:v>39279.0</c:v>
                </c:pt>
                <c:pt idx="80">
                  <c:v>39280.0</c:v>
                </c:pt>
                <c:pt idx="81">
                  <c:v>39281.0</c:v>
                </c:pt>
                <c:pt idx="82">
                  <c:v>39282.0</c:v>
                </c:pt>
                <c:pt idx="83">
                  <c:v>39283.0</c:v>
                </c:pt>
                <c:pt idx="84">
                  <c:v>39286.0</c:v>
                </c:pt>
                <c:pt idx="85">
                  <c:v>39287.0</c:v>
                </c:pt>
                <c:pt idx="86">
                  <c:v>39288.0</c:v>
                </c:pt>
                <c:pt idx="87">
                  <c:v>39289.0</c:v>
                </c:pt>
                <c:pt idx="88">
                  <c:v>39294.0</c:v>
                </c:pt>
                <c:pt idx="89">
                  <c:v>39303.0</c:v>
                </c:pt>
                <c:pt idx="90">
                  <c:v>39304.0</c:v>
                </c:pt>
                <c:pt idx="91">
                  <c:v>39307.0</c:v>
                </c:pt>
                <c:pt idx="92">
                  <c:v>39308.0</c:v>
                </c:pt>
                <c:pt idx="93">
                  <c:v>39311.0</c:v>
                </c:pt>
                <c:pt idx="94">
                  <c:v>39314.0</c:v>
                </c:pt>
                <c:pt idx="95">
                  <c:v>39315.0</c:v>
                </c:pt>
                <c:pt idx="96">
                  <c:v>39316.0</c:v>
                </c:pt>
                <c:pt idx="97">
                  <c:v>39317.0</c:v>
                </c:pt>
                <c:pt idx="98">
                  <c:v>39318.0</c:v>
                </c:pt>
                <c:pt idx="99">
                  <c:v>39321.0</c:v>
                </c:pt>
                <c:pt idx="100">
                  <c:v>39322.0</c:v>
                </c:pt>
                <c:pt idx="101">
                  <c:v>39323.0</c:v>
                </c:pt>
                <c:pt idx="102">
                  <c:v>39324.0</c:v>
                </c:pt>
                <c:pt idx="103">
                  <c:v>39325.0</c:v>
                </c:pt>
                <c:pt idx="104">
                  <c:v>39329.0</c:v>
                </c:pt>
                <c:pt idx="105">
                  <c:v>39330.0</c:v>
                </c:pt>
                <c:pt idx="106">
                  <c:v>39331.0</c:v>
                </c:pt>
                <c:pt idx="107">
                  <c:v>39343.0</c:v>
                </c:pt>
                <c:pt idx="108">
                  <c:v>39344.0</c:v>
                </c:pt>
                <c:pt idx="109">
                  <c:v>39345.0</c:v>
                </c:pt>
                <c:pt idx="110">
                  <c:v>39346.0</c:v>
                </c:pt>
                <c:pt idx="111">
                  <c:v>39349.0</c:v>
                </c:pt>
                <c:pt idx="112">
                  <c:v>39350.0</c:v>
                </c:pt>
                <c:pt idx="113">
                  <c:v>39353.0</c:v>
                </c:pt>
                <c:pt idx="114">
                  <c:v>39356.0</c:v>
                </c:pt>
                <c:pt idx="115">
                  <c:v>39358.0</c:v>
                </c:pt>
                <c:pt idx="116">
                  <c:v>39360.0</c:v>
                </c:pt>
                <c:pt idx="117">
                  <c:v>39364.0</c:v>
                </c:pt>
                <c:pt idx="118">
                  <c:v>39365.0</c:v>
                </c:pt>
                <c:pt idx="119">
                  <c:v>39366.0</c:v>
                </c:pt>
                <c:pt idx="120">
                  <c:v>39370.0</c:v>
                </c:pt>
                <c:pt idx="121">
                  <c:v>39371.0</c:v>
                </c:pt>
                <c:pt idx="122">
                  <c:v>39372.0</c:v>
                </c:pt>
                <c:pt idx="123">
                  <c:v>39373.0</c:v>
                </c:pt>
                <c:pt idx="124">
                  <c:v>39374.0</c:v>
                </c:pt>
                <c:pt idx="125">
                  <c:v>39378.0</c:v>
                </c:pt>
                <c:pt idx="126">
                  <c:v>39379.0</c:v>
                </c:pt>
                <c:pt idx="127">
                  <c:v>39380.0</c:v>
                </c:pt>
                <c:pt idx="128">
                  <c:v>39381.0</c:v>
                </c:pt>
                <c:pt idx="129">
                  <c:v>39384.0</c:v>
                </c:pt>
                <c:pt idx="130">
                  <c:v>39385.0</c:v>
                </c:pt>
                <c:pt idx="131">
                  <c:v>39386.0</c:v>
                </c:pt>
                <c:pt idx="132">
                  <c:v>39387.0</c:v>
                </c:pt>
                <c:pt idx="133">
                  <c:v>39388.0</c:v>
                </c:pt>
                <c:pt idx="134">
                  <c:v>39391.0</c:v>
                </c:pt>
                <c:pt idx="135">
                  <c:v>39392.0</c:v>
                </c:pt>
                <c:pt idx="136">
                  <c:v>39393.0</c:v>
                </c:pt>
                <c:pt idx="137">
                  <c:v>39395.0</c:v>
                </c:pt>
                <c:pt idx="138">
                  <c:v>39399.0</c:v>
                </c:pt>
                <c:pt idx="139">
                  <c:v>39400.0</c:v>
                </c:pt>
                <c:pt idx="140">
                  <c:v>39405.0</c:v>
                </c:pt>
                <c:pt idx="141">
                  <c:v>39406.0</c:v>
                </c:pt>
                <c:pt idx="142">
                  <c:v>39407.0</c:v>
                </c:pt>
                <c:pt idx="143">
                  <c:v>39409.0</c:v>
                </c:pt>
                <c:pt idx="144">
                  <c:v>39412.0</c:v>
                </c:pt>
                <c:pt idx="145">
                  <c:v>39413.0</c:v>
                </c:pt>
                <c:pt idx="146">
                  <c:v>39414.0</c:v>
                </c:pt>
                <c:pt idx="147">
                  <c:v>39415.0</c:v>
                </c:pt>
                <c:pt idx="148">
                  <c:v>39416.0</c:v>
                </c:pt>
                <c:pt idx="149">
                  <c:v>39419.0</c:v>
                </c:pt>
                <c:pt idx="150">
                  <c:v>39420.0</c:v>
                </c:pt>
                <c:pt idx="151">
                  <c:v>39421.0</c:v>
                </c:pt>
                <c:pt idx="152">
                  <c:v>39422.0</c:v>
                </c:pt>
                <c:pt idx="153">
                  <c:v>39423.0</c:v>
                </c:pt>
                <c:pt idx="154">
                  <c:v>39426.0</c:v>
                </c:pt>
                <c:pt idx="155">
                  <c:v>39427.0</c:v>
                </c:pt>
                <c:pt idx="156">
                  <c:v>39428.0</c:v>
                </c:pt>
                <c:pt idx="157">
                  <c:v>39429.0</c:v>
                </c:pt>
                <c:pt idx="158">
                  <c:v>39430.0</c:v>
                </c:pt>
                <c:pt idx="159">
                  <c:v>39433.0</c:v>
                </c:pt>
                <c:pt idx="160">
                  <c:v>39434.0</c:v>
                </c:pt>
                <c:pt idx="161">
                  <c:v>39435.0</c:v>
                </c:pt>
                <c:pt idx="162">
                  <c:v>39436.0</c:v>
                </c:pt>
                <c:pt idx="163">
                  <c:v>39437.0</c:v>
                </c:pt>
                <c:pt idx="164">
                  <c:v>39449.0</c:v>
                </c:pt>
                <c:pt idx="165">
                  <c:v>39450.0</c:v>
                </c:pt>
                <c:pt idx="166">
                  <c:v>39454.0</c:v>
                </c:pt>
                <c:pt idx="167">
                  <c:v>39455.0</c:v>
                </c:pt>
                <c:pt idx="168">
                  <c:v>39456.0</c:v>
                </c:pt>
                <c:pt idx="169">
                  <c:v>39457.0</c:v>
                </c:pt>
                <c:pt idx="170">
                  <c:v>39458.0</c:v>
                </c:pt>
                <c:pt idx="171">
                  <c:v>39461.0</c:v>
                </c:pt>
                <c:pt idx="172">
                  <c:v>39462.0</c:v>
                </c:pt>
                <c:pt idx="173">
                  <c:v>39463.0</c:v>
                </c:pt>
                <c:pt idx="174">
                  <c:v>39464.0</c:v>
                </c:pt>
                <c:pt idx="175">
                  <c:v>39469.0</c:v>
                </c:pt>
                <c:pt idx="176">
                  <c:v>39470.0</c:v>
                </c:pt>
                <c:pt idx="177">
                  <c:v>39472.0</c:v>
                </c:pt>
                <c:pt idx="178">
                  <c:v>39476.0</c:v>
                </c:pt>
                <c:pt idx="179">
                  <c:v>39477.0</c:v>
                </c:pt>
                <c:pt idx="180">
                  <c:v>39478.0</c:v>
                </c:pt>
                <c:pt idx="181">
                  <c:v>39479.0</c:v>
                </c:pt>
                <c:pt idx="182">
                  <c:v>39486.0</c:v>
                </c:pt>
                <c:pt idx="183">
                  <c:v>39490.0</c:v>
                </c:pt>
                <c:pt idx="184">
                  <c:v>39492.0</c:v>
                </c:pt>
                <c:pt idx="185">
                  <c:v>39499.0</c:v>
                </c:pt>
                <c:pt idx="186">
                  <c:v>39503.0</c:v>
                </c:pt>
                <c:pt idx="187">
                  <c:v>39504.0</c:v>
                </c:pt>
                <c:pt idx="188">
                  <c:v>39505.0</c:v>
                </c:pt>
                <c:pt idx="189">
                  <c:v>39507.0</c:v>
                </c:pt>
                <c:pt idx="190">
                  <c:v>39510.0</c:v>
                </c:pt>
                <c:pt idx="191">
                  <c:v>39512.0</c:v>
                </c:pt>
                <c:pt idx="192">
                  <c:v>39517.0</c:v>
                </c:pt>
                <c:pt idx="193">
                  <c:v>39518.0</c:v>
                </c:pt>
                <c:pt idx="194">
                  <c:v>39519.0</c:v>
                </c:pt>
                <c:pt idx="195">
                  <c:v>39521.0</c:v>
                </c:pt>
                <c:pt idx="196">
                  <c:v>39524.0</c:v>
                </c:pt>
                <c:pt idx="197">
                  <c:v>39525.0</c:v>
                </c:pt>
                <c:pt idx="198">
                  <c:v>39526.0</c:v>
                </c:pt>
                <c:pt idx="199">
                  <c:v>39527.0</c:v>
                </c:pt>
                <c:pt idx="200">
                  <c:v>39531.0</c:v>
                </c:pt>
                <c:pt idx="201">
                  <c:v>39532.0</c:v>
                </c:pt>
                <c:pt idx="202">
                  <c:v>39533.0</c:v>
                </c:pt>
                <c:pt idx="203">
                  <c:v>39534.0</c:v>
                </c:pt>
                <c:pt idx="204">
                  <c:v>39540.0</c:v>
                </c:pt>
                <c:pt idx="205">
                  <c:v>39545.0</c:v>
                </c:pt>
                <c:pt idx="206">
                  <c:v>39546.0</c:v>
                </c:pt>
                <c:pt idx="207">
                  <c:v>39547.0</c:v>
                </c:pt>
                <c:pt idx="208">
                  <c:v>39548.0</c:v>
                </c:pt>
                <c:pt idx="209">
                  <c:v>39554.0</c:v>
                </c:pt>
                <c:pt idx="210">
                  <c:v>39559.0</c:v>
                </c:pt>
                <c:pt idx="211">
                  <c:v>39560.0</c:v>
                </c:pt>
                <c:pt idx="212">
                  <c:v>39561.0</c:v>
                </c:pt>
                <c:pt idx="213">
                  <c:v>39563.0</c:v>
                </c:pt>
                <c:pt idx="214">
                  <c:v>39616.0</c:v>
                </c:pt>
                <c:pt idx="215">
                  <c:v>39632.0</c:v>
                </c:pt>
                <c:pt idx="216">
                  <c:v>39638.0</c:v>
                </c:pt>
                <c:pt idx="217">
                  <c:v>39643.0</c:v>
                </c:pt>
                <c:pt idx="218">
                  <c:v>39687.0</c:v>
                </c:pt>
                <c:pt idx="219">
                  <c:v>39689.0</c:v>
                </c:pt>
                <c:pt idx="220">
                  <c:v>39696.0</c:v>
                </c:pt>
                <c:pt idx="221">
                  <c:v>39699.0</c:v>
                </c:pt>
                <c:pt idx="222">
                  <c:v>39700.0</c:v>
                </c:pt>
                <c:pt idx="223">
                  <c:v>39701.0</c:v>
                </c:pt>
                <c:pt idx="224">
                  <c:v>39702.0</c:v>
                </c:pt>
                <c:pt idx="225">
                  <c:v>39703.0</c:v>
                </c:pt>
                <c:pt idx="226">
                  <c:v>39706.0</c:v>
                </c:pt>
                <c:pt idx="227">
                  <c:v>39707.0</c:v>
                </c:pt>
                <c:pt idx="228">
                  <c:v>39708.0</c:v>
                </c:pt>
                <c:pt idx="229">
                  <c:v>39713.0</c:v>
                </c:pt>
                <c:pt idx="230">
                  <c:v>39714.0</c:v>
                </c:pt>
                <c:pt idx="231">
                  <c:v>39716.0</c:v>
                </c:pt>
                <c:pt idx="232">
                  <c:v>39717.0</c:v>
                </c:pt>
                <c:pt idx="233">
                  <c:v>39721.0</c:v>
                </c:pt>
                <c:pt idx="234">
                  <c:v>39722.0</c:v>
                </c:pt>
                <c:pt idx="235">
                  <c:v>39723.0</c:v>
                </c:pt>
                <c:pt idx="236">
                  <c:v>39724.0</c:v>
                </c:pt>
                <c:pt idx="237">
                  <c:v>39727.0</c:v>
                </c:pt>
                <c:pt idx="238">
                  <c:v>39728.0</c:v>
                </c:pt>
                <c:pt idx="239">
                  <c:v>39729.0</c:v>
                </c:pt>
                <c:pt idx="240">
                  <c:v>39730.0</c:v>
                </c:pt>
                <c:pt idx="241">
                  <c:v>39731.0</c:v>
                </c:pt>
                <c:pt idx="242">
                  <c:v>39735.0</c:v>
                </c:pt>
                <c:pt idx="243">
                  <c:v>39736.0</c:v>
                </c:pt>
                <c:pt idx="244">
                  <c:v>39737.0</c:v>
                </c:pt>
                <c:pt idx="245">
                  <c:v>39738.0</c:v>
                </c:pt>
                <c:pt idx="246">
                  <c:v>39742.0</c:v>
                </c:pt>
                <c:pt idx="247">
                  <c:v>39743.0</c:v>
                </c:pt>
                <c:pt idx="248">
                  <c:v>39744.0</c:v>
                </c:pt>
                <c:pt idx="249">
                  <c:v>39745.0</c:v>
                </c:pt>
                <c:pt idx="250">
                  <c:v>39748.0</c:v>
                </c:pt>
                <c:pt idx="251">
                  <c:v>39749.0</c:v>
                </c:pt>
                <c:pt idx="252">
                  <c:v>39750.0</c:v>
                </c:pt>
                <c:pt idx="253">
                  <c:v>39751.0</c:v>
                </c:pt>
                <c:pt idx="254">
                  <c:v>39752.0</c:v>
                </c:pt>
                <c:pt idx="255">
                  <c:v>39755.0</c:v>
                </c:pt>
                <c:pt idx="256">
                  <c:v>39756.0</c:v>
                </c:pt>
                <c:pt idx="257">
                  <c:v>39757.0</c:v>
                </c:pt>
                <c:pt idx="258">
                  <c:v>39758.0</c:v>
                </c:pt>
                <c:pt idx="259">
                  <c:v>39759.0</c:v>
                </c:pt>
                <c:pt idx="260">
                  <c:v>39762.0</c:v>
                </c:pt>
                <c:pt idx="261">
                  <c:v>39764.0</c:v>
                </c:pt>
                <c:pt idx="262">
                  <c:v>39765.0</c:v>
                </c:pt>
                <c:pt idx="263">
                  <c:v>39766.0</c:v>
                </c:pt>
                <c:pt idx="264">
                  <c:v>39769.0</c:v>
                </c:pt>
                <c:pt idx="265">
                  <c:v>39770.0</c:v>
                </c:pt>
                <c:pt idx="266">
                  <c:v>39771.0</c:v>
                </c:pt>
                <c:pt idx="267">
                  <c:v>39772.0</c:v>
                </c:pt>
                <c:pt idx="268">
                  <c:v>39773.0</c:v>
                </c:pt>
                <c:pt idx="269">
                  <c:v>39776.0</c:v>
                </c:pt>
                <c:pt idx="270">
                  <c:v>39777.0</c:v>
                </c:pt>
                <c:pt idx="271">
                  <c:v>39778.0</c:v>
                </c:pt>
                <c:pt idx="272">
                  <c:v>39783.0</c:v>
                </c:pt>
                <c:pt idx="273">
                  <c:v>39784.0</c:v>
                </c:pt>
                <c:pt idx="274">
                  <c:v>39785.0</c:v>
                </c:pt>
                <c:pt idx="275">
                  <c:v>39786.0</c:v>
                </c:pt>
                <c:pt idx="276">
                  <c:v>39787.0</c:v>
                </c:pt>
                <c:pt idx="277">
                  <c:v>39790.0</c:v>
                </c:pt>
                <c:pt idx="278">
                  <c:v>39791.0</c:v>
                </c:pt>
                <c:pt idx="279">
                  <c:v>39792.0</c:v>
                </c:pt>
                <c:pt idx="280">
                  <c:v>39793.0</c:v>
                </c:pt>
                <c:pt idx="281">
                  <c:v>39794.0</c:v>
                </c:pt>
                <c:pt idx="282">
                  <c:v>39798.0</c:v>
                </c:pt>
                <c:pt idx="283">
                  <c:v>39799.0</c:v>
                </c:pt>
                <c:pt idx="284">
                  <c:v>39800.0</c:v>
                </c:pt>
                <c:pt idx="285">
                  <c:v>39822.0</c:v>
                </c:pt>
                <c:pt idx="286">
                  <c:v>39825.0</c:v>
                </c:pt>
                <c:pt idx="287">
                  <c:v>39826.0</c:v>
                </c:pt>
                <c:pt idx="288">
                  <c:v>39827.0</c:v>
                </c:pt>
                <c:pt idx="289">
                  <c:v>39828.0</c:v>
                </c:pt>
                <c:pt idx="290">
                  <c:v>39829.0</c:v>
                </c:pt>
                <c:pt idx="291">
                  <c:v>39833.0</c:v>
                </c:pt>
                <c:pt idx="292">
                  <c:v>39834.0</c:v>
                </c:pt>
                <c:pt idx="293">
                  <c:v>39835.0</c:v>
                </c:pt>
                <c:pt idx="294">
                  <c:v>39836.0</c:v>
                </c:pt>
                <c:pt idx="295">
                  <c:v>39839.0</c:v>
                </c:pt>
                <c:pt idx="296">
                  <c:v>39840.0</c:v>
                </c:pt>
                <c:pt idx="297">
                  <c:v>39841.0</c:v>
                </c:pt>
                <c:pt idx="298">
                  <c:v>39842.0</c:v>
                </c:pt>
                <c:pt idx="299">
                  <c:v>39843.0</c:v>
                </c:pt>
                <c:pt idx="300">
                  <c:v>39847.0</c:v>
                </c:pt>
                <c:pt idx="301">
                  <c:v>39848.0</c:v>
                </c:pt>
                <c:pt idx="302">
                  <c:v>39850.0</c:v>
                </c:pt>
                <c:pt idx="303">
                  <c:v>39853.0</c:v>
                </c:pt>
                <c:pt idx="304">
                  <c:v>39854.0</c:v>
                </c:pt>
                <c:pt idx="305">
                  <c:v>39855.0</c:v>
                </c:pt>
                <c:pt idx="306">
                  <c:v>39856.0</c:v>
                </c:pt>
                <c:pt idx="307">
                  <c:v>39861.0</c:v>
                </c:pt>
                <c:pt idx="308">
                  <c:v>39868.0</c:v>
                </c:pt>
                <c:pt idx="309">
                  <c:v>39871.0</c:v>
                </c:pt>
                <c:pt idx="310">
                  <c:v>39874.0</c:v>
                </c:pt>
                <c:pt idx="311">
                  <c:v>39881.0</c:v>
                </c:pt>
                <c:pt idx="312">
                  <c:v>39882.0</c:v>
                </c:pt>
                <c:pt idx="313">
                  <c:v>39884.0</c:v>
                </c:pt>
                <c:pt idx="314">
                  <c:v>39891.0</c:v>
                </c:pt>
                <c:pt idx="315">
                  <c:v>39892.0</c:v>
                </c:pt>
                <c:pt idx="316">
                  <c:v>39899.0</c:v>
                </c:pt>
                <c:pt idx="317">
                  <c:v>39902.0</c:v>
                </c:pt>
                <c:pt idx="318">
                  <c:v>39903.0</c:v>
                </c:pt>
                <c:pt idx="319">
                  <c:v>39904.0</c:v>
                </c:pt>
                <c:pt idx="320">
                  <c:v>39905.0</c:v>
                </c:pt>
                <c:pt idx="321">
                  <c:v>39910.0</c:v>
                </c:pt>
                <c:pt idx="322">
                  <c:v>39912.0</c:v>
                </c:pt>
                <c:pt idx="323">
                  <c:v>39939.0</c:v>
                </c:pt>
                <c:pt idx="324">
                  <c:v>39940.0</c:v>
                </c:pt>
                <c:pt idx="325">
                  <c:v>39945.0</c:v>
                </c:pt>
                <c:pt idx="326">
                  <c:v>39946.0</c:v>
                </c:pt>
                <c:pt idx="327">
                  <c:v>39947.0</c:v>
                </c:pt>
                <c:pt idx="328">
                  <c:v>39951.0</c:v>
                </c:pt>
                <c:pt idx="329">
                  <c:v>39955.0</c:v>
                </c:pt>
                <c:pt idx="330">
                  <c:v>39961.0</c:v>
                </c:pt>
                <c:pt idx="331">
                  <c:v>39962.0</c:v>
                </c:pt>
                <c:pt idx="332">
                  <c:v>39968.0</c:v>
                </c:pt>
                <c:pt idx="333">
                  <c:v>39979.0</c:v>
                </c:pt>
                <c:pt idx="334">
                  <c:v>39989.0</c:v>
                </c:pt>
                <c:pt idx="335">
                  <c:v>39993.0</c:v>
                </c:pt>
                <c:pt idx="336">
                  <c:v>40001.0</c:v>
                </c:pt>
                <c:pt idx="337">
                  <c:v>40011.0</c:v>
                </c:pt>
                <c:pt idx="338">
                  <c:v>40014.0</c:v>
                </c:pt>
                <c:pt idx="339">
                  <c:v>40021.0</c:v>
                </c:pt>
                <c:pt idx="340">
                  <c:v>40028.0</c:v>
                </c:pt>
                <c:pt idx="341">
                  <c:v>40049.0</c:v>
                </c:pt>
                <c:pt idx="342">
                  <c:v>40050.0</c:v>
                </c:pt>
                <c:pt idx="343">
                  <c:v>40051.0</c:v>
                </c:pt>
                <c:pt idx="344">
                  <c:v>40065.0</c:v>
                </c:pt>
                <c:pt idx="345">
                  <c:v>40074.0</c:v>
                </c:pt>
                <c:pt idx="346">
                  <c:v>40080.0</c:v>
                </c:pt>
                <c:pt idx="347">
                  <c:v>40091.0</c:v>
                </c:pt>
                <c:pt idx="348">
                  <c:v>40092.0</c:v>
                </c:pt>
                <c:pt idx="349">
                  <c:v>40116.0</c:v>
                </c:pt>
                <c:pt idx="350">
                  <c:v>40119.0</c:v>
                </c:pt>
                <c:pt idx="351">
                  <c:v>40120.0</c:v>
                </c:pt>
                <c:pt idx="352">
                  <c:v>40121.0</c:v>
                </c:pt>
                <c:pt idx="353">
                  <c:v>40135.0</c:v>
                </c:pt>
                <c:pt idx="354">
                  <c:v>40136.0</c:v>
                </c:pt>
                <c:pt idx="355">
                  <c:v>40137.0</c:v>
                </c:pt>
                <c:pt idx="356">
                  <c:v>40140.0</c:v>
                </c:pt>
                <c:pt idx="357">
                  <c:v>40141.0</c:v>
                </c:pt>
                <c:pt idx="358">
                  <c:v>40142.0</c:v>
                </c:pt>
                <c:pt idx="359">
                  <c:v>40144.0</c:v>
                </c:pt>
                <c:pt idx="360">
                  <c:v>40147.0</c:v>
                </c:pt>
                <c:pt idx="361">
                  <c:v>40148.0</c:v>
                </c:pt>
                <c:pt idx="362">
                  <c:v>40149.0</c:v>
                </c:pt>
                <c:pt idx="363">
                  <c:v>40150.0</c:v>
                </c:pt>
                <c:pt idx="364">
                  <c:v>40151.0</c:v>
                </c:pt>
                <c:pt idx="365">
                  <c:v>40154.0</c:v>
                </c:pt>
                <c:pt idx="366">
                  <c:v>40155.0</c:v>
                </c:pt>
                <c:pt idx="367">
                  <c:v>40156.0</c:v>
                </c:pt>
                <c:pt idx="368">
                  <c:v>40157.0</c:v>
                </c:pt>
                <c:pt idx="369">
                  <c:v>40158.0</c:v>
                </c:pt>
                <c:pt idx="370">
                  <c:v>40161.0</c:v>
                </c:pt>
                <c:pt idx="371">
                  <c:v>40162.0</c:v>
                </c:pt>
                <c:pt idx="372">
                  <c:v>40163.0</c:v>
                </c:pt>
                <c:pt idx="373">
                  <c:v>40164.0</c:v>
                </c:pt>
                <c:pt idx="374">
                  <c:v>40165.0</c:v>
                </c:pt>
                <c:pt idx="375">
                  <c:v>40168.0</c:v>
                </c:pt>
                <c:pt idx="376">
                  <c:v>40171.0</c:v>
                </c:pt>
                <c:pt idx="377">
                  <c:v>40175.0</c:v>
                </c:pt>
                <c:pt idx="378">
                  <c:v>40176.0</c:v>
                </c:pt>
                <c:pt idx="379">
                  <c:v>40177.0</c:v>
                </c:pt>
                <c:pt idx="380">
                  <c:v>40185.0</c:v>
                </c:pt>
                <c:pt idx="381">
                  <c:v>40186.0</c:v>
                </c:pt>
                <c:pt idx="382">
                  <c:v>40192.0</c:v>
                </c:pt>
                <c:pt idx="383">
                  <c:v>40200.0</c:v>
                </c:pt>
                <c:pt idx="384">
                  <c:v>40207.0</c:v>
                </c:pt>
                <c:pt idx="385">
                  <c:v>40213.0</c:v>
                </c:pt>
                <c:pt idx="386">
                  <c:v>40241.0</c:v>
                </c:pt>
                <c:pt idx="387">
                  <c:v>40249.0</c:v>
                </c:pt>
                <c:pt idx="388">
                  <c:v>40260.0</c:v>
                </c:pt>
                <c:pt idx="389">
                  <c:v>40262.0</c:v>
                </c:pt>
                <c:pt idx="390">
                  <c:v>40267.0</c:v>
                </c:pt>
                <c:pt idx="391">
                  <c:v>40268.0</c:v>
                </c:pt>
                <c:pt idx="392">
                  <c:v>40269.0</c:v>
                </c:pt>
                <c:pt idx="393">
                  <c:v>40291.0</c:v>
                </c:pt>
                <c:pt idx="394">
                  <c:v>40298.0</c:v>
                </c:pt>
                <c:pt idx="395">
                  <c:v>40302.0</c:v>
                </c:pt>
                <c:pt idx="396">
                  <c:v>40303.0</c:v>
                </c:pt>
                <c:pt idx="397">
                  <c:v>40304.0</c:v>
                </c:pt>
                <c:pt idx="398">
                  <c:v>40305.0</c:v>
                </c:pt>
                <c:pt idx="399">
                  <c:v>40308.0</c:v>
                </c:pt>
                <c:pt idx="400">
                  <c:v>40309.0</c:v>
                </c:pt>
                <c:pt idx="401">
                  <c:v>40312.0</c:v>
                </c:pt>
                <c:pt idx="402">
                  <c:v>40317.0</c:v>
                </c:pt>
                <c:pt idx="403">
                  <c:v>40318.0</c:v>
                </c:pt>
                <c:pt idx="404">
                  <c:v>40319.0</c:v>
                </c:pt>
                <c:pt idx="405">
                  <c:v>40331.0</c:v>
                </c:pt>
                <c:pt idx="406">
                  <c:v>40332.0</c:v>
                </c:pt>
                <c:pt idx="407">
                  <c:v>40333.0</c:v>
                </c:pt>
                <c:pt idx="408">
                  <c:v>40346.0</c:v>
                </c:pt>
                <c:pt idx="409">
                  <c:v>40347.0</c:v>
                </c:pt>
                <c:pt idx="410">
                  <c:v>40354.0</c:v>
                </c:pt>
                <c:pt idx="411">
                  <c:v>40360.0</c:v>
                </c:pt>
                <c:pt idx="412">
                  <c:v>40382.0</c:v>
                </c:pt>
                <c:pt idx="413">
                  <c:v>40394.0</c:v>
                </c:pt>
                <c:pt idx="414">
                  <c:v>40395.0</c:v>
                </c:pt>
                <c:pt idx="415">
                  <c:v>40396.0</c:v>
                </c:pt>
                <c:pt idx="416">
                  <c:v>40399.0</c:v>
                </c:pt>
                <c:pt idx="417">
                  <c:v>40401.0</c:v>
                </c:pt>
                <c:pt idx="418">
                  <c:v>40417.0</c:v>
                </c:pt>
                <c:pt idx="419">
                  <c:v>40420.0</c:v>
                </c:pt>
                <c:pt idx="420">
                  <c:v>40421.0</c:v>
                </c:pt>
                <c:pt idx="421">
                  <c:v>40422.0</c:v>
                </c:pt>
                <c:pt idx="422">
                  <c:v>40423.0</c:v>
                </c:pt>
                <c:pt idx="423">
                  <c:v>40436.0</c:v>
                </c:pt>
                <c:pt idx="424">
                  <c:v>40437.0</c:v>
                </c:pt>
                <c:pt idx="425">
                  <c:v>40445.0</c:v>
                </c:pt>
                <c:pt idx="426">
                  <c:v>40451.0</c:v>
                </c:pt>
                <c:pt idx="427">
                  <c:v>40452.0</c:v>
                </c:pt>
                <c:pt idx="428">
                  <c:v>40455.0</c:v>
                </c:pt>
                <c:pt idx="429">
                  <c:v>40459.0</c:v>
                </c:pt>
                <c:pt idx="430">
                  <c:v>40464.0</c:v>
                </c:pt>
                <c:pt idx="431">
                  <c:v>40469.0</c:v>
                </c:pt>
                <c:pt idx="432">
                  <c:v>40471.0</c:v>
                </c:pt>
                <c:pt idx="433">
                  <c:v>40473.0</c:v>
                </c:pt>
                <c:pt idx="434">
                  <c:v>40476.0</c:v>
                </c:pt>
                <c:pt idx="435">
                  <c:v>40477.0</c:v>
                </c:pt>
                <c:pt idx="436">
                  <c:v>40478.0</c:v>
                </c:pt>
                <c:pt idx="437">
                  <c:v>40479.0</c:v>
                </c:pt>
                <c:pt idx="438">
                  <c:v>40480.0</c:v>
                </c:pt>
                <c:pt idx="439">
                  <c:v>40483.0</c:v>
                </c:pt>
                <c:pt idx="440">
                  <c:v>40484.0</c:v>
                </c:pt>
                <c:pt idx="441">
                  <c:v>40485.0</c:v>
                </c:pt>
                <c:pt idx="442">
                  <c:v>40486.0</c:v>
                </c:pt>
                <c:pt idx="443">
                  <c:v>40490.0</c:v>
                </c:pt>
                <c:pt idx="444">
                  <c:v>40491.0</c:v>
                </c:pt>
                <c:pt idx="445">
                  <c:v>40492.0</c:v>
                </c:pt>
                <c:pt idx="446">
                  <c:v>40494.0</c:v>
                </c:pt>
                <c:pt idx="447">
                  <c:v>40497.0</c:v>
                </c:pt>
                <c:pt idx="448">
                  <c:v>40499.0</c:v>
                </c:pt>
                <c:pt idx="449">
                  <c:v>40501.0</c:v>
                </c:pt>
                <c:pt idx="450">
                  <c:v>40504.0</c:v>
                </c:pt>
                <c:pt idx="451">
                  <c:v>40508.0</c:v>
                </c:pt>
                <c:pt idx="452">
                  <c:v>40511.0</c:v>
                </c:pt>
                <c:pt idx="453">
                  <c:v>40512.0</c:v>
                </c:pt>
                <c:pt idx="454">
                  <c:v>40513.0</c:v>
                </c:pt>
                <c:pt idx="455">
                  <c:v>40514.0</c:v>
                </c:pt>
                <c:pt idx="456">
                  <c:v>40515.0</c:v>
                </c:pt>
                <c:pt idx="457">
                  <c:v>40518.0</c:v>
                </c:pt>
                <c:pt idx="458">
                  <c:v>40519.0</c:v>
                </c:pt>
                <c:pt idx="459">
                  <c:v>40520.0</c:v>
                </c:pt>
                <c:pt idx="460">
                  <c:v>40528.0</c:v>
                </c:pt>
                <c:pt idx="461">
                  <c:v>40529.0</c:v>
                </c:pt>
                <c:pt idx="462">
                  <c:v>40533.0</c:v>
                </c:pt>
                <c:pt idx="463">
                  <c:v>40535.0</c:v>
                </c:pt>
                <c:pt idx="464">
                  <c:v>40539.0</c:v>
                </c:pt>
                <c:pt idx="465">
                  <c:v>40540.0</c:v>
                </c:pt>
                <c:pt idx="466">
                  <c:v>40541.0</c:v>
                </c:pt>
                <c:pt idx="467">
                  <c:v>40549.0</c:v>
                </c:pt>
                <c:pt idx="468">
                  <c:v>40555.0</c:v>
                </c:pt>
                <c:pt idx="469">
                  <c:v>40556.0</c:v>
                </c:pt>
                <c:pt idx="470">
                  <c:v>40557.0</c:v>
                </c:pt>
                <c:pt idx="471">
                  <c:v>40562.0</c:v>
                </c:pt>
                <c:pt idx="472">
                  <c:v>40564.0</c:v>
                </c:pt>
                <c:pt idx="473">
                  <c:v>40571.0</c:v>
                </c:pt>
                <c:pt idx="474">
                  <c:v>40575.0</c:v>
                </c:pt>
                <c:pt idx="475">
                  <c:v>40590.0</c:v>
                </c:pt>
                <c:pt idx="476">
                  <c:v>40591.0</c:v>
                </c:pt>
                <c:pt idx="477">
                  <c:v>40605.0</c:v>
                </c:pt>
                <c:pt idx="478">
                  <c:v>40611.0</c:v>
                </c:pt>
                <c:pt idx="479">
                  <c:v>40613.0</c:v>
                </c:pt>
                <c:pt idx="480">
                  <c:v>40616.0</c:v>
                </c:pt>
                <c:pt idx="481">
                  <c:v>40617.0</c:v>
                </c:pt>
                <c:pt idx="482">
                  <c:v>40618.0</c:v>
                </c:pt>
                <c:pt idx="483">
                  <c:v>40619.0</c:v>
                </c:pt>
                <c:pt idx="484">
                  <c:v>40620.0</c:v>
                </c:pt>
                <c:pt idx="485">
                  <c:v>40627.0</c:v>
                </c:pt>
                <c:pt idx="486">
                  <c:v>40630.0</c:v>
                </c:pt>
                <c:pt idx="487">
                  <c:v>40631.0</c:v>
                </c:pt>
                <c:pt idx="488">
                  <c:v>40632.0</c:v>
                </c:pt>
                <c:pt idx="489">
                  <c:v>40633.0</c:v>
                </c:pt>
                <c:pt idx="490">
                  <c:v>40634.0</c:v>
                </c:pt>
                <c:pt idx="491">
                  <c:v>40638.0</c:v>
                </c:pt>
                <c:pt idx="492">
                  <c:v>40639.0</c:v>
                </c:pt>
                <c:pt idx="493">
                  <c:v>40640.0</c:v>
                </c:pt>
                <c:pt idx="494">
                  <c:v>40641.0</c:v>
                </c:pt>
                <c:pt idx="495">
                  <c:v>40646.0</c:v>
                </c:pt>
                <c:pt idx="496">
                  <c:v>40647.0</c:v>
                </c:pt>
                <c:pt idx="497">
                  <c:v>40653.0</c:v>
                </c:pt>
                <c:pt idx="498">
                  <c:v>40654.0</c:v>
                </c:pt>
                <c:pt idx="499">
                  <c:v>40665.0</c:v>
                </c:pt>
                <c:pt idx="500">
                  <c:v>40666.0</c:v>
                </c:pt>
                <c:pt idx="501">
                  <c:v>40667.0</c:v>
                </c:pt>
                <c:pt idx="502">
                  <c:v>40668.0</c:v>
                </c:pt>
                <c:pt idx="503">
                  <c:v>40669.0</c:v>
                </c:pt>
                <c:pt idx="504">
                  <c:v>40683.0</c:v>
                </c:pt>
                <c:pt idx="505">
                  <c:v>40688.0</c:v>
                </c:pt>
                <c:pt idx="506">
                  <c:v>40696.0</c:v>
                </c:pt>
                <c:pt idx="507">
                  <c:v>40710.0</c:v>
                </c:pt>
                <c:pt idx="508">
                  <c:v>40731.0</c:v>
                </c:pt>
                <c:pt idx="509">
                  <c:v>40736.0</c:v>
                </c:pt>
                <c:pt idx="510">
                  <c:v>40737.0</c:v>
                </c:pt>
                <c:pt idx="511">
                  <c:v>40743.0</c:v>
                </c:pt>
                <c:pt idx="512">
                  <c:v>40746.0</c:v>
                </c:pt>
                <c:pt idx="513">
                  <c:v>40750.0</c:v>
                </c:pt>
                <c:pt idx="514">
                  <c:v>40751.0</c:v>
                </c:pt>
                <c:pt idx="515">
                  <c:v>40752.0</c:v>
                </c:pt>
                <c:pt idx="516">
                  <c:v>40753.0</c:v>
                </c:pt>
                <c:pt idx="517">
                  <c:v>40756.0</c:v>
                </c:pt>
                <c:pt idx="518">
                  <c:v>40757.0</c:v>
                </c:pt>
                <c:pt idx="519">
                  <c:v>40758.0</c:v>
                </c:pt>
                <c:pt idx="520">
                  <c:v>40759.0</c:v>
                </c:pt>
                <c:pt idx="521">
                  <c:v>40760.0</c:v>
                </c:pt>
                <c:pt idx="522">
                  <c:v>40763.0</c:v>
                </c:pt>
                <c:pt idx="523">
                  <c:v>40764.0</c:v>
                </c:pt>
                <c:pt idx="524">
                  <c:v>40765.0</c:v>
                </c:pt>
                <c:pt idx="525">
                  <c:v>40766.0</c:v>
                </c:pt>
                <c:pt idx="526">
                  <c:v>40774.0</c:v>
                </c:pt>
                <c:pt idx="527">
                  <c:v>40777.0</c:v>
                </c:pt>
                <c:pt idx="528">
                  <c:v>40780.0</c:v>
                </c:pt>
                <c:pt idx="529">
                  <c:v>40781.0</c:v>
                </c:pt>
                <c:pt idx="530">
                  <c:v>40792.0</c:v>
                </c:pt>
                <c:pt idx="531">
                  <c:v>40795.0</c:v>
                </c:pt>
                <c:pt idx="532">
                  <c:v>40798.0</c:v>
                </c:pt>
                <c:pt idx="533">
                  <c:v>40807.0</c:v>
                </c:pt>
                <c:pt idx="534">
                  <c:v>40808.0</c:v>
                </c:pt>
                <c:pt idx="535">
                  <c:v>40809.0</c:v>
                </c:pt>
                <c:pt idx="536">
                  <c:v>40816.0</c:v>
                </c:pt>
                <c:pt idx="537">
                  <c:v>40827.0</c:v>
                </c:pt>
                <c:pt idx="538">
                  <c:v>40828.0</c:v>
                </c:pt>
                <c:pt idx="539">
                  <c:v>40830.0</c:v>
                </c:pt>
                <c:pt idx="540">
                  <c:v>40837.0</c:v>
                </c:pt>
                <c:pt idx="541">
                  <c:v>40840.0</c:v>
                </c:pt>
                <c:pt idx="542">
                  <c:v>40841.0</c:v>
                </c:pt>
                <c:pt idx="543">
                  <c:v>40842.0</c:v>
                </c:pt>
                <c:pt idx="544">
                  <c:v>40843.0</c:v>
                </c:pt>
                <c:pt idx="545">
                  <c:v>40844.0</c:v>
                </c:pt>
                <c:pt idx="546">
                  <c:v>40847.0</c:v>
                </c:pt>
                <c:pt idx="547">
                  <c:v>40848.0</c:v>
                </c:pt>
                <c:pt idx="548">
                  <c:v>40849.0</c:v>
                </c:pt>
                <c:pt idx="549">
                  <c:v>40854.0</c:v>
                </c:pt>
                <c:pt idx="550">
                  <c:v>40855.0</c:v>
                </c:pt>
                <c:pt idx="551">
                  <c:v>40863.0</c:v>
                </c:pt>
                <c:pt idx="552">
                  <c:v>40868.0</c:v>
                </c:pt>
                <c:pt idx="553">
                  <c:v>40869.0</c:v>
                </c:pt>
                <c:pt idx="554">
                  <c:v>40870.0</c:v>
                </c:pt>
                <c:pt idx="555">
                  <c:v>40872.0</c:v>
                </c:pt>
                <c:pt idx="556">
                  <c:v>40875.0</c:v>
                </c:pt>
                <c:pt idx="557">
                  <c:v>40876.0</c:v>
                </c:pt>
                <c:pt idx="558">
                  <c:v>40877.0</c:v>
                </c:pt>
                <c:pt idx="559">
                  <c:v>40878.0</c:v>
                </c:pt>
                <c:pt idx="560">
                  <c:v>40879.0</c:v>
                </c:pt>
                <c:pt idx="561">
                  <c:v>40885.0</c:v>
                </c:pt>
                <c:pt idx="562">
                  <c:v>40886.0</c:v>
                </c:pt>
                <c:pt idx="563">
                  <c:v>40893.0</c:v>
                </c:pt>
                <c:pt idx="564">
                  <c:v>40896.0</c:v>
                </c:pt>
                <c:pt idx="565">
                  <c:v>40899.0</c:v>
                </c:pt>
                <c:pt idx="566">
                  <c:v>40900.0</c:v>
                </c:pt>
                <c:pt idx="567">
                  <c:v>40904.0</c:v>
                </c:pt>
                <c:pt idx="568">
                  <c:v>40905.0</c:v>
                </c:pt>
                <c:pt idx="569">
                  <c:v>40906.0</c:v>
                </c:pt>
                <c:pt idx="570">
                  <c:v>40925.0</c:v>
                </c:pt>
                <c:pt idx="571">
                  <c:v>40932.0</c:v>
                </c:pt>
                <c:pt idx="572">
                  <c:v>40935.0</c:v>
                </c:pt>
                <c:pt idx="573">
                  <c:v>40939.0</c:v>
                </c:pt>
                <c:pt idx="574">
                  <c:v>40940.0</c:v>
                </c:pt>
                <c:pt idx="575">
                  <c:v>40942.0</c:v>
                </c:pt>
                <c:pt idx="576">
                  <c:v>40966.0</c:v>
                </c:pt>
                <c:pt idx="577">
                  <c:v>40967.0</c:v>
                </c:pt>
                <c:pt idx="578">
                  <c:v>40968.0</c:v>
                </c:pt>
                <c:pt idx="579">
                  <c:v>40969.0</c:v>
                </c:pt>
                <c:pt idx="580">
                  <c:v>40974.0</c:v>
                </c:pt>
                <c:pt idx="581">
                  <c:v>40975.0</c:v>
                </c:pt>
                <c:pt idx="582">
                  <c:v>40976.0</c:v>
                </c:pt>
                <c:pt idx="583">
                  <c:v>40977.0</c:v>
                </c:pt>
                <c:pt idx="584">
                  <c:v>40990.0</c:v>
                </c:pt>
                <c:pt idx="585">
                  <c:v>40991.0</c:v>
                </c:pt>
                <c:pt idx="586">
                  <c:v>40997.0</c:v>
                </c:pt>
                <c:pt idx="587">
                  <c:v>40998.0</c:v>
                </c:pt>
                <c:pt idx="588">
                  <c:v>41001.0</c:v>
                </c:pt>
                <c:pt idx="589">
                  <c:v>41002.0</c:v>
                </c:pt>
                <c:pt idx="590">
                  <c:v>41003.0</c:v>
                </c:pt>
                <c:pt idx="591">
                  <c:v>41004.0</c:v>
                </c:pt>
                <c:pt idx="592">
                  <c:v>41005.0</c:v>
                </c:pt>
                <c:pt idx="593">
                  <c:v>41012.0</c:v>
                </c:pt>
                <c:pt idx="594">
                  <c:v>41015.0</c:v>
                </c:pt>
                <c:pt idx="595">
                  <c:v>41016.0</c:v>
                </c:pt>
                <c:pt idx="596">
                  <c:v>41017.0</c:v>
                </c:pt>
                <c:pt idx="597">
                  <c:v>41018.0</c:v>
                </c:pt>
                <c:pt idx="598">
                  <c:v>41019.0</c:v>
                </c:pt>
                <c:pt idx="599">
                  <c:v>41022.0</c:v>
                </c:pt>
                <c:pt idx="600">
                  <c:v>41023.0</c:v>
                </c:pt>
                <c:pt idx="601">
                  <c:v>41024.0</c:v>
                </c:pt>
                <c:pt idx="602">
                  <c:v>41025.0</c:v>
                </c:pt>
                <c:pt idx="603">
                  <c:v>41050.0</c:v>
                </c:pt>
                <c:pt idx="604">
                  <c:v>41052.0</c:v>
                </c:pt>
                <c:pt idx="605">
                  <c:v>41065.0</c:v>
                </c:pt>
                <c:pt idx="606">
                  <c:v>41066.0</c:v>
                </c:pt>
                <c:pt idx="607">
                  <c:v>41067.0</c:v>
                </c:pt>
                <c:pt idx="608">
                  <c:v>41068.0</c:v>
                </c:pt>
                <c:pt idx="609">
                  <c:v>41071.0</c:v>
                </c:pt>
                <c:pt idx="610">
                  <c:v>41073.0</c:v>
                </c:pt>
                <c:pt idx="611">
                  <c:v>41074.0</c:v>
                </c:pt>
                <c:pt idx="612">
                  <c:v>41075.0</c:v>
                </c:pt>
                <c:pt idx="613">
                  <c:v>41088.0</c:v>
                </c:pt>
                <c:pt idx="614">
                  <c:v>41089.0</c:v>
                </c:pt>
                <c:pt idx="615">
                  <c:v>41095.0</c:v>
                </c:pt>
                <c:pt idx="616">
                  <c:v>41096.0</c:v>
                </c:pt>
                <c:pt idx="617">
                  <c:v>41116.0</c:v>
                </c:pt>
                <c:pt idx="618">
                  <c:v>41117.0</c:v>
                </c:pt>
                <c:pt idx="619">
                  <c:v>41120.0</c:v>
                </c:pt>
                <c:pt idx="620">
                  <c:v>41122.0</c:v>
                </c:pt>
                <c:pt idx="621">
                  <c:v>41123.0</c:v>
                </c:pt>
                <c:pt idx="622">
                  <c:v>41124.0</c:v>
                </c:pt>
                <c:pt idx="623">
                  <c:v>41129.0</c:v>
                </c:pt>
                <c:pt idx="624">
                  <c:v>41145.0</c:v>
                </c:pt>
                <c:pt idx="625">
                  <c:v>41152.0</c:v>
                </c:pt>
                <c:pt idx="626">
                  <c:v>41156.0</c:v>
                </c:pt>
                <c:pt idx="627">
                  <c:v>41158.0</c:v>
                </c:pt>
                <c:pt idx="628">
                  <c:v>41159.0</c:v>
                </c:pt>
                <c:pt idx="629">
                  <c:v>41163.0</c:v>
                </c:pt>
                <c:pt idx="630">
                  <c:v>41164.0</c:v>
                </c:pt>
                <c:pt idx="631">
                  <c:v>41165.0</c:v>
                </c:pt>
                <c:pt idx="632">
                  <c:v>41169.0</c:v>
                </c:pt>
                <c:pt idx="633">
                  <c:v>41170.0</c:v>
                </c:pt>
                <c:pt idx="634">
                  <c:v>41173.0</c:v>
                </c:pt>
                <c:pt idx="635">
                  <c:v>41177.0</c:v>
                </c:pt>
                <c:pt idx="636">
                  <c:v>41178.0</c:v>
                </c:pt>
                <c:pt idx="637">
                  <c:v>41180.0</c:v>
                </c:pt>
                <c:pt idx="638">
                  <c:v>41183.0</c:v>
                </c:pt>
                <c:pt idx="639">
                  <c:v>41184.0</c:v>
                </c:pt>
                <c:pt idx="640">
                  <c:v>41185.0</c:v>
                </c:pt>
                <c:pt idx="641">
                  <c:v>41186.0</c:v>
                </c:pt>
                <c:pt idx="642">
                  <c:v>41187.0</c:v>
                </c:pt>
                <c:pt idx="643">
                  <c:v>41191.0</c:v>
                </c:pt>
                <c:pt idx="644">
                  <c:v>41192.0</c:v>
                </c:pt>
                <c:pt idx="645">
                  <c:v>41197.0</c:v>
                </c:pt>
                <c:pt idx="646">
                  <c:v>41198.0</c:v>
                </c:pt>
                <c:pt idx="647">
                  <c:v>41199.0</c:v>
                </c:pt>
                <c:pt idx="648">
                  <c:v>41200.0</c:v>
                </c:pt>
                <c:pt idx="649">
                  <c:v>41201.0</c:v>
                </c:pt>
                <c:pt idx="650">
                  <c:v>41204.0</c:v>
                </c:pt>
                <c:pt idx="651">
                  <c:v>41205.0</c:v>
                </c:pt>
                <c:pt idx="652">
                  <c:v>41206.0</c:v>
                </c:pt>
                <c:pt idx="653">
                  <c:v>41207.0</c:v>
                </c:pt>
                <c:pt idx="654">
                  <c:v>41208.0</c:v>
                </c:pt>
                <c:pt idx="655">
                  <c:v>41211.0</c:v>
                </c:pt>
                <c:pt idx="656">
                  <c:v>41213.0</c:v>
                </c:pt>
                <c:pt idx="657">
                  <c:v>41214.0</c:v>
                </c:pt>
                <c:pt idx="658">
                  <c:v>41215.0</c:v>
                </c:pt>
                <c:pt idx="659">
                  <c:v>41218.0</c:v>
                </c:pt>
                <c:pt idx="660">
                  <c:v>41219.0</c:v>
                </c:pt>
                <c:pt idx="661">
                  <c:v>41220.0</c:v>
                </c:pt>
                <c:pt idx="662">
                  <c:v>41222.0</c:v>
                </c:pt>
                <c:pt idx="663">
                  <c:v>41227.0</c:v>
                </c:pt>
                <c:pt idx="664">
                  <c:v>41228.0</c:v>
                </c:pt>
                <c:pt idx="665">
                  <c:v>41243.0</c:v>
                </c:pt>
                <c:pt idx="666">
                  <c:v>41246.0</c:v>
                </c:pt>
                <c:pt idx="667">
                  <c:v>41247.0</c:v>
                </c:pt>
                <c:pt idx="668">
                  <c:v>41248.0</c:v>
                </c:pt>
                <c:pt idx="669">
                  <c:v>41249.0</c:v>
                </c:pt>
                <c:pt idx="670">
                  <c:v>41250.0</c:v>
                </c:pt>
                <c:pt idx="671">
                  <c:v>41253.0</c:v>
                </c:pt>
                <c:pt idx="672">
                  <c:v>41254.0</c:v>
                </c:pt>
                <c:pt idx="673">
                  <c:v>41255.0</c:v>
                </c:pt>
                <c:pt idx="674">
                  <c:v>41256.0</c:v>
                </c:pt>
                <c:pt idx="675">
                  <c:v>41257.0</c:v>
                </c:pt>
                <c:pt idx="676">
                  <c:v>41260.0</c:v>
                </c:pt>
                <c:pt idx="677">
                  <c:v>41261.0</c:v>
                </c:pt>
                <c:pt idx="678">
                  <c:v>41262.0</c:v>
                </c:pt>
                <c:pt idx="679">
                  <c:v>41282.0</c:v>
                </c:pt>
                <c:pt idx="680">
                  <c:v>41283.0</c:v>
                </c:pt>
                <c:pt idx="681">
                  <c:v>41284.0</c:v>
                </c:pt>
                <c:pt idx="682">
                  <c:v>41285.0</c:v>
                </c:pt>
                <c:pt idx="683">
                  <c:v>41288.0</c:v>
                </c:pt>
                <c:pt idx="684">
                  <c:v>41289.0</c:v>
                </c:pt>
                <c:pt idx="685">
                  <c:v>41290.0</c:v>
                </c:pt>
                <c:pt idx="686">
                  <c:v>41291.0</c:v>
                </c:pt>
                <c:pt idx="687">
                  <c:v>41292.0</c:v>
                </c:pt>
                <c:pt idx="688">
                  <c:v>41296.0</c:v>
                </c:pt>
                <c:pt idx="689">
                  <c:v>41299.0</c:v>
                </c:pt>
                <c:pt idx="690">
                  <c:v>41305.0</c:v>
                </c:pt>
                <c:pt idx="691">
                  <c:v>41306.0</c:v>
                </c:pt>
                <c:pt idx="692">
                  <c:v>41309.0</c:v>
                </c:pt>
                <c:pt idx="693">
                  <c:v>41310.0</c:v>
                </c:pt>
                <c:pt idx="694">
                  <c:v>41311.0</c:v>
                </c:pt>
                <c:pt idx="695">
                  <c:v>41312.0</c:v>
                </c:pt>
                <c:pt idx="696">
                  <c:v>41313.0</c:v>
                </c:pt>
                <c:pt idx="697">
                  <c:v>41316.0</c:v>
                </c:pt>
                <c:pt idx="698">
                  <c:v>41317.0</c:v>
                </c:pt>
                <c:pt idx="699">
                  <c:v>41325.0</c:v>
                </c:pt>
                <c:pt idx="700">
                  <c:v>41326.0</c:v>
                </c:pt>
                <c:pt idx="701">
                  <c:v>41327.0</c:v>
                </c:pt>
                <c:pt idx="702">
                  <c:v>41330.0</c:v>
                </c:pt>
                <c:pt idx="703">
                  <c:v>41331.0</c:v>
                </c:pt>
                <c:pt idx="704">
                  <c:v>41332.0</c:v>
                </c:pt>
                <c:pt idx="705">
                  <c:v>41333.0</c:v>
                </c:pt>
                <c:pt idx="706">
                  <c:v>41334.0</c:v>
                </c:pt>
                <c:pt idx="707">
                  <c:v>41337.0</c:v>
                </c:pt>
                <c:pt idx="708">
                  <c:v>41338.0</c:v>
                </c:pt>
                <c:pt idx="709">
                  <c:v>41339.0</c:v>
                </c:pt>
                <c:pt idx="710">
                  <c:v>41340.0</c:v>
                </c:pt>
                <c:pt idx="711">
                  <c:v>41341.0</c:v>
                </c:pt>
                <c:pt idx="712">
                  <c:v>41344.0</c:v>
                </c:pt>
                <c:pt idx="713">
                  <c:v>41345.0</c:v>
                </c:pt>
                <c:pt idx="714">
                  <c:v>41346.0</c:v>
                </c:pt>
                <c:pt idx="715">
                  <c:v>41348.0</c:v>
                </c:pt>
                <c:pt idx="716">
                  <c:v>41351.0</c:v>
                </c:pt>
                <c:pt idx="717">
                  <c:v>41352.0</c:v>
                </c:pt>
                <c:pt idx="718">
                  <c:v>41353.0</c:v>
                </c:pt>
                <c:pt idx="719">
                  <c:v>41354.0</c:v>
                </c:pt>
                <c:pt idx="720">
                  <c:v>41355.0</c:v>
                </c:pt>
                <c:pt idx="721">
                  <c:v>41358.0</c:v>
                </c:pt>
                <c:pt idx="722">
                  <c:v>41359.0</c:v>
                </c:pt>
                <c:pt idx="723">
                  <c:v>41360.0</c:v>
                </c:pt>
                <c:pt idx="724">
                  <c:v>41361.0</c:v>
                </c:pt>
                <c:pt idx="725">
                  <c:v>41365.0</c:v>
                </c:pt>
                <c:pt idx="726">
                  <c:v>41366.0</c:v>
                </c:pt>
                <c:pt idx="727">
                  <c:v>41367.0</c:v>
                </c:pt>
                <c:pt idx="728">
                  <c:v>41368.0</c:v>
                </c:pt>
                <c:pt idx="729">
                  <c:v>41369.0</c:v>
                </c:pt>
                <c:pt idx="730">
                  <c:v>41372.0</c:v>
                </c:pt>
                <c:pt idx="731">
                  <c:v>41376.0</c:v>
                </c:pt>
                <c:pt idx="732">
                  <c:v>41381.0</c:v>
                </c:pt>
                <c:pt idx="733">
                  <c:v>41382.0</c:v>
                </c:pt>
                <c:pt idx="734">
                  <c:v>41383.0</c:v>
                </c:pt>
                <c:pt idx="735">
                  <c:v>41386.0</c:v>
                </c:pt>
                <c:pt idx="736">
                  <c:v>41387.0</c:v>
                </c:pt>
                <c:pt idx="737">
                  <c:v>41388.0</c:v>
                </c:pt>
                <c:pt idx="738">
                  <c:v>41389.0</c:v>
                </c:pt>
                <c:pt idx="739">
                  <c:v>41390.0</c:v>
                </c:pt>
                <c:pt idx="740">
                  <c:v>41394.0</c:v>
                </c:pt>
                <c:pt idx="741">
                  <c:v>41395.0</c:v>
                </c:pt>
                <c:pt idx="742">
                  <c:v>41396.0</c:v>
                </c:pt>
                <c:pt idx="743">
                  <c:v>41402.0</c:v>
                </c:pt>
                <c:pt idx="744">
                  <c:v>41403.0</c:v>
                </c:pt>
                <c:pt idx="745">
                  <c:v>41404.0</c:v>
                </c:pt>
                <c:pt idx="746">
                  <c:v>41407.0</c:v>
                </c:pt>
                <c:pt idx="747">
                  <c:v>41408.0</c:v>
                </c:pt>
                <c:pt idx="748">
                  <c:v>41409.0</c:v>
                </c:pt>
                <c:pt idx="749">
                  <c:v>41410.0</c:v>
                </c:pt>
                <c:pt idx="750">
                  <c:v>41411.0</c:v>
                </c:pt>
                <c:pt idx="751">
                  <c:v>41414.0</c:v>
                </c:pt>
                <c:pt idx="752">
                  <c:v>41415.0</c:v>
                </c:pt>
                <c:pt idx="753">
                  <c:v>41416.0</c:v>
                </c:pt>
                <c:pt idx="754">
                  <c:v>41418.0</c:v>
                </c:pt>
                <c:pt idx="755">
                  <c:v>41422.0</c:v>
                </c:pt>
                <c:pt idx="756">
                  <c:v>41423.0</c:v>
                </c:pt>
                <c:pt idx="757">
                  <c:v>41424.0</c:v>
                </c:pt>
                <c:pt idx="758">
                  <c:v>41425.0</c:v>
                </c:pt>
                <c:pt idx="759">
                  <c:v>41428.0</c:v>
                </c:pt>
                <c:pt idx="760">
                  <c:v>41429.0</c:v>
                </c:pt>
                <c:pt idx="761">
                  <c:v>41430.0</c:v>
                </c:pt>
                <c:pt idx="762">
                  <c:v>41431.0</c:v>
                </c:pt>
                <c:pt idx="763">
                  <c:v>41432.0</c:v>
                </c:pt>
                <c:pt idx="764">
                  <c:v>41443.0</c:v>
                </c:pt>
                <c:pt idx="765">
                  <c:v>41444.0</c:v>
                </c:pt>
                <c:pt idx="766">
                  <c:v>41449.0</c:v>
                </c:pt>
                <c:pt idx="767">
                  <c:v>41450.0</c:v>
                </c:pt>
                <c:pt idx="768">
                  <c:v>41451.0</c:v>
                </c:pt>
                <c:pt idx="769">
                  <c:v>41452.0</c:v>
                </c:pt>
                <c:pt idx="770">
                  <c:v>41453.0</c:v>
                </c:pt>
              </c:numCache>
            </c:numRef>
          </c:xVal>
          <c:yVal>
            <c:numRef>
              <c:f>'Rel Val PNLs'!$F$3:$F$773</c:f>
              <c:numCache>
                <c:formatCode>General</c:formatCode>
                <c:ptCount val="771"/>
                <c:pt idx="0">
                  <c:v>0.33214713105</c:v>
                </c:pt>
                <c:pt idx="1">
                  <c:v>0.500859703704</c:v>
                </c:pt>
                <c:pt idx="2">
                  <c:v>0.565810743848</c:v>
                </c:pt>
                <c:pt idx="3">
                  <c:v>-0.579871486816</c:v>
                </c:pt>
                <c:pt idx="4">
                  <c:v>-0.863345256145</c:v>
                </c:pt>
                <c:pt idx="5">
                  <c:v>-0.767525885105</c:v>
                </c:pt>
                <c:pt idx="6">
                  <c:v>0.13049026346</c:v>
                </c:pt>
                <c:pt idx="7">
                  <c:v>-0.0574632449636</c:v>
                </c:pt>
                <c:pt idx="8">
                  <c:v>-0.00093714563752</c:v>
                </c:pt>
                <c:pt idx="9">
                  <c:v>-0.335132678401</c:v>
                </c:pt>
                <c:pt idx="10">
                  <c:v>-0.377556742035</c:v>
                </c:pt>
                <c:pt idx="11">
                  <c:v>-1.20911681789</c:v>
                </c:pt>
                <c:pt idx="12">
                  <c:v>-1.0751585211</c:v>
                </c:pt>
                <c:pt idx="13">
                  <c:v>-1.01811331792</c:v>
                </c:pt>
                <c:pt idx="14">
                  <c:v>-0.840632998499</c:v>
                </c:pt>
                <c:pt idx="15">
                  <c:v>-0.666066976494</c:v>
                </c:pt>
                <c:pt idx="16">
                  <c:v>-0.115314204599</c:v>
                </c:pt>
                <c:pt idx="17">
                  <c:v>-0.0342900610944</c:v>
                </c:pt>
                <c:pt idx="18">
                  <c:v>2.2698804599</c:v>
                </c:pt>
                <c:pt idx="19">
                  <c:v>1.63952924155</c:v>
                </c:pt>
                <c:pt idx="20">
                  <c:v>2.87422442602</c:v>
                </c:pt>
                <c:pt idx="21">
                  <c:v>2.77020991963</c:v>
                </c:pt>
                <c:pt idx="22">
                  <c:v>4.069635678629999</c:v>
                </c:pt>
                <c:pt idx="23">
                  <c:v>5.46772288612</c:v>
                </c:pt>
                <c:pt idx="24">
                  <c:v>4.75126939405</c:v>
                </c:pt>
                <c:pt idx="25">
                  <c:v>5.37542415925</c:v>
                </c:pt>
                <c:pt idx="26">
                  <c:v>4.84654479168</c:v>
                </c:pt>
                <c:pt idx="27">
                  <c:v>6.07777350991</c:v>
                </c:pt>
                <c:pt idx="28">
                  <c:v>5.64821779671</c:v>
                </c:pt>
                <c:pt idx="29">
                  <c:v>5.24397542128</c:v>
                </c:pt>
                <c:pt idx="30">
                  <c:v>4.88115965054</c:v>
                </c:pt>
                <c:pt idx="31">
                  <c:v>5.58002103457</c:v>
                </c:pt>
                <c:pt idx="32">
                  <c:v>5.69180238817</c:v>
                </c:pt>
                <c:pt idx="33">
                  <c:v>5.090332828709999</c:v>
                </c:pt>
                <c:pt idx="34">
                  <c:v>5.50231342173</c:v>
                </c:pt>
                <c:pt idx="35">
                  <c:v>6.113929972599999</c:v>
                </c:pt>
                <c:pt idx="36">
                  <c:v>5.88671111631</c:v>
                </c:pt>
                <c:pt idx="37">
                  <c:v>5.815112063829999</c:v>
                </c:pt>
                <c:pt idx="38">
                  <c:v>6.74728964285</c:v>
                </c:pt>
                <c:pt idx="39">
                  <c:v>6.83112662733</c:v>
                </c:pt>
                <c:pt idx="40">
                  <c:v>7.385878370069999</c:v>
                </c:pt>
                <c:pt idx="41">
                  <c:v>6.17045468954</c:v>
                </c:pt>
                <c:pt idx="42">
                  <c:v>6.325387652929999</c:v>
                </c:pt>
                <c:pt idx="43">
                  <c:v>5.72010648207</c:v>
                </c:pt>
                <c:pt idx="44">
                  <c:v>5.74890682384</c:v>
                </c:pt>
                <c:pt idx="45">
                  <c:v>6.068810161389999</c:v>
                </c:pt>
                <c:pt idx="46">
                  <c:v>5.72566673574</c:v>
                </c:pt>
                <c:pt idx="47">
                  <c:v>5.54354838179</c:v>
                </c:pt>
                <c:pt idx="48">
                  <c:v>5.251009149</c:v>
                </c:pt>
                <c:pt idx="49">
                  <c:v>4.374445207519999</c:v>
                </c:pt>
                <c:pt idx="50">
                  <c:v>5.77263025361</c:v>
                </c:pt>
                <c:pt idx="51">
                  <c:v>6.44478329651</c:v>
                </c:pt>
                <c:pt idx="52">
                  <c:v>5.308714720079999</c:v>
                </c:pt>
                <c:pt idx="53">
                  <c:v>5.78305713884</c:v>
                </c:pt>
                <c:pt idx="54">
                  <c:v>5.40563527143</c:v>
                </c:pt>
                <c:pt idx="55">
                  <c:v>5.94585942233</c:v>
                </c:pt>
                <c:pt idx="56">
                  <c:v>6.51539521587</c:v>
                </c:pt>
                <c:pt idx="57">
                  <c:v>6.27766069598</c:v>
                </c:pt>
                <c:pt idx="58">
                  <c:v>5.97798805201</c:v>
                </c:pt>
                <c:pt idx="59">
                  <c:v>5.80463040887</c:v>
                </c:pt>
                <c:pt idx="60">
                  <c:v>5.544475924049999</c:v>
                </c:pt>
                <c:pt idx="61">
                  <c:v>5.608182959069999</c:v>
                </c:pt>
                <c:pt idx="62">
                  <c:v>5.70864585223</c:v>
                </c:pt>
                <c:pt idx="63">
                  <c:v>6.31166350801</c:v>
                </c:pt>
                <c:pt idx="64">
                  <c:v>6.74912163199</c:v>
                </c:pt>
                <c:pt idx="65">
                  <c:v>6.764710662969999</c:v>
                </c:pt>
                <c:pt idx="66">
                  <c:v>6.90051138146</c:v>
                </c:pt>
                <c:pt idx="67">
                  <c:v>6.80310372981</c:v>
                </c:pt>
                <c:pt idx="68">
                  <c:v>7.03282574331</c:v>
                </c:pt>
                <c:pt idx="69">
                  <c:v>7.94467588493</c:v>
                </c:pt>
                <c:pt idx="70">
                  <c:v>8.49879628596</c:v>
                </c:pt>
                <c:pt idx="71">
                  <c:v>8.64123729548</c:v>
                </c:pt>
                <c:pt idx="72">
                  <c:v>8.31060567796</c:v>
                </c:pt>
                <c:pt idx="73">
                  <c:v>8.06151940711</c:v>
                </c:pt>
                <c:pt idx="74">
                  <c:v>10.3178923574</c:v>
                </c:pt>
                <c:pt idx="75">
                  <c:v>11.0747186146</c:v>
                </c:pt>
                <c:pt idx="76">
                  <c:v>11.5794992192</c:v>
                </c:pt>
                <c:pt idx="77">
                  <c:v>11.4726097835</c:v>
                </c:pt>
                <c:pt idx="78">
                  <c:v>11.328954133</c:v>
                </c:pt>
                <c:pt idx="79">
                  <c:v>11.3810826384</c:v>
                </c:pt>
                <c:pt idx="80">
                  <c:v>11.2712846838</c:v>
                </c:pt>
                <c:pt idx="81">
                  <c:v>11.0921927195</c:v>
                </c:pt>
                <c:pt idx="82">
                  <c:v>11.6027612836</c:v>
                </c:pt>
                <c:pt idx="83">
                  <c:v>13.0371681745</c:v>
                </c:pt>
                <c:pt idx="84">
                  <c:v>13.8173269682</c:v>
                </c:pt>
                <c:pt idx="85">
                  <c:v>13.7957031016</c:v>
                </c:pt>
                <c:pt idx="86">
                  <c:v>15.5963386619</c:v>
                </c:pt>
                <c:pt idx="87">
                  <c:v>14.0042495719</c:v>
                </c:pt>
                <c:pt idx="88">
                  <c:v>9.74354624013</c:v>
                </c:pt>
                <c:pt idx="89">
                  <c:v>9.51354140811</c:v>
                </c:pt>
                <c:pt idx="90">
                  <c:v>8.66794489153</c:v>
                </c:pt>
                <c:pt idx="91">
                  <c:v>8.67625254471</c:v>
                </c:pt>
                <c:pt idx="92">
                  <c:v>8.091742057</c:v>
                </c:pt>
                <c:pt idx="93">
                  <c:v>22.4369525023</c:v>
                </c:pt>
                <c:pt idx="94">
                  <c:v>23.0365980667</c:v>
                </c:pt>
                <c:pt idx="95">
                  <c:v>23.42221073169999</c:v>
                </c:pt>
                <c:pt idx="96">
                  <c:v>24.1548796835</c:v>
                </c:pt>
                <c:pt idx="97">
                  <c:v>24.6260915087</c:v>
                </c:pt>
                <c:pt idx="98">
                  <c:v>24.9522869076</c:v>
                </c:pt>
                <c:pt idx="99">
                  <c:v>25.2315629187</c:v>
                </c:pt>
                <c:pt idx="100">
                  <c:v>25.0897726264</c:v>
                </c:pt>
                <c:pt idx="101">
                  <c:v>24.93539663149999</c:v>
                </c:pt>
                <c:pt idx="102">
                  <c:v>25.6573130837</c:v>
                </c:pt>
                <c:pt idx="103">
                  <c:v>24.2139494141</c:v>
                </c:pt>
                <c:pt idx="104">
                  <c:v>24.4521580212</c:v>
                </c:pt>
                <c:pt idx="105">
                  <c:v>25.6770398979</c:v>
                </c:pt>
                <c:pt idx="106">
                  <c:v>28.9541665373</c:v>
                </c:pt>
                <c:pt idx="107">
                  <c:v>28.44245357089999</c:v>
                </c:pt>
                <c:pt idx="108">
                  <c:v>29.356094535</c:v>
                </c:pt>
                <c:pt idx="109">
                  <c:v>29.7915970674</c:v>
                </c:pt>
                <c:pt idx="110">
                  <c:v>28.9846389237</c:v>
                </c:pt>
                <c:pt idx="111">
                  <c:v>28.6208267656</c:v>
                </c:pt>
                <c:pt idx="112">
                  <c:v>27.6981619162</c:v>
                </c:pt>
                <c:pt idx="113">
                  <c:v>26.9430459581</c:v>
                </c:pt>
                <c:pt idx="114">
                  <c:v>27.1724288093</c:v>
                </c:pt>
                <c:pt idx="115">
                  <c:v>26.6179763449</c:v>
                </c:pt>
                <c:pt idx="116">
                  <c:v>25.5918401048</c:v>
                </c:pt>
                <c:pt idx="117">
                  <c:v>25.5064852489</c:v>
                </c:pt>
                <c:pt idx="118">
                  <c:v>24.8525954701</c:v>
                </c:pt>
                <c:pt idx="119">
                  <c:v>25.46300255889999</c:v>
                </c:pt>
                <c:pt idx="120">
                  <c:v>26.0512879841</c:v>
                </c:pt>
                <c:pt idx="121">
                  <c:v>25.7704528374</c:v>
                </c:pt>
                <c:pt idx="122">
                  <c:v>27.0114130145</c:v>
                </c:pt>
                <c:pt idx="123">
                  <c:v>26.2873991829</c:v>
                </c:pt>
                <c:pt idx="124">
                  <c:v>24.7496861461</c:v>
                </c:pt>
                <c:pt idx="125">
                  <c:v>24.4760075037</c:v>
                </c:pt>
                <c:pt idx="126">
                  <c:v>24.2333456943</c:v>
                </c:pt>
                <c:pt idx="127">
                  <c:v>23.3666866449</c:v>
                </c:pt>
                <c:pt idx="128">
                  <c:v>22.3702490299</c:v>
                </c:pt>
                <c:pt idx="129">
                  <c:v>22.5301326253</c:v>
                </c:pt>
                <c:pt idx="130">
                  <c:v>22.2081598012</c:v>
                </c:pt>
                <c:pt idx="131">
                  <c:v>23.0564973057</c:v>
                </c:pt>
                <c:pt idx="132">
                  <c:v>22.2494812422</c:v>
                </c:pt>
                <c:pt idx="133">
                  <c:v>22.4534282108</c:v>
                </c:pt>
                <c:pt idx="134">
                  <c:v>21.90576027109999</c:v>
                </c:pt>
                <c:pt idx="135">
                  <c:v>24.3961739634</c:v>
                </c:pt>
                <c:pt idx="136">
                  <c:v>23.0090832016</c:v>
                </c:pt>
                <c:pt idx="137">
                  <c:v>25.3026982403</c:v>
                </c:pt>
                <c:pt idx="138">
                  <c:v>25.5461146545</c:v>
                </c:pt>
                <c:pt idx="139">
                  <c:v>25.716060215</c:v>
                </c:pt>
                <c:pt idx="140">
                  <c:v>25.8109089085</c:v>
                </c:pt>
                <c:pt idx="141">
                  <c:v>26.0025885903</c:v>
                </c:pt>
                <c:pt idx="142">
                  <c:v>26.5675614549</c:v>
                </c:pt>
                <c:pt idx="143">
                  <c:v>27.2469146367</c:v>
                </c:pt>
                <c:pt idx="144">
                  <c:v>28.4497040011</c:v>
                </c:pt>
                <c:pt idx="145">
                  <c:v>29.4851914348</c:v>
                </c:pt>
                <c:pt idx="146">
                  <c:v>30.7911033683</c:v>
                </c:pt>
                <c:pt idx="147">
                  <c:v>30.7955926198</c:v>
                </c:pt>
                <c:pt idx="148">
                  <c:v>30.9560637842</c:v>
                </c:pt>
                <c:pt idx="149">
                  <c:v>31.2213130457</c:v>
                </c:pt>
                <c:pt idx="150">
                  <c:v>30.9075161045</c:v>
                </c:pt>
                <c:pt idx="151">
                  <c:v>32.3311268648</c:v>
                </c:pt>
                <c:pt idx="152">
                  <c:v>31.4932674273</c:v>
                </c:pt>
                <c:pt idx="153">
                  <c:v>31.6044637652</c:v>
                </c:pt>
                <c:pt idx="154">
                  <c:v>31.0153038385</c:v>
                </c:pt>
                <c:pt idx="155">
                  <c:v>33.18078919929999</c:v>
                </c:pt>
                <c:pt idx="156">
                  <c:v>33.0513668221</c:v>
                </c:pt>
                <c:pt idx="157">
                  <c:v>32.6383411681</c:v>
                </c:pt>
                <c:pt idx="158">
                  <c:v>31.9131955204</c:v>
                </c:pt>
                <c:pt idx="159">
                  <c:v>31.1736147731</c:v>
                </c:pt>
                <c:pt idx="160">
                  <c:v>30.3281470655</c:v>
                </c:pt>
                <c:pt idx="161">
                  <c:v>30.304234632</c:v>
                </c:pt>
                <c:pt idx="162">
                  <c:v>30.5263254687</c:v>
                </c:pt>
                <c:pt idx="163">
                  <c:v>28.9766041695</c:v>
                </c:pt>
                <c:pt idx="164">
                  <c:v>28.4628004305</c:v>
                </c:pt>
                <c:pt idx="165">
                  <c:v>29.69863993109999</c:v>
                </c:pt>
                <c:pt idx="166">
                  <c:v>29.8120028993</c:v>
                </c:pt>
                <c:pt idx="167">
                  <c:v>30.8934777746</c:v>
                </c:pt>
                <c:pt idx="168">
                  <c:v>31.6271548443</c:v>
                </c:pt>
                <c:pt idx="169">
                  <c:v>31.4529090763</c:v>
                </c:pt>
                <c:pt idx="170">
                  <c:v>30.976879602</c:v>
                </c:pt>
                <c:pt idx="171">
                  <c:v>31.1414555417</c:v>
                </c:pt>
                <c:pt idx="172">
                  <c:v>31.2223279998</c:v>
                </c:pt>
                <c:pt idx="173">
                  <c:v>31.9898307429</c:v>
                </c:pt>
                <c:pt idx="174">
                  <c:v>33.4734910167</c:v>
                </c:pt>
                <c:pt idx="175">
                  <c:v>33.4910399424</c:v>
                </c:pt>
                <c:pt idx="176">
                  <c:v>34.1754426124</c:v>
                </c:pt>
                <c:pt idx="177">
                  <c:v>34.4812320789</c:v>
                </c:pt>
                <c:pt idx="178">
                  <c:v>34.6682287643</c:v>
                </c:pt>
                <c:pt idx="179">
                  <c:v>35.306166403</c:v>
                </c:pt>
                <c:pt idx="180">
                  <c:v>37.4461968581</c:v>
                </c:pt>
                <c:pt idx="181">
                  <c:v>38.7754579847</c:v>
                </c:pt>
                <c:pt idx="182">
                  <c:v>38.9994842496</c:v>
                </c:pt>
                <c:pt idx="183">
                  <c:v>39.7736606889</c:v>
                </c:pt>
                <c:pt idx="184">
                  <c:v>39.396840994</c:v>
                </c:pt>
                <c:pt idx="185">
                  <c:v>39.1363640147</c:v>
                </c:pt>
                <c:pt idx="186">
                  <c:v>39.2935805374</c:v>
                </c:pt>
                <c:pt idx="187">
                  <c:v>39.6529746684</c:v>
                </c:pt>
                <c:pt idx="188">
                  <c:v>40.0790973723</c:v>
                </c:pt>
                <c:pt idx="189">
                  <c:v>42.6026041317</c:v>
                </c:pt>
                <c:pt idx="190">
                  <c:v>43.5824337139</c:v>
                </c:pt>
                <c:pt idx="191">
                  <c:v>46.03702379</c:v>
                </c:pt>
                <c:pt idx="192">
                  <c:v>47.6261572922</c:v>
                </c:pt>
                <c:pt idx="193">
                  <c:v>51.0630617248</c:v>
                </c:pt>
                <c:pt idx="194">
                  <c:v>49.1794690429</c:v>
                </c:pt>
                <c:pt idx="195">
                  <c:v>53.4076148661</c:v>
                </c:pt>
                <c:pt idx="196">
                  <c:v>59.6284586649</c:v>
                </c:pt>
                <c:pt idx="197">
                  <c:v>59.0117354023</c:v>
                </c:pt>
                <c:pt idx="198">
                  <c:v>61.09196480169999</c:v>
                </c:pt>
                <c:pt idx="199">
                  <c:v>61.5922685561</c:v>
                </c:pt>
                <c:pt idx="200">
                  <c:v>61.38175556189999</c:v>
                </c:pt>
                <c:pt idx="201">
                  <c:v>61.102763085</c:v>
                </c:pt>
                <c:pt idx="202">
                  <c:v>60.934673139</c:v>
                </c:pt>
                <c:pt idx="203">
                  <c:v>60.98745347679999</c:v>
                </c:pt>
                <c:pt idx="204">
                  <c:v>60.65978956939999</c:v>
                </c:pt>
                <c:pt idx="205">
                  <c:v>60.4915718405</c:v>
                </c:pt>
                <c:pt idx="206">
                  <c:v>60.4647755143</c:v>
                </c:pt>
                <c:pt idx="207">
                  <c:v>60.628865307</c:v>
                </c:pt>
                <c:pt idx="208">
                  <c:v>61.41946356539999</c:v>
                </c:pt>
                <c:pt idx="209">
                  <c:v>61.39689965229999</c:v>
                </c:pt>
                <c:pt idx="210">
                  <c:v>62.0873639681</c:v>
                </c:pt>
                <c:pt idx="211">
                  <c:v>61.8964225482</c:v>
                </c:pt>
                <c:pt idx="212">
                  <c:v>62.44234143129999</c:v>
                </c:pt>
                <c:pt idx="213">
                  <c:v>62.5606218561</c:v>
                </c:pt>
                <c:pt idx="214">
                  <c:v>62.421255009</c:v>
                </c:pt>
                <c:pt idx="215">
                  <c:v>62.3788054981</c:v>
                </c:pt>
                <c:pt idx="216">
                  <c:v>62.2885244051</c:v>
                </c:pt>
                <c:pt idx="217">
                  <c:v>62.71143755479999</c:v>
                </c:pt>
                <c:pt idx="218">
                  <c:v>62.49166355599999</c:v>
                </c:pt>
                <c:pt idx="219">
                  <c:v>62.6787354152</c:v>
                </c:pt>
                <c:pt idx="220">
                  <c:v>62.4745008651</c:v>
                </c:pt>
                <c:pt idx="221">
                  <c:v>62.068178589</c:v>
                </c:pt>
                <c:pt idx="222">
                  <c:v>62.3407850395</c:v>
                </c:pt>
                <c:pt idx="223">
                  <c:v>62.3434722298</c:v>
                </c:pt>
                <c:pt idx="224">
                  <c:v>62.2389734805</c:v>
                </c:pt>
                <c:pt idx="225">
                  <c:v>60.170724233</c:v>
                </c:pt>
                <c:pt idx="226">
                  <c:v>59.2842206155</c:v>
                </c:pt>
                <c:pt idx="227">
                  <c:v>58.183900979</c:v>
                </c:pt>
                <c:pt idx="228">
                  <c:v>54.879285109</c:v>
                </c:pt>
                <c:pt idx="229">
                  <c:v>53.9080561454</c:v>
                </c:pt>
                <c:pt idx="230">
                  <c:v>54.2181191064</c:v>
                </c:pt>
                <c:pt idx="231">
                  <c:v>54.1891975945</c:v>
                </c:pt>
                <c:pt idx="232">
                  <c:v>54.1850871845</c:v>
                </c:pt>
                <c:pt idx="233">
                  <c:v>55.0185392515</c:v>
                </c:pt>
                <c:pt idx="234">
                  <c:v>55.6898920724</c:v>
                </c:pt>
                <c:pt idx="235">
                  <c:v>56.6072859684</c:v>
                </c:pt>
                <c:pt idx="236">
                  <c:v>53.5739697224</c:v>
                </c:pt>
                <c:pt idx="237">
                  <c:v>52.1740792106</c:v>
                </c:pt>
                <c:pt idx="238">
                  <c:v>51.9439106238</c:v>
                </c:pt>
                <c:pt idx="239">
                  <c:v>51.0243136272</c:v>
                </c:pt>
                <c:pt idx="240">
                  <c:v>48.2686282982</c:v>
                </c:pt>
                <c:pt idx="241">
                  <c:v>51.0966867371</c:v>
                </c:pt>
                <c:pt idx="242">
                  <c:v>51.3830569453</c:v>
                </c:pt>
                <c:pt idx="243">
                  <c:v>51.2205857813</c:v>
                </c:pt>
                <c:pt idx="244">
                  <c:v>51.8319073085</c:v>
                </c:pt>
                <c:pt idx="245">
                  <c:v>52.4573321487</c:v>
                </c:pt>
                <c:pt idx="246">
                  <c:v>52.7312592856</c:v>
                </c:pt>
                <c:pt idx="247">
                  <c:v>53.46846425029999</c:v>
                </c:pt>
                <c:pt idx="248">
                  <c:v>52.3227923862</c:v>
                </c:pt>
                <c:pt idx="249">
                  <c:v>49.6844962283</c:v>
                </c:pt>
                <c:pt idx="250">
                  <c:v>53.91766854279999</c:v>
                </c:pt>
                <c:pt idx="251">
                  <c:v>53.38071945229999</c:v>
                </c:pt>
                <c:pt idx="252">
                  <c:v>50.1994944541</c:v>
                </c:pt>
                <c:pt idx="253">
                  <c:v>48.40746248249999</c:v>
                </c:pt>
                <c:pt idx="254">
                  <c:v>44.9539394303</c:v>
                </c:pt>
                <c:pt idx="255">
                  <c:v>44.6801777145</c:v>
                </c:pt>
                <c:pt idx="256">
                  <c:v>44.3129391192</c:v>
                </c:pt>
                <c:pt idx="257">
                  <c:v>43.86180308239999</c:v>
                </c:pt>
                <c:pt idx="258">
                  <c:v>42.2165494263</c:v>
                </c:pt>
                <c:pt idx="259">
                  <c:v>40.2663652524</c:v>
                </c:pt>
                <c:pt idx="260">
                  <c:v>41.6425984612</c:v>
                </c:pt>
                <c:pt idx="261">
                  <c:v>42.0487609694</c:v>
                </c:pt>
                <c:pt idx="262">
                  <c:v>40.5694199612</c:v>
                </c:pt>
                <c:pt idx="263">
                  <c:v>38.8387953651</c:v>
                </c:pt>
                <c:pt idx="264">
                  <c:v>36.6566663353</c:v>
                </c:pt>
                <c:pt idx="265">
                  <c:v>36.2582137735</c:v>
                </c:pt>
                <c:pt idx="266">
                  <c:v>37.88246766969998</c:v>
                </c:pt>
                <c:pt idx="267">
                  <c:v>38.35698947099998</c:v>
                </c:pt>
                <c:pt idx="268">
                  <c:v>37.85526763129999</c:v>
                </c:pt>
                <c:pt idx="269">
                  <c:v>40.8489846401</c:v>
                </c:pt>
                <c:pt idx="270">
                  <c:v>39.7880521662</c:v>
                </c:pt>
                <c:pt idx="271">
                  <c:v>37.736539545</c:v>
                </c:pt>
                <c:pt idx="272">
                  <c:v>35.78915753</c:v>
                </c:pt>
                <c:pt idx="273">
                  <c:v>34.0986549735</c:v>
                </c:pt>
                <c:pt idx="274">
                  <c:v>33.0211682797</c:v>
                </c:pt>
                <c:pt idx="275">
                  <c:v>31.5563251596</c:v>
                </c:pt>
                <c:pt idx="276">
                  <c:v>30.0926304425</c:v>
                </c:pt>
                <c:pt idx="277">
                  <c:v>29.7408799832</c:v>
                </c:pt>
                <c:pt idx="278">
                  <c:v>29.2911604202</c:v>
                </c:pt>
                <c:pt idx="279">
                  <c:v>31.3498801365</c:v>
                </c:pt>
                <c:pt idx="280">
                  <c:v>31.4972634449</c:v>
                </c:pt>
                <c:pt idx="281">
                  <c:v>32.009349289</c:v>
                </c:pt>
                <c:pt idx="282">
                  <c:v>33.5363826742</c:v>
                </c:pt>
                <c:pt idx="283">
                  <c:v>35.0378760418</c:v>
                </c:pt>
                <c:pt idx="284">
                  <c:v>33.4912086636</c:v>
                </c:pt>
                <c:pt idx="285">
                  <c:v>33.8931428973</c:v>
                </c:pt>
                <c:pt idx="286">
                  <c:v>33.31944166549999</c:v>
                </c:pt>
                <c:pt idx="287">
                  <c:v>32.0080454803</c:v>
                </c:pt>
                <c:pt idx="288">
                  <c:v>31.70574405449999</c:v>
                </c:pt>
                <c:pt idx="289">
                  <c:v>31.7780627936</c:v>
                </c:pt>
                <c:pt idx="290">
                  <c:v>32.5286843456</c:v>
                </c:pt>
                <c:pt idx="291">
                  <c:v>31.2288504645</c:v>
                </c:pt>
                <c:pt idx="292">
                  <c:v>31.6927975253</c:v>
                </c:pt>
                <c:pt idx="293">
                  <c:v>30.1636098591</c:v>
                </c:pt>
                <c:pt idx="294">
                  <c:v>28.1567758979</c:v>
                </c:pt>
                <c:pt idx="295">
                  <c:v>26.828017013</c:v>
                </c:pt>
                <c:pt idx="296">
                  <c:v>26.5288117461</c:v>
                </c:pt>
                <c:pt idx="297">
                  <c:v>25.4872068193</c:v>
                </c:pt>
                <c:pt idx="298">
                  <c:v>25.4501364776</c:v>
                </c:pt>
                <c:pt idx="299">
                  <c:v>24.5465645175</c:v>
                </c:pt>
                <c:pt idx="300">
                  <c:v>23.2128585063</c:v>
                </c:pt>
                <c:pt idx="301">
                  <c:v>25.1252795471</c:v>
                </c:pt>
                <c:pt idx="302">
                  <c:v>24.4224242934</c:v>
                </c:pt>
                <c:pt idx="303">
                  <c:v>24.8190067246</c:v>
                </c:pt>
                <c:pt idx="304">
                  <c:v>24.7263112851</c:v>
                </c:pt>
                <c:pt idx="305">
                  <c:v>24.4604087581</c:v>
                </c:pt>
                <c:pt idx="306">
                  <c:v>23.96878269119999</c:v>
                </c:pt>
                <c:pt idx="307">
                  <c:v>24.7435540646</c:v>
                </c:pt>
                <c:pt idx="308">
                  <c:v>25.1186637947</c:v>
                </c:pt>
                <c:pt idx="309">
                  <c:v>26.0907036951</c:v>
                </c:pt>
                <c:pt idx="310">
                  <c:v>26.7275632607</c:v>
                </c:pt>
                <c:pt idx="311">
                  <c:v>26.2740388848</c:v>
                </c:pt>
                <c:pt idx="312">
                  <c:v>26.347157065</c:v>
                </c:pt>
                <c:pt idx="313">
                  <c:v>25.5645961548</c:v>
                </c:pt>
                <c:pt idx="314">
                  <c:v>25.1368609065</c:v>
                </c:pt>
                <c:pt idx="315">
                  <c:v>25.3322858624</c:v>
                </c:pt>
                <c:pt idx="316">
                  <c:v>25.48629922969999</c:v>
                </c:pt>
                <c:pt idx="317">
                  <c:v>25.1345655877</c:v>
                </c:pt>
                <c:pt idx="318">
                  <c:v>25.8266315218</c:v>
                </c:pt>
                <c:pt idx="319">
                  <c:v>26.0613433454</c:v>
                </c:pt>
                <c:pt idx="320">
                  <c:v>27.4378548453</c:v>
                </c:pt>
                <c:pt idx="321">
                  <c:v>27.5690353767</c:v>
                </c:pt>
                <c:pt idx="322">
                  <c:v>27.4735200933</c:v>
                </c:pt>
                <c:pt idx="323">
                  <c:v>27.8052959099</c:v>
                </c:pt>
                <c:pt idx="324">
                  <c:v>27.8429843747</c:v>
                </c:pt>
                <c:pt idx="325">
                  <c:v>27.78324355189999</c:v>
                </c:pt>
                <c:pt idx="326">
                  <c:v>28.3043371203</c:v>
                </c:pt>
                <c:pt idx="327">
                  <c:v>28.5719267912</c:v>
                </c:pt>
                <c:pt idx="328">
                  <c:v>28.5707439053</c:v>
                </c:pt>
                <c:pt idx="329">
                  <c:v>28.0338615616</c:v>
                </c:pt>
                <c:pt idx="330">
                  <c:v>27.4917538558</c:v>
                </c:pt>
                <c:pt idx="331">
                  <c:v>27.1712777183</c:v>
                </c:pt>
                <c:pt idx="332">
                  <c:v>26.54842233299999</c:v>
                </c:pt>
                <c:pt idx="333">
                  <c:v>27.5206664442</c:v>
                </c:pt>
                <c:pt idx="334">
                  <c:v>27.685473145</c:v>
                </c:pt>
                <c:pt idx="335">
                  <c:v>27.7336344892</c:v>
                </c:pt>
                <c:pt idx="336">
                  <c:v>29.1610633284</c:v>
                </c:pt>
                <c:pt idx="337">
                  <c:v>29.1864772814</c:v>
                </c:pt>
                <c:pt idx="338">
                  <c:v>29.0929383803</c:v>
                </c:pt>
                <c:pt idx="339">
                  <c:v>29.0711846027</c:v>
                </c:pt>
                <c:pt idx="340">
                  <c:v>28.8260274688</c:v>
                </c:pt>
                <c:pt idx="341">
                  <c:v>28.5729327801</c:v>
                </c:pt>
                <c:pt idx="342">
                  <c:v>28.337739624</c:v>
                </c:pt>
                <c:pt idx="343">
                  <c:v>28.4087077639</c:v>
                </c:pt>
                <c:pt idx="344">
                  <c:v>28.1346576929</c:v>
                </c:pt>
                <c:pt idx="345">
                  <c:v>27.5266600484</c:v>
                </c:pt>
                <c:pt idx="346">
                  <c:v>27.6569258313</c:v>
                </c:pt>
                <c:pt idx="347">
                  <c:v>27.6178638876</c:v>
                </c:pt>
                <c:pt idx="348">
                  <c:v>27.6384503771</c:v>
                </c:pt>
                <c:pt idx="349">
                  <c:v>27.7520393448</c:v>
                </c:pt>
                <c:pt idx="350">
                  <c:v>27.6852392084</c:v>
                </c:pt>
                <c:pt idx="351">
                  <c:v>27.8211062006</c:v>
                </c:pt>
                <c:pt idx="352">
                  <c:v>28.39554750229999</c:v>
                </c:pt>
                <c:pt idx="353">
                  <c:v>28.3260257554</c:v>
                </c:pt>
                <c:pt idx="354">
                  <c:v>28.6035997542</c:v>
                </c:pt>
                <c:pt idx="355">
                  <c:v>28.382804261</c:v>
                </c:pt>
                <c:pt idx="356">
                  <c:v>28.415456005</c:v>
                </c:pt>
                <c:pt idx="357">
                  <c:v>30.1424198642</c:v>
                </c:pt>
                <c:pt idx="358">
                  <c:v>30.1361701789</c:v>
                </c:pt>
                <c:pt idx="359">
                  <c:v>30.3073805556</c:v>
                </c:pt>
                <c:pt idx="360">
                  <c:v>30.4588689793</c:v>
                </c:pt>
                <c:pt idx="361">
                  <c:v>30.6555857404</c:v>
                </c:pt>
                <c:pt idx="362">
                  <c:v>30.3952095428</c:v>
                </c:pt>
                <c:pt idx="363">
                  <c:v>31.2531018055</c:v>
                </c:pt>
                <c:pt idx="364">
                  <c:v>31.7013875435</c:v>
                </c:pt>
                <c:pt idx="365">
                  <c:v>31.5100694547</c:v>
                </c:pt>
                <c:pt idx="366">
                  <c:v>32.1125226642</c:v>
                </c:pt>
                <c:pt idx="367">
                  <c:v>32.4066924425</c:v>
                </c:pt>
                <c:pt idx="368">
                  <c:v>32.1415475006</c:v>
                </c:pt>
                <c:pt idx="369">
                  <c:v>32.2918657713</c:v>
                </c:pt>
                <c:pt idx="370">
                  <c:v>32.4383234314</c:v>
                </c:pt>
                <c:pt idx="371">
                  <c:v>33.4022018305</c:v>
                </c:pt>
                <c:pt idx="372">
                  <c:v>33.9351905567</c:v>
                </c:pt>
                <c:pt idx="373">
                  <c:v>34.6969623596</c:v>
                </c:pt>
                <c:pt idx="374">
                  <c:v>35.1081213326</c:v>
                </c:pt>
                <c:pt idx="375">
                  <c:v>35.3272785235</c:v>
                </c:pt>
                <c:pt idx="376">
                  <c:v>35.3173106879</c:v>
                </c:pt>
                <c:pt idx="377">
                  <c:v>35.0145323232</c:v>
                </c:pt>
                <c:pt idx="378">
                  <c:v>34.9203810392</c:v>
                </c:pt>
                <c:pt idx="379">
                  <c:v>34.4212756298</c:v>
                </c:pt>
                <c:pt idx="380">
                  <c:v>34.5657466675</c:v>
                </c:pt>
                <c:pt idx="381">
                  <c:v>34.6847430316</c:v>
                </c:pt>
                <c:pt idx="382">
                  <c:v>35.00862744169999</c:v>
                </c:pt>
                <c:pt idx="383">
                  <c:v>34.9594961491</c:v>
                </c:pt>
                <c:pt idx="384">
                  <c:v>35.3665930816</c:v>
                </c:pt>
                <c:pt idx="385">
                  <c:v>36.0799602545</c:v>
                </c:pt>
                <c:pt idx="386">
                  <c:v>35.7454270883</c:v>
                </c:pt>
                <c:pt idx="387">
                  <c:v>35.8408363479</c:v>
                </c:pt>
                <c:pt idx="388">
                  <c:v>35.1766752892</c:v>
                </c:pt>
                <c:pt idx="389">
                  <c:v>35.4579166566</c:v>
                </c:pt>
                <c:pt idx="390">
                  <c:v>35.81267725999999</c:v>
                </c:pt>
                <c:pt idx="391">
                  <c:v>35.9031088056</c:v>
                </c:pt>
                <c:pt idx="392">
                  <c:v>36.1030322095</c:v>
                </c:pt>
                <c:pt idx="393">
                  <c:v>36.229238412</c:v>
                </c:pt>
                <c:pt idx="394">
                  <c:v>36.0307683464</c:v>
                </c:pt>
                <c:pt idx="395">
                  <c:v>35.9507459812</c:v>
                </c:pt>
                <c:pt idx="396">
                  <c:v>32.5269193293</c:v>
                </c:pt>
                <c:pt idx="397">
                  <c:v>32.31036318749999</c:v>
                </c:pt>
                <c:pt idx="398">
                  <c:v>31.7385792897</c:v>
                </c:pt>
                <c:pt idx="399">
                  <c:v>32.9581491061</c:v>
                </c:pt>
                <c:pt idx="400">
                  <c:v>33.2721661509</c:v>
                </c:pt>
                <c:pt idx="401">
                  <c:v>33.5794571331</c:v>
                </c:pt>
                <c:pt idx="402">
                  <c:v>31.6920879213</c:v>
                </c:pt>
                <c:pt idx="403">
                  <c:v>31.9239322135</c:v>
                </c:pt>
                <c:pt idx="404">
                  <c:v>32.8969428833</c:v>
                </c:pt>
                <c:pt idx="405">
                  <c:v>33.0335175257</c:v>
                </c:pt>
                <c:pt idx="406">
                  <c:v>33.3951526503</c:v>
                </c:pt>
                <c:pt idx="407">
                  <c:v>33.393149273</c:v>
                </c:pt>
                <c:pt idx="408">
                  <c:v>33.3411136028</c:v>
                </c:pt>
                <c:pt idx="409">
                  <c:v>33.3774103804</c:v>
                </c:pt>
                <c:pt idx="410">
                  <c:v>34.3289564586</c:v>
                </c:pt>
                <c:pt idx="411">
                  <c:v>34.6735296252</c:v>
                </c:pt>
                <c:pt idx="412">
                  <c:v>35.01768385</c:v>
                </c:pt>
                <c:pt idx="413">
                  <c:v>35.1296674455</c:v>
                </c:pt>
                <c:pt idx="414">
                  <c:v>35.2838565936</c:v>
                </c:pt>
                <c:pt idx="415">
                  <c:v>35.3799788223</c:v>
                </c:pt>
                <c:pt idx="416">
                  <c:v>35.48146698259999</c:v>
                </c:pt>
                <c:pt idx="417">
                  <c:v>35.7271130086</c:v>
                </c:pt>
                <c:pt idx="418">
                  <c:v>35.7343172958</c:v>
                </c:pt>
                <c:pt idx="419">
                  <c:v>35.8832099124</c:v>
                </c:pt>
                <c:pt idx="420">
                  <c:v>36.0662237391</c:v>
                </c:pt>
                <c:pt idx="421">
                  <c:v>36.4339556722</c:v>
                </c:pt>
                <c:pt idx="422">
                  <c:v>37.6237542317</c:v>
                </c:pt>
                <c:pt idx="423">
                  <c:v>38.2583990254</c:v>
                </c:pt>
                <c:pt idx="424">
                  <c:v>38.4239867184</c:v>
                </c:pt>
                <c:pt idx="425">
                  <c:v>38.6574226248</c:v>
                </c:pt>
                <c:pt idx="426">
                  <c:v>38.6503907097</c:v>
                </c:pt>
                <c:pt idx="427">
                  <c:v>38.8813702284</c:v>
                </c:pt>
                <c:pt idx="428">
                  <c:v>38.9288031759</c:v>
                </c:pt>
                <c:pt idx="429">
                  <c:v>38.9954636147</c:v>
                </c:pt>
                <c:pt idx="430">
                  <c:v>38.9899549769</c:v>
                </c:pt>
                <c:pt idx="431">
                  <c:v>38.7965847569</c:v>
                </c:pt>
                <c:pt idx="432">
                  <c:v>38.9307448103</c:v>
                </c:pt>
                <c:pt idx="433">
                  <c:v>38.854793048</c:v>
                </c:pt>
                <c:pt idx="434">
                  <c:v>39.1480174475</c:v>
                </c:pt>
                <c:pt idx="435">
                  <c:v>39.0746757904</c:v>
                </c:pt>
                <c:pt idx="436">
                  <c:v>40.1256030052</c:v>
                </c:pt>
                <c:pt idx="437">
                  <c:v>40.0317731111</c:v>
                </c:pt>
                <c:pt idx="438">
                  <c:v>39.6181595815</c:v>
                </c:pt>
                <c:pt idx="439">
                  <c:v>39.8686228227</c:v>
                </c:pt>
                <c:pt idx="440">
                  <c:v>40.4237373968</c:v>
                </c:pt>
                <c:pt idx="441">
                  <c:v>40.6347380418</c:v>
                </c:pt>
                <c:pt idx="442">
                  <c:v>41.0624880522</c:v>
                </c:pt>
                <c:pt idx="443">
                  <c:v>41.3974839081</c:v>
                </c:pt>
                <c:pt idx="444">
                  <c:v>41.509257647</c:v>
                </c:pt>
                <c:pt idx="445">
                  <c:v>41.64084019169999</c:v>
                </c:pt>
                <c:pt idx="446">
                  <c:v>41.5761250408</c:v>
                </c:pt>
                <c:pt idx="447">
                  <c:v>41.7070200386</c:v>
                </c:pt>
                <c:pt idx="448">
                  <c:v>41.743357049</c:v>
                </c:pt>
                <c:pt idx="449">
                  <c:v>41.8571402208</c:v>
                </c:pt>
                <c:pt idx="450">
                  <c:v>41.84747110589999</c:v>
                </c:pt>
                <c:pt idx="451">
                  <c:v>41.8361967984</c:v>
                </c:pt>
                <c:pt idx="452">
                  <c:v>41.8991344362</c:v>
                </c:pt>
                <c:pt idx="453">
                  <c:v>41.8385781177</c:v>
                </c:pt>
                <c:pt idx="454">
                  <c:v>41.98081969739999</c:v>
                </c:pt>
                <c:pt idx="455">
                  <c:v>42.8750815945</c:v>
                </c:pt>
                <c:pt idx="456">
                  <c:v>42.5807506906</c:v>
                </c:pt>
                <c:pt idx="457">
                  <c:v>43.1812385354</c:v>
                </c:pt>
                <c:pt idx="458">
                  <c:v>43.7296404053</c:v>
                </c:pt>
                <c:pt idx="459">
                  <c:v>44.54137706959999</c:v>
                </c:pt>
                <c:pt idx="460">
                  <c:v>44.6318344884</c:v>
                </c:pt>
                <c:pt idx="461">
                  <c:v>45.2848297666</c:v>
                </c:pt>
                <c:pt idx="462">
                  <c:v>45.2256194125</c:v>
                </c:pt>
                <c:pt idx="463">
                  <c:v>45.2655026466</c:v>
                </c:pt>
                <c:pt idx="464">
                  <c:v>45.4383669317</c:v>
                </c:pt>
                <c:pt idx="465">
                  <c:v>46.8543186054</c:v>
                </c:pt>
                <c:pt idx="466">
                  <c:v>46.7310864236</c:v>
                </c:pt>
                <c:pt idx="467">
                  <c:v>46.8243122765</c:v>
                </c:pt>
                <c:pt idx="468">
                  <c:v>46.9427687603</c:v>
                </c:pt>
                <c:pt idx="469">
                  <c:v>46.67728399169999</c:v>
                </c:pt>
                <c:pt idx="470">
                  <c:v>46.4973572515</c:v>
                </c:pt>
                <c:pt idx="471">
                  <c:v>47.244203091</c:v>
                </c:pt>
                <c:pt idx="472">
                  <c:v>47.4865064926</c:v>
                </c:pt>
                <c:pt idx="473">
                  <c:v>47.7783261484</c:v>
                </c:pt>
                <c:pt idx="474">
                  <c:v>47.8955994982</c:v>
                </c:pt>
                <c:pt idx="475">
                  <c:v>47.9881688019</c:v>
                </c:pt>
                <c:pt idx="476">
                  <c:v>47.9913812115</c:v>
                </c:pt>
                <c:pt idx="477">
                  <c:v>48.3903924719</c:v>
                </c:pt>
                <c:pt idx="478">
                  <c:v>48.3631129378</c:v>
                </c:pt>
                <c:pt idx="479">
                  <c:v>48.4857248476</c:v>
                </c:pt>
                <c:pt idx="480">
                  <c:v>48.3789666276</c:v>
                </c:pt>
                <c:pt idx="481">
                  <c:v>48.064962774</c:v>
                </c:pt>
                <c:pt idx="482">
                  <c:v>46.9153323624</c:v>
                </c:pt>
                <c:pt idx="483">
                  <c:v>48.3537219131</c:v>
                </c:pt>
                <c:pt idx="484">
                  <c:v>48.770267393</c:v>
                </c:pt>
                <c:pt idx="485">
                  <c:v>48.6705155059</c:v>
                </c:pt>
                <c:pt idx="486">
                  <c:v>48.6456135983</c:v>
                </c:pt>
                <c:pt idx="487">
                  <c:v>48.85202508739999</c:v>
                </c:pt>
                <c:pt idx="488">
                  <c:v>49.1479097758</c:v>
                </c:pt>
                <c:pt idx="489">
                  <c:v>48.8623363236</c:v>
                </c:pt>
                <c:pt idx="490">
                  <c:v>49.3033591001</c:v>
                </c:pt>
                <c:pt idx="491">
                  <c:v>48.91360127959999</c:v>
                </c:pt>
                <c:pt idx="492">
                  <c:v>49.1060992196</c:v>
                </c:pt>
                <c:pt idx="493">
                  <c:v>49.342704011</c:v>
                </c:pt>
                <c:pt idx="494">
                  <c:v>49.5097268996</c:v>
                </c:pt>
                <c:pt idx="495">
                  <c:v>50.0742450478</c:v>
                </c:pt>
                <c:pt idx="496">
                  <c:v>50.1965468877</c:v>
                </c:pt>
                <c:pt idx="497">
                  <c:v>50.7992699755</c:v>
                </c:pt>
                <c:pt idx="498">
                  <c:v>52.5535184445</c:v>
                </c:pt>
                <c:pt idx="499">
                  <c:v>52.6393381827</c:v>
                </c:pt>
                <c:pt idx="500">
                  <c:v>52.8036165956</c:v>
                </c:pt>
                <c:pt idx="501">
                  <c:v>52.9679944102</c:v>
                </c:pt>
                <c:pt idx="502">
                  <c:v>53.1194943026</c:v>
                </c:pt>
                <c:pt idx="503">
                  <c:v>53.1475351844</c:v>
                </c:pt>
                <c:pt idx="504">
                  <c:v>53.1965478218</c:v>
                </c:pt>
                <c:pt idx="505">
                  <c:v>53.4621506435</c:v>
                </c:pt>
                <c:pt idx="506">
                  <c:v>53.6488038378</c:v>
                </c:pt>
                <c:pt idx="507">
                  <c:v>53.594441889</c:v>
                </c:pt>
                <c:pt idx="508">
                  <c:v>53.4909177231</c:v>
                </c:pt>
                <c:pt idx="509">
                  <c:v>53.5133069683</c:v>
                </c:pt>
                <c:pt idx="510">
                  <c:v>53.4980543796</c:v>
                </c:pt>
                <c:pt idx="511">
                  <c:v>53.6109254333</c:v>
                </c:pt>
                <c:pt idx="512">
                  <c:v>53.4370498963</c:v>
                </c:pt>
                <c:pt idx="513">
                  <c:v>53.5776857825</c:v>
                </c:pt>
                <c:pt idx="514">
                  <c:v>53.915555785</c:v>
                </c:pt>
                <c:pt idx="515">
                  <c:v>54.2664165633</c:v>
                </c:pt>
                <c:pt idx="516">
                  <c:v>54.1716488327</c:v>
                </c:pt>
                <c:pt idx="517">
                  <c:v>54.3226479758</c:v>
                </c:pt>
                <c:pt idx="518">
                  <c:v>54.53438508529999</c:v>
                </c:pt>
                <c:pt idx="519">
                  <c:v>54.1858842006</c:v>
                </c:pt>
                <c:pt idx="520">
                  <c:v>54.6637654466</c:v>
                </c:pt>
                <c:pt idx="521">
                  <c:v>54.0397226989</c:v>
                </c:pt>
                <c:pt idx="522">
                  <c:v>52.8329559152</c:v>
                </c:pt>
                <c:pt idx="523">
                  <c:v>52.7027765777</c:v>
                </c:pt>
                <c:pt idx="524">
                  <c:v>53.1080233086</c:v>
                </c:pt>
                <c:pt idx="525">
                  <c:v>54.2837770212</c:v>
                </c:pt>
                <c:pt idx="526">
                  <c:v>54.1930610424</c:v>
                </c:pt>
                <c:pt idx="527">
                  <c:v>54.3408300804</c:v>
                </c:pt>
                <c:pt idx="528">
                  <c:v>54.921147136</c:v>
                </c:pt>
                <c:pt idx="529">
                  <c:v>55.2090272258</c:v>
                </c:pt>
                <c:pt idx="530">
                  <c:v>55.1205922232</c:v>
                </c:pt>
                <c:pt idx="531">
                  <c:v>55.0013091323</c:v>
                </c:pt>
                <c:pt idx="532">
                  <c:v>55.1004137343</c:v>
                </c:pt>
                <c:pt idx="533">
                  <c:v>55.5015578826</c:v>
                </c:pt>
                <c:pt idx="534">
                  <c:v>55.41766650729998</c:v>
                </c:pt>
                <c:pt idx="535">
                  <c:v>55.937675007</c:v>
                </c:pt>
                <c:pt idx="536">
                  <c:v>56.320860728</c:v>
                </c:pt>
                <c:pt idx="537">
                  <c:v>56.8426019568</c:v>
                </c:pt>
                <c:pt idx="538">
                  <c:v>57.2240081944</c:v>
                </c:pt>
                <c:pt idx="539">
                  <c:v>57.5933367365</c:v>
                </c:pt>
                <c:pt idx="540">
                  <c:v>57.236604512</c:v>
                </c:pt>
                <c:pt idx="541">
                  <c:v>56.9473989868</c:v>
                </c:pt>
                <c:pt idx="542">
                  <c:v>56.873958335</c:v>
                </c:pt>
                <c:pt idx="543">
                  <c:v>57.0754028542</c:v>
                </c:pt>
                <c:pt idx="544">
                  <c:v>57.2006307969</c:v>
                </c:pt>
                <c:pt idx="545">
                  <c:v>57.34448882469999</c:v>
                </c:pt>
                <c:pt idx="546">
                  <c:v>57.00148192189999</c:v>
                </c:pt>
                <c:pt idx="547">
                  <c:v>56.9976857087</c:v>
                </c:pt>
                <c:pt idx="548">
                  <c:v>57.1073112667</c:v>
                </c:pt>
                <c:pt idx="549">
                  <c:v>57.08348483739999</c:v>
                </c:pt>
                <c:pt idx="550">
                  <c:v>57.3727386623</c:v>
                </c:pt>
                <c:pt idx="551">
                  <c:v>57.2692895104</c:v>
                </c:pt>
                <c:pt idx="552">
                  <c:v>57.2109124646</c:v>
                </c:pt>
                <c:pt idx="553">
                  <c:v>57.2117679373</c:v>
                </c:pt>
                <c:pt idx="554">
                  <c:v>57.65567649129999</c:v>
                </c:pt>
                <c:pt idx="555">
                  <c:v>57.8237768059</c:v>
                </c:pt>
                <c:pt idx="556">
                  <c:v>57.7958256272</c:v>
                </c:pt>
                <c:pt idx="557">
                  <c:v>57.86935957</c:v>
                </c:pt>
                <c:pt idx="558">
                  <c:v>58.18744319559999</c:v>
                </c:pt>
                <c:pt idx="559">
                  <c:v>58.13186348539999</c:v>
                </c:pt>
                <c:pt idx="560">
                  <c:v>58.3827938161</c:v>
                </c:pt>
                <c:pt idx="561">
                  <c:v>58.5562033668</c:v>
                </c:pt>
                <c:pt idx="562">
                  <c:v>58.9454783159</c:v>
                </c:pt>
                <c:pt idx="563">
                  <c:v>58.9463013929</c:v>
                </c:pt>
                <c:pt idx="564">
                  <c:v>59.4011211365</c:v>
                </c:pt>
                <c:pt idx="565">
                  <c:v>59.3187838178</c:v>
                </c:pt>
                <c:pt idx="566">
                  <c:v>59.38952876929999</c:v>
                </c:pt>
                <c:pt idx="567">
                  <c:v>58.94986136379999</c:v>
                </c:pt>
                <c:pt idx="568">
                  <c:v>59.3637209416</c:v>
                </c:pt>
                <c:pt idx="569">
                  <c:v>61.3726338786</c:v>
                </c:pt>
                <c:pt idx="570">
                  <c:v>61.2482641168</c:v>
                </c:pt>
                <c:pt idx="571">
                  <c:v>61.5772689795</c:v>
                </c:pt>
                <c:pt idx="572">
                  <c:v>61.5517492279</c:v>
                </c:pt>
                <c:pt idx="573">
                  <c:v>61.715082463</c:v>
                </c:pt>
                <c:pt idx="574">
                  <c:v>61.9380936879</c:v>
                </c:pt>
                <c:pt idx="575">
                  <c:v>62.1387816372</c:v>
                </c:pt>
                <c:pt idx="576">
                  <c:v>62.2046912403</c:v>
                </c:pt>
                <c:pt idx="577">
                  <c:v>62.1691050552</c:v>
                </c:pt>
                <c:pt idx="578">
                  <c:v>62.0670050262</c:v>
                </c:pt>
                <c:pt idx="579">
                  <c:v>62.6835625586</c:v>
                </c:pt>
                <c:pt idx="580">
                  <c:v>62.7206216471</c:v>
                </c:pt>
                <c:pt idx="581">
                  <c:v>62.5785909202</c:v>
                </c:pt>
                <c:pt idx="582">
                  <c:v>62.41475463729999</c:v>
                </c:pt>
                <c:pt idx="583">
                  <c:v>62.6317325267</c:v>
                </c:pt>
                <c:pt idx="584">
                  <c:v>62.50288109769999</c:v>
                </c:pt>
                <c:pt idx="585">
                  <c:v>62.4599049246</c:v>
                </c:pt>
                <c:pt idx="586">
                  <c:v>62.319963927</c:v>
                </c:pt>
                <c:pt idx="587">
                  <c:v>62.1333764738</c:v>
                </c:pt>
                <c:pt idx="588">
                  <c:v>62.2263482198</c:v>
                </c:pt>
                <c:pt idx="589">
                  <c:v>62.2721164116</c:v>
                </c:pt>
                <c:pt idx="590">
                  <c:v>62.4741458067</c:v>
                </c:pt>
                <c:pt idx="591">
                  <c:v>62.4984656191</c:v>
                </c:pt>
                <c:pt idx="592">
                  <c:v>62.6921437822</c:v>
                </c:pt>
                <c:pt idx="593">
                  <c:v>63.0527394313</c:v>
                </c:pt>
                <c:pt idx="594">
                  <c:v>63.1656890126</c:v>
                </c:pt>
                <c:pt idx="595">
                  <c:v>63.1561211526</c:v>
                </c:pt>
                <c:pt idx="596">
                  <c:v>63.6056256612</c:v>
                </c:pt>
                <c:pt idx="597">
                  <c:v>63.9220860384</c:v>
                </c:pt>
                <c:pt idx="598">
                  <c:v>64.0472926683</c:v>
                </c:pt>
                <c:pt idx="599">
                  <c:v>64.3057238058</c:v>
                </c:pt>
                <c:pt idx="600">
                  <c:v>64.3330341819</c:v>
                </c:pt>
                <c:pt idx="601">
                  <c:v>64.3662763858</c:v>
                </c:pt>
                <c:pt idx="602">
                  <c:v>64.7672130993</c:v>
                </c:pt>
                <c:pt idx="603">
                  <c:v>65.0459730984</c:v>
                </c:pt>
                <c:pt idx="604">
                  <c:v>65.10517028289999</c:v>
                </c:pt>
                <c:pt idx="605">
                  <c:v>65.04947631730001</c:v>
                </c:pt>
                <c:pt idx="606">
                  <c:v>65.1973623313</c:v>
                </c:pt>
                <c:pt idx="607">
                  <c:v>65.0202699437</c:v>
                </c:pt>
                <c:pt idx="608">
                  <c:v>65.6292554546</c:v>
                </c:pt>
                <c:pt idx="609">
                  <c:v>65.8079535017</c:v>
                </c:pt>
                <c:pt idx="610">
                  <c:v>65.8174770191</c:v>
                </c:pt>
                <c:pt idx="611">
                  <c:v>65.57828465239999</c:v>
                </c:pt>
                <c:pt idx="612">
                  <c:v>65.8678547139</c:v>
                </c:pt>
                <c:pt idx="613">
                  <c:v>66.50437571010001</c:v>
                </c:pt>
                <c:pt idx="614">
                  <c:v>66.6393036581</c:v>
                </c:pt>
                <c:pt idx="615">
                  <c:v>66.70997631069999</c:v>
                </c:pt>
                <c:pt idx="616">
                  <c:v>66.83831214309998</c:v>
                </c:pt>
                <c:pt idx="617">
                  <c:v>66.861443785</c:v>
                </c:pt>
                <c:pt idx="618">
                  <c:v>66.8175461062</c:v>
                </c:pt>
                <c:pt idx="619">
                  <c:v>67.0645004816</c:v>
                </c:pt>
                <c:pt idx="620">
                  <c:v>67.5364634968</c:v>
                </c:pt>
                <c:pt idx="621">
                  <c:v>67.63254770330001</c:v>
                </c:pt>
                <c:pt idx="622">
                  <c:v>67.7786698992</c:v>
                </c:pt>
                <c:pt idx="623">
                  <c:v>68.2361338912</c:v>
                </c:pt>
                <c:pt idx="624">
                  <c:v>68.27978950849999</c:v>
                </c:pt>
                <c:pt idx="625">
                  <c:v>68.5416492128</c:v>
                </c:pt>
                <c:pt idx="626">
                  <c:v>68.86517353859999</c:v>
                </c:pt>
                <c:pt idx="627">
                  <c:v>67.964970601</c:v>
                </c:pt>
                <c:pt idx="628">
                  <c:v>68.0470281132</c:v>
                </c:pt>
                <c:pt idx="629">
                  <c:v>68.1486422605</c:v>
                </c:pt>
                <c:pt idx="630">
                  <c:v>68.07590010120001</c:v>
                </c:pt>
                <c:pt idx="631">
                  <c:v>66.8076973119</c:v>
                </c:pt>
                <c:pt idx="632">
                  <c:v>67.10972410959997</c:v>
                </c:pt>
                <c:pt idx="633">
                  <c:v>67.4538491861</c:v>
                </c:pt>
                <c:pt idx="634">
                  <c:v>67.7038032791</c:v>
                </c:pt>
                <c:pt idx="635">
                  <c:v>67.9944710856</c:v>
                </c:pt>
                <c:pt idx="636">
                  <c:v>68.37255208469999</c:v>
                </c:pt>
                <c:pt idx="637">
                  <c:v>68.5878123686</c:v>
                </c:pt>
                <c:pt idx="638">
                  <c:v>68.5849618738</c:v>
                </c:pt>
                <c:pt idx="639">
                  <c:v>68.52937213109998</c:v>
                </c:pt>
                <c:pt idx="640">
                  <c:v>68.5841472626</c:v>
                </c:pt>
                <c:pt idx="641">
                  <c:v>68.74048873789997</c:v>
                </c:pt>
                <c:pt idx="642">
                  <c:v>68.6695032551</c:v>
                </c:pt>
                <c:pt idx="643">
                  <c:v>68.50265127740001</c:v>
                </c:pt>
                <c:pt idx="644">
                  <c:v>68.7515185088</c:v>
                </c:pt>
                <c:pt idx="645">
                  <c:v>68.767154825</c:v>
                </c:pt>
                <c:pt idx="646">
                  <c:v>68.9614050058</c:v>
                </c:pt>
                <c:pt idx="647">
                  <c:v>68.7247060696</c:v>
                </c:pt>
                <c:pt idx="648">
                  <c:v>69.00212259529998</c:v>
                </c:pt>
                <c:pt idx="649">
                  <c:v>68.8968148475</c:v>
                </c:pt>
                <c:pt idx="650">
                  <c:v>68.9504406811</c:v>
                </c:pt>
                <c:pt idx="651">
                  <c:v>68.9912606952</c:v>
                </c:pt>
                <c:pt idx="652">
                  <c:v>69.1118214856</c:v>
                </c:pt>
                <c:pt idx="653">
                  <c:v>69.1800275259</c:v>
                </c:pt>
                <c:pt idx="654">
                  <c:v>69.58734743399997</c:v>
                </c:pt>
                <c:pt idx="655">
                  <c:v>70.1005287596</c:v>
                </c:pt>
                <c:pt idx="656">
                  <c:v>69.996967694</c:v>
                </c:pt>
                <c:pt idx="657">
                  <c:v>70.2404213445</c:v>
                </c:pt>
                <c:pt idx="658">
                  <c:v>70.71908762309998</c:v>
                </c:pt>
                <c:pt idx="659">
                  <c:v>70.7136517913</c:v>
                </c:pt>
                <c:pt idx="660">
                  <c:v>70.8095655592</c:v>
                </c:pt>
                <c:pt idx="661">
                  <c:v>70.4147653501</c:v>
                </c:pt>
                <c:pt idx="662">
                  <c:v>70.4421396214</c:v>
                </c:pt>
                <c:pt idx="663">
                  <c:v>70.2787256116</c:v>
                </c:pt>
                <c:pt idx="664">
                  <c:v>70.28615847579998</c:v>
                </c:pt>
                <c:pt idx="665">
                  <c:v>70.1105597052</c:v>
                </c:pt>
                <c:pt idx="666">
                  <c:v>70.03613682649998</c:v>
                </c:pt>
                <c:pt idx="667">
                  <c:v>70.5647650771</c:v>
                </c:pt>
                <c:pt idx="668">
                  <c:v>71.2977086322</c:v>
                </c:pt>
                <c:pt idx="669">
                  <c:v>70.7294151796</c:v>
                </c:pt>
                <c:pt idx="670">
                  <c:v>71.8298089482</c:v>
                </c:pt>
                <c:pt idx="671">
                  <c:v>71.74448018229998</c:v>
                </c:pt>
                <c:pt idx="672">
                  <c:v>71.4945421155</c:v>
                </c:pt>
                <c:pt idx="673">
                  <c:v>71.63989102399997</c:v>
                </c:pt>
                <c:pt idx="674">
                  <c:v>71.5409952387</c:v>
                </c:pt>
                <c:pt idx="675">
                  <c:v>72.2225794015</c:v>
                </c:pt>
                <c:pt idx="676">
                  <c:v>72.6885602553</c:v>
                </c:pt>
                <c:pt idx="677">
                  <c:v>72.9755546513</c:v>
                </c:pt>
                <c:pt idx="678">
                  <c:v>73.401052124</c:v>
                </c:pt>
                <c:pt idx="679">
                  <c:v>73.7974900744</c:v>
                </c:pt>
                <c:pt idx="680">
                  <c:v>73.97634261419996</c:v>
                </c:pt>
                <c:pt idx="681">
                  <c:v>73.6072577396</c:v>
                </c:pt>
                <c:pt idx="682">
                  <c:v>73.66122315689998</c:v>
                </c:pt>
                <c:pt idx="683">
                  <c:v>74.6406623836</c:v>
                </c:pt>
                <c:pt idx="684">
                  <c:v>74.5325119719</c:v>
                </c:pt>
                <c:pt idx="685">
                  <c:v>73.6069580601</c:v>
                </c:pt>
                <c:pt idx="686">
                  <c:v>73.7114875649</c:v>
                </c:pt>
                <c:pt idx="687">
                  <c:v>74.39043873929997</c:v>
                </c:pt>
                <c:pt idx="688">
                  <c:v>74.03047014999999</c:v>
                </c:pt>
                <c:pt idx="689">
                  <c:v>74.08663535599999</c:v>
                </c:pt>
                <c:pt idx="690">
                  <c:v>74.7203914441</c:v>
                </c:pt>
                <c:pt idx="691">
                  <c:v>74.38937128329997</c:v>
                </c:pt>
                <c:pt idx="692">
                  <c:v>75.3152280505</c:v>
                </c:pt>
                <c:pt idx="693">
                  <c:v>75.3461471951</c:v>
                </c:pt>
                <c:pt idx="694">
                  <c:v>76.2355926892</c:v>
                </c:pt>
                <c:pt idx="695">
                  <c:v>76.2690583479</c:v>
                </c:pt>
                <c:pt idx="696">
                  <c:v>75.28862881439998</c:v>
                </c:pt>
                <c:pt idx="697">
                  <c:v>75.45939911710001</c:v>
                </c:pt>
                <c:pt idx="698">
                  <c:v>75.8605953993</c:v>
                </c:pt>
                <c:pt idx="699">
                  <c:v>75.4932426086</c:v>
                </c:pt>
                <c:pt idx="700">
                  <c:v>75.6139673019</c:v>
                </c:pt>
                <c:pt idx="701">
                  <c:v>75.1772173352</c:v>
                </c:pt>
                <c:pt idx="702">
                  <c:v>75.354902369</c:v>
                </c:pt>
                <c:pt idx="703">
                  <c:v>75.96674133219999</c:v>
                </c:pt>
                <c:pt idx="704">
                  <c:v>76.211166379</c:v>
                </c:pt>
                <c:pt idx="705">
                  <c:v>75.9081119984</c:v>
                </c:pt>
                <c:pt idx="706">
                  <c:v>77.03747793439999</c:v>
                </c:pt>
                <c:pt idx="707">
                  <c:v>77.4124042593</c:v>
                </c:pt>
                <c:pt idx="708">
                  <c:v>77.3212673622</c:v>
                </c:pt>
                <c:pt idx="709">
                  <c:v>77.4107465693</c:v>
                </c:pt>
                <c:pt idx="710">
                  <c:v>77.71210105750001</c:v>
                </c:pt>
                <c:pt idx="711">
                  <c:v>77.4996414005</c:v>
                </c:pt>
                <c:pt idx="712">
                  <c:v>77.4951302772</c:v>
                </c:pt>
                <c:pt idx="713">
                  <c:v>77.7687199878</c:v>
                </c:pt>
                <c:pt idx="714">
                  <c:v>77.815799548</c:v>
                </c:pt>
                <c:pt idx="715">
                  <c:v>78.2138261373</c:v>
                </c:pt>
                <c:pt idx="716">
                  <c:v>78.57075068250001</c:v>
                </c:pt>
                <c:pt idx="717">
                  <c:v>78.6972333472</c:v>
                </c:pt>
                <c:pt idx="718">
                  <c:v>79.7793454708</c:v>
                </c:pt>
                <c:pt idx="719">
                  <c:v>79.61436845279997</c:v>
                </c:pt>
                <c:pt idx="720">
                  <c:v>79.0902410045</c:v>
                </c:pt>
                <c:pt idx="721">
                  <c:v>79.068205726</c:v>
                </c:pt>
                <c:pt idx="722">
                  <c:v>79.12880135619997</c:v>
                </c:pt>
                <c:pt idx="723">
                  <c:v>80.99205227039998</c:v>
                </c:pt>
                <c:pt idx="724">
                  <c:v>80.8471978081</c:v>
                </c:pt>
                <c:pt idx="725">
                  <c:v>81.72236878610001</c:v>
                </c:pt>
                <c:pt idx="726">
                  <c:v>82.17943656109999</c:v>
                </c:pt>
                <c:pt idx="727">
                  <c:v>75.57553543749995</c:v>
                </c:pt>
                <c:pt idx="728">
                  <c:v>75.4465191063</c:v>
                </c:pt>
                <c:pt idx="729">
                  <c:v>74.85872150019999</c:v>
                </c:pt>
                <c:pt idx="730">
                  <c:v>75.4918571704</c:v>
                </c:pt>
                <c:pt idx="731">
                  <c:v>76.9832394671</c:v>
                </c:pt>
                <c:pt idx="732">
                  <c:v>76.60513610389995</c:v>
                </c:pt>
                <c:pt idx="733">
                  <c:v>78.71513041919998</c:v>
                </c:pt>
                <c:pt idx="734">
                  <c:v>79.29203851969999</c:v>
                </c:pt>
                <c:pt idx="735">
                  <c:v>79.4079332363</c:v>
                </c:pt>
                <c:pt idx="736">
                  <c:v>79.6003156133</c:v>
                </c:pt>
                <c:pt idx="737">
                  <c:v>79.7604270681</c:v>
                </c:pt>
                <c:pt idx="738">
                  <c:v>79.9731130953</c:v>
                </c:pt>
                <c:pt idx="739">
                  <c:v>80.82493059849999</c:v>
                </c:pt>
                <c:pt idx="740">
                  <c:v>81.3850284893</c:v>
                </c:pt>
                <c:pt idx="741">
                  <c:v>81.6646888639</c:v>
                </c:pt>
                <c:pt idx="742">
                  <c:v>81.62080893639997</c:v>
                </c:pt>
                <c:pt idx="743">
                  <c:v>83.5370113215</c:v>
                </c:pt>
                <c:pt idx="744">
                  <c:v>84.03368035610001</c:v>
                </c:pt>
                <c:pt idx="745">
                  <c:v>83.67826035399999</c:v>
                </c:pt>
                <c:pt idx="746">
                  <c:v>83.73334937049997</c:v>
                </c:pt>
                <c:pt idx="747">
                  <c:v>83.7612644157</c:v>
                </c:pt>
                <c:pt idx="748">
                  <c:v>84.02624788289997</c:v>
                </c:pt>
                <c:pt idx="749">
                  <c:v>83.979667697</c:v>
                </c:pt>
                <c:pt idx="750">
                  <c:v>84.37803175109998</c:v>
                </c:pt>
                <c:pt idx="751">
                  <c:v>84.84411016679998</c:v>
                </c:pt>
                <c:pt idx="752">
                  <c:v>85.3210295858</c:v>
                </c:pt>
                <c:pt idx="753">
                  <c:v>85.9275458314</c:v>
                </c:pt>
                <c:pt idx="754">
                  <c:v>86.4148670153</c:v>
                </c:pt>
                <c:pt idx="755">
                  <c:v>87.08477692999999</c:v>
                </c:pt>
                <c:pt idx="756">
                  <c:v>86.82143671039996</c:v>
                </c:pt>
                <c:pt idx="757">
                  <c:v>87.67215661699998</c:v>
                </c:pt>
                <c:pt idx="758">
                  <c:v>87.69947637779998</c:v>
                </c:pt>
                <c:pt idx="759">
                  <c:v>87.9952105949</c:v>
                </c:pt>
                <c:pt idx="760">
                  <c:v>88.0498550959</c:v>
                </c:pt>
                <c:pt idx="761">
                  <c:v>85.67578087809997</c:v>
                </c:pt>
                <c:pt idx="762">
                  <c:v>84.83310415290001</c:v>
                </c:pt>
                <c:pt idx="763">
                  <c:v>88.5411845292</c:v>
                </c:pt>
                <c:pt idx="764">
                  <c:v>88.61565882939999</c:v>
                </c:pt>
                <c:pt idx="765">
                  <c:v>89.2155173595</c:v>
                </c:pt>
                <c:pt idx="766">
                  <c:v>88.5991171805</c:v>
                </c:pt>
                <c:pt idx="767">
                  <c:v>88.66592036679997</c:v>
                </c:pt>
                <c:pt idx="768">
                  <c:v>88.8688352759</c:v>
                </c:pt>
                <c:pt idx="769">
                  <c:v>90.1401047879</c:v>
                </c:pt>
                <c:pt idx="770">
                  <c:v>90.43787619259999</c:v>
                </c:pt>
              </c:numCache>
            </c:numRef>
          </c:yVal>
          <c:smooth val="0"/>
        </c:ser>
        <c:dLbls>
          <c:showLegendKey val="0"/>
          <c:showVal val="0"/>
          <c:showCatName val="0"/>
          <c:showSerName val="0"/>
          <c:showPercent val="0"/>
          <c:showBubbleSize val="0"/>
        </c:dLbls>
        <c:axId val="-2040481688"/>
        <c:axId val="-2040478472"/>
      </c:scatterChart>
      <c:valAx>
        <c:axId val="-2040481688"/>
        <c:scaling>
          <c:orientation val="minMax"/>
          <c:max val="41456.0"/>
          <c:min val="39083.0"/>
        </c:scaling>
        <c:delete val="0"/>
        <c:axPos val="b"/>
        <c:numFmt formatCode="[$-409]mmm\-yy;@" sourceLinked="0"/>
        <c:majorTickMark val="out"/>
        <c:minorTickMark val="none"/>
        <c:tickLblPos val="nextTo"/>
        <c:crossAx val="-2040478472"/>
        <c:crosses val="autoZero"/>
        <c:crossBetween val="midCat"/>
        <c:majorUnit val="186.0"/>
      </c:valAx>
      <c:valAx>
        <c:axId val="-2040478472"/>
        <c:scaling>
          <c:orientation val="minMax"/>
        </c:scaling>
        <c:delete val="0"/>
        <c:axPos val="l"/>
        <c:majorGridlines/>
        <c:title>
          <c:tx>
            <c:rich>
              <a:bodyPr rot="-5400000" vert="horz"/>
              <a:lstStyle/>
              <a:p>
                <a:pPr>
                  <a:defRPr/>
                </a:pPr>
                <a:r>
                  <a:rPr lang="en-US"/>
                  <a:t>Cumulative Strategy</a:t>
                </a:r>
                <a:r>
                  <a:rPr lang="en-US" baseline="0"/>
                  <a:t> PNL (vols)</a:t>
                </a:r>
                <a:endParaRPr lang="en-US"/>
              </a:p>
            </c:rich>
          </c:tx>
          <c:layout/>
          <c:overlay val="0"/>
        </c:title>
        <c:numFmt formatCode="General" sourceLinked="1"/>
        <c:majorTickMark val="out"/>
        <c:minorTickMark val="none"/>
        <c:tickLblPos val="nextTo"/>
        <c:crossAx val="-2040481688"/>
        <c:crosses val="autoZero"/>
        <c:crossBetween val="midCat"/>
      </c:valAx>
    </c:plotArea>
    <c:legend>
      <c:legendPos val="b"/>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9/29/15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DE31AB81-D93D-5746-8753-FCC0D28DCC1F}" type="slidenum">
              <a:rPr lang="en-US" smtClean="0"/>
              <a:t>1</a:t>
            </a:fld>
            <a:endParaRPr lang="en-US"/>
          </a:p>
        </p:txBody>
      </p:sp>
    </p:spTree>
    <p:extLst>
      <p:ext uri="{BB962C8B-B14F-4D97-AF65-F5344CB8AC3E}">
        <p14:creationId xmlns:p14="http://schemas.microsoft.com/office/powerpoint/2010/main" val="943359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this were </a:t>
            </a:r>
            <a:r>
              <a:rPr lang="en-US" dirty="0" err="1" smtClean="0"/>
              <a:t>Heston</a:t>
            </a:r>
            <a:r>
              <a:rPr lang="en-US" dirty="0" smtClean="0"/>
              <a:t>, </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31</a:t>
            </a:fld>
            <a:endParaRPr lang="en-US"/>
          </a:p>
        </p:txBody>
      </p:sp>
    </p:spTree>
    <p:extLst>
      <p:ext uri="{BB962C8B-B14F-4D97-AF65-F5344CB8AC3E}">
        <p14:creationId xmlns:p14="http://schemas.microsoft.com/office/powerpoint/2010/main" val="339439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Trades done at mid because this isn’t meant to be a stand-alone prop</a:t>
            </a:r>
            <a:r>
              <a:rPr lang="en-US" baseline="0" dirty="0" smtClean="0"/>
              <a:t> strategy: it’s meant to check whether there’s some relative value in the market that we can take advantage of when deciding between a range of possible hedges for a given risk position.</a:t>
            </a:r>
          </a:p>
          <a:p>
            <a:endParaRPr lang="en-US" baseline="0" dirty="0" smtClean="0"/>
          </a:p>
          <a:p>
            <a:r>
              <a:rPr lang="en-US" baseline="0" dirty="0" smtClean="0"/>
              <a:t>Could set </a:t>
            </a:r>
            <a:r>
              <a:rPr lang="en-US" baseline="0" dirty="0" err="1" smtClean="0"/>
              <a:t>notionals</a:t>
            </a:r>
            <a:r>
              <a:rPr lang="en-US" baseline="0" dirty="0" smtClean="0"/>
              <a:t> of hedge options to hedge initial and mean values of v instead of triangle shocks, but as we saw in the forwards lecture, the difference is minimal in hedge performance, and triangle shocks are simpler.</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33</a:t>
            </a:fld>
            <a:endParaRPr lang="en-US"/>
          </a:p>
        </p:txBody>
      </p:sp>
    </p:spTree>
    <p:extLst>
      <p:ext uri="{BB962C8B-B14F-4D97-AF65-F5344CB8AC3E}">
        <p14:creationId xmlns:p14="http://schemas.microsoft.com/office/powerpoint/2010/main" val="151925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from 1Jan07</a:t>
            </a:r>
            <a:r>
              <a:rPr lang="en-US" baseline="0" dirty="0" smtClean="0"/>
              <a:t> to 1Jul113, threshold 0.25 </a:t>
            </a:r>
            <a:r>
              <a:rPr lang="en-US" baseline="0" dirty="0" err="1" smtClean="0"/>
              <a:t>vols</a:t>
            </a:r>
            <a:r>
              <a:rPr lang="en-US" baseline="0" dirty="0" smtClean="0"/>
              <a:t> (usually that’s bigger than bid/ask spread on </a:t>
            </a:r>
            <a:r>
              <a:rPr lang="en-US" baseline="0" dirty="0" err="1" smtClean="0"/>
              <a:t>vols</a:t>
            </a:r>
            <a:r>
              <a:rPr lang="en-US" baseline="0" dirty="0" smtClean="0"/>
              <a:t>).</a:t>
            </a:r>
            <a:endParaRPr lang="en-US" dirty="0" smtClean="0"/>
          </a:p>
          <a:p>
            <a:endParaRPr lang="en-US" dirty="0" smtClean="0"/>
          </a:p>
          <a:p>
            <a:r>
              <a:rPr lang="en-US" dirty="0" smtClean="0"/>
              <a:t>Average</a:t>
            </a:r>
            <a:r>
              <a:rPr lang="en-US" baseline="0" dirty="0" smtClean="0"/>
              <a:t> daily</a:t>
            </a:r>
            <a:r>
              <a:rPr lang="en-US" dirty="0" smtClean="0"/>
              <a:t> PNL for EURUSD trades: 0.071 </a:t>
            </a:r>
            <a:r>
              <a:rPr lang="en-US" dirty="0" err="1" smtClean="0"/>
              <a:t>vols</a:t>
            </a:r>
            <a:r>
              <a:rPr lang="en-US" dirty="0" smtClean="0"/>
              <a:t> +/- 0.012 vols.</a:t>
            </a:r>
          </a:p>
          <a:p>
            <a:endParaRPr lang="en-US" dirty="0" smtClean="0"/>
          </a:p>
          <a:p>
            <a:r>
              <a:rPr lang="en-US" dirty="0" smtClean="0"/>
              <a:t>Average daily PNL for AUDUSD trades: 0.127 </a:t>
            </a:r>
            <a:r>
              <a:rPr lang="en-US" dirty="0" err="1" smtClean="0"/>
              <a:t>vols</a:t>
            </a:r>
            <a:r>
              <a:rPr lang="en-US" dirty="0" smtClean="0"/>
              <a:t> +/- 0.019 </a:t>
            </a:r>
            <a:r>
              <a:rPr lang="en-US" dirty="0" err="1" smtClean="0"/>
              <a:t>vols</a:t>
            </a:r>
            <a:endParaRPr lang="en-US" dirty="0" smtClean="0"/>
          </a:p>
          <a:p>
            <a:endParaRPr lang="en-US" dirty="0" smtClean="0"/>
          </a:p>
          <a:p>
            <a:r>
              <a:rPr lang="en-US" dirty="0" smtClean="0"/>
              <a:t>Average daily PNL for USDJPY trades: 0.048 </a:t>
            </a:r>
            <a:r>
              <a:rPr lang="en-US" dirty="0" err="1" smtClean="0"/>
              <a:t>vols</a:t>
            </a:r>
            <a:r>
              <a:rPr lang="en-US" dirty="0" smtClean="0"/>
              <a:t> +/-</a:t>
            </a:r>
            <a:r>
              <a:rPr lang="en-US" baseline="0" dirty="0" smtClean="0"/>
              <a:t> 0.014 </a:t>
            </a:r>
            <a:r>
              <a:rPr lang="en-US" baseline="0" dirty="0" err="1" smtClean="0"/>
              <a:t>vols</a:t>
            </a:r>
            <a:endParaRPr lang="en-US" baseline="0" dirty="0" smtClean="0"/>
          </a:p>
          <a:p>
            <a:endParaRPr lang="en-US" baseline="0" dirty="0" smtClean="0"/>
          </a:p>
          <a:p>
            <a:r>
              <a:rPr lang="en-US" baseline="0" dirty="0" smtClean="0"/>
              <a:t>Those are decent PNLs; you wouldn’t make money paying the spreads each time, but it does give you a way to decide to skew various prices when market making. It doesn’t always work every day for every pair, but on average it’s a decent way to make money. It didn’t even have that much trouble during the credit crisis (except for </a:t>
            </a:r>
            <a:r>
              <a:rPr lang="en-US" baseline="0" dirty="0" err="1" smtClean="0"/>
              <a:t>jpy</a:t>
            </a:r>
            <a:r>
              <a:rPr lang="en-US" baseline="0" dirty="0" smtClean="0"/>
              <a:t>), because it’s not net long or short anything – it’s a spread trade.</a:t>
            </a:r>
          </a:p>
          <a:p>
            <a:endParaRPr lang="en-US" baseline="0" dirty="0" smtClean="0"/>
          </a:p>
          <a:p>
            <a:r>
              <a:rPr lang="en-US" baseline="0" dirty="0" smtClean="0"/>
              <a:t>And I didn’t even tune anything! ie I just used the standard liquid tenors and my first guess of 0.25 </a:t>
            </a:r>
            <a:r>
              <a:rPr lang="en-US" baseline="0" dirty="0" err="1" smtClean="0"/>
              <a:t>vols</a:t>
            </a:r>
            <a:r>
              <a:rPr lang="en-US" baseline="0" dirty="0" smtClean="0"/>
              <a:t> for a threshold. You have to be a bit careful with this stuff not to over-fit or you’ll just end up with noise when you go to trade.</a:t>
            </a:r>
          </a:p>
          <a:p>
            <a:endParaRPr lang="en-US" baseline="0" dirty="0" smtClean="0"/>
          </a:p>
          <a:p>
            <a:r>
              <a:rPr lang="en-US" baseline="0" dirty="0" smtClean="0"/>
              <a:t>Notice that the best one – AUDUSD – has performance that’s slowed down over time. That’s probably because more people started to look at this kind of analysis.</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34</a:t>
            </a:fld>
            <a:endParaRPr lang="en-US"/>
          </a:p>
        </p:txBody>
      </p:sp>
    </p:spTree>
    <p:extLst>
      <p:ext uri="{BB962C8B-B14F-4D97-AF65-F5344CB8AC3E}">
        <p14:creationId xmlns:p14="http://schemas.microsoft.com/office/powerpoint/2010/main" val="356582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arbitrage here: if you’d sold an option right before the event to try and make money because </a:t>
            </a:r>
            <a:r>
              <a:rPr lang="en-US" dirty="0" err="1" smtClean="0"/>
              <a:t>vol</a:t>
            </a:r>
            <a:r>
              <a:rPr lang="en-US" dirty="0" smtClean="0"/>
              <a:t> will soon</a:t>
            </a:r>
            <a:r>
              <a:rPr lang="en-US" baseline="0" dirty="0" smtClean="0"/>
              <a:t> drop, you’d be short gamma through the NFP event. We expect spot to move a lot if the number deviates from market expectations; that’s why we assumed there was a special event weight. If you’re short gamma when </a:t>
            </a:r>
            <a:r>
              <a:rPr lang="en-US" baseline="0" dirty="0" err="1" smtClean="0"/>
              <a:t>vol</a:t>
            </a:r>
            <a:r>
              <a:rPr lang="en-US" baseline="0" dirty="0" smtClean="0"/>
              <a:t> moves a lot, you’ll lose a bunch of money; on average that’ll offset the amount you make because </a:t>
            </a:r>
            <a:r>
              <a:rPr lang="en-US" baseline="0" dirty="0" err="1" smtClean="0"/>
              <a:t>vol</a:t>
            </a:r>
            <a:r>
              <a:rPr lang="en-US" baseline="0" dirty="0" smtClean="0"/>
              <a:t> has dropped due to the event passing.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36214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chart shows Black-Scholes </a:t>
            </a:r>
            <a:r>
              <a:rPr lang="en-US" dirty="0" err="1" smtClean="0"/>
              <a:t>vega</a:t>
            </a:r>
            <a:r>
              <a:rPr lang="en-US" dirty="0" smtClean="0"/>
              <a:t> gamma. In reality you should price options self-consistently using a stochastic volatility model, but in practice the shape</a:t>
            </a:r>
            <a:r>
              <a:rPr lang="en-US" baseline="0" dirty="0" smtClean="0"/>
              <a:t> of </a:t>
            </a:r>
            <a:r>
              <a:rPr lang="en-US" baseline="0" dirty="0" err="1" smtClean="0"/>
              <a:t>vega</a:t>
            </a:r>
            <a:r>
              <a:rPr lang="en-US" baseline="0" dirty="0" smtClean="0"/>
              <a:t> gamma looks very much the same under most models.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7</a:t>
            </a:fld>
            <a:endParaRPr lang="en-US"/>
          </a:p>
        </p:txBody>
      </p:sp>
    </p:spTree>
    <p:extLst>
      <p:ext uri="{BB962C8B-B14F-4D97-AF65-F5344CB8AC3E}">
        <p14:creationId xmlns:p14="http://schemas.microsoft.com/office/powerpoint/2010/main" val="1662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real </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65123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 assume volatility starts at</a:t>
            </a:r>
            <a:r>
              <a:rPr lang="en-US" baseline="0" dirty="0" smtClean="0"/>
              <a:t> 10%. These two lines show the PNL of the portfolio as volatility moves.</a:t>
            </a:r>
          </a:p>
          <a:p>
            <a:endParaRPr lang="en-US" baseline="0" dirty="0" smtClean="0"/>
          </a:p>
          <a:p>
            <a:r>
              <a:rPr lang="en-US" baseline="0" dirty="0" smtClean="0"/>
              <a:t>The blue line shows the PNL of the long option by itself: long </a:t>
            </a:r>
            <a:r>
              <a:rPr lang="en-US" baseline="0" dirty="0" err="1" smtClean="0"/>
              <a:t>vega</a:t>
            </a:r>
            <a:r>
              <a:rPr lang="en-US" baseline="0" dirty="0" smtClean="0"/>
              <a:t> (a positive slope at </a:t>
            </a:r>
            <a:r>
              <a:rPr lang="en-US" baseline="0" dirty="0" err="1" smtClean="0"/>
              <a:t>vol</a:t>
            </a:r>
            <a:r>
              <a:rPr lang="en-US" baseline="0" dirty="0" smtClean="0"/>
              <a:t>=10%) and long </a:t>
            </a:r>
            <a:r>
              <a:rPr lang="en-US" baseline="0" dirty="0" err="1" smtClean="0"/>
              <a:t>vega</a:t>
            </a:r>
            <a:r>
              <a:rPr lang="en-US" baseline="0" dirty="0" smtClean="0"/>
              <a:t> gamma (positive convexity of PNL </a:t>
            </a:r>
            <a:r>
              <a:rPr lang="en-US" baseline="0" dirty="0" err="1" smtClean="0"/>
              <a:t>vs</a:t>
            </a:r>
            <a:r>
              <a:rPr lang="en-US" baseline="0" dirty="0" smtClean="0"/>
              <a:t> volatility).</a:t>
            </a:r>
          </a:p>
          <a:p>
            <a:endParaRPr lang="en-US" baseline="0" dirty="0" smtClean="0"/>
          </a:p>
          <a:p>
            <a:r>
              <a:rPr lang="en-US" baseline="0" dirty="0" smtClean="0"/>
              <a:t>The red line shows the PNL of the long long less the ATM </a:t>
            </a:r>
            <a:r>
              <a:rPr lang="en-US" baseline="0" dirty="0" err="1" smtClean="0"/>
              <a:t>vega</a:t>
            </a:r>
            <a:r>
              <a:rPr lang="en-US" baseline="0" dirty="0" smtClean="0"/>
              <a:t> hedge: zero </a:t>
            </a:r>
            <a:r>
              <a:rPr lang="en-US" baseline="0" dirty="0" err="1" smtClean="0"/>
              <a:t>vega</a:t>
            </a:r>
            <a:r>
              <a:rPr lang="en-US" baseline="0" dirty="0" smtClean="0"/>
              <a:t> initially (at </a:t>
            </a:r>
            <a:r>
              <a:rPr lang="en-US" baseline="0" dirty="0" err="1" smtClean="0"/>
              <a:t>vol</a:t>
            </a:r>
            <a:r>
              <a:rPr lang="en-US" baseline="0" dirty="0" smtClean="0"/>
              <a:t>=10%) but still long </a:t>
            </a:r>
            <a:r>
              <a:rPr lang="en-US" baseline="0" dirty="0" err="1" smtClean="0"/>
              <a:t>vega</a:t>
            </a:r>
            <a:r>
              <a:rPr lang="en-US" baseline="0" dirty="0" smtClean="0"/>
              <a:t> gamma.</a:t>
            </a:r>
          </a:p>
          <a:p>
            <a:endParaRPr lang="en-US" baseline="0" dirty="0" smtClean="0"/>
          </a:p>
          <a:p>
            <a:r>
              <a:rPr lang="en-US" baseline="0" dirty="0" smtClean="0"/>
              <a:t>Whichever way </a:t>
            </a:r>
            <a:r>
              <a:rPr lang="en-US" baseline="0" dirty="0" err="1" smtClean="0"/>
              <a:t>vol</a:t>
            </a:r>
            <a:r>
              <a:rPr lang="en-US" baseline="0" dirty="0" smtClean="0"/>
              <a:t> moves from 10%, the portfolio makes money; then you can </a:t>
            </a:r>
            <a:r>
              <a:rPr lang="en-US" baseline="0" dirty="0" err="1" smtClean="0"/>
              <a:t>rebalnce</a:t>
            </a:r>
            <a:r>
              <a:rPr lang="en-US" baseline="0" dirty="0" smtClean="0"/>
              <a:t> your </a:t>
            </a:r>
            <a:r>
              <a:rPr lang="en-US" baseline="0" dirty="0" err="1" smtClean="0"/>
              <a:t>vega</a:t>
            </a:r>
            <a:r>
              <a:rPr lang="en-US" baseline="0" dirty="0" smtClean="0"/>
              <a:t> and make money again even if </a:t>
            </a:r>
            <a:r>
              <a:rPr lang="en-US" baseline="0" dirty="0" err="1" smtClean="0"/>
              <a:t>vol</a:t>
            </a:r>
            <a:r>
              <a:rPr lang="en-US" baseline="0" dirty="0" smtClean="0"/>
              <a:t> moves back. Traders will tend to bid up those options until the extra theta they pay (due to higher initial prices) offsets on average how much they make from that long </a:t>
            </a:r>
            <a:r>
              <a:rPr lang="en-US" baseline="0" dirty="0" err="1" smtClean="0"/>
              <a:t>vol</a:t>
            </a:r>
            <a:r>
              <a:rPr lang="en-US" baseline="0" dirty="0" smtClean="0"/>
              <a:t> gamma.</a:t>
            </a:r>
          </a:p>
          <a:p>
            <a:endParaRPr lang="en-US" baseline="0" dirty="0" smtClean="0"/>
          </a:p>
          <a:p>
            <a:r>
              <a:rPr lang="en-US" baseline="0" dirty="0" smtClean="0"/>
              <a:t>This is an exact analog of why gamma (spot gamma) has value under Black-Scholes, by the way.</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9</a:t>
            </a:fld>
            <a:endParaRPr lang="en-US"/>
          </a:p>
        </p:txBody>
      </p:sp>
    </p:spTree>
    <p:extLst>
      <p:ext uri="{BB962C8B-B14F-4D97-AF65-F5344CB8AC3E}">
        <p14:creationId xmlns:p14="http://schemas.microsoft.com/office/powerpoint/2010/main" val="251736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a:t>
            </a:r>
            <a:r>
              <a:rPr lang="en-US" dirty="0" err="1" smtClean="0"/>
              <a:t>vega</a:t>
            </a:r>
            <a:r>
              <a:rPr lang="en-US" dirty="0" smtClean="0"/>
              <a:t> </a:t>
            </a:r>
            <a:r>
              <a:rPr lang="en-US" dirty="0" err="1" smtClean="0"/>
              <a:t>dspot</a:t>
            </a:r>
            <a:r>
              <a:rPr lang="en-US" dirty="0" smtClean="0"/>
              <a:t> is asymmetric</a:t>
            </a:r>
            <a:r>
              <a:rPr lang="en-US" baseline="0" dirty="0" smtClean="0"/>
              <a:t> around ATM, unlike </a:t>
            </a:r>
            <a:r>
              <a:rPr lang="en-US" baseline="0" dirty="0" err="1" smtClean="0"/>
              <a:t>vega</a:t>
            </a:r>
            <a:r>
              <a:rPr lang="en-US" baseline="0" dirty="0" smtClean="0"/>
              <a:t> gamma which is symmetric.</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10</a:t>
            </a:fld>
            <a:endParaRPr lang="en-US"/>
          </a:p>
        </p:txBody>
      </p:sp>
    </p:spTree>
    <p:extLst>
      <p:ext uri="{BB962C8B-B14F-4D97-AF65-F5344CB8AC3E}">
        <p14:creationId xmlns:p14="http://schemas.microsoft.com/office/powerpoint/2010/main" val="120974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common in FX is sticky</a:t>
            </a:r>
            <a:r>
              <a:rPr lang="en-US" baseline="0" dirty="0" smtClean="0"/>
              <a:t> delta. Second most common is “ad hoc”, where you just define how </a:t>
            </a:r>
            <a:r>
              <a:rPr lang="en-US" baseline="0" dirty="0" err="1" smtClean="0"/>
              <a:t>vols</a:t>
            </a:r>
            <a:r>
              <a:rPr lang="en-US" baseline="0" dirty="0" smtClean="0"/>
              <a:t> should move with spot based on a regression analysis. Using a formal model is less common, but sometimes used for exotics, where a pricing routine gives price and delta/gamma. </a:t>
            </a:r>
          </a:p>
          <a:p>
            <a:endParaRPr lang="en-US" baseline="0" dirty="0" smtClean="0"/>
          </a:p>
          <a:p>
            <a:r>
              <a:rPr lang="en-US" baseline="0" dirty="0" smtClean="0"/>
              <a:t>Common horrible mistake: generating delta under different market models for different products (eg vanillas </a:t>
            </a:r>
            <a:r>
              <a:rPr lang="en-US" baseline="0" dirty="0" err="1" smtClean="0"/>
              <a:t>vs</a:t>
            </a:r>
            <a:r>
              <a:rPr lang="en-US" baseline="0" dirty="0" smtClean="0"/>
              <a:t> exotics) and adding them together. Don’t do that.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16</a:t>
            </a:fld>
            <a:endParaRPr lang="en-US"/>
          </a:p>
        </p:txBody>
      </p:sp>
    </p:spTree>
    <p:extLst>
      <p:ext uri="{BB962C8B-B14F-4D97-AF65-F5344CB8AC3E}">
        <p14:creationId xmlns:p14="http://schemas.microsoft.com/office/powerpoint/2010/main" val="318560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Implied</a:t>
            </a:r>
            <a:r>
              <a:rPr lang="en-US" baseline="0" dirty="0" smtClean="0"/>
              <a:t> volatility </a:t>
            </a:r>
            <a:r>
              <a:rPr lang="en-US" baseline="0" dirty="0" err="1" smtClean="0"/>
              <a:t>vs</a:t>
            </a:r>
            <a:r>
              <a:rPr lang="en-US" baseline="0" dirty="0" smtClean="0"/>
              <a:t> strike initially looked like the blue line, when spot was 1. ATM </a:t>
            </a:r>
            <a:r>
              <a:rPr lang="en-US" baseline="0" dirty="0" err="1" smtClean="0"/>
              <a:t>vol</a:t>
            </a:r>
            <a:r>
              <a:rPr lang="en-US" baseline="0" dirty="0" smtClean="0"/>
              <a:t> was 7% (assuming ATM strike==spot for this example).</a:t>
            </a:r>
          </a:p>
          <a:p>
            <a:endParaRPr lang="en-US" baseline="0" dirty="0" smtClean="0"/>
          </a:p>
          <a:p>
            <a:r>
              <a:rPr lang="en-US" baseline="0" dirty="0" smtClean="0"/>
              <a:t>Then spot moved up to 1.05 (a 5% increase) and </a:t>
            </a:r>
            <a:r>
              <a:rPr lang="en-US" baseline="0" dirty="0" err="1" smtClean="0"/>
              <a:t>vol</a:t>
            </a:r>
            <a:r>
              <a:rPr lang="en-US" baseline="0" dirty="0" smtClean="0"/>
              <a:t> by delta was kept constant. ATM </a:t>
            </a:r>
            <a:r>
              <a:rPr lang="en-US" baseline="0" dirty="0" err="1" smtClean="0"/>
              <a:t>vol</a:t>
            </a:r>
            <a:r>
              <a:rPr lang="en-US" baseline="0" dirty="0" smtClean="0"/>
              <a:t> stays at 7%, but the strike corresponding to ATM has moved to 1.05.</a:t>
            </a:r>
          </a:p>
          <a:p>
            <a:endParaRPr lang="en-US" baseline="0" dirty="0" smtClean="0"/>
          </a:p>
          <a:p>
            <a:r>
              <a:rPr lang="en-US" baseline="0" dirty="0" smtClean="0"/>
              <a:t>d(ATM </a:t>
            </a:r>
            <a:r>
              <a:rPr lang="en-US" baseline="0" dirty="0" err="1" smtClean="0"/>
              <a:t>vol</a:t>
            </a:r>
            <a:r>
              <a:rPr lang="en-US" baseline="0" dirty="0" smtClean="0"/>
              <a:t>)/</a:t>
            </a:r>
            <a:r>
              <a:rPr lang="en-US" baseline="0" dirty="0" err="1" smtClean="0"/>
              <a:t>dstrike</a:t>
            </a:r>
            <a:r>
              <a:rPr lang="en-US" baseline="0" dirty="0" smtClean="0"/>
              <a:t> is about 1 </a:t>
            </a:r>
            <a:r>
              <a:rPr lang="en-US" baseline="0" dirty="0" err="1" smtClean="0"/>
              <a:t>vol</a:t>
            </a:r>
            <a:r>
              <a:rPr lang="en-US" baseline="0" dirty="0" smtClean="0"/>
              <a:t> per 1% spot move in this example, which is roughly also –d(implied </a:t>
            </a:r>
            <a:r>
              <a:rPr lang="en-US" baseline="0" dirty="0" err="1" smtClean="0"/>
              <a:t>vol</a:t>
            </a:r>
            <a:r>
              <a:rPr lang="en-US" baseline="0" dirty="0" smtClean="0"/>
              <a:t>)/d(strike). Those two are not exactly equal, but close when </a:t>
            </a:r>
            <a:r>
              <a:rPr lang="en-US" baseline="0" dirty="0" err="1" smtClean="0"/>
              <a:t>vol</a:t>
            </a:r>
            <a:r>
              <a:rPr lang="en-US" baseline="0" dirty="0" smtClean="0"/>
              <a:t>*</a:t>
            </a:r>
            <a:r>
              <a:rPr lang="en-US" baseline="0" dirty="0" err="1" smtClean="0"/>
              <a:t>sqrt</a:t>
            </a:r>
            <a:r>
              <a:rPr lang="en-US" baseline="0" dirty="0" smtClean="0"/>
              <a:t>(time to </a:t>
            </a:r>
            <a:r>
              <a:rPr lang="en-US" baseline="0" dirty="0" err="1" smtClean="0"/>
              <a:t>exp</a:t>
            </a:r>
            <a:r>
              <a:rPr lang="en-US" baseline="0" dirty="0" smtClean="0"/>
              <a:t>) is not too big.</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148103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the slope of d(</a:t>
            </a:r>
            <a:r>
              <a:rPr lang="en-US" dirty="0" err="1" smtClean="0"/>
              <a:t>vol</a:t>
            </a:r>
            <a:r>
              <a:rPr lang="en-US" dirty="0" smtClean="0"/>
              <a:t>) </a:t>
            </a:r>
            <a:r>
              <a:rPr lang="en-US" dirty="0" err="1" smtClean="0"/>
              <a:t>vs</a:t>
            </a:r>
            <a:r>
              <a:rPr lang="en-US" dirty="0" smtClean="0"/>
              <a:t> RR*d(log(spot))*100</a:t>
            </a:r>
            <a:r>
              <a:rPr lang="en-US" baseline="0" dirty="0" smtClean="0"/>
              <a:t> – ie the regression slope for daily </a:t>
            </a:r>
            <a:r>
              <a:rPr lang="en-US" baseline="0" dirty="0" err="1" smtClean="0"/>
              <a:t>vol</a:t>
            </a:r>
            <a:r>
              <a:rPr lang="en-US" baseline="0" dirty="0" smtClean="0"/>
              <a:t> change against daily spot log return in percent.</a:t>
            </a:r>
          </a:p>
          <a:p>
            <a:endParaRPr lang="en-US" baseline="0" dirty="0" smtClean="0"/>
          </a:p>
          <a:p>
            <a:r>
              <a:rPr lang="en-US" baseline="0" dirty="0" smtClean="0"/>
              <a:t>Data period was Jan 2010 to Jun 2013.</a:t>
            </a:r>
          </a:p>
          <a:p>
            <a:endParaRPr lang="en-US" baseline="0" dirty="0" smtClean="0"/>
          </a:p>
          <a:p>
            <a:r>
              <a:rPr lang="en-US" baseline="0" dirty="0" smtClean="0"/>
              <a:t>There is a definite term structure where shorter-dated </a:t>
            </a:r>
            <a:r>
              <a:rPr lang="en-US" baseline="0" dirty="0" err="1" smtClean="0"/>
              <a:t>vols</a:t>
            </a:r>
            <a:r>
              <a:rPr lang="en-US" baseline="0" dirty="0" smtClean="0"/>
              <a:t> move more for a given spot move.</a:t>
            </a:r>
          </a:p>
          <a:p>
            <a:endParaRPr lang="en-US" baseline="0" dirty="0" smtClean="0"/>
          </a:p>
          <a:p>
            <a:r>
              <a:rPr lang="en-US" baseline="0" dirty="0" smtClean="0"/>
              <a:t>The R^2 for a given pair is fairly stable across tenors: about 33% for EURUSD, only 9% for AUDUSD, and 21% for USDJPY. These are all significant. </a:t>
            </a:r>
          </a:p>
          <a:p>
            <a:endParaRPr lang="en-US" baseline="0" dirty="0" smtClean="0"/>
          </a:p>
          <a:p>
            <a:r>
              <a:rPr lang="en-US" baseline="0" dirty="0" smtClean="0"/>
              <a:t>If you regress d(</a:t>
            </a:r>
            <a:r>
              <a:rPr lang="en-US" baseline="0" dirty="0" err="1" smtClean="0"/>
              <a:t>vol</a:t>
            </a:r>
            <a:r>
              <a:rPr lang="en-US" baseline="0" dirty="0" smtClean="0"/>
              <a:t>) </a:t>
            </a:r>
            <a:r>
              <a:rPr lang="en-US" baseline="0" dirty="0" err="1" smtClean="0"/>
              <a:t>vs</a:t>
            </a:r>
            <a:r>
              <a:rPr lang="en-US" baseline="0" dirty="0" smtClean="0"/>
              <a:t> d(log(spot)) – so leaving off the RR multiplier – the R^2 drop to 30% for EURUSD, 8% for AUDUSD, and 3% for USDJPY. Including the RR multiplier improves the fit, marginally for EURUSD and AUDUSD (where RR has been fairly consistent over the historical period) and dramatically for USDJPY (where RR has moved significantly and even changed sign during the period). Running this analysis from Jan 2008 through Dec 2010 for EURUSD shows a much bigger difference (R^2 of 12% with the RR multiplier and 2% without) again because the EURUSD RR moved a lot and changed sign during the period.</a:t>
            </a:r>
          </a:p>
          <a:p>
            <a:endParaRPr lang="en-US" baseline="0" dirty="0" smtClean="0"/>
          </a:p>
          <a:p>
            <a:r>
              <a:rPr lang="en-US" baseline="0" dirty="0" smtClean="0"/>
              <a:t>So including the RR multiplier is generally a good idea. Sometimes it doesn’t matter much, but if RR moves a lot, it does.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23</a:t>
            </a:fld>
            <a:endParaRPr lang="en-US"/>
          </a:p>
        </p:txBody>
      </p:sp>
    </p:spTree>
    <p:extLst>
      <p:ext uri="{BB962C8B-B14F-4D97-AF65-F5344CB8AC3E}">
        <p14:creationId xmlns:p14="http://schemas.microsoft.com/office/powerpoint/2010/main" val="368801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9/29/15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9/29/15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9/29/15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9/29/15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9/29/15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4.bin"/><Relationship Id="rId5"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4:</a:t>
            </a:r>
            <a:br>
              <a:rPr lang="en-US" dirty="0" smtClean="0"/>
            </a:br>
            <a:r>
              <a:rPr lang="en-US" dirty="0" smtClean="0"/>
              <a:t>Option Markets</a:t>
            </a:r>
            <a:endParaRPr lang="en-US" dirty="0"/>
          </a:p>
        </p:txBody>
      </p:sp>
      <p:sp>
        <p:nvSpPr>
          <p:cNvPr id="3" name="Subtitle 2"/>
          <p:cNvSpPr>
            <a:spLocks noGrp="1"/>
          </p:cNvSpPr>
          <p:nvPr>
            <p:ph type="subTitle" idx="1"/>
          </p:nvPr>
        </p:nvSpPr>
        <p:spPr/>
        <p:txBody>
          <a:bodyPr/>
          <a:lstStyle/>
          <a:p>
            <a:r>
              <a:rPr lang="en-US" dirty="0" smtClean="0"/>
              <a:t>Modeling and Marketing Making in Foreign Exchange</a:t>
            </a:r>
            <a:endParaRPr lang="en-US" dirty="0"/>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RR</a:t>
            </a:r>
            <a:endParaRPr lang="en-US" dirty="0"/>
          </a:p>
        </p:txBody>
      </p:sp>
      <p:sp>
        <p:nvSpPr>
          <p:cNvPr id="3" name="Content Placeholder 2"/>
          <p:cNvSpPr>
            <a:spLocks noGrp="1"/>
          </p:cNvSpPr>
          <p:nvPr>
            <p:ph idx="1"/>
          </p:nvPr>
        </p:nvSpPr>
        <p:spPr/>
        <p:txBody>
          <a:bodyPr/>
          <a:lstStyle/>
          <a:p>
            <a:r>
              <a:rPr lang="en-US" dirty="0" smtClean="0"/>
              <a:t>The convexity that drives risk reversal (skew) value is </a:t>
            </a:r>
            <a:r>
              <a:rPr lang="en-US" dirty="0" err="1" smtClean="0"/>
              <a:t>vega</a:t>
            </a:r>
            <a:r>
              <a:rPr lang="en-US" dirty="0" smtClean="0"/>
              <a:t> </a:t>
            </a:r>
            <a:r>
              <a:rPr lang="en-US" dirty="0" err="1" smtClean="0"/>
              <a:t>dspot</a:t>
            </a:r>
            <a:r>
              <a:rPr lang="en-US" dirty="0" smtClean="0"/>
              <a:t>: d(</a:t>
            </a:r>
            <a:r>
              <a:rPr lang="en-US" dirty="0" err="1" smtClean="0"/>
              <a:t>vega</a:t>
            </a:r>
            <a:r>
              <a:rPr lang="en-US" dirty="0" smtClean="0"/>
              <a:t>)/d(spot), or the cross gamma between spot and volatility (“</a:t>
            </a:r>
            <a:r>
              <a:rPr lang="en-US" dirty="0" err="1" smtClean="0"/>
              <a:t>vanna</a:t>
            </a:r>
            <a:r>
              <a:rPr lang="en-US" dirty="0" smtClean="0"/>
              <a:t>”)</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048794697"/>
              </p:ext>
            </p:extLst>
          </p:nvPr>
        </p:nvGraphicFramePr>
        <p:xfrm>
          <a:off x="457200" y="2890838"/>
          <a:ext cx="7620000" cy="3509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89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RR</a:t>
            </a:r>
            <a:endParaRPr lang="en-US" dirty="0"/>
          </a:p>
        </p:txBody>
      </p:sp>
      <p:sp>
        <p:nvSpPr>
          <p:cNvPr id="3" name="Content Placeholder 2"/>
          <p:cNvSpPr>
            <a:spLocks noGrp="1"/>
          </p:cNvSpPr>
          <p:nvPr>
            <p:ph idx="1"/>
          </p:nvPr>
        </p:nvSpPr>
        <p:spPr/>
        <p:txBody>
          <a:bodyPr/>
          <a:lstStyle/>
          <a:p>
            <a:r>
              <a:rPr lang="en-US" dirty="0" smtClean="0"/>
              <a:t>Buy a high strike option</a:t>
            </a:r>
          </a:p>
          <a:p>
            <a:pPr lvl="1"/>
            <a:r>
              <a:rPr lang="en-US" dirty="0" smtClean="0"/>
              <a:t>Positive </a:t>
            </a:r>
            <a:r>
              <a:rPr lang="en-US" dirty="0" err="1" smtClean="0"/>
              <a:t>vega</a:t>
            </a:r>
            <a:r>
              <a:rPr lang="en-US" dirty="0" smtClean="0"/>
              <a:t> </a:t>
            </a:r>
            <a:r>
              <a:rPr lang="en-US" dirty="0" err="1" smtClean="0"/>
              <a:t>dspot</a:t>
            </a:r>
            <a:r>
              <a:rPr lang="en-US" dirty="0" smtClean="0"/>
              <a:t>, positive </a:t>
            </a:r>
            <a:r>
              <a:rPr lang="en-US" dirty="0" err="1" smtClean="0"/>
              <a:t>vega</a:t>
            </a:r>
            <a:endParaRPr lang="en-US" dirty="0" smtClean="0"/>
          </a:p>
          <a:p>
            <a:endParaRPr lang="en-US" dirty="0"/>
          </a:p>
          <a:p>
            <a:r>
              <a:rPr lang="en-US" dirty="0" smtClean="0"/>
              <a:t>Sell enough ATM to </a:t>
            </a:r>
            <a:r>
              <a:rPr lang="en-US" dirty="0" err="1" smtClean="0"/>
              <a:t>vega</a:t>
            </a:r>
            <a:r>
              <a:rPr lang="en-US" dirty="0" smtClean="0"/>
              <a:t> hedge</a:t>
            </a:r>
          </a:p>
          <a:p>
            <a:pPr lvl="1"/>
            <a:r>
              <a:rPr lang="en-US" dirty="0" smtClean="0"/>
              <a:t>ATM option has zero </a:t>
            </a:r>
            <a:r>
              <a:rPr lang="en-US" dirty="0" err="1" smtClean="0"/>
              <a:t>vega</a:t>
            </a:r>
            <a:r>
              <a:rPr lang="en-US" dirty="0" smtClean="0"/>
              <a:t> </a:t>
            </a:r>
            <a:r>
              <a:rPr lang="en-US" dirty="0" err="1" smtClean="0"/>
              <a:t>dspot</a:t>
            </a:r>
            <a:r>
              <a:rPr lang="en-US" dirty="0" smtClean="0"/>
              <a:t>, still long </a:t>
            </a:r>
            <a:r>
              <a:rPr lang="en-US" dirty="0" err="1" smtClean="0"/>
              <a:t>vega</a:t>
            </a:r>
            <a:r>
              <a:rPr lang="en-US" dirty="0" smtClean="0"/>
              <a:t> </a:t>
            </a:r>
            <a:r>
              <a:rPr lang="en-US" dirty="0" err="1" smtClean="0"/>
              <a:t>dspot</a:t>
            </a:r>
            <a:endParaRPr lang="en-US" dirty="0" smtClean="0"/>
          </a:p>
          <a:p>
            <a:endParaRPr lang="en-US" dirty="0"/>
          </a:p>
          <a:p>
            <a:r>
              <a:rPr lang="en-US" dirty="0" smtClean="0"/>
              <a:t>Assume positive spot/</a:t>
            </a:r>
            <a:r>
              <a:rPr lang="en-US" dirty="0" err="1" smtClean="0"/>
              <a:t>vol</a:t>
            </a:r>
            <a:r>
              <a:rPr lang="en-US" dirty="0" smtClean="0"/>
              <a:t> correlation</a:t>
            </a:r>
          </a:p>
          <a:p>
            <a:pPr lvl="1"/>
            <a:r>
              <a:rPr lang="en-US" dirty="0" smtClean="0"/>
              <a:t>Spot moves up, </a:t>
            </a:r>
            <a:r>
              <a:rPr lang="en-US" dirty="0" err="1" smtClean="0"/>
              <a:t>vol</a:t>
            </a:r>
            <a:r>
              <a:rPr lang="en-US" dirty="0" smtClean="0"/>
              <a:t> moves up, </a:t>
            </a:r>
            <a:r>
              <a:rPr lang="en-US" dirty="0" err="1" smtClean="0"/>
              <a:t>vega</a:t>
            </a:r>
            <a:r>
              <a:rPr lang="en-US" dirty="0" smtClean="0"/>
              <a:t> turns positive</a:t>
            </a:r>
          </a:p>
          <a:p>
            <a:pPr lvl="2"/>
            <a:r>
              <a:rPr lang="en-US" dirty="0" smtClean="0"/>
              <a:t>Make money!</a:t>
            </a:r>
          </a:p>
          <a:p>
            <a:pPr lvl="1"/>
            <a:r>
              <a:rPr lang="en-US" dirty="0" smtClean="0"/>
              <a:t>Spot moves down, </a:t>
            </a:r>
            <a:r>
              <a:rPr lang="en-US" dirty="0" err="1" smtClean="0"/>
              <a:t>vol</a:t>
            </a:r>
            <a:r>
              <a:rPr lang="en-US" dirty="0" smtClean="0"/>
              <a:t> moves down, </a:t>
            </a:r>
            <a:r>
              <a:rPr lang="en-US" dirty="0" err="1" smtClean="0"/>
              <a:t>vega</a:t>
            </a:r>
            <a:r>
              <a:rPr lang="en-US" dirty="0" smtClean="0"/>
              <a:t> turns negative</a:t>
            </a:r>
          </a:p>
          <a:p>
            <a:pPr lvl="2"/>
            <a:r>
              <a:rPr lang="en-US" dirty="0" smtClean="0"/>
              <a:t>Make money!	</a:t>
            </a:r>
            <a:endParaRPr lang="en-US" dirty="0"/>
          </a:p>
        </p:txBody>
      </p:sp>
    </p:spTree>
    <p:extLst>
      <p:ext uri="{BB962C8B-B14F-4D97-AF65-F5344CB8AC3E}">
        <p14:creationId xmlns:p14="http://schemas.microsoft.com/office/powerpoint/2010/main" val="373245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RR</a:t>
            </a:r>
            <a:endParaRPr lang="en-US" dirty="0"/>
          </a:p>
        </p:txBody>
      </p:sp>
      <p:sp>
        <p:nvSpPr>
          <p:cNvPr id="3" name="Content Placeholder 2"/>
          <p:cNvSpPr>
            <a:spLocks noGrp="1"/>
          </p:cNvSpPr>
          <p:nvPr>
            <p:ph idx="1"/>
          </p:nvPr>
        </p:nvSpPr>
        <p:spPr/>
        <p:txBody>
          <a:bodyPr>
            <a:normAutofit lnSpcReduction="10000"/>
          </a:bodyPr>
          <a:lstStyle/>
          <a:p>
            <a:r>
              <a:rPr lang="en-US" dirty="0" smtClean="0"/>
              <a:t>Reverse is true if you buy a low strike option and hedge its </a:t>
            </a:r>
            <a:r>
              <a:rPr lang="en-US" dirty="0" err="1" smtClean="0"/>
              <a:t>vega</a:t>
            </a:r>
            <a:r>
              <a:rPr lang="en-US" dirty="0" smtClean="0"/>
              <a:t> with an ATM option</a:t>
            </a:r>
          </a:p>
          <a:p>
            <a:pPr lvl="1"/>
            <a:r>
              <a:rPr lang="en-US" dirty="0" smtClean="0"/>
              <a:t>Negative </a:t>
            </a:r>
            <a:r>
              <a:rPr lang="en-US" dirty="0" err="1" smtClean="0"/>
              <a:t>vega</a:t>
            </a:r>
            <a:r>
              <a:rPr lang="en-US" dirty="0" smtClean="0"/>
              <a:t> </a:t>
            </a:r>
            <a:r>
              <a:rPr lang="en-US" dirty="0" err="1" smtClean="0"/>
              <a:t>dspot</a:t>
            </a:r>
            <a:endParaRPr lang="en-US" dirty="0" smtClean="0"/>
          </a:p>
          <a:p>
            <a:endParaRPr lang="en-US" dirty="0"/>
          </a:p>
          <a:p>
            <a:r>
              <a:rPr lang="en-US" dirty="0" smtClean="0"/>
              <a:t>Assume positive spot/</a:t>
            </a:r>
            <a:r>
              <a:rPr lang="en-US" dirty="0" err="1" smtClean="0"/>
              <a:t>vol</a:t>
            </a:r>
            <a:r>
              <a:rPr lang="en-US" dirty="0" smtClean="0"/>
              <a:t> correlation</a:t>
            </a:r>
          </a:p>
          <a:p>
            <a:pPr lvl="1"/>
            <a:r>
              <a:rPr lang="en-US" dirty="0" smtClean="0"/>
              <a:t>Spot moves up, </a:t>
            </a:r>
            <a:r>
              <a:rPr lang="en-US" dirty="0" err="1" smtClean="0"/>
              <a:t>vol</a:t>
            </a:r>
            <a:r>
              <a:rPr lang="en-US" dirty="0" smtClean="0"/>
              <a:t> moves up, </a:t>
            </a:r>
            <a:r>
              <a:rPr lang="en-US" dirty="0" err="1" smtClean="0"/>
              <a:t>vega</a:t>
            </a:r>
            <a:r>
              <a:rPr lang="en-US" dirty="0" smtClean="0"/>
              <a:t> turns negative</a:t>
            </a:r>
          </a:p>
          <a:p>
            <a:pPr lvl="2"/>
            <a:r>
              <a:rPr lang="en-US" dirty="0" smtClean="0"/>
              <a:t>Lose money.</a:t>
            </a:r>
          </a:p>
          <a:p>
            <a:pPr lvl="1"/>
            <a:r>
              <a:rPr lang="en-US" dirty="0" smtClean="0"/>
              <a:t>Spot moves down, </a:t>
            </a:r>
            <a:r>
              <a:rPr lang="en-US" dirty="0" err="1" smtClean="0"/>
              <a:t>vol</a:t>
            </a:r>
            <a:r>
              <a:rPr lang="en-US" dirty="0" smtClean="0"/>
              <a:t> moves down, </a:t>
            </a:r>
            <a:r>
              <a:rPr lang="en-US" dirty="0" err="1" smtClean="0"/>
              <a:t>vega</a:t>
            </a:r>
            <a:r>
              <a:rPr lang="en-US" dirty="0" smtClean="0"/>
              <a:t> turns positive</a:t>
            </a:r>
          </a:p>
          <a:p>
            <a:pPr lvl="2"/>
            <a:r>
              <a:rPr lang="en-US" dirty="0" smtClean="0"/>
              <a:t>Lose money.</a:t>
            </a:r>
          </a:p>
          <a:p>
            <a:endParaRPr lang="en-US" dirty="0"/>
          </a:p>
          <a:p>
            <a:r>
              <a:rPr lang="en-US" dirty="0" smtClean="0"/>
              <a:t>With positive spot/</a:t>
            </a:r>
            <a:r>
              <a:rPr lang="en-US" dirty="0" err="1" smtClean="0"/>
              <a:t>vol</a:t>
            </a:r>
            <a:r>
              <a:rPr lang="en-US" dirty="0" smtClean="0"/>
              <a:t> correlation, traders bid up high strike options and offer on low strike options</a:t>
            </a:r>
          </a:p>
          <a:p>
            <a:pPr lvl="1"/>
            <a:r>
              <a:rPr lang="en-US" dirty="0" smtClean="0"/>
              <a:t>Drives the skew</a:t>
            </a:r>
            <a:endParaRPr lang="en-US" dirty="0"/>
          </a:p>
        </p:txBody>
      </p:sp>
    </p:spTree>
    <p:extLst>
      <p:ext uri="{BB962C8B-B14F-4D97-AF65-F5344CB8AC3E}">
        <p14:creationId xmlns:p14="http://schemas.microsoft.com/office/powerpoint/2010/main" val="289816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RR</a:t>
            </a:r>
            <a:endParaRPr lang="en-US" dirty="0"/>
          </a:p>
        </p:txBody>
      </p:sp>
      <p:sp>
        <p:nvSpPr>
          <p:cNvPr id="3" name="Content Placeholder 2"/>
          <p:cNvSpPr>
            <a:spLocks noGrp="1"/>
          </p:cNvSpPr>
          <p:nvPr>
            <p:ph idx="1"/>
          </p:nvPr>
        </p:nvSpPr>
        <p:spPr/>
        <p:txBody>
          <a:bodyPr/>
          <a:lstStyle/>
          <a:p>
            <a:r>
              <a:rPr lang="en-US" dirty="0" smtClean="0"/>
              <a:t>Positive spot/</a:t>
            </a:r>
            <a:r>
              <a:rPr lang="en-US" dirty="0" err="1" smtClean="0"/>
              <a:t>vol</a:t>
            </a:r>
            <a:r>
              <a:rPr lang="en-US" dirty="0" smtClean="0"/>
              <a:t> correlation leads to positive skew</a:t>
            </a:r>
          </a:p>
          <a:p>
            <a:pPr lvl="1"/>
            <a:r>
              <a:rPr lang="en-US" dirty="0" smtClean="0"/>
              <a:t>Magnitude of the skew is proportional to spot/</a:t>
            </a:r>
            <a:r>
              <a:rPr lang="en-US" dirty="0" err="1" smtClean="0"/>
              <a:t>vol</a:t>
            </a:r>
            <a:r>
              <a:rPr lang="en-US" dirty="0" smtClean="0"/>
              <a:t> correlation and volatility of volatility</a:t>
            </a:r>
          </a:p>
          <a:p>
            <a:endParaRPr lang="en-US" dirty="0"/>
          </a:p>
          <a:p>
            <a:r>
              <a:rPr lang="en-US" dirty="0" smtClean="0"/>
              <a:t>Negative spot/</a:t>
            </a:r>
            <a:r>
              <a:rPr lang="en-US" dirty="0" err="1" smtClean="0"/>
              <a:t>vol</a:t>
            </a:r>
            <a:r>
              <a:rPr lang="en-US" dirty="0" smtClean="0"/>
              <a:t> correlation leads to negative skew</a:t>
            </a:r>
          </a:p>
          <a:p>
            <a:pPr lvl="1"/>
            <a:r>
              <a:rPr lang="en-US" dirty="0" smtClean="0"/>
              <a:t>All the signs of PNLs in previous examples flip</a:t>
            </a:r>
          </a:p>
          <a:p>
            <a:pPr lvl="1"/>
            <a:endParaRPr lang="en-US" dirty="0"/>
          </a:p>
        </p:txBody>
      </p:sp>
    </p:spTree>
    <p:extLst>
      <p:ext uri="{BB962C8B-B14F-4D97-AF65-F5344CB8AC3E}">
        <p14:creationId xmlns:p14="http://schemas.microsoft.com/office/powerpoint/2010/main" val="185217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RR and BF</a:t>
            </a:r>
            <a:endParaRPr lang="en-US" dirty="0"/>
          </a:p>
        </p:txBody>
      </p:sp>
      <p:sp>
        <p:nvSpPr>
          <p:cNvPr id="3" name="Content Placeholder 2"/>
          <p:cNvSpPr>
            <a:spLocks noGrp="1"/>
          </p:cNvSpPr>
          <p:nvPr>
            <p:ph idx="1"/>
          </p:nvPr>
        </p:nvSpPr>
        <p:spPr/>
        <p:txBody>
          <a:bodyPr/>
          <a:lstStyle/>
          <a:p>
            <a:r>
              <a:rPr lang="en-US" dirty="0" smtClean="0"/>
              <a:t>This analysis holds for any stochastic volatility model</a:t>
            </a:r>
          </a:p>
          <a:p>
            <a:pPr lvl="1"/>
            <a:r>
              <a:rPr lang="en-US" dirty="0" smtClean="0"/>
              <a:t>Including local volatility models</a:t>
            </a:r>
          </a:p>
          <a:p>
            <a:pPr lvl="1"/>
            <a:r>
              <a:rPr lang="en-US" dirty="0" smtClean="0"/>
              <a:t>And just qualitatively – details depend on specific model</a:t>
            </a:r>
          </a:p>
          <a:p>
            <a:endParaRPr lang="en-US" dirty="0"/>
          </a:p>
          <a:p>
            <a:r>
              <a:rPr lang="en-US" dirty="0" smtClean="0"/>
              <a:t>Butterfly comes from volatility of volatility</a:t>
            </a:r>
          </a:p>
          <a:p>
            <a:pPr lvl="1"/>
            <a:r>
              <a:rPr lang="en-US" dirty="0" smtClean="0"/>
              <a:t>Via symmetric </a:t>
            </a:r>
            <a:r>
              <a:rPr lang="en-US" dirty="0" err="1" smtClean="0"/>
              <a:t>vega</a:t>
            </a:r>
            <a:r>
              <a:rPr lang="en-US" dirty="0" smtClean="0"/>
              <a:t> gamma profile of vanilla options</a:t>
            </a:r>
          </a:p>
          <a:p>
            <a:endParaRPr lang="en-US" dirty="0"/>
          </a:p>
          <a:p>
            <a:r>
              <a:rPr lang="en-US" dirty="0" smtClean="0"/>
              <a:t>Risk reversal comes from spot/</a:t>
            </a:r>
            <a:r>
              <a:rPr lang="en-US" dirty="0" err="1" smtClean="0"/>
              <a:t>vol</a:t>
            </a:r>
            <a:r>
              <a:rPr lang="en-US" dirty="0" smtClean="0"/>
              <a:t> correlation</a:t>
            </a:r>
          </a:p>
          <a:p>
            <a:pPr lvl="1"/>
            <a:r>
              <a:rPr lang="en-US" dirty="0" smtClean="0"/>
              <a:t>Via asymmetric </a:t>
            </a:r>
            <a:r>
              <a:rPr lang="en-US" dirty="0" err="1" smtClean="0"/>
              <a:t>vega</a:t>
            </a:r>
            <a:r>
              <a:rPr lang="en-US" dirty="0" smtClean="0"/>
              <a:t> </a:t>
            </a:r>
            <a:r>
              <a:rPr lang="en-US" dirty="0" err="1" smtClean="0"/>
              <a:t>dspot</a:t>
            </a:r>
            <a:r>
              <a:rPr lang="en-US" dirty="0" smtClean="0"/>
              <a:t> profile of vanilla options</a:t>
            </a:r>
          </a:p>
          <a:p>
            <a:pPr lvl="1"/>
            <a:r>
              <a:rPr lang="en-US" dirty="0" smtClean="0"/>
              <a:t>Also proportional to volatility of volatility</a:t>
            </a:r>
            <a:endParaRPr lang="en-US" dirty="0"/>
          </a:p>
        </p:txBody>
      </p:sp>
    </p:spTree>
    <p:extLst>
      <p:ext uri="{BB962C8B-B14F-4D97-AF65-F5344CB8AC3E}">
        <p14:creationId xmlns:p14="http://schemas.microsoft.com/office/powerpoint/2010/main" val="268267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a:t>
            </a:r>
            <a:endParaRPr lang="en-US" dirty="0"/>
          </a:p>
        </p:txBody>
      </p:sp>
      <p:sp>
        <p:nvSpPr>
          <p:cNvPr id="3" name="Content Placeholder 2"/>
          <p:cNvSpPr>
            <a:spLocks noGrp="1"/>
          </p:cNvSpPr>
          <p:nvPr>
            <p:ph idx="1"/>
          </p:nvPr>
        </p:nvSpPr>
        <p:spPr/>
        <p:txBody>
          <a:bodyPr/>
          <a:lstStyle/>
          <a:p>
            <a:r>
              <a:rPr lang="en-US" dirty="0" smtClean="0"/>
              <a:t>What does delta mean?</a:t>
            </a:r>
          </a:p>
          <a:p>
            <a:endParaRPr lang="en-US" dirty="0"/>
          </a:p>
          <a:p>
            <a:r>
              <a:rPr lang="en-US" dirty="0" smtClean="0"/>
              <a:t>Market convention for quoting options/volatility</a:t>
            </a:r>
          </a:p>
          <a:p>
            <a:pPr lvl="1"/>
            <a:r>
              <a:rPr lang="en-US" dirty="0" smtClean="0"/>
              <a:t>Keeps </a:t>
            </a:r>
            <a:r>
              <a:rPr lang="en-US" dirty="0" err="1" smtClean="0"/>
              <a:t>vol</a:t>
            </a:r>
            <a:r>
              <a:rPr lang="en-US" dirty="0" smtClean="0"/>
              <a:t>-by-strike fixed</a:t>
            </a:r>
          </a:p>
          <a:p>
            <a:endParaRPr lang="en-US" dirty="0"/>
          </a:p>
          <a:p>
            <a:r>
              <a:rPr lang="en-US" dirty="0" smtClean="0"/>
              <a:t>However, implied volatility as a function of strike does not stay fixed as spot moves</a:t>
            </a:r>
          </a:p>
          <a:p>
            <a:endParaRPr lang="en-US" dirty="0"/>
          </a:p>
          <a:p>
            <a:r>
              <a:rPr lang="en-US" dirty="0" smtClean="0"/>
              <a:t>Need some “market model” that defines how implied volatility moves when spot moves</a:t>
            </a:r>
            <a:endParaRPr lang="en-US" dirty="0"/>
          </a:p>
        </p:txBody>
      </p:sp>
    </p:spTree>
    <p:extLst>
      <p:ext uri="{BB962C8B-B14F-4D97-AF65-F5344CB8AC3E}">
        <p14:creationId xmlns:p14="http://schemas.microsoft.com/office/powerpoint/2010/main" val="112743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 and Market Models</a:t>
            </a:r>
            <a:endParaRPr lang="en-US" dirty="0"/>
          </a:p>
        </p:txBody>
      </p:sp>
      <p:sp>
        <p:nvSpPr>
          <p:cNvPr id="3" name="Content Placeholder 2"/>
          <p:cNvSpPr>
            <a:spLocks noGrp="1"/>
          </p:cNvSpPr>
          <p:nvPr>
            <p:ph idx="1"/>
          </p:nvPr>
        </p:nvSpPr>
        <p:spPr/>
        <p:txBody>
          <a:bodyPr/>
          <a:lstStyle/>
          <a:p>
            <a:pPr marL="114300" indent="0">
              <a:buNone/>
            </a:pPr>
            <a:r>
              <a:rPr lang="en-US" dirty="0" smtClean="0"/>
              <a:t>Some example volatility market models</a:t>
            </a:r>
          </a:p>
          <a:p>
            <a:endParaRPr lang="en-US" dirty="0"/>
          </a:p>
          <a:p>
            <a:r>
              <a:rPr lang="en-US" dirty="0" smtClean="0"/>
              <a:t>“Sticky delta”: </a:t>
            </a:r>
            <a:r>
              <a:rPr lang="en-US" dirty="0" err="1" smtClean="0"/>
              <a:t>vol</a:t>
            </a:r>
            <a:r>
              <a:rPr lang="en-US" dirty="0" smtClean="0"/>
              <a:t>-by-delta stays fixed as spot moves</a:t>
            </a:r>
          </a:p>
          <a:p>
            <a:pPr lvl="1"/>
            <a:r>
              <a:rPr lang="en-US" dirty="0" smtClean="0"/>
              <a:t>Most common in FX markets since </a:t>
            </a:r>
            <a:r>
              <a:rPr lang="en-US" dirty="0" err="1" smtClean="0"/>
              <a:t>vol</a:t>
            </a:r>
            <a:r>
              <a:rPr lang="en-US" dirty="0" smtClean="0"/>
              <a:t>-by-delta is quoting convention</a:t>
            </a:r>
          </a:p>
          <a:p>
            <a:r>
              <a:rPr lang="en-US" dirty="0" smtClean="0"/>
              <a:t>“Sticky strike”: </a:t>
            </a:r>
            <a:r>
              <a:rPr lang="en-US" dirty="0" err="1" smtClean="0"/>
              <a:t>vol</a:t>
            </a:r>
            <a:r>
              <a:rPr lang="en-US" dirty="0" smtClean="0"/>
              <a:t>-by-strike stays fixed as spot moves</a:t>
            </a:r>
          </a:p>
          <a:p>
            <a:pPr lvl="1"/>
            <a:r>
              <a:rPr lang="en-US" dirty="0" smtClean="0"/>
              <a:t>Rare in FX markets, as market doesn’t move that way</a:t>
            </a:r>
          </a:p>
          <a:p>
            <a:pPr lvl="1"/>
            <a:r>
              <a:rPr lang="en-US" dirty="0" smtClean="0"/>
              <a:t>Common in equity markets as </a:t>
            </a:r>
            <a:r>
              <a:rPr lang="en-US" dirty="0" err="1" smtClean="0"/>
              <a:t>vol</a:t>
            </a:r>
            <a:r>
              <a:rPr lang="en-US" dirty="0" smtClean="0"/>
              <a:t> quoted by strike</a:t>
            </a:r>
          </a:p>
          <a:p>
            <a:r>
              <a:rPr lang="en-US" dirty="0" smtClean="0"/>
              <a:t>Models</a:t>
            </a:r>
          </a:p>
          <a:p>
            <a:pPr lvl="1"/>
            <a:r>
              <a:rPr lang="en-US" dirty="0" smtClean="0"/>
              <a:t>eg local volatility or </a:t>
            </a:r>
            <a:r>
              <a:rPr lang="en-US" dirty="0" err="1" smtClean="0"/>
              <a:t>Heston</a:t>
            </a:r>
            <a:r>
              <a:rPr lang="en-US" dirty="0" smtClean="0"/>
              <a:t> model predict how </a:t>
            </a:r>
            <a:r>
              <a:rPr lang="en-US" dirty="0" err="1" smtClean="0"/>
              <a:t>vol</a:t>
            </a:r>
            <a:r>
              <a:rPr lang="en-US" dirty="0" smtClean="0"/>
              <a:t> moves</a:t>
            </a:r>
          </a:p>
          <a:p>
            <a:r>
              <a:rPr lang="en-US" dirty="0" smtClean="0"/>
              <a:t>Ad hoc</a:t>
            </a:r>
          </a:p>
          <a:p>
            <a:pPr lvl="1"/>
            <a:r>
              <a:rPr lang="en-US" dirty="0" smtClean="0"/>
              <a:t>eg incorporate historical covariance btw </a:t>
            </a:r>
            <a:r>
              <a:rPr lang="en-US" dirty="0" err="1" smtClean="0"/>
              <a:t>vols</a:t>
            </a:r>
            <a:r>
              <a:rPr lang="en-US" dirty="0" smtClean="0"/>
              <a:t> and spot</a:t>
            </a:r>
            <a:endParaRPr lang="en-US" dirty="0"/>
          </a:p>
        </p:txBody>
      </p:sp>
    </p:spTree>
    <p:extLst>
      <p:ext uri="{BB962C8B-B14F-4D97-AF65-F5344CB8AC3E}">
        <p14:creationId xmlns:p14="http://schemas.microsoft.com/office/powerpoint/2010/main" val="4004514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 and Market Models</a:t>
            </a:r>
            <a:endParaRPr lang="en-US" dirty="0"/>
          </a:p>
        </p:txBody>
      </p:sp>
      <p:sp>
        <p:nvSpPr>
          <p:cNvPr id="3" name="Content Placeholder 2"/>
          <p:cNvSpPr>
            <a:spLocks noGrp="1"/>
          </p:cNvSpPr>
          <p:nvPr>
            <p:ph idx="1"/>
          </p:nvPr>
        </p:nvSpPr>
        <p:spPr/>
        <p:txBody>
          <a:bodyPr>
            <a:normAutofit/>
          </a:bodyPr>
          <a:lstStyle/>
          <a:p>
            <a:r>
              <a:rPr lang="en-US" dirty="0" smtClean="0"/>
              <a:t>For a vanilla option: the delta differs from BS delta by a correction based on </a:t>
            </a:r>
            <a:r>
              <a:rPr lang="en-US" dirty="0" err="1" smtClean="0"/>
              <a:t>vega</a:t>
            </a:r>
            <a:endParaRPr lang="en-US" dirty="0" smtClean="0"/>
          </a:p>
          <a:p>
            <a:endParaRPr lang="en-US" dirty="0"/>
          </a:p>
          <a:p>
            <a:endParaRPr lang="en-US" dirty="0" smtClean="0"/>
          </a:p>
          <a:p>
            <a:endParaRPr lang="en-US" dirty="0"/>
          </a:p>
          <a:p>
            <a:endParaRPr lang="en-US" dirty="0" smtClean="0"/>
          </a:p>
          <a:p>
            <a:r>
              <a:rPr lang="en-US" dirty="0" smtClean="0"/>
              <a:t>v is the price of an option; </a:t>
            </a:r>
            <a:r>
              <a:rPr lang="en-US" dirty="0" err="1" smtClean="0"/>
              <a:t>v</a:t>
            </a:r>
            <a:r>
              <a:rPr lang="en-US" baseline="-25000" dirty="0" err="1" smtClean="0"/>
              <a:t>BS</a:t>
            </a:r>
            <a:r>
              <a:rPr lang="en-US" dirty="0" smtClean="0"/>
              <a:t> is the Black-Scholes price of the option using the implied volatility for the strike </a:t>
            </a:r>
            <a:r>
              <a:rPr lang="en-US" dirty="0" smtClean="0">
                <a:latin typeface="Symbol" charset="2"/>
                <a:cs typeface="Symbol" charset="2"/>
              </a:rPr>
              <a:t>s</a:t>
            </a:r>
          </a:p>
          <a:p>
            <a:r>
              <a:rPr lang="en-US" dirty="0" smtClean="0"/>
              <a:t>First term is the Black-Scholes delta, assuming strike </a:t>
            </a:r>
            <a:r>
              <a:rPr lang="en-US" dirty="0" err="1" smtClean="0"/>
              <a:t>vol</a:t>
            </a:r>
            <a:r>
              <a:rPr lang="en-US" dirty="0" smtClean="0"/>
              <a:t> is unchanged</a:t>
            </a:r>
          </a:p>
          <a:p>
            <a:r>
              <a:rPr lang="en-US" dirty="0" smtClean="0"/>
              <a:t>Second term is Black-Scholes </a:t>
            </a:r>
            <a:r>
              <a:rPr lang="en-US" dirty="0" err="1" smtClean="0"/>
              <a:t>vega</a:t>
            </a:r>
            <a:r>
              <a:rPr lang="en-US" dirty="0" smtClean="0"/>
              <a:t> * derivative of strike </a:t>
            </a:r>
            <a:r>
              <a:rPr lang="en-US" dirty="0" err="1" smtClean="0"/>
              <a:t>vol</a:t>
            </a:r>
            <a:r>
              <a:rPr lang="en-US" dirty="0" smtClean="0"/>
              <a:t> with respect to spot (which comes from market model)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83529608"/>
              </p:ext>
            </p:extLst>
          </p:nvPr>
        </p:nvGraphicFramePr>
        <p:xfrm>
          <a:off x="2268339" y="2601592"/>
          <a:ext cx="3566118" cy="1094551"/>
        </p:xfrm>
        <a:graphic>
          <a:graphicData uri="http://schemas.openxmlformats.org/presentationml/2006/ole">
            <mc:AlternateContent xmlns:mc="http://schemas.openxmlformats.org/markup-compatibility/2006">
              <mc:Choice xmlns:v="urn:schemas-microsoft-com:vml" Requires="v">
                <p:oleObj spid="_x0000_s1071" name="Equation" r:id="rId3" imgW="1282700" imgH="393700" progId="Equation.3">
                  <p:embed/>
                </p:oleObj>
              </mc:Choice>
              <mc:Fallback>
                <p:oleObj name="Equation" r:id="rId3" imgW="1282700" imgH="393700" progId="Equation.3">
                  <p:embed/>
                  <p:pic>
                    <p:nvPicPr>
                      <p:cNvPr id="0" name=""/>
                      <p:cNvPicPr/>
                      <p:nvPr/>
                    </p:nvPicPr>
                    <p:blipFill>
                      <a:blip r:embed="rId4"/>
                      <a:stretch>
                        <a:fillRect/>
                      </a:stretch>
                    </p:blipFill>
                    <p:spPr>
                      <a:xfrm>
                        <a:off x="2268339" y="2601592"/>
                        <a:ext cx="3566118" cy="1094551"/>
                      </a:xfrm>
                      <a:prstGeom prst="rect">
                        <a:avLst/>
                      </a:prstGeom>
                    </p:spPr>
                  </p:pic>
                </p:oleObj>
              </mc:Fallback>
            </mc:AlternateContent>
          </a:graphicData>
        </a:graphic>
      </p:graphicFrame>
    </p:spTree>
    <p:extLst>
      <p:ext uri="{BB962C8B-B14F-4D97-AF65-F5344CB8AC3E}">
        <p14:creationId xmlns:p14="http://schemas.microsoft.com/office/powerpoint/2010/main" val="157695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 and Market Models</a:t>
            </a:r>
            <a:endParaRPr lang="en-US" dirty="0"/>
          </a:p>
        </p:txBody>
      </p:sp>
      <p:sp>
        <p:nvSpPr>
          <p:cNvPr id="3" name="Content Placeholder 2"/>
          <p:cNvSpPr>
            <a:spLocks noGrp="1"/>
          </p:cNvSpPr>
          <p:nvPr>
            <p:ph idx="1"/>
          </p:nvPr>
        </p:nvSpPr>
        <p:spPr/>
        <p:txBody>
          <a:bodyPr/>
          <a:lstStyle/>
          <a:p>
            <a:r>
              <a:rPr lang="en-US" dirty="0" smtClean="0"/>
              <a:t>What does the slope of strike </a:t>
            </a:r>
            <a:r>
              <a:rPr lang="en-US" dirty="0" err="1" smtClean="0"/>
              <a:t>vol</a:t>
            </a:r>
            <a:r>
              <a:rPr lang="en-US" dirty="0" smtClean="0"/>
              <a:t> </a:t>
            </a:r>
            <a:r>
              <a:rPr lang="en-US" dirty="0" err="1" smtClean="0"/>
              <a:t>vs</a:t>
            </a:r>
            <a:r>
              <a:rPr lang="en-US" dirty="0" smtClean="0"/>
              <a:t> spot look like?</a:t>
            </a:r>
          </a:p>
          <a:p>
            <a:pPr lvl="1"/>
            <a:r>
              <a:rPr lang="en-US" dirty="0" smtClean="0"/>
              <a:t>Sticky delta: a function of the slope of implied </a:t>
            </a:r>
            <a:r>
              <a:rPr lang="en-US" dirty="0" err="1" smtClean="0"/>
              <a:t>vol</a:t>
            </a:r>
            <a:r>
              <a:rPr lang="en-US" dirty="0" smtClean="0"/>
              <a:t> </a:t>
            </a:r>
            <a:r>
              <a:rPr lang="en-US" dirty="0" err="1" smtClean="0"/>
              <a:t>vs</a:t>
            </a:r>
            <a:r>
              <a:rPr lang="en-US" dirty="0" smtClean="0"/>
              <a:t> strike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955567180"/>
              </p:ext>
            </p:extLst>
          </p:nvPr>
        </p:nvGraphicFramePr>
        <p:xfrm>
          <a:off x="457200" y="2550133"/>
          <a:ext cx="7620000" cy="4119445"/>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Arrow Connector 5"/>
          <p:cNvCxnSpPr/>
          <p:nvPr/>
        </p:nvCxnSpPr>
        <p:spPr>
          <a:xfrm>
            <a:off x="4026716" y="4666641"/>
            <a:ext cx="774368" cy="0"/>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850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 and Market Models</a:t>
            </a:r>
            <a:endParaRPr lang="en-US" dirty="0"/>
          </a:p>
        </p:txBody>
      </p:sp>
      <p:sp>
        <p:nvSpPr>
          <p:cNvPr id="3" name="Content Placeholder 2"/>
          <p:cNvSpPr>
            <a:spLocks noGrp="1"/>
          </p:cNvSpPr>
          <p:nvPr>
            <p:ph idx="1"/>
          </p:nvPr>
        </p:nvSpPr>
        <p:spPr/>
        <p:txBody>
          <a:bodyPr/>
          <a:lstStyle/>
          <a:p>
            <a:r>
              <a:rPr lang="en-US" dirty="0" smtClean="0"/>
              <a:t>What is the right market model to use?</a:t>
            </a:r>
          </a:p>
          <a:p>
            <a:endParaRPr lang="en-US" dirty="0"/>
          </a:p>
          <a:p>
            <a:r>
              <a:rPr lang="en-US" dirty="0" smtClean="0"/>
              <a:t>Most desks use sticky delta</a:t>
            </a:r>
          </a:p>
          <a:p>
            <a:pPr lvl="1"/>
            <a:r>
              <a:rPr lang="en-US" dirty="0" smtClean="0"/>
              <a:t>Mostly because they mark </a:t>
            </a:r>
            <a:r>
              <a:rPr lang="en-US" dirty="0" err="1" smtClean="0"/>
              <a:t>vol</a:t>
            </a:r>
            <a:r>
              <a:rPr lang="en-US" dirty="0" smtClean="0"/>
              <a:t> by delta and want to think about PNL that way</a:t>
            </a:r>
          </a:p>
          <a:p>
            <a:endParaRPr lang="en-US" dirty="0"/>
          </a:p>
          <a:p>
            <a:r>
              <a:rPr lang="en-US" dirty="0" smtClean="0"/>
              <a:t>Not the most efficient way to delta hedge!</a:t>
            </a:r>
          </a:p>
          <a:p>
            <a:pPr lvl="1"/>
            <a:r>
              <a:rPr lang="en-US" dirty="0" smtClean="0"/>
              <a:t>There really is some correlation between moves in spot and moves in volatility</a:t>
            </a:r>
          </a:p>
          <a:p>
            <a:endParaRPr lang="en-US" dirty="0"/>
          </a:p>
          <a:p>
            <a:r>
              <a:rPr lang="en-US" dirty="0" smtClean="0"/>
              <a:t>If volatility (as an asset) is relatively liquid then it doesn’t matter much</a:t>
            </a:r>
            <a:endParaRPr lang="en-US" dirty="0"/>
          </a:p>
        </p:txBody>
      </p:sp>
    </p:spTree>
    <p:extLst>
      <p:ext uri="{BB962C8B-B14F-4D97-AF65-F5344CB8AC3E}">
        <p14:creationId xmlns:p14="http://schemas.microsoft.com/office/powerpoint/2010/main" val="227853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Time</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 what happens to implied volatility as time crosses an event</a:t>
            </a:r>
          </a:p>
          <a:p>
            <a:endParaRPr lang="en-US" dirty="0" smtClean="0"/>
          </a:p>
          <a:p>
            <a:r>
              <a:rPr lang="en-US" dirty="0" smtClean="0"/>
              <a:t>Event: Friday morning at 8:30am, Non-Farm Payrolls announcement</a:t>
            </a:r>
          </a:p>
          <a:p>
            <a:pPr lvl="1"/>
            <a:r>
              <a:rPr lang="en-US" dirty="0" smtClean="0"/>
              <a:t>Assume that counts as 0.5 days worth of variance</a:t>
            </a:r>
          </a:p>
          <a:p>
            <a:r>
              <a:rPr lang="en-US" dirty="0" smtClean="0"/>
              <a:t>Pricing options for Monday 10am exercise</a:t>
            </a:r>
          </a:p>
          <a:p>
            <a:pPr lvl="1"/>
            <a:r>
              <a:rPr lang="en-US" dirty="0" smtClean="0"/>
              <a:t>10am is the “New York cut” – the standard expiration time for most G7 options</a:t>
            </a:r>
          </a:p>
          <a:p>
            <a:pPr lvl="1"/>
            <a:r>
              <a:rPr lang="en-US" dirty="0" smtClean="0"/>
              <a:t>We’ll assume weekend days have zero variance for simplicity</a:t>
            </a:r>
          </a:p>
          <a:p>
            <a:endParaRPr lang="en-US" dirty="0"/>
          </a:p>
          <a:p>
            <a:r>
              <a:rPr lang="en-US" dirty="0" smtClean="0"/>
              <a:t>Implied volatility for Monday exercise is quoted at 10% on Friday at 8:29:59am: what should it be at 8:30:01am?</a:t>
            </a:r>
            <a:endParaRPr lang="en-US" dirty="0"/>
          </a:p>
        </p:txBody>
      </p:sp>
    </p:spTree>
    <p:extLst>
      <p:ext uri="{BB962C8B-B14F-4D97-AF65-F5344CB8AC3E}">
        <p14:creationId xmlns:p14="http://schemas.microsoft.com/office/powerpoint/2010/main" val="274972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 and Market Models</a:t>
            </a:r>
            <a:endParaRPr lang="en-US" dirty="0"/>
          </a:p>
        </p:txBody>
      </p:sp>
      <p:sp>
        <p:nvSpPr>
          <p:cNvPr id="3" name="Content Placeholder 2"/>
          <p:cNvSpPr>
            <a:spLocks noGrp="1"/>
          </p:cNvSpPr>
          <p:nvPr>
            <p:ph idx="1"/>
          </p:nvPr>
        </p:nvSpPr>
        <p:spPr/>
        <p:txBody>
          <a:bodyPr/>
          <a:lstStyle/>
          <a:p>
            <a:r>
              <a:rPr lang="en-US" dirty="0" smtClean="0"/>
              <a:t>The delta adjustment we saw before works for portfolios of options in addition to regular options</a:t>
            </a:r>
          </a:p>
          <a:p>
            <a:endParaRPr lang="en-US" dirty="0"/>
          </a:p>
          <a:p>
            <a:r>
              <a:rPr lang="en-US" dirty="0" smtClean="0"/>
              <a:t>If a portfolio’s </a:t>
            </a:r>
            <a:r>
              <a:rPr lang="en-US" dirty="0" err="1" smtClean="0"/>
              <a:t>vega</a:t>
            </a:r>
            <a:r>
              <a:rPr lang="en-US" dirty="0" smtClean="0"/>
              <a:t> is small, the </a:t>
            </a:r>
            <a:r>
              <a:rPr lang="en-US" dirty="0" err="1" smtClean="0"/>
              <a:t>vega</a:t>
            </a:r>
            <a:r>
              <a:rPr lang="en-US" dirty="0" smtClean="0"/>
              <a:t> correction to delta is small, and the choice of market model doesn’t impact delta</a:t>
            </a:r>
          </a:p>
          <a:p>
            <a:endParaRPr lang="en-US" dirty="0"/>
          </a:p>
          <a:p>
            <a:r>
              <a:rPr lang="en-US" dirty="0" smtClean="0"/>
              <a:t>In general: if an option market is liquid, people don’t spend a lot of time thinking about how to hedge </a:t>
            </a:r>
            <a:r>
              <a:rPr lang="en-US" dirty="0" err="1" smtClean="0"/>
              <a:t>vol</a:t>
            </a:r>
            <a:r>
              <a:rPr lang="en-US" dirty="0" smtClean="0"/>
              <a:t> moves most efficiently with spot</a:t>
            </a:r>
          </a:p>
          <a:p>
            <a:pPr lvl="1"/>
            <a:r>
              <a:rPr lang="en-US" dirty="0" smtClean="0"/>
              <a:t>True in G7 FX markets</a:t>
            </a:r>
          </a:p>
          <a:p>
            <a:pPr lvl="1"/>
            <a:r>
              <a:rPr lang="en-US" dirty="0" smtClean="0"/>
              <a:t>Less true in some EM FX markets, or in other markets like interest rates</a:t>
            </a:r>
            <a:endParaRPr lang="en-US" dirty="0"/>
          </a:p>
        </p:txBody>
      </p:sp>
    </p:spTree>
    <p:extLst>
      <p:ext uri="{BB962C8B-B14F-4D97-AF65-F5344CB8AC3E}">
        <p14:creationId xmlns:p14="http://schemas.microsoft.com/office/powerpoint/2010/main" val="164551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Market Models</a:t>
            </a:r>
            <a:endParaRPr lang="en-US" dirty="0"/>
          </a:p>
        </p:txBody>
      </p:sp>
      <p:sp>
        <p:nvSpPr>
          <p:cNvPr id="3" name="Content Placeholder 2"/>
          <p:cNvSpPr>
            <a:spLocks noGrp="1"/>
          </p:cNvSpPr>
          <p:nvPr>
            <p:ph idx="1"/>
          </p:nvPr>
        </p:nvSpPr>
        <p:spPr/>
        <p:txBody>
          <a:bodyPr/>
          <a:lstStyle/>
          <a:p>
            <a:r>
              <a:rPr lang="en-US" dirty="0" smtClean="0"/>
              <a:t>What is the best market model to use to have the most effective delta?</a:t>
            </a:r>
          </a:p>
          <a:p>
            <a:pPr lvl="1"/>
            <a:r>
              <a:rPr lang="en-US" dirty="0" smtClean="0"/>
              <a:t>One that includes spot/</a:t>
            </a:r>
            <a:r>
              <a:rPr lang="en-US" dirty="0" err="1" smtClean="0"/>
              <a:t>vol</a:t>
            </a:r>
            <a:r>
              <a:rPr lang="en-US" dirty="0" smtClean="0"/>
              <a:t> correlation and that includes spot/RR correlation</a:t>
            </a:r>
          </a:p>
          <a:p>
            <a:pPr lvl="1"/>
            <a:r>
              <a:rPr lang="en-US" dirty="0" smtClean="0"/>
              <a:t>We already saw that spot/RR correlation is significant (the risk reversal beta)</a:t>
            </a:r>
          </a:p>
          <a:p>
            <a:endParaRPr lang="en-US" dirty="0"/>
          </a:p>
          <a:p>
            <a:r>
              <a:rPr lang="en-US" dirty="0" smtClean="0"/>
              <a:t>Spot/</a:t>
            </a:r>
            <a:r>
              <a:rPr lang="en-US" dirty="0" err="1" smtClean="0"/>
              <a:t>vol</a:t>
            </a:r>
            <a:r>
              <a:rPr lang="en-US" dirty="0" smtClean="0"/>
              <a:t> correlation is not that stable</a:t>
            </a:r>
          </a:p>
          <a:p>
            <a:pPr lvl="1"/>
            <a:r>
              <a:rPr lang="en-US" dirty="0" smtClean="0"/>
              <a:t>But the risk reversal is proportional to spot/</a:t>
            </a:r>
            <a:r>
              <a:rPr lang="en-US" dirty="0" err="1" smtClean="0"/>
              <a:t>vol</a:t>
            </a:r>
            <a:r>
              <a:rPr lang="en-US" dirty="0" smtClean="0"/>
              <a:t> correlation, as we saw earlier</a:t>
            </a:r>
          </a:p>
          <a:p>
            <a:pPr lvl="1"/>
            <a:r>
              <a:rPr lang="en-US" dirty="0" smtClean="0"/>
              <a:t>Can use that in a regression</a:t>
            </a:r>
            <a:endParaRPr lang="en-US" dirty="0"/>
          </a:p>
        </p:txBody>
      </p:sp>
    </p:spTree>
    <p:extLst>
      <p:ext uri="{BB962C8B-B14F-4D97-AF65-F5344CB8AC3E}">
        <p14:creationId xmlns:p14="http://schemas.microsoft.com/office/powerpoint/2010/main" val="219623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Market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Sensible way to regression </a:t>
            </a:r>
            <a:r>
              <a:rPr lang="en-US" dirty="0" err="1" smtClean="0"/>
              <a:t>vol</a:t>
            </a:r>
            <a:r>
              <a:rPr lang="en-US" dirty="0" smtClean="0"/>
              <a:t> move against spot return:</a:t>
            </a:r>
          </a:p>
          <a:p>
            <a:endParaRPr lang="en-US" dirty="0"/>
          </a:p>
          <a:p>
            <a:endParaRPr lang="en-US" dirty="0" smtClean="0"/>
          </a:p>
          <a:p>
            <a:endParaRPr lang="en-US" dirty="0"/>
          </a:p>
          <a:p>
            <a:endParaRPr lang="en-US" dirty="0" smtClean="0"/>
          </a:p>
          <a:p>
            <a:r>
              <a:rPr lang="en-US" dirty="0" smtClean="0">
                <a:latin typeface="Symbol" charset="2"/>
                <a:cs typeface="Symbol" charset="2"/>
              </a:rPr>
              <a:t>s</a:t>
            </a:r>
            <a:r>
              <a:rPr lang="en-US" dirty="0" smtClean="0"/>
              <a:t>(T) is implied volatility for tenor T</a:t>
            </a:r>
          </a:p>
          <a:p>
            <a:r>
              <a:rPr lang="en-US" dirty="0" smtClean="0"/>
              <a:t>RR(T) is 25-delta risk reversal for tenor T</a:t>
            </a:r>
          </a:p>
          <a:p>
            <a:r>
              <a:rPr lang="en-US" dirty="0" smtClean="0"/>
              <a:t>S is the underlying spot</a:t>
            </a:r>
          </a:p>
          <a:p>
            <a:r>
              <a:rPr lang="en-US" dirty="0" smtClean="0"/>
              <a:t>A is the regression slope (to be determined)</a:t>
            </a:r>
          </a:p>
          <a:p>
            <a:endParaRPr lang="en-US" dirty="0"/>
          </a:p>
          <a:p>
            <a:r>
              <a:rPr lang="en-US" dirty="0" smtClean="0"/>
              <a:t>Get decent R</a:t>
            </a:r>
            <a:r>
              <a:rPr lang="en-US" baseline="30000" dirty="0" smtClean="0"/>
              <a:t>2</a:t>
            </a:r>
            <a:r>
              <a:rPr lang="en-US" dirty="0" smtClean="0"/>
              <a:t> with this regression</a:t>
            </a:r>
          </a:p>
          <a:p>
            <a:pPr lvl="1"/>
            <a:r>
              <a:rPr lang="en-US" dirty="0" smtClean="0"/>
              <a:t>Significantly better than if you leave out the RR(T) factor if RR moves a lot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83006470"/>
              </p:ext>
            </p:extLst>
          </p:nvPr>
        </p:nvGraphicFramePr>
        <p:xfrm>
          <a:off x="1492468" y="2501444"/>
          <a:ext cx="5818305" cy="750749"/>
        </p:xfrm>
        <a:graphic>
          <a:graphicData uri="http://schemas.openxmlformats.org/presentationml/2006/ole">
            <mc:AlternateContent xmlns:mc="http://schemas.openxmlformats.org/markup-compatibility/2006">
              <mc:Choice xmlns:v="urn:schemas-microsoft-com:vml" Requires="v">
                <p:oleObj spid="_x0000_s15388" name="Equation" r:id="rId3" imgW="1574800" imgH="203200" progId="Equation.3">
                  <p:embed/>
                </p:oleObj>
              </mc:Choice>
              <mc:Fallback>
                <p:oleObj name="Equation" r:id="rId3" imgW="1574800" imgH="203200" progId="Equation.3">
                  <p:embed/>
                  <p:pic>
                    <p:nvPicPr>
                      <p:cNvPr id="0" name=""/>
                      <p:cNvPicPr/>
                      <p:nvPr/>
                    </p:nvPicPr>
                    <p:blipFill>
                      <a:blip r:embed="rId4"/>
                      <a:stretch>
                        <a:fillRect/>
                      </a:stretch>
                    </p:blipFill>
                    <p:spPr>
                      <a:xfrm>
                        <a:off x="1492468" y="2501444"/>
                        <a:ext cx="5818305" cy="750749"/>
                      </a:xfrm>
                      <a:prstGeom prst="rect">
                        <a:avLst/>
                      </a:prstGeom>
                    </p:spPr>
                  </p:pic>
                </p:oleObj>
              </mc:Fallback>
            </mc:AlternateContent>
          </a:graphicData>
        </a:graphic>
      </p:graphicFrame>
    </p:spTree>
    <p:extLst>
      <p:ext uri="{BB962C8B-B14F-4D97-AF65-F5344CB8AC3E}">
        <p14:creationId xmlns:p14="http://schemas.microsoft.com/office/powerpoint/2010/main" val="3627016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Market Models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998068733"/>
              </p:ext>
            </p:extLst>
          </p:nvPr>
        </p:nvGraphicFramePr>
        <p:xfrm>
          <a:off x="457200" y="1417638"/>
          <a:ext cx="7620000" cy="51899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4253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Vega</a:t>
            </a:r>
            <a:endParaRPr lang="en-US" dirty="0"/>
          </a:p>
        </p:txBody>
      </p:sp>
      <p:sp>
        <p:nvSpPr>
          <p:cNvPr id="3" name="Content Placeholder 2"/>
          <p:cNvSpPr>
            <a:spLocks noGrp="1"/>
          </p:cNvSpPr>
          <p:nvPr>
            <p:ph idx="1"/>
          </p:nvPr>
        </p:nvSpPr>
        <p:spPr/>
        <p:txBody>
          <a:bodyPr/>
          <a:lstStyle/>
          <a:p>
            <a:r>
              <a:rPr lang="en-US" dirty="0" smtClean="0"/>
              <a:t>Vega is risk to moves in implied volatility</a:t>
            </a:r>
          </a:p>
          <a:p>
            <a:endParaRPr lang="en-US" dirty="0"/>
          </a:p>
          <a:p>
            <a:r>
              <a:rPr lang="en-US" dirty="0" smtClean="0"/>
              <a:t>More specifically in FX it means risk to moves in ATM implied volatility</a:t>
            </a:r>
          </a:p>
          <a:p>
            <a:pPr lvl="1"/>
            <a:r>
              <a:rPr lang="en-US" dirty="0" smtClean="0"/>
              <a:t>Separate risks to moves in RR and moves in BF</a:t>
            </a:r>
          </a:p>
          <a:p>
            <a:pPr lvl="1"/>
            <a:r>
              <a:rPr lang="en-US" dirty="0" smtClean="0"/>
              <a:t>In </a:t>
            </a:r>
            <a:r>
              <a:rPr lang="en-US" dirty="0" err="1" smtClean="0"/>
              <a:t>vega</a:t>
            </a:r>
            <a:r>
              <a:rPr lang="en-US" dirty="0" smtClean="0"/>
              <a:t> calculation, keep RR and BF fixed</a:t>
            </a:r>
          </a:p>
          <a:p>
            <a:pPr lvl="2"/>
            <a:r>
              <a:rPr lang="en-US" dirty="0" smtClean="0"/>
              <a:t>Does not result move </a:t>
            </a:r>
            <a:r>
              <a:rPr lang="en-US" dirty="0" err="1" smtClean="0"/>
              <a:t>vol</a:t>
            </a:r>
            <a:r>
              <a:rPr lang="en-US" dirty="0" smtClean="0"/>
              <a:t>-by-strike in parallel; instead </a:t>
            </a:r>
            <a:r>
              <a:rPr lang="en-US" dirty="0" err="1" smtClean="0"/>
              <a:t>vol</a:t>
            </a:r>
            <a:r>
              <a:rPr lang="en-US" dirty="0" smtClean="0"/>
              <a:t>-by-delta moves in parallel</a:t>
            </a:r>
            <a:endParaRPr lang="en-US" dirty="0"/>
          </a:p>
          <a:p>
            <a:pPr lvl="1"/>
            <a:r>
              <a:rPr lang="en-US" dirty="0" smtClean="0"/>
              <a:t>Risk </a:t>
            </a:r>
            <a:r>
              <a:rPr lang="en-US" dirty="0" err="1" smtClean="0"/>
              <a:t>orthogonalized</a:t>
            </a:r>
            <a:r>
              <a:rPr lang="en-US" dirty="0" smtClean="0"/>
              <a:t> along the ATM/RR/BF axes because that’s how options are quoted in the inter-dealer market</a:t>
            </a:r>
          </a:p>
          <a:p>
            <a:endParaRPr lang="en-US" dirty="0"/>
          </a:p>
          <a:p>
            <a:r>
              <a:rPr lang="en-US" dirty="0" smtClean="0"/>
              <a:t>Separate </a:t>
            </a:r>
            <a:r>
              <a:rPr lang="en-US" dirty="0" err="1" smtClean="0"/>
              <a:t>vegas</a:t>
            </a:r>
            <a:r>
              <a:rPr lang="en-US" dirty="0" smtClean="0"/>
              <a:t> for each benchmark tenor</a:t>
            </a:r>
          </a:p>
          <a:p>
            <a:pPr lvl="1"/>
            <a:r>
              <a:rPr lang="en-US" dirty="0" smtClean="0"/>
              <a:t>Dimensionality reduction is key here to get manageable risks</a:t>
            </a:r>
            <a:endParaRPr lang="en-US" dirty="0"/>
          </a:p>
          <a:p>
            <a:endParaRPr lang="en-US" dirty="0"/>
          </a:p>
        </p:txBody>
      </p:sp>
    </p:spTree>
    <p:extLst>
      <p:ext uri="{BB962C8B-B14F-4D97-AF65-F5344CB8AC3E}">
        <p14:creationId xmlns:p14="http://schemas.microsoft.com/office/powerpoint/2010/main" val="3392776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RR/BF Risk</a:t>
            </a:r>
            <a:endParaRPr lang="en-US" dirty="0"/>
          </a:p>
        </p:txBody>
      </p:sp>
      <p:sp>
        <p:nvSpPr>
          <p:cNvPr id="3" name="Content Placeholder 2"/>
          <p:cNvSpPr>
            <a:spLocks noGrp="1"/>
          </p:cNvSpPr>
          <p:nvPr>
            <p:ph idx="1"/>
          </p:nvPr>
        </p:nvSpPr>
        <p:spPr/>
        <p:txBody>
          <a:bodyPr/>
          <a:lstStyle/>
          <a:p>
            <a:r>
              <a:rPr lang="en-US" dirty="0" smtClean="0"/>
              <a:t>Vega is risk to ATM </a:t>
            </a:r>
            <a:r>
              <a:rPr lang="en-US" dirty="0" err="1" smtClean="0"/>
              <a:t>vol</a:t>
            </a:r>
            <a:r>
              <a:rPr lang="en-US" dirty="0" smtClean="0"/>
              <a:t> moves; RR risk is risk to RR moves; BF risk is risk to BF moves</a:t>
            </a:r>
          </a:p>
          <a:p>
            <a:endParaRPr lang="en-US" dirty="0"/>
          </a:p>
          <a:p>
            <a:r>
              <a:rPr lang="en-US" dirty="0" smtClean="0"/>
              <a:t>RR risk: 25-delta or 10-delta?</a:t>
            </a:r>
          </a:p>
          <a:p>
            <a:pPr lvl="1"/>
            <a:r>
              <a:rPr lang="en-US" dirty="0" smtClean="0"/>
              <a:t>In general consider risks to both, separately</a:t>
            </a:r>
          </a:p>
          <a:p>
            <a:pPr lvl="1"/>
            <a:r>
              <a:rPr lang="en-US" dirty="0" smtClean="0"/>
              <a:t>In practice, look at risks to 25d RR assuming that the 10d:25d RR ratio stays fixed</a:t>
            </a:r>
          </a:p>
          <a:p>
            <a:endParaRPr lang="en-US" dirty="0"/>
          </a:p>
          <a:p>
            <a:r>
              <a:rPr lang="en-US" dirty="0" smtClean="0"/>
              <a:t>BF risk: same thing</a:t>
            </a:r>
          </a:p>
          <a:p>
            <a:endParaRPr lang="en-US" dirty="0"/>
          </a:p>
          <a:p>
            <a:r>
              <a:rPr lang="en-US" dirty="0" smtClean="0"/>
              <a:t>Separate RR and BF risks for each benchmark tenor</a:t>
            </a:r>
            <a:endParaRPr lang="en-US" dirty="0"/>
          </a:p>
        </p:txBody>
      </p:sp>
    </p:spTree>
    <p:extLst>
      <p:ext uri="{BB962C8B-B14F-4D97-AF65-F5344CB8AC3E}">
        <p14:creationId xmlns:p14="http://schemas.microsoft.com/office/powerpoint/2010/main" val="3002710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Risk</a:t>
            </a:r>
            <a:endParaRPr lang="en-US" dirty="0"/>
          </a:p>
        </p:txBody>
      </p:sp>
      <p:sp>
        <p:nvSpPr>
          <p:cNvPr id="3" name="Content Placeholder 2"/>
          <p:cNvSpPr>
            <a:spLocks noGrp="1"/>
          </p:cNvSpPr>
          <p:nvPr>
            <p:ph idx="1"/>
          </p:nvPr>
        </p:nvSpPr>
        <p:spPr/>
        <p:txBody>
          <a:bodyPr/>
          <a:lstStyle/>
          <a:p>
            <a:r>
              <a:rPr lang="en-US" dirty="0" smtClean="0"/>
              <a:t>How is </a:t>
            </a:r>
            <a:r>
              <a:rPr lang="en-US" dirty="0" err="1" smtClean="0"/>
              <a:t>vega</a:t>
            </a:r>
            <a:r>
              <a:rPr lang="en-US" dirty="0" smtClean="0"/>
              <a:t> defined for a cross pair?</a:t>
            </a:r>
          </a:p>
          <a:p>
            <a:endParaRPr lang="en-US" dirty="0"/>
          </a:p>
          <a:p>
            <a:r>
              <a:rPr lang="en-US" dirty="0" smtClean="0"/>
              <a:t>For liquid pairs, just look at </a:t>
            </a:r>
            <a:r>
              <a:rPr lang="en-US" dirty="0" err="1" smtClean="0"/>
              <a:t>vega</a:t>
            </a:r>
            <a:r>
              <a:rPr lang="en-US" dirty="0" smtClean="0"/>
              <a:t> to implied volatilities</a:t>
            </a:r>
          </a:p>
          <a:p>
            <a:pPr lvl="1"/>
            <a:r>
              <a:rPr lang="en-US" dirty="0" smtClean="0"/>
              <a:t>They trade in the market so are valid hedge instruments</a:t>
            </a:r>
          </a:p>
          <a:p>
            <a:endParaRPr lang="en-US" dirty="0"/>
          </a:p>
          <a:p>
            <a:r>
              <a:rPr lang="en-US" dirty="0" smtClean="0"/>
              <a:t>Less liquid pairs, however, have less liquid option markets</a:t>
            </a:r>
          </a:p>
          <a:p>
            <a:pPr lvl="1"/>
            <a:r>
              <a:rPr lang="en-US" dirty="0" smtClean="0"/>
              <a:t>Maybe try to hedge with USD pairs?</a:t>
            </a:r>
            <a:endParaRPr lang="en-US" dirty="0"/>
          </a:p>
        </p:txBody>
      </p:sp>
    </p:spTree>
    <p:extLst>
      <p:ext uri="{BB962C8B-B14F-4D97-AF65-F5344CB8AC3E}">
        <p14:creationId xmlns:p14="http://schemas.microsoft.com/office/powerpoint/2010/main" val="1344415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Risk</a:t>
            </a:r>
            <a:endParaRPr lang="en-US" dirty="0"/>
          </a:p>
        </p:txBody>
      </p:sp>
      <p:sp>
        <p:nvSpPr>
          <p:cNvPr id="3" name="Content Placeholder 2"/>
          <p:cNvSpPr>
            <a:spLocks noGrp="1"/>
          </p:cNvSpPr>
          <p:nvPr>
            <p:ph idx="1"/>
          </p:nvPr>
        </p:nvSpPr>
        <p:spPr/>
        <p:txBody>
          <a:bodyPr/>
          <a:lstStyle/>
          <a:p>
            <a:r>
              <a:rPr lang="en-US" dirty="0" smtClean="0"/>
              <a:t>Consider a Black-Scholes world where there are two USD pairs, and a cross pair defined as the ratio of the two USD pair spots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So the cross volatility </a:t>
            </a:r>
            <a:r>
              <a:rPr lang="en-US" dirty="0" err="1" smtClean="0">
                <a:latin typeface="Symbol" charset="2"/>
                <a:cs typeface="Symbol" charset="2"/>
              </a:rPr>
              <a:t>s</a:t>
            </a:r>
            <a:r>
              <a:rPr lang="en-US" baseline="-25000" dirty="0" err="1" smtClean="0"/>
              <a:t>x</a:t>
            </a:r>
            <a:r>
              <a:rPr lang="en-US" dirty="0" smtClean="0"/>
              <a:t> can be expressed in terms of the two USD-pair volatilities plus a correlation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08276919"/>
              </p:ext>
            </p:extLst>
          </p:nvPr>
        </p:nvGraphicFramePr>
        <p:xfrm>
          <a:off x="1846975" y="2630453"/>
          <a:ext cx="4688693" cy="2666120"/>
        </p:xfrm>
        <a:graphic>
          <a:graphicData uri="http://schemas.openxmlformats.org/presentationml/2006/ole">
            <mc:AlternateContent xmlns:mc="http://schemas.openxmlformats.org/markup-compatibility/2006">
              <mc:Choice xmlns:v="urn:schemas-microsoft-com:vml" Requires="v">
                <p:oleObj spid="_x0000_s16405" name="Equation" r:id="rId3" imgW="2590800" imgH="1473200" progId="Equation.3">
                  <p:embed/>
                </p:oleObj>
              </mc:Choice>
              <mc:Fallback>
                <p:oleObj name="Equation" r:id="rId3" imgW="2590800" imgH="1473200" progId="Equation.3">
                  <p:embed/>
                  <p:pic>
                    <p:nvPicPr>
                      <p:cNvPr id="0" name=""/>
                      <p:cNvPicPr/>
                      <p:nvPr/>
                    </p:nvPicPr>
                    <p:blipFill>
                      <a:blip r:embed="rId4"/>
                      <a:stretch>
                        <a:fillRect/>
                      </a:stretch>
                    </p:blipFill>
                    <p:spPr>
                      <a:xfrm>
                        <a:off x="1846975" y="2630453"/>
                        <a:ext cx="4688693" cy="2666120"/>
                      </a:xfrm>
                      <a:prstGeom prst="rect">
                        <a:avLst/>
                      </a:prstGeom>
                    </p:spPr>
                  </p:pic>
                </p:oleObj>
              </mc:Fallback>
            </mc:AlternateContent>
          </a:graphicData>
        </a:graphic>
      </p:graphicFrame>
    </p:spTree>
    <p:extLst>
      <p:ext uri="{BB962C8B-B14F-4D97-AF65-F5344CB8AC3E}">
        <p14:creationId xmlns:p14="http://schemas.microsoft.com/office/powerpoint/2010/main" val="1022694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Risk</a:t>
            </a:r>
            <a:endParaRPr lang="en-US" dirty="0"/>
          </a:p>
        </p:txBody>
      </p:sp>
      <p:sp>
        <p:nvSpPr>
          <p:cNvPr id="3" name="Content Placeholder 2"/>
          <p:cNvSpPr>
            <a:spLocks noGrp="1"/>
          </p:cNvSpPr>
          <p:nvPr>
            <p:ph idx="1"/>
          </p:nvPr>
        </p:nvSpPr>
        <p:spPr/>
        <p:txBody>
          <a:bodyPr/>
          <a:lstStyle/>
          <a:p>
            <a:r>
              <a:rPr lang="en-US" dirty="0" smtClean="0"/>
              <a:t>Can think of cross-pair </a:t>
            </a:r>
            <a:r>
              <a:rPr lang="en-US" dirty="0" err="1" smtClean="0"/>
              <a:t>vega</a:t>
            </a:r>
            <a:r>
              <a:rPr lang="en-US" dirty="0" smtClean="0"/>
              <a:t> then as </a:t>
            </a:r>
            <a:r>
              <a:rPr lang="en-US" dirty="0" err="1" smtClean="0"/>
              <a:t>vega</a:t>
            </a:r>
            <a:r>
              <a:rPr lang="en-US" dirty="0" smtClean="0"/>
              <a:t> to the two USD-pair volatilities plus risk to a correlation</a:t>
            </a:r>
          </a:p>
          <a:p>
            <a:endParaRPr lang="en-US" dirty="0"/>
          </a:p>
          <a:p>
            <a:r>
              <a:rPr lang="en-US" dirty="0" smtClean="0"/>
              <a:t>That correlation is observable in the market (via the cross-pair options market implied volatilities)</a:t>
            </a:r>
          </a:p>
          <a:p>
            <a:endParaRPr lang="en-US" dirty="0"/>
          </a:p>
          <a:p>
            <a:r>
              <a:rPr lang="en-US" dirty="0" smtClean="0"/>
              <a:t>If it is sufficiently stable, hedging cross-pair options with USD-pair options can be efficient</a:t>
            </a:r>
          </a:p>
          <a:p>
            <a:pPr lvl="1"/>
            <a:r>
              <a:rPr lang="en-US" dirty="0" smtClean="0"/>
              <a:t>No need to do this if the cross-pair options market is liquid</a:t>
            </a:r>
          </a:p>
          <a:p>
            <a:pPr lvl="1"/>
            <a:r>
              <a:rPr lang="en-US" dirty="0" smtClean="0"/>
              <a:t>But hedging costs this way can be lower if the cross-pair market is illiquid</a:t>
            </a:r>
            <a:endParaRPr lang="en-US" dirty="0"/>
          </a:p>
        </p:txBody>
      </p:sp>
    </p:spTree>
    <p:extLst>
      <p:ext uri="{BB962C8B-B14F-4D97-AF65-F5344CB8AC3E}">
        <p14:creationId xmlns:p14="http://schemas.microsoft.com/office/powerpoint/2010/main" val="239783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Relative Value</a:t>
            </a:r>
            <a:endParaRPr lang="en-US" dirty="0"/>
          </a:p>
        </p:txBody>
      </p:sp>
      <p:sp>
        <p:nvSpPr>
          <p:cNvPr id="3" name="Content Placeholder 2"/>
          <p:cNvSpPr>
            <a:spLocks noGrp="1"/>
          </p:cNvSpPr>
          <p:nvPr>
            <p:ph idx="1"/>
          </p:nvPr>
        </p:nvSpPr>
        <p:spPr/>
        <p:txBody>
          <a:bodyPr/>
          <a:lstStyle/>
          <a:p>
            <a:r>
              <a:rPr lang="en-US" dirty="0" smtClean="0"/>
              <a:t>Options risk management is complex and has a lot of moving parts</a:t>
            </a:r>
          </a:p>
          <a:p>
            <a:endParaRPr lang="en-US" dirty="0"/>
          </a:p>
          <a:p>
            <a:r>
              <a:rPr lang="en-US" dirty="0" smtClean="0"/>
              <a:t>That complexity also leads to opportunities for market inefficiencies</a:t>
            </a:r>
          </a:p>
          <a:p>
            <a:pPr lvl="1"/>
            <a:r>
              <a:rPr lang="en-US" dirty="0" smtClean="0"/>
              <a:t>Usually small, but if you are efficient about picking up nickels and dimes every day you can make a nice profit over the long run</a:t>
            </a:r>
          </a:p>
          <a:p>
            <a:endParaRPr lang="en-US" dirty="0"/>
          </a:p>
          <a:p>
            <a:r>
              <a:rPr lang="en-US" dirty="0" smtClean="0"/>
              <a:t>In fact it’s hard to make money market-making if you do not look for relative value opportunities</a:t>
            </a:r>
          </a:p>
          <a:p>
            <a:pPr lvl="1"/>
            <a:r>
              <a:rPr lang="en-US" dirty="0" smtClean="0"/>
              <a:t>Bid/ask spreads too tight currently to make much money with naïve market-making</a:t>
            </a:r>
          </a:p>
          <a:p>
            <a:pPr lvl="1"/>
            <a:r>
              <a:rPr lang="en-US" dirty="0" smtClean="0"/>
              <a:t>Increasingly this is what quants spend time doing on the sell side</a:t>
            </a:r>
            <a:endParaRPr lang="en-US" dirty="0"/>
          </a:p>
        </p:txBody>
      </p:sp>
    </p:spTree>
    <p:extLst>
      <p:ext uri="{BB962C8B-B14F-4D97-AF65-F5344CB8AC3E}">
        <p14:creationId xmlns:p14="http://schemas.microsoft.com/office/powerpoint/2010/main" val="61828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Time</a:t>
            </a:r>
            <a:endParaRPr lang="en-US" dirty="0"/>
          </a:p>
        </p:txBody>
      </p:sp>
      <p:sp>
        <p:nvSpPr>
          <p:cNvPr id="3" name="Content Placeholder 2"/>
          <p:cNvSpPr>
            <a:spLocks noGrp="1"/>
          </p:cNvSpPr>
          <p:nvPr>
            <p:ph idx="1"/>
          </p:nvPr>
        </p:nvSpPr>
        <p:spPr/>
        <p:txBody>
          <a:bodyPr/>
          <a:lstStyle/>
          <a:p>
            <a:r>
              <a:rPr lang="en-US" dirty="0" smtClean="0"/>
              <a:t>What is the trading time?</a:t>
            </a:r>
          </a:p>
          <a:p>
            <a:pPr lvl="1"/>
            <a:r>
              <a:rPr lang="en-US" dirty="0" smtClean="0"/>
              <a:t>We’ll choose to count hours here, but units aren’t that important because we go back and forth</a:t>
            </a:r>
          </a:p>
          <a:p>
            <a:pPr lvl="1"/>
            <a:r>
              <a:rPr lang="en-US" dirty="0" smtClean="0"/>
              <a:t>25.5 normal “trading hours” from Fri 8:30am to Mon 10:00am</a:t>
            </a:r>
          </a:p>
          <a:p>
            <a:pPr lvl="2"/>
            <a:r>
              <a:rPr lang="en-US" dirty="0" smtClean="0"/>
              <a:t>We’re counting weekend hours as worth zero, and weekend goes from Fri 5pm-&gt;Sun 5pm</a:t>
            </a:r>
          </a:p>
          <a:p>
            <a:pPr lvl="1"/>
            <a:r>
              <a:rPr lang="en-US" dirty="0" smtClean="0"/>
              <a:t>Plus 12 extra trading hours from the NFP event</a:t>
            </a:r>
          </a:p>
          <a:p>
            <a:pPr lvl="1"/>
            <a:r>
              <a:rPr lang="en-US" dirty="0" smtClean="0"/>
              <a:t>Totals 37.5 trading hours</a:t>
            </a:r>
          </a:p>
          <a:p>
            <a:endParaRPr lang="en-US" dirty="0"/>
          </a:p>
          <a:p>
            <a:r>
              <a:rPr lang="en-US" dirty="0" smtClean="0"/>
              <a:t>What is the calendar time?</a:t>
            </a:r>
          </a:p>
          <a:p>
            <a:pPr lvl="1"/>
            <a:r>
              <a:rPr lang="en-US" dirty="0" smtClean="0"/>
              <a:t>Actual days/365 = 3/365</a:t>
            </a:r>
            <a:endParaRPr lang="en-US" dirty="0"/>
          </a:p>
        </p:txBody>
      </p:sp>
    </p:spTree>
    <p:extLst>
      <p:ext uri="{BB962C8B-B14F-4D97-AF65-F5344CB8AC3E}">
        <p14:creationId xmlns:p14="http://schemas.microsoft.com/office/powerpoint/2010/main" val="78876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Relative Value</a:t>
            </a:r>
            <a:endParaRPr lang="en-US" dirty="0"/>
          </a:p>
        </p:txBody>
      </p:sp>
      <p:sp>
        <p:nvSpPr>
          <p:cNvPr id="3" name="Content Placeholder 2"/>
          <p:cNvSpPr>
            <a:spLocks noGrp="1"/>
          </p:cNvSpPr>
          <p:nvPr>
            <p:ph idx="1"/>
          </p:nvPr>
        </p:nvSpPr>
        <p:spPr/>
        <p:txBody>
          <a:bodyPr/>
          <a:lstStyle/>
          <a:p>
            <a:r>
              <a:rPr lang="en-US" dirty="0" smtClean="0"/>
              <a:t>One relative value signal: ATM curve relative value</a:t>
            </a:r>
          </a:p>
          <a:p>
            <a:endParaRPr lang="en-US" dirty="0"/>
          </a:p>
          <a:p>
            <a:r>
              <a:rPr lang="en-US" dirty="0" smtClean="0"/>
              <a:t>If one point on the ATM volatility curve seems out of whack with the rest, buy/sell that point and sell/buy the rest</a:t>
            </a:r>
          </a:p>
          <a:p>
            <a:pPr lvl="1"/>
            <a:r>
              <a:rPr lang="en-US" dirty="0" smtClean="0"/>
              <a:t>In practice you do not run a separate strategy for this and pay spreads on all the legs</a:t>
            </a:r>
          </a:p>
          <a:p>
            <a:pPr lvl="1"/>
            <a:r>
              <a:rPr lang="en-US" dirty="0" smtClean="0"/>
              <a:t>Instead you use relative value to decide which is the best hedge to do</a:t>
            </a:r>
          </a:p>
          <a:p>
            <a:pPr lvl="2"/>
            <a:r>
              <a:rPr lang="en-US" dirty="0" smtClean="0"/>
              <a:t>eg imagine long 6m </a:t>
            </a:r>
            <a:r>
              <a:rPr lang="en-US" dirty="0" err="1" smtClean="0"/>
              <a:t>vega</a:t>
            </a:r>
            <a:endParaRPr lang="en-US" dirty="0" smtClean="0"/>
          </a:p>
          <a:p>
            <a:pPr lvl="2"/>
            <a:r>
              <a:rPr lang="en-US" dirty="0" smtClean="0"/>
              <a:t>Could hedge by selling 6m </a:t>
            </a:r>
            <a:r>
              <a:rPr lang="en-US" dirty="0" err="1" smtClean="0"/>
              <a:t>vega</a:t>
            </a:r>
            <a:r>
              <a:rPr lang="en-US" dirty="0" smtClean="0"/>
              <a:t>: low residual risk</a:t>
            </a:r>
          </a:p>
          <a:p>
            <a:pPr lvl="2"/>
            <a:r>
              <a:rPr lang="en-US" dirty="0" smtClean="0"/>
              <a:t>Or could hedge by selling 3m </a:t>
            </a:r>
            <a:r>
              <a:rPr lang="en-US" dirty="0" err="1" smtClean="0"/>
              <a:t>vega</a:t>
            </a:r>
            <a:r>
              <a:rPr lang="en-US" dirty="0" smtClean="0"/>
              <a:t> if 3m </a:t>
            </a:r>
            <a:r>
              <a:rPr lang="en-US" dirty="0" err="1" smtClean="0"/>
              <a:t>vol</a:t>
            </a:r>
            <a:r>
              <a:rPr lang="en-US" dirty="0" smtClean="0"/>
              <a:t> is too high relative to 6m</a:t>
            </a:r>
          </a:p>
          <a:p>
            <a:pPr lvl="3"/>
            <a:r>
              <a:rPr lang="en-US" dirty="0" smtClean="0"/>
              <a:t>Higher residual risk but perhaps good return</a:t>
            </a:r>
            <a:endParaRPr lang="en-US" dirty="0"/>
          </a:p>
        </p:txBody>
      </p:sp>
    </p:spTree>
    <p:extLst>
      <p:ext uri="{BB962C8B-B14F-4D97-AF65-F5344CB8AC3E}">
        <p14:creationId xmlns:p14="http://schemas.microsoft.com/office/powerpoint/2010/main" val="2630117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Relative Value</a:t>
            </a:r>
            <a:endParaRPr lang="en-US" dirty="0"/>
          </a:p>
        </p:txBody>
      </p:sp>
      <p:sp>
        <p:nvSpPr>
          <p:cNvPr id="3" name="Content Placeholder 2"/>
          <p:cNvSpPr>
            <a:spLocks noGrp="1"/>
          </p:cNvSpPr>
          <p:nvPr>
            <p:ph idx="1"/>
          </p:nvPr>
        </p:nvSpPr>
        <p:spPr/>
        <p:txBody>
          <a:bodyPr/>
          <a:lstStyle/>
          <a:p>
            <a:r>
              <a:rPr lang="en-US" dirty="0" smtClean="0"/>
              <a:t>Need to start with a model to help define relative value</a:t>
            </a:r>
          </a:p>
          <a:p>
            <a:endParaRPr lang="en-US" dirty="0"/>
          </a:p>
          <a:p>
            <a:r>
              <a:rPr lang="en-US" dirty="0" smtClean="0"/>
              <a:t>Consider a Black-Scholes model with time-dependent but deterministic “mean reverting” volatility</a:t>
            </a:r>
          </a:p>
          <a:p>
            <a:pPr lvl="1"/>
            <a:r>
              <a:rPr lang="en-US" dirty="0" smtClean="0"/>
              <a:t>Like </a:t>
            </a:r>
            <a:r>
              <a:rPr lang="en-US" dirty="0" err="1" smtClean="0"/>
              <a:t>Heston</a:t>
            </a:r>
            <a:r>
              <a:rPr lang="en-US" dirty="0" smtClean="0"/>
              <a:t> but with zero </a:t>
            </a:r>
            <a:r>
              <a:rPr lang="en-US" dirty="0" err="1" smtClean="0"/>
              <a:t>vol</a:t>
            </a:r>
            <a:r>
              <a:rPr lang="en-US" dirty="0" smtClean="0"/>
              <a:t> of </a:t>
            </a:r>
            <a:r>
              <a:rPr lang="en-US" dirty="0" err="1" smtClean="0"/>
              <a:t>vol</a:t>
            </a:r>
            <a:endParaRPr lang="en-US" dirty="0" smtClean="0"/>
          </a:p>
          <a:p>
            <a:endParaRPr lang="en-US" dirty="0"/>
          </a:p>
          <a:p>
            <a:endParaRPr lang="en-US" dirty="0" smtClean="0"/>
          </a:p>
          <a:p>
            <a:endParaRPr lang="en-US" dirty="0"/>
          </a:p>
          <a:p>
            <a:endParaRPr lang="en-US" dirty="0" smtClean="0"/>
          </a:p>
          <a:p>
            <a:endParaRPr lang="en-US" dirty="0"/>
          </a:p>
          <a:p>
            <a:r>
              <a:rPr lang="en-US" dirty="0" smtClean="0"/>
              <a:t>v(t) is instantaneous volatility^2 of spot=</a:t>
            </a:r>
            <a:r>
              <a:rPr lang="en-US" dirty="0" smtClean="0">
                <a:latin typeface="Symbol" charset="2"/>
                <a:cs typeface="Symbol" charset="2"/>
              </a:rPr>
              <a:t>s</a:t>
            </a:r>
            <a:r>
              <a:rPr lang="en-US" baseline="30000" dirty="0" smtClean="0"/>
              <a:t>2</a:t>
            </a:r>
            <a:r>
              <a:rPr lang="en-US" dirty="0" smtClean="0"/>
              <a:t>(t)</a:t>
            </a:r>
          </a:p>
          <a:p>
            <a:r>
              <a:rPr lang="en-US" dirty="0" smtClean="0"/>
              <a:t>Three parameters: initial v, mean v, and mean reversion speed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54377711"/>
              </p:ext>
            </p:extLst>
          </p:nvPr>
        </p:nvGraphicFramePr>
        <p:xfrm>
          <a:off x="2044700" y="3662363"/>
          <a:ext cx="4249738" cy="1557337"/>
        </p:xfrm>
        <a:graphic>
          <a:graphicData uri="http://schemas.openxmlformats.org/presentationml/2006/ole">
            <mc:AlternateContent xmlns:mc="http://schemas.openxmlformats.org/markup-compatibility/2006">
              <mc:Choice xmlns:v="urn:schemas-microsoft-com:vml" Requires="v">
                <p:oleObj spid="_x0000_s17423" name="Equation" r:id="rId4" imgW="1282700" imgH="469900" progId="Equation.3">
                  <p:embed/>
                </p:oleObj>
              </mc:Choice>
              <mc:Fallback>
                <p:oleObj name="Equation" r:id="rId4" imgW="1282700" imgH="469900" progId="Equation.3">
                  <p:embed/>
                  <p:pic>
                    <p:nvPicPr>
                      <p:cNvPr id="0" name=""/>
                      <p:cNvPicPr/>
                      <p:nvPr/>
                    </p:nvPicPr>
                    <p:blipFill>
                      <a:blip r:embed="rId5"/>
                      <a:stretch>
                        <a:fillRect/>
                      </a:stretch>
                    </p:blipFill>
                    <p:spPr>
                      <a:xfrm>
                        <a:off x="2044700" y="3662363"/>
                        <a:ext cx="4249738" cy="1557337"/>
                      </a:xfrm>
                      <a:prstGeom prst="rect">
                        <a:avLst/>
                      </a:prstGeom>
                    </p:spPr>
                  </p:pic>
                </p:oleObj>
              </mc:Fallback>
            </mc:AlternateContent>
          </a:graphicData>
        </a:graphic>
      </p:graphicFrame>
    </p:spTree>
    <p:extLst>
      <p:ext uri="{BB962C8B-B14F-4D97-AF65-F5344CB8AC3E}">
        <p14:creationId xmlns:p14="http://schemas.microsoft.com/office/powerpoint/2010/main" val="794279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Relative Value</a:t>
            </a:r>
            <a:endParaRPr lang="en-US" dirty="0"/>
          </a:p>
        </p:txBody>
      </p:sp>
      <p:sp>
        <p:nvSpPr>
          <p:cNvPr id="3" name="Content Placeholder 2"/>
          <p:cNvSpPr>
            <a:spLocks noGrp="1"/>
          </p:cNvSpPr>
          <p:nvPr>
            <p:ph idx="1"/>
          </p:nvPr>
        </p:nvSpPr>
        <p:spPr/>
        <p:txBody>
          <a:bodyPr/>
          <a:lstStyle/>
          <a:p>
            <a:r>
              <a:rPr lang="en-US" dirty="0" smtClean="0"/>
              <a:t>Best-fit those three parameters to ATM </a:t>
            </a:r>
            <a:r>
              <a:rPr lang="en-US" dirty="0" err="1" smtClean="0"/>
              <a:t>vols</a:t>
            </a:r>
            <a:r>
              <a:rPr lang="en-US" dirty="0" smtClean="0"/>
              <a:t> at benchmark tenors</a:t>
            </a:r>
          </a:p>
          <a:p>
            <a:pPr lvl="1"/>
            <a:r>
              <a:rPr lang="en-US" dirty="0" smtClean="0"/>
              <a:t>Really should fit against trading time </a:t>
            </a:r>
            <a:r>
              <a:rPr lang="en-US" dirty="0" err="1" smtClean="0"/>
              <a:t>vols</a:t>
            </a:r>
            <a:r>
              <a:rPr lang="en-US" dirty="0" smtClean="0"/>
              <a:t>, especially if you include short-dated tenors</a:t>
            </a:r>
          </a:p>
          <a:p>
            <a:endParaRPr lang="en-US" dirty="0"/>
          </a:p>
          <a:p>
            <a:endParaRPr lang="en-US" dirty="0" smtClean="0"/>
          </a:p>
          <a:p>
            <a:endParaRPr lang="en-US" dirty="0"/>
          </a:p>
          <a:p>
            <a:endParaRPr lang="en-US" dirty="0" smtClean="0"/>
          </a:p>
          <a:p>
            <a:r>
              <a:rPr lang="en-US" dirty="0" err="1" smtClean="0">
                <a:latin typeface="Symbol" charset="2"/>
                <a:cs typeface="Symbol" charset="2"/>
              </a:rPr>
              <a:t>s</a:t>
            </a:r>
            <a:r>
              <a:rPr lang="en-US" baseline="-25000" dirty="0" err="1" smtClean="0"/>
              <a:t>I</a:t>
            </a:r>
            <a:r>
              <a:rPr lang="en-US" dirty="0" smtClean="0"/>
              <a:t>(T) is the implied volatility for expiration time T in this simple model</a:t>
            </a:r>
          </a:p>
          <a:p>
            <a:pPr lvl="1"/>
            <a:r>
              <a:rPr lang="en-US" dirty="0" smtClean="0"/>
              <a:t>Function of the three parameters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97605379"/>
              </p:ext>
            </p:extLst>
          </p:nvPr>
        </p:nvGraphicFramePr>
        <p:xfrm>
          <a:off x="1763391" y="3253483"/>
          <a:ext cx="5363540" cy="1340885"/>
        </p:xfrm>
        <a:graphic>
          <a:graphicData uri="http://schemas.openxmlformats.org/presentationml/2006/ole">
            <mc:AlternateContent xmlns:mc="http://schemas.openxmlformats.org/markup-compatibility/2006">
              <mc:Choice xmlns:v="urn:schemas-microsoft-com:vml" Requires="v">
                <p:oleObj spid="_x0000_s18445" name="Equation" r:id="rId3" imgW="1879600" imgH="469900" progId="Equation.3">
                  <p:embed/>
                </p:oleObj>
              </mc:Choice>
              <mc:Fallback>
                <p:oleObj name="Equation" r:id="rId3" imgW="1879600" imgH="469900" progId="Equation.3">
                  <p:embed/>
                  <p:pic>
                    <p:nvPicPr>
                      <p:cNvPr id="0" name=""/>
                      <p:cNvPicPr/>
                      <p:nvPr/>
                    </p:nvPicPr>
                    <p:blipFill>
                      <a:blip r:embed="rId4"/>
                      <a:stretch>
                        <a:fillRect/>
                      </a:stretch>
                    </p:blipFill>
                    <p:spPr>
                      <a:xfrm>
                        <a:off x="1763391" y="3253483"/>
                        <a:ext cx="5363540" cy="1340885"/>
                      </a:xfrm>
                      <a:prstGeom prst="rect">
                        <a:avLst/>
                      </a:prstGeom>
                    </p:spPr>
                  </p:pic>
                </p:oleObj>
              </mc:Fallback>
            </mc:AlternateContent>
          </a:graphicData>
        </a:graphic>
      </p:graphicFrame>
    </p:spTree>
    <p:extLst>
      <p:ext uri="{BB962C8B-B14F-4D97-AF65-F5344CB8AC3E}">
        <p14:creationId xmlns:p14="http://schemas.microsoft.com/office/powerpoint/2010/main" val="1938466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Relative Value</a:t>
            </a:r>
            <a:endParaRPr lang="en-US" dirty="0"/>
          </a:p>
        </p:txBody>
      </p:sp>
      <p:sp>
        <p:nvSpPr>
          <p:cNvPr id="3" name="Content Placeholder 2"/>
          <p:cNvSpPr>
            <a:spLocks noGrp="1"/>
          </p:cNvSpPr>
          <p:nvPr>
            <p:ph idx="1"/>
          </p:nvPr>
        </p:nvSpPr>
        <p:spPr>
          <a:xfrm>
            <a:off x="457200" y="1600199"/>
            <a:ext cx="7620000" cy="5069379"/>
          </a:xfrm>
        </p:spPr>
        <p:txBody>
          <a:bodyPr>
            <a:normAutofit/>
          </a:bodyPr>
          <a:lstStyle/>
          <a:p>
            <a:r>
              <a:rPr lang="en-US" dirty="0" smtClean="0"/>
              <a:t>Define a trading signal:</a:t>
            </a:r>
          </a:p>
          <a:p>
            <a:pPr lvl="1"/>
            <a:r>
              <a:rPr lang="en-US" dirty="0" smtClean="0"/>
              <a:t>Do a best fit of that form against benchmark ATM </a:t>
            </a:r>
            <a:r>
              <a:rPr lang="en-US" dirty="0" err="1" smtClean="0"/>
              <a:t>vols</a:t>
            </a:r>
            <a:r>
              <a:rPr lang="en-US" dirty="0" smtClean="0"/>
              <a:t> from 1w to 1y tenor</a:t>
            </a:r>
          </a:p>
          <a:p>
            <a:pPr lvl="1"/>
            <a:r>
              <a:rPr lang="en-US" dirty="0" smtClean="0"/>
              <a:t>If any residual is above a given threshold (in absolute value), signal to do a trade</a:t>
            </a:r>
          </a:p>
          <a:p>
            <a:pPr lvl="1"/>
            <a:r>
              <a:rPr lang="en-US" dirty="0" smtClean="0"/>
              <a:t>Trading signal is buy(/sell) ATM option at the tenor with the residual, sell(/buy) ATM options at spanning tenors</a:t>
            </a:r>
          </a:p>
          <a:p>
            <a:pPr lvl="1"/>
            <a:r>
              <a:rPr lang="en-US" dirty="0" smtClean="0"/>
              <a:t>Notional of hedge options set to hedge triangle shocks</a:t>
            </a:r>
          </a:p>
          <a:p>
            <a:pPr lvl="1"/>
            <a:r>
              <a:rPr lang="en-US" dirty="0" smtClean="0"/>
              <a:t>Delta hedge package</a:t>
            </a:r>
          </a:p>
          <a:p>
            <a:pPr lvl="1"/>
            <a:r>
              <a:rPr lang="en-US" dirty="0" smtClean="0"/>
              <a:t>Hold for one day then take off and record PNL</a:t>
            </a:r>
          </a:p>
          <a:p>
            <a:pPr lvl="1"/>
            <a:r>
              <a:rPr lang="en-US" dirty="0" smtClean="0"/>
              <a:t>All trades done at mid, trade 1 unit of </a:t>
            </a:r>
            <a:r>
              <a:rPr lang="en-US" dirty="0" err="1" smtClean="0"/>
              <a:t>vega</a:t>
            </a:r>
            <a:r>
              <a:rPr lang="en-US" dirty="0" smtClean="0"/>
              <a:t> of the target option</a:t>
            </a:r>
          </a:p>
          <a:p>
            <a:pPr lvl="2"/>
            <a:r>
              <a:rPr lang="en-US" dirty="0" smtClean="0"/>
              <a:t>Then average PNL represents average </a:t>
            </a:r>
            <a:r>
              <a:rPr lang="en-US" dirty="0" err="1" smtClean="0"/>
              <a:t>vol</a:t>
            </a:r>
            <a:r>
              <a:rPr lang="en-US" dirty="0" smtClean="0"/>
              <a:t> spread capture</a:t>
            </a:r>
          </a:p>
          <a:p>
            <a:pPr lvl="1"/>
            <a:r>
              <a:rPr lang="en-US" dirty="0" smtClean="0"/>
              <a:t>Can have more than one trade/day if multiple residuals appear, and may have days with no trades at all</a:t>
            </a:r>
            <a:endParaRPr lang="en-US" dirty="0"/>
          </a:p>
        </p:txBody>
      </p:sp>
    </p:spTree>
    <p:extLst>
      <p:ext uri="{BB962C8B-B14F-4D97-AF65-F5344CB8AC3E}">
        <p14:creationId xmlns:p14="http://schemas.microsoft.com/office/powerpoint/2010/main" val="2114051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Relative Value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688091570"/>
              </p:ext>
            </p:extLst>
          </p:nvPr>
        </p:nvGraphicFramePr>
        <p:xfrm>
          <a:off x="457200" y="1427961"/>
          <a:ext cx="7620000" cy="48802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711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Time</a:t>
            </a:r>
            <a:endParaRPr lang="en-US" dirty="0"/>
          </a:p>
        </p:txBody>
      </p:sp>
      <p:sp>
        <p:nvSpPr>
          <p:cNvPr id="3" name="Content Placeholder 2"/>
          <p:cNvSpPr>
            <a:spLocks noGrp="1"/>
          </p:cNvSpPr>
          <p:nvPr>
            <p:ph idx="1"/>
          </p:nvPr>
        </p:nvSpPr>
        <p:spPr/>
        <p:txBody>
          <a:bodyPr/>
          <a:lstStyle/>
          <a:p>
            <a:r>
              <a:rPr lang="en-US" dirty="0" smtClean="0"/>
              <a:t>Get the total variance from implied vol^2 * calendar time</a:t>
            </a:r>
          </a:p>
          <a:p>
            <a:pPr lvl="1"/>
            <a:r>
              <a:rPr lang="en-US" dirty="0" smtClean="0"/>
              <a:t>0.1</a:t>
            </a:r>
            <a:r>
              <a:rPr lang="en-US" baseline="30000" dirty="0" smtClean="0"/>
              <a:t>2</a:t>
            </a:r>
            <a:r>
              <a:rPr lang="en-US" dirty="0" smtClean="0"/>
              <a:t> * 3/365 = 8.219x10</a:t>
            </a:r>
            <a:r>
              <a:rPr lang="en-US" baseline="30000" dirty="0" smtClean="0"/>
              <a:t>-5</a:t>
            </a:r>
            <a:r>
              <a:rPr lang="en-US" dirty="0" smtClean="0"/>
              <a:t> (</a:t>
            </a:r>
            <a:r>
              <a:rPr lang="en-US" dirty="0" err="1" smtClean="0"/>
              <a:t>unitless</a:t>
            </a:r>
            <a:r>
              <a:rPr lang="en-US" dirty="0" smtClean="0"/>
              <a:t>)</a:t>
            </a:r>
          </a:p>
          <a:p>
            <a:endParaRPr lang="en-US" dirty="0" smtClean="0"/>
          </a:p>
          <a:p>
            <a:r>
              <a:rPr lang="en-US" dirty="0" smtClean="0"/>
              <a:t>Convert that into a trading time </a:t>
            </a:r>
            <a:r>
              <a:rPr lang="en-US" dirty="0" err="1" smtClean="0"/>
              <a:t>vol</a:t>
            </a:r>
            <a:r>
              <a:rPr lang="en-US" dirty="0" smtClean="0"/>
              <a:t> using trading time vol^2 * trading time = total variance</a:t>
            </a:r>
          </a:p>
          <a:p>
            <a:pPr lvl="1"/>
            <a:r>
              <a:rPr lang="en-US" dirty="0" smtClean="0"/>
              <a:t>TT </a:t>
            </a:r>
            <a:r>
              <a:rPr lang="en-US" dirty="0" err="1" smtClean="0"/>
              <a:t>vol</a:t>
            </a:r>
            <a:r>
              <a:rPr lang="en-US" dirty="0" smtClean="0"/>
              <a:t> = </a:t>
            </a:r>
            <a:r>
              <a:rPr lang="en-US" dirty="0" err="1" smtClean="0"/>
              <a:t>sqrt</a:t>
            </a:r>
            <a:r>
              <a:rPr lang="en-US" dirty="0" smtClean="0"/>
              <a:t>(</a:t>
            </a:r>
            <a:r>
              <a:rPr lang="en-US" dirty="0"/>
              <a:t>8.219x10</a:t>
            </a:r>
            <a:r>
              <a:rPr lang="en-US" baseline="30000" dirty="0"/>
              <a:t>-5</a:t>
            </a:r>
            <a:r>
              <a:rPr lang="en-US" dirty="0" smtClean="0"/>
              <a:t>/37.5) = 0.001480</a:t>
            </a:r>
          </a:p>
          <a:p>
            <a:pPr lvl="1"/>
            <a:r>
              <a:rPr lang="en-US" dirty="0" smtClean="0"/>
              <a:t>Units are per </a:t>
            </a:r>
            <a:r>
              <a:rPr lang="en-US" dirty="0" err="1" smtClean="0"/>
              <a:t>sqrt</a:t>
            </a:r>
            <a:r>
              <a:rPr lang="en-US" dirty="0" smtClean="0"/>
              <a:t>(hours), so it doesn’t look like a market-convention volatility – but that’s fine</a:t>
            </a:r>
          </a:p>
          <a:p>
            <a:endParaRPr lang="en-US" dirty="0"/>
          </a:p>
          <a:p>
            <a:endParaRPr lang="en-US" dirty="0"/>
          </a:p>
        </p:txBody>
      </p:sp>
    </p:spTree>
    <p:extLst>
      <p:ext uri="{BB962C8B-B14F-4D97-AF65-F5344CB8AC3E}">
        <p14:creationId xmlns:p14="http://schemas.microsoft.com/office/powerpoint/2010/main" val="296077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Interpolation: Time</a:t>
            </a:r>
            <a:endParaRPr lang="en-US" dirty="0"/>
          </a:p>
        </p:txBody>
      </p:sp>
      <p:sp>
        <p:nvSpPr>
          <p:cNvPr id="3" name="Content Placeholder 2"/>
          <p:cNvSpPr>
            <a:spLocks noGrp="1"/>
          </p:cNvSpPr>
          <p:nvPr>
            <p:ph idx="1"/>
          </p:nvPr>
        </p:nvSpPr>
        <p:spPr/>
        <p:txBody>
          <a:bodyPr>
            <a:normAutofit lnSpcReduction="10000"/>
          </a:bodyPr>
          <a:lstStyle/>
          <a:p>
            <a:r>
              <a:rPr lang="en-US" dirty="0" smtClean="0"/>
              <a:t>Now we roll time ahead across the event</a:t>
            </a:r>
          </a:p>
          <a:p>
            <a:pPr lvl="1"/>
            <a:r>
              <a:rPr lang="en-US" dirty="0" smtClean="0"/>
              <a:t>Zero move in calendar time since that’s still just days/365</a:t>
            </a:r>
          </a:p>
          <a:p>
            <a:pPr lvl="1"/>
            <a:r>
              <a:rPr lang="en-US" dirty="0" smtClean="0"/>
              <a:t>Trading time drops by the event weight to 25.5 hours</a:t>
            </a:r>
          </a:p>
          <a:p>
            <a:endParaRPr lang="en-US" dirty="0"/>
          </a:p>
          <a:p>
            <a:r>
              <a:rPr lang="en-US" dirty="0" smtClean="0"/>
              <a:t>Use new trading time to get new total variance</a:t>
            </a:r>
          </a:p>
          <a:p>
            <a:pPr lvl="1"/>
            <a:r>
              <a:rPr lang="en-US" dirty="0" smtClean="0"/>
              <a:t>Variance = (TT </a:t>
            </a:r>
            <a:r>
              <a:rPr lang="en-US" dirty="0" err="1" smtClean="0"/>
              <a:t>vol</a:t>
            </a:r>
            <a:r>
              <a:rPr lang="en-US" dirty="0" smtClean="0"/>
              <a:t>)</a:t>
            </a:r>
            <a:r>
              <a:rPr lang="en-US" baseline="30000" dirty="0" smtClean="0"/>
              <a:t>2</a:t>
            </a:r>
            <a:r>
              <a:rPr lang="en-US" dirty="0" smtClean="0"/>
              <a:t> * (trading time in hours) </a:t>
            </a:r>
          </a:p>
          <a:p>
            <a:pPr lvl="1"/>
            <a:r>
              <a:rPr lang="en-US" dirty="0" smtClean="0"/>
              <a:t>Keep the same TT </a:t>
            </a:r>
            <a:r>
              <a:rPr lang="en-US" dirty="0" err="1" smtClean="0"/>
              <a:t>vol</a:t>
            </a:r>
            <a:r>
              <a:rPr lang="en-US" dirty="0" smtClean="0"/>
              <a:t> as before – we assume this is smooth in calendar time</a:t>
            </a:r>
          </a:p>
          <a:p>
            <a:pPr lvl="1"/>
            <a:r>
              <a:rPr lang="en-US" dirty="0" smtClean="0"/>
              <a:t>Variance = 0.001480</a:t>
            </a:r>
            <a:r>
              <a:rPr lang="en-US" baseline="30000" dirty="0" smtClean="0"/>
              <a:t>2</a:t>
            </a:r>
            <a:r>
              <a:rPr lang="en-US" dirty="0" smtClean="0"/>
              <a:t> * 25.5 = 5.589x10</a:t>
            </a:r>
            <a:r>
              <a:rPr lang="en-US" baseline="30000" dirty="0" smtClean="0"/>
              <a:t>-5</a:t>
            </a:r>
          </a:p>
          <a:p>
            <a:endParaRPr lang="en-US" dirty="0" smtClean="0"/>
          </a:p>
          <a:p>
            <a:r>
              <a:rPr lang="en-US" dirty="0" smtClean="0"/>
              <a:t>Convert total variance to market-convention implied </a:t>
            </a:r>
            <a:r>
              <a:rPr lang="en-US" dirty="0" err="1" smtClean="0"/>
              <a:t>vol</a:t>
            </a:r>
            <a:endParaRPr lang="en-US" dirty="0"/>
          </a:p>
          <a:p>
            <a:pPr lvl="1"/>
            <a:r>
              <a:rPr lang="en-US" dirty="0" smtClean="0"/>
              <a:t>Implied </a:t>
            </a:r>
            <a:r>
              <a:rPr lang="en-US" dirty="0" err="1" smtClean="0"/>
              <a:t>vol</a:t>
            </a:r>
            <a:r>
              <a:rPr lang="en-US" dirty="0" smtClean="0"/>
              <a:t> = </a:t>
            </a:r>
            <a:r>
              <a:rPr lang="en-US" dirty="0" err="1" smtClean="0"/>
              <a:t>sqrt</a:t>
            </a:r>
            <a:r>
              <a:rPr lang="en-US" dirty="0" smtClean="0"/>
              <a:t>(total variance/calendar time)</a:t>
            </a:r>
          </a:p>
          <a:p>
            <a:pPr lvl="1"/>
            <a:r>
              <a:rPr lang="en-US" dirty="0" smtClean="0"/>
              <a:t>Results in a </a:t>
            </a:r>
            <a:r>
              <a:rPr lang="en-US" dirty="0" err="1" smtClean="0"/>
              <a:t>vol</a:t>
            </a:r>
            <a:r>
              <a:rPr lang="en-US" dirty="0" smtClean="0"/>
              <a:t> of 8.25%, so crossing the event made </a:t>
            </a:r>
            <a:r>
              <a:rPr lang="en-US" dirty="0" err="1" smtClean="0"/>
              <a:t>vol</a:t>
            </a:r>
            <a:r>
              <a:rPr lang="en-US" dirty="0" smtClean="0"/>
              <a:t> drop</a:t>
            </a:r>
            <a:endParaRPr lang="en-US" dirty="0"/>
          </a:p>
        </p:txBody>
      </p:sp>
    </p:spTree>
    <p:extLst>
      <p:ext uri="{BB962C8B-B14F-4D97-AF65-F5344CB8AC3E}">
        <p14:creationId xmlns:p14="http://schemas.microsoft.com/office/powerpoint/2010/main" val="374170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RR and BF</a:t>
            </a:r>
            <a:endParaRPr lang="en-US" dirty="0"/>
          </a:p>
        </p:txBody>
      </p:sp>
      <p:sp>
        <p:nvSpPr>
          <p:cNvPr id="3" name="Content Placeholder 2"/>
          <p:cNvSpPr>
            <a:spLocks noGrp="1"/>
          </p:cNvSpPr>
          <p:nvPr>
            <p:ph idx="1"/>
          </p:nvPr>
        </p:nvSpPr>
        <p:spPr/>
        <p:txBody>
          <a:bodyPr/>
          <a:lstStyle/>
          <a:p>
            <a:r>
              <a:rPr lang="en-US" dirty="0" smtClean="0"/>
              <a:t>All stochastic volatility models have a qualitatively similar behavior in driving risk reversal and butterfly</a:t>
            </a:r>
          </a:p>
          <a:p>
            <a:pPr lvl="1"/>
            <a:r>
              <a:rPr lang="en-US" dirty="0" smtClean="0"/>
              <a:t>Spot/</a:t>
            </a:r>
            <a:r>
              <a:rPr lang="en-US" dirty="0" err="1" smtClean="0"/>
              <a:t>vol</a:t>
            </a:r>
            <a:r>
              <a:rPr lang="en-US" dirty="0" smtClean="0"/>
              <a:t> correlation drives RR</a:t>
            </a:r>
          </a:p>
          <a:p>
            <a:pPr lvl="1"/>
            <a:r>
              <a:rPr lang="en-US" dirty="0" smtClean="0"/>
              <a:t>Volatility of volatility drives BF</a:t>
            </a:r>
          </a:p>
          <a:p>
            <a:endParaRPr lang="en-US" dirty="0"/>
          </a:p>
          <a:p>
            <a:r>
              <a:rPr lang="en-US" dirty="0" smtClean="0"/>
              <a:t>Specific models give different quantitative impacts, but one can develop useful intuition about stochastic volatility models without getting to that level of detail</a:t>
            </a:r>
          </a:p>
          <a:p>
            <a:endParaRPr lang="en-US" dirty="0"/>
          </a:p>
          <a:p>
            <a:r>
              <a:rPr lang="en-US" dirty="0" smtClean="0"/>
              <a:t>We’ll think about RR and BF value from the perspective of how traders really work</a:t>
            </a:r>
          </a:p>
          <a:p>
            <a:pPr lvl="1"/>
            <a:r>
              <a:rPr lang="en-US" dirty="0" smtClean="0"/>
              <a:t>Won’t talk about </a:t>
            </a:r>
            <a:r>
              <a:rPr lang="en-US" dirty="0" err="1" smtClean="0"/>
              <a:t>skewness</a:t>
            </a:r>
            <a:r>
              <a:rPr lang="en-US" dirty="0" smtClean="0"/>
              <a:t> and kurtosis of spot distribution</a:t>
            </a:r>
            <a:endParaRPr lang="en-US" dirty="0"/>
          </a:p>
        </p:txBody>
      </p:sp>
    </p:spTree>
    <p:extLst>
      <p:ext uri="{BB962C8B-B14F-4D97-AF65-F5344CB8AC3E}">
        <p14:creationId xmlns:p14="http://schemas.microsoft.com/office/powerpoint/2010/main" val="209789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BF</a:t>
            </a:r>
            <a:endParaRPr lang="en-US" dirty="0"/>
          </a:p>
        </p:txBody>
      </p:sp>
      <p:sp>
        <p:nvSpPr>
          <p:cNvPr id="3" name="Content Placeholder 2"/>
          <p:cNvSpPr>
            <a:spLocks noGrp="1"/>
          </p:cNvSpPr>
          <p:nvPr>
            <p:ph idx="1"/>
          </p:nvPr>
        </p:nvSpPr>
        <p:spPr/>
        <p:txBody>
          <a:bodyPr/>
          <a:lstStyle/>
          <a:p>
            <a:r>
              <a:rPr lang="en-US" dirty="0" smtClean="0"/>
              <a:t>Start with the butterfly (smile)</a:t>
            </a:r>
          </a:p>
          <a:p>
            <a:r>
              <a:rPr lang="en-US" dirty="0" smtClean="0"/>
              <a:t>The butterfly comes from “</a:t>
            </a:r>
            <a:r>
              <a:rPr lang="en-US" dirty="0" err="1" smtClean="0"/>
              <a:t>vega</a:t>
            </a:r>
            <a:r>
              <a:rPr lang="en-US" dirty="0" smtClean="0"/>
              <a:t> gamma”, the derivative of </a:t>
            </a:r>
            <a:r>
              <a:rPr lang="en-US" dirty="0" err="1" smtClean="0"/>
              <a:t>vega</a:t>
            </a:r>
            <a:r>
              <a:rPr lang="en-US" dirty="0" smtClean="0"/>
              <a:t> with respect to volatility</a:t>
            </a:r>
          </a:p>
          <a:p>
            <a:pPr lvl="1"/>
            <a:r>
              <a:rPr lang="en-US" dirty="0" smtClean="0"/>
              <a:t>Convexity of option price with respect to volatility (“</a:t>
            </a:r>
            <a:r>
              <a:rPr lang="en-US" dirty="0" err="1" smtClean="0"/>
              <a:t>vomma</a:t>
            </a:r>
            <a:r>
              <a:rPr lang="en-US" dirty="0" smtClean="0"/>
              <a:t>”)</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975879656"/>
              </p:ext>
            </p:extLst>
          </p:nvPr>
        </p:nvGraphicFramePr>
        <p:xfrm>
          <a:off x="457200" y="3241869"/>
          <a:ext cx="7620000" cy="34793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46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BF</a:t>
            </a:r>
            <a:endParaRPr lang="en-US" dirty="0"/>
          </a:p>
        </p:txBody>
      </p:sp>
      <p:sp>
        <p:nvSpPr>
          <p:cNvPr id="3" name="Content Placeholder 2"/>
          <p:cNvSpPr>
            <a:spLocks noGrp="1"/>
          </p:cNvSpPr>
          <p:nvPr>
            <p:ph idx="1"/>
          </p:nvPr>
        </p:nvSpPr>
        <p:spPr/>
        <p:txBody>
          <a:bodyPr>
            <a:normAutofit lnSpcReduction="10000"/>
          </a:bodyPr>
          <a:lstStyle/>
          <a:p>
            <a:r>
              <a:rPr lang="en-US" dirty="0" smtClean="0"/>
              <a:t>Buy an option with strike such that </a:t>
            </a:r>
            <a:r>
              <a:rPr lang="en-US" dirty="0" err="1" smtClean="0"/>
              <a:t>vega</a:t>
            </a:r>
            <a:r>
              <a:rPr lang="en-US" dirty="0" smtClean="0"/>
              <a:t> gamma is large</a:t>
            </a:r>
          </a:p>
          <a:p>
            <a:pPr lvl="1"/>
            <a:r>
              <a:rPr lang="en-US" dirty="0" smtClean="0"/>
              <a:t>Now long </a:t>
            </a:r>
            <a:r>
              <a:rPr lang="en-US" dirty="0" err="1" smtClean="0"/>
              <a:t>vega</a:t>
            </a:r>
            <a:r>
              <a:rPr lang="en-US" dirty="0" smtClean="0"/>
              <a:t> (long an option) and long </a:t>
            </a:r>
            <a:r>
              <a:rPr lang="en-US" dirty="0" err="1" smtClean="0"/>
              <a:t>vega</a:t>
            </a:r>
            <a:r>
              <a:rPr lang="en-US" dirty="0" smtClean="0"/>
              <a:t> gamma</a:t>
            </a:r>
          </a:p>
          <a:p>
            <a:endParaRPr lang="en-US" dirty="0"/>
          </a:p>
          <a:p>
            <a:r>
              <a:rPr lang="en-US" dirty="0" smtClean="0"/>
              <a:t>Vega hedge with an appropriate amount of ATM option</a:t>
            </a:r>
          </a:p>
          <a:p>
            <a:pPr lvl="1"/>
            <a:r>
              <a:rPr lang="en-US" dirty="0" smtClean="0"/>
              <a:t>ATM option has zero </a:t>
            </a:r>
            <a:r>
              <a:rPr lang="en-US" dirty="0" err="1" smtClean="0"/>
              <a:t>vega</a:t>
            </a:r>
            <a:r>
              <a:rPr lang="en-US" dirty="0" smtClean="0"/>
              <a:t> gamma, so still long </a:t>
            </a:r>
            <a:r>
              <a:rPr lang="en-US" dirty="0" err="1" smtClean="0"/>
              <a:t>vega</a:t>
            </a:r>
            <a:r>
              <a:rPr lang="en-US" dirty="0" smtClean="0"/>
              <a:t> gamma</a:t>
            </a:r>
          </a:p>
          <a:p>
            <a:endParaRPr lang="en-US" dirty="0"/>
          </a:p>
          <a:p>
            <a:r>
              <a:rPr lang="en-US" dirty="0" smtClean="0"/>
              <a:t>Now whichever way </a:t>
            </a:r>
            <a:r>
              <a:rPr lang="en-US" dirty="0" err="1" smtClean="0"/>
              <a:t>vol</a:t>
            </a:r>
            <a:r>
              <a:rPr lang="en-US" dirty="0" smtClean="0"/>
              <a:t> moves you make money!</a:t>
            </a:r>
          </a:p>
          <a:p>
            <a:pPr lvl="1"/>
            <a:r>
              <a:rPr lang="en-US" dirty="0" smtClean="0"/>
              <a:t>Happy to buy high strike or low strike options at the flat-</a:t>
            </a:r>
            <a:r>
              <a:rPr lang="en-US" dirty="0" err="1" smtClean="0"/>
              <a:t>vol</a:t>
            </a:r>
            <a:r>
              <a:rPr lang="en-US" dirty="0" smtClean="0"/>
              <a:t> price</a:t>
            </a:r>
          </a:p>
          <a:p>
            <a:pPr lvl="1"/>
            <a:r>
              <a:rPr lang="en-US" dirty="0" smtClean="0"/>
              <a:t>Bids them up and raises their prices, and therefore their implied volatilities: that’s a smile because the effective is the same for high and low strike options</a:t>
            </a:r>
          </a:p>
          <a:p>
            <a:endParaRPr lang="en-US" dirty="0"/>
          </a:p>
          <a:p>
            <a:r>
              <a:rPr lang="en-US" dirty="0" smtClean="0"/>
              <a:t>More volatility of volatility, bigger the smile</a:t>
            </a:r>
            <a:endParaRPr lang="en-US" dirty="0"/>
          </a:p>
        </p:txBody>
      </p:sp>
    </p:spTree>
    <p:extLst>
      <p:ext uri="{BB962C8B-B14F-4D97-AF65-F5344CB8AC3E}">
        <p14:creationId xmlns:p14="http://schemas.microsoft.com/office/powerpoint/2010/main" val="385878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BF</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328077901"/>
              </p:ext>
            </p:extLst>
          </p:nvPr>
        </p:nvGraphicFramePr>
        <p:xfrm>
          <a:off x="457200" y="1417638"/>
          <a:ext cx="7620000" cy="50764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8655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11720</TotalTime>
  <Words>3593</Words>
  <Application>Microsoft Macintosh PowerPoint</Application>
  <PresentationFormat>On-screen Show (4:3)</PresentationFormat>
  <Paragraphs>363</Paragraphs>
  <Slides>34</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Adjacency</vt:lpstr>
      <vt:lpstr>Equation</vt:lpstr>
      <vt:lpstr>Lecture 4: Option Markets</vt:lpstr>
      <vt:lpstr>Volatility Interpolation: Time</vt:lpstr>
      <vt:lpstr>Volatility Interpolation: Time</vt:lpstr>
      <vt:lpstr>Volatility Interpolation: Time</vt:lpstr>
      <vt:lpstr>Volatility Interpolation: Time</vt:lpstr>
      <vt:lpstr>Source of RR and BF</vt:lpstr>
      <vt:lpstr>Source of BF</vt:lpstr>
      <vt:lpstr>Source of BF</vt:lpstr>
      <vt:lpstr>Source of BF</vt:lpstr>
      <vt:lpstr>Source of RR</vt:lpstr>
      <vt:lpstr>Source of RR</vt:lpstr>
      <vt:lpstr>Source of RR</vt:lpstr>
      <vt:lpstr>Source of RR</vt:lpstr>
      <vt:lpstr>Source of RR and BF</vt:lpstr>
      <vt:lpstr>Delta</vt:lpstr>
      <vt:lpstr>Delta and Market Models</vt:lpstr>
      <vt:lpstr>Delta and Market Models</vt:lpstr>
      <vt:lpstr>Delta and Market Models</vt:lpstr>
      <vt:lpstr>Delta and Market Models</vt:lpstr>
      <vt:lpstr>Delta and Market Models</vt:lpstr>
      <vt:lpstr>Volatility Market Models</vt:lpstr>
      <vt:lpstr>Volatility Market Models</vt:lpstr>
      <vt:lpstr>Volatility Market Models</vt:lpstr>
      <vt:lpstr>Vega</vt:lpstr>
      <vt:lpstr>RR/BF Risk</vt:lpstr>
      <vt:lpstr>Correlation Risk</vt:lpstr>
      <vt:lpstr>Correlation Risk</vt:lpstr>
      <vt:lpstr>Correlation Risk</vt:lpstr>
      <vt:lpstr>Volatility Relative Value</vt:lpstr>
      <vt:lpstr>Volatility Relative Value</vt:lpstr>
      <vt:lpstr>Volatility Relative Value</vt:lpstr>
      <vt:lpstr>Volatility Relative Value</vt:lpstr>
      <vt:lpstr>Volatility Relative Value</vt:lpstr>
      <vt:lpstr>Volatility Relative Value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294</cp:revision>
  <dcterms:created xsi:type="dcterms:W3CDTF">2014-10-25T13:45:56Z</dcterms:created>
  <dcterms:modified xsi:type="dcterms:W3CDTF">2015-09-29T18:30:02Z</dcterms:modified>
</cp:coreProperties>
</file>