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6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0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677_#color-2109&amp;708"/>
          <p:cNvSpPr/>
          <p:nvPr>
            <p:custDataLst>
              <p:tags r:id="rId2"/>
            </p:custDataLst>
          </p:nvPr>
        </p:nvSpPr>
        <p:spPr>
          <a:xfrm>
            <a:off x="1335024" y="0"/>
            <a:ext cx="9518904" cy="6858000"/>
          </a:xfrm>
          <a:custGeom>
            <a:avLst/>
            <a:gdLst/>
            <a:ahLst/>
            <a:cxnLst/>
            <a:rect l="l" t="t" r="r" b="b"/>
            <a:pathLst>
              <a:path w="9518904" h="6858000">
                <a:moveTo>
                  <a:pt x="3337560" y="0"/>
                </a:moveTo>
                <a:lnTo>
                  <a:pt x="3319272" y="0"/>
                </a:lnTo>
                <a:lnTo>
                  <a:pt x="73152" y="3246120"/>
                </a:lnTo>
                <a:cubicBezTo>
                  <a:pt x="-27432" y="3346704"/>
                  <a:pt x="-27432" y="3511296"/>
                  <a:pt x="73152" y="3611880"/>
                </a:cubicBezTo>
                <a:lnTo>
                  <a:pt x="3319272" y="6858000"/>
                </a:lnTo>
                <a:lnTo>
                  <a:pt x="3337560" y="6858000"/>
                </a:lnTo>
                <a:lnTo>
                  <a:pt x="82296" y="3602736"/>
                </a:lnTo>
                <a:cubicBezTo>
                  <a:pt x="-9144" y="3502152"/>
                  <a:pt x="-9144" y="3355848"/>
                  <a:pt x="82296" y="3255264"/>
                </a:cubicBezTo>
                <a:lnTo>
                  <a:pt x="3337560" y="0"/>
                </a:lnTo>
                <a:moveTo>
                  <a:pt x="6181344" y="6858000"/>
                </a:moveTo>
                <a:lnTo>
                  <a:pt x="9436608" y="3602736"/>
                </a:lnTo>
                <a:cubicBezTo>
                  <a:pt x="9537192" y="3502152"/>
                  <a:pt x="9537192" y="3355848"/>
                  <a:pt x="9436608" y="3255264"/>
                </a:cubicBezTo>
                <a:lnTo>
                  <a:pt x="6181344" y="0"/>
                </a:lnTo>
                <a:lnTo>
                  <a:pt x="6199632" y="0"/>
                </a:lnTo>
                <a:lnTo>
                  <a:pt x="9445752" y="3246120"/>
                </a:lnTo>
                <a:cubicBezTo>
                  <a:pt x="9546336" y="3346704"/>
                  <a:pt x="9546336" y="3511296"/>
                  <a:pt x="9445752" y="3611880"/>
                </a:cubicBezTo>
                <a:lnTo>
                  <a:pt x="6199632" y="6858000"/>
                </a:lnTo>
                <a:lnTo>
                  <a:pt x="6181344" y="6858000"/>
                </a:lnTo>
              </a:path>
            </a:pathLst>
          </a:cu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" name="Rectangle 41676_#color-2109&amp;711"/>
          <p:cNvSpPr/>
          <p:nvPr>
            <p:custDataLst>
              <p:tags r:id="rId3"/>
            </p:custDataLst>
          </p:nvPr>
        </p:nvSpPr>
        <p:spPr>
          <a:xfrm>
            <a:off x="0" y="0"/>
            <a:ext cx="12188952" cy="6858000"/>
          </a:xfrm>
          <a:custGeom>
            <a:avLst/>
            <a:gdLst/>
            <a:ahLst/>
            <a:cxnLst/>
            <a:rect l="l" t="t" r="r" b="b"/>
            <a:pathLst>
              <a:path w="12188952" h="6858000">
                <a:moveTo>
                  <a:pt x="2743200" y="0"/>
                </a:moveTo>
                <a:lnTo>
                  <a:pt x="2724912" y="0"/>
                </a:lnTo>
                <a:lnTo>
                  <a:pt x="0" y="2724912"/>
                </a:lnTo>
                <a:lnTo>
                  <a:pt x="0" y="2743200"/>
                </a:lnTo>
                <a:lnTo>
                  <a:pt x="2743200" y="0"/>
                </a:lnTo>
                <a:moveTo>
                  <a:pt x="0" y="4114800"/>
                </a:moveTo>
                <a:lnTo>
                  <a:pt x="0" y="4133088"/>
                </a:lnTo>
                <a:lnTo>
                  <a:pt x="2724912" y="6858000"/>
                </a:lnTo>
                <a:lnTo>
                  <a:pt x="2743200" y="6858000"/>
                </a:lnTo>
                <a:lnTo>
                  <a:pt x="0" y="4114800"/>
                </a:lnTo>
                <a:moveTo>
                  <a:pt x="9445752" y="6858000"/>
                </a:moveTo>
                <a:lnTo>
                  <a:pt x="9464040" y="6858000"/>
                </a:lnTo>
                <a:lnTo>
                  <a:pt x="12188952" y="4123944"/>
                </a:lnTo>
                <a:lnTo>
                  <a:pt x="12188952" y="4105656"/>
                </a:lnTo>
                <a:lnTo>
                  <a:pt x="9445752" y="6858000"/>
                </a:lnTo>
                <a:moveTo>
                  <a:pt x="12188952" y="2752344"/>
                </a:moveTo>
                <a:lnTo>
                  <a:pt x="9445752" y="0"/>
                </a:lnTo>
                <a:lnTo>
                  <a:pt x="9464040" y="0"/>
                </a:lnTo>
                <a:lnTo>
                  <a:pt x="12188952" y="2734056"/>
                </a:lnTo>
                <a:lnTo>
                  <a:pt x="12188952" y="2752344"/>
                </a:lnTo>
              </a:path>
            </a:pathLst>
          </a:custGeom>
          <a:solidFill>
            <a:schemeClr val="tx2">
              <a:lumMod val="25000"/>
              <a:lumOff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" name="Rectangle 1_#color-2109&amp;714"/>
          <p:cNvSpPr/>
          <p:nvPr>
            <p:custDataLst>
              <p:tags r:id="rId4"/>
            </p:custDataLst>
          </p:nvPr>
        </p:nvSpPr>
        <p:spPr>
          <a:xfrm>
            <a:off x="3593592" y="6144768"/>
            <a:ext cx="5266944" cy="713232"/>
          </a:xfrm>
          <a:custGeom>
            <a:avLst/>
            <a:gdLst/>
            <a:ahLst/>
            <a:cxnLst/>
            <a:rect l="l" t="t" r="r" b="b"/>
            <a:pathLst>
              <a:path w="5266944" h="713232">
                <a:moveTo>
                  <a:pt x="5266944" y="713232"/>
                </a:moveTo>
                <a:lnTo>
                  <a:pt x="0" y="713232"/>
                </a:lnTo>
                <a:lnTo>
                  <a:pt x="2423160" y="18288"/>
                </a:lnTo>
                <a:cubicBezTo>
                  <a:pt x="2496312" y="0"/>
                  <a:pt x="2560320" y="-9144"/>
                  <a:pt x="2633472" y="9144"/>
                </a:cubicBezTo>
                <a:lnTo>
                  <a:pt x="5266944" y="713232"/>
                </a:lnTo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41672_#color-2109&amp;717"/>
          <p:cNvSpPr/>
          <p:nvPr>
            <p:custDataLst>
              <p:tags r:id="rId5"/>
            </p:custDataLst>
          </p:nvPr>
        </p:nvSpPr>
        <p:spPr>
          <a:xfrm>
            <a:off x="5129784" y="0"/>
            <a:ext cx="1993392" cy="521208"/>
          </a:xfrm>
          <a:custGeom>
            <a:avLst/>
            <a:gdLst/>
            <a:ahLst/>
            <a:cxnLst/>
            <a:rect l="l" t="t" r="r" b="b"/>
            <a:pathLst>
              <a:path w="1993392" h="521208">
                <a:moveTo>
                  <a:pt x="1993392" y="0"/>
                </a:moveTo>
                <a:lnTo>
                  <a:pt x="1060704" y="512064"/>
                </a:lnTo>
                <a:cubicBezTo>
                  <a:pt x="1024128" y="530352"/>
                  <a:pt x="978408" y="530352"/>
                  <a:pt x="941832" y="512064"/>
                </a:cubicBezTo>
                <a:lnTo>
                  <a:pt x="0" y="0"/>
                </a:lnTo>
                <a:lnTo>
                  <a:pt x="1993392" y="0"/>
                </a:lnTo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41674_#color-2109&amp;720"/>
          <p:cNvSpPr/>
          <p:nvPr>
            <p:custDataLst>
              <p:tags r:id="rId6"/>
            </p:custDataLst>
          </p:nvPr>
        </p:nvSpPr>
        <p:spPr>
          <a:xfrm>
            <a:off x="9326880" y="4882896"/>
            <a:ext cx="594360" cy="594360"/>
          </a:xfrm>
          <a:custGeom>
            <a:avLst/>
            <a:gdLst/>
            <a:ahLst/>
            <a:cxnLst/>
            <a:rect l="l" t="t" r="r" b="b"/>
            <a:pathLst>
              <a:path w="594360" h="594360">
                <a:moveTo>
                  <a:pt x="18288" y="329184"/>
                </a:moveTo>
                <a:cubicBezTo>
                  <a:pt x="-9144" y="310896"/>
                  <a:pt x="-9144" y="283464"/>
                  <a:pt x="18288" y="256032"/>
                </a:cubicBezTo>
                <a:lnTo>
                  <a:pt x="256032" y="18288"/>
                </a:lnTo>
                <a:cubicBezTo>
                  <a:pt x="283464" y="-9144"/>
                  <a:pt x="310896" y="-9144"/>
                  <a:pt x="329184" y="18288"/>
                </a:cubicBezTo>
                <a:lnTo>
                  <a:pt x="576072" y="256032"/>
                </a:lnTo>
                <a:cubicBezTo>
                  <a:pt x="594360" y="283464"/>
                  <a:pt x="594360" y="310896"/>
                  <a:pt x="576072" y="329184"/>
                </a:cubicBezTo>
                <a:lnTo>
                  <a:pt x="329184" y="576072"/>
                </a:lnTo>
                <a:cubicBezTo>
                  <a:pt x="310896" y="594360"/>
                  <a:pt x="283464" y="594360"/>
                  <a:pt x="256032" y="576072"/>
                </a:cubicBezTo>
                <a:lnTo>
                  <a:pt x="18288" y="329184"/>
                </a:lnTo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41673_#color-2109&amp;723"/>
          <p:cNvSpPr/>
          <p:nvPr>
            <p:custDataLst>
              <p:tags r:id="rId7"/>
            </p:custDataLst>
          </p:nvPr>
        </p:nvSpPr>
        <p:spPr>
          <a:xfrm>
            <a:off x="2176272" y="1545336"/>
            <a:ext cx="868680" cy="868680"/>
          </a:xfrm>
          <a:custGeom>
            <a:avLst/>
            <a:gdLst/>
            <a:ahLst/>
            <a:cxnLst/>
            <a:rect l="l" t="t" r="r" b="b"/>
            <a:pathLst>
              <a:path w="868680" h="868680">
                <a:moveTo>
                  <a:pt x="18288" y="475488"/>
                </a:moveTo>
                <a:cubicBezTo>
                  <a:pt x="-9144" y="448056"/>
                  <a:pt x="-9144" y="420624"/>
                  <a:pt x="18288" y="402336"/>
                </a:cubicBezTo>
                <a:lnTo>
                  <a:pt x="402336" y="18288"/>
                </a:lnTo>
                <a:cubicBezTo>
                  <a:pt x="420624" y="-9144"/>
                  <a:pt x="448056" y="-9144"/>
                  <a:pt x="475488" y="18288"/>
                </a:cubicBezTo>
                <a:lnTo>
                  <a:pt x="859536" y="402336"/>
                </a:lnTo>
                <a:cubicBezTo>
                  <a:pt x="877824" y="420624"/>
                  <a:pt x="877824" y="448056"/>
                  <a:pt x="859536" y="475488"/>
                </a:cubicBezTo>
                <a:lnTo>
                  <a:pt x="475488" y="859536"/>
                </a:lnTo>
                <a:cubicBezTo>
                  <a:pt x="448056" y="877824"/>
                  <a:pt x="420624" y="877824"/>
                  <a:pt x="402336" y="859536"/>
                </a:cubicBezTo>
                <a:lnTo>
                  <a:pt x="18288" y="475488"/>
                </a:lnTo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838200" y="2197848"/>
            <a:ext cx="10515600" cy="1847625"/>
          </a:xfrm>
        </p:spPr>
        <p:txBody>
          <a:bodyPr wrap="square" anchor="b" anchorCtr="0">
            <a:normAutofit/>
          </a:bodyPr>
          <a:lstStyle>
            <a:lvl1pPr algn="ctr">
              <a:lnSpc>
                <a:spcPct val="100000"/>
              </a:lnSpc>
              <a:defRPr sz="70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单击编辑母版标题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835152" y="4302506"/>
            <a:ext cx="10515600" cy="530987"/>
          </a:xfrm>
        </p:spPr>
        <p:txBody>
          <a:bodyPr wrap="square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675_#color-2109&amp;726"/>
          <p:cNvSpPr/>
          <p:nvPr>
            <p:custDataLst>
              <p:tags r:id="rId2"/>
            </p:custDataLst>
          </p:nvPr>
        </p:nvSpPr>
        <p:spPr>
          <a:xfrm>
            <a:off x="1335024" y="0"/>
            <a:ext cx="9518904" cy="6858000"/>
          </a:xfrm>
          <a:custGeom>
            <a:avLst/>
            <a:gdLst/>
            <a:ahLst/>
            <a:cxnLst/>
            <a:rect l="l" t="t" r="r" b="b"/>
            <a:pathLst>
              <a:path w="9518904" h="6858000">
                <a:moveTo>
                  <a:pt x="3337560" y="0"/>
                </a:moveTo>
                <a:lnTo>
                  <a:pt x="3319272" y="0"/>
                </a:lnTo>
                <a:lnTo>
                  <a:pt x="73152" y="3246120"/>
                </a:lnTo>
                <a:cubicBezTo>
                  <a:pt x="-27432" y="3346704"/>
                  <a:pt x="-27432" y="3511296"/>
                  <a:pt x="73152" y="3611880"/>
                </a:cubicBezTo>
                <a:lnTo>
                  <a:pt x="3319272" y="6858000"/>
                </a:lnTo>
                <a:lnTo>
                  <a:pt x="3337560" y="6858000"/>
                </a:lnTo>
                <a:lnTo>
                  <a:pt x="82296" y="3602736"/>
                </a:lnTo>
                <a:cubicBezTo>
                  <a:pt x="-9144" y="3502152"/>
                  <a:pt x="-9144" y="3355848"/>
                  <a:pt x="82296" y="3255264"/>
                </a:cubicBezTo>
                <a:lnTo>
                  <a:pt x="3337560" y="0"/>
                </a:lnTo>
                <a:moveTo>
                  <a:pt x="6181344" y="6858000"/>
                </a:moveTo>
                <a:lnTo>
                  <a:pt x="9436608" y="3602736"/>
                </a:lnTo>
                <a:cubicBezTo>
                  <a:pt x="9537192" y="3502152"/>
                  <a:pt x="9537192" y="3355848"/>
                  <a:pt x="9436608" y="3255264"/>
                </a:cubicBezTo>
                <a:lnTo>
                  <a:pt x="6181344" y="0"/>
                </a:lnTo>
                <a:lnTo>
                  <a:pt x="6199632" y="0"/>
                </a:lnTo>
                <a:lnTo>
                  <a:pt x="9445752" y="3246120"/>
                </a:lnTo>
                <a:cubicBezTo>
                  <a:pt x="9546336" y="3346704"/>
                  <a:pt x="9546336" y="3511296"/>
                  <a:pt x="9445752" y="3611880"/>
                </a:cubicBezTo>
                <a:lnTo>
                  <a:pt x="6199632" y="6858000"/>
                </a:lnTo>
                <a:lnTo>
                  <a:pt x="6181344" y="6858000"/>
                </a:lnTo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5" name="#项图片_#color-2109&amp;741"/>
          <p:cNvSpPr/>
          <p:nvPr>
            <p:custDataLst>
              <p:tags r:id="rId3"/>
            </p:custDataLst>
          </p:nvPr>
        </p:nvSpPr>
        <p:spPr>
          <a:xfrm>
            <a:off x="2980944" y="1188720"/>
            <a:ext cx="1325880" cy="1325880"/>
          </a:xfrm>
          <a:custGeom>
            <a:avLst/>
            <a:gdLst/>
            <a:ahLst/>
            <a:cxnLst/>
            <a:rect l="l" t="t" r="r" b="b"/>
            <a:pathLst>
              <a:path w="1325880" h="1325880">
                <a:moveTo>
                  <a:pt x="36576" y="749808"/>
                </a:moveTo>
                <a:cubicBezTo>
                  <a:pt x="-9144" y="704088"/>
                  <a:pt x="-9144" y="621792"/>
                  <a:pt x="36576" y="576072"/>
                </a:cubicBezTo>
                <a:lnTo>
                  <a:pt x="576072" y="36576"/>
                </a:lnTo>
                <a:cubicBezTo>
                  <a:pt x="621792" y="-9144"/>
                  <a:pt x="704088" y="-9144"/>
                  <a:pt x="749808" y="36576"/>
                </a:cubicBezTo>
                <a:lnTo>
                  <a:pt x="1289304" y="576072"/>
                </a:lnTo>
                <a:cubicBezTo>
                  <a:pt x="1335024" y="621792"/>
                  <a:pt x="1335024" y="704088"/>
                  <a:pt x="1289304" y="749808"/>
                </a:cubicBezTo>
                <a:lnTo>
                  <a:pt x="749808" y="1289304"/>
                </a:lnTo>
                <a:cubicBezTo>
                  <a:pt x="704088" y="1335024"/>
                  <a:pt x="621792" y="1335024"/>
                  <a:pt x="576072" y="1289304"/>
                </a:cubicBezTo>
                <a:lnTo>
                  <a:pt x="36576" y="749808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6" name="#项图片_#color-2109&amp;744"/>
          <p:cNvSpPr/>
          <p:nvPr>
            <p:custDataLst>
              <p:tags r:id="rId4"/>
            </p:custDataLst>
          </p:nvPr>
        </p:nvSpPr>
        <p:spPr>
          <a:xfrm>
            <a:off x="1563624" y="3227832"/>
            <a:ext cx="2569464" cy="2569464"/>
          </a:xfrm>
          <a:custGeom>
            <a:avLst/>
            <a:gdLst/>
            <a:ahLst/>
            <a:cxnLst/>
            <a:rect l="l" t="t" r="r" b="b"/>
            <a:pathLst>
              <a:path w="2569464" h="2569464">
                <a:moveTo>
                  <a:pt x="36576" y="1371600"/>
                </a:moveTo>
                <a:cubicBezTo>
                  <a:pt x="-9144" y="1325880"/>
                  <a:pt x="-9144" y="1243584"/>
                  <a:pt x="36576" y="1197864"/>
                </a:cubicBezTo>
                <a:lnTo>
                  <a:pt x="1197864" y="36576"/>
                </a:lnTo>
                <a:cubicBezTo>
                  <a:pt x="1243584" y="-9144"/>
                  <a:pt x="1325880" y="-9144"/>
                  <a:pt x="1371600" y="36576"/>
                </a:cubicBezTo>
                <a:lnTo>
                  <a:pt x="2532888" y="1197864"/>
                </a:lnTo>
                <a:cubicBezTo>
                  <a:pt x="2578608" y="1243584"/>
                  <a:pt x="2578608" y="1325880"/>
                  <a:pt x="2532888" y="1371600"/>
                </a:cubicBezTo>
                <a:lnTo>
                  <a:pt x="1371600" y="2532888"/>
                </a:lnTo>
                <a:cubicBezTo>
                  <a:pt x="1325880" y="2578608"/>
                  <a:pt x="1243584" y="2578608"/>
                  <a:pt x="1197864" y="2532888"/>
                </a:cubicBezTo>
                <a:lnTo>
                  <a:pt x="36576" y="1371600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0" name="#项图片_#color-2109&amp;747"/>
          <p:cNvSpPr/>
          <p:nvPr>
            <p:custDataLst>
              <p:tags r:id="rId5"/>
            </p:custDataLst>
          </p:nvPr>
        </p:nvSpPr>
        <p:spPr>
          <a:xfrm>
            <a:off x="1051560" y="2862072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18288" y="603504"/>
                </a:moveTo>
                <a:cubicBezTo>
                  <a:pt x="-9144" y="585216"/>
                  <a:pt x="-9144" y="557784"/>
                  <a:pt x="18288" y="530352"/>
                </a:cubicBezTo>
                <a:lnTo>
                  <a:pt x="530352" y="18288"/>
                </a:lnTo>
                <a:cubicBezTo>
                  <a:pt x="557784" y="-9144"/>
                  <a:pt x="585216" y="-9144"/>
                  <a:pt x="603504" y="18288"/>
                </a:cubicBezTo>
                <a:lnTo>
                  <a:pt x="1124712" y="530352"/>
                </a:lnTo>
                <a:cubicBezTo>
                  <a:pt x="1143000" y="557784"/>
                  <a:pt x="1143000" y="585216"/>
                  <a:pt x="1124712" y="603504"/>
                </a:cubicBezTo>
                <a:lnTo>
                  <a:pt x="603504" y="1124712"/>
                </a:lnTo>
                <a:cubicBezTo>
                  <a:pt x="585216" y="1143000"/>
                  <a:pt x="557784" y="1143000"/>
                  <a:pt x="530352" y="1124712"/>
                </a:cubicBezTo>
                <a:lnTo>
                  <a:pt x="18288" y="603504"/>
                </a:lnTo>
              </a:path>
            </a:pathLst>
          </a:custGeom>
          <a:solidFill>
            <a:schemeClr val="accent1">
              <a:alpha val="3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1" name="#项图片_#color-2109&amp;750"/>
          <p:cNvSpPr/>
          <p:nvPr>
            <p:custDataLst>
              <p:tags r:id="rId6"/>
            </p:custDataLst>
          </p:nvPr>
        </p:nvSpPr>
        <p:spPr>
          <a:xfrm>
            <a:off x="1618488" y="2194560"/>
            <a:ext cx="2459736" cy="2459736"/>
          </a:xfrm>
          <a:custGeom>
            <a:avLst/>
            <a:gdLst/>
            <a:ahLst/>
            <a:cxnLst/>
            <a:rect l="l" t="t" r="r" b="b"/>
            <a:pathLst>
              <a:path w="2459736" h="2459736">
                <a:moveTo>
                  <a:pt x="36576" y="1316736"/>
                </a:moveTo>
                <a:cubicBezTo>
                  <a:pt x="-9144" y="1271016"/>
                  <a:pt x="-9144" y="1188720"/>
                  <a:pt x="36576" y="1143000"/>
                </a:cubicBezTo>
                <a:lnTo>
                  <a:pt x="1143000" y="36576"/>
                </a:lnTo>
                <a:cubicBezTo>
                  <a:pt x="1188720" y="-9144"/>
                  <a:pt x="1271016" y="-9144"/>
                  <a:pt x="1316736" y="36576"/>
                </a:cubicBezTo>
                <a:lnTo>
                  <a:pt x="2423160" y="1143000"/>
                </a:lnTo>
                <a:cubicBezTo>
                  <a:pt x="2468880" y="1188720"/>
                  <a:pt x="2468880" y="1271016"/>
                  <a:pt x="2423160" y="1316736"/>
                </a:cubicBezTo>
                <a:lnTo>
                  <a:pt x="1316736" y="2423160"/>
                </a:lnTo>
                <a:cubicBezTo>
                  <a:pt x="1271016" y="2468880"/>
                  <a:pt x="1188720" y="2468880"/>
                  <a:pt x="1143000" y="2423160"/>
                </a:cubicBezTo>
                <a:lnTo>
                  <a:pt x="36576" y="1316736"/>
                </a:lnTo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618488" y="2167128"/>
            <a:ext cx="2459736" cy="2505456"/>
          </a:xfrm>
        </p:spPr>
        <p:txBody>
          <a:bodyPr wrap="square" anchor="ctr">
            <a:normAutofit/>
          </a:bodyPr>
          <a:lstStyle>
            <a:lvl1pPr algn="ctr">
              <a:defRPr sz="360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675_#color-2109&amp;753"/>
          <p:cNvSpPr/>
          <p:nvPr>
            <p:custDataLst>
              <p:tags r:id="rId2"/>
            </p:custDataLst>
          </p:nvPr>
        </p:nvSpPr>
        <p:spPr>
          <a:xfrm>
            <a:off x="1335024" y="0"/>
            <a:ext cx="9518904" cy="6858000"/>
          </a:xfrm>
          <a:custGeom>
            <a:avLst/>
            <a:gdLst/>
            <a:ahLst/>
            <a:cxnLst/>
            <a:rect l="l" t="t" r="r" b="b"/>
            <a:pathLst>
              <a:path w="9518904" h="6858000">
                <a:moveTo>
                  <a:pt x="3337560" y="0"/>
                </a:moveTo>
                <a:lnTo>
                  <a:pt x="3319272" y="0"/>
                </a:lnTo>
                <a:lnTo>
                  <a:pt x="73152" y="3246120"/>
                </a:lnTo>
                <a:cubicBezTo>
                  <a:pt x="-27432" y="3346704"/>
                  <a:pt x="-27432" y="3511296"/>
                  <a:pt x="73152" y="3611880"/>
                </a:cubicBezTo>
                <a:lnTo>
                  <a:pt x="3319272" y="6858000"/>
                </a:lnTo>
                <a:lnTo>
                  <a:pt x="3337560" y="6858000"/>
                </a:lnTo>
                <a:lnTo>
                  <a:pt x="82296" y="3602736"/>
                </a:lnTo>
                <a:cubicBezTo>
                  <a:pt x="-9144" y="3502152"/>
                  <a:pt x="-9144" y="3355848"/>
                  <a:pt x="82296" y="3255264"/>
                </a:cubicBezTo>
                <a:lnTo>
                  <a:pt x="3337560" y="0"/>
                </a:lnTo>
                <a:moveTo>
                  <a:pt x="6181344" y="6858000"/>
                </a:moveTo>
                <a:lnTo>
                  <a:pt x="9436608" y="3602736"/>
                </a:lnTo>
                <a:cubicBezTo>
                  <a:pt x="9537192" y="3502152"/>
                  <a:pt x="9537192" y="3355848"/>
                  <a:pt x="9436608" y="3255264"/>
                </a:cubicBezTo>
                <a:lnTo>
                  <a:pt x="6181344" y="0"/>
                </a:lnTo>
                <a:lnTo>
                  <a:pt x="6199632" y="0"/>
                </a:lnTo>
                <a:lnTo>
                  <a:pt x="9445752" y="3246120"/>
                </a:lnTo>
                <a:cubicBezTo>
                  <a:pt x="9546336" y="3346704"/>
                  <a:pt x="9546336" y="3511296"/>
                  <a:pt x="9445752" y="3611880"/>
                </a:cubicBezTo>
                <a:lnTo>
                  <a:pt x="6199632" y="6858000"/>
                </a:lnTo>
                <a:lnTo>
                  <a:pt x="6181344" y="6858000"/>
                </a:lnTo>
              </a:path>
            </a:pathLst>
          </a:cu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9" name="Rectangle 41676_#color-2109&amp;756"/>
          <p:cNvSpPr/>
          <p:nvPr>
            <p:custDataLst>
              <p:tags r:id="rId3"/>
            </p:custDataLst>
          </p:nvPr>
        </p:nvSpPr>
        <p:spPr>
          <a:xfrm>
            <a:off x="0" y="0"/>
            <a:ext cx="12188952" cy="6858000"/>
          </a:xfrm>
          <a:custGeom>
            <a:avLst/>
            <a:gdLst/>
            <a:ahLst/>
            <a:cxnLst/>
            <a:rect l="l" t="t" r="r" b="b"/>
            <a:pathLst>
              <a:path w="12188952" h="6858000">
                <a:moveTo>
                  <a:pt x="2743200" y="0"/>
                </a:moveTo>
                <a:lnTo>
                  <a:pt x="2724912" y="0"/>
                </a:lnTo>
                <a:lnTo>
                  <a:pt x="0" y="2724912"/>
                </a:lnTo>
                <a:lnTo>
                  <a:pt x="0" y="2743200"/>
                </a:lnTo>
                <a:lnTo>
                  <a:pt x="2743200" y="0"/>
                </a:lnTo>
                <a:moveTo>
                  <a:pt x="0" y="4114800"/>
                </a:moveTo>
                <a:lnTo>
                  <a:pt x="0" y="4133088"/>
                </a:lnTo>
                <a:lnTo>
                  <a:pt x="2724912" y="6858000"/>
                </a:lnTo>
                <a:lnTo>
                  <a:pt x="2743200" y="6858000"/>
                </a:lnTo>
                <a:lnTo>
                  <a:pt x="0" y="4114800"/>
                </a:lnTo>
                <a:moveTo>
                  <a:pt x="9445752" y="6858000"/>
                </a:moveTo>
                <a:lnTo>
                  <a:pt x="9464040" y="6858000"/>
                </a:lnTo>
                <a:lnTo>
                  <a:pt x="12188952" y="4123944"/>
                </a:lnTo>
                <a:lnTo>
                  <a:pt x="12188952" y="4105656"/>
                </a:lnTo>
                <a:lnTo>
                  <a:pt x="9445752" y="6858000"/>
                </a:lnTo>
                <a:moveTo>
                  <a:pt x="12188952" y="2752344"/>
                </a:moveTo>
                <a:lnTo>
                  <a:pt x="9445752" y="0"/>
                </a:lnTo>
                <a:lnTo>
                  <a:pt x="9464040" y="0"/>
                </a:lnTo>
                <a:lnTo>
                  <a:pt x="12188952" y="2734056"/>
                </a:lnTo>
                <a:lnTo>
                  <a:pt x="12188952" y="2752344"/>
                </a:lnTo>
              </a:path>
            </a:pathLst>
          </a:custGeom>
          <a:solidFill>
            <a:schemeClr val="accent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0" name="图片_#color-2109&amp;759"/>
          <p:cNvSpPr/>
          <p:nvPr>
            <p:custDataLst>
              <p:tags r:id="rId4"/>
            </p:custDataLst>
          </p:nvPr>
        </p:nvSpPr>
        <p:spPr>
          <a:xfrm>
            <a:off x="5294376" y="1618488"/>
            <a:ext cx="1600200" cy="1600200"/>
          </a:xfrm>
          <a:custGeom>
            <a:avLst/>
            <a:gdLst/>
            <a:ahLst/>
            <a:cxnLst/>
            <a:rect l="l" t="t" r="r" b="b"/>
            <a:pathLst>
              <a:path w="1600200" h="1600200">
                <a:moveTo>
                  <a:pt x="36576" y="886968"/>
                </a:moveTo>
                <a:cubicBezTo>
                  <a:pt x="-9144" y="841248"/>
                  <a:pt x="-9144" y="758952"/>
                  <a:pt x="36576" y="704088"/>
                </a:cubicBezTo>
                <a:lnTo>
                  <a:pt x="704088" y="36576"/>
                </a:lnTo>
                <a:cubicBezTo>
                  <a:pt x="758952" y="-9144"/>
                  <a:pt x="841248" y="-9144"/>
                  <a:pt x="886968" y="36576"/>
                </a:cubicBezTo>
                <a:lnTo>
                  <a:pt x="1563624" y="704088"/>
                </a:lnTo>
                <a:cubicBezTo>
                  <a:pt x="1609344" y="758952"/>
                  <a:pt x="1609344" y="841248"/>
                  <a:pt x="1563624" y="886968"/>
                </a:cubicBezTo>
                <a:lnTo>
                  <a:pt x="886968" y="1563624"/>
                </a:lnTo>
                <a:cubicBezTo>
                  <a:pt x="841248" y="1609344"/>
                  <a:pt x="758952" y="1609344"/>
                  <a:pt x="704088" y="1563624"/>
                </a:cubicBezTo>
                <a:lnTo>
                  <a:pt x="36576" y="886968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11" name="Rectangle 41678_#color-2109&amp;762"/>
          <p:cNvSpPr/>
          <p:nvPr>
            <p:custDataLst>
              <p:tags r:id="rId5"/>
            </p:custDataLst>
          </p:nvPr>
        </p:nvSpPr>
        <p:spPr>
          <a:xfrm>
            <a:off x="4855464" y="176479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18288" y="265176"/>
                </a:moveTo>
                <a:cubicBezTo>
                  <a:pt x="-9144" y="246888"/>
                  <a:pt x="-9144" y="210312"/>
                  <a:pt x="18288" y="192024"/>
                </a:cubicBezTo>
                <a:lnTo>
                  <a:pt x="192024" y="18288"/>
                </a:lnTo>
                <a:cubicBezTo>
                  <a:pt x="210312" y="-9144"/>
                  <a:pt x="246888" y="-9144"/>
                  <a:pt x="265176" y="18288"/>
                </a:cubicBezTo>
                <a:lnTo>
                  <a:pt x="448056" y="192024"/>
                </a:lnTo>
                <a:cubicBezTo>
                  <a:pt x="466344" y="210312"/>
                  <a:pt x="466344" y="246888"/>
                  <a:pt x="448056" y="265176"/>
                </a:cubicBezTo>
                <a:lnTo>
                  <a:pt x="265176" y="448056"/>
                </a:lnTo>
                <a:cubicBezTo>
                  <a:pt x="246888" y="466344"/>
                  <a:pt x="210312" y="466344"/>
                  <a:pt x="192024" y="448056"/>
                </a:cubicBezTo>
                <a:lnTo>
                  <a:pt x="18288" y="265176"/>
                </a:lnTo>
              </a:path>
            </a:pathLst>
          </a:custGeom>
          <a:solidFill>
            <a:schemeClr val="accent1">
              <a:alpha val="50000"/>
            </a:schemeClr>
          </a:solidFill>
        </p:spPr>
      </p:sp>
      <p:sp>
        <p:nvSpPr>
          <p:cNvPr id="12" name="Rectangle 41679_#color-2109&amp;765"/>
          <p:cNvSpPr/>
          <p:nvPr>
            <p:custDataLst>
              <p:tags r:id="rId6"/>
            </p:custDataLst>
          </p:nvPr>
        </p:nvSpPr>
        <p:spPr>
          <a:xfrm>
            <a:off x="6922008" y="271576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9144" y="137160"/>
                </a:moveTo>
                <a:cubicBezTo>
                  <a:pt x="0" y="118872"/>
                  <a:pt x="0" y="109728"/>
                  <a:pt x="9144" y="100584"/>
                </a:cubicBezTo>
                <a:lnTo>
                  <a:pt x="100584" y="9144"/>
                </a:lnTo>
                <a:cubicBezTo>
                  <a:pt x="109728" y="0"/>
                  <a:pt x="118872" y="0"/>
                  <a:pt x="137160" y="9144"/>
                </a:cubicBezTo>
                <a:lnTo>
                  <a:pt x="219456" y="100584"/>
                </a:lnTo>
                <a:cubicBezTo>
                  <a:pt x="228600" y="109728"/>
                  <a:pt x="228600" y="118872"/>
                  <a:pt x="219456" y="137160"/>
                </a:cubicBezTo>
                <a:lnTo>
                  <a:pt x="137160" y="219456"/>
                </a:lnTo>
                <a:cubicBezTo>
                  <a:pt x="118872" y="228600"/>
                  <a:pt x="109728" y="228600"/>
                  <a:pt x="100584" y="219456"/>
                </a:cubicBezTo>
                <a:lnTo>
                  <a:pt x="9144" y="137160"/>
                </a:lnTo>
              </a:path>
            </a:pathLst>
          </a:custGeom>
          <a:solidFill>
            <a:schemeClr val="accent1">
              <a:alpha val="50000"/>
            </a:schemeClr>
          </a:solidFill>
        </p:spPr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1526400" y="3702812"/>
            <a:ext cx="9144000" cy="2442717"/>
          </a:xfrm>
        </p:spPr>
        <p:txBody>
          <a:bodyPr wrap="square" anchor="t">
            <a:normAutofit/>
          </a:bodyPr>
          <a:lstStyle>
            <a:lvl1pPr algn="ctr">
              <a:defRPr sz="46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5269993" y="1554988"/>
            <a:ext cx="1652016" cy="1600200"/>
          </a:xfrm>
        </p:spPr>
        <p:txBody>
          <a:bodyPr wrap="none" anchor="ctr">
            <a:normAutofit/>
          </a:bodyPr>
          <a:lstStyle>
            <a:lvl1pPr marL="0" indent="0" algn="ctr">
              <a:buNone/>
              <a:defRPr sz="5300" b="1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algn="l">
              <a:defRPr lang="zh-CN" altLang="en-US" sz="3600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algn="l">
              <a:defRPr lang="zh-CN" altLang="en-US" sz="3600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wrap="square" anchor="b">
            <a:normAutofit/>
          </a:bodyPr>
          <a:lstStyle>
            <a:lvl1pPr algn="l">
              <a:defRPr sz="36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675_#color-2109&amp;777"/>
          <p:cNvSpPr/>
          <p:nvPr>
            <p:custDataLst>
              <p:tags r:id="rId2"/>
            </p:custDataLst>
          </p:nvPr>
        </p:nvSpPr>
        <p:spPr>
          <a:xfrm>
            <a:off x="1335024" y="0"/>
            <a:ext cx="9518904" cy="6858000"/>
          </a:xfrm>
          <a:custGeom>
            <a:avLst/>
            <a:gdLst/>
            <a:ahLst/>
            <a:cxnLst/>
            <a:rect l="l" t="t" r="r" b="b"/>
            <a:pathLst>
              <a:path w="9518904" h="6858000">
                <a:moveTo>
                  <a:pt x="3337560" y="0"/>
                </a:moveTo>
                <a:lnTo>
                  <a:pt x="3319272" y="0"/>
                </a:lnTo>
                <a:lnTo>
                  <a:pt x="73152" y="3246120"/>
                </a:lnTo>
                <a:cubicBezTo>
                  <a:pt x="-27432" y="3346704"/>
                  <a:pt x="-27432" y="3511296"/>
                  <a:pt x="73152" y="3611880"/>
                </a:cubicBezTo>
                <a:lnTo>
                  <a:pt x="3319272" y="6858000"/>
                </a:lnTo>
                <a:lnTo>
                  <a:pt x="3337560" y="6858000"/>
                </a:lnTo>
                <a:lnTo>
                  <a:pt x="82296" y="3602736"/>
                </a:lnTo>
                <a:cubicBezTo>
                  <a:pt x="-9144" y="3502152"/>
                  <a:pt x="-9144" y="3355848"/>
                  <a:pt x="82296" y="3255264"/>
                </a:cubicBezTo>
                <a:lnTo>
                  <a:pt x="3337560" y="0"/>
                </a:lnTo>
                <a:moveTo>
                  <a:pt x="6181344" y="6858000"/>
                </a:moveTo>
                <a:lnTo>
                  <a:pt x="9436608" y="3602736"/>
                </a:lnTo>
                <a:cubicBezTo>
                  <a:pt x="9537192" y="3502152"/>
                  <a:pt x="9537192" y="3355848"/>
                  <a:pt x="9436608" y="3255264"/>
                </a:cubicBezTo>
                <a:lnTo>
                  <a:pt x="6181344" y="0"/>
                </a:lnTo>
                <a:lnTo>
                  <a:pt x="6199632" y="0"/>
                </a:lnTo>
                <a:lnTo>
                  <a:pt x="9445752" y="3246120"/>
                </a:lnTo>
                <a:cubicBezTo>
                  <a:pt x="9546336" y="3346704"/>
                  <a:pt x="9546336" y="3511296"/>
                  <a:pt x="9445752" y="3611880"/>
                </a:cubicBezTo>
                <a:lnTo>
                  <a:pt x="6199632" y="6858000"/>
                </a:lnTo>
                <a:lnTo>
                  <a:pt x="6181344" y="6858000"/>
                </a:lnTo>
              </a:path>
            </a:pathLst>
          </a:custGeom>
          <a:solidFill>
            <a:schemeClr val="tx2">
              <a:lumMod val="25000"/>
              <a:lumOff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" name="Rectangle 41676_#color-2109&amp;780"/>
          <p:cNvSpPr/>
          <p:nvPr>
            <p:custDataLst>
              <p:tags r:id="rId3"/>
            </p:custDataLst>
          </p:nvPr>
        </p:nvSpPr>
        <p:spPr>
          <a:xfrm>
            <a:off x="0" y="0"/>
            <a:ext cx="12188952" cy="6858000"/>
          </a:xfrm>
          <a:custGeom>
            <a:avLst/>
            <a:gdLst/>
            <a:ahLst/>
            <a:cxnLst/>
            <a:rect l="l" t="t" r="r" b="b"/>
            <a:pathLst>
              <a:path w="12188952" h="6858000">
                <a:moveTo>
                  <a:pt x="2743200" y="0"/>
                </a:moveTo>
                <a:lnTo>
                  <a:pt x="2724912" y="0"/>
                </a:lnTo>
                <a:lnTo>
                  <a:pt x="0" y="2724912"/>
                </a:lnTo>
                <a:lnTo>
                  <a:pt x="0" y="2743200"/>
                </a:lnTo>
                <a:lnTo>
                  <a:pt x="2743200" y="0"/>
                </a:lnTo>
                <a:moveTo>
                  <a:pt x="0" y="4114800"/>
                </a:moveTo>
                <a:lnTo>
                  <a:pt x="0" y="4133088"/>
                </a:lnTo>
                <a:lnTo>
                  <a:pt x="2724912" y="6858000"/>
                </a:lnTo>
                <a:lnTo>
                  <a:pt x="2743200" y="6858000"/>
                </a:lnTo>
                <a:lnTo>
                  <a:pt x="0" y="4114800"/>
                </a:lnTo>
                <a:moveTo>
                  <a:pt x="9445752" y="6858000"/>
                </a:moveTo>
                <a:lnTo>
                  <a:pt x="9464040" y="6858000"/>
                </a:lnTo>
                <a:lnTo>
                  <a:pt x="12188952" y="4123944"/>
                </a:lnTo>
                <a:lnTo>
                  <a:pt x="12188952" y="4105656"/>
                </a:lnTo>
                <a:lnTo>
                  <a:pt x="9445752" y="6858000"/>
                </a:lnTo>
                <a:moveTo>
                  <a:pt x="12188952" y="2752344"/>
                </a:moveTo>
                <a:lnTo>
                  <a:pt x="9445752" y="0"/>
                </a:lnTo>
                <a:lnTo>
                  <a:pt x="9464040" y="0"/>
                </a:lnTo>
                <a:lnTo>
                  <a:pt x="12188952" y="2734056"/>
                </a:lnTo>
                <a:lnTo>
                  <a:pt x="12188952" y="2752344"/>
                </a:lnTo>
              </a:path>
            </a:pathLst>
          </a:custGeom>
          <a:solidFill>
            <a:schemeClr val="tx2">
              <a:lumMod val="25000"/>
              <a:lumOff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" name="Rectangle 1_#color-2109&amp;783"/>
          <p:cNvSpPr/>
          <p:nvPr>
            <p:custDataLst>
              <p:tags r:id="rId4"/>
            </p:custDataLst>
          </p:nvPr>
        </p:nvSpPr>
        <p:spPr>
          <a:xfrm>
            <a:off x="3593592" y="6144768"/>
            <a:ext cx="5266944" cy="713232"/>
          </a:xfrm>
          <a:custGeom>
            <a:avLst/>
            <a:gdLst/>
            <a:ahLst/>
            <a:cxnLst/>
            <a:rect l="l" t="t" r="r" b="b"/>
            <a:pathLst>
              <a:path w="5266944" h="713232">
                <a:moveTo>
                  <a:pt x="5266944" y="713232"/>
                </a:moveTo>
                <a:lnTo>
                  <a:pt x="0" y="713232"/>
                </a:lnTo>
                <a:lnTo>
                  <a:pt x="2459736" y="9144"/>
                </a:lnTo>
                <a:cubicBezTo>
                  <a:pt x="2505456" y="0"/>
                  <a:pt x="2551176" y="0"/>
                  <a:pt x="2596896" y="9144"/>
                </a:cubicBezTo>
                <a:lnTo>
                  <a:pt x="5266944" y="713232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11" name="Rectangle 41672_#color-2109&amp;786"/>
          <p:cNvSpPr/>
          <p:nvPr>
            <p:custDataLst>
              <p:tags r:id="rId5"/>
            </p:custDataLst>
          </p:nvPr>
        </p:nvSpPr>
        <p:spPr>
          <a:xfrm>
            <a:off x="5129784" y="0"/>
            <a:ext cx="1993392" cy="521208"/>
          </a:xfrm>
          <a:custGeom>
            <a:avLst/>
            <a:gdLst/>
            <a:ahLst/>
            <a:cxnLst/>
            <a:rect l="l" t="t" r="r" b="b"/>
            <a:pathLst>
              <a:path w="1993392" h="521208">
                <a:moveTo>
                  <a:pt x="1993392" y="0"/>
                </a:moveTo>
                <a:lnTo>
                  <a:pt x="1060704" y="512064"/>
                </a:lnTo>
                <a:cubicBezTo>
                  <a:pt x="1024128" y="530352"/>
                  <a:pt x="978408" y="530352"/>
                  <a:pt x="941832" y="512064"/>
                </a:cubicBezTo>
                <a:lnTo>
                  <a:pt x="0" y="0"/>
                </a:lnTo>
                <a:lnTo>
                  <a:pt x="1993392" y="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12" name="Rectangle 41673_#color-2109&amp;789"/>
          <p:cNvSpPr/>
          <p:nvPr>
            <p:custDataLst>
              <p:tags r:id="rId6"/>
            </p:custDataLst>
          </p:nvPr>
        </p:nvSpPr>
        <p:spPr>
          <a:xfrm>
            <a:off x="2176272" y="1545336"/>
            <a:ext cx="868680" cy="868680"/>
          </a:xfrm>
          <a:custGeom>
            <a:avLst/>
            <a:gdLst/>
            <a:ahLst/>
            <a:cxnLst/>
            <a:rect l="l" t="t" r="r" b="b"/>
            <a:pathLst>
              <a:path w="868680" h="868680">
                <a:moveTo>
                  <a:pt x="18288" y="475488"/>
                </a:moveTo>
                <a:cubicBezTo>
                  <a:pt x="-9144" y="448056"/>
                  <a:pt x="-9144" y="420624"/>
                  <a:pt x="18288" y="402336"/>
                </a:cubicBezTo>
                <a:lnTo>
                  <a:pt x="402336" y="18288"/>
                </a:lnTo>
                <a:cubicBezTo>
                  <a:pt x="420624" y="-9144"/>
                  <a:pt x="448056" y="-9144"/>
                  <a:pt x="475488" y="18288"/>
                </a:cubicBezTo>
                <a:lnTo>
                  <a:pt x="859536" y="402336"/>
                </a:lnTo>
                <a:cubicBezTo>
                  <a:pt x="877824" y="420624"/>
                  <a:pt x="877824" y="448056"/>
                  <a:pt x="859536" y="475488"/>
                </a:cubicBezTo>
                <a:lnTo>
                  <a:pt x="475488" y="859536"/>
                </a:lnTo>
                <a:cubicBezTo>
                  <a:pt x="448056" y="877824"/>
                  <a:pt x="420624" y="877824"/>
                  <a:pt x="402336" y="859536"/>
                </a:cubicBezTo>
                <a:lnTo>
                  <a:pt x="18288" y="475488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13" name="Rectangle 41674_#color-2109&amp;792"/>
          <p:cNvSpPr/>
          <p:nvPr>
            <p:custDataLst>
              <p:tags r:id="rId7"/>
            </p:custDataLst>
          </p:nvPr>
        </p:nvSpPr>
        <p:spPr>
          <a:xfrm>
            <a:off x="9326880" y="4882896"/>
            <a:ext cx="594360" cy="594360"/>
          </a:xfrm>
          <a:custGeom>
            <a:avLst/>
            <a:gdLst/>
            <a:ahLst/>
            <a:cxnLst/>
            <a:rect l="l" t="t" r="r" b="b"/>
            <a:pathLst>
              <a:path w="594360" h="594360">
                <a:moveTo>
                  <a:pt x="18288" y="329184"/>
                </a:moveTo>
                <a:cubicBezTo>
                  <a:pt x="-9144" y="310896"/>
                  <a:pt x="-9144" y="283464"/>
                  <a:pt x="18288" y="256032"/>
                </a:cubicBezTo>
                <a:lnTo>
                  <a:pt x="256032" y="18288"/>
                </a:lnTo>
                <a:cubicBezTo>
                  <a:pt x="283464" y="-9144"/>
                  <a:pt x="310896" y="-9144"/>
                  <a:pt x="329184" y="18288"/>
                </a:cubicBezTo>
                <a:lnTo>
                  <a:pt x="576072" y="256032"/>
                </a:lnTo>
                <a:cubicBezTo>
                  <a:pt x="594360" y="283464"/>
                  <a:pt x="594360" y="310896"/>
                  <a:pt x="576072" y="329184"/>
                </a:cubicBezTo>
                <a:lnTo>
                  <a:pt x="329184" y="576072"/>
                </a:lnTo>
                <a:cubicBezTo>
                  <a:pt x="310896" y="594360"/>
                  <a:pt x="283464" y="594360"/>
                  <a:pt x="256032" y="576072"/>
                </a:cubicBezTo>
                <a:lnTo>
                  <a:pt x="18288" y="329184"/>
                </a:lnTo>
              </a:path>
            </a:pathLst>
          </a:custGeom>
          <a:solidFill>
            <a:schemeClr val="accent1">
              <a:alpha val="50000"/>
            </a:schemeClr>
          </a:solidFill>
        </p:spPr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838200" y="2245473"/>
            <a:ext cx="10515000" cy="1800000"/>
          </a:xfr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70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单击编辑母版标题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3" name="署名占位符 10"/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835152" y="4302506"/>
            <a:ext cx="10515600" cy="530987"/>
          </a:xfrm>
        </p:spPr>
        <p:txBody>
          <a:bodyPr wrap="square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20" Type="http://schemas.openxmlformats.org/officeDocument/2006/relationships/tags" Target="../tags/tag85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84.xml"/><Relationship Id="rId18" Type="http://schemas.openxmlformats.org/officeDocument/2006/relationships/tags" Target="../tags/tag83.xml"/><Relationship Id="rId17" Type="http://schemas.openxmlformats.org/officeDocument/2006/relationships/tags" Target="../tags/tag82.xml"/><Relationship Id="rId16" Type="http://schemas.openxmlformats.org/officeDocument/2006/relationships/tags" Target="../tags/tag81.xml"/><Relationship Id="rId15" Type="http://schemas.openxmlformats.org/officeDocument/2006/relationships/tags" Target="../tags/tag80.xml"/><Relationship Id="rId14" Type="http://schemas.openxmlformats.org/officeDocument/2006/relationships/tags" Target="../tags/tag79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_#color-2109&amp;768"/>
          <p:cNvSpPr/>
          <p:nvPr>
            <p:custDataLst>
              <p:tags r:id="rId12"/>
            </p:custDataLst>
          </p:nvPr>
        </p:nvSpPr>
        <p:spPr>
          <a:xfrm>
            <a:off x="192024" y="0"/>
            <a:ext cx="1389888" cy="694944"/>
          </a:xfrm>
          <a:custGeom>
            <a:avLst/>
            <a:gdLst/>
            <a:ahLst/>
            <a:cxnLst/>
            <a:rect l="l" t="t" r="r" b="b"/>
            <a:pathLst>
              <a:path w="1389888" h="694944">
                <a:moveTo>
                  <a:pt x="0" y="0"/>
                </a:moveTo>
                <a:cubicBezTo>
                  <a:pt x="0" y="36576"/>
                  <a:pt x="9144" y="64008"/>
                  <a:pt x="36576" y="91440"/>
                </a:cubicBezTo>
                <a:lnTo>
                  <a:pt x="603504" y="658368"/>
                </a:lnTo>
                <a:cubicBezTo>
                  <a:pt x="658368" y="713232"/>
                  <a:pt x="740664" y="713232"/>
                  <a:pt x="786384" y="658368"/>
                </a:cubicBezTo>
                <a:lnTo>
                  <a:pt x="1353312" y="91440"/>
                </a:lnTo>
                <a:cubicBezTo>
                  <a:pt x="1380744" y="64008"/>
                  <a:pt x="1389888" y="36576"/>
                  <a:pt x="1389888" y="0"/>
                </a:cubicBezTo>
                <a:lnTo>
                  <a:pt x="0" y="0"/>
                </a:lnTo>
              </a:path>
            </a:pathLst>
          </a:custGeom>
          <a:solidFill>
            <a:schemeClr val="accent1">
              <a:alpha val="40000"/>
            </a:schemeClr>
          </a:solidFill>
        </p:spPr>
      </p:sp>
      <p:sp>
        <p:nvSpPr>
          <p:cNvPr id="10" name="图片_#color-2109&amp;771"/>
          <p:cNvSpPr/>
          <p:nvPr>
            <p:custDataLst>
              <p:tags r:id="rId13"/>
            </p:custDataLst>
          </p:nvPr>
        </p:nvSpPr>
        <p:spPr>
          <a:xfrm>
            <a:off x="9674352" y="5788152"/>
            <a:ext cx="2249424" cy="1069848"/>
          </a:xfrm>
          <a:custGeom>
            <a:avLst/>
            <a:gdLst/>
            <a:ahLst/>
            <a:cxnLst/>
            <a:rect l="l" t="t" r="r" b="b"/>
            <a:pathLst>
              <a:path w="2249424" h="1069848">
                <a:moveTo>
                  <a:pt x="2249424" y="1069848"/>
                </a:moveTo>
                <a:lnTo>
                  <a:pt x="0" y="1069848"/>
                </a:lnTo>
                <a:lnTo>
                  <a:pt x="1033272" y="36576"/>
                </a:lnTo>
                <a:cubicBezTo>
                  <a:pt x="1088136" y="-9144"/>
                  <a:pt x="1161288" y="-9144"/>
                  <a:pt x="1216152" y="36576"/>
                </a:cubicBezTo>
                <a:lnTo>
                  <a:pt x="2249424" y="1069848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</p:sp>
      <p:sp>
        <p:nvSpPr>
          <p:cNvPr id="11" name="图片_#color-2109&amp;774"/>
          <p:cNvSpPr/>
          <p:nvPr>
            <p:custDataLst>
              <p:tags r:id="rId14"/>
            </p:custDataLst>
          </p:nvPr>
        </p:nvSpPr>
        <p:spPr>
          <a:xfrm>
            <a:off x="1115568" y="320040"/>
            <a:ext cx="1033272" cy="1033272"/>
          </a:xfrm>
          <a:custGeom>
            <a:avLst/>
            <a:gdLst/>
            <a:ahLst/>
            <a:cxnLst/>
            <a:rect l="l" t="t" r="r" b="b"/>
            <a:pathLst>
              <a:path w="1033272" h="1033272">
                <a:moveTo>
                  <a:pt x="36576" y="612648"/>
                </a:moveTo>
                <a:cubicBezTo>
                  <a:pt x="-9144" y="557784"/>
                  <a:pt x="-9144" y="475488"/>
                  <a:pt x="36576" y="429768"/>
                </a:cubicBezTo>
                <a:lnTo>
                  <a:pt x="429768" y="36576"/>
                </a:lnTo>
                <a:cubicBezTo>
                  <a:pt x="475488" y="-9144"/>
                  <a:pt x="557784" y="-9144"/>
                  <a:pt x="612648" y="36576"/>
                </a:cubicBezTo>
                <a:lnTo>
                  <a:pt x="996696" y="429768"/>
                </a:lnTo>
                <a:cubicBezTo>
                  <a:pt x="1051560" y="475488"/>
                  <a:pt x="1051560" y="557784"/>
                  <a:pt x="996696" y="612648"/>
                </a:cubicBezTo>
                <a:lnTo>
                  <a:pt x="612648" y="996696"/>
                </a:lnTo>
                <a:cubicBezTo>
                  <a:pt x="557784" y="1051560"/>
                  <a:pt x="475488" y="1051560"/>
                  <a:pt x="429768" y="996696"/>
                </a:cubicBezTo>
                <a:lnTo>
                  <a:pt x="36576" y="612648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ea"/>
          <a:ea typeface="+mj-ea"/>
          <a:cs typeface="+mj-ea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ea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724785" y="948690"/>
            <a:ext cx="6096000" cy="3969385"/>
          </a:xfrm>
          <a:prstGeom prst="rect">
            <a:avLst/>
          </a:prstGeom>
          <a:noFill/>
        </p:spPr>
        <p:txBody>
          <a:bodyPr wrap="square" rtlCol="0" anchor="t">
            <a:normAutofit lnSpcReduction="10000"/>
          </a:bodyPr>
          <a:p>
            <a:r>
              <a:rPr lang="en-US" altLang="zh-CN">
                <a:solidFill>
                  <a:schemeClr val="tx1"/>
                </a:solidFill>
              </a:rPr>
              <a:t>1.</a:t>
            </a:r>
            <a:r>
              <a:rPr lang="zh-CN" altLang="en-US">
                <a:solidFill>
                  <a:schemeClr val="tx1"/>
                </a:solidFill>
              </a:rPr>
              <a:t>算法上的核心问题：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正向思考：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）大模型如何知道什么时候该调用小模型（这一步取决于</a:t>
            </a:r>
            <a:r>
              <a:rPr lang="en-US" altLang="zh-CN">
                <a:solidFill>
                  <a:schemeClr val="tx1"/>
                </a:solidFill>
              </a:rPr>
              <a:t>pipeline</a:t>
            </a:r>
            <a:r>
              <a:rPr lang="zh-CN" altLang="en-US">
                <a:solidFill>
                  <a:schemeClr val="tx1"/>
                </a:solidFill>
              </a:rPr>
              <a:t>，有些工作像</a:t>
            </a:r>
            <a:r>
              <a:rPr lang="en-US" altLang="zh-CN">
                <a:solidFill>
                  <a:schemeClr val="tx1"/>
                </a:solidFill>
              </a:rPr>
              <a:t>SCOT</a:t>
            </a:r>
            <a:r>
              <a:rPr lang="zh-CN" altLang="en-US">
                <a:solidFill>
                  <a:schemeClr val="tx1"/>
                </a:solidFill>
              </a:rPr>
              <a:t>和慧玲姐的工作就强制每一步都使用小模型）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）如何判断小模型的效果以及是否需要修正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反向思考：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）我们去训练小模型，让小模型在觉得自己回答不出来或者答不对的情况下，去请求大模型协助。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2. </a:t>
            </a:r>
            <a:r>
              <a:rPr lang="zh-CN" altLang="en-US">
                <a:solidFill>
                  <a:schemeClr val="tx1"/>
                </a:solidFill>
              </a:rPr>
              <a:t>系统上的核心问题：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r>
              <a:rPr lang="en-US" altLang="zh-CN">
                <a:solidFill>
                  <a:schemeClr val="tx1"/>
                </a:solidFill>
              </a:rPr>
              <a:t>kv-cache</a:t>
            </a:r>
            <a:r>
              <a:rPr lang="zh-CN" altLang="en-US">
                <a:solidFill>
                  <a:schemeClr val="tx1"/>
                </a:solidFill>
              </a:rPr>
              <a:t>共享</a:t>
            </a:r>
            <a:r>
              <a:rPr lang="zh-CN" altLang="en-US">
                <a:solidFill>
                  <a:schemeClr val="tx1"/>
                </a:solidFill>
              </a:rPr>
              <a:t>等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089150" y="855980"/>
            <a:ext cx="10288905" cy="673925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r>
              <a:rPr lang="en-US" altLang="zh-CN">
                <a:solidFill>
                  <a:schemeClr val="tx1"/>
                </a:solidFill>
              </a:rPr>
              <a:t>1.</a:t>
            </a:r>
            <a:r>
              <a:rPr lang="zh-CN" altLang="en-US">
                <a:solidFill>
                  <a:schemeClr val="tx1"/>
                </a:solidFill>
              </a:rPr>
              <a:t>分层强化学习初步</a:t>
            </a:r>
            <a:r>
              <a:rPr lang="en-US" altLang="zh-CN">
                <a:solidFill>
                  <a:schemeClr val="tx1"/>
                </a:solidFill>
              </a:rPr>
              <a:t>pipeline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大模型负责分解任务，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[/slm]...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用以决定调用小模型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[/subgoal]...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[subgoal/]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在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[/slm]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后面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[/llm]...[llm/]  </a:t>
            </a:r>
            <a:r>
              <a:rPr lang="zh-CN" altLang="en-US">
                <a:solidFill>
                  <a:schemeClr val="tx1"/>
                </a:solidFill>
              </a:rPr>
              <a:t>用以继续用自己去解码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小模型负责推理小任务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...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[slm/] 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奖励初步设计：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大模型的</a:t>
            </a:r>
            <a:r>
              <a:rPr lang="en-US" altLang="zh-CN">
                <a:solidFill>
                  <a:schemeClr val="tx1"/>
                </a:solidFill>
              </a:rPr>
              <a:t>GRPO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）调用了小模型且小模型推理正确：</a:t>
            </a:r>
            <a:r>
              <a:rPr lang="en-US" altLang="zh-CN">
                <a:solidFill>
                  <a:schemeClr val="tx1"/>
                </a:solidFill>
              </a:rPr>
              <a:t> + 1 </a:t>
            </a:r>
            <a:r>
              <a:rPr lang="zh-CN" altLang="en-US">
                <a:solidFill>
                  <a:schemeClr val="tx1"/>
                </a:solidFill>
              </a:rPr>
              <a:t>奖励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）调用了小模型但小模型推理错误：</a:t>
            </a:r>
            <a:r>
              <a:rPr lang="en-US" altLang="zh-CN">
                <a:solidFill>
                  <a:schemeClr val="tx1"/>
                </a:solidFill>
              </a:rPr>
              <a:t> -  1 </a:t>
            </a:r>
            <a:r>
              <a:rPr lang="zh-CN" altLang="en-US">
                <a:solidFill>
                  <a:schemeClr val="tx1"/>
                </a:solidFill>
              </a:rPr>
              <a:t>奖励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）正确输出了</a:t>
            </a:r>
            <a:r>
              <a:rPr lang="en-US" altLang="zh-CN">
                <a:solidFill>
                  <a:schemeClr val="tx1"/>
                </a:solidFill>
              </a:rPr>
              <a:t>subgoal</a:t>
            </a:r>
            <a:r>
              <a:rPr lang="zh-CN" altLang="en-US">
                <a:solidFill>
                  <a:schemeClr val="tx1"/>
                </a:solidFill>
              </a:rPr>
              <a:t>格式：</a:t>
            </a:r>
            <a:r>
              <a:rPr lang="en-US" altLang="zh-CN">
                <a:solidFill>
                  <a:schemeClr val="tx1"/>
                </a:solidFill>
              </a:rPr>
              <a:t> + 1</a:t>
            </a:r>
            <a:r>
              <a:rPr lang="zh-CN" altLang="en-US">
                <a:solidFill>
                  <a:schemeClr val="tx1"/>
                </a:solidFill>
              </a:rPr>
              <a:t>奖励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小模型的</a:t>
            </a:r>
            <a:r>
              <a:rPr lang="en-US" altLang="zh-CN">
                <a:solidFill>
                  <a:schemeClr val="tx1"/>
                </a:solidFill>
              </a:rPr>
              <a:t>GRPO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）只用于分析小模型的单步推理是否正确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）时效性惩罚：对响应时长超出阈值的推理结果进行线性惩罚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调用小模型的模块，检测到这种格式就调用小模型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  <a:sym typeface="+mn-ea"/>
              </a:rPr>
              <a:t>[/slm][/subgoal]...[subgoal/]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532380" y="948690"/>
            <a:ext cx="60960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1. </a:t>
            </a:r>
            <a:r>
              <a:rPr lang="zh-CN" altLang="en-US">
                <a:solidFill>
                  <a:schemeClr val="tx1"/>
                </a:solidFill>
              </a:rPr>
              <a:t>构造数据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让小模型进行回答，让大模型检查出错的步骤，打上标签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2. </a:t>
            </a:r>
            <a:r>
              <a:rPr lang="zh-CN" altLang="en-US">
                <a:solidFill>
                  <a:schemeClr val="tx1"/>
                </a:solidFill>
              </a:rPr>
              <a:t>训练置信度</a:t>
            </a:r>
            <a:r>
              <a:rPr lang="zh-CN" altLang="en-US">
                <a:solidFill>
                  <a:schemeClr val="tx1"/>
                </a:solidFill>
              </a:rPr>
              <a:t>模块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）基于构造的数据训练一个置信度模块，用来评判小模型回答正确的</a:t>
            </a:r>
            <a:r>
              <a:rPr lang="zh-CN" altLang="en-US">
                <a:solidFill>
                  <a:schemeClr val="tx1"/>
                </a:solidFill>
              </a:rPr>
              <a:t>可能性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）当置信度低于一定阈值的时候，调用大模型进行</a:t>
            </a:r>
            <a:r>
              <a:rPr lang="zh-CN" altLang="en-US">
                <a:solidFill>
                  <a:schemeClr val="tx1"/>
                </a:solidFill>
              </a:rPr>
              <a:t>回答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</p:tagLst>
</file>

<file path=ppt/tags/tag1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3.0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3.0"/>
</p:tagLst>
</file>

<file path=ppt/tags/tag2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3.0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UNIT_VALUE" val="26"/>
  <p:tag name="KSO_WM_TEMPLATE_CATEGORY" val="custom"/>
  <p:tag name="KSO_WM_TEMPLATE_INDEX" val="20233290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UNIT_VALUE" val="350"/>
  <p:tag name="KSO_WM_TEMPLATE_CATEGORY" val="custom"/>
  <p:tag name="KSO_WM_TEMPLATE_INDEX" val="20233290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85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290"/>
  <p:tag name="KSO_WM_TEMPLATE_THUMBS_INDEX" val="1、9"/>
  <p:tag name="KSO_WM_SPECIAL_SOURCE" val="bdnull"/>
</p:tagLst>
</file>

<file path=ppt/tags/tag86.xml><?xml version="1.0" encoding="utf-8"?>
<p:tagLst xmlns:p="http://schemas.openxmlformats.org/presentationml/2006/main">
  <p:tag name="KSO_WM_UNIT_INDEX" val="7"/>
  <p:tag name="KSO_WM_UNIT_TYPE" val="f"/>
  <p:tag name="KSO_WM_UNIT_SUBTYPE" val="a"/>
  <p:tag name="KSO_WM_BEAUTIFY_FLAG" val="#wm#"/>
</p:tagLst>
</file>

<file path=ppt/tags/tag87.xml><?xml version="1.0" encoding="utf-8"?>
<p:tagLst xmlns:p="http://schemas.openxmlformats.org/presentationml/2006/main">
  <p:tag name="KSO_WM_SLIDE_TYPE" val="text"/>
  <p:tag name="KSO_WM_BEAUTIFY_FLAG" val="#wm#"/>
  <p:tag name="KSO_WM_SLIDE_ID" val="custom20233290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TEMPLATE_CATEGORY" val="custom"/>
  <p:tag name="KSO_WM_TEMPLATE_INDEX" val="20233290"/>
  <p:tag name="KSO_WM_SLIDE_SUBTYPE" val="pureTxt"/>
  <p:tag name="KSO_WM_SLIDE_SIZE" val="850*457"/>
  <p:tag name="KSO_WM_SLIDE_POSITION" val="54*28"/>
  <p:tag name="KSO_WM_SLIDE_LAYOUT" val="a_f"/>
  <p:tag name="KSO_WM_SLIDE_LAYOUT_CNT" val="1_1"/>
  <p:tag name="KSO_WM_SPECIAL_SOURCE" val="bdnull"/>
  <p:tag name="KSO_WM_SLIDE_THEME_ID" val="3321166"/>
  <p:tag name="KSO_WM_SLIDE_THEME_NAME" val="黄色棱形简约风主题"/>
</p:tagLst>
</file>

<file path=ppt/tags/tag88.xml><?xml version="1.0" encoding="utf-8"?>
<p:tagLst xmlns:p="http://schemas.openxmlformats.org/presentationml/2006/main">
  <p:tag name="KSO_WM_UNIT_INDEX" val="17"/>
  <p:tag name="KSO_WM_UNIT_TYPE" val="f"/>
  <p:tag name="KSO_WM_UNIT_SUBTYPE" val="a"/>
  <p:tag name="KSO_WM_BEAUTIFY_FLAG" val="#wm#"/>
</p:tagLst>
</file>

<file path=ppt/tags/tag89.xml><?xml version="1.0" encoding="utf-8"?>
<p:tagLst xmlns:p="http://schemas.openxmlformats.org/presentationml/2006/main">
  <p:tag name="KSO_WM_SLIDE_TYPE" val="text"/>
  <p:tag name="KSO_WM_BEAUTIFY_FLAG" val="#wm#"/>
  <p:tag name="KSO_WM_SLIDE_ID" val="custom20233290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TEMPLATE_CATEGORY" val="custom"/>
  <p:tag name="KSO_WM_TEMPLATE_INDEX" val="20233290"/>
  <p:tag name="KSO_WM_SLIDE_SUBTYPE" val="pureTxt"/>
  <p:tag name="KSO_WM_SLIDE_SIZE" val="850*457"/>
  <p:tag name="KSO_WM_SLIDE_POSITION" val="54*28"/>
  <p:tag name="KSO_WM_SLIDE_LAYOUT" val="a_f"/>
  <p:tag name="KSO_WM_SLIDE_LAYOUT_CNT" val="1_1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UNIT_INDEX" val="2"/>
  <p:tag name="KSO_WM_UNIT_TYPE" val="f"/>
  <p:tag name="KSO_WM_BEAUTIFY_FLAG" val="#wm#"/>
  <p:tag name="KSO_WM_UNIT_SUBTYPE" val="a"/>
</p:tagLst>
</file>

<file path=ppt/tags/tag91.xml><?xml version="1.0" encoding="utf-8"?>
<p:tagLst xmlns:p="http://schemas.openxmlformats.org/presentationml/2006/main">
  <p:tag name="KSO_WM_SLIDE_TYPE" val="text"/>
  <p:tag name="KSO_WM_BEAUTIFY_FLAG" val="#wm#"/>
  <p:tag name="KSO_WM_SLIDE_ID" val="custom20233290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TEMPLATE_CATEGORY" val="custom"/>
  <p:tag name="KSO_WM_TEMPLATE_INDEX" val="20233290"/>
  <p:tag name="KSO_WM_SLIDE_SUBTYPE" val="pureTxt"/>
  <p:tag name="KSO_WM_SLIDE_SIZE" val="850*457"/>
  <p:tag name="KSO_WM_SLIDE_POSITION" val="54*28"/>
  <p:tag name="KSO_WM_SLIDE_LAYOUT" val="a_f"/>
  <p:tag name="KSO_WM_SLIDE_LAYOUT_CNT" val="1_1"/>
  <p:tag name="KSO_WM_SPECIAL_SOURCE" val="bdnull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98">
      <a:dk1>
        <a:srgbClr val="000000"/>
      </a:dk1>
      <a:lt1>
        <a:srgbClr val="FFFFFF"/>
      </a:lt1>
      <a:dk2>
        <a:srgbClr val="3C2400"/>
      </a:dk2>
      <a:lt2>
        <a:srgbClr val="FFFFFF"/>
      </a:lt2>
      <a:accent1>
        <a:srgbClr val="FEBA32"/>
      </a:accent1>
      <a:accent2>
        <a:srgbClr val="EE822F"/>
      </a:accent2>
      <a:accent3>
        <a:srgbClr val="E9CA25"/>
      </a:accent3>
      <a:accent4>
        <a:srgbClr val="FE5732"/>
      </a:accent4>
      <a:accent5>
        <a:srgbClr val="FFA114"/>
      </a:accent5>
      <a:accent6>
        <a:srgbClr val="ED4E4E"/>
      </a:accent6>
      <a:hlink>
        <a:srgbClr val="658BD5"/>
      </a:hlink>
      <a:folHlink>
        <a:srgbClr val="A16AA5"/>
      </a:folHlink>
    </a:clrScheme>
    <a:fontScheme name="自定义 40">
      <a:majorFont>
        <a:latin typeface="MiSans Demibold"/>
        <a:ea typeface="微软雅黑"/>
        <a:cs typeface=""/>
      </a:majorFont>
      <a:minorFont>
        <a:latin typeface="MiSans Demibold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WPS 演示</Application>
  <PresentationFormat>宽屏</PresentationFormat>
  <Paragraphs>42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MiSans Demibold</vt:lpstr>
      <vt:lpstr>Segoe Print</vt:lpstr>
      <vt:lpstr>微软雅黑</vt:lpstr>
      <vt:lpstr>Arial Unicode MS</vt:lpstr>
      <vt:lpstr>Calibri</vt:lpstr>
      <vt:lpstr>WPS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002</dc:creator>
  <cp:lastModifiedBy>+x</cp:lastModifiedBy>
  <cp:revision>102</cp:revision>
  <dcterms:created xsi:type="dcterms:W3CDTF">2023-08-09T12:44:00Z</dcterms:created>
  <dcterms:modified xsi:type="dcterms:W3CDTF">2025-05-28T08:05:05Z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272992B513C547AB809C415FA1A51BF6_13</vt:lpwstr>
  </property>
  <property fmtid="{D5CDD505-2E9C-101B-9397-08002B2CF9AE}" pid="3" name="KSOProductBuildVer">
    <vt:lpwstr>2052-12.1.0.21171</vt:lpwstr>
  </property>
</Properties>
</file>