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0"/>
  </p:notesMasterIdLst>
  <p:sldIdLst>
    <p:sldId id="256" r:id="rId2"/>
    <p:sldId id="324" r:id="rId3"/>
    <p:sldId id="379" r:id="rId4"/>
    <p:sldId id="381" r:id="rId5"/>
    <p:sldId id="406" r:id="rId6"/>
    <p:sldId id="386" r:id="rId7"/>
    <p:sldId id="380" r:id="rId8"/>
    <p:sldId id="326" r:id="rId9"/>
    <p:sldId id="407" r:id="rId10"/>
    <p:sldId id="408" r:id="rId11"/>
    <p:sldId id="409" r:id="rId12"/>
    <p:sldId id="340" r:id="rId13"/>
    <p:sldId id="362" r:id="rId14"/>
    <p:sldId id="343" r:id="rId15"/>
    <p:sldId id="372" r:id="rId16"/>
    <p:sldId id="355" r:id="rId17"/>
    <p:sldId id="431" r:id="rId18"/>
    <p:sldId id="413" r:id="rId19"/>
    <p:sldId id="420" r:id="rId20"/>
    <p:sldId id="414" r:id="rId21"/>
    <p:sldId id="416" r:id="rId22"/>
    <p:sldId id="417" r:id="rId23"/>
    <p:sldId id="418" r:id="rId24"/>
    <p:sldId id="421" r:id="rId25"/>
    <p:sldId id="419" r:id="rId26"/>
    <p:sldId id="412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395" r:id="rId35"/>
    <p:sldId id="373" r:id="rId36"/>
    <p:sldId id="398" r:id="rId37"/>
    <p:sldId id="429" r:id="rId38"/>
    <p:sldId id="430" r:id="rId39"/>
    <p:sldId id="375" r:id="rId40"/>
    <p:sldId id="399" r:id="rId41"/>
    <p:sldId id="303" r:id="rId42"/>
    <p:sldId id="309" r:id="rId43"/>
    <p:sldId id="310" r:id="rId44"/>
    <p:sldId id="332" r:id="rId45"/>
    <p:sldId id="410" r:id="rId46"/>
    <p:sldId id="262" r:id="rId47"/>
    <p:sldId id="266" r:id="rId48"/>
    <p:sldId id="26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1392E97-15F0-43BA-9863-BE06201D226F}">
          <p14:sldIdLst>
            <p14:sldId id="256"/>
          </p14:sldIdLst>
        </p14:section>
        <p14:section name="Introduction" id="{1FD9D42A-309A-4A87-860D-C608A3C41D52}">
          <p14:sldIdLst>
            <p14:sldId id="324"/>
            <p14:sldId id="379"/>
            <p14:sldId id="381"/>
            <p14:sldId id="406"/>
            <p14:sldId id="386"/>
            <p14:sldId id="380"/>
            <p14:sldId id="326"/>
            <p14:sldId id="407"/>
            <p14:sldId id="408"/>
            <p14:sldId id="409"/>
          </p14:sldIdLst>
        </p14:section>
        <p14:section name="T-Flapping" id="{7A3D305C-1939-47CD-BF81-80DB6B60DA18}">
          <p14:sldIdLst>
            <p14:sldId id="340"/>
            <p14:sldId id="362"/>
            <p14:sldId id="343"/>
            <p14:sldId id="372"/>
            <p14:sldId id="355"/>
            <p14:sldId id="431"/>
            <p14:sldId id="413"/>
            <p14:sldId id="420"/>
            <p14:sldId id="414"/>
            <p14:sldId id="416"/>
            <p14:sldId id="417"/>
            <p14:sldId id="418"/>
            <p14:sldId id="421"/>
            <p14:sldId id="419"/>
            <p14:sldId id="412"/>
            <p14:sldId id="422"/>
            <p14:sldId id="423"/>
            <p14:sldId id="424"/>
            <p14:sldId id="425"/>
            <p14:sldId id="426"/>
            <p14:sldId id="427"/>
            <p14:sldId id="428"/>
            <p14:sldId id="395"/>
            <p14:sldId id="373"/>
            <p14:sldId id="398"/>
            <p14:sldId id="429"/>
            <p14:sldId id="430"/>
            <p14:sldId id="375"/>
            <p14:sldId id="399"/>
            <p14:sldId id="303"/>
            <p14:sldId id="309"/>
            <p14:sldId id="310"/>
            <p14:sldId id="332"/>
            <p14:sldId id="410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C99203-9E88-FEE3-6205-CE69AEB74E7B}" name="Wesley Mark Lincoln" initials="WML" userId="Wesley Mark Lincol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E9C"/>
    <a:srgbClr val="80ABE0"/>
    <a:srgbClr val="C40F5B"/>
    <a:srgbClr val="FF9B9B"/>
    <a:srgbClr val="CC0000"/>
    <a:srgbClr val="22B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250C4-7957-46C5-A21A-E584379AF6A2}" v="993" dt="2024-07-09T15:44:09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1843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Lincoln" userId="9a788ed48689a353" providerId="LiveId" clId="{ECDCB588-6F6F-4F9A-9511-163E0A81CEA5}"/>
    <pc:docChg chg="custSel modSld">
      <pc:chgData name="Wesley Lincoln" userId="9a788ed48689a353" providerId="LiveId" clId="{ECDCB588-6F6F-4F9A-9511-163E0A81CEA5}" dt="2024-02-08T05:43:14.026" v="42" actId="20577"/>
      <pc:docMkLst>
        <pc:docMk/>
      </pc:docMkLst>
      <pc:sldChg chg="modSp mod">
        <pc:chgData name="Wesley Lincoln" userId="9a788ed48689a353" providerId="LiveId" clId="{ECDCB588-6F6F-4F9A-9511-163E0A81CEA5}" dt="2024-02-08T05:43:14.026" v="42" actId="20577"/>
        <pc:sldMkLst>
          <pc:docMk/>
          <pc:sldMk cId="1067566134" sldId="343"/>
        </pc:sldMkLst>
        <pc:spChg chg="mod">
          <ac:chgData name="Wesley Lincoln" userId="9a788ed48689a353" providerId="LiveId" clId="{ECDCB588-6F6F-4F9A-9511-163E0A81CEA5}" dt="2024-02-08T05:42:53.645" v="18" actId="20577"/>
          <ac:spMkLst>
            <pc:docMk/>
            <pc:sldMk cId="1067566134" sldId="343"/>
            <ac:spMk id="358" creationId="{D6188540-7FB1-28E5-4528-463AA7D6BF27}"/>
          </ac:spMkLst>
        </pc:spChg>
        <pc:spChg chg="mod">
          <ac:chgData name="Wesley Lincoln" userId="9a788ed48689a353" providerId="LiveId" clId="{ECDCB588-6F6F-4F9A-9511-163E0A81CEA5}" dt="2024-02-08T05:42:57.149" v="27" actId="20577"/>
          <ac:spMkLst>
            <pc:docMk/>
            <pc:sldMk cId="1067566134" sldId="343"/>
            <ac:spMk id="359" creationId="{3567960F-7AE4-EF54-4466-511E9BF8C305}"/>
          </ac:spMkLst>
        </pc:spChg>
        <pc:spChg chg="mod">
          <ac:chgData name="Wesley Lincoln" userId="9a788ed48689a353" providerId="LiveId" clId="{ECDCB588-6F6F-4F9A-9511-163E0A81CEA5}" dt="2024-02-08T05:43:14.026" v="42" actId="20577"/>
          <ac:spMkLst>
            <pc:docMk/>
            <pc:sldMk cId="1067566134" sldId="343"/>
            <ac:spMk id="360" creationId="{510E69E6-DE30-6557-A540-E29E0939E894}"/>
          </ac:spMkLst>
        </pc:spChg>
        <pc:spChg chg="mod">
          <ac:chgData name="Wesley Lincoln" userId="9a788ed48689a353" providerId="LiveId" clId="{ECDCB588-6F6F-4F9A-9511-163E0A81CEA5}" dt="2024-02-08T05:43:11.854" v="41" actId="20577"/>
          <ac:spMkLst>
            <pc:docMk/>
            <pc:sldMk cId="1067566134" sldId="343"/>
            <ac:spMk id="362" creationId="{EEDF0CA0-B5AF-9705-EA0D-F7F41C7D78F7}"/>
          </ac:spMkLst>
        </pc:spChg>
      </pc:sldChg>
    </pc:docChg>
  </pc:docChgLst>
  <pc:docChgLst>
    <pc:chgData name="Wesley Mark Lincoln" userId="87124570-e05e-4f08-a82b-650a5f96e7e3" providerId="ADAL" clId="{9B0E0CEE-F0E0-4BB9-8E69-07A47359B0DC}"/>
    <pc:docChg chg="undo redo custSel addSld delSld modSld modSection">
      <pc:chgData name="Wesley Mark Lincoln" userId="87124570-e05e-4f08-a82b-650a5f96e7e3" providerId="ADAL" clId="{9B0E0CEE-F0E0-4BB9-8E69-07A47359B0DC}" dt="2022-11-18T07:08:20.337" v="2207" actId="688"/>
      <pc:docMkLst>
        <pc:docMk/>
      </pc:docMkLst>
      <pc:sldChg chg="modSp mod">
        <pc:chgData name="Wesley Mark Lincoln" userId="87124570-e05e-4f08-a82b-650a5f96e7e3" providerId="ADAL" clId="{9B0E0CEE-F0E0-4BB9-8E69-07A47359B0DC}" dt="2022-10-14T16:28:14.160" v="2206" actId="20577"/>
        <pc:sldMkLst>
          <pc:docMk/>
          <pc:sldMk cId="3326269274" sldId="256"/>
        </pc:sldMkLst>
        <pc:spChg chg="mod">
          <ac:chgData name="Wesley Mark Lincoln" userId="87124570-e05e-4f08-a82b-650a5f96e7e3" providerId="ADAL" clId="{9B0E0CEE-F0E0-4BB9-8E69-07A47359B0DC}" dt="2022-10-14T16:28:14.160" v="2206" actId="20577"/>
          <ac:spMkLst>
            <pc:docMk/>
            <pc:sldMk cId="3326269274" sldId="256"/>
            <ac:spMk id="4" creationId="{7AF73ABC-50E0-450D-9A29-8AC4FEEDDD75}"/>
          </ac:spMkLst>
        </pc:spChg>
      </pc:sldChg>
      <pc:sldChg chg="modSp">
        <pc:chgData name="Wesley Mark Lincoln" userId="87124570-e05e-4f08-a82b-650a5f96e7e3" providerId="ADAL" clId="{9B0E0CEE-F0E0-4BB9-8E69-07A47359B0DC}" dt="2022-10-12T07:03:28.691" v="7" actId="20577"/>
        <pc:sldMkLst>
          <pc:docMk/>
          <pc:sldMk cId="56015184" sldId="257"/>
        </pc:sldMkLst>
        <pc:spChg chg="mod">
          <ac:chgData name="Wesley Mark Lincoln" userId="87124570-e05e-4f08-a82b-650a5f96e7e3" providerId="ADAL" clId="{9B0E0CEE-F0E0-4BB9-8E69-07A47359B0DC}" dt="2022-10-12T07:03:28.691" v="7" actId="20577"/>
          <ac:spMkLst>
            <pc:docMk/>
            <pc:sldMk cId="56015184" sldId="257"/>
            <ac:spMk id="3" creationId="{34F4BF00-61D4-4A2F-9C08-D884072D68CC}"/>
          </ac:spMkLst>
        </pc:spChg>
      </pc:sldChg>
      <pc:sldChg chg="modSp">
        <pc:chgData name="Wesley Mark Lincoln" userId="87124570-e05e-4f08-a82b-650a5f96e7e3" providerId="ADAL" clId="{9B0E0CEE-F0E0-4BB9-8E69-07A47359B0DC}" dt="2022-10-12T07:37:55.261" v="555" actId="20577"/>
        <pc:sldMkLst>
          <pc:docMk/>
          <pc:sldMk cId="3452939826" sldId="259"/>
        </pc:sldMkLst>
        <pc:spChg chg="mod">
          <ac:chgData name="Wesley Mark Lincoln" userId="87124570-e05e-4f08-a82b-650a5f96e7e3" providerId="ADAL" clId="{9B0E0CEE-F0E0-4BB9-8E69-07A47359B0DC}" dt="2022-10-12T07:37:55.261" v="555" actId="20577"/>
          <ac:spMkLst>
            <pc:docMk/>
            <pc:sldMk cId="3452939826" sldId="259"/>
            <ac:spMk id="3" creationId="{D000B570-3C7A-4B97-8AB3-7ED727ED4AE7}"/>
          </ac:spMkLst>
        </pc:spChg>
      </pc:sldChg>
      <pc:sldChg chg="modSp mod modAnim modNotesTx">
        <pc:chgData name="Wesley Mark Lincoln" userId="87124570-e05e-4f08-a82b-650a5f96e7e3" providerId="ADAL" clId="{9B0E0CEE-F0E0-4BB9-8E69-07A47359B0DC}" dt="2022-10-14T06:28:03.518" v="2135" actId="20577"/>
        <pc:sldMkLst>
          <pc:docMk/>
          <pc:sldMk cId="1068053371" sldId="261"/>
        </pc:sldMkLst>
        <pc:spChg chg="mod">
          <ac:chgData name="Wesley Mark Lincoln" userId="87124570-e05e-4f08-a82b-650a5f96e7e3" providerId="ADAL" clId="{9B0E0CEE-F0E0-4BB9-8E69-07A47359B0DC}" dt="2022-10-14T06:28:03.518" v="2135" actId="20577"/>
          <ac:spMkLst>
            <pc:docMk/>
            <pc:sldMk cId="1068053371" sldId="261"/>
            <ac:spMk id="7" creationId="{4F06F5D2-26FC-4C0F-B645-1D06E24B0914}"/>
          </ac:spMkLst>
        </pc:spChg>
      </pc:sldChg>
      <pc:sldChg chg="addSp delSp modSp mod delAnim modAnim">
        <pc:chgData name="Wesley Mark Lincoln" userId="87124570-e05e-4f08-a82b-650a5f96e7e3" providerId="ADAL" clId="{9B0E0CEE-F0E0-4BB9-8E69-07A47359B0DC}" dt="2022-10-14T06:28:20.678" v="2151" actId="20577"/>
        <pc:sldMkLst>
          <pc:docMk/>
          <pc:sldMk cId="3288656440" sldId="265"/>
        </pc:sldMkLst>
        <pc:spChg chg="add del mod">
          <ac:chgData name="Wesley Mark Lincoln" userId="87124570-e05e-4f08-a82b-650a5f96e7e3" providerId="ADAL" clId="{9B0E0CEE-F0E0-4BB9-8E69-07A47359B0DC}" dt="2022-10-14T06:27:17.740" v="2110" actId="478"/>
          <ac:spMkLst>
            <pc:docMk/>
            <pc:sldMk cId="3288656440" sldId="265"/>
            <ac:spMk id="3" creationId="{B1E1F6E1-70DC-813D-55C4-BD6EC02EC6AA}"/>
          </ac:spMkLst>
        </pc:spChg>
        <pc:spChg chg="mod">
          <ac:chgData name="Wesley Mark Lincoln" userId="87124570-e05e-4f08-a82b-650a5f96e7e3" providerId="ADAL" clId="{9B0E0CEE-F0E0-4BB9-8E69-07A47359B0DC}" dt="2022-10-14T06:28:20.678" v="2151" actId="20577"/>
          <ac:spMkLst>
            <pc:docMk/>
            <pc:sldMk cId="3288656440" sldId="265"/>
            <ac:spMk id="7" creationId="{4F06F5D2-26FC-4C0F-B645-1D06E24B0914}"/>
          </ac:spMkLst>
        </pc:spChg>
        <pc:picChg chg="add mod">
          <ac:chgData name="Wesley Mark Lincoln" userId="87124570-e05e-4f08-a82b-650a5f96e7e3" providerId="ADAL" clId="{9B0E0CEE-F0E0-4BB9-8E69-07A47359B0DC}" dt="2022-10-14T06:28:13.028" v="2136" actId="1076"/>
          <ac:picMkLst>
            <pc:docMk/>
            <pc:sldMk cId="3288656440" sldId="265"/>
            <ac:picMk id="5" creationId="{0640147B-464F-7E30-A2CA-701E264FC2F6}"/>
          </ac:picMkLst>
        </pc:picChg>
        <pc:picChg chg="del mod">
          <ac:chgData name="Wesley Mark Lincoln" userId="87124570-e05e-4f08-a82b-650a5f96e7e3" providerId="ADAL" clId="{9B0E0CEE-F0E0-4BB9-8E69-07A47359B0DC}" dt="2022-10-14T06:27:04.675" v="2108" actId="478"/>
          <ac:picMkLst>
            <pc:docMk/>
            <pc:sldMk cId="3288656440" sldId="265"/>
            <ac:picMk id="6" creationId="{11D62D39-FB3C-D962-05B0-BDB9F2A68910}"/>
          </ac:picMkLst>
        </pc:picChg>
        <pc:picChg chg="mod">
          <ac:chgData name="Wesley Mark Lincoln" userId="87124570-e05e-4f08-a82b-650a5f96e7e3" providerId="ADAL" clId="{9B0E0CEE-F0E0-4BB9-8E69-07A47359B0DC}" dt="2022-10-14T06:27:07.296" v="2109" actId="1076"/>
          <ac:picMkLst>
            <pc:docMk/>
            <pc:sldMk cId="3288656440" sldId="265"/>
            <ac:picMk id="8" creationId="{2133BA82-1A00-E163-AC60-9C19AC96A160}"/>
          </ac:picMkLst>
        </pc:picChg>
        <pc:picChg chg="del">
          <ac:chgData name="Wesley Mark Lincoln" userId="87124570-e05e-4f08-a82b-650a5f96e7e3" providerId="ADAL" clId="{9B0E0CEE-F0E0-4BB9-8E69-07A47359B0DC}" dt="2022-10-14T06:26:35.583" v="2091" actId="478"/>
          <ac:picMkLst>
            <pc:docMk/>
            <pc:sldMk cId="3288656440" sldId="265"/>
            <ac:picMk id="9" creationId="{D3DD9F34-2ED8-E8D2-CFD0-108BBC5443A4}"/>
          </ac:picMkLst>
        </pc:picChg>
        <pc:picChg chg="del">
          <ac:chgData name="Wesley Mark Lincoln" userId="87124570-e05e-4f08-a82b-650a5f96e7e3" providerId="ADAL" clId="{9B0E0CEE-F0E0-4BB9-8E69-07A47359B0DC}" dt="2022-10-14T06:23:25.961" v="2089" actId="478"/>
          <ac:picMkLst>
            <pc:docMk/>
            <pc:sldMk cId="3288656440" sldId="265"/>
            <ac:picMk id="10" creationId="{E029B9FF-3F1A-3397-A03D-5C243DCE0C3C}"/>
          </ac:picMkLst>
        </pc:picChg>
      </pc:sldChg>
      <pc:sldChg chg="modSp mod">
        <pc:chgData name="Wesley Mark Lincoln" userId="87124570-e05e-4f08-a82b-650a5f96e7e3" providerId="ADAL" clId="{9B0E0CEE-F0E0-4BB9-8E69-07A47359B0DC}" dt="2022-10-14T06:28:33.550" v="2152" actId="20577"/>
        <pc:sldMkLst>
          <pc:docMk/>
          <pc:sldMk cId="4201671707" sldId="268"/>
        </pc:sldMkLst>
        <pc:spChg chg="mod">
          <ac:chgData name="Wesley Mark Lincoln" userId="87124570-e05e-4f08-a82b-650a5f96e7e3" providerId="ADAL" clId="{9B0E0CEE-F0E0-4BB9-8E69-07A47359B0DC}" dt="2022-10-12T17:47:25.929" v="1177" actId="1076"/>
          <ac:spMkLst>
            <pc:docMk/>
            <pc:sldMk cId="4201671707" sldId="268"/>
            <ac:spMk id="2" creationId="{B86D48B4-11E4-45CB-9B89-7158DE23324E}"/>
          </ac:spMkLst>
        </pc:spChg>
        <pc:spChg chg="mod">
          <ac:chgData name="Wesley Mark Lincoln" userId="87124570-e05e-4f08-a82b-650a5f96e7e3" providerId="ADAL" clId="{9B0E0CEE-F0E0-4BB9-8E69-07A47359B0DC}" dt="2022-10-14T06:28:33.550" v="2152" actId="20577"/>
          <ac:spMkLst>
            <pc:docMk/>
            <pc:sldMk cId="4201671707" sldId="268"/>
            <ac:spMk id="3" creationId="{06811A42-DB6E-4075-9129-998DC0239F76}"/>
          </ac:spMkLst>
        </pc:spChg>
      </pc:sldChg>
      <pc:sldChg chg="modSp mod">
        <pc:chgData name="Wesley Mark Lincoln" userId="87124570-e05e-4f08-a82b-650a5f96e7e3" providerId="ADAL" clId="{9B0E0CEE-F0E0-4BB9-8E69-07A47359B0DC}" dt="2022-10-14T04:42:12.317" v="1637" actId="114"/>
        <pc:sldMkLst>
          <pc:docMk/>
          <pc:sldMk cId="3983791577" sldId="269"/>
        </pc:sldMkLst>
        <pc:spChg chg="mod">
          <ac:chgData name="Wesley Mark Lincoln" userId="87124570-e05e-4f08-a82b-650a5f96e7e3" providerId="ADAL" clId="{9B0E0CEE-F0E0-4BB9-8E69-07A47359B0DC}" dt="2022-10-14T04:42:12.317" v="1637" actId="114"/>
          <ac:spMkLst>
            <pc:docMk/>
            <pc:sldMk cId="3983791577" sldId="269"/>
            <ac:spMk id="6" creationId="{4F2C47E3-8F19-4ADE-BDF6-FAD76C4A00BF}"/>
          </ac:spMkLst>
        </pc:spChg>
      </pc:sldChg>
      <pc:sldChg chg="modSp">
        <pc:chgData name="Wesley Mark Lincoln" userId="87124570-e05e-4f08-a82b-650a5f96e7e3" providerId="ADAL" clId="{9B0E0CEE-F0E0-4BB9-8E69-07A47359B0DC}" dt="2022-10-14T05:51:22.491" v="2078" actId="20577"/>
        <pc:sldMkLst>
          <pc:docMk/>
          <pc:sldMk cId="1098631582" sldId="272"/>
        </pc:sldMkLst>
        <pc:spChg chg="mod">
          <ac:chgData name="Wesley Mark Lincoln" userId="87124570-e05e-4f08-a82b-650a5f96e7e3" providerId="ADAL" clId="{9B0E0CEE-F0E0-4BB9-8E69-07A47359B0DC}" dt="2022-10-14T05:51:22.491" v="2078" actId="20577"/>
          <ac:spMkLst>
            <pc:docMk/>
            <pc:sldMk cId="1098631582" sldId="272"/>
            <ac:spMk id="3" creationId="{F1530F9E-6456-4800-ADAD-A12E51A33210}"/>
          </ac:spMkLst>
        </pc:spChg>
      </pc:sldChg>
      <pc:sldChg chg="modSp mod">
        <pc:chgData name="Wesley Mark Lincoln" userId="87124570-e05e-4f08-a82b-650a5f96e7e3" providerId="ADAL" clId="{9B0E0CEE-F0E0-4BB9-8E69-07A47359B0DC}" dt="2022-10-13T07:09:12.954" v="1330" actId="20577"/>
        <pc:sldMkLst>
          <pc:docMk/>
          <pc:sldMk cId="2290030367" sldId="276"/>
        </pc:sldMkLst>
        <pc:spChg chg="mod">
          <ac:chgData name="Wesley Mark Lincoln" userId="87124570-e05e-4f08-a82b-650a5f96e7e3" providerId="ADAL" clId="{9B0E0CEE-F0E0-4BB9-8E69-07A47359B0DC}" dt="2022-10-13T07:09:12.954" v="1330" actId="20577"/>
          <ac:spMkLst>
            <pc:docMk/>
            <pc:sldMk cId="2290030367" sldId="276"/>
            <ac:spMk id="6" creationId="{6A78399C-D377-41D9-B565-A869471E3076}"/>
          </ac:spMkLst>
        </pc:spChg>
        <pc:graphicFrameChg chg="modGraphic">
          <ac:chgData name="Wesley Mark Lincoln" userId="87124570-e05e-4f08-a82b-650a5f96e7e3" providerId="ADAL" clId="{9B0E0CEE-F0E0-4BB9-8E69-07A47359B0DC}" dt="2022-10-12T07:04:57.125" v="51" actId="207"/>
          <ac:graphicFrameMkLst>
            <pc:docMk/>
            <pc:sldMk cId="2290030367" sldId="276"/>
            <ac:graphicFrameMk id="7" creationId="{48A922AB-598C-4905-9112-E7DC4051508D}"/>
          </ac:graphicFrameMkLst>
        </pc:graphicFrameChg>
      </pc:sldChg>
      <pc:sldChg chg="modSp mod">
        <pc:chgData name="Wesley Mark Lincoln" userId="87124570-e05e-4f08-a82b-650a5f96e7e3" providerId="ADAL" clId="{9B0E0CEE-F0E0-4BB9-8E69-07A47359B0DC}" dt="2022-10-14T05:29:08.570" v="1740" actId="6549"/>
        <pc:sldMkLst>
          <pc:docMk/>
          <pc:sldMk cId="4243303694" sldId="280"/>
        </pc:sldMkLst>
        <pc:spChg chg="mod">
          <ac:chgData name="Wesley Mark Lincoln" userId="87124570-e05e-4f08-a82b-650a5f96e7e3" providerId="ADAL" clId="{9B0E0CEE-F0E0-4BB9-8E69-07A47359B0DC}" dt="2022-10-14T05:29:08.570" v="1740" actId="6549"/>
          <ac:spMkLst>
            <pc:docMk/>
            <pc:sldMk cId="4243303694" sldId="280"/>
            <ac:spMk id="3" creationId="{A5731206-DB8F-4870-9C64-E9A1D3A9841C}"/>
          </ac:spMkLst>
        </pc:spChg>
      </pc:sldChg>
      <pc:sldChg chg="modSp mod modShow">
        <pc:chgData name="Wesley Mark Lincoln" userId="87124570-e05e-4f08-a82b-650a5f96e7e3" providerId="ADAL" clId="{9B0E0CEE-F0E0-4BB9-8E69-07A47359B0DC}" dt="2022-10-14T06:07:49.362" v="2088" actId="729"/>
        <pc:sldMkLst>
          <pc:docMk/>
          <pc:sldMk cId="607806721" sldId="284"/>
        </pc:sldMkLst>
        <pc:spChg chg="mod">
          <ac:chgData name="Wesley Mark Lincoln" userId="87124570-e05e-4f08-a82b-650a5f96e7e3" providerId="ADAL" clId="{9B0E0CEE-F0E0-4BB9-8E69-07A47359B0DC}" dt="2022-10-14T04:55:38.949" v="1641" actId="20577"/>
          <ac:spMkLst>
            <pc:docMk/>
            <pc:sldMk cId="607806721" sldId="284"/>
            <ac:spMk id="3" creationId="{376C5DB8-F89E-4952-9803-35E346B93662}"/>
          </ac:spMkLst>
        </pc:spChg>
        <pc:graphicFrameChg chg="mod modGraphic">
          <ac:chgData name="Wesley Mark Lincoln" userId="87124570-e05e-4f08-a82b-650a5f96e7e3" providerId="ADAL" clId="{9B0E0CEE-F0E0-4BB9-8E69-07A47359B0DC}" dt="2022-10-14T04:57:57.946" v="1705" actId="20577"/>
          <ac:graphicFrameMkLst>
            <pc:docMk/>
            <pc:sldMk cId="607806721" sldId="284"/>
            <ac:graphicFrameMk id="5" creationId="{D35B92AC-94BD-40E0-B6AE-58DECAC96D5A}"/>
          </ac:graphicFrameMkLst>
        </pc:graphicFrameChg>
        <pc:cxnChg chg="mod">
          <ac:chgData name="Wesley Mark Lincoln" userId="87124570-e05e-4f08-a82b-650a5f96e7e3" providerId="ADAL" clId="{9B0E0CEE-F0E0-4BB9-8E69-07A47359B0DC}" dt="2022-10-14T04:57:17.334" v="1688" actId="1076"/>
          <ac:cxnSpMkLst>
            <pc:docMk/>
            <pc:sldMk cId="607806721" sldId="284"/>
            <ac:cxnSpMk id="8" creationId="{CC252B67-AE98-4E50-BAE4-6175C577EBEE}"/>
          </ac:cxnSpMkLst>
        </pc:cxnChg>
      </pc:sldChg>
      <pc:sldChg chg="del mod modShow">
        <pc:chgData name="Wesley Mark Lincoln" userId="87124570-e05e-4f08-a82b-650a5f96e7e3" providerId="ADAL" clId="{9B0E0CEE-F0E0-4BB9-8E69-07A47359B0DC}" dt="2022-10-13T07:33:00.509" v="1610" actId="47"/>
        <pc:sldMkLst>
          <pc:docMk/>
          <pc:sldMk cId="3629506056" sldId="294"/>
        </pc:sldMkLst>
      </pc:sldChg>
      <pc:sldChg chg="modSp mod">
        <pc:chgData name="Wesley Mark Lincoln" userId="87124570-e05e-4f08-a82b-650a5f96e7e3" providerId="ADAL" clId="{9B0E0CEE-F0E0-4BB9-8E69-07A47359B0DC}" dt="2022-10-13T07:26:19.072" v="1606" actId="20577"/>
        <pc:sldMkLst>
          <pc:docMk/>
          <pc:sldMk cId="817768245" sldId="295"/>
        </pc:sldMkLst>
        <pc:spChg chg="mod">
          <ac:chgData name="Wesley Mark Lincoln" userId="87124570-e05e-4f08-a82b-650a5f96e7e3" providerId="ADAL" clId="{9B0E0CEE-F0E0-4BB9-8E69-07A47359B0DC}" dt="2022-10-13T07:26:00.165" v="1566" actId="6549"/>
          <ac:spMkLst>
            <pc:docMk/>
            <pc:sldMk cId="817768245" sldId="295"/>
            <ac:spMk id="2" creationId="{814F5D78-992B-4044-B77D-F5A69FFE2183}"/>
          </ac:spMkLst>
        </pc:spChg>
        <pc:spChg chg="mod">
          <ac:chgData name="Wesley Mark Lincoln" userId="87124570-e05e-4f08-a82b-650a5f96e7e3" providerId="ADAL" clId="{9B0E0CEE-F0E0-4BB9-8E69-07A47359B0DC}" dt="2022-10-13T07:26:19.072" v="1606" actId="20577"/>
          <ac:spMkLst>
            <pc:docMk/>
            <pc:sldMk cId="817768245" sldId="295"/>
            <ac:spMk id="3" creationId="{6EC7E9FE-4340-4F70-96C2-95193ECF6C3E}"/>
          </ac:spMkLst>
        </pc:spChg>
      </pc:sldChg>
      <pc:sldChg chg="modSp mod">
        <pc:chgData name="Wesley Mark Lincoln" userId="87124570-e05e-4f08-a82b-650a5f96e7e3" providerId="ADAL" clId="{9B0E0CEE-F0E0-4BB9-8E69-07A47359B0DC}" dt="2022-10-14T06:05:32.699" v="2087" actId="14100"/>
        <pc:sldMkLst>
          <pc:docMk/>
          <pc:sldMk cId="3618192564" sldId="301"/>
        </pc:sldMkLst>
        <pc:spChg chg="mod">
          <ac:chgData name="Wesley Mark Lincoln" userId="87124570-e05e-4f08-a82b-650a5f96e7e3" providerId="ADAL" clId="{9B0E0CEE-F0E0-4BB9-8E69-07A47359B0DC}" dt="2022-10-14T06:05:32.699" v="2087" actId="14100"/>
          <ac:spMkLst>
            <pc:docMk/>
            <pc:sldMk cId="3618192564" sldId="301"/>
            <ac:spMk id="3" creationId="{E4AC9048-27A1-490A-A398-795451A8D906}"/>
          </ac:spMkLst>
        </pc:spChg>
      </pc:sldChg>
      <pc:sldChg chg="modSp del mod modShow">
        <pc:chgData name="Wesley Mark Lincoln" userId="87124570-e05e-4f08-a82b-650a5f96e7e3" providerId="ADAL" clId="{9B0E0CEE-F0E0-4BB9-8E69-07A47359B0DC}" dt="2022-10-13T07:32:55.218" v="1609" actId="47"/>
        <pc:sldMkLst>
          <pc:docMk/>
          <pc:sldMk cId="3148011482" sldId="304"/>
        </pc:sldMkLst>
        <pc:spChg chg="mod">
          <ac:chgData name="Wesley Mark Lincoln" userId="87124570-e05e-4f08-a82b-650a5f96e7e3" providerId="ADAL" clId="{9B0E0CEE-F0E0-4BB9-8E69-07A47359B0DC}" dt="2022-10-12T17:36:21.635" v="730" actId="20577"/>
          <ac:spMkLst>
            <pc:docMk/>
            <pc:sldMk cId="3148011482" sldId="304"/>
            <ac:spMk id="3" creationId="{1C12D917-05D1-4746-B429-4ABF74EC831E}"/>
          </ac:spMkLst>
        </pc:spChg>
      </pc:sldChg>
      <pc:sldChg chg="del">
        <pc:chgData name="Wesley Mark Lincoln" userId="87124570-e05e-4f08-a82b-650a5f96e7e3" providerId="ADAL" clId="{9B0E0CEE-F0E0-4BB9-8E69-07A47359B0DC}" dt="2022-10-13T07:32:52.380" v="1608" actId="47"/>
        <pc:sldMkLst>
          <pc:docMk/>
          <pc:sldMk cId="1180158193" sldId="307"/>
        </pc:sldMkLst>
      </pc:sldChg>
      <pc:sldChg chg="addSp delSp modSp mod">
        <pc:chgData name="Wesley Mark Lincoln" userId="87124570-e05e-4f08-a82b-650a5f96e7e3" providerId="ADAL" clId="{9B0E0CEE-F0E0-4BB9-8E69-07A47359B0DC}" dt="2022-10-13T07:08:06.730" v="1327" actId="20577"/>
        <pc:sldMkLst>
          <pc:docMk/>
          <pc:sldMk cId="3045962780" sldId="311"/>
        </pc:sldMkLst>
        <pc:spChg chg="del">
          <ac:chgData name="Wesley Mark Lincoln" userId="87124570-e05e-4f08-a82b-650a5f96e7e3" providerId="ADAL" clId="{9B0E0CEE-F0E0-4BB9-8E69-07A47359B0DC}" dt="2022-10-13T07:07:45.521" v="1320" actId="478"/>
          <ac:spMkLst>
            <pc:docMk/>
            <pc:sldMk cId="3045962780" sldId="311"/>
            <ac:spMk id="2" creationId="{49878BFC-36E8-41B0-9D21-6412E7E9F761}"/>
          </ac:spMkLst>
        </pc:spChg>
        <pc:spChg chg="add del mod">
          <ac:chgData name="Wesley Mark Lincoln" userId="87124570-e05e-4f08-a82b-650a5f96e7e3" providerId="ADAL" clId="{9B0E0CEE-F0E0-4BB9-8E69-07A47359B0DC}" dt="2022-10-13T07:07:47.570" v="1322" actId="478"/>
          <ac:spMkLst>
            <pc:docMk/>
            <pc:sldMk cId="3045962780" sldId="311"/>
            <ac:spMk id="6" creationId="{DC212394-1DE8-7F6A-9020-EB91C33EE0C9}"/>
          </ac:spMkLst>
        </pc:spChg>
        <pc:spChg chg="add del mod">
          <ac:chgData name="Wesley Mark Lincoln" userId="87124570-e05e-4f08-a82b-650a5f96e7e3" providerId="ADAL" clId="{9B0E0CEE-F0E0-4BB9-8E69-07A47359B0DC}" dt="2022-10-13T07:08:04.746" v="1325" actId="478"/>
          <ac:spMkLst>
            <pc:docMk/>
            <pc:sldMk cId="3045962780" sldId="311"/>
            <ac:spMk id="7" creationId="{37817586-CDF8-15FA-E42F-E13417E72948}"/>
          </ac:spMkLst>
        </pc:spChg>
        <pc:spChg chg="add mod">
          <ac:chgData name="Wesley Mark Lincoln" userId="87124570-e05e-4f08-a82b-650a5f96e7e3" providerId="ADAL" clId="{9B0E0CEE-F0E0-4BB9-8E69-07A47359B0DC}" dt="2022-10-13T07:08:06.730" v="1327" actId="20577"/>
          <ac:spMkLst>
            <pc:docMk/>
            <pc:sldMk cId="3045962780" sldId="311"/>
            <ac:spMk id="8" creationId="{FCAB4905-CF0F-1CB7-DBFF-5DECF42A4CBF}"/>
          </ac:spMkLst>
        </pc:spChg>
        <pc:graphicFrameChg chg="mod modGraphic">
          <ac:chgData name="Wesley Mark Lincoln" userId="87124570-e05e-4f08-a82b-650a5f96e7e3" providerId="ADAL" clId="{9B0E0CEE-F0E0-4BB9-8E69-07A47359B0DC}" dt="2022-10-13T07:07:51.475" v="1324" actId="1076"/>
          <ac:graphicFrameMkLst>
            <pc:docMk/>
            <pc:sldMk cId="3045962780" sldId="311"/>
            <ac:graphicFrameMk id="3" creationId="{04B97EF2-C1B2-DE92-38DB-B1451702C0ED}"/>
          </ac:graphicFrameMkLst>
        </pc:graphicFrameChg>
      </pc:sldChg>
      <pc:sldChg chg="modSp mod">
        <pc:chgData name="Wesley Mark Lincoln" userId="87124570-e05e-4f08-a82b-650a5f96e7e3" providerId="ADAL" clId="{9B0E0CEE-F0E0-4BB9-8E69-07A47359B0DC}" dt="2022-10-13T07:07:41.395" v="1319" actId="20577"/>
        <pc:sldMkLst>
          <pc:docMk/>
          <pc:sldMk cId="436712354" sldId="312"/>
        </pc:sldMkLst>
        <pc:spChg chg="mod">
          <ac:chgData name="Wesley Mark Lincoln" userId="87124570-e05e-4f08-a82b-650a5f96e7e3" providerId="ADAL" clId="{9B0E0CEE-F0E0-4BB9-8E69-07A47359B0DC}" dt="2022-10-13T07:07:41.395" v="1319" actId="20577"/>
          <ac:spMkLst>
            <pc:docMk/>
            <pc:sldMk cId="436712354" sldId="312"/>
            <ac:spMk id="2" creationId="{49878BFC-36E8-41B0-9D21-6412E7E9F761}"/>
          </ac:spMkLst>
        </pc:spChg>
      </pc:sldChg>
      <pc:sldChg chg="modSp mod">
        <pc:chgData name="Wesley Mark Lincoln" userId="87124570-e05e-4f08-a82b-650a5f96e7e3" providerId="ADAL" clId="{9B0E0CEE-F0E0-4BB9-8E69-07A47359B0DC}" dt="2022-10-14T05:43:47.562" v="1969" actId="20577"/>
        <pc:sldMkLst>
          <pc:docMk/>
          <pc:sldMk cId="3998551991" sldId="313"/>
        </pc:sldMkLst>
        <pc:spChg chg="mod">
          <ac:chgData name="Wesley Mark Lincoln" userId="87124570-e05e-4f08-a82b-650a5f96e7e3" providerId="ADAL" clId="{9B0E0CEE-F0E0-4BB9-8E69-07A47359B0DC}" dt="2022-10-13T07:00:01.611" v="1290"/>
          <ac:spMkLst>
            <pc:docMk/>
            <pc:sldMk cId="3998551991" sldId="313"/>
            <ac:spMk id="2" creationId="{814F5D78-992B-4044-B77D-F5A69FFE2183}"/>
          </ac:spMkLst>
        </pc:spChg>
        <pc:spChg chg="mod">
          <ac:chgData name="Wesley Mark Lincoln" userId="87124570-e05e-4f08-a82b-650a5f96e7e3" providerId="ADAL" clId="{9B0E0CEE-F0E0-4BB9-8E69-07A47359B0DC}" dt="2022-10-14T05:43:47.562" v="1969" actId="20577"/>
          <ac:spMkLst>
            <pc:docMk/>
            <pc:sldMk cId="3998551991" sldId="313"/>
            <ac:spMk id="3" creationId="{6EC7E9FE-4340-4F70-96C2-95193ECF6C3E}"/>
          </ac:spMkLst>
        </pc:spChg>
      </pc:sldChg>
      <pc:sldChg chg="delSp modSp mod">
        <pc:chgData name="Wesley Mark Lincoln" userId="87124570-e05e-4f08-a82b-650a5f96e7e3" providerId="ADAL" clId="{9B0E0CEE-F0E0-4BB9-8E69-07A47359B0DC}" dt="2022-10-14T05:32:07.476" v="1813" actId="20577"/>
        <pc:sldMkLst>
          <pc:docMk/>
          <pc:sldMk cId="4157479830" sldId="315"/>
        </pc:sldMkLst>
        <pc:spChg chg="mod">
          <ac:chgData name="Wesley Mark Lincoln" userId="87124570-e05e-4f08-a82b-650a5f96e7e3" providerId="ADAL" clId="{9B0E0CEE-F0E0-4BB9-8E69-07A47359B0DC}" dt="2022-10-13T07:16:00.403" v="1564" actId="1076"/>
          <ac:spMkLst>
            <pc:docMk/>
            <pc:sldMk cId="4157479830" sldId="315"/>
            <ac:spMk id="3" creationId="{8B8F633D-6662-4F11-887E-09BD44F6CA80}"/>
          </ac:spMkLst>
        </pc:spChg>
        <pc:spChg chg="mod">
          <ac:chgData name="Wesley Mark Lincoln" userId="87124570-e05e-4f08-a82b-650a5f96e7e3" providerId="ADAL" clId="{9B0E0CEE-F0E0-4BB9-8E69-07A47359B0DC}" dt="2022-10-14T05:32:07.476" v="1813" actId="20577"/>
          <ac:spMkLst>
            <pc:docMk/>
            <pc:sldMk cId="4157479830" sldId="315"/>
            <ac:spMk id="8" creationId="{C91814F7-C67A-CECE-A3F3-4E786EABE7F9}"/>
          </ac:spMkLst>
        </pc:spChg>
        <pc:spChg chg="del mod">
          <ac:chgData name="Wesley Mark Lincoln" userId="87124570-e05e-4f08-a82b-650a5f96e7e3" providerId="ADAL" clId="{9B0E0CEE-F0E0-4BB9-8E69-07A47359B0DC}" dt="2022-10-13T07:15:35.541" v="1555" actId="478"/>
          <ac:spMkLst>
            <pc:docMk/>
            <pc:sldMk cId="4157479830" sldId="315"/>
            <ac:spMk id="9" creationId="{04B982B7-94B9-9085-6A93-877F483C04B6}"/>
          </ac:spMkLst>
        </pc:spChg>
        <pc:picChg chg="del">
          <ac:chgData name="Wesley Mark Lincoln" userId="87124570-e05e-4f08-a82b-650a5f96e7e3" providerId="ADAL" clId="{9B0E0CEE-F0E0-4BB9-8E69-07A47359B0DC}" dt="2022-10-13T07:15:32.144" v="1553" actId="478"/>
          <ac:picMkLst>
            <pc:docMk/>
            <pc:sldMk cId="4157479830" sldId="315"/>
            <ac:picMk id="6" creationId="{D49E0477-A5C2-F88B-D9AB-8A33E5C1A08F}"/>
          </ac:picMkLst>
        </pc:picChg>
      </pc:sldChg>
      <pc:sldChg chg="modSp mod">
        <pc:chgData name="Wesley Mark Lincoln" userId="87124570-e05e-4f08-a82b-650a5f96e7e3" providerId="ADAL" clId="{9B0E0CEE-F0E0-4BB9-8E69-07A47359B0DC}" dt="2022-10-14T05:47:58.554" v="1999" actId="207"/>
        <pc:sldMkLst>
          <pc:docMk/>
          <pc:sldMk cId="3840746431" sldId="317"/>
        </pc:sldMkLst>
        <pc:spChg chg="mod">
          <ac:chgData name="Wesley Mark Lincoln" userId="87124570-e05e-4f08-a82b-650a5f96e7e3" providerId="ADAL" clId="{9B0E0CEE-F0E0-4BB9-8E69-07A47359B0DC}" dt="2022-10-14T05:47:58.554" v="1999" actId="207"/>
          <ac:spMkLst>
            <pc:docMk/>
            <pc:sldMk cId="3840746431" sldId="317"/>
            <ac:spMk id="6" creationId="{93917A29-DE4A-4C4C-A019-F0A87019BB4F}"/>
          </ac:spMkLst>
        </pc:spChg>
      </pc:sldChg>
      <pc:sldChg chg="modSp mod addAnim delAnim modShow">
        <pc:chgData name="Wesley Mark Lincoln" userId="87124570-e05e-4f08-a82b-650a5f96e7e3" providerId="ADAL" clId="{9B0E0CEE-F0E0-4BB9-8E69-07A47359B0DC}" dt="2022-10-14T05:44:30.101" v="1970" actId="729"/>
        <pc:sldMkLst>
          <pc:docMk/>
          <pc:sldMk cId="2275362972" sldId="318"/>
        </pc:sldMkLst>
        <pc:spChg chg="mod">
          <ac:chgData name="Wesley Mark Lincoln" userId="87124570-e05e-4f08-a82b-650a5f96e7e3" providerId="ADAL" clId="{9B0E0CEE-F0E0-4BB9-8E69-07A47359B0DC}" dt="2022-10-14T05:31:50.986" v="1812" actId="20577"/>
          <ac:spMkLst>
            <pc:docMk/>
            <pc:sldMk cId="2275362972" sldId="318"/>
            <ac:spMk id="3" creationId="{AEF5C24C-E7FB-481F-9933-AFF250F1A527}"/>
          </ac:spMkLst>
        </pc:spChg>
      </pc:sldChg>
      <pc:sldChg chg="addSp delSp modSp mod">
        <pc:chgData name="Wesley Mark Lincoln" userId="87124570-e05e-4f08-a82b-650a5f96e7e3" providerId="ADAL" clId="{9B0E0CEE-F0E0-4BB9-8E69-07A47359B0DC}" dt="2022-10-12T17:31:14.097" v="714" actId="1076"/>
        <pc:sldMkLst>
          <pc:docMk/>
          <pc:sldMk cId="2702342475" sldId="320"/>
        </pc:sldMkLst>
        <pc:spChg chg="del">
          <ac:chgData name="Wesley Mark Lincoln" userId="87124570-e05e-4f08-a82b-650a5f96e7e3" providerId="ADAL" clId="{9B0E0CEE-F0E0-4BB9-8E69-07A47359B0DC}" dt="2022-10-12T17:30:56.334" v="709" actId="478"/>
          <ac:spMkLst>
            <pc:docMk/>
            <pc:sldMk cId="2702342475" sldId="320"/>
            <ac:spMk id="2" creationId="{062C36A6-4F32-6FF9-0850-A05935697E2B}"/>
          </ac:spMkLst>
        </pc:spChg>
        <pc:spChg chg="add del mod">
          <ac:chgData name="Wesley Mark Lincoln" userId="87124570-e05e-4f08-a82b-650a5f96e7e3" providerId="ADAL" clId="{9B0E0CEE-F0E0-4BB9-8E69-07A47359B0DC}" dt="2022-10-12T17:30:58.938" v="711" actId="478"/>
          <ac:spMkLst>
            <pc:docMk/>
            <pc:sldMk cId="2702342475" sldId="320"/>
            <ac:spMk id="5" creationId="{E2BBEDA5-5E06-A426-C0C3-81727F90295A}"/>
          </ac:spMkLst>
        </pc:spChg>
        <pc:spChg chg="add mod">
          <ac:chgData name="Wesley Mark Lincoln" userId="87124570-e05e-4f08-a82b-650a5f96e7e3" providerId="ADAL" clId="{9B0E0CEE-F0E0-4BB9-8E69-07A47359B0DC}" dt="2022-10-12T17:31:05.506" v="712"/>
          <ac:spMkLst>
            <pc:docMk/>
            <pc:sldMk cId="2702342475" sldId="320"/>
            <ac:spMk id="6" creationId="{C6A6D51A-B4FA-BD6A-1563-CD2CA7D505D1}"/>
          </ac:spMkLst>
        </pc:spChg>
        <pc:picChg chg="mod">
          <ac:chgData name="Wesley Mark Lincoln" userId="87124570-e05e-4f08-a82b-650a5f96e7e3" providerId="ADAL" clId="{9B0E0CEE-F0E0-4BB9-8E69-07A47359B0DC}" dt="2022-10-12T17:31:09.818" v="713" actId="1076"/>
          <ac:picMkLst>
            <pc:docMk/>
            <pc:sldMk cId="2702342475" sldId="320"/>
            <ac:picMk id="12" creationId="{4819DDB3-8C00-14B2-B196-5C8328961022}"/>
          </ac:picMkLst>
        </pc:picChg>
        <pc:picChg chg="mod">
          <ac:chgData name="Wesley Mark Lincoln" userId="87124570-e05e-4f08-a82b-650a5f96e7e3" providerId="ADAL" clId="{9B0E0CEE-F0E0-4BB9-8E69-07A47359B0DC}" dt="2022-10-12T17:31:14.097" v="714" actId="1076"/>
          <ac:picMkLst>
            <pc:docMk/>
            <pc:sldMk cId="2702342475" sldId="320"/>
            <ac:picMk id="13" creationId="{FDBE81D0-7A01-9F4F-357E-3BD16398D068}"/>
          </ac:picMkLst>
        </pc:picChg>
      </pc:sldChg>
      <pc:sldChg chg="modSp mod">
        <pc:chgData name="Wesley Mark Lincoln" userId="87124570-e05e-4f08-a82b-650a5f96e7e3" providerId="ADAL" clId="{9B0E0CEE-F0E0-4BB9-8E69-07A47359B0DC}" dt="2022-11-18T07:08:20.337" v="2207" actId="688"/>
        <pc:sldMkLst>
          <pc:docMk/>
          <pc:sldMk cId="3104687670" sldId="321"/>
        </pc:sldMkLst>
        <pc:picChg chg="mod">
          <ac:chgData name="Wesley Mark Lincoln" userId="87124570-e05e-4f08-a82b-650a5f96e7e3" providerId="ADAL" clId="{9B0E0CEE-F0E0-4BB9-8E69-07A47359B0DC}" dt="2022-11-18T07:08:20.337" v="2207" actId="688"/>
          <ac:picMkLst>
            <pc:docMk/>
            <pc:sldMk cId="3104687670" sldId="321"/>
            <ac:picMk id="8" creationId="{B5F0B63B-C882-18A2-5B3C-1B167BF16374}"/>
          </ac:picMkLst>
        </pc:picChg>
      </pc:sldChg>
      <pc:sldChg chg="modSp add del mod">
        <pc:chgData name="Wesley Mark Lincoln" userId="87124570-e05e-4f08-a82b-650a5f96e7e3" providerId="ADAL" clId="{9B0E0CEE-F0E0-4BB9-8E69-07A47359B0DC}" dt="2022-10-12T07:12:15.062" v="531" actId="47"/>
        <pc:sldMkLst>
          <pc:docMk/>
          <pc:sldMk cId="4074206027" sldId="322"/>
        </pc:sldMkLst>
        <pc:spChg chg="mod">
          <ac:chgData name="Wesley Mark Lincoln" userId="87124570-e05e-4f08-a82b-650a5f96e7e3" providerId="ADAL" clId="{9B0E0CEE-F0E0-4BB9-8E69-07A47359B0DC}" dt="2022-10-12T07:11:58.267" v="521" actId="21"/>
          <ac:spMkLst>
            <pc:docMk/>
            <pc:sldMk cId="4074206027" sldId="322"/>
            <ac:spMk id="3" creationId="{E4AC9048-27A1-490A-A398-795451A8D906}"/>
          </ac:spMkLst>
        </pc:spChg>
      </pc:sldChg>
    </pc:docChg>
  </pc:docChgLst>
  <pc:docChgLst>
    <pc:chgData name="Wesley Lincoln" userId="9a788ed48689a353" providerId="LiveId" clId="{4ED250C4-7957-46C5-A21A-E584379AF6A2}"/>
    <pc:docChg chg="undo redo custSel addSld delSld modSld sldOrd addSection delSection modSection">
      <pc:chgData name="Wesley Lincoln" userId="9a788ed48689a353" providerId="LiveId" clId="{4ED250C4-7957-46C5-A21A-E584379AF6A2}" dt="2024-07-09T15:51:27.962" v="4917" actId="20577"/>
      <pc:docMkLst>
        <pc:docMk/>
      </pc:docMkLst>
      <pc:sldChg chg="modSp mod">
        <pc:chgData name="Wesley Lincoln" userId="9a788ed48689a353" providerId="LiveId" clId="{4ED250C4-7957-46C5-A21A-E584379AF6A2}" dt="2024-07-09T11:19:01.112" v="52" actId="20577"/>
        <pc:sldMkLst>
          <pc:docMk/>
          <pc:sldMk cId="3326269274" sldId="256"/>
        </pc:sldMkLst>
        <pc:spChg chg="mod">
          <ac:chgData name="Wesley Lincoln" userId="9a788ed48689a353" providerId="LiveId" clId="{4ED250C4-7957-46C5-A21A-E584379AF6A2}" dt="2024-07-09T11:18:22.297" v="21"/>
          <ac:spMkLst>
            <pc:docMk/>
            <pc:sldMk cId="3326269274" sldId="256"/>
            <ac:spMk id="2" creationId="{305B6641-BDC4-4B51-ACA3-2452B2A5FB75}"/>
          </ac:spMkLst>
        </pc:spChg>
        <pc:spChg chg="mod">
          <ac:chgData name="Wesley Lincoln" userId="9a788ed48689a353" providerId="LiveId" clId="{4ED250C4-7957-46C5-A21A-E584379AF6A2}" dt="2024-07-09T11:19:01.112" v="52" actId="20577"/>
          <ac:spMkLst>
            <pc:docMk/>
            <pc:sldMk cId="3326269274" sldId="256"/>
            <ac:spMk id="3" creationId="{D8EAFE3F-B88B-47C4-92FD-3FFE84BB9AA3}"/>
          </ac:spMkLst>
        </pc:spChg>
        <pc:spChg chg="mod">
          <ac:chgData name="Wesley Lincoln" userId="9a788ed48689a353" providerId="LiveId" clId="{4ED250C4-7957-46C5-A21A-E584379AF6A2}" dt="2024-07-09T11:18:42.693" v="48" actId="20577"/>
          <ac:spMkLst>
            <pc:docMk/>
            <pc:sldMk cId="3326269274" sldId="256"/>
            <ac:spMk id="4" creationId="{7AF73ABC-50E0-450D-9A29-8AC4FEEDDD75}"/>
          </ac:spMkLst>
        </pc:spChg>
        <pc:picChg chg="mod">
          <ac:chgData name="Wesley Lincoln" userId="9a788ed48689a353" providerId="LiveId" clId="{4ED250C4-7957-46C5-A21A-E584379AF6A2}" dt="2024-07-09T11:18:26.163" v="22" actId="1076"/>
          <ac:picMkLst>
            <pc:docMk/>
            <pc:sldMk cId="3326269274" sldId="256"/>
            <ac:picMk id="1028" creationId="{18E61B96-4C15-316C-47B2-80F9D72826E4}"/>
          </ac:picMkLst>
        </pc:picChg>
      </pc:sldChg>
      <pc:sldChg chg="del">
        <pc:chgData name="Wesley Lincoln" userId="9a788ed48689a353" providerId="LiveId" clId="{4ED250C4-7957-46C5-A21A-E584379AF6A2}" dt="2024-07-09T13:28:53.994" v="1257" actId="47"/>
        <pc:sldMkLst>
          <pc:docMk/>
          <pc:sldMk cId="1068053371" sldId="261"/>
        </pc:sldMkLst>
      </pc:sldChg>
      <pc:sldChg chg="modSp mod ord modNotes">
        <pc:chgData name="Wesley Lincoln" userId="9a788ed48689a353" providerId="LiveId" clId="{4ED250C4-7957-46C5-A21A-E584379AF6A2}" dt="2024-07-09T14:39:11.835" v="3021"/>
        <pc:sldMkLst>
          <pc:docMk/>
          <pc:sldMk cId="874352693" sldId="262"/>
        </pc:sldMkLst>
        <pc:spChg chg="mod">
          <ac:chgData name="Wesley Lincoln" userId="9a788ed48689a353" providerId="LiveId" clId="{4ED250C4-7957-46C5-A21A-E584379AF6A2}" dt="2024-07-09T13:52:54.861" v="1956" actId="404"/>
          <ac:spMkLst>
            <pc:docMk/>
            <pc:sldMk cId="874352693" sldId="262"/>
            <ac:spMk id="2" creationId="{D95D451A-1BBE-460E-9B97-8A9A63567A4B}"/>
          </ac:spMkLst>
        </pc:spChg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874352693" sldId="262"/>
            <ac:spMk id="7" creationId="{4F06F5D2-26FC-4C0F-B645-1D06E24B0914}"/>
          </ac:spMkLst>
        </pc:spChg>
      </pc:sldChg>
      <pc:sldChg chg="modSp mod ord">
        <pc:chgData name="Wesley Lincoln" userId="9a788ed48689a353" providerId="LiveId" clId="{4ED250C4-7957-46C5-A21A-E584379AF6A2}" dt="2024-07-09T14:39:11.835" v="3021"/>
        <pc:sldMkLst>
          <pc:docMk/>
          <pc:sldMk cId="4083290980" sldId="266"/>
        </pc:sldMkLst>
        <pc:spChg chg="mod">
          <ac:chgData name="Wesley Lincoln" userId="9a788ed48689a353" providerId="LiveId" clId="{4ED250C4-7957-46C5-A21A-E584379AF6A2}" dt="2024-07-09T13:53:01.949" v="1961"/>
          <ac:spMkLst>
            <pc:docMk/>
            <pc:sldMk cId="4083290980" sldId="266"/>
            <ac:spMk id="2" creationId="{D95D451A-1BBE-460E-9B97-8A9A63567A4B}"/>
          </ac:spMkLst>
        </pc:spChg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4083290980" sldId="266"/>
            <ac:spMk id="7" creationId="{4F06F5D2-26FC-4C0F-B645-1D06E24B0914}"/>
          </ac:spMkLst>
        </pc:spChg>
      </pc:sldChg>
      <pc:sldChg chg="modSp mod ord">
        <pc:chgData name="Wesley Lincoln" userId="9a788ed48689a353" providerId="LiveId" clId="{4ED250C4-7957-46C5-A21A-E584379AF6A2}" dt="2024-07-09T14:39:11.835" v="3021"/>
        <pc:sldMkLst>
          <pc:docMk/>
          <pc:sldMk cId="1955129091" sldId="267"/>
        </pc:sldMkLst>
        <pc:spChg chg="mod">
          <ac:chgData name="Wesley Lincoln" userId="9a788ed48689a353" providerId="LiveId" clId="{4ED250C4-7957-46C5-A21A-E584379AF6A2}" dt="2024-07-09T13:53:04.517" v="1962"/>
          <ac:spMkLst>
            <pc:docMk/>
            <pc:sldMk cId="1955129091" sldId="267"/>
            <ac:spMk id="2" creationId="{D95D451A-1BBE-460E-9B97-8A9A63567A4B}"/>
          </ac:spMkLst>
        </pc:spChg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1955129091" sldId="267"/>
            <ac:spMk id="7" creationId="{4F06F5D2-26FC-4C0F-B645-1D06E24B0914}"/>
          </ac:spMkLst>
        </pc:spChg>
      </pc:sldChg>
      <pc:sldChg chg="modSp">
        <pc:chgData name="Wesley Lincoln" userId="9a788ed48689a353" providerId="LiveId" clId="{4ED250C4-7957-46C5-A21A-E584379AF6A2}" dt="2024-07-09T14:39:11.835" v="3021"/>
        <pc:sldMkLst>
          <pc:docMk/>
          <pc:sldMk cId="1909680716" sldId="303"/>
        </pc:sldMkLst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1909680716" sldId="303"/>
            <ac:spMk id="3" creationId="{B11D2C39-ED5F-48F9-830C-981CD3725CFB}"/>
          </ac:spMkLst>
        </pc:spChg>
      </pc:sldChg>
      <pc:sldChg chg="modSp">
        <pc:chgData name="Wesley Lincoln" userId="9a788ed48689a353" providerId="LiveId" clId="{4ED250C4-7957-46C5-A21A-E584379AF6A2}" dt="2024-07-09T14:39:11.835" v="3021"/>
        <pc:sldMkLst>
          <pc:docMk/>
          <pc:sldMk cId="4193290268" sldId="309"/>
        </pc:sldMkLst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4193290268" sldId="309"/>
            <ac:spMk id="3" creationId="{B11D2C39-ED5F-48F9-830C-981CD3725CFB}"/>
          </ac:spMkLst>
        </pc:spChg>
      </pc:sldChg>
      <pc:sldChg chg="modSp">
        <pc:chgData name="Wesley Lincoln" userId="9a788ed48689a353" providerId="LiveId" clId="{4ED250C4-7957-46C5-A21A-E584379AF6A2}" dt="2024-07-09T14:39:11.835" v="3021"/>
        <pc:sldMkLst>
          <pc:docMk/>
          <pc:sldMk cId="138792759" sldId="310"/>
        </pc:sldMkLst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138792759" sldId="310"/>
            <ac:spMk id="3" creationId="{B11D2C39-ED5F-48F9-830C-981CD3725CFB}"/>
          </ac:spMkLst>
        </pc:spChg>
      </pc:sldChg>
      <pc:sldChg chg="del">
        <pc:chgData name="Wesley Lincoln" userId="9a788ed48689a353" providerId="LiveId" clId="{4ED250C4-7957-46C5-A21A-E584379AF6A2}" dt="2024-07-09T11:30:52.287" v="53" actId="47"/>
        <pc:sldMkLst>
          <pc:docMk/>
          <pc:sldMk cId="2800704148" sldId="322"/>
        </pc:sldMkLst>
      </pc:sldChg>
      <pc:sldChg chg="modSp mod">
        <pc:chgData name="Wesley Lincoln" userId="9a788ed48689a353" providerId="LiveId" clId="{4ED250C4-7957-46C5-A21A-E584379AF6A2}" dt="2024-07-09T14:39:11.835" v="3021"/>
        <pc:sldMkLst>
          <pc:docMk/>
          <pc:sldMk cId="3946365361" sldId="326"/>
        </pc:sldMkLst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3946365361" sldId="326"/>
            <ac:spMk id="3" creationId="{5541F7DC-3A5B-8BB7-9CDE-344FB790FEB1}"/>
          </ac:spMkLst>
        </pc:spChg>
        <pc:spChg chg="mod">
          <ac:chgData name="Wesley Lincoln" userId="9a788ed48689a353" providerId="LiveId" clId="{4ED250C4-7957-46C5-A21A-E584379AF6A2}" dt="2024-07-09T13:31:17.219" v="1286" actId="20577"/>
          <ac:spMkLst>
            <pc:docMk/>
            <pc:sldMk cId="3946365361" sldId="326"/>
            <ac:spMk id="5" creationId="{30B67ED6-5DE5-20AF-B524-CFE2396E6EA7}"/>
          </ac:spMkLst>
        </pc:spChg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3946365361" sldId="326"/>
            <ac:spMk id="11" creationId="{1673A9C0-8C29-DD38-E5F9-68B5E7ABCCB2}"/>
          </ac:spMkLst>
        </pc:spChg>
        <pc:spChg chg="mod">
          <ac:chgData name="Wesley Lincoln" userId="9a788ed48689a353" providerId="LiveId" clId="{4ED250C4-7957-46C5-A21A-E584379AF6A2}" dt="2024-07-09T13:18:36.907" v="661" actId="20577"/>
          <ac:spMkLst>
            <pc:docMk/>
            <pc:sldMk cId="3946365361" sldId="326"/>
            <ac:spMk id="18" creationId="{80190A92-D926-73EF-63FE-7B79E907B01E}"/>
          </ac:spMkLst>
        </pc:spChg>
        <pc:spChg chg="mod">
          <ac:chgData name="Wesley Lincoln" userId="9a788ed48689a353" providerId="LiveId" clId="{4ED250C4-7957-46C5-A21A-E584379AF6A2}" dt="2024-07-09T13:18:45.505" v="662" actId="1076"/>
          <ac:spMkLst>
            <pc:docMk/>
            <pc:sldMk cId="3946365361" sldId="326"/>
            <ac:spMk id="24" creationId="{D0AC0058-2BD7-5E8F-61FA-DB4D2295ADCE}"/>
          </ac:spMkLst>
        </pc:spChg>
        <pc:spChg chg="mod">
          <ac:chgData name="Wesley Lincoln" userId="9a788ed48689a353" providerId="LiveId" clId="{4ED250C4-7957-46C5-A21A-E584379AF6A2}" dt="2024-07-09T13:18:45.505" v="662" actId="1076"/>
          <ac:spMkLst>
            <pc:docMk/>
            <pc:sldMk cId="3946365361" sldId="326"/>
            <ac:spMk id="25" creationId="{037EE76F-24E4-8D09-E306-863B6E660477}"/>
          </ac:spMkLst>
        </pc:spChg>
        <pc:spChg chg="mod">
          <ac:chgData name="Wesley Lincoln" userId="9a788ed48689a353" providerId="LiveId" clId="{4ED250C4-7957-46C5-A21A-E584379AF6A2}" dt="2024-07-09T13:18:45.505" v="662" actId="1076"/>
          <ac:spMkLst>
            <pc:docMk/>
            <pc:sldMk cId="3946365361" sldId="326"/>
            <ac:spMk id="26" creationId="{E906D9D1-6EB8-79DD-1E67-BDBD4355D9DA}"/>
          </ac:spMkLst>
        </pc:spChg>
        <pc:spChg chg="mod">
          <ac:chgData name="Wesley Lincoln" userId="9a788ed48689a353" providerId="LiveId" clId="{4ED250C4-7957-46C5-A21A-E584379AF6A2}" dt="2024-07-09T13:18:45.505" v="662" actId="1076"/>
          <ac:spMkLst>
            <pc:docMk/>
            <pc:sldMk cId="3946365361" sldId="326"/>
            <ac:spMk id="27" creationId="{55FAAAF0-C951-B8E8-0019-6E31562151FB}"/>
          </ac:spMkLst>
        </pc:spChg>
        <pc:grpChg chg="mod">
          <ac:chgData name="Wesley Lincoln" userId="9a788ed48689a353" providerId="LiveId" clId="{4ED250C4-7957-46C5-A21A-E584379AF6A2}" dt="2024-07-09T13:18:45.505" v="662" actId="1076"/>
          <ac:grpSpMkLst>
            <pc:docMk/>
            <pc:sldMk cId="3946365361" sldId="326"/>
            <ac:grpSpMk id="20" creationId="{1927090A-22A9-82F8-9A40-9E4B322ACA53}"/>
          </ac:grpSpMkLst>
        </pc:grpChg>
        <pc:grpChg chg="mod">
          <ac:chgData name="Wesley Lincoln" userId="9a788ed48689a353" providerId="LiveId" clId="{4ED250C4-7957-46C5-A21A-E584379AF6A2}" dt="2024-07-09T13:18:45.505" v="662" actId="1076"/>
          <ac:grpSpMkLst>
            <pc:docMk/>
            <pc:sldMk cId="3946365361" sldId="326"/>
            <ac:grpSpMk id="21" creationId="{71AF6414-0A70-D728-265F-38744C3B43CA}"/>
          </ac:grpSpMkLst>
        </pc:grpChg>
        <pc:grpChg chg="mod">
          <ac:chgData name="Wesley Lincoln" userId="9a788ed48689a353" providerId="LiveId" clId="{4ED250C4-7957-46C5-A21A-E584379AF6A2}" dt="2024-07-09T13:18:45.505" v="662" actId="1076"/>
          <ac:grpSpMkLst>
            <pc:docMk/>
            <pc:sldMk cId="3946365361" sldId="326"/>
            <ac:grpSpMk id="22" creationId="{D09F7519-106F-9745-7994-1B3A0A328539}"/>
          </ac:grpSpMkLst>
        </pc:grpChg>
      </pc:sldChg>
      <pc:sldChg chg="del">
        <pc:chgData name="Wesley Lincoln" userId="9a788ed48689a353" providerId="LiveId" clId="{4ED250C4-7957-46C5-A21A-E584379AF6A2}" dt="2024-07-09T13:28:53.994" v="1257" actId="47"/>
        <pc:sldMkLst>
          <pc:docMk/>
          <pc:sldMk cId="1929489034" sldId="327"/>
        </pc:sldMkLst>
      </pc:sldChg>
      <pc:sldChg chg="del">
        <pc:chgData name="Wesley Lincoln" userId="9a788ed48689a353" providerId="LiveId" clId="{4ED250C4-7957-46C5-A21A-E584379AF6A2}" dt="2024-07-09T13:28:53.994" v="1257" actId="47"/>
        <pc:sldMkLst>
          <pc:docMk/>
          <pc:sldMk cId="1247055182" sldId="330"/>
        </pc:sldMkLst>
      </pc:sldChg>
      <pc:sldChg chg="del">
        <pc:chgData name="Wesley Lincoln" userId="9a788ed48689a353" providerId="LiveId" clId="{4ED250C4-7957-46C5-A21A-E584379AF6A2}" dt="2024-07-09T13:34:27.069" v="1400" actId="2696"/>
        <pc:sldMkLst>
          <pc:docMk/>
          <pc:sldMk cId="2575516745" sldId="332"/>
        </pc:sldMkLst>
      </pc:sldChg>
      <pc:sldChg chg="add del">
        <pc:chgData name="Wesley Lincoln" userId="9a788ed48689a353" providerId="LiveId" clId="{4ED250C4-7957-46C5-A21A-E584379AF6A2}" dt="2024-07-09T13:34:30.235" v="1402" actId="2696"/>
        <pc:sldMkLst>
          <pc:docMk/>
          <pc:sldMk cId="3496936066" sldId="332"/>
        </pc:sldMkLst>
      </pc:sldChg>
      <pc:sldChg chg="addSp delSp modSp add mod chgLayout">
        <pc:chgData name="Wesley Lincoln" userId="9a788ed48689a353" providerId="LiveId" clId="{4ED250C4-7957-46C5-A21A-E584379AF6A2}" dt="2024-07-09T13:52:32.403" v="1918" actId="20577"/>
        <pc:sldMkLst>
          <pc:docMk/>
          <pc:sldMk cId="3961781903" sldId="332"/>
        </pc:sldMkLst>
        <pc:spChg chg="mod">
          <ac:chgData name="Wesley Lincoln" userId="9a788ed48689a353" providerId="LiveId" clId="{4ED250C4-7957-46C5-A21A-E584379AF6A2}" dt="2024-07-09T13:51:52.244" v="1842" actId="1076"/>
          <ac:spMkLst>
            <pc:docMk/>
            <pc:sldMk cId="3961781903" sldId="332"/>
            <ac:spMk id="2" creationId="{873A953F-93D3-3619-772E-0736B1CDDDEB}"/>
          </ac:spMkLst>
        </pc:spChg>
        <pc:spChg chg="add mod ord">
          <ac:chgData name="Wesley Lincoln" userId="9a788ed48689a353" providerId="LiveId" clId="{4ED250C4-7957-46C5-A21A-E584379AF6A2}" dt="2024-07-09T13:52:32.403" v="1918" actId="20577"/>
          <ac:spMkLst>
            <pc:docMk/>
            <pc:sldMk cId="3961781903" sldId="332"/>
            <ac:spMk id="4" creationId="{5608B35C-B25B-86AA-181C-2DC5467B74BB}"/>
          </ac:spMkLst>
        </pc:spChg>
        <pc:spChg chg="add del mod ord">
          <ac:chgData name="Wesley Lincoln" userId="9a788ed48689a353" providerId="LiveId" clId="{4ED250C4-7957-46C5-A21A-E584379AF6A2}" dt="2024-07-09T13:51:48.576" v="1840" actId="478"/>
          <ac:spMkLst>
            <pc:docMk/>
            <pc:sldMk cId="3961781903" sldId="332"/>
            <ac:spMk id="5" creationId="{00166E4F-3B1F-6A44-B697-EDA25AA4C9AE}"/>
          </ac:spMkLst>
        </pc:spChg>
        <pc:picChg chg="mod">
          <ac:chgData name="Wesley Lincoln" userId="9a788ed48689a353" providerId="LiveId" clId="{4ED250C4-7957-46C5-A21A-E584379AF6A2}" dt="2024-07-09T13:51:52.244" v="1842" actId="1076"/>
          <ac:picMkLst>
            <pc:docMk/>
            <pc:sldMk cId="3961781903" sldId="332"/>
            <ac:picMk id="3" creationId="{495C1164-A382-439B-C6AD-B27D4FA96152}"/>
          </ac:picMkLst>
        </pc:picChg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1819420051" sldId="335"/>
        </pc:sldMkLst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4272145885" sldId="336"/>
        </pc:sldMkLst>
      </pc:sldChg>
      <pc:sldChg chg="addSp delSp modSp mod chgLayout modNotes">
        <pc:chgData name="Wesley Lincoln" userId="9a788ed48689a353" providerId="LiveId" clId="{4ED250C4-7957-46C5-A21A-E584379AF6A2}" dt="2024-07-09T14:39:11.835" v="3021"/>
        <pc:sldMkLst>
          <pc:docMk/>
          <pc:sldMk cId="1738653532" sldId="340"/>
        </pc:sldMkLst>
        <pc:spChg chg="add mod ord">
          <ac:chgData name="Wesley Lincoln" userId="9a788ed48689a353" providerId="LiveId" clId="{4ED250C4-7957-46C5-A21A-E584379AF6A2}" dt="2024-07-09T13:41:53.327" v="1774" actId="207"/>
          <ac:spMkLst>
            <pc:docMk/>
            <pc:sldMk cId="1738653532" sldId="340"/>
            <ac:spMk id="2" creationId="{E185E0D6-08D2-9A08-B01E-A2E5325D1523}"/>
          </ac:spMkLst>
        </pc:spChg>
        <pc:spChg chg="del">
          <ac:chgData name="Wesley Lincoln" userId="9a788ed48689a353" providerId="LiveId" clId="{4ED250C4-7957-46C5-A21A-E584379AF6A2}" dt="2024-07-09T13:39:38.251" v="1692" actId="478"/>
          <ac:spMkLst>
            <pc:docMk/>
            <pc:sldMk cId="1738653532" sldId="340"/>
            <ac:spMk id="3" creationId="{CFC3EC2A-2252-1EDF-90A3-3823F7EEBAB0}"/>
          </ac:spMkLst>
        </pc:spChg>
        <pc:spChg chg="mod ord">
          <ac:chgData name="Wesley Lincoln" userId="9a788ed48689a353" providerId="LiveId" clId="{4ED250C4-7957-46C5-A21A-E584379AF6A2}" dt="2024-07-09T13:39:18.250" v="1625" actId="700"/>
          <ac:spMkLst>
            <pc:docMk/>
            <pc:sldMk cId="1738653532" sldId="340"/>
            <ac:spMk id="4" creationId="{F780CC36-3683-4F3D-083E-92F70395C53C}"/>
          </ac:spMkLst>
        </pc:spChg>
        <pc:spChg chg="add del mod ord">
          <ac:chgData name="Wesley Lincoln" userId="9a788ed48689a353" providerId="LiveId" clId="{4ED250C4-7957-46C5-A21A-E584379AF6A2}" dt="2024-07-09T13:39:39.570" v="1693" actId="478"/>
          <ac:spMkLst>
            <pc:docMk/>
            <pc:sldMk cId="1738653532" sldId="340"/>
            <ac:spMk id="5" creationId="{425E279D-06E7-8A1C-883F-D8AE29FF020E}"/>
          </ac:spMkLst>
        </pc:spChg>
        <pc:graphicFrameChg chg="mod">
          <ac:chgData name="Wesley Lincoln" userId="9a788ed48689a353" providerId="LiveId" clId="{4ED250C4-7957-46C5-A21A-E584379AF6A2}" dt="2024-07-09T13:40:14.860" v="1759" actId="14100"/>
          <ac:graphicFrameMkLst>
            <pc:docMk/>
            <pc:sldMk cId="1738653532" sldId="340"/>
            <ac:graphicFrameMk id="7" creationId="{6BE65FB7-1DE3-4F2E-27BF-A0746A0FF4AF}"/>
          </ac:graphicFrameMkLst>
        </pc:graphicFrameChg>
      </pc:sldChg>
      <pc:sldChg chg="modSp mod modNotes">
        <pc:chgData name="Wesley Lincoln" userId="9a788ed48689a353" providerId="LiveId" clId="{4ED250C4-7957-46C5-A21A-E584379AF6A2}" dt="2024-07-09T14:39:11.835" v="3021"/>
        <pc:sldMkLst>
          <pc:docMk/>
          <pc:sldMk cId="1067566134" sldId="343"/>
        </pc:sldMkLst>
        <pc:spChg chg="mod">
          <ac:chgData name="Wesley Lincoln" userId="9a788ed48689a353" providerId="LiveId" clId="{4ED250C4-7957-46C5-A21A-E584379AF6A2}" dt="2024-07-09T13:42:21.740" v="1775" actId="207"/>
          <ac:spMkLst>
            <pc:docMk/>
            <pc:sldMk cId="1067566134" sldId="343"/>
            <ac:spMk id="27" creationId="{6E7B2488-9DAD-FD4F-F45F-C63EF18963EA}"/>
          </ac:spMkLst>
        </pc:spChg>
        <pc:spChg chg="mod">
          <ac:chgData name="Wesley Lincoln" userId="9a788ed48689a353" providerId="LiveId" clId="{4ED250C4-7957-46C5-A21A-E584379AF6A2}" dt="2024-07-09T13:42:25.348" v="1776" actId="207"/>
          <ac:spMkLst>
            <pc:docMk/>
            <pc:sldMk cId="1067566134" sldId="343"/>
            <ac:spMk id="31" creationId="{5F4E0E9E-6185-25A3-7AAF-69ABC2237FA1}"/>
          </ac:spMkLst>
        </pc:spChg>
        <pc:spChg chg="mod">
          <ac:chgData name="Wesley Lincoln" userId="9a788ed48689a353" providerId="LiveId" clId="{4ED250C4-7957-46C5-A21A-E584379AF6A2}" dt="2024-07-09T13:42:30.100" v="1777" actId="207"/>
          <ac:spMkLst>
            <pc:docMk/>
            <pc:sldMk cId="1067566134" sldId="343"/>
            <ac:spMk id="35" creationId="{8359D437-00B6-8217-E3FE-C1DE325A3F68}"/>
          </ac:spMkLst>
        </pc:spChg>
        <pc:spChg chg="mod">
          <ac:chgData name="Wesley Lincoln" userId="9a788ed48689a353" providerId="LiveId" clId="{4ED250C4-7957-46C5-A21A-E584379AF6A2}" dt="2024-07-09T13:42:33.057" v="1778" actId="207"/>
          <ac:spMkLst>
            <pc:docMk/>
            <pc:sldMk cId="1067566134" sldId="343"/>
            <ac:spMk id="43" creationId="{BFACA2D9-0CC3-0980-35CF-16D1F548C415}"/>
          </ac:spMkLst>
        </pc:spChg>
      </pc:sldChg>
      <pc:sldChg chg="del">
        <pc:chgData name="Wesley Lincoln" userId="9a788ed48689a353" providerId="LiveId" clId="{4ED250C4-7957-46C5-A21A-E584379AF6A2}" dt="2024-07-09T13:34:30.235" v="1402" actId="2696"/>
        <pc:sldMkLst>
          <pc:docMk/>
          <pc:sldMk cId="2665254104" sldId="346"/>
        </pc:sldMkLst>
      </pc:sldChg>
      <pc:sldChg chg="addSp delSp add mod">
        <pc:chgData name="Wesley Lincoln" userId="9a788ed48689a353" providerId="LiveId" clId="{4ED250C4-7957-46C5-A21A-E584379AF6A2}" dt="2024-07-09T13:52:13.184" v="1894" actId="21"/>
        <pc:sldMkLst>
          <pc:docMk/>
          <pc:sldMk cId="3032140439" sldId="346"/>
        </pc:sldMkLst>
        <pc:spChg chg="del">
          <ac:chgData name="Wesley Lincoln" userId="9a788ed48689a353" providerId="LiveId" clId="{4ED250C4-7957-46C5-A21A-E584379AF6A2}" dt="2024-07-09T13:52:13.184" v="1894" actId="21"/>
          <ac:spMkLst>
            <pc:docMk/>
            <pc:sldMk cId="3032140439" sldId="346"/>
            <ac:spMk id="3" creationId="{6A03838F-D161-3EFE-FE3D-E462DB6BE06E}"/>
          </ac:spMkLst>
        </pc:spChg>
        <pc:grpChg chg="add del">
          <ac:chgData name="Wesley Lincoln" userId="9a788ed48689a353" providerId="LiveId" clId="{4ED250C4-7957-46C5-A21A-E584379AF6A2}" dt="2024-07-09T13:52:13.184" v="1894" actId="21"/>
          <ac:grpSpMkLst>
            <pc:docMk/>
            <pc:sldMk cId="3032140439" sldId="346"/>
            <ac:grpSpMk id="5" creationId="{801D3087-8416-4ACB-8377-82851C5CB8D9}"/>
          </ac:grpSpMkLst>
        </pc:grpChg>
      </pc:sldChg>
      <pc:sldChg chg="modSp ord modAnim">
        <pc:chgData name="Wesley Lincoln" userId="9a788ed48689a353" providerId="LiveId" clId="{4ED250C4-7957-46C5-A21A-E584379AF6A2}" dt="2024-07-09T15:44:09.672" v="4900" actId="20577"/>
        <pc:sldMkLst>
          <pc:docMk/>
          <pc:sldMk cId="803502915" sldId="355"/>
        </pc:sldMkLst>
        <pc:spChg chg="mod">
          <ac:chgData name="Wesley Lincoln" userId="9a788ed48689a353" providerId="LiveId" clId="{4ED250C4-7957-46C5-A21A-E584379AF6A2}" dt="2024-07-09T15:44:09.672" v="4900" actId="20577"/>
          <ac:spMkLst>
            <pc:docMk/>
            <pc:sldMk cId="803502915" sldId="355"/>
            <ac:spMk id="3" creationId="{729CCEB1-3234-3D31-15F7-22B7FFE2D60E}"/>
          </ac:spMkLst>
        </pc:spChg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4040777029" sldId="356"/>
        </pc:sldMkLst>
      </pc:sldChg>
      <pc:sldChg chg="modSp mod">
        <pc:chgData name="Wesley Lincoln" userId="9a788ed48689a353" providerId="LiveId" clId="{4ED250C4-7957-46C5-A21A-E584379AF6A2}" dt="2024-07-09T13:41:03.020" v="1763" actId="732"/>
        <pc:sldMkLst>
          <pc:docMk/>
          <pc:sldMk cId="388713828" sldId="362"/>
        </pc:sldMkLst>
        <pc:picChg chg="mod modCrop">
          <ac:chgData name="Wesley Lincoln" userId="9a788ed48689a353" providerId="LiveId" clId="{4ED250C4-7957-46C5-A21A-E584379AF6A2}" dt="2024-07-09T13:41:03.020" v="1763" actId="732"/>
          <ac:picMkLst>
            <pc:docMk/>
            <pc:sldMk cId="388713828" sldId="362"/>
            <ac:picMk id="5" creationId="{4C8AC579-FD5E-64C3-F52F-C13989207EC7}"/>
          </ac:picMkLst>
        </pc:picChg>
      </pc:sldChg>
      <pc:sldChg chg="modSp del mod modNotes">
        <pc:chgData name="Wesley Lincoln" userId="9a788ed48689a353" providerId="LiveId" clId="{4ED250C4-7957-46C5-A21A-E584379AF6A2}" dt="2024-07-09T15:23:13.688" v="3969" actId="47"/>
        <pc:sldMkLst>
          <pc:docMk/>
          <pc:sldMk cId="3699273828" sldId="364"/>
        </pc:sldMkLst>
        <pc:spChg chg="mod">
          <ac:chgData name="Wesley Lincoln" userId="9a788ed48689a353" providerId="LiveId" clId="{4ED250C4-7957-46C5-A21A-E584379AF6A2}" dt="2024-07-09T13:44:46.681" v="1780" actId="207"/>
          <ac:spMkLst>
            <pc:docMk/>
            <pc:sldMk cId="3699273828" sldId="364"/>
            <ac:spMk id="645" creationId="{33C32AAA-1DEF-03EE-8A0A-EADCBCC4A857}"/>
          </ac:spMkLst>
        </pc:spChg>
        <pc:spChg chg="mod">
          <ac:chgData name="Wesley Lincoln" userId="9a788ed48689a353" providerId="LiveId" clId="{4ED250C4-7957-46C5-A21A-E584379AF6A2}" dt="2024-07-09T13:44:49.028" v="1781" actId="207"/>
          <ac:spMkLst>
            <pc:docMk/>
            <pc:sldMk cId="3699273828" sldId="364"/>
            <ac:spMk id="649" creationId="{9BAC36E8-1789-DC03-54AF-8A1471B9686A}"/>
          </ac:spMkLst>
        </pc:spChg>
        <pc:spChg chg="mod">
          <ac:chgData name="Wesley Lincoln" userId="9a788ed48689a353" providerId="LiveId" clId="{4ED250C4-7957-46C5-A21A-E584379AF6A2}" dt="2024-07-09T13:44:52.616" v="1782" actId="207"/>
          <ac:spMkLst>
            <pc:docMk/>
            <pc:sldMk cId="3699273828" sldId="364"/>
            <ac:spMk id="652" creationId="{1BAF732E-89C9-2BBC-E90E-4EA556E1AEDE}"/>
          </ac:spMkLst>
        </pc:spChg>
      </pc:sldChg>
      <pc:sldChg chg="modSp del mod">
        <pc:chgData name="Wesley Lincoln" userId="9a788ed48689a353" providerId="LiveId" clId="{4ED250C4-7957-46C5-A21A-E584379AF6A2}" dt="2024-07-09T13:28:53.994" v="1257" actId="47"/>
        <pc:sldMkLst>
          <pc:docMk/>
          <pc:sldMk cId="649186835" sldId="367"/>
        </pc:sldMkLst>
        <pc:cxnChg chg="mod">
          <ac:chgData name="Wesley Lincoln" userId="9a788ed48689a353" providerId="LiveId" clId="{4ED250C4-7957-46C5-A21A-E584379AF6A2}" dt="2024-07-09T13:13:42.622" v="516" actId="1076"/>
          <ac:cxnSpMkLst>
            <pc:docMk/>
            <pc:sldMk cId="649186835" sldId="367"/>
            <ac:cxnSpMk id="6" creationId="{35269BAE-527D-BC24-66CB-39F6DB921372}"/>
          </ac:cxnSpMkLst>
        </pc:cxnChg>
      </pc:sldChg>
      <pc:sldChg chg="del">
        <pc:chgData name="Wesley Lincoln" userId="9a788ed48689a353" providerId="LiveId" clId="{4ED250C4-7957-46C5-A21A-E584379AF6A2}" dt="2024-07-09T13:47:56.369" v="1783" actId="47"/>
        <pc:sldMkLst>
          <pc:docMk/>
          <pc:sldMk cId="3741701177" sldId="368"/>
        </pc:sldMkLst>
      </pc:sldChg>
      <pc:sldChg chg="del">
        <pc:chgData name="Wesley Lincoln" userId="9a788ed48689a353" providerId="LiveId" clId="{4ED250C4-7957-46C5-A21A-E584379AF6A2}" dt="2024-07-09T13:47:56.369" v="1783" actId="47"/>
        <pc:sldMkLst>
          <pc:docMk/>
          <pc:sldMk cId="3612765699" sldId="369"/>
        </pc:sldMkLst>
      </pc:sldChg>
      <pc:sldChg chg="del">
        <pc:chgData name="Wesley Lincoln" userId="9a788ed48689a353" providerId="LiveId" clId="{4ED250C4-7957-46C5-A21A-E584379AF6A2}" dt="2024-07-09T13:47:56.369" v="1783" actId="47"/>
        <pc:sldMkLst>
          <pc:docMk/>
          <pc:sldMk cId="796622562" sldId="370"/>
        </pc:sldMkLst>
      </pc:sldChg>
      <pc:sldChg chg="modSp mod ord">
        <pc:chgData name="Wesley Lincoln" userId="9a788ed48689a353" providerId="LiveId" clId="{4ED250C4-7957-46C5-A21A-E584379AF6A2}" dt="2024-07-09T13:50:28.494" v="1837" actId="20577"/>
        <pc:sldMkLst>
          <pc:docMk/>
          <pc:sldMk cId="3595940185" sldId="372"/>
        </pc:sldMkLst>
        <pc:spChg chg="mod">
          <ac:chgData name="Wesley Lincoln" userId="9a788ed48689a353" providerId="LiveId" clId="{4ED250C4-7957-46C5-A21A-E584379AF6A2}" dt="2024-07-09T13:48:13.403" v="1794" actId="20577"/>
          <ac:spMkLst>
            <pc:docMk/>
            <pc:sldMk cId="3595940185" sldId="372"/>
            <ac:spMk id="2" creationId="{F596D039-297F-E578-4D83-09DC5227B88E}"/>
          </ac:spMkLst>
        </pc:spChg>
        <pc:graphicFrameChg chg="modGraphic">
          <ac:chgData name="Wesley Lincoln" userId="9a788ed48689a353" providerId="LiveId" clId="{4ED250C4-7957-46C5-A21A-E584379AF6A2}" dt="2024-07-09T13:50:28.494" v="1837" actId="20577"/>
          <ac:graphicFrameMkLst>
            <pc:docMk/>
            <pc:sldMk cId="3595940185" sldId="372"/>
            <ac:graphicFrameMk id="10" creationId="{01CC3299-6259-0421-471A-A152AC4A1984}"/>
          </ac:graphicFrameMkLst>
        </pc:graphicFrameChg>
      </pc:sldChg>
      <pc:sldChg chg="del">
        <pc:chgData name="Wesley Lincoln" userId="9a788ed48689a353" providerId="LiveId" clId="{4ED250C4-7957-46C5-A21A-E584379AF6A2}" dt="2024-07-09T13:51:33.144" v="1838" actId="47"/>
        <pc:sldMkLst>
          <pc:docMk/>
          <pc:sldMk cId="1722788713" sldId="374"/>
        </pc:sldMkLst>
      </pc:sldChg>
      <pc:sldChg chg="del">
        <pc:chgData name="Wesley Lincoln" userId="9a788ed48689a353" providerId="LiveId" clId="{4ED250C4-7957-46C5-A21A-E584379AF6A2}" dt="2024-07-09T13:51:33.144" v="1838" actId="47"/>
        <pc:sldMkLst>
          <pc:docMk/>
          <pc:sldMk cId="1989570482" sldId="376"/>
        </pc:sldMkLst>
      </pc:sldChg>
      <pc:sldChg chg="addSp delSp modSp del mod ord">
        <pc:chgData name="Wesley Lincoln" userId="9a788ed48689a353" providerId="LiveId" clId="{4ED250C4-7957-46C5-A21A-E584379AF6A2}" dt="2024-07-09T13:34:04.004" v="1399" actId="47"/>
        <pc:sldMkLst>
          <pc:docMk/>
          <pc:sldMk cId="4174929619" sldId="377"/>
        </pc:sldMkLst>
        <pc:spChg chg="del">
          <ac:chgData name="Wesley Lincoln" userId="9a788ed48689a353" providerId="LiveId" clId="{4ED250C4-7957-46C5-A21A-E584379AF6A2}" dt="2024-07-09T13:24:21.927" v="1183" actId="478"/>
          <ac:spMkLst>
            <pc:docMk/>
            <pc:sldMk cId="4174929619" sldId="377"/>
            <ac:spMk id="2" creationId="{4E912581-8324-B548-3303-8E47205E91F0}"/>
          </ac:spMkLst>
        </pc:spChg>
        <pc:spChg chg="add mod">
          <ac:chgData name="Wesley Lincoln" userId="9a788ed48689a353" providerId="LiveId" clId="{4ED250C4-7957-46C5-A21A-E584379AF6A2}" dt="2024-07-09T13:25:19.324" v="1235" actId="1076"/>
          <ac:spMkLst>
            <pc:docMk/>
            <pc:sldMk cId="4174929619" sldId="377"/>
            <ac:spMk id="3" creationId="{C939851B-66B4-4E8A-CCC9-650D176C411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" creationId="{12A4DE73-DFA9-8494-5121-3E52BA9BDC8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" creationId="{000A385E-FC7A-B960-8695-615C4F630E2A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" creationId="{9E1F9AA9-76EE-5C7A-DB9A-8EE50C3111C5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" creationId="{A096D59C-774B-4A0E-0A94-927671A7F3BA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4" creationId="{ABBBCA30-69D1-113D-7CAD-03F61EBCB8C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5" creationId="{23660975-B66C-A9A1-6A85-3F2FB4DBE3C2}"/>
          </ac:spMkLst>
        </pc:spChg>
        <pc:spChg chg="mod">
          <ac:chgData name="Wesley Lincoln" userId="9a788ed48689a353" providerId="LiveId" clId="{4ED250C4-7957-46C5-A21A-E584379AF6A2}" dt="2024-07-09T13:24:35.470" v="1186" actId="1076"/>
          <ac:spMkLst>
            <pc:docMk/>
            <pc:sldMk cId="4174929619" sldId="377"/>
            <ac:spMk id="23" creationId="{DFDDE664-F5BE-BD49-C69D-CCEAA331BC2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4" creationId="{B5798AC1-93D8-CD1E-2DC6-B574E4B6996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5" creationId="{369AD478-1D5D-86A4-6181-1BCF9B963F7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6" creationId="{984290CB-6C43-A44C-93FD-C28AC5D50A0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7" creationId="{121CD78C-132B-3718-AB37-34B411CD214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8" creationId="{56EE99F2-4FD4-625F-1142-DAAB073369D1}"/>
          </ac:spMkLst>
        </pc:spChg>
        <pc:spChg chg="del mod topLvl">
          <ac:chgData name="Wesley Lincoln" userId="9a788ed48689a353" providerId="LiveId" clId="{4ED250C4-7957-46C5-A21A-E584379AF6A2}" dt="2024-07-09T13:25:44.742" v="1244" actId="478"/>
          <ac:spMkLst>
            <pc:docMk/>
            <pc:sldMk cId="4174929619" sldId="377"/>
            <ac:spMk id="29" creationId="{C2F7E5AB-FECA-2F81-6ABB-296B57CC868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0" creationId="{7FFA8CA9-484F-C8C9-009E-A4F99743D5B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1" creationId="{9C4D8B20-209B-5631-7A28-BC5AF561545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2" creationId="{2A371F39-33FB-3556-41FE-D66056DBE9E2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3" creationId="{5D22D5C0-CD06-37E8-797F-FC2A09726E4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4" creationId="{394715D1-C996-37F2-1631-4AFE16C98EE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5" creationId="{9F80AF76-5806-AB39-20AA-6FA721CF458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6" creationId="{6F77CE2D-74B2-A7E8-EC54-5A01FB2BC32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7" creationId="{D0B8143B-72CF-2724-30BB-3CB46AB8743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8" creationId="{AC49075B-FB52-E451-8644-D423FF142A0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39" creationId="{B407F7A0-DF89-EB86-F518-F1A05CA3B5A2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0" creationId="{F72EDDEB-6048-C76F-78C4-A8214600C93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1" creationId="{20776CA4-343C-8D7E-E3E9-961177882D9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2" creationId="{23BB197D-B31E-6666-CDC2-B6E60B04127C}"/>
          </ac:spMkLst>
        </pc:spChg>
        <pc:spChg chg="mod topLvl">
          <ac:chgData name="Wesley Lincoln" userId="9a788ed48689a353" providerId="LiveId" clId="{4ED250C4-7957-46C5-A21A-E584379AF6A2}" dt="2024-07-09T13:26:11.440" v="1253" actId="1076"/>
          <ac:spMkLst>
            <pc:docMk/>
            <pc:sldMk cId="4174929619" sldId="377"/>
            <ac:spMk id="43" creationId="{C1347424-3C73-A9F5-CA3D-47561BD260A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4" creationId="{3C207A75-F2D3-233D-61E2-AF3B720372A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5" creationId="{9AA76CE8-9D87-B9C7-1E79-45BE476A682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6" creationId="{16CB7AA3-8A70-F404-924F-41A8F572E15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7" creationId="{001DAD65-1FF6-D20C-5EEE-8EBBFC18E3A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8" creationId="{E5BA3710-D8E4-1F08-9EB8-5A425DFD1F5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49" creationId="{186D133C-C356-9CD4-43E1-E14449C79CB9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0" creationId="{74CDEA92-1777-C8FF-14D8-678B9E26C66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1" creationId="{1834C423-E0E4-8D27-0E20-DCF8FE89120D}"/>
          </ac:spMkLst>
        </pc:spChg>
        <pc:spChg chg="mod topLvl">
          <ac:chgData name="Wesley Lincoln" userId="9a788ed48689a353" providerId="LiveId" clId="{4ED250C4-7957-46C5-A21A-E584379AF6A2}" dt="2024-07-09T13:25:53.061" v="1246" actId="1076"/>
          <ac:spMkLst>
            <pc:docMk/>
            <pc:sldMk cId="4174929619" sldId="377"/>
            <ac:spMk id="52" creationId="{5E8985F0-C262-C961-8535-289A3BEBD85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3" creationId="{19FA45A7-986C-710C-3E36-AC3D652F71A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4" creationId="{7A3BB6D3-967F-DC7F-E961-11E194967C6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5" creationId="{F85C0C52-9BEF-2617-10EF-143A8229152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6" creationId="{8A17D3B6-B0D8-E66B-7810-971714D295D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7" creationId="{F71E2C40-C98A-B834-A69D-0BE8341ADDD0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8" creationId="{1158F7EF-9ED4-1CC2-A01F-32B963D0D19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59" creationId="{F34A79D0-5D77-8C9F-7255-78068AE3E2F5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0" creationId="{421EACF5-24E6-376E-0E9E-047056011A6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1" creationId="{683512B6-3B90-3A80-EF31-D8760C1A484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2" creationId="{2F1955E1-866A-D1EE-F511-C2A853B44FAA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3" creationId="{ECBB740F-66F4-5F54-6553-18AB341DA93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4" creationId="{A78207B2-A2E0-0F1D-4117-DADBBDBAAF2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5" creationId="{2BA8D739-BE12-C056-3BFA-44D1F2BB10E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6" creationId="{4C360E2D-AFE4-4AB7-B8DE-A8043C3BB10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7" creationId="{05D67A9D-210B-3E4D-9D26-7393EE83E9F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8" creationId="{F87C7F74-6C18-27F5-9282-D06E19812AF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69" creationId="{A3161EED-0324-344B-9A1C-203111CE53B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0" creationId="{4AADAAC0-71AB-E7D6-72E1-29A2B0A24927}"/>
          </ac:spMkLst>
        </pc:spChg>
        <pc:spChg chg="mod topLvl">
          <ac:chgData name="Wesley Lincoln" userId="9a788ed48689a353" providerId="LiveId" clId="{4ED250C4-7957-46C5-A21A-E584379AF6A2}" dt="2024-07-09T13:26:19.468" v="1256" actId="1076"/>
          <ac:spMkLst>
            <pc:docMk/>
            <pc:sldMk cId="4174929619" sldId="377"/>
            <ac:spMk id="71" creationId="{127BE43B-87E6-F3CB-49DD-9435923FEBC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2" creationId="{50795834-765A-09F3-BBFA-0015D42A547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3" creationId="{0A079950-16CA-D038-F2C1-7B6F39F351D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4" creationId="{FF5A3A39-330B-9B3A-8E8E-1D4CA6D3B4C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5" creationId="{76F71710-B149-852C-1409-5501227B7B4A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6" creationId="{5B64748D-3CB6-83B5-D59D-7984108A78A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7" creationId="{60D4DFF7-2CE1-2FF9-8DB4-67208CC895F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78" creationId="{583EBECC-54B0-7972-551A-CD9BA6549448}"/>
          </ac:spMkLst>
        </pc:spChg>
        <pc:spChg chg="mod topLvl">
          <ac:chgData name="Wesley Lincoln" userId="9a788ed48689a353" providerId="LiveId" clId="{4ED250C4-7957-46C5-A21A-E584379AF6A2}" dt="2024-07-09T13:26:05.517" v="1251" actId="1076"/>
          <ac:spMkLst>
            <pc:docMk/>
            <pc:sldMk cId="4174929619" sldId="377"/>
            <ac:spMk id="79" creationId="{F72373B3-C1DC-A4E7-26CB-28BCC6E95DD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0" creationId="{483CC55A-93F9-A942-5181-A01D7427DEE2}"/>
          </ac:spMkLst>
        </pc:spChg>
        <pc:spChg chg="mod topLvl">
          <ac:chgData name="Wesley Lincoln" userId="9a788ed48689a353" providerId="LiveId" clId="{4ED250C4-7957-46C5-A21A-E584379AF6A2}" dt="2024-07-09T13:25:57.419" v="1249" actId="1076"/>
          <ac:spMkLst>
            <pc:docMk/>
            <pc:sldMk cId="4174929619" sldId="377"/>
            <ac:spMk id="81" creationId="{26FF3C6A-C345-D671-CEED-17C268C4122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2" creationId="{9BCF8E8F-C9AE-FF34-A745-9A4AD551C05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3" creationId="{A7A154D6-2301-0CDC-C3BD-8697DE3E44A8}"/>
          </ac:spMkLst>
        </pc:spChg>
        <pc:spChg chg="mod topLvl">
          <ac:chgData name="Wesley Lincoln" userId="9a788ed48689a353" providerId="LiveId" clId="{4ED250C4-7957-46C5-A21A-E584379AF6A2}" dt="2024-07-09T13:26:11.440" v="1253" actId="1076"/>
          <ac:spMkLst>
            <pc:docMk/>
            <pc:sldMk cId="4174929619" sldId="377"/>
            <ac:spMk id="84" creationId="{D283AB83-245D-A9C7-0360-844947C3342F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5" creationId="{ED3077C7-A147-FFE4-83A4-F31ADAAF918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6" creationId="{FD413637-09CD-2ABA-116F-3723F673AAD0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7" creationId="{1D0D63A5-64B0-1315-5BAD-E9715A2989BF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8" creationId="{04919376-0ECE-A816-47F2-04ADC553793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89" creationId="{F5AA79C3-032B-F6A8-07B5-1E3F2FA9B0E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0" creationId="{A3CB8B09-575C-5A1D-5612-E4F42F7B9E5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1" creationId="{99E4A2B7-6519-BEA9-2BCD-704B18DB2926}"/>
          </ac:spMkLst>
        </pc:spChg>
        <pc:spChg chg="mod topLvl">
          <ac:chgData name="Wesley Lincoln" userId="9a788ed48689a353" providerId="LiveId" clId="{4ED250C4-7957-46C5-A21A-E584379AF6A2}" dt="2024-07-09T13:26:11.440" v="1253" actId="1076"/>
          <ac:spMkLst>
            <pc:docMk/>
            <pc:sldMk cId="4174929619" sldId="377"/>
            <ac:spMk id="92" creationId="{182AD0BE-6F2E-EFF8-18C1-FC300948CCD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3" creationId="{349D3E70-F571-D89B-8389-3EA6E65380A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4" creationId="{DA138BA4-7660-F44B-0703-EA148AEDB90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5" creationId="{E570BE43-1164-788A-4C28-04BA1AFB9632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6" creationId="{650395CF-ACB3-854D-5A95-39C26709191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7" creationId="{6AEDBE16-661E-AF00-3028-AC61B4145E2A}"/>
          </ac:spMkLst>
        </pc:spChg>
        <pc:spChg chg="mod topLvl">
          <ac:chgData name="Wesley Lincoln" userId="9a788ed48689a353" providerId="LiveId" clId="{4ED250C4-7957-46C5-A21A-E584379AF6A2}" dt="2024-07-09T13:25:54.546" v="1247" actId="1076"/>
          <ac:spMkLst>
            <pc:docMk/>
            <pc:sldMk cId="4174929619" sldId="377"/>
            <ac:spMk id="98" creationId="{7AC5A8D1-C456-D5DB-04C9-B52A5EF634AF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99" creationId="{D8E8E1D7-8954-62DD-08CF-4EF654488DD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0" creationId="{25AFF2AC-6153-0D03-94F8-19EF172E8182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1" creationId="{2F2C7CC2-6A4F-B500-D5B9-6006F9B733A9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2" creationId="{2349D102-BE30-5388-1C97-3DB332CE1E5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3" creationId="{3D9F6C61-19F8-4F8C-382A-3E8FCF701F0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4" creationId="{0F146C68-A4E2-58ED-AF1C-C35475447B59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5" creationId="{0B2081ED-4044-D4E3-9693-1DACD9667A6D}"/>
          </ac:spMkLst>
        </pc:spChg>
        <pc:spChg chg="mod topLvl">
          <ac:chgData name="Wesley Lincoln" userId="9a788ed48689a353" providerId="LiveId" clId="{4ED250C4-7957-46C5-A21A-E584379AF6A2}" dt="2024-07-09T13:25:59.366" v="1250" actId="1076"/>
          <ac:spMkLst>
            <pc:docMk/>
            <pc:sldMk cId="4174929619" sldId="377"/>
            <ac:spMk id="106" creationId="{1214C137-A351-7520-D80C-7F32C5ADC53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7" creationId="{327A5901-8AFF-6349-4720-C1699C87F81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8" creationId="{36665EAF-B77E-96F8-BA26-BE382324987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09" creationId="{110C74BE-A8CA-F3F1-7070-BAB936C5695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0" creationId="{E85E0706-5257-CDC5-4841-20A22F0BAC35}"/>
          </ac:spMkLst>
        </pc:spChg>
        <pc:spChg chg="mod topLvl">
          <ac:chgData name="Wesley Lincoln" userId="9a788ed48689a353" providerId="LiveId" clId="{4ED250C4-7957-46C5-A21A-E584379AF6A2}" dt="2024-07-09T13:26:19.468" v="1256" actId="1076"/>
          <ac:spMkLst>
            <pc:docMk/>
            <pc:sldMk cId="4174929619" sldId="377"/>
            <ac:spMk id="111" creationId="{1648AA80-5239-4DBB-B18B-57ED2561AF9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2" creationId="{827266A7-0FBA-B81D-04B3-81523959065B}"/>
          </ac:spMkLst>
        </pc:spChg>
        <pc:spChg chg="mod topLvl">
          <ac:chgData name="Wesley Lincoln" userId="9a788ed48689a353" providerId="LiveId" clId="{4ED250C4-7957-46C5-A21A-E584379AF6A2}" dt="2024-07-09T13:25:48.896" v="1245" actId="1076"/>
          <ac:spMkLst>
            <pc:docMk/>
            <pc:sldMk cId="4174929619" sldId="377"/>
            <ac:spMk id="113" creationId="{BDE3C03E-94A3-906C-87A2-DF9F9EF0B8D3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4" creationId="{33FBDE4F-7933-BD9F-B162-6A0E73ED33D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5" creationId="{BC0332C1-FC96-F3F2-9E02-12FFB2935BE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6" creationId="{2EE412D8-1113-C052-FA2D-A8C7F1C74738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7" creationId="{F4647E3A-B0B4-6E48-282A-2E0394D84340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8" creationId="{987548C7-4FB8-277D-D977-79617E430AE4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19" creationId="{B99678EB-B386-2A84-B565-4172D96BA14C}"/>
          </ac:spMkLst>
        </pc:spChg>
        <pc:spChg chg="mod topLvl">
          <ac:chgData name="Wesley Lincoln" userId="9a788ed48689a353" providerId="LiveId" clId="{4ED250C4-7957-46C5-A21A-E584379AF6A2}" dt="2024-07-09T13:26:07.587" v="1252" actId="1076"/>
          <ac:spMkLst>
            <pc:docMk/>
            <pc:sldMk cId="4174929619" sldId="377"/>
            <ac:spMk id="120" creationId="{4581D36C-1FE9-F2E5-8432-1249B481E93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1" creationId="{2B1E0C3E-7B99-6BD8-6079-40C35A9F5B3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2" creationId="{0D7414DB-8B31-8616-1DF6-52FDDEE9CB8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3" creationId="{D7ED8DDD-28DD-2C97-28FC-90593F0E892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4" creationId="{DB888846-BC24-62B4-0756-353F2F61DCDF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5" creationId="{6C6E9611-D863-1C12-E8A9-57815B29A73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6" creationId="{86C2730E-336C-472E-A34E-094C1A7637DB}"/>
          </ac:spMkLst>
        </pc:spChg>
        <pc:spChg chg="mod topLvl">
          <ac:chgData name="Wesley Lincoln" userId="9a788ed48689a353" providerId="LiveId" clId="{4ED250C4-7957-46C5-A21A-E584379AF6A2}" dt="2024-07-09T13:25:56.403" v="1248" actId="1076"/>
          <ac:spMkLst>
            <pc:docMk/>
            <pc:sldMk cId="4174929619" sldId="377"/>
            <ac:spMk id="127" creationId="{C93E9F26-A0E7-EAE3-F196-79D7EA5AC56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8" creationId="{1D293139-775A-A131-5029-D6F32AE361EA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29" creationId="{27B4D82D-DB4D-93B4-B7B7-20F0D7BA92B2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0" creationId="{725ACF49-718E-9F97-748D-8441177B6CDB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1" creationId="{B6F614CB-E9E2-E46B-DFE6-AF193DDE52DE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2" creationId="{FF3DDE7D-93E8-C590-E561-AF191AA8B8C0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3" creationId="{B87D6548-5E5A-E023-4507-017AD9B3013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4" creationId="{7CC85F0B-C857-6820-D548-B83B25EF494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5" creationId="{602E6F21-0E77-2CEC-F731-7666CC3A524D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6" creationId="{E83C8FD6-445D-2CB5-31B0-5CD699942AB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7" creationId="{DFA11535-3EA1-EB5C-7CD5-794C6F40ECE7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38" creationId="{03F989A0-39ED-2BD8-61F6-D0BA403B320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43" creationId="{ABC29553-8CAD-428C-BF0D-5B63CD27295F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47" creationId="{01B83470-2393-465D-AC12-F0A47404CFFE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48" creationId="{D7BC79ED-62C8-A1CD-96C2-CA894577EB9D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52" creationId="{C7ADAA11-9CC0-9AC0-BBDB-0C5FF8802BD7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53" creationId="{197A1A92-42F9-081B-F538-67058059FFEC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57" creationId="{3063D403-EAD0-A339-A6FE-1EB15385E529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58" creationId="{E0DA78CE-AAC9-6945-90B7-FFAB1E0E412E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0" creationId="{A59E30A7-72E6-B991-56D2-9C7D174B81B9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2" creationId="{7FF73828-F704-5652-A3C4-DB673A0C4865}"/>
          </ac:spMkLst>
        </pc:spChg>
        <pc:spChg chg="mod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3" creationId="{57400D80-11AE-966B-E824-CDFCB4D1614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4" creationId="{C4B64215-38C3-8C78-2926-8C6BBFA2770C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5" creationId="{00AE40E5-D570-8BDC-C03D-C13BAA4F4CC6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6" creationId="{B0EFCE41-4CA3-BE49-A2C4-88D462404D21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7" creationId="{288891BD-7C91-62EE-F7A0-82D82954B7E9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168" creationId="{290CC2BC-9673-96B2-F0F6-B8A096C4853F}"/>
          </ac:spMkLst>
        </pc:spChg>
        <pc:spChg chg="mod topLvl">
          <ac:chgData name="Wesley Lincoln" userId="9a788ed48689a353" providerId="LiveId" clId="{4ED250C4-7957-46C5-A21A-E584379AF6A2}" dt="2024-07-09T13:25:32.282" v="1240" actId="165"/>
          <ac:spMkLst>
            <pc:docMk/>
            <pc:sldMk cId="4174929619" sldId="377"/>
            <ac:spMk id="210" creationId="{3307E115-905D-5DB4-5C19-D6D48CF08F28}"/>
          </ac:spMkLst>
        </pc:spChg>
        <pc:spChg chg="mod">
          <ac:chgData name="Wesley Lincoln" userId="9a788ed48689a353" providerId="LiveId" clId="{4ED250C4-7957-46C5-A21A-E584379AF6A2}" dt="2024-07-09T13:24:27.183" v="1185" actId="1076"/>
          <ac:spMkLst>
            <pc:docMk/>
            <pc:sldMk cId="4174929619" sldId="377"/>
            <ac:spMk id="211" creationId="{980F2B30-E300-3AFE-A2FF-3000118FD18C}"/>
          </ac:spMkLst>
        </pc:spChg>
        <pc:spChg chg="mod topLvl">
          <ac:chgData name="Wesley Lincoln" userId="9a788ed48689a353" providerId="LiveId" clId="{4ED250C4-7957-46C5-A21A-E584379AF6A2}" dt="2024-07-09T13:25:39.032" v="1243" actId="121"/>
          <ac:spMkLst>
            <pc:docMk/>
            <pc:sldMk cId="4174929619" sldId="377"/>
            <ac:spMk id="213" creationId="{F0774573-5321-DC64-66CB-581129090BAC}"/>
          </ac:spMkLst>
        </pc:spChg>
        <pc:grpChg chg="add del mod">
          <ac:chgData name="Wesley Lincoln" userId="9a788ed48689a353" providerId="LiveId" clId="{4ED250C4-7957-46C5-A21A-E584379AF6A2}" dt="2024-07-09T13:25:32.282" v="1240" actId="165"/>
          <ac:grpSpMkLst>
            <pc:docMk/>
            <pc:sldMk cId="4174929619" sldId="377"/>
            <ac:grpSpMk id="5" creationId="{85756DBB-5572-E34A-1CC0-072897E74B7E}"/>
          </ac:grpSpMkLst>
        </pc:grpChg>
        <pc:grpChg chg="mod topLvl">
          <ac:chgData name="Wesley Lincoln" userId="9a788ed48689a353" providerId="LiveId" clId="{4ED250C4-7957-46C5-A21A-E584379AF6A2}" dt="2024-07-09T13:25:32.282" v="1240" actId="165"/>
          <ac:grpSpMkLst>
            <pc:docMk/>
            <pc:sldMk cId="4174929619" sldId="377"/>
            <ac:grpSpMk id="144" creationId="{F5500EC9-A7B7-5024-0E49-1AFE4CF6EEFC}"/>
          </ac:grpSpMkLst>
        </pc:grpChg>
        <pc:grpChg chg="mod topLvl">
          <ac:chgData name="Wesley Lincoln" userId="9a788ed48689a353" providerId="LiveId" clId="{4ED250C4-7957-46C5-A21A-E584379AF6A2}" dt="2024-07-09T13:25:32.282" v="1240" actId="165"/>
          <ac:grpSpMkLst>
            <pc:docMk/>
            <pc:sldMk cId="4174929619" sldId="377"/>
            <ac:grpSpMk id="149" creationId="{4952CAAE-8A6A-F541-43E7-41E265D2E066}"/>
          </ac:grpSpMkLst>
        </pc:grpChg>
        <pc:grpChg chg="mod topLvl">
          <ac:chgData name="Wesley Lincoln" userId="9a788ed48689a353" providerId="LiveId" clId="{4ED250C4-7957-46C5-A21A-E584379AF6A2}" dt="2024-07-09T13:25:32.282" v="1240" actId="165"/>
          <ac:grpSpMkLst>
            <pc:docMk/>
            <pc:sldMk cId="4174929619" sldId="377"/>
            <ac:grpSpMk id="154" creationId="{2D435FC1-09DE-67DB-8C51-E6FD41F5A3B5}"/>
          </ac:grpSpMkLst>
        </pc:grpChg>
        <pc:grpChg chg="mod topLvl">
          <ac:chgData name="Wesley Lincoln" userId="9a788ed48689a353" providerId="LiveId" clId="{4ED250C4-7957-46C5-A21A-E584379AF6A2}" dt="2024-07-09T13:25:32.282" v="1240" actId="165"/>
          <ac:grpSpMkLst>
            <pc:docMk/>
            <pc:sldMk cId="4174929619" sldId="377"/>
            <ac:grpSpMk id="159" creationId="{8B36CF18-7B21-9EA0-B037-8F2541A88F76}"/>
          </ac:grpSpMkLst>
        </pc:grpChg>
      </pc:sldChg>
      <pc:sldChg chg="addSp modSp mod modNotes">
        <pc:chgData name="Wesley Lincoln" userId="9a788ed48689a353" providerId="LiveId" clId="{4ED250C4-7957-46C5-A21A-E584379AF6A2}" dt="2024-07-09T14:39:06.717" v="3020"/>
        <pc:sldMkLst>
          <pc:docMk/>
          <pc:sldMk cId="2295852350" sldId="380"/>
        </pc:sldMkLst>
        <pc:spChg chg="mod">
          <ac:chgData name="Wesley Lincoln" userId="9a788ed48689a353" providerId="LiveId" clId="{4ED250C4-7957-46C5-A21A-E584379AF6A2}" dt="2024-07-09T13:12:08.368" v="513" actId="1076"/>
          <ac:spMkLst>
            <pc:docMk/>
            <pc:sldMk cId="2295852350" sldId="380"/>
            <ac:spMk id="2" creationId="{C12A97B1-AB2F-41DC-C3C0-86F8C414D528}"/>
          </ac:spMkLst>
        </pc:spChg>
        <pc:spChg chg="add mod">
          <ac:chgData name="Wesley Lincoln" userId="9a788ed48689a353" providerId="LiveId" clId="{4ED250C4-7957-46C5-A21A-E584379AF6A2}" dt="2024-07-09T13:12:08.193" v="512" actId="571"/>
          <ac:spMkLst>
            <pc:docMk/>
            <pc:sldMk cId="2295852350" sldId="380"/>
            <ac:spMk id="3" creationId="{606A9EB5-95C1-8ECB-DEAE-E409C33B0EF1}"/>
          </ac:spMkLst>
        </pc:spChg>
      </pc:sldChg>
      <pc:sldChg chg="addSp delSp modSp mod delAnim modAnim modNotes">
        <pc:chgData name="Wesley Lincoln" userId="9a788ed48689a353" providerId="LiveId" clId="{4ED250C4-7957-46C5-A21A-E584379AF6A2}" dt="2024-07-09T14:39:06.717" v="3020"/>
        <pc:sldMkLst>
          <pc:docMk/>
          <pc:sldMk cId="2990612429" sldId="381"/>
        </pc:sldMkLst>
        <pc:spChg chg="mod">
          <ac:chgData name="Wesley Lincoln" userId="9a788ed48689a353" providerId="LiveId" clId="{4ED250C4-7957-46C5-A21A-E584379AF6A2}" dt="2024-07-09T13:09:02.580" v="439" actId="1076"/>
          <ac:spMkLst>
            <pc:docMk/>
            <pc:sldMk cId="2990612429" sldId="381"/>
            <ac:spMk id="2" creationId="{DF56971F-745D-C19D-BB4A-FA25EC80687E}"/>
          </ac:spMkLst>
        </pc:spChg>
        <pc:spChg chg="mod">
          <ac:chgData name="Wesley Lincoln" userId="9a788ed48689a353" providerId="LiveId" clId="{4ED250C4-7957-46C5-A21A-E584379AF6A2}" dt="2024-07-09T13:09:02.580" v="439" actId="1076"/>
          <ac:spMkLst>
            <pc:docMk/>
            <pc:sldMk cId="2990612429" sldId="381"/>
            <ac:spMk id="3" creationId="{A738E80E-DDFC-4B66-EDD4-41C6F85029B2}"/>
          </ac:spMkLst>
        </pc:spChg>
        <pc:spChg chg="add mod">
          <ac:chgData name="Wesley Lincoln" userId="9a788ed48689a353" providerId="LiveId" clId="{4ED250C4-7957-46C5-A21A-E584379AF6A2}" dt="2024-07-09T13:08:54.786" v="438"/>
          <ac:spMkLst>
            <pc:docMk/>
            <pc:sldMk cId="2990612429" sldId="381"/>
            <ac:spMk id="5" creationId="{8DE29C1A-131E-80B0-915A-5E4340679F6C}"/>
          </ac:spMkLst>
        </pc:spChg>
        <pc:spChg chg="add mod">
          <ac:chgData name="Wesley Lincoln" userId="9a788ed48689a353" providerId="LiveId" clId="{4ED250C4-7957-46C5-A21A-E584379AF6A2}" dt="2024-07-09T13:08:54.786" v="438"/>
          <ac:spMkLst>
            <pc:docMk/>
            <pc:sldMk cId="2990612429" sldId="381"/>
            <ac:spMk id="6" creationId="{C8610997-9685-3806-4851-00B821F93DE8}"/>
          </ac:spMkLst>
        </pc:spChg>
        <pc:spChg chg="add mod">
          <ac:chgData name="Wesley Lincoln" userId="9a788ed48689a353" providerId="LiveId" clId="{4ED250C4-7957-46C5-A21A-E584379AF6A2}" dt="2024-07-09T13:08:54.786" v="438"/>
          <ac:spMkLst>
            <pc:docMk/>
            <pc:sldMk cId="2990612429" sldId="381"/>
            <ac:spMk id="7" creationId="{F5FB836D-D022-913C-0EFC-73F4BF151FEB}"/>
          </ac:spMkLst>
        </pc:spChg>
        <pc:spChg chg="del mod">
          <ac:chgData name="Wesley Lincoln" userId="9a788ed48689a353" providerId="LiveId" clId="{4ED250C4-7957-46C5-A21A-E584379AF6A2}" dt="2024-07-09T13:08:54.567" v="437" actId="478"/>
          <ac:spMkLst>
            <pc:docMk/>
            <pc:sldMk cId="2990612429" sldId="381"/>
            <ac:spMk id="8" creationId="{2DEB3E49-97C0-CC19-DC47-77C6DA902885}"/>
          </ac:spMkLst>
        </pc:spChg>
        <pc:spChg chg="del mod">
          <ac:chgData name="Wesley Lincoln" userId="9a788ed48689a353" providerId="LiveId" clId="{4ED250C4-7957-46C5-A21A-E584379AF6A2}" dt="2024-07-09T13:08:54.567" v="437" actId="478"/>
          <ac:spMkLst>
            <pc:docMk/>
            <pc:sldMk cId="2990612429" sldId="381"/>
            <ac:spMk id="9" creationId="{52BA1A5D-757B-72B8-5136-B98B24219122}"/>
          </ac:spMkLst>
        </pc:spChg>
        <pc:spChg chg="del mod">
          <ac:chgData name="Wesley Lincoln" userId="9a788ed48689a353" providerId="LiveId" clId="{4ED250C4-7957-46C5-A21A-E584379AF6A2}" dt="2024-07-09T13:08:54.567" v="437" actId="478"/>
          <ac:spMkLst>
            <pc:docMk/>
            <pc:sldMk cId="2990612429" sldId="381"/>
            <ac:spMk id="10" creationId="{E420FA20-E0E8-6E89-0078-90450311429F}"/>
          </ac:spMkLst>
        </pc:spChg>
        <pc:spChg chg="mod">
          <ac:chgData name="Wesley Lincoln" userId="9a788ed48689a353" providerId="LiveId" clId="{4ED250C4-7957-46C5-A21A-E584379AF6A2}" dt="2024-07-09T13:09:02.580" v="439" actId="1076"/>
          <ac:spMkLst>
            <pc:docMk/>
            <pc:sldMk cId="2990612429" sldId="381"/>
            <ac:spMk id="11" creationId="{226C9C58-365B-E9E1-B13B-714734455AEC}"/>
          </ac:spMkLst>
        </pc:spChg>
        <pc:spChg chg="mod">
          <ac:chgData name="Wesley Lincoln" userId="9a788ed48689a353" providerId="LiveId" clId="{4ED250C4-7957-46C5-A21A-E584379AF6A2}" dt="2024-07-09T13:09:02.580" v="439" actId="1076"/>
          <ac:spMkLst>
            <pc:docMk/>
            <pc:sldMk cId="2990612429" sldId="381"/>
            <ac:spMk id="16" creationId="{E9044E0F-EB3B-C74B-184A-D044A143A8A3}"/>
          </ac:spMkLst>
        </pc:spChg>
      </pc:sldChg>
      <pc:sldChg chg="addSp modSp del mod">
        <pc:chgData name="Wesley Lincoln" userId="9a788ed48689a353" providerId="LiveId" clId="{4ED250C4-7957-46C5-A21A-E584379AF6A2}" dt="2024-07-09T13:10:04.802" v="486" actId="47"/>
        <pc:sldMkLst>
          <pc:docMk/>
          <pc:sldMk cId="301085793" sldId="385"/>
        </pc:sldMkLst>
        <pc:spChg chg="add mod">
          <ac:chgData name="Wesley Lincoln" userId="9a788ed48689a353" providerId="LiveId" clId="{4ED250C4-7957-46C5-A21A-E584379AF6A2}" dt="2024-07-09T13:09:45.623" v="485" actId="1076"/>
          <ac:spMkLst>
            <pc:docMk/>
            <pc:sldMk cId="301085793" sldId="385"/>
            <ac:spMk id="6" creationId="{CD116964-065F-69D9-5D80-14C4D78F24FD}"/>
          </ac:spMkLst>
        </pc:spChg>
      </pc:sldChg>
      <pc:sldChg chg="addSp delSp modSp mod modAnim modNotes">
        <pc:chgData name="Wesley Lincoln" userId="9a788ed48689a353" providerId="LiveId" clId="{4ED250C4-7957-46C5-A21A-E584379AF6A2}" dt="2024-07-09T14:39:11.835" v="3021"/>
        <pc:sldMkLst>
          <pc:docMk/>
          <pc:sldMk cId="3782816191" sldId="386"/>
        </pc:sldMkLst>
        <pc:spChg chg="mod topLvl">
          <ac:chgData name="Wesley Lincoln" userId="9a788ed48689a353" providerId="LiveId" clId="{4ED250C4-7957-46C5-A21A-E584379AF6A2}" dt="2024-07-09T13:11:50.465" v="507" actId="1076"/>
          <ac:spMkLst>
            <pc:docMk/>
            <pc:sldMk cId="3782816191" sldId="386"/>
            <ac:spMk id="6" creationId="{7435F144-5E5E-28E8-8B11-13072025AEAD}"/>
          </ac:spMkLst>
        </pc:spChg>
        <pc:spChg chg="mod topLvl">
          <ac:chgData name="Wesley Lincoln" userId="9a788ed48689a353" providerId="LiveId" clId="{4ED250C4-7957-46C5-A21A-E584379AF6A2}" dt="2024-07-09T14:39:11.835" v="3021"/>
          <ac:spMkLst>
            <pc:docMk/>
            <pc:sldMk cId="3782816191" sldId="386"/>
            <ac:spMk id="7" creationId="{78BABB5D-EC30-774A-21E7-77990F402A16}"/>
          </ac:spMkLst>
        </pc:spChg>
        <pc:spChg chg="mod topLvl">
          <ac:chgData name="Wesley Lincoln" userId="9a788ed48689a353" providerId="LiveId" clId="{4ED250C4-7957-46C5-A21A-E584379AF6A2}" dt="2024-07-09T13:11:50.465" v="507" actId="1076"/>
          <ac:spMkLst>
            <pc:docMk/>
            <pc:sldMk cId="3782816191" sldId="386"/>
            <ac:spMk id="10" creationId="{74D48220-2E83-87BE-7F27-063BFA0E1E52}"/>
          </ac:spMkLst>
        </pc:spChg>
        <pc:spChg chg="mod topLvl">
          <ac:chgData name="Wesley Lincoln" userId="9a788ed48689a353" providerId="LiveId" clId="{4ED250C4-7957-46C5-A21A-E584379AF6A2}" dt="2024-07-09T13:11:50.465" v="507" actId="1076"/>
          <ac:spMkLst>
            <pc:docMk/>
            <pc:sldMk cId="3782816191" sldId="386"/>
            <ac:spMk id="11" creationId="{C8545718-402A-A170-FAF4-430A482C29DB}"/>
          </ac:spMkLst>
        </pc:spChg>
        <pc:spChg chg="mod topLvl">
          <ac:chgData name="Wesley Lincoln" userId="9a788ed48689a353" providerId="LiveId" clId="{4ED250C4-7957-46C5-A21A-E584379AF6A2}" dt="2024-07-09T13:11:50.465" v="507" actId="1076"/>
          <ac:spMkLst>
            <pc:docMk/>
            <pc:sldMk cId="3782816191" sldId="386"/>
            <ac:spMk id="12" creationId="{A00B2EE4-CA27-F1BA-A744-D656A2354F30}"/>
          </ac:spMkLst>
        </pc:spChg>
        <pc:spChg chg="mod">
          <ac:chgData name="Wesley Lincoln" userId="9a788ed48689a353" providerId="LiveId" clId="{4ED250C4-7957-46C5-A21A-E584379AF6A2}" dt="2024-07-09T14:39:11.835" v="3021"/>
          <ac:spMkLst>
            <pc:docMk/>
            <pc:sldMk cId="3782816191" sldId="386"/>
            <ac:spMk id="14" creationId="{22FDB8AF-7587-4D56-7F45-C3AABF830DBD}"/>
          </ac:spMkLst>
        </pc:spChg>
        <pc:spChg chg="mod">
          <ac:chgData name="Wesley Lincoln" userId="9a788ed48689a353" providerId="LiveId" clId="{4ED250C4-7957-46C5-A21A-E584379AF6A2}" dt="2024-07-09T13:11:50.465" v="507" actId="1076"/>
          <ac:spMkLst>
            <pc:docMk/>
            <pc:sldMk cId="3782816191" sldId="386"/>
            <ac:spMk id="25" creationId="{98E26F5E-E6AF-F19A-DAF6-A53A53367468}"/>
          </ac:spMkLst>
        </pc:spChg>
        <pc:grpChg chg="add del mod">
          <ac:chgData name="Wesley Lincoln" userId="9a788ed48689a353" providerId="LiveId" clId="{4ED250C4-7957-46C5-A21A-E584379AF6A2}" dt="2024-07-09T13:11:37.647" v="505" actId="165"/>
          <ac:grpSpMkLst>
            <pc:docMk/>
            <pc:sldMk cId="3782816191" sldId="386"/>
            <ac:grpSpMk id="2" creationId="{0A5C6FBD-4B8D-C259-20A8-DF00A8F6D26E}"/>
          </ac:grpSpMkLst>
        </pc:grpChg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851109597" sldId="388"/>
        </pc:sldMkLst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2021514873" sldId="389"/>
        </pc:sldMkLst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1389850405" sldId="390"/>
        </pc:sldMkLst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1903883848" sldId="391"/>
        </pc:sldMkLst>
      </pc:sldChg>
      <pc:sldChg chg="del">
        <pc:chgData name="Wesley Lincoln" userId="9a788ed48689a353" providerId="LiveId" clId="{4ED250C4-7957-46C5-A21A-E584379AF6A2}" dt="2024-07-09T13:39:13.288" v="1624" actId="47"/>
        <pc:sldMkLst>
          <pc:docMk/>
          <pc:sldMk cId="2682328032" sldId="392"/>
        </pc:sldMkLst>
      </pc:sldChg>
      <pc:sldChg chg="del">
        <pc:chgData name="Wesley Lincoln" userId="9a788ed48689a353" providerId="LiveId" clId="{4ED250C4-7957-46C5-A21A-E584379AF6A2}" dt="2024-07-09T13:42:43.278" v="1779" actId="47"/>
        <pc:sldMkLst>
          <pc:docMk/>
          <pc:sldMk cId="2656382285" sldId="393"/>
        </pc:sldMkLst>
      </pc:sldChg>
      <pc:sldChg chg="del">
        <pc:chgData name="Wesley Lincoln" userId="9a788ed48689a353" providerId="LiveId" clId="{4ED250C4-7957-46C5-A21A-E584379AF6A2}" dt="2024-07-09T14:05:47.987" v="2241" actId="47"/>
        <pc:sldMkLst>
          <pc:docMk/>
          <pc:sldMk cId="3337852125" sldId="394"/>
        </pc:sldMkLst>
      </pc:sldChg>
      <pc:sldChg chg="modSp mod modAnim">
        <pc:chgData name="Wesley Lincoln" userId="9a788ed48689a353" providerId="LiveId" clId="{4ED250C4-7957-46C5-A21A-E584379AF6A2}" dt="2024-07-09T15:26:16.788" v="4482" actId="20577"/>
        <pc:sldMkLst>
          <pc:docMk/>
          <pc:sldMk cId="4149663205" sldId="395"/>
        </pc:sldMkLst>
        <pc:spChg chg="mod">
          <ac:chgData name="Wesley Lincoln" userId="9a788ed48689a353" providerId="LiveId" clId="{4ED250C4-7957-46C5-A21A-E584379AF6A2}" dt="2024-07-09T15:23:16.695" v="3979" actId="20577"/>
          <ac:spMkLst>
            <pc:docMk/>
            <pc:sldMk cId="4149663205" sldId="395"/>
            <ac:spMk id="2" creationId="{F596D039-297F-E578-4D83-09DC5227B88E}"/>
          </ac:spMkLst>
        </pc:spChg>
        <pc:spChg chg="mod">
          <ac:chgData name="Wesley Lincoln" userId="9a788ed48689a353" providerId="LiveId" clId="{4ED250C4-7957-46C5-A21A-E584379AF6A2}" dt="2024-07-09T15:26:16.788" v="4482" actId="20577"/>
          <ac:spMkLst>
            <pc:docMk/>
            <pc:sldMk cId="4149663205" sldId="395"/>
            <ac:spMk id="3" creationId="{8BD5ECF0-3273-53C4-9C77-BA9C669033E2}"/>
          </ac:spMkLst>
        </pc:spChg>
      </pc:sldChg>
      <pc:sldChg chg="del">
        <pc:chgData name="Wesley Lincoln" userId="9a788ed48689a353" providerId="LiveId" clId="{4ED250C4-7957-46C5-A21A-E584379AF6A2}" dt="2024-07-09T15:23:13.688" v="3969" actId="47"/>
        <pc:sldMkLst>
          <pc:docMk/>
          <pc:sldMk cId="337773977" sldId="396"/>
        </pc:sldMkLst>
      </pc:sldChg>
      <pc:sldChg chg="modSp del">
        <pc:chgData name="Wesley Lincoln" userId="9a788ed48689a353" providerId="LiveId" clId="{4ED250C4-7957-46C5-A21A-E584379AF6A2}" dt="2024-07-09T15:26:24.700" v="4483" actId="47"/>
        <pc:sldMkLst>
          <pc:docMk/>
          <pc:sldMk cId="1010258100" sldId="397"/>
        </pc:sldMkLst>
        <pc:spChg chg="mod">
          <ac:chgData name="Wesley Lincoln" userId="9a788ed48689a353" providerId="LiveId" clId="{4ED250C4-7957-46C5-A21A-E584379AF6A2}" dt="2024-07-09T14:39:06.717" v="3020"/>
          <ac:spMkLst>
            <pc:docMk/>
            <pc:sldMk cId="1010258100" sldId="397"/>
            <ac:spMk id="3" creationId="{CF0FEA8D-A807-5075-37D0-00A22F6523B4}"/>
          </ac:spMkLst>
        </pc:spChg>
      </pc:sldChg>
      <pc:sldChg chg="modSp mod modNotes">
        <pc:chgData name="Wesley Lincoln" userId="9a788ed48689a353" providerId="LiveId" clId="{4ED250C4-7957-46C5-A21A-E584379AF6A2}" dt="2024-07-09T15:27:09.212" v="4542" actId="242"/>
        <pc:sldMkLst>
          <pc:docMk/>
          <pc:sldMk cId="4238984342" sldId="398"/>
        </pc:sldMkLst>
        <pc:spChg chg="mod">
          <ac:chgData name="Wesley Lincoln" userId="9a788ed48689a353" providerId="LiveId" clId="{4ED250C4-7957-46C5-A21A-E584379AF6A2}" dt="2024-07-09T15:27:09.212" v="4542" actId="242"/>
          <ac:spMkLst>
            <pc:docMk/>
            <pc:sldMk cId="4238984342" sldId="398"/>
            <ac:spMk id="2" creationId="{C12A97B1-AB2F-41DC-C3C0-86F8C414D528}"/>
          </ac:spMkLst>
        </pc:spChg>
      </pc:sldChg>
      <pc:sldChg chg="del mod modShow">
        <pc:chgData name="Wesley Lincoln" userId="9a788ed48689a353" providerId="LiveId" clId="{4ED250C4-7957-46C5-A21A-E584379AF6A2}" dt="2024-07-09T13:07:29.780" v="376" actId="47"/>
        <pc:sldMkLst>
          <pc:docMk/>
          <pc:sldMk cId="862644283" sldId="402"/>
        </pc:sldMkLst>
      </pc:sldChg>
      <pc:sldChg chg="del mod modShow">
        <pc:chgData name="Wesley Lincoln" userId="9a788ed48689a353" providerId="LiveId" clId="{4ED250C4-7957-46C5-A21A-E584379AF6A2}" dt="2024-07-09T13:07:29.780" v="376" actId="47"/>
        <pc:sldMkLst>
          <pc:docMk/>
          <pc:sldMk cId="3612778569" sldId="403"/>
        </pc:sldMkLst>
      </pc:sldChg>
      <pc:sldChg chg="del mod modShow">
        <pc:chgData name="Wesley Lincoln" userId="9a788ed48689a353" providerId="LiveId" clId="{4ED250C4-7957-46C5-A21A-E584379AF6A2}" dt="2024-07-09T13:07:29.780" v="376" actId="47"/>
        <pc:sldMkLst>
          <pc:docMk/>
          <pc:sldMk cId="4147095285" sldId="404"/>
        </pc:sldMkLst>
      </pc:sldChg>
      <pc:sldChg chg="del mod modShow">
        <pc:chgData name="Wesley Lincoln" userId="9a788ed48689a353" providerId="LiveId" clId="{4ED250C4-7957-46C5-A21A-E584379AF6A2}" dt="2024-07-09T13:07:29.780" v="376" actId="47"/>
        <pc:sldMkLst>
          <pc:docMk/>
          <pc:sldMk cId="2490079109" sldId="405"/>
        </pc:sldMkLst>
      </pc:sldChg>
      <pc:sldChg chg="addSp delSp modSp add mod delAnim modAnim modNotes">
        <pc:chgData name="Wesley Lincoln" userId="9a788ed48689a353" providerId="LiveId" clId="{4ED250C4-7957-46C5-A21A-E584379AF6A2}" dt="2024-07-09T15:36:09.747" v="4899" actId="20577"/>
        <pc:sldMkLst>
          <pc:docMk/>
          <pc:sldMk cId="2587444553" sldId="406"/>
        </pc:sldMkLst>
        <pc:spChg chg="del">
          <ac:chgData name="Wesley Lincoln" userId="9a788ed48689a353" providerId="LiveId" clId="{4ED250C4-7957-46C5-A21A-E584379AF6A2}" dt="2024-07-09T13:04:01.828" v="182" actId="478"/>
          <ac:spMkLst>
            <pc:docMk/>
            <pc:sldMk cId="2587444553" sldId="406"/>
            <ac:spMk id="2" creationId="{DF56971F-745D-C19D-BB4A-FA25EC80687E}"/>
          </ac:spMkLst>
        </pc:spChg>
        <pc:spChg chg="mod">
          <ac:chgData name="Wesley Lincoln" userId="9a788ed48689a353" providerId="LiveId" clId="{4ED250C4-7957-46C5-A21A-E584379AF6A2}" dt="2024-07-09T13:08:46.674" v="436" actId="1076"/>
          <ac:spMkLst>
            <pc:docMk/>
            <pc:sldMk cId="2587444553" sldId="406"/>
            <ac:spMk id="3" creationId="{A738E80E-DDFC-4B66-EDD4-41C6F85029B2}"/>
          </ac:spMkLst>
        </pc:spChg>
        <pc:spChg chg="mod">
          <ac:chgData name="Wesley Lincoln" userId="9a788ed48689a353" providerId="LiveId" clId="{4ED250C4-7957-46C5-A21A-E584379AF6A2}" dt="2024-07-09T13:05:46.420" v="218" actId="1076"/>
          <ac:spMkLst>
            <pc:docMk/>
            <pc:sldMk cId="2587444553" sldId="406"/>
            <ac:spMk id="4" creationId="{A2CC28C1-9A5F-9359-41E8-4E595C6BED95}"/>
          </ac:spMkLst>
        </pc:spChg>
        <pc:spChg chg="add del mod">
          <ac:chgData name="Wesley Lincoln" userId="9a788ed48689a353" providerId="LiveId" clId="{4ED250C4-7957-46C5-A21A-E584379AF6A2}" dt="2024-07-09T13:05:53.066" v="219" actId="478"/>
          <ac:spMkLst>
            <pc:docMk/>
            <pc:sldMk cId="2587444553" sldId="406"/>
            <ac:spMk id="5" creationId="{512143EB-566B-DB53-D432-31BF115FEB66}"/>
          </ac:spMkLst>
        </pc:spChg>
        <pc:spChg chg="add del mod">
          <ac:chgData name="Wesley Lincoln" userId="9a788ed48689a353" providerId="LiveId" clId="{4ED250C4-7957-46C5-A21A-E584379AF6A2}" dt="2024-07-09T13:06:59.935" v="358" actId="478"/>
          <ac:spMkLst>
            <pc:docMk/>
            <pc:sldMk cId="2587444553" sldId="406"/>
            <ac:spMk id="6" creationId="{D47F3466-03B4-DC7E-A734-AFA9F762D5F3}"/>
          </ac:spMkLst>
        </pc:spChg>
        <pc:spChg chg="add del mod">
          <ac:chgData name="Wesley Lincoln" userId="9a788ed48689a353" providerId="LiveId" clId="{4ED250C4-7957-46C5-A21A-E584379AF6A2}" dt="2024-07-09T13:06:59.935" v="358" actId="478"/>
          <ac:spMkLst>
            <pc:docMk/>
            <pc:sldMk cId="2587444553" sldId="406"/>
            <ac:spMk id="7" creationId="{13C49651-3895-A11F-F3BF-967D638A58EA}"/>
          </ac:spMkLst>
        </pc:spChg>
        <pc:spChg chg="mod">
          <ac:chgData name="Wesley Lincoln" userId="9a788ed48689a353" providerId="LiveId" clId="{4ED250C4-7957-46C5-A21A-E584379AF6A2}" dt="2024-07-09T13:08:46.674" v="436" actId="1076"/>
          <ac:spMkLst>
            <pc:docMk/>
            <pc:sldMk cId="2587444553" sldId="406"/>
            <ac:spMk id="8" creationId="{2DEB3E49-97C0-CC19-DC47-77C6DA902885}"/>
          </ac:spMkLst>
        </pc:spChg>
        <pc:spChg chg="mod">
          <ac:chgData name="Wesley Lincoln" userId="9a788ed48689a353" providerId="LiveId" clId="{4ED250C4-7957-46C5-A21A-E584379AF6A2}" dt="2024-07-09T13:08:46.674" v="436" actId="1076"/>
          <ac:spMkLst>
            <pc:docMk/>
            <pc:sldMk cId="2587444553" sldId="406"/>
            <ac:spMk id="9" creationId="{52BA1A5D-757B-72B8-5136-B98B24219122}"/>
          </ac:spMkLst>
        </pc:spChg>
        <pc:spChg chg="mod">
          <ac:chgData name="Wesley Lincoln" userId="9a788ed48689a353" providerId="LiveId" clId="{4ED250C4-7957-46C5-A21A-E584379AF6A2}" dt="2024-07-09T13:08:46.674" v="436" actId="1076"/>
          <ac:spMkLst>
            <pc:docMk/>
            <pc:sldMk cId="2587444553" sldId="406"/>
            <ac:spMk id="10" creationId="{E420FA20-E0E8-6E89-0078-90450311429F}"/>
          </ac:spMkLst>
        </pc:spChg>
        <pc:spChg chg="del">
          <ac:chgData name="Wesley Lincoln" userId="9a788ed48689a353" providerId="LiveId" clId="{4ED250C4-7957-46C5-A21A-E584379AF6A2}" dt="2024-07-09T13:04:01.828" v="182" actId="478"/>
          <ac:spMkLst>
            <pc:docMk/>
            <pc:sldMk cId="2587444553" sldId="406"/>
            <ac:spMk id="11" creationId="{226C9C58-365B-E9E1-B13B-714734455AEC}"/>
          </ac:spMkLst>
        </pc:spChg>
        <pc:spChg chg="add del mod">
          <ac:chgData name="Wesley Lincoln" userId="9a788ed48689a353" providerId="LiveId" clId="{4ED250C4-7957-46C5-A21A-E584379AF6A2}" dt="2024-07-09T13:06:59.935" v="358" actId="478"/>
          <ac:spMkLst>
            <pc:docMk/>
            <pc:sldMk cId="2587444553" sldId="406"/>
            <ac:spMk id="12" creationId="{F0ECA658-CFC3-315F-B16D-570A9EEAB424}"/>
          </ac:spMkLst>
        </pc:spChg>
        <pc:spChg chg="add del mod">
          <ac:chgData name="Wesley Lincoln" userId="9a788ed48689a353" providerId="LiveId" clId="{4ED250C4-7957-46C5-A21A-E584379AF6A2}" dt="2024-07-09T13:06:59.935" v="358" actId="478"/>
          <ac:spMkLst>
            <pc:docMk/>
            <pc:sldMk cId="2587444553" sldId="406"/>
            <ac:spMk id="13" creationId="{678AEF95-70E6-6754-019A-8CE4F5F9324D}"/>
          </ac:spMkLst>
        </pc:spChg>
        <pc:spChg chg="add del mod">
          <ac:chgData name="Wesley Lincoln" userId="9a788ed48689a353" providerId="LiveId" clId="{4ED250C4-7957-46C5-A21A-E584379AF6A2}" dt="2024-07-09T13:06:59.935" v="358" actId="478"/>
          <ac:spMkLst>
            <pc:docMk/>
            <pc:sldMk cId="2587444553" sldId="406"/>
            <ac:spMk id="14" creationId="{53022BE8-C932-7987-9CAB-5DF0F4EDFA73}"/>
          </ac:spMkLst>
        </pc:spChg>
        <pc:spChg chg="add mod">
          <ac:chgData name="Wesley Lincoln" userId="9a788ed48689a353" providerId="LiveId" clId="{4ED250C4-7957-46C5-A21A-E584379AF6A2}" dt="2024-07-09T15:36:09.747" v="4899" actId="20577"/>
          <ac:spMkLst>
            <pc:docMk/>
            <pc:sldMk cId="2587444553" sldId="406"/>
            <ac:spMk id="15" creationId="{1C75DC5E-6809-3038-2672-B70F1FF8E3CA}"/>
          </ac:spMkLst>
        </pc:spChg>
        <pc:spChg chg="del">
          <ac:chgData name="Wesley Lincoln" userId="9a788ed48689a353" providerId="LiveId" clId="{4ED250C4-7957-46C5-A21A-E584379AF6A2}" dt="2024-07-09T13:04:01.828" v="182" actId="478"/>
          <ac:spMkLst>
            <pc:docMk/>
            <pc:sldMk cId="2587444553" sldId="406"/>
            <ac:spMk id="16" creationId="{E9044E0F-EB3B-C74B-184A-D044A143A8A3}"/>
          </ac:spMkLst>
        </pc:spChg>
        <pc:spChg chg="add mod">
          <ac:chgData name="Wesley Lincoln" userId="9a788ed48689a353" providerId="LiveId" clId="{4ED250C4-7957-46C5-A21A-E584379AF6A2}" dt="2024-07-09T13:07:54.863" v="378" actId="571"/>
          <ac:spMkLst>
            <pc:docMk/>
            <pc:sldMk cId="2587444553" sldId="406"/>
            <ac:spMk id="17" creationId="{2670D945-2876-61B4-915C-6E2615B083E9}"/>
          </ac:spMkLst>
        </pc:spChg>
        <pc:spChg chg="add mod">
          <ac:chgData name="Wesley Lincoln" userId="9a788ed48689a353" providerId="LiveId" clId="{4ED250C4-7957-46C5-A21A-E584379AF6A2}" dt="2024-07-09T13:08:46.674" v="436" actId="1076"/>
          <ac:spMkLst>
            <pc:docMk/>
            <pc:sldMk cId="2587444553" sldId="406"/>
            <ac:spMk id="18" creationId="{7AEE48F7-2CFF-21AC-E90A-20EE5AFC2513}"/>
          </ac:spMkLst>
        </pc:spChg>
      </pc:sldChg>
      <pc:sldChg chg="addSp modSp add mod modNotes">
        <pc:chgData name="Wesley Lincoln" userId="9a788ed48689a353" providerId="LiveId" clId="{4ED250C4-7957-46C5-A21A-E584379AF6A2}" dt="2024-07-09T14:39:06.717" v="3020"/>
        <pc:sldMkLst>
          <pc:docMk/>
          <pc:sldMk cId="2182871488" sldId="407"/>
        </pc:sldMkLst>
        <pc:spChg chg="mod">
          <ac:chgData name="Wesley Lincoln" userId="9a788ed48689a353" providerId="LiveId" clId="{4ED250C4-7957-46C5-A21A-E584379AF6A2}" dt="2024-07-09T13:16:25.014" v="648" actId="1076"/>
          <ac:spMkLst>
            <pc:docMk/>
            <pc:sldMk cId="2182871488" sldId="407"/>
            <ac:spMk id="2" creationId="{C12A97B1-AB2F-41DC-C3C0-86F8C414D528}"/>
          </ac:spMkLst>
        </pc:spChg>
        <pc:spChg chg="add mod">
          <ac:chgData name="Wesley Lincoln" userId="9a788ed48689a353" providerId="LiveId" clId="{4ED250C4-7957-46C5-A21A-E584379AF6A2}" dt="2024-07-09T13:16:25.014" v="648" actId="1076"/>
          <ac:spMkLst>
            <pc:docMk/>
            <pc:sldMk cId="2182871488" sldId="407"/>
            <ac:spMk id="6" creationId="{53E18124-1C45-1153-D755-D1878327A87F}"/>
          </ac:spMkLst>
        </pc:spChg>
        <pc:cxnChg chg="add mod">
          <ac:chgData name="Wesley Lincoln" userId="9a788ed48689a353" providerId="LiveId" clId="{4ED250C4-7957-46C5-A21A-E584379AF6A2}" dt="2024-07-09T13:16:25.014" v="648" actId="1076"/>
          <ac:cxnSpMkLst>
            <pc:docMk/>
            <pc:sldMk cId="2182871488" sldId="407"/>
            <ac:cxnSpMk id="3" creationId="{6C05CD49-18E2-9B13-0BBE-591294AE52EB}"/>
          </ac:cxnSpMkLst>
        </pc:cxnChg>
      </pc:sldChg>
      <pc:sldChg chg="modSp new del mod">
        <pc:chgData name="Wesley Lincoln" userId="9a788ed48689a353" providerId="LiveId" clId="{4ED250C4-7957-46C5-A21A-E584379AF6A2}" dt="2024-07-09T13:24:46.832" v="1189" actId="47"/>
        <pc:sldMkLst>
          <pc:docMk/>
          <pc:sldMk cId="1493732556" sldId="408"/>
        </pc:sldMkLst>
        <pc:spChg chg="mod">
          <ac:chgData name="Wesley Lincoln" userId="9a788ed48689a353" providerId="LiveId" clId="{4ED250C4-7957-46C5-A21A-E584379AF6A2}" dt="2024-07-09T13:22:07.079" v="785" actId="207"/>
          <ac:spMkLst>
            <pc:docMk/>
            <pc:sldMk cId="1493732556" sldId="408"/>
            <ac:spMk id="2" creationId="{2BA27305-E80D-B746-F352-D0A3FB52AFB2}"/>
          </ac:spMkLst>
        </pc:spChg>
        <pc:spChg chg="mod">
          <ac:chgData name="Wesley Lincoln" userId="9a788ed48689a353" providerId="LiveId" clId="{4ED250C4-7957-46C5-A21A-E584379AF6A2}" dt="2024-07-09T13:23:55.359" v="1157" actId="20577"/>
          <ac:spMkLst>
            <pc:docMk/>
            <pc:sldMk cId="1493732556" sldId="408"/>
            <ac:spMk id="3" creationId="{8BD8FD90-1503-3945-3188-386DA4E70530}"/>
          </ac:spMkLst>
        </pc:spChg>
      </pc:sldChg>
      <pc:sldChg chg="addSp delSp modSp add mod">
        <pc:chgData name="Wesley Lincoln" userId="9a788ed48689a353" providerId="LiveId" clId="{4ED250C4-7957-46C5-A21A-E584379AF6A2}" dt="2024-07-09T13:37:04.455" v="1459" actId="1076"/>
        <pc:sldMkLst>
          <pc:docMk/>
          <pc:sldMk cId="3726728296" sldId="408"/>
        </pc:sldMkLst>
        <pc:spChg chg="add mod">
          <ac:chgData name="Wesley Lincoln" userId="9a788ed48689a353" providerId="LiveId" clId="{4ED250C4-7957-46C5-A21A-E584379AF6A2}" dt="2024-07-09T13:37:04.455" v="1459" actId="1076"/>
          <ac:spMkLst>
            <pc:docMk/>
            <pc:sldMk cId="3726728296" sldId="408"/>
            <ac:spMk id="2" creationId="{F0FAB3C4-473F-305C-8854-14FB4B69B3E7}"/>
          </ac:spMkLst>
        </pc:spChg>
        <pc:spChg chg="mod">
          <ac:chgData name="Wesley Lincoln" userId="9a788ed48689a353" providerId="LiveId" clId="{4ED250C4-7957-46C5-A21A-E584379AF6A2}" dt="2024-07-09T13:32:16.342" v="1297" actId="1076"/>
          <ac:spMkLst>
            <pc:docMk/>
            <pc:sldMk cId="3726728296" sldId="408"/>
            <ac:spMk id="4" creationId="{BE373C6E-B1C9-1894-0435-E3F5A85FFA2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" creationId="{12A4DE73-DFA9-8494-5121-3E52BA9BDC8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" creationId="{000A385E-FC7A-B960-8695-615C4F630E2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" creationId="{9E1F9AA9-76EE-5C7A-DB9A-8EE50C3111C5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" creationId="{A096D59C-774B-4A0E-0A94-927671A7F3B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4" creationId="{ABBBCA30-69D1-113D-7CAD-03F61EBCB8C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5" creationId="{23660975-B66C-A9A1-6A85-3F2FB4DBE3C2}"/>
          </ac:spMkLst>
        </pc:spChg>
        <pc:spChg chg="mod or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3" creationId="{DFDDE664-F5BE-BD49-C69D-CCEAA331BC2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4" creationId="{B5798AC1-93D8-CD1E-2DC6-B574E4B6996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5" creationId="{369AD478-1D5D-86A4-6181-1BCF9B963F7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6" creationId="{984290CB-6C43-A44C-93FD-C28AC5D50A0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7" creationId="{121CD78C-132B-3718-AB37-34B411CD214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8" creationId="{56EE99F2-4FD4-625F-1142-DAAB073369D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0" creationId="{7FFA8CA9-484F-C8C9-009E-A4F99743D5B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1" creationId="{9C4D8B20-209B-5631-7A28-BC5AF561545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2" creationId="{2A371F39-33FB-3556-41FE-D66056DBE9E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3" creationId="{5D22D5C0-CD06-37E8-797F-FC2A09726E4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4" creationId="{394715D1-C996-37F2-1631-4AFE16C98EE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5" creationId="{9F80AF76-5806-AB39-20AA-6FA721CF458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6" creationId="{6F77CE2D-74B2-A7E8-EC54-5A01FB2BC32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7" creationId="{D0B8143B-72CF-2724-30BB-3CB46AB8743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8" creationId="{AC49075B-FB52-E451-8644-D423FF142A0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39" creationId="{B407F7A0-DF89-EB86-F518-F1A05CA3B5A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0" creationId="{F72EDDEB-6048-C76F-78C4-A8214600C93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1" creationId="{20776CA4-343C-8D7E-E3E9-961177882D9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2" creationId="{23BB197D-B31E-6666-CDC2-B6E60B04127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3" creationId="{C1347424-3C73-A9F5-CA3D-47561BD260A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4" creationId="{3C207A75-F2D3-233D-61E2-AF3B720372A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5" creationId="{9AA76CE8-9D87-B9C7-1E79-45BE476A682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6" creationId="{16CB7AA3-8A70-F404-924F-41A8F572E15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7" creationId="{001DAD65-1FF6-D20C-5EEE-8EBBFC18E3A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8" creationId="{E5BA3710-D8E4-1F08-9EB8-5A425DFD1F5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49" creationId="{186D133C-C356-9CD4-43E1-E14449C79CB9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0" creationId="{74CDEA92-1777-C8FF-14D8-678B9E26C66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1" creationId="{1834C423-E0E4-8D27-0E20-DCF8FE89120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2" creationId="{5E8985F0-C262-C961-8535-289A3BEBD85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3" creationId="{19FA45A7-986C-710C-3E36-AC3D652F71A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4" creationId="{7A3BB6D3-967F-DC7F-E961-11E194967C6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5" creationId="{F85C0C52-9BEF-2617-10EF-143A8229152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6" creationId="{8A17D3B6-B0D8-E66B-7810-971714D295D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7" creationId="{F71E2C40-C98A-B834-A69D-0BE8341ADDD0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8" creationId="{1158F7EF-9ED4-1CC2-A01F-32B963D0D19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59" creationId="{F34A79D0-5D77-8C9F-7255-78068AE3E2F5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0" creationId="{421EACF5-24E6-376E-0E9E-047056011A6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1" creationId="{683512B6-3B90-3A80-EF31-D8760C1A484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2" creationId="{2F1955E1-866A-D1EE-F511-C2A853B44FA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3" creationId="{ECBB740F-66F4-5F54-6553-18AB341DA93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4" creationId="{A78207B2-A2E0-0F1D-4117-DADBBDBAAF2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5" creationId="{2BA8D739-BE12-C056-3BFA-44D1F2BB10E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6" creationId="{4C360E2D-AFE4-4AB7-B8DE-A8043C3BB10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7" creationId="{05D67A9D-210B-3E4D-9D26-7393EE83E9F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8" creationId="{F87C7F74-6C18-27F5-9282-D06E19812AF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69" creationId="{A3161EED-0324-344B-9A1C-203111CE53B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0" creationId="{4AADAAC0-71AB-E7D6-72E1-29A2B0A2492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1" creationId="{127BE43B-87E6-F3CB-49DD-9435923FEBC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2" creationId="{50795834-765A-09F3-BBFA-0015D42A547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3" creationId="{0A079950-16CA-D038-F2C1-7B6F39F351D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4" creationId="{FF5A3A39-330B-9B3A-8E8E-1D4CA6D3B4C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5" creationId="{76F71710-B149-852C-1409-5501227B7B4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6" creationId="{5B64748D-3CB6-83B5-D59D-7984108A78A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7" creationId="{60D4DFF7-2CE1-2FF9-8DB4-67208CC895F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8" creationId="{583EBECC-54B0-7972-551A-CD9BA654944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79" creationId="{F72373B3-C1DC-A4E7-26CB-28BCC6E95DD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0" creationId="{483CC55A-93F9-A942-5181-A01D7427DEE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1" creationId="{26FF3C6A-C345-D671-CEED-17C268C4122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2" creationId="{9BCF8E8F-C9AE-FF34-A745-9A4AD551C05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3" creationId="{A7A154D6-2301-0CDC-C3BD-8697DE3E44A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4" creationId="{D283AB83-245D-A9C7-0360-844947C3342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5" creationId="{ED3077C7-A147-FFE4-83A4-F31ADAAF918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6" creationId="{FD413637-09CD-2ABA-116F-3723F673AAD0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7" creationId="{1D0D63A5-64B0-1315-5BAD-E9715A2989B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8" creationId="{04919376-0ECE-A816-47F2-04ADC553793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89" creationId="{F5AA79C3-032B-F6A8-07B5-1E3F2FA9B0E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0" creationId="{A3CB8B09-575C-5A1D-5612-E4F42F7B9E5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1" creationId="{99E4A2B7-6519-BEA9-2BCD-704B18DB292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2" creationId="{182AD0BE-6F2E-EFF8-18C1-FC300948CCD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3" creationId="{349D3E70-F571-D89B-8389-3EA6E65380A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4" creationId="{DA138BA4-7660-F44B-0703-EA148AEDB90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5" creationId="{E570BE43-1164-788A-4C28-04BA1AFB963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6" creationId="{650395CF-ACB3-854D-5A95-39C26709191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7" creationId="{6AEDBE16-661E-AF00-3028-AC61B4145E2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8" creationId="{7AC5A8D1-C456-D5DB-04C9-B52A5EF634A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99" creationId="{D8E8E1D7-8954-62DD-08CF-4EF654488DD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0" creationId="{25AFF2AC-6153-0D03-94F8-19EF172E818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1" creationId="{2F2C7CC2-6A4F-B500-D5B9-6006F9B733A9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2" creationId="{2349D102-BE30-5388-1C97-3DB332CE1E5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3" creationId="{3D9F6C61-19F8-4F8C-382A-3E8FCF701F0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4" creationId="{0F146C68-A4E2-58ED-AF1C-C35475447B59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5" creationId="{0B2081ED-4044-D4E3-9693-1DACD9667A6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6" creationId="{1214C137-A351-7520-D80C-7F32C5ADC53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7" creationId="{327A5901-8AFF-6349-4720-C1699C87F81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8" creationId="{36665EAF-B77E-96F8-BA26-BE382324987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09" creationId="{110C74BE-A8CA-F3F1-7070-BAB936C5695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0" creationId="{E85E0706-5257-CDC5-4841-20A22F0BAC35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1" creationId="{1648AA80-5239-4DBB-B18B-57ED2561AF9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2" creationId="{827266A7-0FBA-B81D-04B3-81523959065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3" creationId="{BDE3C03E-94A3-906C-87A2-DF9F9EF0B8D3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4" creationId="{33FBDE4F-7933-BD9F-B162-6A0E73ED33D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5" creationId="{BC0332C1-FC96-F3F2-9E02-12FFB2935BE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6" creationId="{2EE412D8-1113-C052-FA2D-A8C7F1C74738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7" creationId="{F4647E3A-B0B4-6E48-282A-2E0394D84340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8" creationId="{987548C7-4FB8-277D-D977-79617E430AE4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19" creationId="{B99678EB-B386-2A84-B565-4172D96BA14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0" creationId="{4581D36C-1FE9-F2E5-8432-1249B481E93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1" creationId="{2B1E0C3E-7B99-6BD8-6079-40C35A9F5B3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2" creationId="{0D7414DB-8B31-8616-1DF6-52FDDEE9CB8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3" creationId="{D7ED8DDD-28DD-2C97-28FC-90593F0E892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4" creationId="{DB888846-BC24-62B4-0756-353F2F61DCD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5" creationId="{6C6E9611-D863-1C12-E8A9-57815B29A73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6" creationId="{86C2730E-336C-472E-A34E-094C1A7637D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7" creationId="{C93E9F26-A0E7-EAE3-F196-79D7EA5AC56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8" creationId="{1D293139-775A-A131-5029-D6F32AE361EA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29" creationId="{27B4D82D-DB4D-93B4-B7B7-20F0D7BA92B2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0" creationId="{725ACF49-718E-9F97-748D-8441177B6CDB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1" creationId="{B6F614CB-E9E2-E46B-DFE6-AF193DDE52DE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2" creationId="{FF3DDE7D-93E8-C590-E561-AF191AA8B8C0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3" creationId="{B87D6548-5E5A-E023-4507-017AD9B3013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4" creationId="{7CC85F0B-C857-6820-D548-B83B25EF494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5" creationId="{602E6F21-0E77-2CEC-F731-7666CC3A524D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6" creationId="{E83C8FD6-445D-2CB5-31B0-5CD699942AB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7" creationId="{DFA11535-3EA1-EB5C-7CD5-794C6F40ECE7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38" creationId="{03F989A0-39ED-2BD8-61F6-D0BA403B320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43" creationId="{ABC29553-8CAD-428C-BF0D-5B63CD27295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64" creationId="{C4B64215-38C3-8C78-2926-8C6BBFA2770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65" creationId="{00AE40E5-D570-8BDC-C03D-C13BAA4F4CC6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66" creationId="{B0EFCE41-4CA3-BE49-A2C4-88D462404D21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67" creationId="{288891BD-7C91-62EE-F7A0-82D82954B7E9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168" creationId="{290CC2BC-9673-96B2-F0F6-B8A096C4853F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10" creationId="{3307E115-905D-5DB4-5C19-D6D48CF08F28}"/>
          </ac:spMkLst>
        </pc:spChg>
        <pc:spChg chg="del">
          <ac:chgData name="Wesley Lincoln" userId="9a788ed48689a353" providerId="LiveId" clId="{4ED250C4-7957-46C5-A21A-E584379AF6A2}" dt="2024-07-09T13:33:11.972" v="1323" actId="478"/>
          <ac:spMkLst>
            <pc:docMk/>
            <pc:sldMk cId="3726728296" sldId="408"/>
            <ac:spMk id="211" creationId="{980F2B30-E300-3AFE-A2FF-3000118FD18C}"/>
          </ac:spMkLst>
        </pc:spChg>
        <pc:spChg chg="mod">
          <ac:chgData name="Wesley Lincoln" userId="9a788ed48689a353" providerId="LiveId" clId="{4ED250C4-7957-46C5-A21A-E584379AF6A2}" dt="2024-07-09T13:36:54.930" v="1456" actId="1076"/>
          <ac:spMkLst>
            <pc:docMk/>
            <pc:sldMk cId="3726728296" sldId="408"/>
            <ac:spMk id="213" creationId="{F0774573-5321-DC64-66CB-581129090BAC}"/>
          </ac:spMkLst>
        </pc:spChg>
        <pc:grpChg chg="mod">
          <ac:chgData name="Wesley Lincoln" userId="9a788ed48689a353" providerId="LiveId" clId="{4ED250C4-7957-46C5-A21A-E584379AF6A2}" dt="2024-07-09T13:36:54.930" v="1456" actId="1076"/>
          <ac:grpSpMkLst>
            <pc:docMk/>
            <pc:sldMk cId="3726728296" sldId="408"/>
            <ac:grpSpMk id="144" creationId="{F5500EC9-A7B7-5024-0E49-1AFE4CF6EEFC}"/>
          </ac:grpSpMkLst>
        </pc:grpChg>
        <pc:grpChg chg="mod">
          <ac:chgData name="Wesley Lincoln" userId="9a788ed48689a353" providerId="LiveId" clId="{4ED250C4-7957-46C5-A21A-E584379AF6A2}" dt="2024-07-09T13:36:54.930" v="1456" actId="1076"/>
          <ac:grpSpMkLst>
            <pc:docMk/>
            <pc:sldMk cId="3726728296" sldId="408"/>
            <ac:grpSpMk id="149" creationId="{4952CAAE-8A6A-F541-43E7-41E265D2E066}"/>
          </ac:grpSpMkLst>
        </pc:grpChg>
        <pc:grpChg chg="mod">
          <ac:chgData name="Wesley Lincoln" userId="9a788ed48689a353" providerId="LiveId" clId="{4ED250C4-7957-46C5-A21A-E584379AF6A2}" dt="2024-07-09T13:36:54.930" v="1456" actId="1076"/>
          <ac:grpSpMkLst>
            <pc:docMk/>
            <pc:sldMk cId="3726728296" sldId="408"/>
            <ac:grpSpMk id="154" creationId="{2D435FC1-09DE-67DB-8C51-E6FD41F5A3B5}"/>
          </ac:grpSpMkLst>
        </pc:grpChg>
        <pc:grpChg chg="mod">
          <ac:chgData name="Wesley Lincoln" userId="9a788ed48689a353" providerId="LiveId" clId="{4ED250C4-7957-46C5-A21A-E584379AF6A2}" dt="2024-07-09T13:36:54.930" v="1456" actId="1076"/>
          <ac:grpSpMkLst>
            <pc:docMk/>
            <pc:sldMk cId="3726728296" sldId="408"/>
            <ac:grpSpMk id="159" creationId="{8B36CF18-7B21-9EA0-B037-8F2541A88F76}"/>
          </ac:grpSpMkLst>
        </pc:grpChg>
      </pc:sldChg>
      <pc:sldChg chg="addSp delSp modSp new mod modClrScheme chgLayout">
        <pc:chgData name="Wesley Lincoln" userId="9a788ed48689a353" providerId="LiveId" clId="{4ED250C4-7957-46C5-A21A-E584379AF6A2}" dt="2024-07-09T13:39:01.417" v="1623" actId="12788"/>
        <pc:sldMkLst>
          <pc:docMk/>
          <pc:sldMk cId="334463889" sldId="409"/>
        </pc:sldMkLst>
        <pc:spChg chg="del mod ord">
          <ac:chgData name="Wesley Lincoln" userId="9a788ed48689a353" providerId="LiveId" clId="{4ED250C4-7957-46C5-A21A-E584379AF6A2}" dt="2024-07-09T13:35:52.213" v="1405" actId="700"/>
          <ac:spMkLst>
            <pc:docMk/>
            <pc:sldMk cId="334463889" sldId="409"/>
            <ac:spMk id="2" creationId="{9A5390F0-7D30-CF75-5339-9196714DA684}"/>
          </ac:spMkLst>
        </pc:spChg>
        <pc:spChg chg="del mod ord">
          <ac:chgData name="Wesley Lincoln" userId="9a788ed48689a353" providerId="LiveId" clId="{4ED250C4-7957-46C5-A21A-E584379AF6A2}" dt="2024-07-09T13:35:52.213" v="1405" actId="700"/>
          <ac:spMkLst>
            <pc:docMk/>
            <pc:sldMk cId="334463889" sldId="409"/>
            <ac:spMk id="3" creationId="{EC6D4BDB-6A0E-05E9-7F95-9B2273A5BA7D}"/>
          </ac:spMkLst>
        </pc:spChg>
        <pc:spChg chg="mod ord">
          <ac:chgData name="Wesley Lincoln" userId="9a788ed48689a353" providerId="LiveId" clId="{4ED250C4-7957-46C5-A21A-E584379AF6A2}" dt="2024-07-09T13:35:52.213" v="1405" actId="700"/>
          <ac:spMkLst>
            <pc:docMk/>
            <pc:sldMk cId="334463889" sldId="409"/>
            <ac:spMk id="4" creationId="{941FC2B2-58D5-5115-343D-EBA7F79756A5}"/>
          </ac:spMkLst>
        </pc:spChg>
        <pc:spChg chg="add mod ord">
          <ac:chgData name="Wesley Lincoln" userId="9a788ed48689a353" providerId="LiveId" clId="{4ED250C4-7957-46C5-A21A-E584379AF6A2}" dt="2024-07-09T13:37:51.228" v="1480" actId="1076"/>
          <ac:spMkLst>
            <pc:docMk/>
            <pc:sldMk cId="334463889" sldId="409"/>
            <ac:spMk id="5" creationId="{0CA90E4A-E43B-9457-1767-E945B2381012}"/>
          </ac:spMkLst>
        </pc:spChg>
        <pc:spChg chg="add del mod ord">
          <ac:chgData name="Wesley Lincoln" userId="9a788ed48689a353" providerId="LiveId" clId="{4ED250C4-7957-46C5-A21A-E584379AF6A2}" dt="2024-07-09T13:37:48.673" v="1479" actId="478"/>
          <ac:spMkLst>
            <pc:docMk/>
            <pc:sldMk cId="334463889" sldId="409"/>
            <ac:spMk id="6" creationId="{19F6C72F-A010-82D5-BDD4-C16E0CE807D9}"/>
          </ac:spMkLst>
        </pc:spChg>
        <pc:spChg chg="add mod">
          <ac:chgData name="Wesley Lincoln" userId="9a788ed48689a353" providerId="LiveId" clId="{4ED250C4-7957-46C5-A21A-E584379AF6A2}" dt="2024-07-09T13:39:01.417" v="1623" actId="12788"/>
          <ac:spMkLst>
            <pc:docMk/>
            <pc:sldMk cId="334463889" sldId="409"/>
            <ac:spMk id="7" creationId="{687E4963-B8A9-8C6D-6446-8C233DFB4F9F}"/>
          </ac:spMkLst>
        </pc:spChg>
      </pc:sldChg>
      <pc:sldChg chg="addSp delSp modSp add mod">
        <pc:chgData name="Wesley Lincoln" userId="9a788ed48689a353" providerId="LiveId" clId="{4ED250C4-7957-46C5-A21A-E584379AF6A2}" dt="2024-07-09T13:52:35.549" v="1921" actId="20577"/>
        <pc:sldMkLst>
          <pc:docMk/>
          <pc:sldMk cId="2355410561" sldId="410"/>
        </pc:sldMkLst>
        <pc:spChg chg="del">
          <ac:chgData name="Wesley Lincoln" userId="9a788ed48689a353" providerId="LiveId" clId="{4ED250C4-7957-46C5-A21A-E584379AF6A2}" dt="2024-07-09T13:52:16.086" v="1895" actId="478"/>
          <ac:spMkLst>
            <pc:docMk/>
            <pc:sldMk cId="2355410561" sldId="410"/>
            <ac:spMk id="2" creationId="{873A953F-93D3-3619-772E-0736B1CDDDEB}"/>
          </ac:spMkLst>
        </pc:spChg>
        <pc:spChg chg="mod">
          <ac:chgData name="Wesley Lincoln" userId="9a788ed48689a353" providerId="LiveId" clId="{4ED250C4-7957-46C5-A21A-E584379AF6A2}" dt="2024-07-09T13:52:35.549" v="1921" actId="20577"/>
          <ac:spMkLst>
            <pc:docMk/>
            <pc:sldMk cId="2355410561" sldId="410"/>
            <ac:spMk id="4" creationId="{5608B35C-B25B-86AA-181C-2DC5467B74BB}"/>
          </ac:spMkLst>
        </pc:spChg>
        <pc:spChg chg="add mod">
          <ac:chgData name="Wesley Lincoln" userId="9a788ed48689a353" providerId="LiveId" clId="{4ED250C4-7957-46C5-A21A-E584379AF6A2}" dt="2024-07-09T13:52:18.772" v="1897" actId="1076"/>
          <ac:spMkLst>
            <pc:docMk/>
            <pc:sldMk cId="2355410561" sldId="410"/>
            <ac:spMk id="8" creationId="{6A03838F-D161-3EFE-FE3D-E462DB6BE06E}"/>
          </ac:spMkLst>
        </pc:spChg>
        <pc:grpChg chg="add mod">
          <ac:chgData name="Wesley Lincoln" userId="9a788ed48689a353" providerId="LiveId" clId="{4ED250C4-7957-46C5-A21A-E584379AF6A2}" dt="2024-07-09T13:52:18.772" v="1897" actId="1076"/>
          <ac:grpSpMkLst>
            <pc:docMk/>
            <pc:sldMk cId="2355410561" sldId="410"/>
            <ac:grpSpMk id="5" creationId="{801D3087-8416-4ACB-8377-82851C5CB8D9}"/>
          </ac:grpSpMkLst>
        </pc:grpChg>
        <pc:picChg chg="del">
          <ac:chgData name="Wesley Lincoln" userId="9a788ed48689a353" providerId="LiveId" clId="{4ED250C4-7957-46C5-A21A-E584379AF6A2}" dt="2024-07-09T13:52:16.086" v="1895" actId="478"/>
          <ac:picMkLst>
            <pc:docMk/>
            <pc:sldMk cId="2355410561" sldId="410"/>
            <ac:picMk id="3" creationId="{495C1164-A382-439B-C6AD-B27D4FA96152}"/>
          </ac:picMkLst>
        </pc:picChg>
        <pc:picChg chg="mod">
          <ac:chgData name="Wesley Lincoln" userId="9a788ed48689a353" providerId="LiveId" clId="{4ED250C4-7957-46C5-A21A-E584379AF6A2}" dt="2024-07-09T13:52:16.332" v="1896"/>
          <ac:picMkLst>
            <pc:docMk/>
            <pc:sldMk cId="2355410561" sldId="410"/>
            <ac:picMk id="6" creationId="{503CA114-0570-82B9-2C10-D945D8652CB6}"/>
          </ac:picMkLst>
        </pc:picChg>
        <pc:picChg chg="mod">
          <ac:chgData name="Wesley Lincoln" userId="9a788ed48689a353" providerId="LiveId" clId="{4ED250C4-7957-46C5-A21A-E584379AF6A2}" dt="2024-07-09T13:52:16.332" v="1896"/>
          <ac:picMkLst>
            <pc:docMk/>
            <pc:sldMk cId="2355410561" sldId="410"/>
            <ac:picMk id="7" creationId="{FA44CC48-86A7-0BC1-5D99-6BD98F9BE8C4}"/>
          </ac:picMkLst>
        </pc:picChg>
      </pc:sldChg>
      <pc:sldChg chg="modSp add mod">
        <pc:chgData name="Wesley Lincoln" userId="9a788ed48689a353" providerId="LiveId" clId="{4ED250C4-7957-46C5-A21A-E584379AF6A2}" dt="2024-07-09T14:08:36.228" v="2324" actId="20577"/>
        <pc:sldMkLst>
          <pc:docMk/>
          <pc:sldMk cId="2571574316" sldId="411"/>
        </pc:sldMkLst>
        <pc:spChg chg="mod">
          <ac:chgData name="Wesley Lincoln" userId="9a788ed48689a353" providerId="LiveId" clId="{4ED250C4-7957-46C5-A21A-E584379AF6A2}" dt="2024-07-09T14:05:38.478" v="2240" actId="14100"/>
          <ac:spMkLst>
            <pc:docMk/>
            <pc:sldMk cId="2571574316" sldId="411"/>
            <ac:spMk id="5" creationId="{0CA90E4A-E43B-9457-1767-E945B2381012}"/>
          </ac:spMkLst>
        </pc:spChg>
        <pc:spChg chg="mod">
          <ac:chgData name="Wesley Lincoln" userId="9a788ed48689a353" providerId="LiveId" clId="{4ED250C4-7957-46C5-A21A-E584379AF6A2}" dt="2024-07-09T14:08:36.228" v="2324" actId="20577"/>
          <ac:spMkLst>
            <pc:docMk/>
            <pc:sldMk cId="2571574316" sldId="411"/>
            <ac:spMk id="7" creationId="{687E4963-B8A9-8C6D-6446-8C233DFB4F9F}"/>
          </ac:spMkLst>
        </pc:spChg>
      </pc:sldChg>
      <pc:sldChg chg="addSp delSp modSp new mod modClrScheme chgLayout">
        <pc:chgData name="Wesley Lincoln" userId="9a788ed48689a353" providerId="LiveId" clId="{4ED250C4-7957-46C5-A21A-E584379AF6A2}" dt="2024-07-09T15:51:27.962" v="4917" actId="20577"/>
        <pc:sldMkLst>
          <pc:docMk/>
          <pc:sldMk cId="3008208017" sldId="412"/>
        </pc:sldMkLst>
        <pc:spChg chg="del mod ord">
          <ac:chgData name="Wesley Lincoln" userId="9a788ed48689a353" providerId="LiveId" clId="{4ED250C4-7957-46C5-A21A-E584379AF6A2}" dt="2024-07-09T14:02:51.960" v="2055" actId="700"/>
          <ac:spMkLst>
            <pc:docMk/>
            <pc:sldMk cId="3008208017" sldId="412"/>
            <ac:spMk id="2" creationId="{7ADFE3D1-61D7-FBBD-395B-6A23ABF5687C}"/>
          </ac:spMkLst>
        </pc:spChg>
        <pc:spChg chg="del mod ord">
          <ac:chgData name="Wesley Lincoln" userId="9a788ed48689a353" providerId="LiveId" clId="{4ED250C4-7957-46C5-A21A-E584379AF6A2}" dt="2024-07-09T14:02:51.960" v="2055" actId="700"/>
          <ac:spMkLst>
            <pc:docMk/>
            <pc:sldMk cId="3008208017" sldId="412"/>
            <ac:spMk id="3" creationId="{2CA31498-348D-8CD6-9CB1-F1CC39D1DD12}"/>
          </ac:spMkLst>
        </pc:spChg>
        <pc:spChg chg="mod ord">
          <ac:chgData name="Wesley Lincoln" userId="9a788ed48689a353" providerId="LiveId" clId="{4ED250C4-7957-46C5-A21A-E584379AF6A2}" dt="2024-07-09T14:03:59.168" v="2117" actId="2711"/>
          <ac:spMkLst>
            <pc:docMk/>
            <pc:sldMk cId="3008208017" sldId="412"/>
            <ac:spMk id="4" creationId="{47904C7D-5753-3469-B0FE-F76AEF1B43D5}"/>
          </ac:spMkLst>
        </pc:spChg>
        <pc:spChg chg="add del mod ord">
          <ac:chgData name="Wesley Lincoln" userId="9a788ed48689a353" providerId="LiveId" clId="{4ED250C4-7957-46C5-A21A-E584379AF6A2}" dt="2024-07-09T14:02:53.697" v="2056" actId="700"/>
          <ac:spMkLst>
            <pc:docMk/>
            <pc:sldMk cId="3008208017" sldId="412"/>
            <ac:spMk id="5" creationId="{7ABACA00-1B8B-1AA2-5846-F679143621C7}"/>
          </ac:spMkLst>
        </pc:spChg>
        <pc:spChg chg="add del mod ord">
          <ac:chgData name="Wesley Lincoln" userId="9a788ed48689a353" providerId="LiveId" clId="{4ED250C4-7957-46C5-A21A-E584379AF6A2}" dt="2024-07-09T14:02:53.697" v="2056" actId="700"/>
          <ac:spMkLst>
            <pc:docMk/>
            <pc:sldMk cId="3008208017" sldId="412"/>
            <ac:spMk id="6" creationId="{66422D49-6D38-E8FC-6466-5BE1478ACA01}"/>
          </ac:spMkLst>
        </pc:spChg>
        <pc:spChg chg="add mod ord">
          <ac:chgData name="Wesley Lincoln" userId="9a788ed48689a353" providerId="LiveId" clId="{4ED250C4-7957-46C5-A21A-E584379AF6A2}" dt="2024-07-09T14:03:59.168" v="2117" actId="2711"/>
          <ac:spMkLst>
            <pc:docMk/>
            <pc:sldMk cId="3008208017" sldId="412"/>
            <ac:spMk id="7" creationId="{A2E0BEB3-74A3-0474-A74E-8581604A9337}"/>
          </ac:spMkLst>
        </pc:spChg>
        <pc:spChg chg="add mod ord">
          <ac:chgData name="Wesley Lincoln" userId="9a788ed48689a353" providerId="LiveId" clId="{4ED250C4-7957-46C5-A21A-E584379AF6A2}" dt="2024-07-09T15:51:27.962" v="4917" actId="20577"/>
          <ac:spMkLst>
            <pc:docMk/>
            <pc:sldMk cId="3008208017" sldId="412"/>
            <ac:spMk id="8" creationId="{3231B847-C262-554F-D31A-51B0B8DFB046}"/>
          </ac:spMkLst>
        </pc:spChg>
        <pc:spChg chg="add del mod">
          <ac:chgData name="Wesley Lincoln" userId="9a788ed48689a353" providerId="LiveId" clId="{4ED250C4-7957-46C5-A21A-E584379AF6A2}" dt="2024-07-09T14:45:56.699" v="3212" actId="478"/>
          <ac:spMkLst>
            <pc:docMk/>
            <pc:sldMk cId="3008208017" sldId="412"/>
            <ac:spMk id="13" creationId="{922C41FD-7F26-5EAF-0CA2-CF3FBB69B846}"/>
          </ac:spMkLst>
        </pc:spChg>
        <pc:spChg chg="add del mod">
          <ac:chgData name="Wesley Lincoln" userId="9a788ed48689a353" providerId="LiveId" clId="{4ED250C4-7957-46C5-A21A-E584379AF6A2}" dt="2024-07-09T14:45:56.230" v="3211" actId="478"/>
          <ac:spMkLst>
            <pc:docMk/>
            <pc:sldMk cId="3008208017" sldId="412"/>
            <ac:spMk id="14" creationId="{E193FDD2-57CD-DACE-A92A-852C7621B71C}"/>
          </ac:spMkLst>
        </pc:spChg>
        <pc:spChg chg="add mod">
          <ac:chgData name="Wesley Lincoln" userId="9a788ed48689a353" providerId="LiveId" clId="{4ED250C4-7957-46C5-A21A-E584379AF6A2}" dt="2024-07-09T14:45:54.766" v="3210" actId="164"/>
          <ac:spMkLst>
            <pc:docMk/>
            <pc:sldMk cId="3008208017" sldId="412"/>
            <ac:spMk id="15" creationId="{0B63AE08-3D02-C875-AB39-D5CF7F29B791}"/>
          </ac:spMkLst>
        </pc:spChg>
        <pc:spChg chg="mod">
          <ac:chgData name="Wesley Lincoln" userId="9a788ed48689a353" providerId="LiveId" clId="{4ED250C4-7957-46C5-A21A-E584379AF6A2}" dt="2024-07-09T14:46:02.794" v="3214" actId="571"/>
          <ac:spMkLst>
            <pc:docMk/>
            <pc:sldMk cId="3008208017" sldId="412"/>
            <ac:spMk id="20" creationId="{624FB576-67C6-7B0A-11A2-C93A2FA80857}"/>
          </ac:spMkLst>
        </pc:spChg>
        <pc:spChg chg="mod ord">
          <ac:chgData name="Wesley Lincoln" userId="9a788ed48689a353" providerId="LiveId" clId="{4ED250C4-7957-46C5-A21A-E584379AF6A2}" dt="2024-07-09T14:46:25.196" v="3221" actId="207"/>
          <ac:spMkLst>
            <pc:docMk/>
            <pc:sldMk cId="3008208017" sldId="412"/>
            <ac:spMk id="23" creationId="{ABA76581-7692-DCA3-9E2F-C547F154D72A}"/>
          </ac:spMkLst>
        </pc:spChg>
        <pc:spChg chg="mod">
          <ac:chgData name="Wesley Lincoln" userId="9a788ed48689a353" providerId="LiveId" clId="{4ED250C4-7957-46C5-A21A-E584379AF6A2}" dt="2024-07-09T14:46:37.868" v="3224" actId="571"/>
          <ac:spMkLst>
            <pc:docMk/>
            <pc:sldMk cId="3008208017" sldId="412"/>
            <ac:spMk id="27" creationId="{B3F6836D-4CF9-2ED5-D7C0-4522BF5506F3}"/>
          </ac:spMkLst>
        </pc:spChg>
        <pc:spChg chg="add mod">
          <ac:chgData name="Wesley Lincoln" userId="9a788ed48689a353" providerId="LiveId" clId="{4ED250C4-7957-46C5-A21A-E584379AF6A2}" dt="2024-07-09T14:46:59.831" v="3236" actId="404"/>
          <ac:spMkLst>
            <pc:docMk/>
            <pc:sldMk cId="3008208017" sldId="412"/>
            <ac:spMk id="29" creationId="{EF25E88A-0DCB-F54E-4BD2-470C6A51A410}"/>
          </ac:spMkLst>
        </pc:spChg>
        <pc:spChg chg="add mod">
          <ac:chgData name="Wesley Lincoln" userId="9a788ed48689a353" providerId="LiveId" clId="{4ED250C4-7957-46C5-A21A-E584379AF6A2}" dt="2024-07-09T14:47:04.202" v="3241" actId="20577"/>
          <ac:spMkLst>
            <pc:docMk/>
            <pc:sldMk cId="3008208017" sldId="412"/>
            <ac:spMk id="30" creationId="{3A5C721D-E777-251B-A9E9-91D9AA9FD252}"/>
          </ac:spMkLst>
        </pc:spChg>
        <pc:spChg chg="add mod">
          <ac:chgData name="Wesley Lincoln" userId="9a788ed48689a353" providerId="LiveId" clId="{4ED250C4-7957-46C5-A21A-E584379AF6A2}" dt="2024-07-09T14:47:07.896" v="3242" actId="571"/>
          <ac:spMkLst>
            <pc:docMk/>
            <pc:sldMk cId="3008208017" sldId="412"/>
            <ac:spMk id="31" creationId="{8730C7FA-0E41-9D87-26A1-18C4E6D73E41}"/>
          </ac:spMkLst>
        </pc:spChg>
        <pc:spChg chg="add mod">
          <ac:chgData name="Wesley Lincoln" userId="9a788ed48689a353" providerId="LiveId" clId="{4ED250C4-7957-46C5-A21A-E584379AF6A2}" dt="2024-07-09T14:47:07.896" v="3242" actId="571"/>
          <ac:spMkLst>
            <pc:docMk/>
            <pc:sldMk cId="3008208017" sldId="412"/>
            <ac:spMk id="32" creationId="{623ED021-DFE0-7A68-3463-FCFA86146CCD}"/>
          </ac:spMkLst>
        </pc:spChg>
        <pc:spChg chg="add mod">
          <ac:chgData name="Wesley Lincoln" userId="9a788ed48689a353" providerId="LiveId" clId="{4ED250C4-7957-46C5-A21A-E584379AF6A2}" dt="2024-07-09T14:47:18.204" v="3252" actId="1076"/>
          <ac:spMkLst>
            <pc:docMk/>
            <pc:sldMk cId="3008208017" sldId="412"/>
            <ac:spMk id="33" creationId="{B3BB6F30-3BE5-6D1B-1B68-B20A35D8B1BB}"/>
          </ac:spMkLst>
        </pc:spChg>
        <pc:spChg chg="add mod">
          <ac:chgData name="Wesley Lincoln" userId="9a788ed48689a353" providerId="LiveId" clId="{4ED250C4-7957-46C5-A21A-E584379AF6A2}" dt="2024-07-09T14:47:23.298" v="3266" actId="20577"/>
          <ac:spMkLst>
            <pc:docMk/>
            <pc:sldMk cId="3008208017" sldId="412"/>
            <ac:spMk id="34" creationId="{6E64D4D4-FAE6-5E29-7833-4D5F71537230}"/>
          </ac:spMkLst>
        </pc:spChg>
        <pc:spChg chg="add mod">
          <ac:chgData name="Wesley Lincoln" userId="9a788ed48689a353" providerId="LiveId" clId="{4ED250C4-7957-46C5-A21A-E584379AF6A2}" dt="2024-07-09T14:47:51.158" v="3311" actId="1076"/>
          <ac:spMkLst>
            <pc:docMk/>
            <pc:sldMk cId="3008208017" sldId="412"/>
            <ac:spMk id="36" creationId="{1696A968-6838-53AF-49B8-F677FFD88DC9}"/>
          </ac:spMkLst>
        </pc:spChg>
        <pc:grpChg chg="add mod">
          <ac:chgData name="Wesley Lincoln" userId="9a788ed48689a353" providerId="LiveId" clId="{4ED250C4-7957-46C5-A21A-E584379AF6A2}" dt="2024-07-09T14:45:59.153" v="3213" actId="1076"/>
          <ac:grpSpMkLst>
            <pc:docMk/>
            <pc:sldMk cId="3008208017" sldId="412"/>
            <ac:grpSpMk id="18" creationId="{E8F49A5F-AF60-9ACE-0A43-8785E457365E}"/>
          </ac:grpSpMkLst>
        </pc:grpChg>
        <pc:grpChg chg="add mod">
          <ac:chgData name="Wesley Lincoln" userId="9a788ed48689a353" providerId="LiveId" clId="{4ED250C4-7957-46C5-A21A-E584379AF6A2}" dt="2024-07-09T14:46:45.572" v="3225" actId="1076"/>
          <ac:grpSpMkLst>
            <pc:docMk/>
            <pc:sldMk cId="3008208017" sldId="412"/>
            <ac:grpSpMk id="19" creationId="{2C373528-1D99-30A6-95E6-AC8B761ED1E6}"/>
          </ac:grpSpMkLst>
        </pc:grpChg>
        <pc:grpChg chg="add mod">
          <ac:chgData name="Wesley Lincoln" userId="9a788ed48689a353" providerId="LiveId" clId="{4ED250C4-7957-46C5-A21A-E584379AF6A2}" dt="2024-07-09T14:46:34.296" v="3223" actId="1076"/>
          <ac:grpSpMkLst>
            <pc:docMk/>
            <pc:sldMk cId="3008208017" sldId="412"/>
            <ac:grpSpMk id="22" creationId="{FC65919E-D5BA-1654-503F-71FC68E63211}"/>
          </ac:grpSpMkLst>
        </pc:grpChg>
        <pc:grpChg chg="add mod">
          <ac:chgData name="Wesley Lincoln" userId="9a788ed48689a353" providerId="LiveId" clId="{4ED250C4-7957-46C5-A21A-E584379AF6A2}" dt="2024-07-09T14:46:45.572" v="3225" actId="1076"/>
          <ac:grpSpMkLst>
            <pc:docMk/>
            <pc:sldMk cId="3008208017" sldId="412"/>
            <ac:grpSpMk id="25" creationId="{FE6ADA7D-8667-49DC-E731-C54F1CF23516}"/>
          </ac:grpSpMkLst>
        </pc:grpChg>
        <pc:cxnChg chg="add mod">
          <ac:chgData name="Wesley Lincoln" userId="9a788ed48689a353" providerId="LiveId" clId="{4ED250C4-7957-46C5-A21A-E584379AF6A2}" dt="2024-07-09T14:46:48.072" v="3226" actId="14100"/>
          <ac:cxnSpMkLst>
            <pc:docMk/>
            <pc:sldMk cId="3008208017" sldId="412"/>
            <ac:cxnSpMk id="10" creationId="{39B9D11C-BAB0-125C-CEF7-75C41C3CEA7C}"/>
          </ac:cxnSpMkLst>
        </pc:cxnChg>
        <pc:cxnChg chg="add mod">
          <ac:chgData name="Wesley Lincoln" userId="9a788ed48689a353" providerId="LiveId" clId="{4ED250C4-7957-46C5-A21A-E584379AF6A2}" dt="2024-07-09T14:47:27.001" v="3267" actId="14100"/>
          <ac:cxnSpMkLst>
            <pc:docMk/>
            <pc:sldMk cId="3008208017" sldId="412"/>
            <ac:cxnSpMk id="11" creationId="{44D3F142-9560-F582-C19E-B6DD08FDB845}"/>
          </ac:cxnSpMkLst>
        </pc:cxnChg>
        <pc:cxnChg chg="add mod">
          <ac:chgData name="Wesley Lincoln" userId="9a788ed48689a353" providerId="LiveId" clId="{4ED250C4-7957-46C5-A21A-E584379AF6A2}" dt="2024-07-09T14:45:54.766" v="3210" actId="164"/>
          <ac:cxnSpMkLst>
            <pc:docMk/>
            <pc:sldMk cId="3008208017" sldId="412"/>
            <ac:cxnSpMk id="17" creationId="{398197A4-B1C4-56E9-DAED-FAF174F6A1F9}"/>
          </ac:cxnSpMkLst>
        </pc:cxnChg>
        <pc:cxnChg chg="mod">
          <ac:chgData name="Wesley Lincoln" userId="9a788ed48689a353" providerId="LiveId" clId="{4ED250C4-7957-46C5-A21A-E584379AF6A2}" dt="2024-07-09T14:46:02.794" v="3214" actId="571"/>
          <ac:cxnSpMkLst>
            <pc:docMk/>
            <pc:sldMk cId="3008208017" sldId="412"/>
            <ac:cxnSpMk id="21" creationId="{4294C638-7103-B79F-B086-4E62F4268E7A}"/>
          </ac:cxnSpMkLst>
        </pc:cxnChg>
        <pc:cxnChg chg="mod">
          <ac:chgData name="Wesley Lincoln" userId="9a788ed48689a353" providerId="LiveId" clId="{4ED250C4-7957-46C5-A21A-E584379AF6A2}" dt="2024-07-09T14:46:15.761" v="3219" actId="207"/>
          <ac:cxnSpMkLst>
            <pc:docMk/>
            <pc:sldMk cId="3008208017" sldId="412"/>
            <ac:cxnSpMk id="24" creationId="{122CD23F-9B40-0D7E-7DA2-93E184651954}"/>
          </ac:cxnSpMkLst>
        </pc:cxnChg>
        <pc:cxnChg chg="mod">
          <ac:chgData name="Wesley Lincoln" userId="9a788ed48689a353" providerId="LiveId" clId="{4ED250C4-7957-46C5-A21A-E584379AF6A2}" dt="2024-07-09T14:46:37.868" v="3224" actId="571"/>
          <ac:cxnSpMkLst>
            <pc:docMk/>
            <pc:sldMk cId="3008208017" sldId="412"/>
            <ac:cxnSpMk id="26" creationId="{7D15F4A1-73C0-7BC4-AFAD-ACA5F2D4F031}"/>
          </ac:cxnSpMkLst>
        </pc:cxnChg>
      </pc:sldChg>
      <pc:sldChg chg="addSp delSp modSp add mod ord delAnim modAnim">
        <pc:chgData name="Wesley Lincoln" userId="9a788ed48689a353" providerId="LiveId" clId="{4ED250C4-7957-46C5-A21A-E584379AF6A2}" dt="2024-07-09T14:34:34.469" v="2888" actId="20577"/>
        <pc:sldMkLst>
          <pc:docMk/>
          <pc:sldMk cId="689346310" sldId="413"/>
        </pc:sldMkLst>
        <pc:spChg chg="add del mod">
          <ac:chgData name="Wesley Lincoln" userId="9a788ed48689a353" providerId="LiveId" clId="{4ED250C4-7957-46C5-A21A-E584379AF6A2}" dt="2024-07-09T14:10:40.638" v="2496" actId="478"/>
          <ac:spMkLst>
            <pc:docMk/>
            <pc:sldMk cId="689346310" sldId="413"/>
            <ac:spMk id="3" creationId="{A376C805-3101-FB24-DE57-62FE0200BC75}"/>
          </ac:spMkLst>
        </pc:spChg>
        <pc:spChg chg="add del mod">
          <ac:chgData name="Wesley Lincoln" userId="9a788ed48689a353" providerId="LiveId" clId="{4ED250C4-7957-46C5-A21A-E584379AF6A2}" dt="2024-07-09T14:12:26.456" v="2539" actId="478"/>
          <ac:spMkLst>
            <pc:docMk/>
            <pc:sldMk cId="689346310" sldId="413"/>
            <ac:spMk id="5" creationId="{4F89FADC-56BD-9A45-1FD5-820E24612EF5}"/>
          </ac:spMkLst>
        </pc:spChg>
        <pc:spChg chg="add del mod">
          <ac:chgData name="Wesley Lincoln" userId="9a788ed48689a353" providerId="LiveId" clId="{4ED250C4-7957-46C5-A21A-E584379AF6A2}" dt="2024-07-09T14:26:23.460" v="2708" actId="478"/>
          <ac:spMkLst>
            <pc:docMk/>
            <pc:sldMk cId="689346310" sldId="413"/>
            <ac:spMk id="6" creationId="{7EEB8F73-B9D7-8A2D-100B-3A30A76349E8}"/>
          </ac:spMkLst>
        </pc:spChg>
        <pc:spChg chg="mod">
          <ac:chgData name="Wesley Lincoln" userId="9a788ed48689a353" providerId="LiveId" clId="{4ED250C4-7957-46C5-A21A-E584379AF6A2}" dt="2024-07-09T14:34:34.469" v="2888" actId="20577"/>
          <ac:spMkLst>
            <pc:docMk/>
            <pc:sldMk cId="689346310" sldId="413"/>
            <ac:spMk id="7" creationId="{A2E0BEB3-74A3-0474-A74E-8581604A9337}"/>
          </ac:spMkLst>
        </pc:spChg>
        <pc:spChg chg="del">
          <ac:chgData name="Wesley Lincoln" userId="9a788ed48689a353" providerId="LiveId" clId="{4ED250C4-7957-46C5-A21A-E584379AF6A2}" dt="2024-07-09T14:10:39.256" v="2495" actId="478"/>
          <ac:spMkLst>
            <pc:docMk/>
            <pc:sldMk cId="689346310" sldId="413"/>
            <ac:spMk id="8" creationId="{3231B847-C262-554F-D31A-51B0B8DFB046}"/>
          </ac:spMkLst>
        </pc:spChg>
        <pc:spChg chg="add del mod">
          <ac:chgData name="Wesley Lincoln" userId="9a788ed48689a353" providerId="LiveId" clId="{4ED250C4-7957-46C5-A21A-E584379AF6A2}" dt="2024-07-09T14:12:26.456" v="2539" actId="478"/>
          <ac:spMkLst>
            <pc:docMk/>
            <pc:sldMk cId="689346310" sldId="413"/>
            <ac:spMk id="9" creationId="{FAA75193-FF6D-2646-764D-4A3669A6130D}"/>
          </ac:spMkLst>
        </pc:spChg>
        <pc:spChg chg="add del mod">
          <ac:chgData name="Wesley Lincoln" userId="9a788ed48689a353" providerId="LiveId" clId="{4ED250C4-7957-46C5-A21A-E584379AF6A2}" dt="2024-07-09T14:12:26.456" v="2539" actId="478"/>
          <ac:spMkLst>
            <pc:docMk/>
            <pc:sldMk cId="689346310" sldId="413"/>
            <ac:spMk id="10" creationId="{543461FE-B365-17C4-9768-93303E779C5B}"/>
          </ac:spMkLst>
        </pc:spChg>
        <pc:spChg chg="add del mod">
          <ac:chgData name="Wesley Lincoln" userId="9a788ed48689a353" providerId="LiveId" clId="{4ED250C4-7957-46C5-A21A-E584379AF6A2}" dt="2024-07-09T14:12:26.456" v="2539" actId="478"/>
          <ac:spMkLst>
            <pc:docMk/>
            <pc:sldMk cId="689346310" sldId="413"/>
            <ac:spMk id="11" creationId="{10E2EB73-D6E9-3A00-9D2E-1756D12C1472}"/>
          </ac:spMkLst>
        </pc:spChg>
        <pc:spChg chg="add del mod">
          <ac:chgData name="Wesley Lincoln" userId="9a788ed48689a353" providerId="LiveId" clId="{4ED250C4-7957-46C5-A21A-E584379AF6A2}" dt="2024-07-09T14:26:23.460" v="2708" actId="478"/>
          <ac:spMkLst>
            <pc:docMk/>
            <pc:sldMk cId="689346310" sldId="413"/>
            <ac:spMk id="17" creationId="{9FA01E22-6056-C19A-76C5-58D248D5442B}"/>
          </ac:spMkLst>
        </pc:spChg>
        <pc:spChg chg="add del mod">
          <ac:chgData name="Wesley Lincoln" userId="9a788ed48689a353" providerId="LiveId" clId="{4ED250C4-7957-46C5-A21A-E584379AF6A2}" dt="2024-07-09T14:26:23.460" v="2708" actId="478"/>
          <ac:spMkLst>
            <pc:docMk/>
            <pc:sldMk cId="689346310" sldId="413"/>
            <ac:spMk id="20" creationId="{7529C51A-DFBB-1099-F6E9-BD5517FE1954}"/>
          </ac:spMkLst>
        </pc:spChg>
        <pc:graphicFrameChg chg="add del mod modGraphic">
          <ac:chgData name="Wesley Lincoln" userId="9a788ed48689a353" providerId="LiveId" clId="{4ED250C4-7957-46C5-A21A-E584379AF6A2}" dt="2024-07-09T14:32:05.184" v="2833" actId="478"/>
          <ac:graphicFrameMkLst>
            <pc:docMk/>
            <pc:sldMk cId="689346310" sldId="413"/>
            <ac:graphicFrameMk id="22" creationId="{A2ED4352-934D-8EC5-0819-2A7422587C9E}"/>
          </ac:graphicFrameMkLst>
        </pc:graphicFrameChg>
        <pc:graphicFrameChg chg="add mod modGraphic">
          <ac:chgData name="Wesley Lincoln" userId="9a788ed48689a353" providerId="LiveId" clId="{4ED250C4-7957-46C5-A21A-E584379AF6A2}" dt="2024-07-09T14:34:32.507" v="2887" actId="1076"/>
          <ac:graphicFrameMkLst>
            <pc:docMk/>
            <pc:sldMk cId="689346310" sldId="413"/>
            <ac:graphicFrameMk id="23" creationId="{E31A0105-F504-E210-95B7-469EECF6637E}"/>
          </ac:graphicFrameMkLst>
        </pc:graphicFrameChg>
        <pc:picChg chg="add del mod">
          <ac:chgData name="Wesley Lincoln" userId="9a788ed48689a353" providerId="LiveId" clId="{4ED250C4-7957-46C5-A21A-E584379AF6A2}" dt="2024-07-09T14:12:26.456" v="2539" actId="478"/>
          <ac:picMkLst>
            <pc:docMk/>
            <pc:sldMk cId="689346310" sldId="413"/>
            <ac:picMk id="12" creationId="{5DD4C7FB-A9AA-3115-1FA7-B9E9D4FA66F1}"/>
          </ac:picMkLst>
        </pc:picChg>
        <pc:picChg chg="add del mod">
          <ac:chgData name="Wesley Lincoln" userId="9a788ed48689a353" providerId="LiveId" clId="{4ED250C4-7957-46C5-A21A-E584379AF6A2}" dt="2024-07-09T14:12:26.456" v="2539" actId="478"/>
          <ac:picMkLst>
            <pc:docMk/>
            <pc:sldMk cId="689346310" sldId="413"/>
            <ac:picMk id="15" creationId="{C2C0500C-1FE8-26D8-9BAF-4B4C93BBC859}"/>
          </ac:picMkLst>
        </pc:picChg>
        <pc:picChg chg="add del mod">
          <ac:chgData name="Wesley Lincoln" userId="9a788ed48689a353" providerId="LiveId" clId="{4ED250C4-7957-46C5-A21A-E584379AF6A2}" dt="2024-07-09T14:12:26.456" v="2539" actId="478"/>
          <ac:picMkLst>
            <pc:docMk/>
            <pc:sldMk cId="689346310" sldId="413"/>
            <ac:picMk id="16" creationId="{1565E043-7C1E-686A-0DE8-E7F1F8A37113}"/>
          </ac:picMkLst>
        </pc:picChg>
        <pc:picChg chg="add del mod">
          <ac:chgData name="Wesley Lincoln" userId="9a788ed48689a353" providerId="LiveId" clId="{4ED250C4-7957-46C5-A21A-E584379AF6A2}" dt="2024-07-09T14:12:26.456" v="2539" actId="478"/>
          <ac:picMkLst>
            <pc:docMk/>
            <pc:sldMk cId="689346310" sldId="413"/>
            <ac:picMk id="19" creationId="{5080ADAB-E3EA-7E91-A487-EE63C7A157C7}"/>
          </ac:picMkLst>
        </pc:picChg>
        <pc:cxnChg chg="add del mod">
          <ac:chgData name="Wesley Lincoln" userId="9a788ed48689a353" providerId="LiveId" clId="{4ED250C4-7957-46C5-A21A-E584379AF6A2}" dt="2024-07-09T14:12:26.456" v="2539" actId="478"/>
          <ac:cxnSpMkLst>
            <pc:docMk/>
            <pc:sldMk cId="689346310" sldId="413"/>
            <ac:cxnSpMk id="13" creationId="{C928B2C8-BAE7-4DCB-AAB8-9830F4E0330F}"/>
          </ac:cxnSpMkLst>
        </pc:cxnChg>
        <pc:cxnChg chg="add del mod">
          <ac:chgData name="Wesley Lincoln" userId="9a788ed48689a353" providerId="LiveId" clId="{4ED250C4-7957-46C5-A21A-E584379AF6A2}" dt="2024-07-09T14:12:26.456" v="2539" actId="478"/>
          <ac:cxnSpMkLst>
            <pc:docMk/>
            <pc:sldMk cId="689346310" sldId="413"/>
            <ac:cxnSpMk id="14" creationId="{280835A1-674C-7454-2329-439902398DE3}"/>
          </ac:cxnSpMkLst>
        </pc:cxnChg>
        <pc:cxnChg chg="add del mod">
          <ac:chgData name="Wesley Lincoln" userId="9a788ed48689a353" providerId="LiveId" clId="{4ED250C4-7957-46C5-A21A-E584379AF6A2}" dt="2024-07-09T14:12:26.456" v="2539" actId="478"/>
          <ac:cxnSpMkLst>
            <pc:docMk/>
            <pc:sldMk cId="689346310" sldId="413"/>
            <ac:cxnSpMk id="18" creationId="{8C48AD01-5B55-0EE4-BD5B-E66FBFAEE042}"/>
          </ac:cxnSpMkLst>
        </pc:cxnChg>
        <pc:cxnChg chg="add del mod">
          <ac:chgData name="Wesley Lincoln" userId="9a788ed48689a353" providerId="LiveId" clId="{4ED250C4-7957-46C5-A21A-E584379AF6A2}" dt="2024-07-09T14:12:26.456" v="2539" actId="478"/>
          <ac:cxnSpMkLst>
            <pc:docMk/>
            <pc:sldMk cId="689346310" sldId="413"/>
            <ac:cxnSpMk id="21" creationId="{E4F53A8C-D3D8-1AFF-C82F-0FA2B375C8D2}"/>
          </ac:cxnSpMkLst>
        </pc:cxnChg>
      </pc:sldChg>
      <pc:sldChg chg="modSp add del modAnim">
        <pc:chgData name="Wesley Lincoln" userId="9a788ed48689a353" providerId="LiveId" clId="{4ED250C4-7957-46C5-A21A-E584379AF6A2}" dt="2024-07-09T14:04:50.261" v="2179" actId="47"/>
        <pc:sldMkLst>
          <pc:docMk/>
          <pc:sldMk cId="3912944674" sldId="413"/>
        </pc:sldMkLst>
        <pc:spChg chg="mod">
          <ac:chgData name="Wesley Lincoln" userId="9a788ed48689a353" providerId="LiveId" clId="{4ED250C4-7957-46C5-A21A-E584379AF6A2}" dt="2024-07-09T14:04:45.019" v="2178" actId="20577"/>
          <ac:spMkLst>
            <pc:docMk/>
            <pc:sldMk cId="3912944674" sldId="413"/>
            <ac:spMk id="3" creationId="{729CCEB1-3234-3D31-15F7-22B7FFE2D60E}"/>
          </ac:spMkLst>
        </pc:spChg>
      </pc:sldChg>
      <pc:sldChg chg="addSp delSp modSp add mod">
        <pc:chgData name="Wesley Lincoln" userId="9a788ed48689a353" providerId="LiveId" clId="{4ED250C4-7957-46C5-A21A-E584379AF6A2}" dt="2024-07-09T14:34:45.595" v="2918"/>
        <pc:sldMkLst>
          <pc:docMk/>
          <pc:sldMk cId="4109373359" sldId="414"/>
        </pc:sldMkLst>
        <pc:spChg chg="mod">
          <ac:chgData name="Wesley Lincoln" userId="9a788ed48689a353" providerId="LiveId" clId="{4ED250C4-7957-46C5-A21A-E584379AF6A2}" dt="2024-07-09T14:24:37.150" v="2690" actId="115"/>
          <ac:spMkLst>
            <pc:docMk/>
            <pc:sldMk cId="4109373359" sldId="414"/>
            <ac:spMk id="6" creationId="{7EEB8F73-B9D7-8A2D-100B-3A30A76349E8}"/>
          </ac:spMkLst>
        </pc:spChg>
        <pc:spChg chg="mod">
          <ac:chgData name="Wesley Lincoln" userId="9a788ed48689a353" providerId="LiveId" clId="{4ED250C4-7957-46C5-A21A-E584379AF6A2}" dt="2024-07-09T14:34:45.595" v="2918"/>
          <ac:spMkLst>
            <pc:docMk/>
            <pc:sldMk cId="4109373359" sldId="414"/>
            <ac:spMk id="7" creationId="{A2E0BEB3-74A3-0474-A74E-8581604A9337}"/>
          </ac:spMkLst>
        </pc:spChg>
        <pc:spChg chg="add mod">
          <ac:chgData name="Wesley Lincoln" userId="9a788ed48689a353" providerId="LiveId" clId="{4ED250C4-7957-46C5-A21A-E584379AF6A2}" dt="2024-07-09T14:15:30.177" v="2604"/>
          <ac:spMkLst>
            <pc:docMk/>
            <pc:sldMk cId="4109373359" sldId="414"/>
            <ac:spMk id="11" creationId="{E635BE7A-3B4B-13D9-6549-18C3D7842F0B}"/>
          </ac:spMkLst>
        </pc:spChg>
        <pc:spChg chg="add del mod">
          <ac:chgData name="Wesley Lincoln" userId="9a788ed48689a353" providerId="LiveId" clId="{4ED250C4-7957-46C5-A21A-E584379AF6A2}" dt="2024-07-09T14:19:20.122" v="2640" actId="478"/>
          <ac:spMkLst>
            <pc:docMk/>
            <pc:sldMk cId="4109373359" sldId="414"/>
            <ac:spMk id="12" creationId="{5DA7574A-A1FE-EF20-C4D3-E305435C22D0}"/>
          </ac:spMkLst>
        </pc:spChg>
        <pc:spChg chg="mod">
          <ac:chgData name="Wesley Lincoln" userId="9a788ed48689a353" providerId="LiveId" clId="{4ED250C4-7957-46C5-A21A-E584379AF6A2}" dt="2024-07-09T14:24:46.210" v="2692" actId="207"/>
          <ac:spMkLst>
            <pc:docMk/>
            <pc:sldMk cId="4109373359" sldId="414"/>
            <ac:spMk id="17" creationId="{9FA01E22-6056-C19A-76C5-58D248D5442B}"/>
          </ac:spMkLst>
        </pc:spChg>
        <pc:picChg chg="add mod">
          <ac:chgData name="Wesley Lincoln" userId="9a788ed48689a353" providerId="LiveId" clId="{4ED250C4-7957-46C5-A21A-E584379AF6A2}" dt="2024-07-09T14:20:38.625" v="2658" actId="208"/>
          <ac:picMkLst>
            <pc:docMk/>
            <pc:sldMk cId="4109373359" sldId="414"/>
            <ac:picMk id="14" creationId="{F0A98501-DFFE-782F-524C-63060DEE296D}"/>
          </ac:picMkLst>
        </pc:picChg>
        <pc:picChg chg="add mod">
          <ac:chgData name="Wesley Lincoln" userId="9a788ed48689a353" providerId="LiveId" clId="{4ED250C4-7957-46C5-A21A-E584379AF6A2}" dt="2024-07-09T14:20:38.625" v="2658" actId="208"/>
          <ac:picMkLst>
            <pc:docMk/>
            <pc:sldMk cId="4109373359" sldId="414"/>
            <ac:picMk id="21" creationId="{CB0DF78A-1B78-E5FF-D1E0-8E0FEFE203DE}"/>
          </ac:picMkLst>
        </pc:picChg>
        <pc:cxnChg chg="add del mod">
          <ac:chgData name="Wesley Lincoln" userId="9a788ed48689a353" providerId="LiveId" clId="{4ED250C4-7957-46C5-A21A-E584379AF6A2}" dt="2024-07-09T14:19:20.122" v="2640" actId="478"/>
          <ac:cxnSpMkLst>
            <pc:docMk/>
            <pc:sldMk cId="4109373359" sldId="414"/>
            <ac:cxnSpMk id="2" creationId="{312CCE9C-80A2-E669-A21F-EF7425BF5519}"/>
          </ac:cxnSpMkLst>
        </pc:cxnChg>
        <pc:cxnChg chg="add del mod">
          <ac:chgData name="Wesley Lincoln" userId="9a788ed48689a353" providerId="LiveId" clId="{4ED250C4-7957-46C5-A21A-E584379AF6A2}" dt="2024-07-09T14:19:20.122" v="2640" actId="478"/>
          <ac:cxnSpMkLst>
            <pc:docMk/>
            <pc:sldMk cId="4109373359" sldId="414"/>
            <ac:cxnSpMk id="3" creationId="{DF3CFD49-923E-BA55-F5C3-C228C302C2FE}"/>
          </ac:cxnSpMkLst>
        </pc:cxnChg>
        <pc:cxnChg chg="add mod">
          <ac:chgData name="Wesley Lincoln" userId="9a788ed48689a353" providerId="LiveId" clId="{4ED250C4-7957-46C5-A21A-E584379AF6A2}" dt="2024-07-09T14:24:23.541" v="2688" actId="1076"/>
          <ac:cxnSpMkLst>
            <pc:docMk/>
            <pc:sldMk cId="4109373359" sldId="414"/>
            <ac:cxnSpMk id="16" creationId="{44D61829-FDD9-A57B-2824-BC0E44561A21}"/>
          </ac:cxnSpMkLst>
        </pc:cxnChg>
        <pc:cxnChg chg="add mod">
          <ac:chgData name="Wesley Lincoln" userId="9a788ed48689a353" providerId="LiveId" clId="{4ED250C4-7957-46C5-A21A-E584379AF6A2}" dt="2024-07-09T14:20:13.334" v="2653" actId="571"/>
          <ac:cxnSpMkLst>
            <pc:docMk/>
            <pc:sldMk cId="4109373359" sldId="414"/>
            <ac:cxnSpMk id="19" creationId="{A490B751-E13E-24DC-764D-E7408125671D}"/>
          </ac:cxnSpMkLst>
        </pc:cxnChg>
        <pc:cxnChg chg="add mod">
          <ac:chgData name="Wesley Lincoln" userId="9a788ed48689a353" providerId="LiveId" clId="{4ED250C4-7957-46C5-A21A-E584379AF6A2}" dt="2024-07-09T14:20:18.963" v="2654" actId="571"/>
          <ac:cxnSpMkLst>
            <pc:docMk/>
            <pc:sldMk cId="4109373359" sldId="414"/>
            <ac:cxnSpMk id="22" creationId="{0FA2D413-C1C3-42FD-3DBE-DC96BEEBECEF}"/>
          </ac:cxnSpMkLst>
        </pc:cxnChg>
        <pc:cxnChg chg="add mod">
          <ac:chgData name="Wesley Lincoln" userId="9a788ed48689a353" providerId="LiveId" clId="{4ED250C4-7957-46C5-A21A-E584379AF6A2}" dt="2024-07-09T14:20:18.963" v="2654" actId="571"/>
          <ac:cxnSpMkLst>
            <pc:docMk/>
            <pc:sldMk cId="4109373359" sldId="414"/>
            <ac:cxnSpMk id="23" creationId="{FF2D79CA-1436-23E6-D9AD-953BE2426762}"/>
          </ac:cxnSpMkLst>
        </pc:cxnChg>
      </pc:sldChg>
      <pc:sldChg chg="modSp add del mod">
        <pc:chgData name="Wesley Lincoln" userId="9a788ed48689a353" providerId="LiveId" clId="{4ED250C4-7957-46C5-A21A-E584379AF6A2}" dt="2024-07-09T14:22:15.643" v="2673" actId="47"/>
        <pc:sldMkLst>
          <pc:docMk/>
          <pc:sldMk cId="3148365412" sldId="415"/>
        </pc:sldMkLst>
        <pc:spChg chg="mod">
          <ac:chgData name="Wesley Lincoln" userId="9a788ed48689a353" providerId="LiveId" clId="{4ED250C4-7957-46C5-A21A-E584379AF6A2}" dt="2024-07-09T14:21:50.641" v="2666" actId="207"/>
          <ac:spMkLst>
            <pc:docMk/>
            <pc:sldMk cId="3148365412" sldId="415"/>
            <ac:spMk id="20" creationId="{7529C51A-DFBB-1099-F6E9-BD5517FE1954}"/>
          </ac:spMkLst>
        </pc:spChg>
      </pc:sldChg>
      <pc:sldChg chg="addSp delSp modSp add mod">
        <pc:chgData name="Wesley Lincoln" userId="9a788ed48689a353" providerId="LiveId" clId="{4ED250C4-7957-46C5-A21A-E584379AF6A2}" dt="2024-07-09T14:34:48.861" v="2919"/>
        <pc:sldMkLst>
          <pc:docMk/>
          <pc:sldMk cId="2092587129" sldId="416"/>
        </pc:sldMkLst>
        <pc:spChg chg="mod">
          <ac:chgData name="Wesley Lincoln" userId="9a788ed48689a353" providerId="LiveId" clId="{4ED250C4-7957-46C5-A21A-E584379AF6A2}" dt="2024-07-09T14:25:06.534" v="2694" actId="115"/>
          <ac:spMkLst>
            <pc:docMk/>
            <pc:sldMk cId="2092587129" sldId="416"/>
            <ac:spMk id="6" creationId="{7EEB8F73-B9D7-8A2D-100B-3A30A76349E8}"/>
          </ac:spMkLst>
        </pc:spChg>
        <pc:spChg chg="mod">
          <ac:chgData name="Wesley Lincoln" userId="9a788ed48689a353" providerId="LiveId" clId="{4ED250C4-7957-46C5-A21A-E584379AF6A2}" dt="2024-07-09T14:34:48.861" v="2919"/>
          <ac:spMkLst>
            <pc:docMk/>
            <pc:sldMk cId="2092587129" sldId="416"/>
            <ac:spMk id="7" creationId="{A2E0BEB3-74A3-0474-A74E-8581604A9337}"/>
          </ac:spMkLst>
        </pc:spChg>
        <pc:spChg chg="del">
          <ac:chgData name="Wesley Lincoln" userId="9a788ed48689a353" providerId="LiveId" clId="{4ED250C4-7957-46C5-A21A-E584379AF6A2}" dt="2024-07-09T14:21:37.912" v="2665" actId="478"/>
          <ac:spMkLst>
            <pc:docMk/>
            <pc:sldMk cId="2092587129" sldId="416"/>
            <ac:spMk id="12" creationId="{5DA7574A-A1FE-EF20-C4D3-E305435C22D0}"/>
          </ac:spMkLst>
        </pc:spChg>
        <pc:spChg chg="mod">
          <ac:chgData name="Wesley Lincoln" userId="9a788ed48689a353" providerId="LiveId" clId="{4ED250C4-7957-46C5-A21A-E584379AF6A2}" dt="2024-07-09T14:25:14.742" v="2696" actId="115"/>
          <ac:spMkLst>
            <pc:docMk/>
            <pc:sldMk cId="2092587129" sldId="416"/>
            <ac:spMk id="17" creationId="{9FA01E22-6056-C19A-76C5-58D248D5442B}"/>
          </ac:spMkLst>
        </pc:spChg>
        <pc:picChg chg="add mod">
          <ac:chgData name="Wesley Lincoln" userId="9a788ed48689a353" providerId="LiveId" clId="{4ED250C4-7957-46C5-A21A-E584379AF6A2}" dt="2024-07-09T14:21:33.809" v="2664" actId="1076"/>
          <ac:picMkLst>
            <pc:docMk/>
            <pc:sldMk cId="2092587129" sldId="416"/>
            <ac:picMk id="5" creationId="{45596304-E672-FD4F-4FDF-E4CC30EE785E}"/>
          </ac:picMkLst>
        </pc:picChg>
        <pc:picChg chg="add mod">
          <ac:chgData name="Wesley Lincoln" userId="9a788ed48689a353" providerId="LiveId" clId="{4ED250C4-7957-46C5-A21A-E584379AF6A2}" dt="2024-07-09T14:21:31.329" v="2663" actId="571"/>
          <ac:picMkLst>
            <pc:docMk/>
            <pc:sldMk cId="2092587129" sldId="416"/>
            <ac:picMk id="10" creationId="{505878F9-DF73-90DA-09C8-CE35F33728D5}"/>
          </ac:picMkLst>
        </pc:picChg>
        <pc:cxnChg chg="del">
          <ac:chgData name="Wesley Lincoln" userId="9a788ed48689a353" providerId="LiveId" clId="{4ED250C4-7957-46C5-A21A-E584379AF6A2}" dt="2024-07-09T14:21:37.912" v="2665" actId="478"/>
          <ac:cxnSpMkLst>
            <pc:docMk/>
            <pc:sldMk cId="2092587129" sldId="416"/>
            <ac:cxnSpMk id="2" creationId="{312CCE9C-80A2-E669-A21F-EF7425BF5519}"/>
          </ac:cxnSpMkLst>
        </pc:cxnChg>
        <pc:cxnChg chg="del">
          <ac:chgData name="Wesley Lincoln" userId="9a788ed48689a353" providerId="LiveId" clId="{4ED250C4-7957-46C5-A21A-E584379AF6A2}" dt="2024-07-09T14:21:37.912" v="2665" actId="478"/>
          <ac:cxnSpMkLst>
            <pc:docMk/>
            <pc:sldMk cId="2092587129" sldId="416"/>
            <ac:cxnSpMk id="3" creationId="{DF3CFD49-923E-BA55-F5C3-C228C302C2FE}"/>
          </ac:cxnSpMkLst>
        </pc:cxnChg>
        <pc:cxnChg chg="add mod">
          <ac:chgData name="Wesley Lincoln" userId="9a788ed48689a353" providerId="LiveId" clId="{4ED250C4-7957-46C5-A21A-E584379AF6A2}" dt="2024-07-09T14:21:33.809" v="2664" actId="1076"/>
          <ac:cxnSpMkLst>
            <pc:docMk/>
            <pc:sldMk cId="2092587129" sldId="416"/>
            <ac:cxnSpMk id="8" creationId="{7912152A-0893-03C4-E2D3-533615CEEAAF}"/>
          </ac:cxnSpMkLst>
        </pc:cxnChg>
        <pc:cxnChg chg="add mod">
          <ac:chgData name="Wesley Lincoln" userId="9a788ed48689a353" providerId="LiveId" clId="{4ED250C4-7957-46C5-A21A-E584379AF6A2}" dt="2024-07-09T14:21:33.809" v="2664" actId="1076"/>
          <ac:cxnSpMkLst>
            <pc:docMk/>
            <pc:sldMk cId="2092587129" sldId="416"/>
            <ac:cxnSpMk id="9" creationId="{06985BF6-41E2-8614-E47F-E15B229E05D6}"/>
          </ac:cxnSpMkLst>
        </pc:cxnChg>
        <pc:cxnChg chg="add mod">
          <ac:chgData name="Wesley Lincoln" userId="9a788ed48689a353" providerId="LiveId" clId="{4ED250C4-7957-46C5-A21A-E584379AF6A2}" dt="2024-07-09T14:21:31.329" v="2663" actId="571"/>
          <ac:cxnSpMkLst>
            <pc:docMk/>
            <pc:sldMk cId="2092587129" sldId="416"/>
            <ac:cxnSpMk id="11" creationId="{FD0002BF-438C-CC5B-F047-12B588A6F991}"/>
          </ac:cxnSpMkLst>
        </pc:cxnChg>
        <pc:cxnChg chg="add mod">
          <ac:chgData name="Wesley Lincoln" userId="9a788ed48689a353" providerId="LiveId" clId="{4ED250C4-7957-46C5-A21A-E584379AF6A2}" dt="2024-07-09T14:21:31.329" v="2663" actId="571"/>
          <ac:cxnSpMkLst>
            <pc:docMk/>
            <pc:sldMk cId="2092587129" sldId="416"/>
            <ac:cxnSpMk id="13" creationId="{DE4D0181-9B95-F8B3-66C4-C9647F60F983}"/>
          </ac:cxnSpMkLst>
        </pc:cxnChg>
      </pc:sldChg>
      <pc:sldChg chg="addSp modSp add mod">
        <pc:chgData name="Wesley Lincoln" userId="9a788ed48689a353" providerId="LiveId" clId="{4ED250C4-7957-46C5-A21A-E584379AF6A2}" dt="2024-07-09T14:34:50.223" v="2920"/>
        <pc:sldMkLst>
          <pc:docMk/>
          <pc:sldMk cId="1616220509" sldId="417"/>
        </pc:sldMkLst>
        <pc:spChg chg="add mod">
          <ac:chgData name="Wesley Lincoln" userId="9a788ed48689a353" providerId="LiveId" clId="{4ED250C4-7957-46C5-A21A-E584379AF6A2}" dt="2024-07-09T14:22:04.932" v="2670" actId="571"/>
          <ac:spMkLst>
            <pc:docMk/>
            <pc:sldMk cId="1616220509" sldId="417"/>
            <ac:spMk id="5" creationId="{FCB81C99-58FB-033C-CDBD-F12FA44E325E}"/>
          </ac:spMkLst>
        </pc:spChg>
        <pc:spChg chg="mod">
          <ac:chgData name="Wesley Lincoln" userId="9a788ed48689a353" providerId="LiveId" clId="{4ED250C4-7957-46C5-A21A-E584379AF6A2}" dt="2024-07-09T14:25:23.635" v="2698" actId="115"/>
          <ac:spMkLst>
            <pc:docMk/>
            <pc:sldMk cId="1616220509" sldId="417"/>
            <ac:spMk id="6" creationId="{7EEB8F73-B9D7-8A2D-100B-3A30A76349E8}"/>
          </ac:spMkLst>
        </pc:spChg>
        <pc:spChg chg="mod">
          <ac:chgData name="Wesley Lincoln" userId="9a788ed48689a353" providerId="LiveId" clId="{4ED250C4-7957-46C5-A21A-E584379AF6A2}" dt="2024-07-09T14:34:50.223" v="2920"/>
          <ac:spMkLst>
            <pc:docMk/>
            <pc:sldMk cId="1616220509" sldId="417"/>
            <ac:spMk id="7" creationId="{A2E0BEB3-74A3-0474-A74E-8581604A9337}"/>
          </ac:spMkLst>
        </pc:spChg>
        <pc:spChg chg="mod">
          <ac:chgData name="Wesley Lincoln" userId="9a788ed48689a353" providerId="LiveId" clId="{4ED250C4-7957-46C5-A21A-E584379AF6A2}" dt="2024-07-09T14:25:30.402" v="2700" actId="115"/>
          <ac:spMkLst>
            <pc:docMk/>
            <pc:sldMk cId="1616220509" sldId="417"/>
            <ac:spMk id="17" creationId="{9FA01E22-6056-C19A-76C5-58D248D5442B}"/>
          </ac:spMkLst>
        </pc:spChg>
        <pc:spChg chg="mod">
          <ac:chgData name="Wesley Lincoln" userId="9a788ed48689a353" providerId="LiveId" clId="{4ED250C4-7957-46C5-A21A-E584379AF6A2}" dt="2024-07-09T14:22:05.670" v="2671" actId="1076"/>
          <ac:spMkLst>
            <pc:docMk/>
            <pc:sldMk cId="1616220509" sldId="417"/>
            <ac:spMk id="20" creationId="{7529C51A-DFBB-1099-F6E9-BD5517FE1954}"/>
          </ac:spMkLst>
        </pc:spChg>
      </pc:sldChg>
      <pc:sldChg chg="addSp delSp modSp add mod ord">
        <pc:chgData name="Wesley Lincoln" userId="9a788ed48689a353" providerId="LiveId" clId="{4ED250C4-7957-46C5-A21A-E584379AF6A2}" dt="2024-07-09T14:34:52.084" v="2921"/>
        <pc:sldMkLst>
          <pc:docMk/>
          <pc:sldMk cId="3521160546" sldId="418"/>
        </pc:sldMkLst>
        <pc:spChg chg="add mod">
          <ac:chgData name="Wesley Lincoln" userId="9a788ed48689a353" providerId="LiveId" clId="{4ED250C4-7957-46C5-A21A-E584379AF6A2}" dt="2024-07-09T14:25:39.648" v="2702" actId="115"/>
          <ac:spMkLst>
            <pc:docMk/>
            <pc:sldMk cId="3521160546" sldId="418"/>
            <ac:spMk id="2" creationId="{0A86AF60-8F1D-9711-669C-4D625E099BF7}"/>
          </ac:spMkLst>
        </pc:spChg>
        <pc:spChg chg="add mod">
          <ac:chgData name="Wesley Lincoln" userId="9a788ed48689a353" providerId="LiveId" clId="{4ED250C4-7957-46C5-A21A-E584379AF6A2}" dt="2024-07-09T14:25:46.728" v="2704" actId="115"/>
          <ac:spMkLst>
            <pc:docMk/>
            <pc:sldMk cId="3521160546" sldId="418"/>
            <ac:spMk id="3" creationId="{0368E6EE-94A9-F6D7-A0B8-823D2BE02048}"/>
          </ac:spMkLst>
        </pc:spChg>
        <pc:spChg chg="del">
          <ac:chgData name="Wesley Lincoln" userId="9a788ed48689a353" providerId="LiveId" clId="{4ED250C4-7957-46C5-A21A-E584379AF6A2}" dt="2024-07-09T14:23:51.378" v="2680" actId="478"/>
          <ac:spMkLst>
            <pc:docMk/>
            <pc:sldMk cId="3521160546" sldId="418"/>
            <ac:spMk id="6" creationId="{7EEB8F73-B9D7-8A2D-100B-3A30A76349E8}"/>
          </ac:spMkLst>
        </pc:spChg>
        <pc:spChg chg="mod">
          <ac:chgData name="Wesley Lincoln" userId="9a788ed48689a353" providerId="LiveId" clId="{4ED250C4-7957-46C5-A21A-E584379AF6A2}" dt="2024-07-09T14:34:52.084" v="2921"/>
          <ac:spMkLst>
            <pc:docMk/>
            <pc:sldMk cId="3521160546" sldId="418"/>
            <ac:spMk id="7" creationId="{A2E0BEB3-74A3-0474-A74E-8581604A9337}"/>
          </ac:spMkLst>
        </pc:spChg>
        <pc:spChg chg="del">
          <ac:chgData name="Wesley Lincoln" userId="9a788ed48689a353" providerId="LiveId" clId="{4ED250C4-7957-46C5-A21A-E584379AF6A2}" dt="2024-07-09T14:23:51.378" v="2680" actId="478"/>
          <ac:spMkLst>
            <pc:docMk/>
            <pc:sldMk cId="3521160546" sldId="418"/>
            <ac:spMk id="17" creationId="{9FA01E22-6056-C19A-76C5-58D248D5442B}"/>
          </ac:spMkLst>
        </pc:spChg>
        <pc:spChg chg="del">
          <ac:chgData name="Wesley Lincoln" userId="9a788ed48689a353" providerId="LiveId" clId="{4ED250C4-7957-46C5-A21A-E584379AF6A2}" dt="2024-07-09T14:23:44.764" v="2678" actId="478"/>
          <ac:spMkLst>
            <pc:docMk/>
            <pc:sldMk cId="3521160546" sldId="418"/>
            <ac:spMk id="20" creationId="{7529C51A-DFBB-1099-F6E9-BD5517FE1954}"/>
          </ac:spMkLst>
        </pc:spChg>
      </pc:sldChg>
      <pc:sldChg chg="delSp new mod">
        <pc:chgData name="Wesley Lincoln" userId="9a788ed48689a353" providerId="LiveId" clId="{4ED250C4-7957-46C5-A21A-E584379AF6A2}" dt="2024-07-09T14:26:14.204" v="2706" actId="478"/>
        <pc:sldMkLst>
          <pc:docMk/>
          <pc:sldMk cId="3828253" sldId="419"/>
        </pc:sldMkLst>
        <pc:spChg chg="del">
          <ac:chgData name="Wesley Lincoln" userId="9a788ed48689a353" providerId="LiveId" clId="{4ED250C4-7957-46C5-A21A-E584379AF6A2}" dt="2024-07-09T14:26:14.204" v="2706" actId="478"/>
          <ac:spMkLst>
            <pc:docMk/>
            <pc:sldMk cId="3828253" sldId="419"/>
            <ac:spMk id="2" creationId="{36B57F6B-CB24-B67B-F1F0-F9FAA745078C}"/>
          </ac:spMkLst>
        </pc:spChg>
        <pc:spChg chg="del">
          <ac:chgData name="Wesley Lincoln" userId="9a788ed48689a353" providerId="LiveId" clId="{4ED250C4-7957-46C5-A21A-E584379AF6A2}" dt="2024-07-09T14:26:14.204" v="2706" actId="478"/>
          <ac:spMkLst>
            <pc:docMk/>
            <pc:sldMk cId="3828253" sldId="419"/>
            <ac:spMk id="3" creationId="{0A0E0C04-CDFE-8FB4-BF16-26D81593262F}"/>
          </ac:spMkLst>
        </pc:spChg>
        <pc:spChg chg="del">
          <ac:chgData name="Wesley Lincoln" userId="9a788ed48689a353" providerId="LiveId" clId="{4ED250C4-7957-46C5-A21A-E584379AF6A2}" dt="2024-07-09T14:26:14.204" v="2706" actId="478"/>
          <ac:spMkLst>
            <pc:docMk/>
            <pc:sldMk cId="3828253" sldId="419"/>
            <ac:spMk id="4" creationId="{0FB2FB0E-5674-060A-5D7A-18AC8E2B4B21}"/>
          </ac:spMkLst>
        </pc:spChg>
      </pc:sldChg>
      <pc:sldChg chg="modSp add mod">
        <pc:chgData name="Wesley Lincoln" userId="9a788ed48689a353" providerId="LiveId" clId="{4ED250C4-7957-46C5-A21A-E584379AF6A2}" dt="2024-07-09T14:34:43.495" v="2917" actId="20577"/>
        <pc:sldMkLst>
          <pc:docMk/>
          <pc:sldMk cId="2768587912" sldId="420"/>
        </pc:sldMkLst>
        <pc:spChg chg="mod">
          <ac:chgData name="Wesley Lincoln" userId="9a788ed48689a353" providerId="LiveId" clId="{4ED250C4-7957-46C5-A21A-E584379AF6A2}" dt="2024-07-09T14:34:43.495" v="2917" actId="20577"/>
          <ac:spMkLst>
            <pc:docMk/>
            <pc:sldMk cId="2768587912" sldId="420"/>
            <ac:spMk id="7" creationId="{A2E0BEB3-74A3-0474-A74E-8581604A9337}"/>
          </ac:spMkLst>
        </pc:spChg>
      </pc:sldChg>
      <pc:sldChg chg="addSp delSp modSp add mod">
        <pc:chgData name="Wesley Lincoln" userId="9a788ed48689a353" providerId="LiveId" clId="{4ED250C4-7957-46C5-A21A-E584379AF6A2}" dt="2024-07-09T14:40:30.471" v="3075" actId="20577"/>
        <pc:sldMkLst>
          <pc:docMk/>
          <pc:sldMk cId="3505555316" sldId="421"/>
        </pc:sldMkLst>
        <pc:spChg chg="del">
          <ac:chgData name="Wesley Lincoln" userId="9a788ed48689a353" providerId="LiveId" clId="{4ED250C4-7957-46C5-A21A-E584379AF6A2}" dt="2024-07-09T14:37:57.246" v="3004" actId="478"/>
          <ac:spMkLst>
            <pc:docMk/>
            <pc:sldMk cId="3505555316" sldId="421"/>
            <ac:spMk id="2" creationId="{0A86AF60-8F1D-9711-669C-4D625E099BF7}"/>
          </ac:spMkLst>
        </pc:spChg>
        <pc:spChg chg="del">
          <ac:chgData name="Wesley Lincoln" userId="9a788ed48689a353" providerId="LiveId" clId="{4ED250C4-7957-46C5-A21A-E584379AF6A2}" dt="2024-07-09T14:37:57.246" v="3004" actId="478"/>
          <ac:spMkLst>
            <pc:docMk/>
            <pc:sldMk cId="3505555316" sldId="421"/>
            <ac:spMk id="3" creationId="{0368E6EE-94A9-F6D7-A0B8-823D2BE02048}"/>
          </ac:spMkLst>
        </pc:spChg>
        <pc:spChg chg="mod">
          <ac:chgData name="Wesley Lincoln" userId="9a788ed48689a353" providerId="LiveId" clId="{4ED250C4-7957-46C5-A21A-E584379AF6A2}" dt="2024-07-09T14:37:40.204" v="3001" actId="20577"/>
          <ac:spMkLst>
            <pc:docMk/>
            <pc:sldMk cId="3505555316" sldId="421"/>
            <ac:spMk id="7" creationId="{A2E0BEB3-74A3-0474-A74E-8581604A9337}"/>
          </ac:spMkLst>
        </pc:spChg>
        <pc:graphicFrameChg chg="add mod modGraphic">
          <ac:chgData name="Wesley Lincoln" userId="9a788ed48689a353" providerId="LiveId" clId="{4ED250C4-7957-46C5-A21A-E584379AF6A2}" dt="2024-07-09T14:40:30.471" v="3075" actId="20577"/>
          <ac:graphicFrameMkLst>
            <pc:docMk/>
            <pc:sldMk cId="3505555316" sldId="421"/>
            <ac:graphicFrameMk id="5" creationId="{193FE993-3981-FEC4-24B0-AA8E644F2FCF}"/>
          </ac:graphicFrameMkLst>
        </pc:graphicFrameChg>
      </pc:sldChg>
      <pc:sldChg chg="modSp add mod">
        <pc:chgData name="Wesley Lincoln" userId="9a788ed48689a353" providerId="LiveId" clId="{4ED250C4-7957-46C5-A21A-E584379AF6A2}" dt="2024-07-09T14:48:26.393" v="3360" actId="1076"/>
        <pc:sldMkLst>
          <pc:docMk/>
          <pc:sldMk cId="2067148955" sldId="422"/>
        </pc:sldMkLst>
        <pc:spChg chg="mod">
          <ac:chgData name="Wesley Lincoln" userId="9a788ed48689a353" providerId="LiveId" clId="{4ED250C4-7957-46C5-A21A-E584379AF6A2}" dt="2024-07-09T14:48:21.077" v="3359" actId="20577"/>
          <ac:spMkLst>
            <pc:docMk/>
            <pc:sldMk cId="2067148955" sldId="422"/>
            <ac:spMk id="8" creationId="{3231B847-C262-554F-D31A-51B0B8DFB046}"/>
          </ac:spMkLst>
        </pc:spChg>
        <pc:grpChg chg="mod">
          <ac:chgData name="Wesley Lincoln" userId="9a788ed48689a353" providerId="LiveId" clId="{4ED250C4-7957-46C5-A21A-E584379AF6A2}" dt="2024-07-09T14:48:26.393" v="3360" actId="1076"/>
          <ac:grpSpMkLst>
            <pc:docMk/>
            <pc:sldMk cId="2067148955" sldId="422"/>
            <ac:grpSpMk id="19" creationId="{2C373528-1D99-30A6-95E6-AC8B761ED1E6}"/>
          </ac:grpSpMkLst>
        </pc:grpChg>
      </pc:sldChg>
      <pc:sldChg chg="addSp modSp add mod">
        <pc:chgData name="Wesley Lincoln" userId="9a788ed48689a353" providerId="LiveId" clId="{4ED250C4-7957-46C5-A21A-E584379AF6A2}" dt="2024-07-09T14:48:49.493" v="3404" actId="1076"/>
        <pc:sldMkLst>
          <pc:docMk/>
          <pc:sldMk cId="3375418812" sldId="423"/>
        </pc:sldMkLst>
        <pc:spChg chg="mod">
          <ac:chgData name="Wesley Lincoln" userId="9a788ed48689a353" providerId="LiveId" clId="{4ED250C4-7957-46C5-A21A-E584379AF6A2}" dt="2024-07-09T14:48:47.352" v="3403" actId="571"/>
          <ac:spMkLst>
            <pc:docMk/>
            <pc:sldMk cId="3375418812" sldId="423"/>
            <ac:spMk id="3" creationId="{DF24FE3D-626B-D3B0-39CA-F5641F208899}"/>
          </ac:spMkLst>
        </pc:spChg>
        <pc:spChg chg="mod">
          <ac:chgData name="Wesley Lincoln" userId="9a788ed48689a353" providerId="LiveId" clId="{4ED250C4-7957-46C5-A21A-E584379AF6A2}" dt="2024-07-09T14:48:42.483" v="3401" actId="20577"/>
          <ac:spMkLst>
            <pc:docMk/>
            <pc:sldMk cId="3375418812" sldId="423"/>
            <ac:spMk id="8" creationId="{3231B847-C262-554F-D31A-51B0B8DFB046}"/>
          </ac:spMkLst>
        </pc:spChg>
        <pc:spChg chg="mod">
          <ac:chgData name="Wesley Lincoln" userId="9a788ed48689a353" providerId="LiveId" clId="{4ED250C4-7957-46C5-A21A-E584379AF6A2}" dt="2024-07-09T14:48:47.352" v="3403" actId="571"/>
          <ac:spMkLst>
            <pc:docMk/>
            <pc:sldMk cId="3375418812" sldId="423"/>
            <ac:spMk id="9" creationId="{EF728849-A269-6C15-5514-06CAD3BA5F69}"/>
          </ac:spMkLst>
        </pc:spChg>
        <pc:grpChg chg="add mod">
          <ac:chgData name="Wesley Lincoln" userId="9a788ed48689a353" providerId="LiveId" clId="{4ED250C4-7957-46C5-A21A-E584379AF6A2}" dt="2024-07-09T14:48:47.352" v="3403" actId="571"/>
          <ac:grpSpMkLst>
            <pc:docMk/>
            <pc:sldMk cId="3375418812" sldId="423"/>
            <ac:grpSpMk id="2" creationId="{0DDD86FA-B094-F53E-7D75-C962EA0400D1}"/>
          </ac:grpSpMkLst>
        </pc:grpChg>
        <pc:grpChg chg="add mod">
          <ac:chgData name="Wesley Lincoln" userId="9a788ed48689a353" providerId="LiveId" clId="{4ED250C4-7957-46C5-A21A-E584379AF6A2}" dt="2024-07-09T14:48:47.352" v="3403" actId="571"/>
          <ac:grpSpMkLst>
            <pc:docMk/>
            <pc:sldMk cId="3375418812" sldId="423"/>
            <ac:grpSpMk id="6" creationId="{55534B50-8DF2-BA4F-1044-5CE8344C12A7}"/>
          </ac:grpSpMkLst>
        </pc:grpChg>
        <pc:grpChg chg="mod">
          <ac:chgData name="Wesley Lincoln" userId="9a788ed48689a353" providerId="LiveId" clId="{4ED250C4-7957-46C5-A21A-E584379AF6A2}" dt="2024-07-09T14:48:49.493" v="3404" actId="1076"/>
          <ac:grpSpMkLst>
            <pc:docMk/>
            <pc:sldMk cId="3375418812" sldId="423"/>
            <ac:grpSpMk id="18" creationId="{E8F49A5F-AF60-9ACE-0A43-8785E457365E}"/>
          </ac:grpSpMkLst>
        </pc:grpChg>
        <pc:grpChg chg="mod">
          <ac:chgData name="Wesley Lincoln" userId="9a788ed48689a353" providerId="LiveId" clId="{4ED250C4-7957-46C5-A21A-E584379AF6A2}" dt="2024-07-09T14:48:49.493" v="3404" actId="1076"/>
          <ac:grpSpMkLst>
            <pc:docMk/>
            <pc:sldMk cId="3375418812" sldId="423"/>
            <ac:grpSpMk id="19" creationId="{2C373528-1D99-30A6-95E6-AC8B761ED1E6}"/>
          </ac:grpSpMkLst>
        </pc:grpChg>
        <pc:cxnChg chg="mod">
          <ac:chgData name="Wesley Lincoln" userId="9a788ed48689a353" providerId="LiveId" clId="{4ED250C4-7957-46C5-A21A-E584379AF6A2}" dt="2024-07-09T14:48:47.352" v="3403" actId="571"/>
          <ac:cxnSpMkLst>
            <pc:docMk/>
            <pc:sldMk cId="3375418812" sldId="423"/>
            <ac:cxnSpMk id="5" creationId="{B7B4282C-43D8-1071-ACA2-89D918EDF779}"/>
          </ac:cxnSpMkLst>
        </pc:cxnChg>
        <pc:cxnChg chg="mod">
          <ac:chgData name="Wesley Lincoln" userId="9a788ed48689a353" providerId="LiveId" clId="{4ED250C4-7957-46C5-A21A-E584379AF6A2}" dt="2024-07-09T14:48:47.352" v="3403" actId="571"/>
          <ac:cxnSpMkLst>
            <pc:docMk/>
            <pc:sldMk cId="3375418812" sldId="423"/>
            <ac:cxnSpMk id="12" creationId="{8E8EC21D-9B17-88E7-635E-437948982E43}"/>
          </ac:cxnSpMkLst>
        </pc:cxnChg>
      </pc:sldChg>
      <pc:sldChg chg="addSp delSp modSp add mod">
        <pc:chgData name="Wesley Lincoln" userId="9a788ed48689a353" providerId="LiveId" clId="{4ED250C4-7957-46C5-A21A-E584379AF6A2}" dt="2024-07-09T15:28:43.131" v="4729" actId="14100"/>
        <pc:sldMkLst>
          <pc:docMk/>
          <pc:sldMk cId="1115046322" sldId="424"/>
        </pc:sldMkLst>
        <pc:spChg chg="add del mod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" creationId="{A4D90F92-DF33-5A5F-9E5F-1A452B8FAE05}"/>
          </ac:spMkLst>
        </pc:spChg>
        <pc:spChg chg="mod">
          <ac:chgData name="Wesley Lincoln" userId="9a788ed48689a353" providerId="LiveId" clId="{4ED250C4-7957-46C5-A21A-E584379AF6A2}" dt="2024-07-09T14:49:44.439" v="3433" actId="20577"/>
          <ac:spMkLst>
            <pc:docMk/>
            <pc:sldMk cId="1115046322" sldId="424"/>
            <ac:spMk id="7" creationId="{A2E0BEB3-74A3-0474-A74E-8581604A9337}"/>
          </ac:spMkLst>
        </pc:spChg>
        <pc:spChg chg="del">
          <ac:chgData name="Wesley Lincoln" userId="9a788ed48689a353" providerId="LiveId" clId="{4ED250C4-7957-46C5-A21A-E584379AF6A2}" dt="2024-07-09T14:49:47.027" v="3434" actId="478"/>
          <ac:spMkLst>
            <pc:docMk/>
            <pc:sldMk cId="1115046322" sldId="424"/>
            <ac:spMk id="8" creationId="{3231B847-C262-554F-D31A-51B0B8DFB046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29" creationId="{EF25E88A-0DCB-F54E-4BD2-470C6A51A410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0" creationId="{3A5C721D-E777-251B-A9E9-91D9AA9FD252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1" creationId="{8730C7FA-0E41-9D87-26A1-18C4E6D73E41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2" creationId="{623ED021-DFE0-7A68-3463-FCFA86146CCD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3" creationId="{B3BB6F30-3BE5-6D1B-1B68-B20A35D8B1BB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4" creationId="{6E64D4D4-FAE6-5E29-7833-4D5F71537230}"/>
          </ac:spMkLst>
        </pc:spChg>
        <pc:spChg chg="del">
          <ac:chgData name="Wesley Lincoln" userId="9a788ed48689a353" providerId="LiveId" clId="{4ED250C4-7957-46C5-A21A-E584379AF6A2}" dt="2024-07-09T14:49:50.191" v="3435" actId="478"/>
          <ac:spMkLst>
            <pc:docMk/>
            <pc:sldMk cId="1115046322" sldId="424"/>
            <ac:spMk id="36" creationId="{1696A968-6838-53AF-49B8-F677FFD88DC9}"/>
          </ac:spMkLst>
        </pc:spChg>
        <pc:grpChg chg="del">
          <ac:chgData name="Wesley Lincoln" userId="9a788ed48689a353" providerId="LiveId" clId="{4ED250C4-7957-46C5-A21A-E584379AF6A2}" dt="2024-07-09T14:49:50.191" v="3435" actId="478"/>
          <ac:grpSpMkLst>
            <pc:docMk/>
            <pc:sldMk cId="1115046322" sldId="424"/>
            <ac:grpSpMk id="18" creationId="{E8F49A5F-AF60-9ACE-0A43-8785E457365E}"/>
          </ac:grpSpMkLst>
        </pc:grpChg>
        <pc:grpChg chg="del">
          <ac:chgData name="Wesley Lincoln" userId="9a788ed48689a353" providerId="LiveId" clId="{4ED250C4-7957-46C5-A21A-E584379AF6A2}" dt="2024-07-09T14:49:50.191" v="3435" actId="478"/>
          <ac:grpSpMkLst>
            <pc:docMk/>
            <pc:sldMk cId="1115046322" sldId="424"/>
            <ac:grpSpMk id="19" creationId="{2C373528-1D99-30A6-95E6-AC8B761ED1E6}"/>
          </ac:grpSpMkLst>
        </pc:grpChg>
        <pc:grpChg chg="del">
          <ac:chgData name="Wesley Lincoln" userId="9a788ed48689a353" providerId="LiveId" clId="{4ED250C4-7957-46C5-A21A-E584379AF6A2}" dt="2024-07-09T14:49:50.191" v="3435" actId="478"/>
          <ac:grpSpMkLst>
            <pc:docMk/>
            <pc:sldMk cId="1115046322" sldId="424"/>
            <ac:grpSpMk id="22" creationId="{FC65919E-D5BA-1654-503F-71FC68E63211}"/>
          </ac:grpSpMkLst>
        </pc:grpChg>
        <pc:grpChg chg="del">
          <ac:chgData name="Wesley Lincoln" userId="9a788ed48689a353" providerId="LiveId" clId="{4ED250C4-7957-46C5-A21A-E584379AF6A2}" dt="2024-07-09T14:49:50.191" v="3435" actId="478"/>
          <ac:grpSpMkLst>
            <pc:docMk/>
            <pc:sldMk cId="1115046322" sldId="424"/>
            <ac:grpSpMk id="25" creationId="{FE6ADA7D-8667-49DC-E731-C54F1CF23516}"/>
          </ac:grpSpMkLst>
        </pc:grpChg>
        <pc:picChg chg="add mod">
          <ac:chgData name="Wesley Lincoln" userId="9a788ed48689a353" providerId="LiveId" clId="{4ED250C4-7957-46C5-A21A-E584379AF6A2}" dt="2024-07-09T15:28:43.131" v="4729" actId="14100"/>
          <ac:picMkLst>
            <pc:docMk/>
            <pc:sldMk cId="1115046322" sldId="424"/>
            <ac:picMk id="6" creationId="{9BE0EF98-B739-F04E-C826-04C6A58A4F48}"/>
          </ac:picMkLst>
        </pc:picChg>
        <pc:cxnChg chg="del">
          <ac:chgData name="Wesley Lincoln" userId="9a788ed48689a353" providerId="LiveId" clId="{4ED250C4-7957-46C5-A21A-E584379AF6A2}" dt="2024-07-09T14:49:50.191" v="3435" actId="478"/>
          <ac:cxnSpMkLst>
            <pc:docMk/>
            <pc:sldMk cId="1115046322" sldId="424"/>
            <ac:cxnSpMk id="10" creationId="{39B9D11C-BAB0-125C-CEF7-75C41C3CEA7C}"/>
          </ac:cxnSpMkLst>
        </pc:cxnChg>
        <pc:cxnChg chg="del">
          <ac:chgData name="Wesley Lincoln" userId="9a788ed48689a353" providerId="LiveId" clId="{4ED250C4-7957-46C5-A21A-E584379AF6A2}" dt="2024-07-09T14:49:50.191" v="3435" actId="478"/>
          <ac:cxnSpMkLst>
            <pc:docMk/>
            <pc:sldMk cId="1115046322" sldId="424"/>
            <ac:cxnSpMk id="11" creationId="{44D3F142-9560-F582-C19E-B6DD08FDB845}"/>
          </ac:cxnSpMkLst>
        </pc:cxnChg>
      </pc:sldChg>
      <pc:sldChg chg="addSp delSp modSp add mod">
        <pc:chgData name="Wesley Lincoln" userId="9a788ed48689a353" providerId="LiveId" clId="{4ED250C4-7957-46C5-A21A-E584379AF6A2}" dt="2024-07-09T15:14:00.647" v="3837"/>
        <pc:sldMkLst>
          <pc:docMk/>
          <pc:sldMk cId="2825298657" sldId="425"/>
        </pc:sldMkLst>
        <pc:spChg chg="add del mod">
          <ac:chgData name="Wesley Lincoln" userId="9a788ed48689a353" providerId="LiveId" clId="{4ED250C4-7957-46C5-A21A-E584379AF6A2}" dt="2024-07-09T14:51:40.995" v="3463" actId="478"/>
          <ac:spMkLst>
            <pc:docMk/>
            <pc:sldMk cId="2825298657" sldId="425"/>
            <ac:spMk id="3" creationId="{190FDE19-B0EC-BC66-5CD2-DC876E2E7811}"/>
          </ac:spMkLst>
        </pc:spChg>
        <pc:spChg chg="add mod">
          <ac:chgData name="Wesley Lincoln" userId="9a788ed48689a353" providerId="LiveId" clId="{4ED250C4-7957-46C5-A21A-E584379AF6A2}" dt="2024-07-09T14:53:20.905" v="3497" actId="403"/>
          <ac:spMkLst>
            <pc:docMk/>
            <pc:sldMk cId="2825298657" sldId="425"/>
            <ac:spMk id="5" creationId="{1C184A2F-0E48-DBD8-D737-8D13AC4A1BAB}"/>
          </ac:spMkLst>
        </pc:spChg>
        <pc:spChg chg="add mod">
          <ac:chgData name="Wesley Lincoln" userId="9a788ed48689a353" providerId="LiveId" clId="{4ED250C4-7957-46C5-A21A-E584379AF6A2}" dt="2024-07-09T14:53:20.905" v="3497" actId="403"/>
          <ac:spMkLst>
            <pc:docMk/>
            <pc:sldMk cId="2825298657" sldId="425"/>
            <ac:spMk id="6" creationId="{A2D81667-78CE-8E72-94C8-C561A5A2AF58}"/>
          </ac:spMkLst>
        </pc:spChg>
        <pc:spChg chg="mod">
          <ac:chgData name="Wesley Lincoln" userId="9a788ed48689a353" providerId="LiveId" clId="{4ED250C4-7957-46C5-A21A-E584379AF6A2}" dt="2024-07-09T15:13:58.364" v="3835" actId="1076"/>
          <ac:spMkLst>
            <pc:docMk/>
            <pc:sldMk cId="2825298657" sldId="425"/>
            <ac:spMk id="7" creationId="{A2E0BEB3-74A3-0474-A74E-8581604A9337}"/>
          </ac:spMkLst>
        </pc:spChg>
        <pc:spChg chg="add mod">
          <ac:chgData name="Wesley Lincoln" userId="9a788ed48689a353" providerId="LiveId" clId="{4ED250C4-7957-46C5-A21A-E584379AF6A2}" dt="2024-07-09T14:53:20.905" v="3497" actId="403"/>
          <ac:spMkLst>
            <pc:docMk/>
            <pc:sldMk cId="2825298657" sldId="425"/>
            <ac:spMk id="8" creationId="{5B47FC7B-2319-9986-A674-498040393392}"/>
          </ac:spMkLst>
        </pc:spChg>
        <pc:spChg chg="add del mod">
          <ac:chgData name="Wesley Lincoln" userId="9a788ed48689a353" providerId="LiveId" clId="{4ED250C4-7957-46C5-A21A-E584379AF6A2}" dt="2024-07-09T15:14:00.406" v="3836" actId="478"/>
          <ac:spMkLst>
            <pc:docMk/>
            <pc:sldMk cId="2825298657" sldId="425"/>
            <ac:spMk id="11" creationId="{19F5DA09-B0A5-F4E0-4FC5-D0B04122CB99}"/>
          </ac:spMkLst>
        </pc:spChg>
        <pc:spChg chg="add del mod">
          <ac:chgData name="Wesley Lincoln" userId="9a788ed48689a353" providerId="LiveId" clId="{4ED250C4-7957-46C5-A21A-E584379AF6A2}" dt="2024-07-09T15:14:00.406" v="3836" actId="478"/>
          <ac:spMkLst>
            <pc:docMk/>
            <pc:sldMk cId="2825298657" sldId="425"/>
            <ac:spMk id="13" creationId="{19280599-F1B1-D80D-245B-EEAA13CE69F3}"/>
          </ac:spMkLst>
        </pc:spChg>
        <pc:spChg chg="add del mod">
          <ac:chgData name="Wesley Lincoln" userId="9a788ed48689a353" providerId="LiveId" clId="{4ED250C4-7957-46C5-A21A-E584379AF6A2}" dt="2024-07-09T15:14:00.406" v="3836" actId="478"/>
          <ac:spMkLst>
            <pc:docMk/>
            <pc:sldMk cId="2825298657" sldId="425"/>
            <ac:spMk id="14" creationId="{7BCD9905-25B2-1F50-DAA6-4E8EFFF96900}"/>
          </ac:spMkLst>
        </pc:spChg>
        <pc:spChg chg="add del mod">
          <ac:chgData name="Wesley Lincoln" userId="9a788ed48689a353" providerId="LiveId" clId="{4ED250C4-7957-46C5-A21A-E584379AF6A2}" dt="2024-07-09T15:14:00.406" v="3836" actId="478"/>
          <ac:spMkLst>
            <pc:docMk/>
            <pc:sldMk cId="2825298657" sldId="425"/>
            <ac:spMk id="15" creationId="{1E2DC5CF-4A2E-59E1-C675-AAC1729085E0}"/>
          </ac:spMkLst>
        </pc:spChg>
        <pc:spChg chg="add mod">
          <ac:chgData name="Wesley Lincoln" userId="9a788ed48689a353" providerId="LiveId" clId="{4ED250C4-7957-46C5-A21A-E584379AF6A2}" dt="2024-07-09T15:14:00.647" v="3837"/>
          <ac:spMkLst>
            <pc:docMk/>
            <pc:sldMk cId="2825298657" sldId="425"/>
            <ac:spMk id="16" creationId="{707DD632-6F16-6533-44CC-A46E74302D4D}"/>
          </ac:spMkLst>
        </pc:spChg>
        <pc:spChg chg="add mod">
          <ac:chgData name="Wesley Lincoln" userId="9a788ed48689a353" providerId="LiveId" clId="{4ED250C4-7957-46C5-A21A-E584379AF6A2}" dt="2024-07-09T15:14:00.647" v="3837"/>
          <ac:spMkLst>
            <pc:docMk/>
            <pc:sldMk cId="2825298657" sldId="425"/>
            <ac:spMk id="17" creationId="{16F781CA-06ED-A9EB-F013-23D28BA5F26D}"/>
          </ac:spMkLst>
        </pc:spChg>
        <pc:picChg chg="add mod modCrop">
          <ac:chgData name="Wesley Lincoln" userId="9a788ed48689a353" providerId="LiveId" clId="{4ED250C4-7957-46C5-A21A-E584379AF6A2}" dt="2024-07-09T15:02:54.483" v="3686" actId="732"/>
          <ac:picMkLst>
            <pc:docMk/>
            <pc:sldMk cId="2825298657" sldId="425"/>
            <ac:picMk id="2" creationId="{C5365302-6952-1B0C-2E02-694F3F1260D9}"/>
          </ac:picMkLst>
        </pc:picChg>
        <pc:picChg chg="add del mod">
          <ac:chgData name="Wesley Lincoln" userId="9a788ed48689a353" providerId="LiveId" clId="{4ED250C4-7957-46C5-A21A-E584379AF6A2}" dt="2024-07-09T14:54:08.942" v="3521" actId="21"/>
          <ac:picMkLst>
            <pc:docMk/>
            <pc:sldMk cId="2825298657" sldId="425"/>
            <ac:picMk id="9" creationId="{1EB67412-EA8E-32B2-BAFC-9EC36B94CC69}"/>
          </ac:picMkLst>
        </pc:picChg>
        <pc:cxnChg chg="add del mod">
          <ac:chgData name="Wesley Lincoln" userId="9a788ed48689a353" providerId="LiveId" clId="{4ED250C4-7957-46C5-A21A-E584379AF6A2}" dt="2024-07-09T15:14:00.406" v="3836" actId="478"/>
          <ac:cxnSpMkLst>
            <pc:docMk/>
            <pc:sldMk cId="2825298657" sldId="425"/>
            <ac:cxnSpMk id="10" creationId="{E205DD4D-4CF8-1D57-F9DF-F82E6FB12336}"/>
          </ac:cxnSpMkLst>
        </pc:cxnChg>
        <pc:cxnChg chg="add del mod">
          <ac:chgData name="Wesley Lincoln" userId="9a788ed48689a353" providerId="LiveId" clId="{4ED250C4-7957-46C5-A21A-E584379AF6A2}" dt="2024-07-09T15:14:00.406" v="3836" actId="478"/>
          <ac:cxnSpMkLst>
            <pc:docMk/>
            <pc:sldMk cId="2825298657" sldId="425"/>
            <ac:cxnSpMk id="12" creationId="{758AFC76-D884-B0F2-4C16-D89ABC55E128}"/>
          </ac:cxnSpMkLst>
        </pc:cxnChg>
      </pc:sldChg>
      <pc:sldChg chg="addSp delSp modSp add mod">
        <pc:chgData name="Wesley Lincoln" userId="9a788ed48689a353" providerId="LiveId" clId="{4ED250C4-7957-46C5-A21A-E584379AF6A2}" dt="2024-07-09T15:13:56.123" v="3833" actId="1076"/>
        <pc:sldMkLst>
          <pc:docMk/>
          <pc:sldMk cId="1225009361" sldId="426"/>
        </pc:sldMkLst>
        <pc:spChg chg="mod">
          <ac:chgData name="Wesley Lincoln" userId="9a788ed48689a353" providerId="LiveId" clId="{4ED250C4-7957-46C5-A21A-E584379AF6A2}" dt="2024-07-09T14:54:16.448" v="3545" actId="20577"/>
          <ac:spMkLst>
            <pc:docMk/>
            <pc:sldMk cId="1225009361" sldId="426"/>
            <ac:spMk id="5" creationId="{1C184A2F-0E48-DBD8-D737-8D13AC4A1BAB}"/>
          </ac:spMkLst>
        </pc:spChg>
        <pc:spChg chg="mod">
          <ac:chgData name="Wesley Lincoln" userId="9a788ed48689a353" providerId="LiveId" clId="{4ED250C4-7957-46C5-A21A-E584379AF6A2}" dt="2024-07-09T14:54:22.271" v="3558" actId="14100"/>
          <ac:spMkLst>
            <pc:docMk/>
            <pc:sldMk cId="1225009361" sldId="426"/>
            <ac:spMk id="6" creationId="{A2D81667-78CE-8E72-94C8-C561A5A2AF58}"/>
          </ac:spMkLst>
        </pc:spChg>
        <pc:spChg chg="mod">
          <ac:chgData name="Wesley Lincoln" userId="9a788ed48689a353" providerId="LiveId" clId="{4ED250C4-7957-46C5-A21A-E584379AF6A2}" dt="2024-07-09T14:54:35.983" v="3563" actId="20577"/>
          <ac:spMkLst>
            <pc:docMk/>
            <pc:sldMk cId="1225009361" sldId="426"/>
            <ac:spMk id="7" creationId="{A2E0BEB3-74A3-0474-A74E-8581604A9337}"/>
          </ac:spMkLst>
        </pc:spChg>
        <pc:spChg chg="mod">
          <ac:chgData name="Wesley Lincoln" userId="9a788ed48689a353" providerId="LiveId" clId="{4ED250C4-7957-46C5-A21A-E584379AF6A2}" dt="2024-07-09T14:54:25.766" v="3559" actId="113"/>
          <ac:spMkLst>
            <pc:docMk/>
            <pc:sldMk cId="1225009361" sldId="426"/>
            <ac:spMk id="8" creationId="{5B47FC7B-2319-9986-A674-498040393392}"/>
          </ac:spMkLst>
        </pc:spChg>
        <pc:spChg chg="add del mod">
          <ac:chgData name="Wesley Lincoln" userId="9a788ed48689a353" providerId="LiveId" clId="{4ED250C4-7957-46C5-A21A-E584379AF6A2}" dt="2024-07-09T15:13:52.552" v="3830" actId="478"/>
          <ac:spMkLst>
            <pc:docMk/>
            <pc:sldMk cId="1225009361" sldId="426"/>
            <ac:spMk id="11" creationId="{25E4B2A1-5709-E523-FD97-78B3D3D78DBE}"/>
          </ac:spMkLst>
        </pc:spChg>
        <pc:spChg chg="add del mod">
          <ac:chgData name="Wesley Lincoln" userId="9a788ed48689a353" providerId="LiveId" clId="{4ED250C4-7957-46C5-A21A-E584379AF6A2}" dt="2024-07-09T15:13:52.552" v="3830" actId="478"/>
          <ac:spMkLst>
            <pc:docMk/>
            <pc:sldMk cId="1225009361" sldId="426"/>
            <ac:spMk id="13" creationId="{CA492DB7-FBCC-ADBA-6D0A-32145724FDB8}"/>
          </ac:spMkLst>
        </pc:spChg>
        <pc:spChg chg="add mod">
          <ac:chgData name="Wesley Lincoln" userId="9a788ed48689a353" providerId="LiveId" clId="{4ED250C4-7957-46C5-A21A-E584379AF6A2}" dt="2024-07-09T15:13:56.123" v="3833" actId="1076"/>
          <ac:spMkLst>
            <pc:docMk/>
            <pc:sldMk cId="1225009361" sldId="426"/>
            <ac:spMk id="14" creationId="{95CF80F0-3DCC-E62A-B974-CBE2F1DC8AF8}"/>
          </ac:spMkLst>
        </pc:spChg>
        <pc:spChg chg="add mod">
          <ac:chgData name="Wesley Lincoln" userId="9a788ed48689a353" providerId="LiveId" clId="{4ED250C4-7957-46C5-A21A-E584379AF6A2}" dt="2024-07-09T15:13:56.123" v="3833" actId="1076"/>
          <ac:spMkLst>
            <pc:docMk/>
            <pc:sldMk cId="1225009361" sldId="426"/>
            <ac:spMk id="15" creationId="{38A82087-B58B-319A-193A-5F700F10AF01}"/>
          </ac:spMkLst>
        </pc:spChg>
        <pc:picChg chg="del">
          <ac:chgData name="Wesley Lincoln" userId="9a788ed48689a353" providerId="LiveId" clId="{4ED250C4-7957-46C5-A21A-E584379AF6A2}" dt="2024-07-09T14:53:56.250" v="3511" actId="478"/>
          <ac:picMkLst>
            <pc:docMk/>
            <pc:sldMk cId="1225009361" sldId="426"/>
            <ac:picMk id="2" creationId="{C5365302-6952-1B0C-2E02-694F3F1260D9}"/>
          </ac:picMkLst>
        </pc:picChg>
        <pc:picChg chg="add del mod modCrop">
          <ac:chgData name="Wesley Lincoln" userId="9a788ed48689a353" providerId="LiveId" clId="{4ED250C4-7957-46C5-A21A-E584379AF6A2}" dt="2024-07-09T14:53:58.437" v="3513" actId="21"/>
          <ac:picMkLst>
            <pc:docMk/>
            <pc:sldMk cId="1225009361" sldId="426"/>
            <ac:picMk id="3" creationId="{1EB67412-EA8E-32B2-BAFC-9EC36B94CC69}"/>
          </ac:picMkLst>
        </pc:picChg>
        <pc:picChg chg="add mod modCrop">
          <ac:chgData name="Wesley Lincoln" userId="9a788ed48689a353" providerId="LiveId" clId="{4ED250C4-7957-46C5-A21A-E584379AF6A2}" dt="2024-07-09T15:03:33.348" v="3712" actId="732"/>
          <ac:picMkLst>
            <pc:docMk/>
            <pc:sldMk cId="1225009361" sldId="426"/>
            <ac:picMk id="9" creationId="{1EB67412-EA8E-32B2-BAFC-9EC36B94CC69}"/>
          </ac:picMkLst>
        </pc:picChg>
        <pc:cxnChg chg="add del mod">
          <ac:chgData name="Wesley Lincoln" userId="9a788ed48689a353" providerId="LiveId" clId="{4ED250C4-7957-46C5-A21A-E584379AF6A2}" dt="2024-07-09T15:13:53.487" v="3831" actId="478"/>
          <ac:cxnSpMkLst>
            <pc:docMk/>
            <pc:sldMk cId="1225009361" sldId="426"/>
            <ac:cxnSpMk id="10" creationId="{02AB812C-D4B5-B0BC-D8C0-A506C8C35CF3}"/>
          </ac:cxnSpMkLst>
        </pc:cxnChg>
        <pc:cxnChg chg="add del mod">
          <ac:chgData name="Wesley Lincoln" userId="9a788ed48689a353" providerId="LiveId" clId="{4ED250C4-7957-46C5-A21A-E584379AF6A2}" dt="2024-07-09T15:13:54.153" v="3832" actId="478"/>
          <ac:cxnSpMkLst>
            <pc:docMk/>
            <pc:sldMk cId="1225009361" sldId="426"/>
            <ac:cxnSpMk id="12" creationId="{C9D478BB-C82C-7174-B7C9-74D465B12A77}"/>
          </ac:cxnSpMkLst>
        </pc:cxnChg>
      </pc:sldChg>
      <pc:sldChg chg="addSp delSp modSp add mod">
        <pc:chgData name="Wesley Lincoln" userId="9a788ed48689a353" providerId="LiveId" clId="{4ED250C4-7957-46C5-A21A-E584379AF6A2}" dt="2024-07-09T15:14:05.828" v="3839"/>
        <pc:sldMkLst>
          <pc:docMk/>
          <pc:sldMk cId="3869351930" sldId="427"/>
        </pc:sldMkLst>
        <pc:spChg chg="mod">
          <ac:chgData name="Wesley Lincoln" userId="9a788ed48689a353" providerId="LiveId" clId="{4ED250C4-7957-46C5-A21A-E584379AF6A2}" dt="2024-07-09T14:55:22.105" v="3606" actId="20577"/>
          <ac:spMkLst>
            <pc:docMk/>
            <pc:sldMk cId="3869351930" sldId="427"/>
            <ac:spMk id="5" creationId="{1C184A2F-0E48-DBD8-D737-8D13AC4A1BAB}"/>
          </ac:spMkLst>
        </pc:spChg>
        <pc:spChg chg="mod">
          <ac:chgData name="Wesley Lincoln" userId="9a788ed48689a353" providerId="LiveId" clId="{4ED250C4-7957-46C5-A21A-E584379AF6A2}" dt="2024-07-09T14:55:24.033" v="3613" actId="20577"/>
          <ac:spMkLst>
            <pc:docMk/>
            <pc:sldMk cId="3869351930" sldId="427"/>
            <ac:spMk id="6" creationId="{A2D81667-78CE-8E72-94C8-C561A5A2AF58}"/>
          </ac:spMkLst>
        </pc:spChg>
        <pc:spChg chg="mod">
          <ac:chgData name="Wesley Lincoln" userId="9a788ed48689a353" providerId="LiveId" clId="{4ED250C4-7957-46C5-A21A-E584379AF6A2}" dt="2024-07-09T14:55:16.500" v="3589" actId="113"/>
          <ac:spMkLst>
            <pc:docMk/>
            <pc:sldMk cId="3869351930" sldId="427"/>
            <ac:spMk id="7" creationId="{A2E0BEB3-74A3-0474-A74E-8581604A9337}"/>
          </ac:spMkLst>
        </pc:spChg>
        <pc:spChg chg="mod">
          <ac:chgData name="Wesley Lincoln" userId="9a788ed48689a353" providerId="LiveId" clId="{4ED250C4-7957-46C5-A21A-E584379AF6A2}" dt="2024-07-09T14:55:20.018" v="3600" actId="20577"/>
          <ac:spMkLst>
            <pc:docMk/>
            <pc:sldMk cId="3869351930" sldId="427"/>
            <ac:spMk id="8" creationId="{5B47FC7B-2319-9986-A674-498040393392}"/>
          </ac:spMkLst>
        </pc:spChg>
        <pc:spChg chg="add del mod">
          <ac:chgData name="Wesley Lincoln" userId="9a788ed48689a353" providerId="LiveId" clId="{4ED250C4-7957-46C5-A21A-E584379AF6A2}" dt="2024-07-09T15:14:05.636" v="3838" actId="478"/>
          <ac:spMkLst>
            <pc:docMk/>
            <pc:sldMk cId="3869351930" sldId="427"/>
            <ac:spMk id="12" creationId="{7749B4ED-0877-DA8C-5FBE-1C5FBB54FFDC}"/>
          </ac:spMkLst>
        </pc:spChg>
        <pc:spChg chg="add del mod">
          <ac:chgData name="Wesley Lincoln" userId="9a788ed48689a353" providerId="LiveId" clId="{4ED250C4-7957-46C5-A21A-E584379AF6A2}" dt="2024-07-09T15:14:05.636" v="3838" actId="478"/>
          <ac:spMkLst>
            <pc:docMk/>
            <pc:sldMk cId="3869351930" sldId="427"/>
            <ac:spMk id="14" creationId="{7E0BF607-144B-1049-40A1-FCD89AB60F6D}"/>
          </ac:spMkLst>
        </pc:spChg>
        <pc:spChg chg="add del mod">
          <ac:chgData name="Wesley Lincoln" userId="9a788ed48689a353" providerId="LiveId" clId="{4ED250C4-7957-46C5-A21A-E584379AF6A2}" dt="2024-07-09T15:14:05.636" v="3838" actId="478"/>
          <ac:spMkLst>
            <pc:docMk/>
            <pc:sldMk cId="3869351930" sldId="427"/>
            <ac:spMk id="15" creationId="{0FF96400-F2C4-FF93-8D59-F43580FBE860}"/>
          </ac:spMkLst>
        </pc:spChg>
        <pc:spChg chg="add del mod">
          <ac:chgData name="Wesley Lincoln" userId="9a788ed48689a353" providerId="LiveId" clId="{4ED250C4-7957-46C5-A21A-E584379AF6A2}" dt="2024-07-09T15:14:05.636" v="3838" actId="478"/>
          <ac:spMkLst>
            <pc:docMk/>
            <pc:sldMk cId="3869351930" sldId="427"/>
            <ac:spMk id="16" creationId="{EB83D809-0E2C-C27F-984B-3EA11EC89EC0}"/>
          </ac:spMkLst>
        </pc:spChg>
        <pc:spChg chg="add mod">
          <ac:chgData name="Wesley Lincoln" userId="9a788ed48689a353" providerId="LiveId" clId="{4ED250C4-7957-46C5-A21A-E584379AF6A2}" dt="2024-07-09T15:14:05.828" v="3839"/>
          <ac:spMkLst>
            <pc:docMk/>
            <pc:sldMk cId="3869351930" sldId="427"/>
            <ac:spMk id="17" creationId="{B711903F-D718-F0FD-ED38-D032E9B93840}"/>
          </ac:spMkLst>
        </pc:spChg>
        <pc:spChg chg="add mod">
          <ac:chgData name="Wesley Lincoln" userId="9a788ed48689a353" providerId="LiveId" clId="{4ED250C4-7957-46C5-A21A-E584379AF6A2}" dt="2024-07-09T15:14:05.828" v="3839"/>
          <ac:spMkLst>
            <pc:docMk/>
            <pc:sldMk cId="3869351930" sldId="427"/>
            <ac:spMk id="18" creationId="{32F9039B-FA6F-7415-5A4B-98118E0E0D74}"/>
          </ac:spMkLst>
        </pc:spChg>
        <pc:picChg chg="add mod modCrop">
          <ac:chgData name="Wesley Lincoln" userId="9a788ed48689a353" providerId="LiveId" clId="{4ED250C4-7957-46C5-A21A-E584379AF6A2}" dt="2024-07-09T15:03:49.071" v="3715" actId="732"/>
          <ac:picMkLst>
            <pc:docMk/>
            <pc:sldMk cId="3869351930" sldId="427"/>
            <ac:picMk id="2" creationId="{16CFFFE5-1CED-578F-03AE-831505556B1C}"/>
          </ac:picMkLst>
        </pc:picChg>
        <pc:picChg chg="del">
          <ac:chgData name="Wesley Lincoln" userId="9a788ed48689a353" providerId="LiveId" clId="{4ED250C4-7957-46C5-A21A-E584379AF6A2}" dt="2024-07-09T14:55:04.115" v="3577" actId="478"/>
          <ac:picMkLst>
            <pc:docMk/>
            <pc:sldMk cId="3869351930" sldId="427"/>
            <ac:picMk id="9" creationId="{1EB67412-EA8E-32B2-BAFC-9EC36B94CC69}"/>
          </ac:picMkLst>
        </pc:picChg>
        <pc:cxnChg chg="add del mod">
          <ac:chgData name="Wesley Lincoln" userId="9a788ed48689a353" providerId="LiveId" clId="{4ED250C4-7957-46C5-A21A-E584379AF6A2}" dt="2024-07-09T15:14:05.636" v="3838" actId="478"/>
          <ac:cxnSpMkLst>
            <pc:docMk/>
            <pc:sldMk cId="3869351930" sldId="427"/>
            <ac:cxnSpMk id="10" creationId="{028E0F8D-6880-0F26-FCCE-2AB519000D2C}"/>
          </ac:cxnSpMkLst>
        </pc:cxnChg>
        <pc:cxnChg chg="add del mod">
          <ac:chgData name="Wesley Lincoln" userId="9a788ed48689a353" providerId="LiveId" clId="{4ED250C4-7957-46C5-A21A-E584379AF6A2}" dt="2024-07-09T15:14:05.636" v="3838" actId="478"/>
          <ac:cxnSpMkLst>
            <pc:docMk/>
            <pc:sldMk cId="3869351930" sldId="427"/>
            <ac:cxnSpMk id="13" creationId="{9DAD097B-AA82-19F1-AB56-29D53D815367}"/>
          </ac:cxnSpMkLst>
        </pc:cxnChg>
      </pc:sldChg>
      <pc:sldChg chg="addSp delSp modSp new mod">
        <pc:chgData name="Wesley Lincoln" userId="9a788ed48689a353" providerId="LiveId" clId="{4ED250C4-7957-46C5-A21A-E584379AF6A2}" dt="2024-07-09T15:23:08.481" v="3968" actId="947"/>
        <pc:sldMkLst>
          <pc:docMk/>
          <pc:sldMk cId="2055891611" sldId="428"/>
        </pc:sldMkLst>
        <pc:spChg chg="mod">
          <ac:chgData name="Wesley Lincoln" userId="9a788ed48689a353" providerId="LiveId" clId="{4ED250C4-7957-46C5-A21A-E584379AF6A2}" dt="2024-07-09T15:23:08.481" v="3968" actId="947"/>
          <ac:spMkLst>
            <pc:docMk/>
            <pc:sldMk cId="2055891611" sldId="428"/>
            <ac:spMk id="2" creationId="{45BE2F2C-5467-2D5E-9591-2FDE22601265}"/>
          </ac:spMkLst>
        </pc:spChg>
        <pc:spChg chg="del">
          <ac:chgData name="Wesley Lincoln" userId="9a788ed48689a353" providerId="LiveId" clId="{4ED250C4-7957-46C5-A21A-E584379AF6A2}" dt="2024-07-09T14:59:04.693" v="3615" actId="478"/>
          <ac:spMkLst>
            <pc:docMk/>
            <pc:sldMk cId="2055891611" sldId="428"/>
            <ac:spMk id="3" creationId="{EA3E5FAF-A16D-77D6-AEE6-40B479FD22DF}"/>
          </ac:spMkLst>
        </pc:spChg>
        <pc:spChg chg="add">
          <ac:chgData name="Wesley Lincoln" userId="9a788ed48689a353" providerId="LiveId" clId="{4ED250C4-7957-46C5-A21A-E584379AF6A2}" dt="2024-07-09T15:21:50.406" v="3893"/>
          <ac:spMkLst>
            <pc:docMk/>
            <pc:sldMk cId="2055891611" sldId="428"/>
            <ac:spMk id="7" creationId="{040CBA90-5086-99CE-356E-005A1D662088}"/>
          </ac:spMkLst>
        </pc:spChg>
        <pc:spChg chg="add mod">
          <ac:chgData name="Wesley Lincoln" userId="9a788ed48689a353" providerId="LiveId" clId="{4ED250C4-7957-46C5-A21A-E584379AF6A2}" dt="2024-07-09T15:22:42.985" v="3940" actId="403"/>
          <ac:spMkLst>
            <pc:docMk/>
            <pc:sldMk cId="2055891611" sldId="428"/>
            <ac:spMk id="9" creationId="{B961F6B3-A674-0C5B-B29D-39B9639B9807}"/>
          </ac:spMkLst>
        </pc:spChg>
        <pc:graphicFrameChg chg="add mod">
          <ac:chgData name="Wesley Lincoln" userId="9a788ed48689a353" providerId="LiveId" clId="{4ED250C4-7957-46C5-A21A-E584379AF6A2}" dt="2024-07-09T15:19:29.582" v="3840"/>
          <ac:graphicFrameMkLst>
            <pc:docMk/>
            <pc:sldMk cId="2055891611" sldId="428"/>
            <ac:graphicFrameMk id="5" creationId="{2277621A-AE24-5BA6-5181-2FF3F9ABA532}"/>
          </ac:graphicFrameMkLst>
        </pc:graphicFrameChg>
        <pc:graphicFrameChg chg="add mod modGraphic">
          <ac:chgData name="Wesley Lincoln" userId="9a788ed48689a353" providerId="LiveId" clId="{4ED250C4-7957-46C5-A21A-E584379AF6A2}" dt="2024-07-09T15:22:35.364" v="3938" actId="20577"/>
          <ac:graphicFrameMkLst>
            <pc:docMk/>
            <pc:sldMk cId="2055891611" sldId="428"/>
            <ac:graphicFrameMk id="6" creationId="{BB29253E-E4F6-2D2C-E888-7F3CF5432DBB}"/>
          </ac:graphicFrameMkLst>
        </pc:graphicFrameChg>
      </pc:sldChg>
      <pc:sldChg chg="addSp delSp modSp add mod">
        <pc:chgData name="Wesley Lincoln" userId="9a788ed48689a353" providerId="LiveId" clId="{4ED250C4-7957-46C5-A21A-E584379AF6A2}" dt="2024-07-09T15:27:46.799" v="4726" actId="20577"/>
        <pc:sldMkLst>
          <pc:docMk/>
          <pc:sldMk cId="90824393" sldId="429"/>
        </pc:sldMkLst>
        <pc:spChg chg="del">
          <ac:chgData name="Wesley Lincoln" userId="9a788ed48689a353" providerId="LiveId" clId="{4ED250C4-7957-46C5-A21A-E584379AF6A2}" dt="2024-07-09T15:27:13.549" v="4543" actId="478"/>
          <ac:spMkLst>
            <pc:docMk/>
            <pc:sldMk cId="90824393" sldId="429"/>
            <ac:spMk id="2" creationId="{C12A97B1-AB2F-41DC-C3C0-86F8C414D528}"/>
          </ac:spMkLst>
        </pc:spChg>
        <pc:spChg chg="add del mod">
          <ac:chgData name="Wesley Lincoln" userId="9a788ed48689a353" providerId="LiveId" clId="{4ED250C4-7957-46C5-A21A-E584379AF6A2}" dt="2024-07-09T15:27:15.881" v="4545" actId="478"/>
          <ac:spMkLst>
            <pc:docMk/>
            <pc:sldMk cId="90824393" sldId="429"/>
            <ac:spMk id="5" creationId="{9C007262-C6C9-EDE4-F1CC-03BD2D170E74}"/>
          </ac:spMkLst>
        </pc:spChg>
        <pc:spChg chg="add mod">
          <ac:chgData name="Wesley Lincoln" userId="9a788ed48689a353" providerId="LiveId" clId="{4ED250C4-7957-46C5-A21A-E584379AF6A2}" dt="2024-07-09T15:27:46.799" v="4726" actId="20577"/>
          <ac:spMkLst>
            <pc:docMk/>
            <pc:sldMk cId="90824393" sldId="429"/>
            <ac:spMk id="6" creationId="{7DFDB985-2D48-D9F5-4523-BBB1596E6455}"/>
          </ac:spMkLst>
        </pc:spChg>
      </pc:sldChg>
      <pc:sldChg chg="addSp delSp modSp add mod delAnim">
        <pc:chgData name="Wesley Lincoln" userId="9a788ed48689a353" providerId="LiveId" clId="{4ED250C4-7957-46C5-A21A-E584379AF6A2}" dt="2024-07-09T15:33:30.782" v="4888" actId="20577"/>
        <pc:sldMkLst>
          <pc:docMk/>
          <pc:sldMk cId="776677093" sldId="430"/>
        </pc:sldMkLst>
        <pc:spChg chg="mod">
          <ac:chgData name="Wesley Lincoln" userId="9a788ed48689a353" providerId="LiveId" clId="{4ED250C4-7957-46C5-A21A-E584379AF6A2}" dt="2024-07-09T15:33:30.782" v="4888" actId="20577"/>
          <ac:spMkLst>
            <pc:docMk/>
            <pc:sldMk cId="776677093" sldId="430"/>
            <ac:spMk id="2" creationId="{F596D039-297F-E578-4D83-09DC5227B88E}"/>
          </ac:spMkLst>
        </pc:spChg>
        <pc:spChg chg="del">
          <ac:chgData name="Wesley Lincoln" userId="9a788ed48689a353" providerId="LiveId" clId="{4ED250C4-7957-46C5-A21A-E584379AF6A2}" dt="2024-07-09T15:29:12.606" v="4746" actId="478"/>
          <ac:spMkLst>
            <pc:docMk/>
            <pc:sldMk cId="776677093" sldId="430"/>
            <ac:spMk id="3" creationId="{8BD5ECF0-3273-53C4-9C77-BA9C669033E2}"/>
          </ac:spMkLst>
        </pc:spChg>
        <pc:spChg chg="add del mod">
          <ac:chgData name="Wesley Lincoln" userId="9a788ed48689a353" providerId="LiveId" clId="{4ED250C4-7957-46C5-A21A-E584379AF6A2}" dt="2024-07-09T15:29:14.065" v="4747" actId="478"/>
          <ac:spMkLst>
            <pc:docMk/>
            <pc:sldMk cId="776677093" sldId="430"/>
            <ac:spMk id="6" creationId="{4215B7E1-37F9-9C47-1DF9-318F030502E7}"/>
          </ac:spMkLst>
        </pc:spChg>
        <pc:graphicFrameChg chg="add del mod modGraphic">
          <ac:chgData name="Wesley Lincoln" userId="9a788ed48689a353" providerId="LiveId" clId="{4ED250C4-7957-46C5-A21A-E584379AF6A2}" dt="2024-07-09T15:30:20.627" v="4752" actId="478"/>
          <ac:graphicFrameMkLst>
            <pc:docMk/>
            <pc:sldMk cId="776677093" sldId="430"/>
            <ac:graphicFrameMk id="7" creationId="{3E4FA966-63A2-942C-7781-04E4E973E9EF}"/>
          </ac:graphicFrameMkLst>
        </pc:graphicFrameChg>
        <pc:graphicFrameChg chg="add mod modGraphic">
          <ac:chgData name="Wesley Lincoln" userId="9a788ed48689a353" providerId="LiveId" clId="{4ED250C4-7957-46C5-A21A-E584379AF6A2}" dt="2024-07-09T15:33:15.218" v="4845" actId="207"/>
          <ac:graphicFrameMkLst>
            <pc:docMk/>
            <pc:sldMk cId="776677093" sldId="430"/>
            <ac:graphicFrameMk id="8" creationId="{4723FE8B-173E-A546-28C0-9229864F4003}"/>
          </ac:graphicFrameMkLst>
        </pc:graphicFrameChg>
        <pc:graphicFrameChg chg="add del mod modGraphic">
          <ac:chgData name="Wesley Lincoln" userId="9a788ed48689a353" providerId="LiveId" clId="{4ED250C4-7957-46C5-A21A-E584379AF6A2}" dt="2024-07-09T15:30:39.646" v="4759" actId="478"/>
          <ac:graphicFrameMkLst>
            <pc:docMk/>
            <pc:sldMk cId="776677093" sldId="430"/>
            <ac:graphicFrameMk id="9" creationId="{10BD37A5-AE46-CA50-4992-8FD8544666F8}"/>
          </ac:graphicFrameMkLst>
        </pc:graphicFrameChg>
        <pc:graphicFrameChg chg="add mod modGraphic">
          <ac:chgData name="Wesley Lincoln" userId="9a788ed48689a353" providerId="LiveId" clId="{4ED250C4-7957-46C5-A21A-E584379AF6A2}" dt="2024-07-09T15:33:17.702" v="4846" actId="207"/>
          <ac:graphicFrameMkLst>
            <pc:docMk/>
            <pc:sldMk cId="776677093" sldId="430"/>
            <ac:graphicFrameMk id="10" creationId="{A71B921B-FBD5-8411-00F2-F417700BFBCE}"/>
          </ac:graphicFrameMkLst>
        </pc:graphicFrameChg>
      </pc:sldChg>
      <pc:sldChg chg="addSp modSp add del mod chgLayout">
        <pc:chgData name="Wesley Lincoln" userId="9a788ed48689a353" providerId="LiveId" clId="{4ED250C4-7957-46C5-A21A-E584379AF6A2}" dt="2024-07-09T15:29:05.903" v="4732" actId="47"/>
        <pc:sldMkLst>
          <pc:docMk/>
          <pc:sldMk cId="3325709017" sldId="430"/>
        </pc:sldMkLst>
        <pc:spChg chg="add mod ord">
          <ac:chgData name="Wesley Lincoln" userId="9a788ed48689a353" providerId="LiveId" clId="{4ED250C4-7957-46C5-A21A-E584379AF6A2}" dt="2024-07-09T15:29:01.332" v="4731" actId="700"/>
          <ac:spMkLst>
            <pc:docMk/>
            <pc:sldMk cId="3325709017" sldId="430"/>
            <ac:spMk id="2" creationId="{43BC7894-C7D0-5676-9479-D9C9C7E6AAD3}"/>
          </ac:spMkLst>
        </pc:spChg>
        <pc:spChg chg="add mod ord">
          <ac:chgData name="Wesley Lincoln" userId="9a788ed48689a353" providerId="LiveId" clId="{4ED250C4-7957-46C5-A21A-E584379AF6A2}" dt="2024-07-09T15:29:01.332" v="4731" actId="700"/>
          <ac:spMkLst>
            <pc:docMk/>
            <pc:sldMk cId="3325709017" sldId="430"/>
            <ac:spMk id="3" creationId="{FF2ED9C7-CCB6-2EA1-8E63-FB633BBFCC3F}"/>
          </ac:spMkLst>
        </pc:spChg>
        <pc:spChg chg="mod ord">
          <ac:chgData name="Wesley Lincoln" userId="9a788ed48689a353" providerId="LiveId" clId="{4ED250C4-7957-46C5-A21A-E584379AF6A2}" dt="2024-07-09T15:29:01.332" v="4731" actId="700"/>
          <ac:spMkLst>
            <pc:docMk/>
            <pc:sldMk cId="3325709017" sldId="430"/>
            <ac:spMk id="4" creationId="{A2CC28C1-9A5F-9359-41E8-4E595C6BED95}"/>
          </ac:spMkLst>
        </pc:spChg>
      </pc:sldChg>
    </pc:docChg>
  </pc:docChgLst>
  <pc:docChgLst>
    <pc:chgData name="Wesley Mark Lincoln" userId="87124570-e05e-4f08-a82b-650a5f96e7e3" providerId="ADAL" clId="{C70E4666-40BD-4F4F-8EB6-DA2834EB7557}"/>
    <pc:docChg chg="undo redo custSel addSld delSld modSld sldOrd delSection modSection">
      <pc:chgData name="Wesley Mark Lincoln" userId="87124570-e05e-4f08-a82b-650a5f96e7e3" providerId="ADAL" clId="{C70E4666-40BD-4F4F-8EB6-DA2834EB7557}" dt="2023-03-15T13:38:35.899" v="12735" actId="20577"/>
      <pc:docMkLst>
        <pc:docMk/>
      </pc:docMkLst>
      <pc:sldChg chg="modSp mod">
        <pc:chgData name="Wesley Mark Lincoln" userId="87124570-e05e-4f08-a82b-650a5f96e7e3" providerId="ADAL" clId="{C70E4666-40BD-4F4F-8EB6-DA2834EB7557}" dt="2023-03-13T17:44:59.042" v="11909" actId="20577"/>
        <pc:sldMkLst>
          <pc:docMk/>
          <pc:sldMk cId="3326269274" sldId="256"/>
        </pc:sldMkLst>
        <pc:spChg chg="mod">
          <ac:chgData name="Wesley Mark Lincoln" userId="87124570-e05e-4f08-a82b-650a5f96e7e3" providerId="ADAL" clId="{C70E4666-40BD-4F4F-8EB6-DA2834EB7557}" dt="2023-03-12T14:32:24.930" v="786" actId="14100"/>
          <ac:spMkLst>
            <pc:docMk/>
            <pc:sldMk cId="3326269274" sldId="256"/>
            <ac:spMk id="2" creationId="{305B6641-BDC4-4B51-ACA3-2452B2A5FB75}"/>
          </ac:spMkLst>
        </pc:spChg>
        <pc:spChg chg="mod">
          <ac:chgData name="Wesley Mark Lincoln" userId="87124570-e05e-4f08-a82b-650a5f96e7e3" providerId="ADAL" clId="{C70E4666-40BD-4F4F-8EB6-DA2834EB7557}" dt="2023-03-13T17:24:46.908" v="11867" actId="1076"/>
          <ac:spMkLst>
            <pc:docMk/>
            <pc:sldMk cId="3326269274" sldId="256"/>
            <ac:spMk id="3" creationId="{D8EAFE3F-B88B-47C4-92FD-3FFE84BB9AA3}"/>
          </ac:spMkLst>
        </pc:spChg>
        <pc:spChg chg="mod">
          <ac:chgData name="Wesley Mark Lincoln" userId="87124570-e05e-4f08-a82b-650a5f96e7e3" providerId="ADAL" clId="{C70E4666-40BD-4F4F-8EB6-DA2834EB7557}" dt="2023-03-13T17:44:59.042" v="11909" actId="20577"/>
          <ac:spMkLst>
            <pc:docMk/>
            <pc:sldMk cId="3326269274" sldId="256"/>
            <ac:spMk id="4" creationId="{7AF73ABC-50E0-450D-9A29-8AC4FEEDDD75}"/>
          </ac:spMkLst>
        </pc:spChg>
        <pc:picChg chg="mod">
          <ac:chgData name="Wesley Mark Lincoln" userId="87124570-e05e-4f08-a82b-650a5f96e7e3" providerId="ADAL" clId="{C70E4666-40BD-4F4F-8EB6-DA2834EB7557}" dt="2023-03-13T15:52:04.708" v="8841" actId="1076"/>
          <ac:picMkLst>
            <pc:docMk/>
            <pc:sldMk cId="3326269274" sldId="256"/>
            <ac:picMk id="1026" creationId="{6B91F4BB-2BC6-446B-920A-373242A92CD1}"/>
          </ac:picMkLst>
        </pc:picChg>
      </pc:sldChg>
      <pc:sldChg chg="del mod modShow">
        <pc:chgData name="Wesley Mark Lincoln" userId="87124570-e05e-4f08-a82b-650a5f96e7e3" providerId="ADAL" clId="{C70E4666-40BD-4F4F-8EB6-DA2834EB7557}" dt="2023-03-13T17:14:20.560" v="10610" actId="47"/>
        <pc:sldMkLst>
          <pc:docMk/>
          <pc:sldMk cId="56015184" sldId="257"/>
        </pc:sldMkLst>
      </pc:sldChg>
      <pc:sldChg chg="del mod modShow">
        <pc:chgData name="Wesley Mark Lincoln" userId="87124570-e05e-4f08-a82b-650a5f96e7e3" providerId="ADAL" clId="{C70E4666-40BD-4F4F-8EB6-DA2834EB7557}" dt="2023-03-13T15:54:25.977" v="9096" actId="47"/>
        <pc:sldMkLst>
          <pc:docMk/>
          <pc:sldMk cId="3452939826" sldId="259"/>
        </pc:sldMkLst>
      </pc:sldChg>
      <pc:sldChg chg="addSp delSp modSp mod addAnim delAnim modAnim chgLayout modNotesTx">
        <pc:chgData name="Wesley Mark Lincoln" userId="87124570-e05e-4f08-a82b-650a5f96e7e3" providerId="ADAL" clId="{C70E4666-40BD-4F4F-8EB6-DA2834EB7557}" dt="2023-03-14T03:55:02.878" v="12331" actId="207"/>
        <pc:sldMkLst>
          <pc:docMk/>
          <pc:sldMk cId="1068053371" sldId="261"/>
        </pc:sldMkLst>
        <pc:spChg chg="mod ord">
          <ac:chgData name="Wesley Mark Lincoln" userId="87124570-e05e-4f08-a82b-650a5f96e7e3" providerId="ADAL" clId="{C70E4666-40BD-4F4F-8EB6-DA2834EB7557}" dt="2023-03-12T14:49:15.546" v="1187" actId="700"/>
          <ac:spMkLst>
            <pc:docMk/>
            <pc:sldMk cId="1068053371" sldId="261"/>
            <ac:spMk id="2" creationId="{D95D451A-1BBE-460E-9B97-8A9A63567A4B}"/>
          </ac:spMkLst>
        </pc:spChg>
        <pc:spChg chg="mod ord">
          <ac:chgData name="Wesley Mark Lincoln" userId="87124570-e05e-4f08-a82b-650a5f96e7e3" providerId="ADAL" clId="{C70E4666-40BD-4F4F-8EB6-DA2834EB7557}" dt="2023-03-12T14:49:15.546" v="1187" actId="700"/>
          <ac:spMkLst>
            <pc:docMk/>
            <pc:sldMk cId="1068053371" sldId="261"/>
            <ac:spMk id="4" creationId="{A9044DB5-4303-4944-AACA-8DCB4449D141}"/>
          </ac:spMkLst>
        </pc:spChg>
        <pc:spChg chg="add del mod">
          <ac:chgData name="Wesley Mark Lincoln" userId="87124570-e05e-4f08-a82b-650a5f96e7e3" providerId="ADAL" clId="{C70E4666-40BD-4F4F-8EB6-DA2834EB7557}" dt="2023-03-13T03:00:40.003" v="2186" actId="478"/>
          <ac:spMkLst>
            <pc:docMk/>
            <pc:sldMk cId="1068053371" sldId="261"/>
            <ac:spMk id="5" creationId="{7F971AF0-6032-AF3F-F991-5C858EB6628C}"/>
          </ac:spMkLst>
        </pc:spChg>
        <pc:spChg chg="add del mod">
          <ac:chgData name="Wesley Mark Lincoln" userId="87124570-e05e-4f08-a82b-650a5f96e7e3" providerId="ADAL" clId="{C70E4666-40BD-4F4F-8EB6-DA2834EB7557}" dt="2023-03-12T14:43:39.910" v="1093" actId="478"/>
          <ac:spMkLst>
            <pc:docMk/>
            <pc:sldMk cId="1068053371" sldId="261"/>
            <ac:spMk id="5" creationId="{D60D1162-5FDB-4FAD-FCA5-E5901C9944A5}"/>
          </ac:spMkLst>
        </pc:spChg>
        <pc:spChg chg="del">
          <ac:chgData name="Wesley Mark Lincoln" userId="87124570-e05e-4f08-a82b-650a5f96e7e3" providerId="ADAL" clId="{C70E4666-40BD-4F4F-8EB6-DA2834EB7557}" dt="2023-03-12T14:34:27.563" v="810" actId="478"/>
          <ac:spMkLst>
            <pc:docMk/>
            <pc:sldMk cId="1068053371" sldId="261"/>
            <ac:spMk id="7" creationId="{4F06F5D2-26FC-4C0F-B645-1D06E24B0914}"/>
          </ac:spMkLst>
        </pc:spChg>
        <pc:spChg chg="add del mod">
          <ac:chgData name="Wesley Mark Lincoln" userId="87124570-e05e-4f08-a82b-650a5f96e7e3" providerId="ADAL" clId="{C70E4666-40BD-4F4F-8EB6-DA2834EB7557}" dt="2023-03-13T09:12:05.656" v="7176" actId="478"/>
          <ac:spMkLst>
            <pc:docMk/>
            <pc:sldMk cId="1068053371" sldId="261"/>
            <ac:spMk id="7" creationId="{E3A103BB-A882-5954-2C3D-517D85DBDAA7}"/>
          </ac:spMkLst>
        </pc:spChg>
        <pc:spChg chg="add del mod ord">
          <ac:chgData name="Wesley Mark Lincoln" userId="87124570-e05e-4f08-a82b-650a5f96e7e3" providerId="ADAL" clId="{C70E4666-40BD-4F4F-8EB6-DA2834EB7557}" dt="2023-03-14T03:55:02.878" v="12331" actId="207"/>
          <ac:spMkLst>
            <pc:docMk/>
            <pc:sldMk cId="1068053371" sldId="261"/>
            <ac:spMk id="8" creationId="{0E20A17E-D0B9-9CC5-F09F-A41603002ED8}"/>
          </ac:spMkLst>
        </pc:spChg>
        <pc:picChg chg="add del mod modCrop">
          <ac:chgData name="Wesley Mark Lincoln" userId="87124570-e05e-4f08-a82b-650a5f96e7e3" providerId="ADAL" clId="{C70E4666-40BD-4F4F-8EB6-DA2834EB7557}" dt="2023-03-12T14:47:50.016" v="1114" actId="478"/>
          <ac:picMkLst>
            <pc:docMk/>
            <pc:sldMk cId="1068053371" sldId="261"/>
            <ac:picMk id="6" creationId="{652FE565-E1AD-0046-AAB4-2703A0E618A8}"/>
          </ac:picMkLst>
        </pc:picChg>
        <pc:picChg chg="add mod">
          <ac:chgData name="Wesley Mark Lincoln" userId="87124570-e05e-4f08-a82b-650a5f96e7e3" providerId="ADAL" clId="{C70E4666-40BD-4F4F-8EB6-DA2834EB7557}" dt="2023-03-13T09:11:29.646" v="7077" actId="1076"/>
          <ac:picMkLst>
            <pc:docMk/>
            <pc:sldMk cId="1068053371" sldId="261"/>
            <ac:picMk id="10" creationId="{CCB9FDD3-A3CF-8BB4-AD07-2A5A6ED9B41F}"/>
          </ac:picMkLst>
        </pc:picChg>
        <pc:picChg chg="add mod">
          <ac:chgData name="Wesley Mark Lincoln" userId="87124570-e05e-4f08-a82b-650a5f96e7e3" providerId="ADAL" clId="{C70E4666-40BD-4F4F-8EB6-DA2834EB7557}" dt="2023-03-13T09:13:07.514" v="7200" actId="1076"/>
          <ac:picMkLst>
            <pc:docMk/>
            <pc:sldMk cId="1068053371" sldId="261"/>
            <ac:picMk id="12" creationId="{E4EB8461-0C6D-E844-1D4C-FEE7C67EC08F}"/>
          </ac:picMkLst>
        </pc:picChg>
        <pc:picChg chg="add mod modCrop">
          <ac:chgData name="Wesley Mark Lincoln" userId="87124570-e05e-4f08-a82b-650a5f96e7e3" providerId="ADAL" clId="{C70E4666-40BD-4F4F-8EB6-DA2834EB7557}" dt="2023-03-13T09:13:05.046" v="7199" actId="1076"/>
          <ac:picMkLst>
            <pc:docMk/>
            <pc:sldMk cId="1068053371" sldId="261"/>
            <ac:picMk id="14" creationId="{9A39031B-8163-2424-B664-1695183BFD7B}"/>
          </ac:picMkLst>
        </pc:picChg>
      </pc:sldChg>
      <pc:sldChg chg="add del">
        <pc:chgData name="Wesley Mark Lincoln" userId="87124570-e05e-4f08-a82b-650a5f96e7e3" providerId="ADAL" clId="{C70E4666-40BD-4F4F-8EB6-DA2834EB7557}" dt="2023-03-13T09:02:06.155" v="7049" actId="47"/>
        <pc:sldMkLst>
          <pc:docMk/>
          <pc:sldMk cId="3288656440" sldId="265"/>
        </pc:sldMkLst>
      </pc:sldChg>
      <pc:sldChg chg="del">
        <pc:chgData name="Wesley Mark Lincoln" userId="87124570-e05e-4f08-a82b-650a5f96e7e3" providerId="ADAL" clId="{C70E4666-40BD-4F4F-8EB6-DA2834EB7557}" dt="2023-03-13T09:02:07.497" v="7050" actId="47"/>
        <pc:sldMkLst>
          <pc:docMk/>
          <pc:sldMk cId="4201671707" sldId="268"/>
        </pc:sldMkLst>
      </pc:sldChg>
      <pc:sldChg chg="del">
        <pc:chgData name="Wesley Mark Lincoln" userId="87124570-e05e-4f08-a82b-650a5f96e7e3" providerId="ADAL" clId="{C70E4666-40BD-4F4F-8EB6-DA2834EB7557}" dt="2023-03-13T09:02:09.382" v="7051" actId="47"/>
        <pc:sldMkLst>
          <pc:docMk/>
          <pc:sldMk cId="3983791577" sldId="269"/>
        </pc:sldMkLst>
      </pc:sldChg>
      <pc:sldChg chg="del">
        <pc:chgData name="Wesley Mark Lincoln" userId="87124570-e05e-4f08-a82b-650a5f96e7e3" providerId="ADAL" clId="{C70E4666-40BD-4F4F-8EB6-DA2834EB7557}" dt="2023-03-13T09:02:10.878" v="7053" actId="47"/>
        <pc:sldMkLst>
          <pc:docMk/>
          <pc:sldMk cId="650630410" sldId="270"/>
        </pc:sldMkLst>
      </pc:sldChg>
      <pc:sldChg chg="del">
        <pc:chgData name="Wesley Mark Lincoln" userId="87124570-e05e-4f08-a82b-650a5f96e7e3" providerId="ADAL" clId="{C70E4666-40BD-4F4F-8EB6-DA2834EB7557}" dt="2023-03-13T09:02:10.086" v="7052" actId="47"/>
        <pc:sldMkLst>
          <pc:docMk/>
          <pc:sldMk cId="3214851471" sldId="271"/>
        </pc:sldMkLst>
      </pc:sldChg>
      <pc:sldChg chg="del">
        <pc:chgData name="Wesley Mark Lincoln" userId="87124570-e05e-4f08-a82b-650a5f96e7e3" providerId="ADAL" clId="{C70E4666-40BD-4F4F-8EB6-DA2834EB7557}" dt="2023-03-13T09:02:15.169" v="7056" actId="47"/>
        <pc:sldMkLst>
          <pc:docMk/>
          <pc:sldMk cId="1098631582" sldId="272"/>
        </pc:sldMkLst>
      </pc:sldChg>
      <pc:sldChg chg="del">
        <pc:chgData name="Wesley Mark Lincoln" userId="87124570-e05e-4f08-a82b-650a5f96e7e3" providerId="ADAL" clId="{C70E4666-40BD-4F4F-8EB6-DA2834EB7557}" dt="2023-03-13T09:02:16.456" v="7057" actId="47"/>
        <pc:sldMkLst>
          <pc:docMk/>
          <pc:sldMk cId="2290030367" sldId="276"/>
        </pc:sldMkLst>
      </pc:sldChg>
      <pc:sldChg chg="del">
        <pc:chgData name="Wesley Mark Lincoln" userId="87124570-e05e-4f08-a82b-650a5f96e7e3" providerId="ADAL" clId="{C70E4666-40BD-4F4F-8EB6-DA2834EB7557}" dt="2023-03-13T09:02:17.299" v="7058" actId="47"/>
        <pc:sldMkLst>
          <pc:docMk/>
          <pc:sldMk cId="4208804314" sldId="277"/>
        </pc:sldMkLst>
      </pc:sldChg>
      <pc:sldChg chg="del">
        <pc:chgData name="Wesley Mark Lincoln" userId="87124570-e05e-4f08-a82b-650a5f96e7e3" providerId="ADAL" clId="{C70E4666-40BD-4F4F-8EB6-DA2834EB7557}" dt="2023-03-13T09:02:17.921" v="7059" actId="47"/>
        <pc:sldMkLst>
          <pc:docMk/>
          <pc:sldMk cId="1017325547" sldId="278"/>
        </pc:sldMkLst>
      </pc:sldChg>
      <pc:sldChg chg="del">
        <pc:chgData name="Wesley Mark Lincoln" userId="87124570-e05e-4f08-a82b-650a5f96e7e3" providerId="ADAL" clId="{C70E4666-40BD-4F4F-8EB6-DA2834EB7557}" dt="2023-03-13T09:02:18.570" v="7060" actId="47"/>
        <pc:sldMkLst>
          <pc:docMk/>
          <pc:sldMk cId="4243303694" sldId="280"/>
        </pc:sldMkLst>
      </pc:sldChg>
      <pc:sldChg chg="del">
        <pc:chgData name="Wesley Mark Lincoln" userId="87124570-e05e-4f08-a82b-650a5f96e7e3" providerId="ADAL" clId="{C70E4666-40BD-4F4F-8EB6-DA2834EB7557}" dt="2023-03-13T09:02:19.329" v="7061" actId="47"/>
        <pc:sldMkLst>
          <pc:docMk/>
          <pc:sldMk cId="607806721" sldId="284"/>
        </pc:sldMkLst>
      </pc:sldChg>
      <pc:sldChg chg="del">
        <pc:chgData name="Wesley Mark Lincoln" userId="87124570-e05e-4f08-a82b-650a5f96e7e3" providerId="ADAL" clId="{C70E4666-40BD-4F4F-8EB6-DA2834EB7557}" dt="2023-03-13T09:02:19.964" v="7062" actId="47"/>
        <pc:sldMkLst>
          <pc:docMk/>
          <pc:sldMk cId="379385339" sldId="286"/>
        </pc:sldMkLst>
      </pc:sldChg>
      <pc:sldChg chg="del">
        <pc:chgData name="Wesley Mark Lincoln" userId="87124570-e05e-4f08-a82b-650a5f96e7e3" providerId="ADAL" clId="{C70E4666-40BD-4F4F-8EB6-DA2834EB7557}" dt="2023-03-13T09:02:21.432" v="7063" actId="47"/>
        <pc:sldMkLst>
          <pc:docMk/>
          <pc:sldMk cId="2112974597" sldId="287"/>
        </pc:sldMkLst>
      </pc:sldChg>
      <pc:sldChg chg="del">
        <pc:chgData name="Wesley Mark Lincoln" userId="87124570-e05e-4f08-a82b-650a5f96e7e3" providerId="ADAL" clId="{C70E4666-40BD-4F4F-8EB6-DA2834EB7557}" dt="2023-03-13T09:02:24.227" v="7067" actId="47"/>
        <pc:sldMkLst>
          <pc:docMk/>
          <pc:sldMk cId="817768245" sldId="295"/>
        </pc:sldMkLst>
      </pc:sldChg>
      <pc:sldChg chg="del">
        <pc:chgData name="Wesley Mark Lincoln" userId="87124570-e05e-4f08-a82b-650a5f96e7e3" providerId="ADAL" clId="{C70E4666-40BD-4F4F-8EB6-DA2834EB7557}" dt="2023-03-13T09:02:26.264" v="7071" actId="47"/>
        <pc:sldMkLst>
          <pc:docMk/>
          <pc:sldMk cId="3618192564" sldId="301"/>
        </pc:sldMkLst>
      </pc:sldChg>
      <pc:sldChg chg="del">
        <pc:chgData name="Wesley Mark Lincoln" userId="87124570-e05e-4f08-a82b-650a5f96e7e3" providerId="ADAL" clId="{C70E4666-40BD-4F4F-8EB6-DA2834EB7557}" dt="2023-03-13T09:02:26.917" v="7072" actId="47"/>
        <pc:sldMkLst>
          <pc:docMk/>
          <pc:sldMk cId="1047961179" sldId="302"/>
        </pc:sldMkLst>
      </pc:sldChg>
      <pc:sldChg chg="mod modShow">
        <pc:chgData name="Wesley Mark Lincoln" userId="87124570-e05e-4f08-a82b-650a5f96e7e3" providerId="ADAL" clId="{C70E4666-40BD-4F4F-8EB6-DA2834EB7557}" dt="2023-03-13T17:22:55.587" v="11688" actId="729"/>
        <pc:sldMkLst>
          <pc:docMk/>
          <pc:sldMk cId="1909680716" sldId="303"/>
        </pc:sldMkLst>
      </pc:sldChg>
      <pc:sldChg chg="del">
        <pc:chgData name="Wesley Mark Lincoln" userId="87124570-e05e-4f08-a82b-650a5f96e7e3" providerId="ADAL" clId="{C70E4666-40BD-4F4F-8EB6-DA2834EB7557}" dt="2023-03-13T09:02:27.972" v="7073" actId="47"/>
        <pc:sldMkLst>
          <pc:docMk/>
          <pc:sldMk cId="48777567" sldId="305"/>
        </pc:sldMkLst>
      </pc:sldChg>
      <pc:sldChg chg="mod modShow">
        <pc:chgData name="Wesley Mark Lincoln" userId="87124570-e05e-4f08-a82b-650a5f96e7e3" providerId="ADAL" clId="{C70E4666-40BD-4F4F-8EB6-DA2834EB7557}" dt="2023-03-13T17:22:55.587" v="11688" actId="729"/>
        <pc:sldMkLst>
          <pc:docMk/>
          <pc:sldMk cId="4193290268" sldId="309"/>
        </pc:sldMkLst>
      </pc:sldChg>
      <pc:sldChg chg="mod modShow">
        <pc:chgData name="Wesley Mark Lincoln" userId="87124570-e05e-4f08-a82b-650a5f96e7e3" providerId="ADAL" clId="{C70E4666-40BD-4F4F-8EB6-DA2834EB7557}" dt="2023-03-13T17:22:55.587" v="11688" actId="729"/>
        <pc:sldMkLst>
          <pc:docMk/>
          <pc:sldMk cId="138792759" sldId="310"/>
        </pc:sldMkLst>
      </pc:sldChg>
      <pc:sldChg chg="del">
        <pc:chgData name="Wesley Mark Lincoln" userId="87124570-e05e-4f08-a82b-650a5f96e7e3" providerId="ADAL" clId="{C70E4666-40BD-4F4F-8EB6-DA2834EB7557}" dt="2023-03-13T09:02:13.739" v="7055" actId="47"/>
        <pc:sldMkLst>
          <pc:docMk/>
          <pc:sldMk cId="3045962780" sldId="311"/>
        </pc:sldMkLst>
      </pc:sldChg>
      <pc:sldChg chg="del">
        <pc:chgData name="Wesley Mark Lincoln" userId="87124570-e05e-4f08-a82b-650a5f96e7e3" providerId="ADAL" clId="{C70E4666-40BD-4F4F-8EB6-DA2834EB7557}" dt="2023-03-13T09:02:12.477" v="7054" actId="47"/>
        <pc:sldMkLst>
          <pc:docMk/>
          <pc:sldMk cId="436712354" sldId="312"/>
        </pc:sldMkLst>
      </pc:sldChg>
      <pc:sldChg chg="del">
        <pc:chgData name="Wesley Mark Lincoln" userId="87124570-e05e-4f08-a82b-650a5f96e7e3" providerId="ADAL" clId="{C70E4666-40BD-4F4F-8EB6-DA2834EB7557}" dt="2023-03-13T09:02:24.766" v="7068" actId="47"/>
        <pc:sldMkLst>
          <pc:docMk/>
          <pc:sldMk cId="3998551991" sldId="313"/>
        </pc:sldMkLst>
      </pc:sldChg>
      <pc:sldChg chg="del">
        <pc:chgData name="Wesley Mark Lincoln" userId="87124570-e05e-4f08-a82b-650a5f96e7e3" providerId="ADAL" clId="{C70E4666-40BD-4F4F-8EB6-DA2834EB7557}" dt="2023-03-13T09:02:22.503" v="7064" actId="47"/>
        <pc:sldMkLst>
          <pc:docMk/>
          <pc:sldMk cId="4157479830" sldId="315"/>
        </pc:sldMkLst>
      </pc:sldChg>
      <pc:sldChg chg="del">
        <pc:chgData name="Wesley Mark Lincoln" userId="87124570-e05e-4f08-a82b-650a5f96e7e3" providerId="ADAL" clId="{C70E4666-40BD-4F4F-8EB6-DA2834EB7557}" dt="2023-03-13T09:02:22.970" v="7065" actId="47"/>
        <pc:sldMkLst>
          <pc:docMk/>
          <pc:sldMk cId="3840746431" sldId="317"/>
        </pc:sldMkLst>
      </pc:sldChg>
      <pc:sldChg chg="del">
        <pc:chgData name="Wesley Mark Lincoln" userId="87124570-e05e-4f08-a82b-650a5f96e7e3" providerId="ADAL" clId="{C70E4666-40BD-4F4F-8EB6-DA2834EB7557}" dt="2023-03-13T09:02:23.571" v="7066" actId="47"/>
        <pc:sldMkLst>
          <pc:docMk/>
          <pc:sldMk cId="2275362972" sldId="318"/>
        </pc:sldMkLst>
      </pc:sldChg>
      <pc:sldChg chg="del">
        <pc:chgData name="Wesley Mark Lincoln" userId="87124570-e05e-4f08-a82b-650a5f96e7e3" providerId="ADAL" clId="{C70E4666-40BD-4F4F-8EB6-DA2834EB7557}" dt="2023-03-13T09:02:25.281" v="7069" actId="47"/>
        <pc:sldMkLst>
          <pc:docMk/>
          <pc:sldMk cId="2702342475" sldId="320"/>
        </pc:sldMkLst>
      </pc:sldChg>
      <pc:sldChg chg="del">
        <pc:chgData name="Wesley Mark Lincoln" userId="87124570-e05e-4f08-a82b-650a5f96e7e3" providerId="ADAL" clId="{C70E4666-40BD-4F4F-8EB6-DA2834EB7557}" dt="2023-03-13T09:02:25.762" v="7070" actId="47"/>
        <pc:sldMkLst>
          <pc:docMk/>
          <pc:sldMk cId="3104687670" sldId="321"/>
        </pc:sldMkLst>
      </pc:sldChg>
      <pc:sldChg chg="addSp delSp modSp new mod ord modNotesTx">
        <pc:chgData name="Wesley Mark Lincoln" userId="87124570-e05e-4f08-a82b-650a5f96e7e3" providerId="ADAL" clId="{C70E4666-40BD-4F4F-8EB6-DA2834EB7557}" dt="2023-03-13T17:16:38.771" v="10931" actId="20577"/>
        <pc:sldMkLst>
          <pc:docMk/>
          <pc:sldMk cId="2800704148" sldId="322"/>
        </pc:sldMkLst>
        <pc:spChg chg="del">
          <ac:chgData name="Wesley Mark Lincoln" userId="87124570-e05e-4f08-a82b-650a5f96e7e3" providerId="ADAL" clId="{C70E4666-40BD-4F4F-8EB6-DA2834EB7557}" dt="2023-03-12T14:14:58.105" v="1" actId="478"/>
          <ac:spMkLst>
            <pc:docMk/>
            <pc:sldMk cId="2800704148" sldId="322"/>
            <ac:spMk id="2" creationId="{618CB1DA-4DED-8018-26E5-7F2B6197D8B9}"/>
          </ac:spMkLst>
        </pc:spChg>
        <pc:spChg chg="del">
          <ac:chgData name="Wesley Mark Lincoln" userId="87124570-e05e-4f08-a82b-650a5f96e7e3" providerId="ADAL" clId="{C70E4666-40BD-4F4F-8EB6-DA2834EB7557}" dt="2023-03-12T14:14:58.105" v="1" actId="478"/>
          <ac:spMkLst>
            <pc:docMk/>
            <pc:sldMk cId="2800704148" sldId="322"/>
            <ac:spMk id="3" creationId="{7CC02DCD-6334-6C15-F703-A571F935B835}"/>
          </ac:spMkLst>
        </pc:spChg>
        <pc:spChg chg="del">
          <ac:chgData name="Wesley Mark Lincoln" userId="87124570-e05e-4f08-a82b-650a5f96e7e3" providerId="ADAL" clId="{C70E4666-40BD-4F4F-8EB6-DA2834EB7557}" dt="2023-03-12T14:14:58.105" v="1" actId="478"/>
          <ac:spMkLst>
            <pc:docMk/>
            <pc:sldMk cId="2800704148" sldId="322"/>
            <ac:spMk id="4" creationId="{86147977-5465-3D79-48E8-EAD43DAE58D2}"/>
          </ac:spMkLst>
        </pc:spChg>
        <pc:spChg chg="add mod">
          <ac:chgData name="Wesley Mark Lincoln" userId="87124570-e05e-4f08-a82b-650a5f96e7e3" providerId="ADAL" clId="{C70E4666-40BD-4F4F-8EB6-DA2834EB7557}" dt="2023-03-12T14:29:01.443" v="647" actId="14100"/>
          <ac:spMkLst>
            <pc:docMk/>
            <pc:sldMk cId="2800704148" sldId="322"/>
            <ac:spMk id="5" creationId="{CB776B1C-AECF-62FD-CDE3-FAD151A4E902}"/>
          </ac:spMkLst>
        </pc:spChg>
        <pc:spChg chg="add mod">
          <ac:chgData name="Wesley Mark Lincoln" userId="87124570-e05e-4f08-a82b-650a5f96e7e3" providerId="ADAL" clId="{C70E4666-40BD-4F4F-8EB6-DA2834EB7557}" dt="2023-03-13T05:55:57.446" v="3764" actId="20577"/>
          <ac:spMkLst>
            <pc:docMk/>
            <pc:sldMk cId="2800704148" sldId="322"/>
            <ac:spMk id="6" creationId="{C2F31FB1-DC3B-8027-AE02-DDF6722A8846}"/>
          </ac:spMkLst>
        </pc:spChg>
        <pc:picChg chg="add mod">
          <ac:chgData name="Wesley Mark Lincoln" userId="87124570-e05e-4f08-a82b-650a5f96e7e3" providerId="ADAL" clId="{C70E4666-40BD-4F4F-8EB6-DA2834EB7557}" dt="2023-03-13T05:56:14.044" v="3765" actId="732"/>
          <ac:picMkLst>
            <pc:docMk/>
            <pc:sldMk cId="2800704148" sldId="322"/>
            <ac:picMk id="2" creationId="{D6D55B9C-2CE7-8787-0801-0DF2A2AD5619}"/>
          </ac:picMkLst>
        </pc:picChg>
        <pc:picChg chg="add mod">
          <ac:chgData name="Wesley Mark Lincoln" userId="87124570-e05e-4f08-a82b-650a5f96e7e3" providerId="ADAL" clId="{C70E4666-40BD-4F4F-8EB6-DA2834EB7557}" dt="2023-03-13T05:53:50.603" v="3725" actId="732"/>
          <ac:picMkLst>
            <pc:docMk/>
            <pc:sldMk cId="2800704148" sldId="322"/>
            <ac:picMk id="1026" creationId="{5BFFC83C-75D9-3A43-EC70-6C52DC259859}"/>
          </ac:picMkLst>
        </pc:picChg>
        <pc:picChg chg="add del mod">
          <ac:chgData name="Wesley Mark Lincoln" userId="87124570-e05e-4f08-a82b-650a5f96e7e3" providerId="ADAL" clId="{C70E4666-40BD-4F4F-8EB6-DA2834EB7557}" dt="2023-03-13T05:53:34.788" v="3717" actId="478"/>
          <ac:picMkLst>
            <pc:docMk/>
            <pc:sldMk cId="2800704148" sldId="322"/>
            <ac:picMk id="1028" creationId="{C83F824F-0D9E-DD11-28B7-B4B73EC2C64B}"/>
          </ac:picMkLst>
        </pc:picChg>
      </pc:sldChg>
      <pc:sldChg chg="addSp delSp modSp new del mod modShow">
        <pc:chgData name="Wesley Mark Lincoln" userId="87124570-e05e-4f08-a82b-650a5f96e7e3" providerId="ADAL" clId="{C70E4666-40BD-4F4F-8EB6-DA2834EB7557}" dt="2023-03-13T15:52:33.118" v="8842" actId="47"/>
        <pc:sldMkLst>
          <pc:docMk/>
          <pc:sldMk cId="1408040594" sldId="323"/>
        </pc:sldMkLst>
        <pc:spChg chg="del">
          <ac:chgData name="Wesley Mark Lincoln" userId="87124570-e05e-4f08-a82b-650a5f96e7e3" providerId="ADAL" clId="{C70E4666-40BD-4F4F-8EB6-DA2834EB7557}" dt="2023-03-12T14:18:14.307" v="12" actId="478"/>
          <ac:spMkLst>
            <pc:docMk/>
            <pc:sldMk cId="1408040594" sldId="323"/>
            <ac:spMk id="2" creationId="{796E0DD8-0AB0-59FE-F13C-DCC25510AB4E}"/>
          </ac:spMkLst>
        </pc:spChg>
        <pc:spChg chg="del">
          <ac:chgData name="Wesley Mark Lincoln" userId="87124570-e05e-4f08-a82b-650a5f96e7e3" providerId="ADAL" clId="{C70E4666-40BD-4F4F-8EB6-DA2834EB7557}" dt="2023-03-12T14:18:14.307" v="12" actId="478"/>
          <ac:spMkLst>
            <pc:docMk/>
            <pc:sldMk cId="1408040594" sldId="323"/>
            <ac:spMk id="3" creationId="{0969AEC2-8C2B-CF31-3EAD-88281A8BB019}"/>
          </ac:spMkLst>
        </pc:spChg>
        <pc:spChg chg="del">
          <ac:chgData name="Wesley Mark Lincoln" userId="87124570-e05e-4f08-a82b-650a5f96e7e3" providerId="ADAL" clId="{C70E4666-40BD-4F4F-8EB6-DA2834EB7557}" dt="2023-03-12T14:18:14.307" v="12" actId="478"/>
          <ac:spMkLst>
            <pc:docMk/>
            <pc:sldMk cId="1408040594" sldId="323"/>
            <ac:spMk id="4" creationId="{2A80E1C1-C69C-73DD-E10A-17854D5B9FFA}"/>
          </ac:spMkLst>
        </pc:spChg>
        <pc:spChg chg="add mod">
          <ac:chgData name="Wesley Mark Lincoln" userId="87124570-e05e-4f08-a82b-650a5f96e7e3" providerId="ADAL" clId="{C70E4666-40BD-4F4F-8EB6-DA2834EB7557}" dt="2023-03-13T02:56:30.299" v="1809" actId="14100"/>
          <ac:spMkLst>
            <pc:docMk/>
            <pc:sldMk cId="1408040594" sldId="323"/>
            <ac:spMk id="5" creationId="{DCC84F06-0B29-B916-9D48-B4E80265C676}"/>
          </ac:spMkLst>
        </pc:spChg>
        <pc:spChg chg="add mod">
          <ac:chgData name="Wesley Mark Lincoln" userId="87124570-e05e-4f08-a82b-650a5f96e7e3" providerId="ADAL" clId="{C70E4666-40BD-4F4F-8EB6-DA2834EB7557}" dt="2023-03-13T02:57:10.803" v="1855" actId="14100"/>
          <ac:spMkLst>
            <pc:docMk/>
            <pc:sldMk cId="1408040594" sldId="323"/>
            <ac:spMk id="6" creationId="{B9BCDCC0-9B3F-D896-7D79-6EEA7235D86A}"/>
          </ac:spMkLst>
        </pc:spChg>
        <pc:picChg chg="add mod">
          <ac:chgData name="Wesley Mark Lincoln" userId="87124570-e05e-4f08-a82b-650a5f96e7e3" providerId="ADAL" clId="{C70E4666-40BD-4F4F-8EB6-DA2834EB7557}" dt="2023-03-13T02:56:25.274" v="1808" actId="732"/>
          <ac:picMkLst>
            <pc:docMk/>
            <pc:sldMk cId="1408040594" sldId="323"/>
            <ac:picMk id="2050" creationId="{A97780A2-6F30-5AAC-5B48-8464B3CD60E1}"/>
          </ac:picMkLst>
        </pc:picChg>
      </pc:sldChg>
      <pc:sldChg chg="modSp add mod ord modNotesTx">
        <pc:chgData name="Wesley Mark Lincoln" userId="87124570-e05e-4f08-a82b-650a5f96e7e3" providerId="ADAL" clId="{C70E4666-40BD-4F4F-8EB6-DA2834EB7557}" dt="2023-03-14T10:10:05.305" v="12679" actId="14100"/>
        <pc:sldMkLst>
          <pc:docMk/>
          <pc:sldMk cId="1629237455" sldId="324"/>
        </pc:sldMkLst>
        <pc:spChg chg="mod">
          <ac:chgData name="Wesley Mark Lincoln" userId="87124570-e05e-4f08-a82b-650a5f96e7e3" providerId="ADAL" clId="{C70E4666-40BD-4F4F-8EB6-DA2834EB7557}" dt="2023-03-13T17:45:49.304" v="11938" actId="1076"/>
          <ac:spMkLst>
            <pc:docMk/>
            <pc:sldMk cId="1629237455" sldId="324"/>
            <ac:spMk id="5" creationId="{DCC84F06-0B29-B916-9D48-B4E80265C676}"/>
          </ac:spMkLst>
        </pc:spChg>
        <pc:spChg chg="mod">
          <ac:chgData name="Wesley Mark Lincoln" userId="87124570-e05e-4f08-a82b-650a5f96e7e3" providerId="ADAL" clId="{C70E4666-40BD-4F4F-8EB6-DA2834EB7557}" dt="2023-03-14T10:10:05.305" v="12679" actId="14100"/>
          <ac:spMkLst>
            <pc:docMk/>
            <pc:sldMk cId="1629237455" sldId="324"/>
            <ac:spMk id="6" creationId="{B9BCDCC0-9B3F-D896-7D79-6EEA7235D86A}"/>
          </ac:spMkLst>
        </pc:spChg>
        <pc:picChg chg="mod">
          <ac:chgData name="Wesley Mark Lincoln" userId="87124570-e05e-4f08-a82b-650a5f96e7e3" providerId="ADAL" clId="{C70E4666-40BD-4F4F-8EB6-DA2834EB7557}" dt="2023-03-13T15:46:42.836" v="8823"/>
          <ac:picMkLst>
            <pc:docMk/>
            <pc:sldMk cId="1629237455" sldId="324"/>
            <ac:picMk id="2050" creationId="{A97780A2-6F30-5AAC-5B48-8464B3CD60E1}"/>
          </ac:picMkLst>
        </pc:picChg>
      </pc:sldChg>
      <pc:sldChg chg="delSp modSp new mod modNotesTx">
        <pc:chgData name="Wesley Mark Lincoln" userId="87124570-e05e-4f08-a82b-650a5f96e7e3" providerId="ADAL" clId="{C70E4666-40BD-4F4F-8EB6-DA2834EB7557}" dt="2023-03-13T15:54:51.844" v="9120" actId="20577"/>
        <pc:sldMkLst>
          <pc:docMk/>
          <pc:sldMk cId="4120000279" sldId="325"/>
        </pc:sldMkLst>
        <pc:spChg chg="mod">
          <ac:chgData name="Wesley Mark Lincoln" userId="87124570-e05e-4f08-a82b-650a5f96e7e3" providerId="ADAL" clId="{C70E4666-40BD-4F4F-8EB6-DA2834EB7557}" dt="2023-03-12T14:30:29.995" v="778" actId="1076"/>
          <ac:spMkLst>
            <pc:docMk/>
            <pc:sldMk cId="4120000279" sldId="325"/>
            <ac:spMk id="2" creationId="{C12A97B1-AB2F-41DC-C3C0-86F8C414D528}"/>
          </ac:spMkLst>
        </pc:spChg>
        <pc:spChg chg="del">
          <ac:chgData name="Wesley Mark Lincoln" userId="87124570-e05e-4f08-a82b-650a5f96e7e3" providerId="ADAL" clId="{C70E4666-40BD-4F4F-8EB6-DA2834EB7557}" dt="2023-03-12T14:30:26.766" v="777" actId="478"/>
          <ac:spMkLst>
            <pc:docMk/>
            <pc:sldMk cId="4120000279" sldId="325"/>
            <ac:spMk id="3" creationId="{BD82EF4D-C818-E875-51FF-A8E0745C5F4E}"/>
          </ac:spMkLst>
        </pc:spChg>
      </pc:sldChg>
      <pc:sldChg chg="new del">
        <pc:chgData name="Wesley Mark Lincoln" userId="87124570-e05e-4f08-a82b-650a5f96e7e3" providerId="ADAL" clId="{C70E4666-40BD-4F4F-8EB6-DA2834EB7557}" dt="2023-03-12T14:34:15.030" v="788" actId="47"/>
        <pc:sldMkLst>
          <pc:docMk/>
          <pc:sldMk cId="3440186255" sldId="326"/>
        </pc:sldMkLst>
      </pc:sldChg>
      <pc:sldChg chg="modSp new mod">
        <pc:chgData name="Wesley Mark Lincoln" userId="87124570-e05e-4f08-a82b-650a5f96e7e3" providerId="ADAL" clId="{C70E4666-40BD-4F4F-8EB6-DA2834EB7557}" dt="2023-03-14T07:18:48.537" v="12597"/>
        <pc:sldMkLst>
          <pc:docMk/>
          <pc:sldMk cId="3946365361" sldId="326"/>
        </pc:sldMkLst>
        <pc:spChg chg="mod">
          <ac:chgData name="Wesley Mark Lincoln" userId="87124570-e05e-4f08-a82b-650a5f96e7e3" providerId="ADAL" clId="{C70E4666-40BD-4F4F-8EB6-DA2834EB7557}" dt="2023-03-12T14:41:16.814" v="864" actId="20577"/>
          <ac:spMkLst>
            <pc:docMk/>
            <pc:sldMk cId="3946365361" sldId="326"/>
            <ac:spMk id="2" creationId="{B1B02BCF-7241-64CA-C54D-82F22A78DBEB}"/>
          </ac:spMkLst>
        </pc:spChg>
        <pc:spChg chg="mod">
          <ac:chgData name="Wesley Mark Lincoln" userId="87124570-e05e-4f08-a82b-650a5f96e7e3" providerId="ADAL" clId="{C70E4666-40BD-4F4F-8EB6-DA2834EB7557}" dt="2023-03-14T07:18:48.537" v="12597"/>
          <ac:spMkLst>
            <pc:docMk/>
            <pc:sldMk cId="3946365361" sldId="326"/>
            <ac:spMk id="3" creationId="{8A18ED19-DCF6-951B-EBE2-2894C0A89D5F}"/>
          </ac:spMkLst>
        </pc:spChg>
      </pc:sldChg>
      <pc:sldChg chg="add del">
        <pc:chgData name="Wesley Mark Lincoln" userId="87124570-e05e-4f08-a82b-650a5f96e7e3" providerId="ADAL" clId="{C70E4666-40BD-4F4F-8EB6-DA2834EB7557}" dt="2023-03-12T14:47:43.873" v="1109"/>
        <pc:sldMkLst>
          <pc:docMk/>
          <pc:sldMk cId="878808163" sldId="327"/>
        </pc:sldMkLst>
      </pc:sldChg>
      <pc:sldChg chg="addSp modSp add mod modAnim modShow modNotesTx">
        <pc:chgData name="Wesley Mark Lincoln" userId="87124570-e05e-4f08-a82b-650a5f96e7e3" providerId="ADAL" clId="{C70E4666-40BD-4F4F-8EB6-DA2834EB7557}" dt="2023-03-14T09:50:07.578" v="12651"/>
        <pc:sldMkLst>
          <pc:docMk/>
          <pc:sldMk cId="1929489034" sldId="327"/>
        </pc:sldMkLst>
        <pc:spChg chg="add mod">
          <ac:chgData name="Wesley Mark Lincoln" userId="87124570-e05e-4f08-a82b-650a5f96e7e3" providerId="ADAL" clId="{C70E4666-40BD-4F4F-8EB6-DA2834EB7557}" dt="2023-03-12T14:47:57.664" v="1115"/>
          <ac:spMkLst>
            <pc:docMk/>
            <pc:sldMk cId="1929489034" sldId="327"/>
            <ac:spMk id="3" creationId="{4CE3979D-30BB-7C46-1042-482B5205D574}"/>
          </ac:spMkLst>
        </pc:spChg>
        <pc:spChg chg="add mod">
          <ac:chgData name="Wesley Mark Lincoln" userId="87124570-e05e-4f08-a82b-650a5f96e7e3" providerId="ADAL" clId="{C70E4666-40BD-4F4F-8EB6-DA2834EB7557}" dt="2023-03-12T14:58:10.937" v="1525" actId="1076"/>
          <ac:spMkLst>
            <pc:docMk/>
            <pc:sldMk cId="1929489034" sldId="327"/>
            <ac:spMk id="5" creationId="{62DA7293-BFD6-937B-C886-59ED01B46132}"/>
          </ac:spMkLst>
        </pc:spChg>
      </pc:sldChg>
      <pc:sldChg chg="modSp add del mod">
        <pc:chgData name="Wesley Mark Lincoln" userId="87124570-e05e-4f08-a82b-650a5f96e7e3" providerId="ADAL" clId="{C70E4666-40BD-4F4F-8EB6-DA2834EB7557}" dt="2023-03-13T03:08:08.480" v="2359" actId="47"/>
        <pc:sldMkLst>
          <pc:docMk/>
          <pc:sldMk cId="2624834403" sldId="328"/>
        </pc:sldMkLst>
        <pc:spChg chg="mod">
          <ac:chgData name="Wesley Mark Lincoln" userId="87124570-e05e-4f08-a82b-650a5f96e7e3" providerId="ADAL" clId="{C70E4666-40BD-4F4F-8EB6-DA2834EB7557}" dt="2023-03-12T14:56:17.387" v="1524" actId="207"/>
          <ac:spMkLst>
            <pc:docMk/>
            <pc:sldMk cId="2624834403" sldId="328"/>
            <ac:spMk id="3" creationId="{8A18ED19-DCF6-951B-EBE2-2894C0A89D5F}"/>
          </ac:spMkLst>
        </pc:spChg>
      </pc:sldChg>
      <pc:sldChg chg="addSp delSp modSp new del mod">
        <pc:chgData name="Wesley Mark Lincoln" userId="87124570-e05e-4f08-a82b-650a5f96e7e3" providerId="ADAL" clId="{C70E4666-40BD-4F4F-8EB6-DA2834EB7557}" dt="2023-03-13T06:16:07.055" v="4316" actId="47"/>
        <pc:sldMkLst>
          <pc:docMk/>
          <pc:sldMk cId="2520754486" sldId="329"/>
        </pc:sldMkLst>
        <pc:spChg chg="del">
          <ac:chgData name="Wesley Mark Lincoln" userId="87124570-e05e-4f08-a82b-650a5f96e7e3" providerId="ADAL" clId="{C70E4666-40BD-4F4F-8EB6-DA2834EB7557}" dt="2023-03-12T15:06:02.524" v="1556" actId="478"/>
          <ac:spMkLst>
            <pc:docMk/>
            <pc:sldMk cId="2520754486" sldId="329"/>
            <ac:spMk id="2" creationId="{605D68C6-1A26-5A0E-63BB-4F75F3FEBE8C}"/>
          </ac:spMkLst>
        </pc:spChg>
        <pc:spChg chg="del">
          <ac:chgData name="Wesley Mark Lincoln" userId="87124570-e05e-4f08-a82b-650a5f96e7e3" providerId="ADAL" clId="{C70E4666-40BD-4F4F-8EB6-DA2834EB7557}" dt="2023-03-12T15:06:03.407" v="1557" actId="478"/>
          <ac:spMkLst>
            <pc:docMk/>
            <pc:sldMk cId="2520754486" sldId="329"/>
            <ac:spMk id="3" creationId="{A591E2DB-CB82-8E50-2FB9-9BFD84A3A9D4}"/>
          </ac:spMkLst>
        </pc:spChg>
        <pc:spChg chg="add del mod ord topLvl">
          <ac:chgData name="Wesley Mark Lincoln" userId="87124570-e05e-4f08-a82b-650a5f96e7e3" providerId="ADAL" clId="{C70E4666-40BD-4F4F-8EB6-DA2834EB7557}" dt="2023-03-13T03:18:03.272" v="2417" actId="478"/>
          <ac:spMkLst>
            <pc:docMk/>
            <pc:sldMk cId="2520754486" sldId="329"/>
            <ac:spMk id="5" creationId="{EEF625F6-0312-938B-5BA8-3E2BF7C8011C}"/>
          </ac:spMkLst>
        </pc:spChg>
        <pc:spChg chg="add del mod ord topLvl">
          <ac:chgData name="Wesley Mark Lincoln" userId="87124570-e05e-4f08-a82b-650a5f96e7e3" providerId="ADAL" clId="{C70E4666-40BD-4F4F-8EB6-DA2834EB7557}" dt="2023-03-13T03:18:03.272" v="2417" actId="478"/>
          <ac:spMkLst>
            <pc:docMk/>
            <pc:sldMk cId="2520754486" sldId="329"/>
            <ac:spMk id="6" creationId="{129F2FAB-ABF5-1FC8-C0A0-0A9DD126B0CC}"/>
          </ac:spMkLst>
        </pc:spChg>
        <pc:spChg chg="add del mod ord topLvl">
          <ac:chgData name="Wesley Mark Lincoln" userId="87124570-e05e-4f08-a82b-650a5f96e7e3" providerId="ADAL" clId="{C70E4666-40BD-4F4F-8EB6-DA2834EB7557}" dt="2023-03-13T03:18:03.272" v="2417" actId="478"/>
          <ac:spMkLst>
            <pc:docMk/>
            <pc:sldMk cId="2520754486" sldId="329"/>
            <ac:spMk id="7" creationId="{EA46FAFE-A059-79C0-BC4C-07DAA34DC452}"/>
          </ac:spMkLst>
        </pc:spChg>
        <pc:spChg chg="add mod ord topLvl">
          <ac:chgData name="Wesley Mark Lincoln" userId="87124570-e05e-4f08-a82b-650a5f96e7e3" providerId="ADAL" clId="{C70E4666-40BD-4F4F-8EB6-DA2834EB7557}" dt="2023-03-12T15:19:58.963" v="1807" actId="165"/>
          <ac:spMkLst>
            <pc:docMk/>
            <pc:sldMk cId="2520754486" sldId="329"/>
            <ac:spMk id="9" creationId="{E7594D3B-D2D4-2961-2C83-244C3D455B56}"/>
          </ac:spMkLst>
        </pc:spChg>
        <pc:spChg chg="add mod ord topLvl">
          <ac:chgData name="Wesley Mark Lincoln" userId="87124570-e05e-4f08-a82b-650a5f96e7e3" providerId="ADAL" clId="{C70E4666-40BD-4F4F-8EB6-DA2834EB7557}" dt="2023-03-13T06:15:40.060" v="4314" actId="20577"/>
          <ac:spMkLst>
            <pc:docMk/>
            <pc:sldMk cId="2520754486" sldId="329"/>
            <ac:spMk id="13" creationId="{2A91C2C0-0440-4A0B-8073-6339A3009B3B}"/>
          </ac:spMkLst>
        </pc:spChg>
        <pc:grpChg chg="add del mod">
          <ac:chgData name="Wesley Mark Lincoln" userId="87124570-e05e-4f08-a82b-650a5f96e7e3" providerId="ADAL" clId="{C70E4666-40BD-4F4F-8EB6-DA2834EB7557}" dt="2023-03-12T15:10:16.806" v="1708" actId="165"/>
          <ac:grpSpMkLst>
            <pc:docMk/>
            <pc:sldMk cId="2520754486" sldId="329"/>
            <ac:grpSpMk id="8" creationId="{5DE5A017-23FF-9154-0DFD-F8C406DA3FE9}"/>
          </ac:grpSpMkLst>
        </pc:grpChg>
        <pc:grpChg chg="add del mod ord">
          <ac:chgData name="Wesley Mark Lincoln" userId="87124570-e05e-4f08-a82b-650a5f96e7e3" providerId="ADAL" clId="{C70E4666-40BD-4F4F-8EB6-DA2834EB7557}" dt="2023-03-12T15:19:58.963" v="1807" actId="165"/>
          <ac:grpSpMkLst>
            <pc:docMk/>
            <pc:sldMk cId="2520754486" sldId="329"/>
            <ac:grpSpMk id="14" creationId="{D3E59580-1B49-9053-7E5A-29C3D60DFBDA}"/>
          </ac:grpSpMkLst>
        </pc:grpChg>
        <pc:cxnChg chg="add mod ord topLvl">
          <ac:chgData name="Wesley Mark Lincoln" userId="87124570-e05e-4f08-a82b-650a5f96e7e3" providerId="ADAL" clId="{C70E4666-40BD-4F4F-8EB6-DA2834EB7557}" dt="2023-03-12T15:19:58.963" v="1807" actId="165"/>
          <ac:cxnSpMkLst>
            <pc:docMk/>
            <pc:sldMk cId="2520754486" sldId="329"/>
            <ac:cxnSpMk id="11" creationId="{9D19993D-9FBE-E367-DDA8-38F364969BB1}"/>
          </ac:cxnSpMkLst>
        </pc:cxnChg>
        <pc:cxnChg chg="add mod ord topLvl">
          <ac:chgData name="Wesley Mark Lincoln" userId="87124570-e05e-4f08-a82b-650a5f96e7e3" providerId="ADAL" clId="{C70E4666-40BD-4F4F-8EB6-DA2834EB7557}" dt="2023-03-12T15:19:58.963" v="1807" actId="165"/>
          <ac:cxnSpMkLst>
            <pc:docMk/>
            <pc:sldMk cId="2520754486" sldId="329"/>
            <ac:cxnSpMk id="12" creationId="{4EE1710A-EAF8-BE9E-A9CF-32C30DEBFB34}"/>
          </ac:cxnSpMkLst>
        </pc:cxnChg>
      </pc:sldChg>
      <pc:sldChg chg="modSp add mod modShow">
        <pc:chgData name="Wesley Mark Lincoln" userId="87124570-e05e-4f08-a82b-650a5f96e7e3" providerId="ADAL" clId="{C70E4666-40BD-4F4F-8EB6-DA2834EB7557}" dt="2023-03-13T17:26:48.602" v="11906" actId="729"/>
        <pc:sldMkLst>
          <pc:docMk/>
          <pc:sldMk cId="1247055182" sldId="330"/>
        </pc:sldMkLst>
        <pc:spChg chg="mod">
          <ac:chgData name="Wesley Mark Lincoln" userId="87124570-e05e-4f08-a82b-650a5f96e7e3" providerId="ADAL" clId="{C70E4666-40BD-4F4F-8EB6-DA2834EB7557}" dt="2023-03-13T15:56:15.275" v="9128" actId="20577"/>
          <ac:spMkLst>
            <pc:docMk/>
            <pc:sldMk cId="1247055182" sldId="330"/>
            <ac:spMk id="3" creationId="{8A18ED19-DCF6-951B-EBE2-2894C0A89D5F}"/>
          </ac:spMkLst>
        </pc:spChg>
      </pc:sldChg>
      <pc:sldChg chg="add del">
        <pc:chgData name="Wesley Mark Lincoln" userId="87124570-e05e-4f08-a82b-650a5f96e7e3" providerId="ADAL" clId="{C70E4666-40BD-4F4F-8EB6-DA2834EB7557}" dt="2023-03-13T03:10:44.722" v="2388" actId="47"/>
        <pc:sldMkLst>
          <pc:docMk/>
          <pc:sldMk cId="2497451739" sldId="331"/>
        </pc:sldMkLst>
      </pc:sldChg>
      <pc:sldChg chg="add del mod modShow">
        <pc:chgData name="Wesley Mark Lincoln" userId="87124570-e05e-4f08-a82b-650a5f96e7e3" providerId="ADAL" clId="{C70E4666-40BD-4F4F-8EB6-DA2834EB7557}" dt="2023-03-13T06:19:42.232" v="4363" actId="47"/>
        <pc:sldMkLst>
          <pc:docMk/>
          <pc:sldMk cId="3586359127" sldId="331"/>
        </pc:sldMkLst>
      </pc:sldChg>
      <pc:sldChg chg="addSp delSp modSp new mod ord">
        <pc:chgData name="Wesley Mark Lincoln" userId="87124570-e05e-4f08-a82b-650a5f96e7e3" providerId="ADAL" clId="{C70E4666-40BD-4F4F-8EB6-DA2834EB7557}" dt="2023-03-13T14:08:46.840" v="8523" actId="478"/>
        <pc:sldMkLst>
          <pc:docMk/>
          <pc:sldMk cId="2575516745" sldId="332"/>
        </pc:sldMkLst>
        <pc:spChg chg="del">
          <ac:chgData name="Wesley Mark Lincoln" userId="87124570-e05e-4f08-a82b-650a5f96e7e3" providerId="ADAL" clId="{C70E4666-40BD-4F4F-8EB6-DA2834EB7557}" dt="2023-03-13T03:17:05.572" v="2413" actId="478"/>
          <ac:spMkLst>
            <pc:docMk/>
            <pc:sldMk cId="2575516745" sldId="332"/>
            <ac:spMk id="2" creationId="{DC29FE19-CB50-2D7F-DB20-B191B59DBD85}"/>
          </ac:spMkLst>
        </pc:spChg>
        <pc:spChg chg="del">
          <ac:chgData name="Wesley Mark Lincoln" userId="87124570-e05e-4f08-a82b-650a5f96e7e3" providerId="ADAL" clId="{C70E4666-40BD-4F4F-8EB6-DA2834EB7557}" dt="2023-03-13T03:17:05.572" v="2413" actId="478"/>
          <ac:spMkLst>
            <pc:docMk/>
            <pc:sldMk cId="2575516745" sldId="332"/>
            <ac:spMk id="3" creationId="{F0A1D487-ECAB-EAFE-99BD-EC94C0E25FCD}"/>
          </ac:spMkLst>
        </pc:spChg>
        <pc:spChg chg="add del mod">
          <ac:chgData name="Wesley Mark Lincoln" userId="87124570-e05e-4f08-a82b-650a5f96e7e3" providerId="ADAL" clId="{C70E4666-40BD-4F4F-8EB6-DA2834EB7557}" dt="2023-03-13T14:08:46.840" v="8523" actId="478"/>
          <ac:spMkLst>
            <pc:docMk/>
            <pc:sldMk cId="2575516745" sldId="332"/>
            <ac:spMk id="4" creationId="{08E95B34-A8F7-6425-3680-1CF1AA76951A}"/>
          </ac:spMkLst>
        </pc:spChg>
        <pc:spChg chg="del">
          <ac:chgData name="Wesley Mark Lincoln" userId="87124570-e05e-4f08-a82b-650a5f96e7e3" providerId="ADAL" clId="{C70E4666-40BD-4F4F-8EB6-DA2834EB7557}" dt="2023-03-13T03:17:05.572" v="2413" actId="478"/>
          <ac:spMkLst>
            <pc:docMk/>
            <pc:sldMk cId="2575516745" sldId="332"/>
            <ac:spMk id="4" creationId="{56ECD932-22A7-787A-9050-5280A814FA5D}"/>
          </ac:spMkLst>
        </pc:spChg>
        <pc:picChg chg="add mod modCrop">
          <ac:chgData name="Wesley Mark Lincoln" userId="87124570-e05e-4f08-a82b-650a5f96e7e3" providerId="ADAL" clId="{C70E4666-40BD-4F4F-8EB6-DA2834EB7557}" dt="2023-03-13T14:07:35.557" v="8505" actId="1076"/>
          <ac:picMkLst>
            <pc:docMk/>
            <pc:sldMk cId="2575516745" sldId="332"/>
            <ac:picMk id="3" creationId="{495C1164-A382-439B-C6AD-B27D4FA96152}"/>
          </ac:picMkLst>
        </pc:picChg>
        <pc:picChg chg="add del mod">
          <ac:chgData name="Wesley Mark Lincoln" userId="87124570-e05e-4f08-a82b-650a5f96e7e3" providerId="ADAL" clId="{C70E4666-40BD-4F4F-8EB6-DA2834EB7557}" dt="2023-03-13T14:07:28.411" v="8503" actId="478"/>
          <ac:picMkLst>
            <pc:docMk/>
            <pc:sldMk cId="2575516745" sldId="332"/>
            <ac:picMk id="5" creationId="{BCD0F345-8D33-CCB7-79A4-232624943D54}"/>
          </ac:picMkLst>
        </pc:picChg>
        <pc:picChg chg="add del mod">
          <ac:chgData name="Wesley Mark Lincoln" userId="87124570-e05e-4f08-a82b-650a5f96e7e3" providerId="ADAL" clId="{C70E4666-40BD-4F4F-8EB6-DA2834EB7557}" dt="2023-03-13T06:03:47.334" v="3836"/>
          <ac:picMkLst>
            <pc:docMk/>
            <pc:sldMk cId="2575516745" sldId="332"/>
            <ac:picMk id="6" creationId="{D817BBED-960E-0E5D-0C6D-C6346C66E757}"/>
          </ac:picMkLst>
        </pc:picChg>
      </pc:sldChg>
      <pc:sldChg chg="addSp delSp modSp add del mod">
        <pc:chgData name="Wesley Mark Lincoln" userId="87124570-e05e-4f08-a82b-650a5f96e7e3" providerId="ADAL" clId="{C70E4666-40BD-4F4F-8EB6-DA2834EB7557}" dt="2023-03-13T06:19:39.723" v="4361" actId="47"/>
        <pc:sldMkLst>
          <pc:docMk/>
          <pc:sldMk cId="1386387032" sldId="333"/>
        </pc:sldMkLst>
        <pc:spChg chg="add mod">
          <ac:chgData name="Wesley Mark Lincoln" userId="87124570-e05e-4f08-a82b-650a5f96e7e3" providerId="ADAL" clId="{C70E4666-40BD-4F4F-8EB6-DA2834EB7557}" dt="2023-03-13T06:04:32.344" v="3845"/>
          <ac:spMkLst>
            <pc:docMk/>
            <pc:sldMk cId="1386387032" sldId="333"/>
            <ac:spMk id="2" creationId="{3E952EEF-30F2-5D7A-E0E9-CA9574D86AEB}"/>
          </ac:spMkLst>
        </pc:spChg>
        <pc:spChg chg="del">
          <ac:chgData name="Wesley Mark Lincoln" userId="87124570-e05e-4f08-a82b-650a5f96e7e3" providerId="ADAL" clId="{C70E4666-40BD-4F4F-8EB6-DA2834EB7557}" dt="2023-03-13T06:04:31.892" v="3844" actId="478"/>
          <ac:spMkLst>
            <pc:docMk/>
            <pc:sldMk cId="1386387032" sldId="333"/>
            <ac:spMk id="5" creationId="{EEF625F6-0312-938B-5BA8-3E2BF7C8011C}"/>
          </ac:spMkLst>
        </pc:spChg>
        <pc:spChg chg="add del">
          <ac:chgData name="Wesley Mark Lincoln" userId="87124570-e05e-4f08-a82b-650a5f96e7e3" providerId="ADAL" clId="{C70E4666-40BD-4F4F-8EB6-DA2834EB7557}" dt="2023-03-13T03:18:17.627" v="2421" actId="478"/>
          <ac:spMkLst>
            <pc:docMk/>
            <pc:sldMk cId="1386387032" sldId="333"/>
            <ac:spMk id="6" creationId="{129F2FAB-ABF5-1FC8-C0A0-0A9DD126B0CC}"/>
          </ac:spMkLst>
        </pc:spChg>
        <pc:spChg chg="add del">
          <ac:chgData name="Wesley Mark Lincoln" userId="87124570-e05e-4f08-a82b-650a5f96e7e3" providerId="ADAL" clId="{C70E4666-40BD-4F4F-8EB6-DA2834EB7557}" dt="2023-03-13T03:18:37.455" v="2424" actId="478"/>
          <ac:spMkLst>
            <pc:docMk/>
            <pc:sldMk cId="1386387032" sldId="333"/>
            <ac:spMk id="7" creationId="{EA46FAFE-A059-79C0-BC4C-07DAA34DC452}"/>
          </ac:spMkLst>
        </pc:spChg>
      </pc:sldChg>
      <pc:sldChg chg="delSp modSp add del mod">
        <pc:chgData name="Wesley Mark Lincoln" userId="87124570-e05e-4f08-a82b-650a5f96e7e3" providerId="ADAL" clId="{C70E4666-40BD-4F4F-8EB6-DA2834EB7557}" dt="2023-03-13T06:19:40.937" v="4362" actId="47"/>
        <pc:sldMkLst>
          <pc:docMk/>
          <pc:sldMk cId="855632243" sldId="334"/>
        </pc:sldMkLst>
        <pc:spChg chg="mod">
          <ac:chgData name="Wesley Mark Lincoln" userId="87124570-e05e-4f08-a82b-650a5f96e7e3" providerId="ADAL" clId="{C70E4666-40BD-4F4F-8EB6-DA2834EB7557}" dt="2023-03-13T05:58:21.008" v="3806" actId="948"/>
          <ac:spMkLst>
            <pc:docMk/>
            <pc:sldMk cId="855632243" sldId="334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5:58:32.618" v="3807" actId="948"/>
          <ac:spMkLst>
            <pc:docMk/>
            <pc:sldMk cId="855632243" sldId="334"/>
            <ac:spMk id="6" creationId="{129F2FAB-ABF5-1FC8-C0A0-0A9DD126B0CC}"/>
          </ac:spMkLst>
        </pc:spChg>
        <pc:spChg chg="del">
          <ac:chgData name="Wesley Mark Lincoln" userId="87124570-e05e-4f08-a82b-650a5f96e7e3" providerId="ADAL" clId="{C70E4666-40BD-4F4F-8EB6-DA2834EB7557}" dt="2023-03-13T03:18:40.071" v="2425" actId="478"/>
          <ac:spMkLst>
            <pc:docMk/>
            <pc:sldMk cId="855632243" sldId="334"/>
            <ac:spMk id="7" creationId="{EA46FAFE-A059-79C0-BC4C-07DAA34DC452}"/>
          </ac:spMkLst>
        </pc:spChg>
      </pc:sldChg>
      <pc:sldChg chg="addSp delSp modSp new mod ord delAnim modAnim modShow">
        <pc:chgData name="Wesley Mark Lincoln" userId="87124570-e05e-4f08-a82b-650a5f96e7e3" providerId="ADAL" clId="{C70E4666-40BD-4F4F-8EB6-DA2834EB7557}" dt="2023-03-14T07:23:57.884" v="12600" actId="729"/>
        <pc:sldMkLst>
          <pc:docMk/>
          <pc:sldMk cId="1819420051" sldId="335"/>
        </pc:sldMkLst>
        <pc:spChg chg="del">
          <ac:chgData name="Wesley Mark Lincoln" userId="87124570-e05e-4f08-a82b-650a5f96e7e3" providerId="ADAL" clId="{C70E4666-40BD-4F4F-8EB6-DA2834EB7557}" dt="2023-03-13T03:23:48.281" v="2427" actId="478"/>
          <ac:spMkLst>
            <pc:docMk/>
            <pc:sldMk cId="1819420051" sldId="335"/>
            <ac:spMk id="2" creationId="{A560E411-26F3-5E50-4B68-A467F2848C8F}"/>
          </ac:spMkLst>
        </pc:spChg>
        <pc:spChg chg="del">
          <ac:chgData name="Wesley Mark Lincoln" userId="87124570-e05e-4f08-a82b-650a5f96e7e3" providerId="ADAL" clId="{C70E4666-40BD-4F4F-8EB6-DA2834EB7557}" dt="2023-03-13T03:23:48.281" v="2427" actId="478"/>
          <ac:spMkLst>
            <pc:docMk/>
            <pc:sldMk cId="1819420051" sldId="335"/>
            <ac:spMk id="3" creationId="{C4C67F42-CB22-2F3D-5F1B-788FCB8CD6BB}"/>
          </ac:spMkLst>
        </pc:spChg>
        <pc:spChg chg="add mod ord">
          <ac:chgData name="Wesley Mark Lincoln" userId="87124570-e05e-4f08-a82b-650a5f96e7e3" providerId="ADAL" clId="{C70E4666-40BD-4F4F-8EB6-DA2834EB7557}" dt="2023-03-13T03:34:21.020" v="2883" actId="1076"/>
          <ac:spMkLst>
            <pc:docMk/>
            <pc:sldMk cId="1819420051" sldId="335"/>
            <ac:spMk id="6" creationId="{7F4311BC-EB19-6FCB-3359-00E6373919A9}"/>
          </ac:spMkLst>
        </pc:spChg>
        <pc:spChg chg="add del mod">
          <ac:chgData name="Wesley Mark Lincoln" userId="87124570-e05e-4f08-a82b-650a5f96e7e3" providerId="ADAL" clId="{C70E4666-40BD-4F4F-8EB6-DA2834EB7557}" dt="2023-03-13T03:26:03.713" v="2461" actId="478"/>
          <ac:spMkLst>
            <pc:docMk/>
            <pc:sldMk cId="1819420051" sldId="335"/>
            <ac:spMk id="8" creationId="{83CC5B1E-CBB6-43AC-6236-D1FCCA65DE34}"/>
          </ac:spMkLst>
        </pc:spChg>
        <pc:spChg chg="add del mod">
          <ac:chgData name="Wesley Mark Lincoln" userId="87124570-e05e-4f08-a82b-650a5f96e7e3" providerId="ADAL" clId="{C70E4666-40BD-4F4F-8EB6-DA2834EB7557}" dt="2023-03-13T03:26:03.713" v="2461" actId="478"/>
          <ac:spMkLst>
            <pc:docMk/>
            <pc:sldMk cId="1819420051" sldId="335"/>
            <ac:spMk id="9" creationId="{FE2913EE-3ECC-708E-7D49-773B979BB5B8}"/>
          </ac:spMkLst>
        </pc:spChg>
        <pc:spChg chg="add del mod">
          <ac:chgData name="Wesley Mark Lincoln" userId="87124570-e05e-4f08-a82b-650a5f96e7e3" providerId="ADAL" clId="{C70E4666-40BD-4F4F-8EB6-DA2834EB7557}" dt="2023-03-13T03:26:03.713" v="2461" actId="478"/>
          <ac:spMkLst>
            <pc:docMk/>
            <pc:sldMk cId="1819420051" sldId="335"/>
            <ac:spMk id="13" creationId="{CAC73C6B-031B-64B3-99C7-A75D82C146E9}"/>
          </ac:spMkLst>
        </pc:spChg>
        <pc:spChg chg="add mod">
          <ac:chgData name="Wesley Mark Lincoln" userId="87124570-e05e-4f08-a82b-650a5f96e7e3" providerId="ADAL" clId="{C70E4666-40BD-4F4F-8EB6-DA2834EB7557}" dt="2023-03-13T03:26:08.715" v="2465" actId="1076"/>
          <ac:spMkLst>
            <pc:docMk/>
            <pc:sldMk cId="1819420051" sldId="335"/>
            <ac:spMk id="17" creationId="{42F9607E-C7BB-9140-9A75-4244F13357C1}"/>
          </ac:spMkLst>
        </pc:spChg>
        <pc:spChg chg="add mod">
          <ac:chgData name="Wesley Mark Lincoln" userId="87124570-e05e-4f08-a82b-650a5f96e7e3" providerId="ADAL" clId="{C70E4666-40BD-4F4F-8EB6-DA2834EB7557}" dt="2023-03-13T03:26:08.715" v="2465" actId="1076"/>
          <ac:spMkLst>
            <pc:docMk/>
            <pc:sldMk cId="1819420051" sldId="335"/>
            <ac:spMk id="18" creationId="{5CD4F1DD-09E5-8615-6B40-99D2BD091979}"/>
          </ac:spMkLst>
        </pc:spChg>
        <pc:spChg chg="add mod">
          <ac:chgData name="Wesley Mark Lincoln" userId="87124570-e05e-4f08-a82b-650a5f96e7e3" providerId="ADAL" clId="{C70E4666-40BD-4F4F-8EB6-DA2834EB7557}" dt="2023-03-13T03:26:08.715" v="2465" actId="1076"/>
          <ac:spMkLst>
            <pc:docMk/>
            <pc:sldMk cId="1819420051" sldId="335"/>
            <ac:spMk id="22" creationId="{2CE300BD-E126-9A32-6B51-C2B5CD6CBAF3}"/>
          </ac:spMkLst>
        </pc:spChg>
        <pc:spChg chg="add mod">
          <ac:chgData name="Wesley Mark Lincoln" userId="87124570-e05e-4f08-a82b-650a5f96e7e3" providerId="ADAL" clId="{C70E4666-40BD-4F4F-8EB6-DA2834EB7557}" dt="2023-03-13T06:22:31.772" v="4384" actId="255"/>
          <ac:spMkLst>
            <pc:docMk/>
            <pc:sldMk cId="1819420051" sldId="335"/>
            <ac:spMk id="23" creationId="{DFDDE664-F5BE-BD49-C69D-CCEAA331BC2C}"/>
          </ac:spMkLst>
        </pc:spChg>
        <pc:picChg chg="add del mod">
          <ac:chgData name="Wesley Mark Lincoln" userId="87124570-e05e-4f08-a82b-650a5f96e7e3" providerId="ADAL" clId="{C70E4666-40BD-4F4F-8EB6-DA2834EB7557}" dt="2023-03-13T03:25:09.805" v="2445" actId="478"/>
          <ac:picMkLst>
            <pc:docMk/>
            <pc:sldMk cId="1819420051" sldId="335"/>
            <ac:picMk id="5" creationId="{D3D231CA-E007-4CC8-238C-019A0066EF86}"/>
          </ac:picMkLst>
        </pc:picChg>
        <pc:picChg chg="add del mod">
          <ac:chgData name="Wesley Mark Lincoln" userId="87124570-e05e-4f08-a82b-650a5f96e7e3" providerId="ADAL" clId="{C70E4666-40BD-4F4F-8EB6-DA2834EB7557}" dt="2023-03-13T03:26:03.713" v="2461" actId="478"/>
          <ac:picMkLst>
            <pc:docMk/>
            <pc:sldMk cId="1819420051" sldId="335"/>
            <ac:picMk id="7" creationId="{2D98A7C1-711B-2BCB-02A0-3D74FBCE61D1}"/>
          </ac:picMkLst>
        </pc:picChg>
        <pc:picChg chg="add mod">
          <ac:chgData name="Wesley Mark Lincoln" userId="87124570-e05e-4f08-a82b-650a5f96e7e3" providerId="ADAL" clId="{C70E4666-40BD-4F4F-8EB6-DA2834EB7557}" dt="2023-03-13T03:26:08.715" v="2465" actId="1076"/>
          <ac:picMkLst>
            <pc:docMk/>
            <pc:sldMk cId="1819420051" sldId="335"/>
            <ac:picMk id="16" creationId="{81C7FF2B-C62B-8402-7483-6C1F4EF3FB69}"/>
          </ac:picMkLst>
        </pc:picChg>
        <pc:cxnChg chg="add del mod">
          <ac:chgData name="Wesley Mark Lincoln" userId="87124570-e05e-4f08-a82b-650a5f96e7e3" providerId="ADAL" clId="{C70E4666-40BD-4F4F-8EB6-DA2834EB7557}" dt="2023-03-13T03:26:03.713" v="2461" actId="478"/>
          <ac:cxnSpMkLst>
            <pc:docMk/>
            <pc:sldMk cId="1819420051" sldId="335"/>
            <ac:cxnSpMk id="10" creationId="{16C403B6-11D1-8FA3-0F99-FBBFD211BECB}"/>
          </ac:cxnSpMkLst>
        </pc:cxnChg>
        <pc:cxnChg chg="add del mod">
          <ac:chgData name="Wesley Mark Lincoln" userId="87124570-e05e-4f08-a82b-650a5f96e7e3" providerId="ADAL" clId="{C70E4666-40BD-4F4F-8EB6-DA2834EB7557}" dt="2023-03-13T03:26:03.713" v="2461" actId="478"/>
          <ac:cxnSpMkLst>
            <pc:docMk/>
            <pc:sldMk cId="1819420051" sldId="335"/>
            <ac:cxnSpMk id="11" creationId="{031FFBB5-BE22-A124-69E3-50E8AFDAD950}"/>
          </ac:cxnSpMkLst>
        </pc:cxnChg>
        <pc:cxnChg chg="add del mod">
          <ac:chgData name="Wesley Mark Lincoln" userId="87124570-e05e-4f08-a82b-650a5f96e7e3" providerId="ADAL" clId="{C70E4666-40BD-4F4F-8EB6-DA2834EB7557}" dt="2023-03-13T03:26:03.713" v="2461" actId="478"/>
          <ac:cxnSpMkLst>
            <pc:docMk/>
            <pc:sldMk cId="1819420051" sldId="335"/>
            <ac:cxnSpMk id="12" creationId="{15F4554C-F95F-0EA3-6D62-AA3D569F64F0}"/>
          </ac:cxnSpMkLst>
        </pc:cxnChg>
        <pc:cxnChg chg="add del mod">
          <ac:chgData name="Wesley Mark Lincoln" userId="87124570-e05e-4f08-a82b-650a5f96e7e3" providerId="ADAL" clId="{C70E4666-40BD-4F4F-8EB6-DA2834EB7557}" dt="2023-03-13T03:26:03.713" v="2461" actId="478"/>
          <ac:cxnSpMkLst>
            <pc:docMk/>
            <pc:sldMk cId="1819420051" sldId="335"/>
            <ac:cxnSpMk id="14" creationId="{B7B4F84F-1603-257A-C868-40E8302EFD41}"/>
          </ac:cxnSpMkLst>
        </pc:cxnChg>
        <pc:cxnChg chg="add del mod">
          <ac:chgData name="Wesley Mark Lincoln" userId="87124570-e05e-4f08-a82b-650a5f96e7e3" providerId="ADAL" clId="{C70E4666-40BD-4F4F-8EB6-DA2834EB7557}" dt="2023-03-13T03:26:03.713" v="2461" actId="478"/>
          <ac:cxnSpMkLst>
            <pc:docMk/>
            <pc:sldMk cId="1819420051" sldId="335"/>
            <ac:cxnSpMk id="15" creationId="{3FBAB93B-E110-F97E-E46F-FDA7D2149866}"/>
          </ac:cxnSpMkLst>
        </pc:cxnChg>
        <pc:cxnChg chg="add mod">
          <ac:chgData name="Wesley Mark Lincoln" userId="87124570-e05e-4f08-a82b-650a5f96e7e3" providerId="ADAL" clId="{C70E4666-40BD-4F4F-8EB6-DA2834EB7557}" dt="2023-03-13T03:26:08.715" v="2465" actId="1076"/>
          <ac:cxnSpMkLst>
            <pc:docMk/>
            <pc:sldMk cId="1819420051" sldId="335"/>
            <ac:cxnSpMk id="19" creationId="{95B7D9C8-7DF9-A725-473A-6CB3542AA270}"/>
          </ac:cxnSpMkLst>
        </pc:cxnChg>
        <pc:cxnChg chg="add mod">
          <ac:chgData name="Wesley Mark Lincoln" userId="87124570-e05e-4f08-a82b-650a5f96e7e3" providerId="ADAL" clId="{C70E4666-40BD-4F4F-8EB6-DA2834EB7557}" dt="2023-03-13T03:26:08.715" v="2465" actId="1076"/>
          <ac:cxnSpMkLst>
            <pc:docMk/>
            <pc:sldMk cId="1819420051" sldId="335"/>
            <ac:cxnSpMk id="20" creationId="{FC0D4EDE-47A4-42A5-A0CE-601C4DACD698}"/>
          </ac:cxnSpMkLst>
        </pc:cxnChg>
        <pc:cxnChg chg="add mod">
          <ac:chgData name="Wesley Mark Lincoln" userId="87124570-e05e-4f08-a82b-650a5f96e7e3" providerId="ADAL" clId="{C70E4666-40BD-4F4F-8EB6-DA2834EB7557}" dt="2023-03-13T03:26:08.715" v="2465" actId="1076"/>
          <ac:cxnSpMkLst>
            <pc:docMk/>
            <pc:sldMk cId="1819420051" sldId="335"/>
            <ac:cxnSpMk id="21" creationId="{44660E94-3C69-0AF8-CC85-9BC93572E9B7}"/>
          </ac:cxnSpMkLst>
        </pc:cxnChg>
      </pc:sldChg>
      <pc:sldChg chg="new del">
        <pc:chgData name="Wesley Mark Lincoln" userId="87124570-e05e-4f08-a82b-650a5f96e7e3" providerId="ADAL" clId="{C70E4666-40BD-4F4F-8EB6-DA2834EB7557}" dt="2023-03-13T03:24:52.332" v="2436" actId="680"/>
        <pc:sldMkLst>
          <pc:docMk/>
          <pc:sldMk cId="2945626960" sldId="336"/>
        </pc:sldMkLst>
      </pc:sldChg>
      <pc:sldChg chg="addSp delSp modSp add mod ord modAnim">
        <pc:chgData name="Wesley Mark Lincoln" userId="87124570-e05e-4f08-a82b-650a5f96e7e3" providerId="ADAL" clId="{C70E4666-40BD-4F4F-8EB6-DA2834EB7557}" dt="2023-03-14T03:32:06.229" v="12158" actId="20577"/>
        <pc:sldMkLst>
          <pc:docMk/>
          <pc:sldMk cId="4272145885" sldId="336"/>
        </pc:sldMkLst>
        <pc:spChg chg="add del mod">
          <ac:chgData name="Wesley Mark Lincoln" userId="87124570-e05e-4f08-a82b-650a5f96e7e3" providerId="ADAL" clId="{C70E4666-40BD-4F4F-8EB6-DA2834EB7557}" dt="2023-03-13T03:37:12.749" v="2891" actId="478"/>
          <ac:spMkLst>
            <pc:docMk/>
            <pc:sldMk cId="4272145885" sldId="336"/>
            <ac:spMk id="2" creationId="{F15E303C-608A-29D8-1A1F-4D72D4CA99F6}"/>
          </ac:spMkLst>
        </pc:spChg>
        <pc:spChg chg="add mod">
          <ac:chgData name="Wesley Mark Lincoln" userId="87124570-e05e-4f08-a82b-650a5f96e7e3" providerId="ADAL" clId="{C70E4666-40BD-4F4F-8EB6-DA2834EB7557}" dt="2023-03-14T03:32:06.229" v="12158" actId="20577"/>
          <ac:spMkLst>
            <pc:docMk/>
            <pc:sldMk cId="4272145885" sldId="336"/>
            <ac:spMk id="3" creationId="{3150CD4F-CE97-2BEC-4B78-2AD432ED2343}"/>
          </ac:spMkLst>
        </pc:spChg>
        <pc:spChg chg="mod">
          <ac:chgData name="Wesley Mark Lincoln" userId="87124570-e05e-4f08-a82b-650a5f96e7e3" providerId="ADAL" clId="{C70E4666-40BD-4F4F-8EB6-DA2834EB7557}" dt="2023-03-13T17:19:11.504" v="10996" actId="1076"/>
          <ac:spMkLst>
            <pc:docMk/>
            <pc:sldMk cId="4272145885" sldId="336"/>
            <ac:spMk id="6" creationId="{7F4311BC-EB19-6FCB-3359-00E6373919A9}"/>
          </ac:spMkLst>
        </pc:spChg>
        <pc:spChg chg="del mod topLvl">
          <ac:chgData name="Wesley Mark Lincoln" userId="87124570-e05e-4f08-a82b-650a5f96e7e3" providerId="ADAL" clId="{C70E4666-40BD-4F4F-8EB6-DA2834EB7557}" dt="2023-03-13T17:18:35.509" v="10944" actId="478"/>
          <ac:spMkLst>
            <pc:docMk/>
            <pc:sldMk cId="4272145885" sldId="336"/>
            <ac:spMk id="8" creationId="{83CC5B1E-CBB6-43AC-6236-D1FCCA65DE34}"/>
          </ac:spMkLst>
        </pc:spChg>
        <pc:spChg chg="del mod topLvl">
          <ac:chgData name="Wesley Mark Lincoln" userId="87124570-e05e-4f08-a82b-650a5f96e7e3" providerId="ADAL" clId="{C70E4666-40BD-4F4F-8EB6-DA2834EB7557}" dt="2023-03-13T17:18:35.509" v="10944" actId="478"/>
          <ac:spMkLst>
            <pc:docMk/>
            <pc:sldMk cId="4272145885" sldId="336"/>
            <ac:spMk id="9" creationId="{FE2913EE-3ECC-708E-7D49-773B979BB5B8}"/>
          </ac:spMkLst>
        </pc:spChg>
        <pc:spChg chg="del mod topLvl">
          <ac:chgData name="Wesley Mark Lincoln" userId="87124570-e05e-4f08-a82b-650a5f96e7e3" providerId="ADAL" clId="{C70E4666-40BD-4F4F-8EB6-DA2834EB7557}" dt="2023-03-13T17:18:35.509" v="10944" actId="478"/>
          <ac:spMkLst>
            <pc:docMk/>
            <pc:sldMk cId="4272145885" sldId="336"/>
            <ac:spMk id="13" creationId="{CAC73C6B-031B-64B3-99C7-A75D82C146E9}"/>
          </ac:spMkLst>
        </pc:spChg>
        <pc:grpChg chg="add del mod">
          <ac:chgData name="Wesley Mark Lincoln" userId="87124570-e05e-4f08-a82b-650a5f96e7e3" providerId="ADAL" clId="{C70E4666-40BD-4F4F-8EB6-DA2834EB7557}" dt="2023-03-13T17:18:31.626" v="10943" actId="165"/>
          <ac:grpSpMkLst>
            <pc:docMk/>
            <pc:sldMk cId="4272145885" sldId="336"/>
            <ac:grpSpMk id="5" creationId="{5F95D9CD-802F-F037-2CF0-A7C811466CB9}"/>
          </ac:grpSpMkLst>
        </pc:grpChg>
        <pc:picChg chg="mod topLvl">
          <ac:chgData name="Wesley Mark Lincoln" userId="87124570-e05e-4f08-a82b-650a5f96e7e3" providerId="ADAL" clId="{C70E4666-40BD-4F4F-8EB6-DA2834EB7557}" dt="2023-03-14T03:31:43.404" v="12157"/>
          <ac:picMkLst>
            <pc:docMk/>
            <pc:sldMk cId="4272145885" sldId="336"/>
            <ac:picMk id="7" creationId="{2D98A7C1-711B-2BCB-02A0-3D74FBCE61D1}"/>
          </ac:picMkLst>
        </pc:picChg>
        <pc:cxnChg chg="del mod topLvl">
          <ac:chgData name="Wesley Mark Lincoln" userId="87124570-e05e-4f08-a82b-650a5f96e7e3" providerId="ADAL" clId="{C70E4666-40BD-4F4F-8EB6-DA2834EB7557}" dt="2023-03-13T17:18:35.509" v="10944" actId="478"/>
          <ac:cxnSpMkLst>
            <pc:docMk/>
            <pc:sldMk cId="4272145885" sldId="336"/>
            <ac:cxnSpMk id="10" creationId="{16C403B6-11D1-8FA3-0F99-FBBFD211BECB}"/>
          </ac:cxnSpMkLst>
        </pc:cxnChg>
        <pc:cxnChg chg="del mod topLvl">
          <ac:chgData name="Wesley Mark Lincoln" userId="87124570-e05e-4f08-a82b-650a5f96e7e3" providerId="ADAL" clId="{C70E4666-40BD-4F4F-8EB6-DA2834EB7557}" dt="2023-03-13T17:18:35.509" v="10944" actId="478"/>
          <ac:cxnSpMkLst>
            <pc:docMk/>
            <pc:sldMk cId="4272145885" sldId="336"/>
            <ac:cxnSpMk id="11" creationId="{031FFBB5-BE22-A124-69E3-50E8AFDAD950}"/>
          </ac:cxnSpMkLst>
        </pc:cxnChg>
        <pc:cxnChg chg="del mod">
          <ac:chgData name="Wesley Mark Lincoln" userId="87124570-e05e-4f08-a82b-650a5f96e7e3" providerId="ADAL" clId="{C70E4666-40BD-4F4F-8EB6-DA2834EB7557}" dt="2023-03-13T17:18:27.962" v="10942" actId="478"/>
          <ac:cxnSpMkLst>
            <pc:docMk/>
            <pc:sldMk cId="4272145885" sldId="336"/>
            <ac:cxnSpMk id="12" creationId="{15F4554C-F95F-0EA3-6D62-AA3D569F64F0}"/>
          </ac:cxnSpMkLst>
        </pc:cxnChg>
        <pc:cxnChg chg="mod topLvl">
          <ac:chgData name="Wesley Mark Lincoln" userId="87124570-e05e-4f08-a82b-650a5f96e7e3" providerId="ADAL" clId="{C70E4666-40BD-4F4F-8EB6-DA2834EB7557}" dt="2023-03-13T17:19:19.536" v="10998" actId="1076"/>
          <ac:cxnSpMkLst>
            <pc:docMk/>
            <pc:sldMk cId="4272145885" sldId="336"/>
            <ac:cxnSpMk id="14" creationId="{B7B4F84F-1603-257A-C868-40E8302EFD41}"/>
          </ac:cxnSpMkLst>
        </pc:cxnChg>
        <pc:cxnChg chg="mod topLvl">
          <ac:chgData name="Wesley Mark Lincoln" userId="87124570-e05e-4f08-a82b-650a5f96e7e3" providerId="ADAL" clId="{C70E4666-40BD-4F4F-8EB6-DA2834EB7557}" dt="2023-03-13T17:19:19.536" v="10998" actId="1076"/>
          <ac:cxnSpMkLst>
            <pc:docMk/>
            <pc:sldMk cId="4272145885" sldId="336"/>
            <ac:cxnSpMk id="15" creationId="{3FBAB93B-E110-F97E-E46F-FDA7D2149866}"/>
          </ac:cxnSpMkLst>
        </pc:cxnChg>
      </pc:sldChg>
      <pc:sldChg chg="addSp delSp modSp new del mod modShow">
        <pc:chgData name="Wesley Mark Lincoln" userId="87124570-e05e-4f08-a82b-650a5f96e7e3" providerId="ADAL" clId="{C70E4666-40BD-4F4F-8EB6-DA2834EB7557}" dt="2023-03-13T17:14:27.592" v="10612" actId="47"/>
        <pc:sldMkLst>
          <pc:docMk/>
          <pc:sldMk cId="3209588613" sldId="337"/>
        </pc:sldMkLst>
        <pc:spChg chg="mod">
          <ac:chgData name="Wesley Mark Lincoln" userId="87124570-e05e-4f08-a82b-650a5f96e7e3" providerId="ADAL" clId="{C70E4666-40BD-4F4F-8EB6-DA2834EB7557}" dt="2023-03-13T03:29:31.565" v="2533" actId="404"/>
          <ac:spMkLst>
            <pc:docMk/>
            <pc:sldMk cId="3209588613" sldId="337"/>
            <ac:spMk id="2" creationId="{67DEFC07-030A-42B6-F36A-E4863CC748FD}"/>
          </ac:spMkLst>
        </pc:spChg>
        <pc:spChg chg="del">
          <ac:chgData name="Wesley Mark Lincoln" userId="87124570-e05e-4f08-a82b-650a5f96e7e3" providerId="ADAL" clId="{C70E4666-40BD-4F4F-8EB6-DA2834EB7557}" dt="2023-03-13T03:29:33.559" v="2534" actId="478"/>
          <ac:spMkLst>
            <pc:docMk/>
            <pc:sldMk cId="3209588613" sldId="337"/>
            <ac:spMk id="3" creationId="{248283B8-958A-2D40-245C-EC5485D7CCEC}"/>
          </ac:spMkLst>
        </pc:spChg>
        <pc:spChg chg="add mod">
          <ac:chgData name="Wesley Mark Lincoln" userId="87124570-e05e-4f08-a82b-650a5f96e7e3" providerId="ADAL" clId="{C70E4666-40BD-4F4F-8EB6-DA2834EB7557}" dt="2023-03-13T03:31:05.645" v="2729" actId="1076"/>
          <ac:spMkLst>
            <pc:docMk/>
            <pc:sldMk cId="3209588613" sldId="337"/>
            <ac:spMk id="6" creationId="{3E65537D-1862-BD29-06AF-CD25139FFA69}"/>
          </ac:spMkLst>
        </pc:spChg>
        <pc:spChg chg="add mod">
          <ac:chgData name="Wesley Mark Lincoln" userId="87124570-e05e-4f08-a82b-650a5f96e7e3" providerId="ADAL" clId="{C70E4666-40BD-4F4F-8EB6-DA2834EB7557}" dt="2023-03-13T03:31:20.757" v="2752" actId="1036"/>
          <ac:spMkLst>
            <pc:docMk/>
            <pc:sldMk cId="3209588613" sldId="337"/>
            <ac:spMk id="7" creationId="{A995521F-D8A9-9B07-DFE3-BD3D406B8729}"/>
          </ac:spMkLst>
        </pc:spChg>
        <pc:spChg chg="add mod">
          <ac:chgData name="Wesley Mark Lincoln" userId="87124570-e05e-4f08-a82b-650a5f96e7e3" providerId="ADAL" clId="{C70E4666-40BD-4F4F-8EB6-DA2834EB7557}" dt="2023-03-13T03:31:52.881" v="2771" actId="1076"/>
          <ac:spMkLst>
            <pc:docMk/>
            <pc:sldMk cId="3209588613" sldId="337"/>
            <ac:spMk id="8" creationId="{B29179AB-5B08-E3E0-605D-31FDD0467993}"/>
          </ac:spMkLst>
        </pc:spChg>
        <pc:spChg chg="add mod">
          <ac:chgData name="Wesley Mark Lincoln" userId="87124570-e05e-4f08-a82b-650a5f96e7e3" providerId="ADAL" clId="{C70E4666-40BD-4F4F-8EB6-DA2834EB7557}" dt="2023-03-13T03:31:50.731" v="2770" actId="1076"/>
          <ac:spMkLst>
            <pc:docMk/>
            <pc:sldMk cId="3209588613" sldId="337"/>
            <ac:spMk id="9" creationId="{33F4C759-0D30-AD51-E265-579559DB2D8B}"/>
          </ac:spMkLst>
        </pc:spChg>
        <pc:spChg chg="add mod">
          <ac:chgData name="Wesley Mark Lincoln" userId="87124570-e05e-4f08-a82b-650a5f96e7e3" providerId="ADAL" clId="{C70E4666-40BD-4F4F-8EB6-DA2834EB7557}" dt="2023-03-13T03:31:37.599" v="2763" actId="20577"/>
          <ac:spMkLst>
            <pc:docMk/>
            <pc:sldMk cId="3209588613" sldId="337"/>
            <ac:spMk id="10" creationId="{EB7DA21E-BA5C-821D-7D5B-F6EA5E3F7EDF}"/>
          </ac:spMkLst>
        </pc:spChg>
        <pc:spChg chg="add mod">
          <ac:chgData name="Wesley Mark Lincoln" userId="87124570-e05e-4f08-a82b-650a5f96e7e3" providerId="ADAL" clId="{C70E4666-40BD-4F4F-8EB6-DA2834EB7557}" dt="2023-03-13T03:31:44.382" v="2767" actId="1076"/>
          <ac:spMkLst>
            <pc:docMk/>
            <pc:sldMk cId="3209588613" sldId="337"/>
            <ac:spMk id="11" creationId="{B391A952-3142-E7FE-9561-86D1EE6D1FBA}"/>
          </ac:spMkLst>
        </pc:spChg>
        <pc:spChg chg="add mod">
          <ac:chgData name="Wesley Mark Lincoln" userId="87124570-e05e-4f08-a82b-650a5f96e7e3" providerId="ADAL" clId="{C70E4666-40BD-4F4F-8EB6-DA2834EB7557}" dt="2023-03-13T03:31:47.010" v="2769" actId="6549"/>
          <ac:spMkLst>
            <pc:docMk/>
            <pc:sldMk cId="3209588613" sldId="337"/>
            <ac:spMk id="12" creationId="{6C3F8DB6-8580-0BED-380A-0937BBC2EF9E}"/>
          </ac:spMkLst>
        </pc:spChg>
        <pc:picChg chg="add mod modCrop">
          <ac:chgData name="Wesley Mark Lincoln" userId="87124570-e05e-4f08-a82b-650a5f96e7e3" providerId="ADAL" clId="{C70E4666-40BD-4F4F-8EB6-DA2834EB7557}" dt="2023-03-13T03:31:03.723" v="2728" actId="14100"/>
          <ac:picMkLst>
            <pc:docMk/>
            <pc:sldMk cId="3209588613" sldId="337"/>
            <ac:picMk id="5" creationId="{B4E9148D-CA11-DBEB-54E1-15DFFC5F9C35}"/>
          </ac:picMkLst>
        </pc:picChg>
      </pc:sldChg>
      <pc:sldChg chg="addSp delSp modSp new del mod modShow">
        <pc:chgData name="Wesley Mark Lincoln" userId="87124570-e05e-4f08-a82b-650a5f96e7e3" providerId="ADAL" clId="{C70E4666-40BD-4F4F-8EB6-DA2834EB7557}" dt="2023-03-13T17:14:28.414" v="10613" actId="47"/>
        <pc:sldMkLst>
          <pc:docMk/>
          <pc:sldMk cId="2325024388" sldId="338"/>
        </pc:sldMkLst>
        <pc:spChg chg="mod">
          <ac:chgData name="Wesley Mark Lincoln" userId="87124570-e05e-4f08-a82b-650a5f96e7e3" providerId="ADAL" clId="{C70E4666-40BD-4F4F-8EB6-DA2834EB7557}" dt="2023-03-13T03:32:22.300" v="2833" actId="404"/>
          <ac:spMkLst>
            <pc:docMk/>
            <pc:sldMk cId="2325024388" sldId="338"/>
            <ac:spMk id="2" creationId="{A5A67F26-65D6-720D-484F-73A033BE45D9}"/>
          </ac:spMkLst>
        </pc:spChg>
        <pc:spChg chg="del">
          <ac:chgData name="Wesley Mark Lincoln" userId="87124570-e05e-4f08-a82b-650a5f96e7e3" providerId="ADAL" clId="{C70E4666-40BD-4F4F-8EB6-DA2834EB7557}" dt="2023-03-13T03:33:06.246" v="2834" actId="478"/>
          <ac:spMkLst>
            <pc:docMk/>
            <pc:sldMk cId="2325024388" sldId="338"/>
            <ac:spMk id="3" creationId="{E394AA0F-FDED-9DE6-32C5-98027231FA25}"/>
          </ac:spMkLst>
        </pc:spChg>
        <pc:picChg chg="add mod modCrop">
          <ac:chgData name="Wesley Mark Lincoln" userId="87124570-e05e-4f08-a82b-650a5f96e7e3" providerId="ADAL" clId="{C70E4666-40BD-4F4F-8EB6-DA2834EB7557}" dt="2023-03-13T03:39:19.708" v="2893" actId="1076"/>
          <ac:picMkLst>
            <pc:docMk/>
            <pc:sldMk cId="2325024388" sldId="338"/>
            <ac:picMk id="5" creationId="{3F6A9C16-71BA-47A7-68C9-24D71FAC8420}"/>
          </ac:picMkLst>
        </pc:picChg>
      </pc:sldChg>
      <pc:sldChg chg="addSp modSp add del mod modNotesTx">
        <pc:chgData name="Wesley Mark Lincoln" userId="87124570-e05e-4f08-a82b-650a5f96e7e3" providerId="ADAL" clId="{C70E4666-40BD-4F4F-8EB6-DA2834EB7557}" dt="2023-03-13T06:19:44.055" v="4364" actId="47"/>
        <pc:sldMkLst>
          <pc:docMk/>
          <pc:sldMk cId="2115855548" sldId="339"/>
        </pc:sldMkLst>
        <pc:spChg chg="add mod">
          <ac:chgData name="Wesley Mark Lincoln" userId="87124570-e05e-4f08-a82b-650a5f96e7e3" providerId="ADAL" clId="{C70E4666-40BD-4F4F-8EB6-DA2834EB7557}" dt="2023-03-13T03:41:09.950" v="3093" actId="1076"/>
          <ac:spMkLst>
            <pc:docMk/>
            <pc:sldMk cId="2115855548" sldId="339"/>
            <ac:spMk id="2" creationId="{5361A739-CDCB-54FA-B823-50EDDB52D7AA}"/>
          </ac:spMkLst>
        </pc:spChg>
        <pc:spChg chg="add mod">
          <ac:chgData name="Wesley Mark Lincoln" userId="87124570-e05e-4f08-a82b-650a5f96e7e3" providerId="ADAL" clId="{C70E4666-40BD-4F4F-8EB6-DA2834EB7557}" dt="2023-03-13T03:41:09.950" v="3093" actId="1076"/>
          <ac:spMkLst>
            <pc:docMk/>
            <pc:sldMk cId="2115855548" sldId="339"/>
            <ac:spMk id="3" creationId="{ABD1518B-7A66-1C82-E1A4-9802E2EE8E4A}"/>
          </ac:spMkLst>
        </pc:spChg>
        <pc:spChg chg="mod">
          <ac:chgData name="Wesley Mark Lincoln" userId="87124570-e05e-4f08-a82b-650a5f96e7e3" providerId="ADAL" clId="{C70E4666-40BD-4F4F-8EB6-DA2834EB7557}" dt="2023-03-13T06:08:52.635" v="3914" actId="113"/>
          <ac:spMkLst>
            <pc:docMk/>
            <pc:sldMk cId="2115855548" sldId="339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6:08:54.923" v="3915" actId="113"/>
          <ac:spMkLst>
            <pc:docMk/>
            <pc:sldMk cId="2115855548" sldId="339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3:39:46.411" v="2924" actId="404"/>
          <ac:spMkLst>
            <pc:docMk/>
            <pc:sldMk cId="2115855548" sldId="339"/>
            <ac:spMk id="7" creationId="{EA46FAFE-A059-79C0-BC4C-07DAA34DC452}"/>
          </ac:spMkLst>
        </pc:spChg>
        <pc:spChg chg="add mod">
          <ac:chgData name="Wesley Mark Lincoln" userId="87124570-e05e-4f08-a82b-650a5f96e7e3" providerId="ADAL" clId="{C70E4666-40BD-4F4F-8EB6-DA2834EB7557}" dt="2023-03-13T03:41:09.950" v="3093" actId="1076"/>
          <ac:spMkLst>
            <pc:docMk/>
            <pc:sldMk cId="2115855548" sldId="339"/>
            <ac:spMk id="8" creationId="{68402CEB-5421-6043-F2F4-A38BD78628A0}"/>
          </ac:spMkLst>
        </pc:spChg>
        <pc:spChg chg="mod">
          <ac:chgData name="Wesley Mark Lincoln" userId="87124570-e05e-4f08-a82b-650a5f96e7e3" providerId="ADAL" clId="{C70E4666-40BD-4F4F-8EB6-DA2834EB7557}" dt="2023-03-13T06:04:46.233" v="3846" actId="1076"/>
          <ac:spMkLst>
            <pc:docMk/>
            <pc:sldMk cId="2115855548" sldId="339"/>
            <ac:spMk id="9" creationId="{E7594D3B-D2D4-2961-2C83-244C3D455B56}"/>
          </ac:spMkLst>
        </pc:spChg>
        <pc:spChg chg="mod">
          <ac:chgData name="Wesley Mark Lincoln" userId="87124570-e05e-4f08-a82b-650a5f96e7e3" providerId="ADAL" clId="{C70E4666-40BD-4F4F-8EB6-DA2834EB7557}" dt="2023-03-13T06:04:46.233" v="3846" actId="1076"/>
          <ac:spMkLst>
            <pc:docMk/>
            <pc:sldMk cId="2115855548" sldId="339"/>
            <ac:spMk id="13" creationId="{2A91C2C0-0440-4A0B-8073-6339A3009B3B}"/>
          </ac:spMkLst>
        </pc:spChg>
        <pc:cxnChg chg="mod">
          <ac:chgData name="Wesley Mark Lincoln" userId="87124570-e05e-4f08-a82b-650a5f96e7e3" providerId="ADAL" clId="{C70E4666-40BD-4F4F-8EB6-DA2834EB7557}" dt="2023-03-13T06:04:46.233" v="3846" actId="1076"/>
          <ac:cxnSpMkLst>
            <pc:docMk/>
            <pc:sldMk cId="2115855548" sldId="339"/>
            <ac:cxnSpMk id="11" creationId="{9D19993D-9FBE-E367-DDA8-38F364969BB1}"/>
          </ac:cxnSpMkLst>
        </pc:cxnChg>
        <pc:cxnChg chg="mod">
          <ac:chgData name="Wesley Mark Lincoln" userId="87124570-e05e-4f08-a82b-650a5f96e7e3" providerId="ADAL" clId="{C70E4666-40BD-4F4F-8EB6-DA2834EB7557}" dt="2023-03-13T06:04:50.731" v="3848" actId="14100"/>
          <ac:cxnSpMkLst>
            <pc:docMk/>
            <pc:sldMk cId="2115855548" sldId="339"/>
            <ac:cxnSpMk id="12" creationId="{4EE1710A-EAF8-BE9E-A9CF-32C30DEBFB34}"/>
          </ac:cxnSpMkLst>
        </pc:cxnChg>
      </pc:sldChg>
      <pc:sldChg chg="addSp delSp modSp new add del mod modNotesTx">
        <pc:chgData name="Wesley Mark Lincoln" userId="87124570-e05e-4f08-a82b-650a5f96e7e3" providerId="ADAL" clId="{C70E4666-40BD-4F4F-8EB6-DA2834EB7557}" dt="2023-03-13T17:19:41.674" v="11015" actId="20577"/>
        <pc:sldMkLst>
          <pc:docMk/>
          <pc:sldMk cId="1738653532" sldId="340"/>
        </pc:sldMkLst>
        <pc:spChg chg="mod">
          <ac:chgData name="Wesley Mark Lincoln" userId="87124570-e05e-4f08-a82b-650a5f96e7e3" providerId="ADAL" clId="{C70E4666-40BD-4F4F-8EB6-DA2834EB7557}" dt="2023-03-13T03:42:53.661" v="3165" actId="6549"/>
          <ac:spMkLst>
            <pc:docMk/>
            <pc:sldMk cId="1738653532" sldId="340"/>
            <ac:spMk id="2" creationId="{A7CDED70-A1B1-F716-8F0A-A1FB7E6D8C2E}"/>
          </ac:spMkLst>
        </pc:spChg>
        <pc:spChg chg="del">
          <ac:chgData name="Wesley Mark Lincoln" userId="87124570-e05e-4f08-a82b-650a5f96e7e3" providerId="ADAL" clId="{C70E4666-40BD-4F4F-8EB6-DA2834EB7557}" dt="2023-03-13T03:42:43.498" v="3149" actId="478"/>
          <ac:spMkLst>
            <pc:docMk/>
            <pc:sldMk cId="1738653532" sldId="340"/>
            <ac:spMk id="3" creationId="{FE3FA537-DD8A-322A-9E8E-92BBB75357E4}"/>
          </ac:spMkLst>
        </pc:spChg>
        <pc:spChg chg="add mod">
          <ac:chgData name="Wesley Mark Lincoln" userId="87124570-e05e-4f08-a82b-650a5f96e7e3" providerId="ADAL" clId="{C70E4666-40BD-4F4F-8EB6-DA2834EB7557}" dt="2023-03-13T03:42:19.299" v="3113" actId="13822"/>
          <ac:spMkLst>
            <pc:docMk/>
            <pc:sldMk cId="1738653532" sldId="340"/>
            <ac:spMk id="5" creationId="{3CCC927B-B66E-C85F-C624-6CB989E0E589}"/>
          </ac:spMkLst>
        </pc:spChg>
        <pc:spChg chg="add del mod">
          <ac:chgData name="Wesley Mark Lincoln" userId="87124570-e05e-4f08-a82b-650a5f96e7e3" providerId="ADAL" clId="{C70E4666-40BD-4F4F-8EB6-DA2834EB7557}" dt="2023-03-13T03:43:52.518" v="3171"/>
          <ac:spMkLst>
            <pc:docMk/>
            <pc:sldMk cId="1738653532" sldId="340"/>
            <ac:spMk id="6" creationId="{A542670E-02E9-C6B5-BFB6-CF2F4F3565EE}"/>
          </ac:spMkLst>
        </pc:spChg>
        <pc:graphicFrameChg chg="add mod modGraphic">
          <ac:chgData name="Wesley Mark Lincoln" userId="87124570-e05e-4f08-a82b-650a5f96e7e3" providerId="ADAL" clId="{C70E4666-40BD-4F4F-8EB6-DA2834EB7557}" dt="2023-03-13T14:13:21.998" v="8540"/>
          <ac:graphicFrameMkLst>
            <pc:docMk/>
            <pc:sldMk cId="1738653532" sldId="340"/>
            <ac:graphicFrameMk id="7" creationId="{6BE65FB7-1DE3-4F2E-27BF-A0746A0FF4AF}"/>
          </ac:graphicFrameMkLst>
        </pc:graphicFrameChg>
      </pc:sldChg>
      <pc:sldChg chg="addSp delSp new del mod">
        <pc:chgData name="Wesley Mark Lincoln" userId="87124570-e05e-4f08-a82b-650a5f96e7e3" providerId="ADAL" clId="{C70E4666-40BD-4F4F-8EB6-DA2834EB7557}" dt="2023-03-13T03:47:35.999" v="3276" actId="47"/>
        <pc:sldMkLst>
          <pc:docMk/>
          <pc:sldMk cId="185107176" sldId="341"/>
        </pc:sldMkLst>
        <pc:spChg chg="add del">
          <ac:chgData name="Wesley Mark Lincoln" userId="87124570-e05e-4f08-a82b-650a5f96e7e3" providerId="ADAL" clId="{C70E4666-40BD-4F4F-8EB6-DA2834EB7557}" dt="2023-03-13T03:46:33.401" v="3274" actId="478"/>
          <ac:spMkLst>
            <pc:docMk/>
            <pc:sldMk cId="185107176" sldId="341"/>
            <ac:spMk id="2" creationId="{D7AB8158-133B-9AC2-9548-10B62E7485C3}"/>
          </ac:spMkLst>
        </pc:spChg>
        <pc:spChg chg="add del">
          <ac:chgData name="Wesley Mark Lincoln" userId="87124570-e05e-4f08-a82b-650a5f96e7e3" providerId="ADAL" clId="{C70E4666-40BD-4F4F-8EB6-DA2834EB7557}" dt="2023-03-13T03:46:33.401" v="3274" actId="478"/>
          <ac:spMkLst>
            <pc:docMk/>
            <pc:sldMk cId="185107176" sldId="341"/>
            <ac:spMk id="3" creationId="{6F705DF3-2843-0E9F-17C7-CFAFD93C178F}"/>
          </ac:spMkLst>
        </pc:spChg>
      </pc:sldChg>
      <pc:sldChg chg="add del">
        <pc:chgData name="Wesley Mark Lincoln" userId="87124570-e05e-4f08-a82b-650a5f96e7e3" providerId="ADAL" clId="{C70E4666-40BD-4F4F-8EB6-DA2834EB7557}" dt="2023-03-13T03:42:07.734" v="3099" actId="47"/>
        <pc:sldMkLst>
          <pc:docMk/>
          <pc:sldMk cId="3956941986" sldId="341"/>
        </pc:sldMkLst>
      </pc:sldChg>
      <pc:sldChg chg="addSp delSp modSp new del mod modShow">
        <pc:chgData name="Wesley Mark Lincoln" userId="87124570-e05e-4f08-a82b-650a5f96e7e3" providerId="ADAL" clId="{C70E4666-40BD-4F4F-8EB6-DA2834EB7557}" dt="2023-03-13T17:14:30.821" v="10614" actId="47"/>
        <pc:sldMkLst>
          <pc:docMk/>
          <pc:sldMk cId="2117520323" sldId="342"/>
        </pc:sldMkLst>
        <pc:spChg chg="del">
          <ac:chgData name="Wesley Mark Lincoln" userId="87124570-e05e-4f08-a82b-650a5f96e7e3" providerId="ADAL" clId="{C70E4666-40BD-4F4F-8EB6-DA2834EB7557}" dt="2023-03-13T03:47:39.378" v="3277" actId="478"/>
          <ac:spMkLst>
            <pc:docMk/>
            <pc:sldMk cId="2117520323" sldId="342"/>
            <ac:spMk id="2" creationId="{11D21FC2-1C53-1BD7-8A62-387FC900011F}"/>
          </ac:spMkLst>
        </pc:spChg>
        <pc:spChg chg="del">
          <ac:chgData name="Wesley Mark Lincoln" userId="87124570-e05e-4f08-a82b-650a5f96e7e3" providerId="ADAL" clId="{C70E4666-40BD-4F4F-8EB6-DA2834EB7557}" dt="2023-03-13T03:47:39.378" v="3277" actId="478"/>
          <ac:spMkLst>
            <pc:docMk/>
            <pc:sldMk cId="2117520323" sldId="342"/>
            <ac:spMk id="3" creationId="{9662CB2A-3496-A75F-2FD9-1920760DA16D}"/>
          </ac:spMkLst>
        </pc:spChg>
        <pc:spChg chg="mod">
          <ac:chgData name="Wesley Mark Lincoln" userId="87124570-e05e-4f08-a82b-650a5f96e7e3" providerId="ADAL" clId="{C70E4666-40BD-4F4F-8EB6-DA2834EB7557}" dt="2023-03-13T03:52:41.890" v="3518" actId="1076"/>
          <ac:spMkLst>
            <pc:docMk/>
            <pc:sldMk cId="2117520323" sldId="342"/>
            <ac:spMk id="4" creationId="{27F9ADD0-7381-1248-1725-0B96A5DF66F6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7" creationId="{0C1FE1D0-FC05-B8DC-5B33-C58132EFA0D9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8" creationId="{1AB56FDE-191E-1D5D-CAF3-F1105DCD070B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9" creationId="{92A6AC48-E87A-FED9-8485-CC22450FFCE6}"/>
          </ac:spMkLst>
        </pc:spChg>
        <pc:spChg chg="mod topLvl">
          <ac:chgData name="Wesley Mark Lincoln" userId="87124570-e05e-4f08-a82b-650a5f96e7e3" providerId="ADAL" clId="{C70E4666-40BD-4F4F-8EB6-DA2834EB7557}" dt="2023-03-13T03:52:05.763" v="3503" actId="14100"/>
          <ac:spMkLst>
            <pc:docMk/>
            <pc:sldMk cId="2117520323" sldId="342"/>
            <ac:spMk id="10" creationId="{F577F3CD-AD08-A596-9FB5-912ADC3F2772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1" creationId="{4ED349A4-4671-671B-6A1B-F0F8E87A159E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2" creationId="{DEFBF900-EECC-FC41-5C26-92D9DAC79D1D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3" creationId="{CEBA9DAF-C118-8B43-A7FC-2D06FC65753A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4" creationId="{2E7F64D3-CD4C-BC3A-4778-FDC2D70A3B0F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5" creationId="{5E41C3C6-68B6-FC66-21EF-1776BC8DBD2A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6" creationId="{DC7A33F3-25D9-6603-70B3-F3EE73FA101B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7" creationId="{52014393-0025-6B2E-1D54-CFF8B265F28D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8" creationId="{099A338A-0063-ACC8-C9EB-EE5BEC7B60F9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9" creationId="{D170FA7B-6866-9605-ECFD-75432B9A266F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20" creationId="{D2DE7A5D-F315-801D-AC70-9DB18D472903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21" creationId="{3CEDC8BC-59BA-3C29-176D-A0A9E5C11B2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22" creationId="{D70C6ED0-9A26-8742-8F2A-40E65F6DA15B}"/>
          </ac:spMkLst>
        </pc:spChg>
        <pc:spChg chg="add del mod topLvl">
          <ac:chgData name="Wesley Mark Lincoln" userId="87124570-e05e-4f08-a82b-650a5f96e7e3" providerId="ADAL" clId="{C70E4666-40BD-4F4F-8EB6-DA2834EB7557}" dt="2023-03-13T03:52:52.541" v="3525" actId="478"/>
          <ac:spMkLst>
            <pc:docMk/>
            <pc:sldMk cId="2117520323" sldId="342"/>
            <ac:spMk id="23" creationId="{A4AEDC60-4E38-B095-F609-352FDBDAB252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24" creationId="{410E30FF-1AEE-4E2F-BFE2-AFD98BC1A610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25" creationId="{AF51A582-0D85-E158-FF36-35F6CCFB48F4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26" creationId="{4A1EBF57-8020-4211-C928-79C59EB7B8BA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27" creationId="{6E7B2488-9DAD-FD4F-F45F-C63EF18963EA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28" creationId="{F68D97DB-BB15-B8AA-11AD-632284F583C6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29" creationId="{F0B4E4D9-F82A-2ACA-B948-7DBC48DD310D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30" creationId="{BEF4572B-2399-088C-6201-AEE6FD37DEBC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31" creationId="{5F4E0E9E-6185-25A3-7AAF-69ABC2237FA1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32" creationId="{AE4F08A7-968B-77DA-27DC-4B86940269A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33" creationId="{E9ED1999-81E7-65EE-0B55-B4B44FA02605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34" creationId="{BE6D37CE-2AB1-E34A-AEA5-D60D6FA617E9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35" creationId="{8359D437-00B6-8217-E3FE-C1DE325A3F68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36" creationId="{18C9BA0E-9770-42AD-42DF-7A57EF506C1B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37" creationId="{F26C8135-66BD-F4FF-286E-687BC1E80E6A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38" creationId="{D64127CE-750E-45D1-C195-29CD5A300219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39" creationId="{FCBE09FC-5193-6902-05D4-3CD43A853B7A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40" creationId="{C8D3BCC8-AD60-A136-332E-FC343E1E3AD7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41" creationId="{B8372B96-D93A-702C-AAE2-5EDBAB445CC3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42" creationId="{CD692D88-9C56-9A0D-48B6-3B2C756E1717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43" creationId="{BFACA2D9-0CC3-0980-35CF-16D1F548C41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44" creationId="{B862FB53-D646-E3B6-2B4A-778EE9F7B1BE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45" creationId="{442D5FE9-80CF-8031-E826-E6F5478809BF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46" creationId="{ED474EB3-CCB8-29DA-AC0D-6C7DC718FB9A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47" creationId="{D71A5254-E4B1-DFF2-4E0D-CC555EB4A46C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48" creationId="{A797847E-0315-33F2-A0B3-7F9C6CE6066D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49" creationId="{C1E42E8E-F6DA-4745-FBD0-FB2D59A4C04C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50" creationId="{F8883A86-B5FC-D4F2-8B33-9F34842E9E47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51" creationId="{5952CB88-86A7-C9A8-DC75-B0FA5D09AC56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52" creationId="{1880C80B-C7A9-2984-DAA2-E5F745893935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53" creationId="{7C8F16C9-9B7A-6AE5-DD78-01CF5619448E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54" creationId="{A6E48585-03D6-F56B-C1C1-24F3957DF1D6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55" creationId="{123FBAD4-6429-BB20-A47D-08CD22C2FA1D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56" creationId="{C8ED0FB2-C88C-E256-08FA-4241FB3D44F8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57" creationId="{4C184E22-7767-1794-5628-4BF46E486A5A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58" creationId="{CBF2B64E-935B-0BE7-7116-378F1153C955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59" creationId="{B46615D7-82FB-9269-7B04-D97F3FF8C721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60" creationId="{E23023C9-ABC9-6578-B117-A40832E541F3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61" creationId="{C963217F-0500-F69A-A0EF-AAD18AE1F72A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62" creationId="{672689AE-54A2-0D2B-1908-3C73AA51E07D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63" creationId="{BB522B4F-1A72-58B6-FDC8-A05E4FC2A2C5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64" creationId="{FF7F1064-1CC0-2EA1-334B-60C81E1C0237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65" creationId="{60D9CD62-D785-873E-F781-24028695DA9D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66" creationId="{3AEC70C1-8F0C-4821-FDDE-750E7C26B3CF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67" creationId="{78E31360-08A0-EBE6-2B90-DF07B2FC48E3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68" creationId="{F1CC384C-2350-7F5C-D695-8D0938F9D8F8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69" creationId="{5D6168BA-6975-5A80-8CB8-115E902B6D28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70" creationId="{0191BE2E-2245-4764-CB0A-E0255EE033E6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71" creationId="{1A06C2C9-58B4-9B2F-A819-BC56AC2853E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72" creationId="{096559CA-C5B0-4235-A658-24D245F13EA8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73" creationId="{8F67D994-819E-7F83-C709-C214CAA1A94D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74" creationId="{7AB2DD61-1262-FFF0-7F42-9E68801988DA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75" creationId="{78D2F3F2-7D80-DCC6-F754-F8C00DF4D22C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76" creationId="{1E9E74BA-05A4-561A-5E65-2DFB6D84D954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77" creationId="{6EA192EA-00DE-7832-E699-4A4250FA669B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78" creationId="{51BADF5B-56E6-26DA-A250-98DE40DFA0B4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79" creationId="{79CF83D2-9DCE-77DD-3E97-D9A0F3DEC777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80" creationId="{4AA306C4-5B4E-BDCE-6141-F210EEB0CAD3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81" creationId="{AFD71B7A-9FA8-F1AF-ED37-A7BE51115D16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82" creationId="{B9915EBE-53D7-1EC7-0A7A-52FE47AB6BC3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83" creationId="{7F15DC5C-7733-1007-7107-61C184FEA6EC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84" creationId="{06053728-E65B-FEAC-05A9-6FCCBF7531CC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85" creationId="{71CD9A4D-EAF3-A41E-594C-7B8CE80D3014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86" creationId="{19F8DAE3-5B59-3C0B-6992-FC80229C8BE8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87" creationId="{51C7EE1B-0FE6-2069-058B-D28BCC5625E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88" creationId="{650B43F1-54F5-C523-9FD5-207076774526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89" creationId="{99813226-F047-FB78-4B37-E0093566D582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90" creationId="{D2D55137-4F63-A955-063D-DCE35628F520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91" creationId="{34974525-F9B0-EF61-E020-9E628ECD22DD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92" creationId="{78D393A0-8B0D-197E-1F0D-1DC4AB686E60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93" creationId="{7542E142-12F4-AD03-5420-2A18BAFE3A4D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94" creationId="{96240968-0E09-4021-C26F-495BE9D24F17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95" creationId="{D7268042-A0AF-B4CD-97F5-417B1490E26C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96" creationId="{10DD61A5-89F4-D1B8-9C4A-34129DBDC92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97" creationId="{2F3E334A-798B-C59D-AECC-3B1B3BF1E442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98" creationId="{1538E008-00E8-6A3E-AECA-5D75CA7B54DC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99" creationId="{0257BD6F-F7FA-64FA-66EA-25D1805865F2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00" creationId="{E680DFD1-FF84-91C0-3F77-E0C61A5939A3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01" creationId="{0E8F3D78-CB56-553E-ECE7-AADC9F1A650D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02" creationId="{0A890F7A-DFC5-2DBE-6CDC-C8381DC55195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03" creationId="{6004F831-DD42-37A4-630E-007FA1CF6B73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04" creationId="{4B7881F5-2F4E-5251-A2BC-74D77F1513F5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05" creationId="{9A6635B3-C765-BFC0-CA7C-D7D2F9DB0928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06" creationId="{00BF9A6D-9038-1454-C114-359B143E1C8B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07" creationId="{BAA5D58C-F2B4-3FE3-CDED-39CFCAFD249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08" creationId="{18EAC0BE-D4BA-2E3E-A843-A4EC745F3908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09" creationId="{0C71D1C3-1AFE-68B6-B9C9-8C9AF306CB19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10" creationId="{B5283764-549E-342F-BA52-4FABD33FADA9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11" creationId="{A64955D0-5B5F-F79C-A999-0F9A74665554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12" creationId="{9412FDA0-0316-F29C-EA48-18E5E4DECB51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13" creationId="{E9796A45-5E42-6CFE-90D9-A1BA8E569F9B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14" creationId="{7573A7EA-2355-3297-C913-48094D0CFD82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15" creationId="{E24FDFF5-C3F0-41E8-D588-72FA782C3BC7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16" creationId="{CDF11C72-BBAD-4EC9-D870-9677ED8048F2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17" creationId="{4C930720-0218-3C34-386F-61338DD7843D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18" creationId="{352F0C19-BC1E-5B87-5A93-F1F6410A76B8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19" creationId="{4992B6D3-8FB2-9100-2E6B-65CE29D5D90E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20" creationId="{5750A7EF-0A71-A52B-CC1D-73D2CCC342BE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21" creationId="{CB40DAC8-9871-0693-CE67-0F9B6ABCEC6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22" creationId="{8F8F7710-4F7C-1C9C-2E3E-FB7534A457FE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23" creationId="{C8CC5636-FAE6-7895-28BE-267258872044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24" creationId="{355CE71C-163A-4590-0522-3D0665F41168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25" creationId="{503D4E8E-568A-B62C-528C-84AFB9C01ABA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26" creationId="{487E658A-1B48-93B1-61D9-6FB209E27617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27" creationId="{AF3ADFDC-4FBF-FB7F-8AA1-4471913256F2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28" creationId="{B4F2788F-5984-D775-5B83-A9AB4376AFCA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29" creationId="{DA276D8E-C739-61DE-B134-85B8D4CFD752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30" creationId="{87DDE56A-EF50-E29C-40C3-5756C8617390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31" creationId="{264431C6-4EEE-1BA3-2AB9-5C8FBB350F7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32" creationId="{D4E1EBEE-6A20-9E73-ED1B-82BC04EA5CFB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33" creationId="{794123D3-8EC0-8BF5-F2AC-44002E3C705F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34" creationId="{5BAF786F-C581-71DD-A86A-A37C7FD6F49A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35" creationId="{92D10947-88A6-84BC-C445-EEC5A2B50F7E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36" creationId="{9FDE252F-1297-66E0-B367-FACEAD70DC87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37" creationId="{520A297F-D38E-2BDB-120F-A121BBEC4DCE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38" creationId="{7D991E7C-C311-6747-8F13-026BCD582DD1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39" creationId="{8BB034C4-9882-B815-768D-24D42B4A46ED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40" creationId="{636551CE-62B0-33CA-8777-F43161DE2AB2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41" creationId="{943CF841-5F9C-7933-ED51-73D63158BFA7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42" creationId="{78115098-D610-0CD1-6F82-1F5AA91B0FA5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43" creationId="{D77AC4FE-142D-C09F-1F3F-6229A959719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44" creationId="{0C270A34-DC5B-5D37-351D-1692A967F6EF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45" creationId="{7C3898CB-133F-E137-1DA8-9DAFCC21F654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46" creationId="{A3125066-94C9-72F0-9970-E391AF2929FE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47" creationId="{D4FE116D-EFFE-C497-1816-B4CE1F616A9F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48" creationId="{D54A2D79-CB7E-FE4C-695F-82D008F9DD93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49" creationId="{899C0559-B230-BE50-F91F-191256D073F8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50" creationId="{E6DE5265-B764-4277-1D53-0F8F1EA0BBE1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51" creationId="{B9BBCAD3-870A-8856-4063-B053C10C5E8A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52" creationId="{B6ABE05B-32A5-82A4-D1FC-197276B48295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53" creationId="{E25F66BD-8F36-6943-451E-7F1FF8DF0E92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54" creationId="{4C128AD7-6529-8FE5-BD71-ACDAF8011987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55" creationId="{323807A6-EC0F-8242-BB17-3764505E671D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56" creationId="{DD2D6B41-5F13-A635-C7D7-5B5E6FF6BBF0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57" creationId="{8FD56149-F6F9-CBE9-FC9D-D4F4DB738E0B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58" creationId="{3E37FF3D-8D6F-341A-8CA4-7E5AE70A8F77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59" creationId="{8F6EA24B-576E-6267-5703-93BC1C83465D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60" creationId="{A9528BBD-33CC-69AF-0AD7-DBD3A01BE331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61" creationId="{C86546C4-E15E-E96D-1A33-637527F59FA2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62" creationId="{87ACCAC2-676F-6197-B873-45E5BF9543CC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63" creationId="{614A9283-9F63-A17A-E6AF-39B3975FBDC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64" creationId="{766A59EF-E966-2435-8F95-932C2ECCF9F2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65" creationId="{FB47660E-163D-5E51-79CC-06932DA9783F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66" creationId="{247C62E8-F0F4-45EF-4B0A-7350A6CA7564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67" creationId="{4EE9390F-B459-5BBA-3E16-6A79DC33227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68" creationId="{0B6FA75B-47D8-78F8-F350-7CEA3C82FBDA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69" creationId="{C3271F35-A835-98BE-B570-3181B02B81F7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70" creationId="{BBF977B0-6C29-5B50-FEF5-6BB3BCD0A46E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71" creationId="{FAFAC66A-62FB-4711-1E41-A02FE379F35F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72" creationId="{25C28982-813A-AA94-DEBE-5B463B8F30F0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73" creationId="{2ABA45BC-8E37-2CC1-1910-2FD64BD0582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74" creationId="{A6DA7380-EE8C-76BE-6CE3-2E4AD7FB81B4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75" creationId="{8706DD28-CDFD-51F3-A1E4-CBD29016B613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76" creationId="{0EB00221-CA5D-0DF7-DB11-08CDE262F075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77" creationId="{0A6C38AC-65BB-E1CD-AC9F-AC38C7F594A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78" creationId="{C92C6D5B-303F-DA2D-D324-2F8E1D191565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79" creationId="{C1CBEA27-DD25-BAE0-E26D-F8F79A4E9CB4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80" creationId="{2329D534-C80D-5B51-75E2-CA780771656B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81" creationId="{3A726FFF-FC16-2806-434F-6DDB4C92FEEA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82" creationId="{999052BE-F4EF-FCE7-19B9-0C7433768D5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83" creationId="{4EE8C5B3-E452-2B5A-3B35-FAA40368124F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84" creationId="{D7723B7C-DB6B-9D9B-12E0-23341C820AA8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85" creationId="{7A0B9DB1-3767-ECA1-7891-E1F09413C932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86" creationId="{A0DDCBFF-84A8-F271-1680-653698D986DD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87" creationId="{414CE5C0-A3E5-03A4-D2F6-BA7E2F482EB6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88" creationId="{E1774608-B446-A7F4-6394-6EB708275757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89" creationId="{D6D2B6B6-32A7-E2E8-7D0F-4D2021321D6F}"/>
          </ac:spMkLst>
        </pc:spChg>
        <pc:spChg chg="mod topLvl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190" creationId="{51B3F063-3864-DE77-0066-3FE11034DCE2}"/>
          </ac:spMkLst>
        </pc:spChg>
        <pc:spChg chg="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191" creationId="{F6FA5182-451B-CEE9-593B-676B4714CFCD}"/>
          </ac:spMkLst>
        </pc:spChg>
        <pc:spChg chg="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192" creationId="{4EC72AF5-17E9-B8C0-909D-587A7BB28470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193" creationId="{A1C42760-0A7D-AE8A-B3DD-D1D2D91AC660}"/>
          </ac:spMkLst>
        </pc:spChg>
        <pc:spChg chg="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194" creationId="{BE1A5BF7-E51D-2997-4C60-B248711D013F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95" creationId="{9CE20E59-324C-BF15-CFAE-80FA99C1269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97" creationId="{CDA12465-FF90-FD6A-A910-9FAB3A1E89E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198" creationId="{41A38DF6-EBB9-EE6B-2744-63EBB2453F8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0" creationId="{A3154BFC-509F-44F1-458A-B25456CF4BD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1" creationId="{0EB26292-B7AC-A328-7880-6FD56B684C0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3" creationId="{3F73601E-0857-1E4E-C312-EE00D6BEE4D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4" creationId="{B054B8E6-2D55-FE5D-15A1-C2DDDC2EBBB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6" creationId="{89265C52-DFEA-3ADE-9BB1-EC851565D56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7" creationId="{40704AA8-C685-D179-BFE6-0541A1B89F1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8" creationId="{3556CC0F-0BFF-A592-1793-C54CA86FD548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09" creationId="{02E52EA6-0AA8-70C7-5828-06C8FEE18ADD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10" creationId="{60ADED90-4A94-77DB-A0C6-F0AC096C742A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11" creationId="{98D72330-9DE8-1D30-77AD-D9B845F99320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12" creationId="{B7841DB6-76B9-A940-8E27-B71E91A3007E}"/>
          </ac:spMkLst>
        </pc:spChg>
        <pc:spChg chg="mod topLvl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13" creationId="{46BDF344-6797-8309-C6A5-05B31DA7D6E3}"/>
          </ac:spMkLst>
        </pc:spChg>
        <pc:spChg chg="add del mod topLvl">
          <ac:chgData name="Wesley Mark Lincoln" userId="87124570-e05e-4f08-a82b-650a5f96e7e3" providerId="ADAL" clId="{C70E4666-40BD-4F4F-8EB6-DA2834EB7557}" dt="2023-03-13T03:48:56.677" v="3326" actId="478"/>
          <ac:spMkLst>
            <pc:docMk/>
            <pc:sldMk cId="2117520323" sldId="342"/>
            <ac:spMk id="214" creationId="{2157932F-4579-FFC0-9964-5AA388635CD6}"/>
          </ac:spMkLst>
        </pc:spChg>
        <pc:spChg chg="add del mod topLvl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215" creationId="{FFB6A793-85D1-4BA2-A438-CFDAA173D956}"/>
          </ac:spMkLst>
        </pc:spChg>
        <pc:spChg chg="add del mod topLvl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216" creationId="{9A8E9E42-0393-E515-52F6-E0784F04D1A7}"/>
          </ac:spMkLst>
        </pc:spChg>
        <pc:spChg chg="add del mod topLvl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217" creationId="{61D3EEE2-DEC2-A40F-4CCA-21B3E44D8566}"/>
          </ac:spMkLst>
        </pc:spChg>
        <pc:spChg chg="add del mod topLvl">
          <ac:chgData name="Wesley Mark Lincoln" userId="87124570-e05e-4f08-a82b-650a5f96e7e3" providerId="ADAL" clId="{C70E4666-40BD-4F4F-8EB6-DA2834EB7557}" dt="2023-03-13T03:52:53.791" v="3528" actId="164"/>
          <ac:spMkLst>
            <pc:docMk/>
            <pc:sldMk cId="2117520323" sldId="342"/>
            <ac:spMk id="218" creationId="{5588F555-C772-AF79-0461-E2CD48EB85D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0" creationId="{058A4739-6785-F94A-52F0-F9E7EF47334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1" creationId="{40128E83-7B61-F2BC-6B0E-1A6A6B77D04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2" creationId="{727D7756-F172-BF9B-3952-92686C446F5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3" creationId="{B59DBA81-27FD-7E26-2CEF-0E2C71DDB1B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4" creationId="{55AF5F15-2056-3499-73E0-77AC1123132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5" creationId="{57641A54-C47F-9C7D-AD3B-90BCDEDC8EC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7" creationId="{1033BE57-A3BE-813C-5AF0-E77592C9FE8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8" creationId="{05AFECD3-528B-FE95-821C-C140D18FECA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29" creationId="{93B2D090-ADB5-AF86-2258-6A7532BAF1E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0" creationId="{035C887C-5861-380A-D31C-A650D009054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1" creationId="{652907FE-7F20-0ABB-7261-0F30D1F6FC8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2" creationId="{3A5DFDB0-166B-C8EE-99A4-D21FF369D97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3" creationId="{80B893EF-0F7D-DFB3-558A-170037CF69F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4" creationId="{3DB144DA-77A6-1A7C-B11A-B8A4F578415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5" creationId="{1EFE02EB-DF6D-F461-20EE-D2A460DDE41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6" creationId="{4395C8DE-EB86-BFDE-7E91-6D1FDDB0E40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8" creationId="{2FDEA878-A713-216E-F523-E3DCE1DF3FE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39" creationId="{AB0C345B-DB41-D76C-9029-DE93476A331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0" creationId="{05779D55-1630-BE39-E182-95D0C60D604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1" creationId="{6F51568E-67D2-C56F-F2AC-0FFE23F0348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2" creationId="{B07D6928-7F54-1DCE-B71B-685B5E08D23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3" creationId="{41EAF4AC-8387-3B56-B723-792E9FB4382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5" creationId="{8E4360E2-11F2-9AD4-553B-B3BE5AA820A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6" creationId="{9E365853-8ABF-8DF2-CC74-2385D43F744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7" creationId="{33F5B747-3F34-D8B4-68DF-C374F09EF7B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8" creationId="{7804755E-9892-476E-B206-B323EC4DA25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49" creationId="{931C6357-D689-6740-EA92-BE59D0CD966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0" creationId="{312D6275-F8B3-61F6-6AE9-F64A56D0954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1" creationId="{18AAEF0A-C05D-41F8-64C0-AF69CE8A803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3" creationId="{58F268A5-5D6D-5EE4-CE49-4626F42CA76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4" creationId="{242FF3C9-EF10-2E56-0D1A-4B7C73C7201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5" creationId="{0651E1DE-2033-3605-CD7C-6E49EFAFCD4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6" creationId="{B99C1D18-C1B6-AB0C-0C69-966AE8FEE67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7" creationId="{C3F4FE47-45A9-A0DE-B0BE-3D2558D711B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8" creationId="{1D446962-2FEE-1B01-8418-1CB652DFBC7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59" creationId="{820F448C-4739-69C5-7AD4-A1B3D3CD368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0" creationId="{C182D381-4A80-ED88-130E-241AD88B726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1" creationId="{8FFAF8EC-A6AF-E1D9-C7E0-833F89EDBB9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2" creationId="{D785D396-04BF-40D3-CE27-A35B1E72060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3" creationId="{5CE3340F-7DFD-A2D6-5042-5AAC314192B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4" creationId="{1B5CA06A-0E28-FB4B-ADDC-4EEF9651B42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5" creationId="{B3C2298E-21FA-F7D9-FE3B-7DD8F009AC0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7" creationId="{F55C8BA7-7803-4B85-FF81-E88D679166B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8" creationId="{103E0DBB-FC9A-05B8-84E2-A47CAEC39A2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69" creationId="{DE123833-28A2-22DA-AF46-72EFB25EA22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0" creationId="{0AA674ED-D638-4416-56BB-CD8B1592B7B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1" creationId="{DC93D425-5E22-BF1E-03A8-6538D92972C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2" creationId="{90346C07-F19B-EE24-C00A-FAE86510C8E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3" creationId="{3D05D421-BF9B-3077-0AEE-62F81BA9985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5" creationId="{2C09A222-E929-9279-FD17-2E4D8D6A234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6" creationId="{F3CBB41B-7FB1-1474-AA05-3B576CEE279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7" creationId="{61D84908-1D12-B39E-0313-2C9450F6329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8" creationId="{D90CDE36-5E96-979C-752A-42750D50215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79" creationId="{FD613B6D-24AB-2B87-D011-927C0E20284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0" creationId="{A468DC60-E2FC-9365-F02B-5CBBF4CAA37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1" creationId="{D694BD35-435F-8179-B940-EA6E1C1D4E8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2" creationId="{6A8BAC48-9274-C708-950D-5D6D96BDA1C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3" creationId="{8BFE258D-3045-6F40-0C82-5CB0706EF07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4" creationId="{DB56E03B-F60E-6261-BB17-EB484E273E3B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5" creationId="{4EFCE046-B14E-3069-34A1-94E3DBD22B2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6" creationId="{5D1685FF-5105-C294-71B0-59804275543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7" creationId="{B1FFDA64-DACA-B667-E320-7C4C744E3C2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89" creationId="{5C59DEB6-8652-63BC-F5DC-D21F69FFF00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0" creationId="{60D72447-0CFF-E967-F734-80270E4485C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1" creationId="{0C8B08BA-66F9-1F16-83B8-70C37055CA8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2" creationId="{3F2069B6-C4CC-16F6-BF6D-3365A6DABC6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3" creationId="{AB78ED0B-07A7-EDBA-3EC2-B452F59C787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4" creationId="{47B1E567-95B3-391A-BAA2-6AA8AC5EDD7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5" creationId="{E487B185-793A-CAAD-905F-CF570CEE404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6" creationId="{5C2B0656-AD90-A5D1-81E0-D8176ADF05A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7" creationId="{7E5A5732-58AC-C243-8C9D-B3366F042A3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299" creationId="{6FBC3623-F409-107D-1F38-8AD7DF5FCEC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0" creationId="{04EDA855-2F0F-CE4E-5931-79FCFE8F96F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1" creationId="{DBA07EEF-D601-F95C-2750-26B0161FCDF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2" creationId="{9AB3E020-7764-4BCB-4E68-B9B83A3936C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4" creationId="{1520C644-6527-C5E9-1B17-CB7E5B97E3A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5" creationId="{8DF64FE1-2737-E9ED-A112-D63D1147005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6" creationId="{77EBAB3F-E81A-2F7B-3E76-DEE8022C4D5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7" creationId="{A48AD3C1-92E2-05B2-8951-46B99B7D663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8" creationId="{88D42640-2C2B-C731-5486-C5054ABB4DB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09" creationId="{0714503B-725A-B237-FF60-815D0D5DC3B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0" creationId="{33E5F8FE-AAE0-EB09-E343-D9FF65FE565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1" creationId="{EBCDF24C-3294-0A24-A74A-D67971C1542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3" creationId="{A2546608-ED22-86E2-9522-114231F08FE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4" creationId="{94D63B05-9153-3536-BDB4-47DCBBA5AB3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5" creationId="{01D46438-E875-9A8A-EC01-A3A7E15EB8D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6" creationId="{843987A3-CC42-E798-FC45-94DD1834845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7" creationId="{C8569052-579C-6F72-7BA1-00075DA9636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8" creationId="{A51A3968-F3D6-B356-F674-B0C36AE06C0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19" creationId="{4BFCC4A2-1E1A-CD82-5D01-64C3FAD3B1B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0" creationId="{25C6047D-F596-2CAA-14B1-EB49547FE3B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1" creationId="{BDA5D235-B1C1-3E75-CB2B-764A0291CD4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2" creationId="{C569A8CD-AB61-58B7-9C85-FBAFE6F53C0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3" creationId="{673607B1-C72A-A99A-83E3-A3599F611534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4" creationId="{49AEF71A-F3C5-0B5D-7FCA-4E93385F8B5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5" creationId="{685C1F06-36A3-D144-4E57-B999F12BA39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6" creationId="{9308C221-FFDB-3C68-938F-2E650D469A9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8" creationId="{B8615AB7-B368-7E23-FEE3-02F71F7FDC7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29" creationId="{F88166C3-277D-8D1D-6ED1-66FB422D84F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0" creationId="{C51064E9-6E7E-AB25-B80A-BF4A02596D4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1" creationId="{D72327F2-A5DF-CBF9-17D4-D7B4857F8F9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2" creationId="{7C4D170A-55BE-57B8-1024-6E4C6A63988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3" creationId="{08FB243D-F4E4-F276-409D-00A1B9A3575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4" creationId="{566F4B77-2438-E5B9-0498-EE49AD221CA1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5" creationId="{34CCD5BB-E357-768C-78D2-23A141F175A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6" creationId="{4CC5174F-2561-81B2-3AF5-9790CFB8E416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7" creationId="{C8029470-E96A-F04F-F7AB-257730308CD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8" creationId="{FCBF5698-62A0-B90C-E334-3FCEEF600B49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39" creationId="{3E56AC4C-8CA1-05D2-7EED-C4028F8E1CEE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0" creationId="{22403864-643C-0E9D-7654-9CB069128A7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1" creationId="{32FED5BB-1712-99E7-A47D-3048F31E8EC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2" creationId="{3BA6A5D2-5BA5-6CC1-7D51-A6B502796330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3" creationId="{E6E57C94-F4FC-F09F-4107-C13E628B05A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4" creationId="{36098D86-B162-F64B-9231-7A1A84A4635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5" creationId="{77C7E783-57DC-7F23-C611-C13C7C2AE9B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6" creationId="{4BE3B67B-DE27-4CC4-7204-DB59E344FB98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7" creationId="{FAB90017-6027-D2AA-6FD6-376BD1AE14AF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8" creationId="{83DF2328-B3E7-0FF6-469E-A3521B3309B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49" creationId="{30DDBC89-F5EE-4A30-0EF0-CEFABD0665B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0" creationId="{1E1EE198-B524-4177-FAB0-A196B4FD45C5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1" creationId="{37344E47-FDF0-91F5-1AC4-FD3A3C5BDB23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2" creationId="{87B9B175-A15E-1E31-FFC1-2BEFBCC19322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3" creationId="{C236789B-DDD7-738B-A827-D482A25CC88A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4" creationId="{8180292B-4499-D16C-DB6B-6116C04AA69C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5" creationId="{5D5E075D-B89C-C933-FDA9-7C89CC6C6A27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6" creationId="{FEE72BD2-1F9F-6B08-B8DF-F4A4830F7FFD}"/>
          </ac:spMkLst>
        </pc:spChg>
        <pc:spChg chg="mod">
          <ac:chgData name="Wesley Mark Lincoln" userId="87124570-e05e-4f08-a82b-650a5f96e7e3" providerId="ADAL" clId="{C70E4666-40BD-4F4F-8EB6-DA2834EB7557}" dt="2023-03-13T03:48:20.470" v="3284" actId="165"/>
          <ac:spMkLst>
            <pc:docMk/>
            <pc:sldMk cId="2117520323" sldId="342"/>
            <ac:spMk id="357" creationId="{2ECA98FC-3199-BB46-BD90-03E11CE323A4}"/>
          </ac:spMkLst>
        </pc:spChg>
        <pc:spChg chg="add mod">
          <ac:chgData name="Wesley Mark Lincoln" userId="87124570-e05e-4f08-a82b-650a5f96e7e3" providerId="ADAL" clId="{C70E4666-40BD-4F4F-8EB6-DA2834EB7557}" dt="2023-03-13T03:52:53.455" v="3526" actId="164"/>
          <ac:spMkLst>
            <pc:docMk/>
            <pc:sldMk cId="2117520323" sldId="342"/>
            <ac:spMk id="358" creationId="{D6188540-7FB1-28E5-4528-463AA7D6BF27}"/>
          </ac:spMkLst>
        </pc:spChg>
        <pc:spChg chg="add mod">
          <ac:chgData name="Wesley Mark Lincoln" userId="87124570-e05e-4f08-a82b-650a5f96e7e3" providerId="ADAL" clId="{C70E4666-40BD-4F4F-8EB6-DA2834EB7557}" dt="2023-03-13T03:52:53.618" v="3527" actId="164"/>
          <ac:spMkLst>
            <pc:docMk/>
            <pc:sldMk cId="2117520323" sldId="342"/>
            <ac:spMk id="359" creationId="{3567960F-7AE4-EF54-4466-511E9BF8C305}"/>
          </ac:spMkLst>
        </pc:spChg>
        <pc:spChg chg="add mod">
          <ac:chgData name="Wesley Mark Lincoln" userId="87124570-e05e-4f08-a82b-650a5f96e7e3" providerId="ADAL" clId="{C70E4666-40BD-4F4F-8EB6-DA2834EB7557}" dt="2023-03-13T03:52:53.932" v="3529" actId="164"/>
          <ac:spMkLst>
            <pc:docMk/>
            <pc:sldMk cId="2117520323" sldId="342"/>
            <ac:spMk id="360" creationId="{510E69E6-DE30-6557-A540-E29E0939E894}"/>
          </ac:spMkLst>
        </pc:spChg>
        <pc:spChg chg="add del mod">
          <ac:chgData name="Wesley Mark Lincoln" userId="87124570-e05e-4f08-a82b-650a5f96e7e3" providerId="ADAL" clId="{C70E4666-40BD-4F4F-8EB6-DA2834EB7557}" dt="2023-03-13T03:52:54.056" v="3530" actId="478"/>
          <ac:spMkLst>
            <pc:docMk/>
            <pc:sldMk cId="2117520323" sldId="342"/>
            <ac:spMk id="361" creationId="{1795385C-5228-A966-32B2-8A757C4B5722}"/>
          </ac:spMkLst>
        </pc:spChg>
        <pc:spChg chg="add mod">
          <ac:chgData name="Wesley Mark Lincoln" userId="87124570-e05e-4f08-a82b-650a5f96e7e3" providerId="ADAL" clId="{C70E4666-40BD-4F4F-8EB6-DA2834EB7557}" dt="2023-03-13T03:52:55.984" v="3534" actId="1076"/>
          <ac:spMkLst>
            <pc:docMk/>
            <pc:sldMk cId="2117520323" sldId="342"/>
            <ac:spMk id="362" creationId="{EEDF0CA0-B5AF-9705-EA0D-F7F41C7D78F7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65" creationId="{8A5E4F2C-2E38-D287-415B-D571361621FD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66" creationId="{9118CD8C-6B38-6626-FDC3-D20CFD1E6F76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67" creationId="{CCBA9920-35CE-C631-53B1-B558EA2FC7A8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68" creationId="{7CB4BD3D-B2BC-67D0-598D-2C6D2CE6301E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69" creationId="{A754BC62-70E4-943B-D0F8-967DAC876811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0" creationId="{0D8C4EA2-7B08-AEE7-EB27-B821310B1911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1" creationId="{760284BF-51BC-B3D4-86C9-D9AF1DC51F1C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2" creationId="{51B79838-276A-46BA-3DC8-CF7524EC91CE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3" creationId="{7A0759AC-7D40-A204-2A93-AA3D752BB069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4" creationId="{2CB67813-6CAF-3626-2C8E-AF4631250306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5" creationId="{5EED1BA0-B719-497B-6189-733557079F40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6" creationId="{025E3809-29AD-F206-2CE2-880F58CBE00C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7" creationId="{E04046A8-DED3-E9FE-36FB-E728B8567F3E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8" creationId="{09CE5D5E-E1E8-893C-B5EC-D84187DD0868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79" creationId="{7EB8B11D-F3E2-E5E2-4291-C2F242F200D4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0" creationId="{78F5F03E-F741-B8E8-5EE4-BCC5B58023D9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1" creationId="{3181C4CB-F847-C59D-0569-8FB8B98729F5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2" creationId="{A20CF249-F06D-CB3C-6A4D-CA18A00BA667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3" creationId="{56A40371-D797-DD3C-38FD-A50F660EB7E5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4" creationId="{DC22E6FE-3A08-C63B-24B5-1C9E2B85BBD4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5" creationId="{FE7F11B5-F447-DA91-0776-E44D10EAA3BC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6" creationId="{D0EC8E7C-226C-E781-99DD-B328C00BB53D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7" creationId="{50380759-8960-FF5E-A5AE-A53E800A7E29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8" creationId="{8F26B082-B04B-5B2C-42B5-B7D631C5B62B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89" creationId="{51EFA4D9-F4C1-F36D-7DFE-03D98C6636D1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0" creationId="{8823C208-6341-7569-C544-E706D0761AC1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1" creationId="{8AAA821E-6E4B-6E08-979C-45129AF69653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2" creationId="{07FFDB04-8992-CEA6-F8E1-0EE930A637D5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3" creationId="{AAAE65A7-CA0B-AF5D-B31A-14FAF58BABF4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4" creationId="{EB5A12B4-245F-211F-8145-E1DB816A1C97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5" creationId="{6A649AC6-D5A5-C1CF-9712-5A59E10ECBFE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6" creationId="{A2851FD1-D797-8D1A-83F1-88F06B489226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7" creationId="{3D0FF336-D0B5-34D0-1865-76E4F2C37448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8" creationId="{9FDF58B4-BF81-CCDA-79D8-31D08A416853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399" creationId="{F2BB2D3E-6729-64AB-597F-B93E918962A5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400" creationId="{DD8BD986-F97E-F469-1700-0FB9159C7FDC}"/>
          </ac:spMkLst>
        </pc:spChg>
        <pc:spChg chg="add mod">
          <ac:chgData name="Wesley Mark Lincoln" userId="87124570-e05e-4f08-a82b-650a5f96e7e3" providerId="ADAL" clId="{C70E4666-40BD-4F4F-8EB6-DA2834EB7557}" dt="2023-03-13T03:52:23.847" v="3510" actId="571"/>
          <ac:spMkLst>
            <pc:docMk/>
            <pc:sldMk cId="2117520323" sldId="342"/>
            <ac:spMk id="401" creationId="{06B35AAF-781B-3073-7A00-D297855EF8E5}"/>
          </ac:spMkLst>
        </pc:spChg>
        <pc:grpChg chg="del mod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6" creationId="{67037999-BBE5-DD9C-C37F-DC6687FE6C31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196" creationId="{6721358D-D36F-2C41-E350-69197B970EC6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199" creationId="{36268B04-EFEE-0823-8653-1118613DCBE9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202" creationId="{BDFC6700-121D-5E89-4BD0-3E6A6E0FE84D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205" creationId="{84B05BC0-854D-30D3-1258-F9EC255062B2}"/>
          </ac:grpSpMkLst>
        </pc:grpChg>
        <pc:grpChg chg="add del mod topLvl">
          <ac:chgData name="Wesley Mark Lincoln" userId="87124570-e05e-4f08-a82b-650a5f96e7e3" providerId="ADAL" clId="{C70E4666-40BD-4F4F-8EB6-DA2834EB7557}" dt="2023-03-13T03:48:56.677" v="3326" actId="478"/>
          <ac:grpSpMkLst>
            <pc:docMk/>
            <pc:sldMk cId="2117520323" sldId="342"/>
            <ac:grpSpMk id="219" creationId="{D2DAB2E2-8C18-0FEC-6E3C-99E72BE91A6F}"/>
          </ac:grpSpMkLst>
        </pc:grpChg>
        <pc:grpChg chg="add del mod topLvl">
          <ac:chgData name="Wesley Mark Lincoln" userId="87124570-e05e-4f08-a82b-650a5f96e7e3" providerId="ADAL" clId="{C70E4666-40BD-4F4F-8EB6-DA2834EB7557}" dt="2023-03-13T03:48:56.677" v="3326" actId="478"/>
          <ac:grpSpMkLst>
            <pc:docMk/>
            <pc:sldMk cId="2117520323" sldId="342"/>
            <ac:grpSpMk id="226" creationId="{2FD29163-7A9D-3903-5036-9CD5870F55DB}"/>
          </ac:grpSpMkLst>
        </pc:grpChg>
        <pc:grpChg chg="add del mod topLvl">
          <ac:chgData name="Wesley Mark Lincoln" userId="87124570-e05e-4f08-a82b-650a5f96e7e3" providerId="ADAL" clId="{C70E4666-40BD-4F4F-8EB6-DA2834EB7557}" dt="2023-03-13T03:49:15.095" v="3337" actId="478"/>
          <ac:grpSpMkLst>
            <pc:docMk/>
            <pc:sldMk cId="2117520323" sldId="342"/>
            <ac:grpSpMk id="237" creationId="{A7C322E0-6C3F-18F1-15DB-335CD7146ED3}"/>
          </ac:grpSpMkLst>
        </pc:grpChg>
        <pc:grpChg chg="add del mod topLvl">
          <ac:chgData name="Wesley Mark Lincoln" userId="87124570-e05e-4f08-a82b-650a5f96e7e3" providerId="ADAL" clId="{C70E4666-40BD-4F4F-8EB6-DA2834EB7557}" dt="2023-03-13T03:49:15.095" v="3337" actId="478"/>
          <ac:grpSpMkLst>
            <pc:docMk/>
            <pc:sldMk cId="2117520323" sldId="342"/>
            <ac:grpSpMk id="244" creationId="{C579F4D7-EA4B-007D-8A25-E1F0A304EFE1}"/>
          </ac:grpSpMkLst>
        </pc:grpChg>
        <pc:grpChg chg="add del mod topLvl">
          <ac:chgData name="Wesley Mark Lincoln" userId="87124570-e05e-4f08-a82b-650a5f96e7e3" providerId="ADAL" clId="{C70E4666-40BD-4F4F-8EB6-DA2834EB7557}" dt="2023-03-13T03:49:53.955" v="3368" actId="478"/>
          <ac:grpSpMkLst>
            <pc:docMk/>
            <pc:sldMk cId="2117520323" sldId="342"/>
            <ac:grpSpMk id="252" creationId="{4F34749F-510C-0B90-8EBF-0C69CE1F6253}"/>
          </ac:grpSpMkLst>
        </pc:grpChg>
        <pc:grpChg chg="add del mod topLvl">
          <ac:chgData name="Wesley Mark Lincoln" userId="87124570-e05e-4f08-a82b-650a5f96e7e3" providerId="ADAL" clId="{C70E4666-40BD-4F4F-8EB6-DA2834EB7557}" dt="2023-03-13T03:49:53.955" v="3368" actId="478"/>
          <ac:grpSpMkLst>
            <pc:docMk/>
            <pc:sldMk cId="2117520323" sldId="342"/>
            <ac:grpSpMk id="266" creationId="{78D380BF-3B9E-78DB-1C43-B4326F483D3D}"/>
          </ac:grpSpMkLst>
        </pc:grpChg>
        <pc:grpChg chg="add del mod topLvl">
          <ac:chgData name="Wesley Mark Lincoln" userId="87124570-e05e-4f08-a82b-650a5f96e7e3" providerId="ADAL" clId="{C70E4666-40BD-4F4F-8EB6-DA2834EB7557}" dt="2023-03-13T03:50:14.707" v="3376" actId="478"/>
          <ac:grpSpMkLst>
            <pc:docMk/>
            <pc:sldMk cId="2117520323" sldId="342"/>
            <ac:grpSpMk id="274" creationId="{9DD84AB1-CB69-9932-3231-858181B5D892}"/>
          </ac:grpSpMkLst>
        </pc:grpChg>
        <pc:grpChg chg="add del mod topLvl">
          <ac:chgData name="Wesley Mark Lincoln" userId="87124570-e05e-4f08-a82b-650a5f96e7e3" providerId="ADAL" clId="{C70E4666-40BD-4F4F-8EB6-DA2834EB7557}" dt="2023-03-13T03:50:14.707" v="3376" actId="478"/>
          <ac:grpSpMkLst>
            <pc:docMk/>
            <pc:sldMk cId="2117520323" sldId="342"/>
            <ac:grpSpMk id="288" creationId="{651292BD-A558-C7AC-B256-B951E604A2DC}"/>
          </ac:grpSpMkLst>
        </pc:grpChg>
        <pc:grpChg chg="add del mod topLvl">
          <ac:chgData name="Wesley Mark Lincoln" userId="87124570-e05e-4f08-a82b-650a5f96e7e3" providerId="ADAL" clId="{C70E4666-40BD-4F4F-8EB6-DA2834EB7557}" dt="2023-03-13T03:52:55.817" v="3533" actId="478"/>
          <ac:grpSpMkLst>
            <pc:docMk/>
            <pc:sldMk cId="2117520323" sldId="342"/>
            <ac:grpSpMk id="298" creationId="{B61CCC08-9E3F-8121-193E-3F419E65F964}"/>
          </ac:grpSpMkLst>
        </pc:grpChg>
        <pc:grpChg chg="add del mod topLvl">
          <ac:chgData name="Wesley Mark Lincoln" userId="87124570-e05e-4f08-a82b-650a5f96e7e3" providerId="ADAL" clId="{C70E4666-40BD-4F4F-8EB6-DA2834EB7557}" dt="2023-03-13T03:52:55.817" v="3533" actId="478"/>
          <ac:grpSpMkLst>
            <pc:docMk/>
            <pc:sldMk cId="2117520323" sldId="342"/>
            <ac:grpSpMk id="303" creationId="{CC109D25-2ABF-01DC-B852-732D7784C911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312" creationId="{F2A28FAB-BF03-2EB8-CFDF-B68733274CA6}"/>
          </ac:grpSpMkLst>
        </pc:grpChg>
        <pc:grpChg chg="mod topLvl">
          <ac:chgData name="Wesley Mark Lincoln" userId="87124570-e05e-4f08-a82b-650a5f96e7e3" providerId="ADAL" clId="{C70E4666-40BD-4F4F-8EB6-DA2834EB7557}" dt="2023-03-13T03:48:20.470" v="3284" actId="165"/>
          <ac:grpSpMkLst>
            <pc:docMk/>
            <pc:sldMk cId="2117520323" sldId="342"/>
            <ac:grpSpMk id="327" creationId="{5D933ADB-53C1-F7E3-3A67-69A73A17A025}"/>
          </ac:grpSpMkLst>
        </pc:grpChg>
        <pc:grpChg chg="add mod">
          <ac:chgData name="Wesley Mark Lincoln" userId="87124570-e05e-4f08-a82b-650a5f96e7e3" providerId="ADAL" clId="{C70E4666-40BD-4F4F-8EB6-DA2834EB7557}" dt="2023-03-13T03:52:15.536" v="3507" actId="164"/>
          <ac:grpSpMkLst>
            <pc:docMk/>
            <pc:sldMk cId="2117520323" sldId="342"/>
            <ac:grpSpMk id="363" creationId="{90B609D4-3A06-BED1-FD2B-B61F88B231DA}"/>
          </ac:grpSpMkLst>
        </pc:grpChg>
        <pc:grpChg chg="add mod">
          <ac:chgData name="Wesley Mark Lincoln" userId="87124570-e05e-4f08-a82b-650a5f96e7e3" providerId="ADAL" clId="{C70E4666-40BD-4F4F-8EB6-DA2834EB7557}" dt="2023-03-13T03:52:53.932" v="3529" actId="164"/>
          <ac:grpSpMkLst>
            <pc:docMk/>
            <pc:sldMk cId="2117520323" sldId="342"/>
            <ac:grpSpMk id="364" creationId="{C95DF5F0-E04C-6E92-A2BA-48878E297206}"/>
          </ac:grpSpMkLst>
        </pc:grpChg>
        <pc:grpChg chg="add mod">
          <ac:chgData name="Wesley Mark Lincoln" userId="87124570-e05e-4f08-a82b-650a5f96e7e3" providerId="ADAL" clId="{C70E4666-40BD-4F4F-8EB6-DA2834EB7557}" dt="2023-03-13T03:52:53.791" v="3528" actId="164"/>
          <ac:grpSpMkLst>
            <pc:docMk/>
            <pc:sldMk cId="2117520323" sldId="342"/>
            <ac:grpSpMk id="402" creationId="{FD4A560C-DE3D-80DC-7E2A-27C6235F4D56}"/>
          </ac:grpSpMkLst>
        </pc:grpChg>
        <pc:grpChg chg="add mod">
          <ac:chgData name="Wesley Mark Lincoln" userId="87124570-e05e-4f08-a82b-650a5f96e7e3" providerId="ADAL" clId="{C70E4666-40BD-4F4F-8EB6-DA2834EB7557}" dt="2023-03-13T03:52:53.618" v="3527" actId="164"/>
          <ac:grpSpMkLst>
            <pc:docMk/>
            <pc:sldMk cId="2117520323" sldId="342"/>
            <ac:grpSpMk id="403" creationId="{23B6ED9E-A394-E86E-4116-71CB31A6670F}"/>
          </ac:grpSpMkLst>
        </pc:grpChg>
        <pc:grpChg chg="add mod">
          <ac:chgData name="Wesley Mark Lincoln" userId="87124570-e05e-4f08-a82b-650a5f96e7e3" providerId="ADAL" clId="{C70E4666-40BD-4F4F-8EB6-DA2834EB7557}" dt="2023-03-13T03:52:53.455" v="3526" actId="164"/>
          <ac:grpSpMkLst>
            <pc:docMk/>
            <pc:sldMk cId="2117520323" sldId="342"/>
            <ac:grpSpMk id="404" creationId="{BC9EBFF1-F39D-5BD8-DD70-15A5C5F7870D}"/>
          </ac:grpSpMkLst>
        </pc:grpChg>
        <pc:picChg chg="add del mod">
          <ac:chgData name="Wesley Mark Lincoln" userId="87124570-e05e-4f08-a82b-650a5f96e7e3" providerId="ADAL" clId="{C70E4666-40BD-4F4F-8EB6-DA2834EB7557}" dt="2023-03-13T03:47:58.200" v="3282" actId="27803"/>
          <ac:picMkLst>
            <pc:docMk/>
            <pc:sldMk cId="2117520323" sldId="342"/>
            <ac:picMk id="5" creationId="{300A759A-F539-4449-BD01-BD9CD0EE83A5}"/>
          </ac:picMkLst>
        </pc:picChg>
      </pc:sldChg>
      <pc:sldChg chg="addSp delSp modSp add del mod ord modAnim modNotesTx">
        <pc:chgData name="Wesley Mark Lincoln" userId="87124570-e05e-4f08-a82b-650a5f96e7e3" providerId="ADAL" clId="{C70E4666-40BD-4F4F-8EB6-DA2834EB7557}" dt="2023-03-14T09:43:33.087" v="12646" actId="20577"/>
        <pc:sldMkLst>
          <pc:docMk/>
          <pc:sldMk cId="1067566134" sldId="343"/>
        </pc:sldMkLst>
        <pc:spChg chg="add mod">
          <ac:chgData name="Wesley Mark Lincoln" userId="87124570-e05e-4f08-a82b-650a5f96e7e3" providerId="ADAL" clId="{C70E4666-40BD-4F4F-8EB6-DA2834EB7557}" dt="2023-03-13T08:08:26.447" v="6085" actId="1076"/>
          <ac:spMkLst>
            <pc:docMk/>
            <pc:sldMk cId="1067566134" sldId="343"/>
            <ac:spMk id="2" creationId="{D05FEDAA-A2A8-DA34-02A0-F7633C129BBD}"/>
          </ac:spMkLst>
        </pc:spChg>
        <pc:spChg chg="add del mod">
          <ac:chgData name="Wesley Mark Lincoln" userId="87124570-e05e-4f08-a82b-650a5f96e7e3" providerId="ADAL" clId="{C70E4666-40BD-4F4F-8EB6-DA2834EB7557}" dt="2023-03-13T06:06:38.230" v="3886"/>
          <ac:spMkLst>
            <pc:docMk/>
            <pc:sldMk cId="1067566134" sldId="343"/>
            <ac:spMk id="3" creationId="{4B21BEB4-DE26-71AD-0971-44560DE5AD49}"/>
          </ac:spMkLst>
        </pc:spChg>
        <pc:spChg chg="add del mod">
          <ac:chgData name="Wesley Mark Lincoln" userId="87124570-e05e-4f08-a82b-650a5f96e7e3" providerId="ADAL" clId="{C70E4666-40BD-4F4F-8EB6-DA2834EB7557}" dt="2023-03-13T06:06:38.230" v="3886"/>
          <ac:spMkLst>
            <pc:docMk/>
            <pc:sldMk cId="1067566134" sldId="343"/>
            <ac:spMk id="5" creationId="{30AC170D-DA6F-E3AE-ED1F-B651365EFEC6}"/>
          </ac:spMkLst>
        </pc:spChg>
        <pc:spChg chg="add mod">
          <ac:chgData name="Wesley Mark Lincoln" userId="87124570-e05e-4f08-a82b-650a5f96e7e3" providerId="ADAL" clId="{C70E4666-40BD-4F4F-8EB6-DA2834EB7557}" dt="2023-03-13T06:06:58.540" v="3891" actId="164"/>
          <ac:spMkLst>
            <pc:docMk/>
            <pc:sldMk cId="1067566134" sldId="343"/>
            <ac:spMk id="6" creationId="{6F1D859F-EF9B-9DC8-6A9C-E3990900C8EB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7" creationId="{0C1FE1D0-FC05-B8DC-5B33-C58132EFA0D9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8" creationId="{1AB56FDE-191E-1D5D-CAF3-F1105DCD070B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9" creationId="{92A6AC48-E87A-FED9-8485-CC22450FFCE6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0" creationId="{F577F3CD-AD08-A596-9FB5-912ADC3F2772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1" creationId="{4ED349A4-4671-671B-6A1B-F0F8E87A159E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2" creationId="{DEFBF900-EECC-FC41-5C26-92D9DAC79D1D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3" creationId="{CEBA9DAF-C118-8B43-A7FC-2D06FC65753A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4" creationId="{2E7F64D3-CD4C-BC3A-4778-FDC2D70A3B0F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5" creationId="{5E41C3C6-68B6-FC66-21EF-1776BC8DBD2A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6" creationId="{DC7A33F3-25D9-6603-70B3-F3EE73FA101B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7" creationId="{52014393-0025-6B2E-1D54-CFF8B265F28D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8" creationId="{099A338A-0063-ACC8-C9EB-EE5BEC7B60F9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9" creationId="{D170FA7B-6866-9605-ECFD-75432B9A266F}"/>
          </ac:spMkLst>
        </pc:spChg>
        <pc:spChg chg="mod">
          <ac:chgData name="Wesley Mark Lincoln" userId="87124570-e05e-4f08-a82b-650a5f96e7e3" providerId="ADAL" clId="{C70E4666-40BD-4F4F-8EB6-DA2834EB7557}" dt="2023-03-13T06:05:41.543" v="3865" actId="14100"/>
          <ac:spMkLst>
            <pc:docMk/>
            <pc:sldMk cId="1067566134" sldId="343"/>
            <ac:spMk id="27" creationId="{6E7B2488-9DAD-FD4F-F45F-C63EF18963EA}"/>
          </ac:spMkLst>
        </pc:spChg>
        <pc:spChg chg="mod">
          <ac:chgData name="Wesley Mark Lincoln" userId="87124570-e05e-4f08-a82b-650a5f96e7e3" providerId="ADAL" clId="{C70E4666-40BD-4F4F-8EB6-DA2834EB7557}" dt="2023-03-13T06:05:41.543" v="3865" actId="14100"/>
          <ac:spMkLst>
            <pc:docMk/>
            <pc:sldMk cId="1067566134" sldId="343"/>
            <ac:spMk id="28" creationId="{F68D97DB-BB15-B8AA-11AD-632284F583C6}"/>
          </ac:spMkLst>
        </pc:spChg>
        <pc:spChg chg="mod">
          <ac:chgData name="Wesley Mark Lincoln" userId="87124570-e05e-4f08-a82b-650a5f96e7e3" providerId="ADAL" clId="{C70E4666-40BD-4F4F-8EB6-DA2834EB7557}" dt="2023-03-13T06:05:46.726" v="3868" actId="14100"/>
          <ac:spMkLst>
            <pc:docMk/>
            <pc:sldMk cId="1067566134" sldId="343"/>
            <ac:spMk id="31" creationId="{5F4E0E9E-6185-25A3-7AAF-69ABC2237FA1}"/>
          </ac:spMkLst>
        </pc:spChg>
        <pc:spChg chg="mod">
          <ac:chgData name="Wesley Mark Lincoln" userId="87124570-e05e-4f08-a82b-650a5f96e7e3" providerId="ADAL" clId="{C70E4666-40BD-4F4F-8EB6-DA2834EB7557}" dt="2023-03-13T06:05:46.726" v="3868" actId="14100"/>
          <ac:spMkLst>
            <pc:docMk/>
            <pc:sldMk cId="1067566134" sldId="343"/>
            <ac:spMk id="32" creationId="{AE4F08A7-968B-77DA-27DC-4B86940269A0}"/>
          </ac:spMkLst>
        </pc:spChg>
        <pc:spChg chg="mod">
          <ac:chgData name="Wesley Mark Lincoln" userId="87124570-e05e-4f08-a82b-650a5f96e7e3" providerId="ADAL" clId="{C70E4666-40BD-4F4F-8EB6-DA2834EB7557}" dt="2023-03-13T06:05:51.610" v="3871" actId="14100"/>
          <ac:spMkLst>
            <pc:docMk/>
            <pc:sldMk cId="1067566134" sldId="343"/>
            <ac:spMk id="35" creationId="{8359D437-00B6-8217-E3FE-C1DE325A3F68}"/>
          </ac:spMkLst>
        </pc:spChg>
        <pc:spChg chg="mod">
          <ac:chgData name="Wesley Mark Lincoln" userId="87124570-e05e-4f08-a82b-650a5f96e7e3" providerId="ADAL" clId="{C70E4666-40BD-4F4F-8EB6-DA2834EB7557}" dt="2023-03-13T06:05:51.610" v="3871" actId="14100"/>
          <ac:spMkLst>
            <pc:docMk/>
            <pc:sldMk cId="1067566134" sldId="343"/>
            <ac:spMk id="36" creationId="{18C9BA0E-9770-42AD-42DF-7A57EF506C1B}"/>
          </ac:spMkLst>
        </pc:spChg>
        <pc:spChg chg="add mod">
          <ac:chgData name="Wesley Mark Lincoln" userId="87124570-e05e-4f08-a82b-650a5f96e7e3" providerId="ADAL" clId="{C70E4666-40BD-4F4F-8EB6-DA2834EB7557}" dt="2023-03-13T07:50:57.351" v="4625" actId="1076"/>
          <ac:spMkLst>
            <pc:docMk/>
            <pc:sldMk cId="1067566134" sldId="343"/>
            <ac:spMk id="37" creationId="{57052CD7-F016-E28B-8C11-73856369B564}"/>
          </ac:spMkLst>
        </pc:spChg>
        <pc:spChg chg="mod">
          <ac:chgData name="Wesley Mark Lincoln" userId="87124570-e05e-4f08-a82b-650a5f96e7e3" providerId="ADAL" clId="{C70E4666-40BD-4F4F-8EB6-DA2834EB7557}" dt="2023-03-13T06:05:55.916" v="3874" actId="14100"/>
          <ac:spMkLst>
            <pc:docMk/>
            <pc:sldMk cId="1067566134" sldId="343"/>
            <ac:spMk id="43" creationId="{BFACA2D9-0CC3-0980-35CF-16D1F548C415}"/>
          </ac:spMkLst>
        </pc:spChg>
        <pc:spChg chg="mod">
          <ac:chgData name="Wesley Mark Lincoln" userId="87124570-e05e-4f08-a82b-650a5f96e7e3" providerId="ADAL" clId="{C70E4666-40BD-4F4F-8EB6-DA2834EB7557}" dt="2023-03-13T06:05:55.916" v="3874" actId="14100"/>
          <ac:spMkLst>
            <pc:docMk/>
            <pc:sldMk cId="1067566134" sldId="343"/>
            <ac:spMk id="44" creationId="{B862FB53-D646-E3B6-2B4A-778EE9F7B1BE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195" creationId="{9CE20E59-324C-BF15-CFAE-80FA99C1269C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209" creationId="{02E52EA6-0AA8-70C7-5828-06C8FEE18ADD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210" creationId="{60ADED90-4A94-77DB-A0C6-F0AC096C742A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211" creationId="{98D72330-9DE8-1D30-77AD-D9B845F99320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212" creationId="{B7841DB6-76B9-A940-8E27-B71E91A3007E}"/>
          </ac:spMkLst>
        </pc:spChg>
        <pc:spChg chg="mod">
          <ac:chgData name="Wesley Mark Lincoln" userId="87124570-e05e-4f08-a82b-650a5f96e7e3" providerId="ADAL" clId="{C70E4666-40BD-4F4F-8EB6-DA2834EB7557}" dt="2023-03-13T03:55:14.172" v="3592" actId="1076"/>
          <ac:spMkLst>
            <pc:docMk/>
            <pc:sldMk cId="1067566134" sldId="343"/>
            <ac:spMk id="213" creationId="{46BDF344-6797-8309-C6A5-05B31DA7D6E3}"/>
          </ac:spMkLst>
        </pc:spChg>
        <pc:spChg chg="mod">
          <ac:chgData name="Wesley Mark Lincoln" userId="87124570-e05e-4f08-a82b-650a5f96e7e3" providerId="ADAL" clId="{C70E4666-40BD-4F4F-8EB6-DA2834EB7557}" dt="2023-03-14T09:43:29.458" v="12638" actId="20577"/>
          <ac:spMkLst>
            <pc:docMk/>
            <pc:sldMk cId="1067566134" sldId="343"/>
            <ac:spMk id="358" creationId="{D6188540-7FB1-28E5-4528-463AA7D6BF27}"/>
          </ac:spMkLst>
        </pc:spChg>
        <pc:spChg chg="mod">
          <ac:chgData name="Wesley Mark Lincoln" userId="87124570-e05e-4f08-a82b-650a5f96e7e3" providerId="ADAL" clId="{C70E4666-40BD-4F4F-8EB6-DA2834EB7557}" dt="2023-03-14T09:43:33.087" v="12646" actId="20577"/>
          <ac:spMkLst>
            <pc:docMk/>
            <pc:sldMk cId="1067566134" sldId="343"/>
            <ac:spMk id="359" creationId="{3567960F-7AE4-EF54-4466-511E9BF8C305}"/>
          </ac:spMkLst>
        </pc:spChg>
        <pc:spChg chg="mod">
          <ac:chgData name="Wesley Mark Lincoln" userId="87124570-e05e-4f08-a82b-650a5f96e7e3" providerId="ADAL" clId="{C70E4666-40BD-4F4F-8EB6-DA2834EB7557}" dt="2023-03-14T07:24:47.791" v="12609" actId="20577"/>
          <ac:spMkLst>
            <pc:docMk/>
            <pc:sldMk cId="1067566134" sldId="343"/>
            <ac:spMk id="360" creationId="{510E69E6-DE30-6557-A540-E29E0939E894}"/>
          </ac:spMkLst>
        </pc:spChg>
        <pc:spChg chg="mod">
          <ac:chgData name="Wesley Mark Lincoln" userId="87124570-e05e-4f08-a82b-650a5f96e7e3" providerId="ADAL" clId="{C70E4666-40BD-4F4F-8EB6-DA2834EB7557}" dt="2023-03-13T06:07:11.868" v="3901" actId="20577"/>
          <ac:spMkLst>
            <pc:docMk/>
            <pc:sldMk cId="1067566134" sldId="343"/>
            <ac:spMk id="362" creationId="{EEDF0CA0-B5AF-9705-EA0D-F7F41C7D78F7}"/>
          </ac:spMkLst>
        </pc:spChg>
        <pc:grpChg chg="add mod">
          <ac:chgData name="Wesley Mark Lincoln" userId="87124570-e05e-4f08-a82b-650a5f96e7e3" providerId="ADAL" clId="{C70E4666-40BD-4F4F-8EB6-DA2834EB7557}" dt="2023-03-13T06:07:00.930" v="3893" actId="1076"/>
          <ac:grpSpMkLst>
            <pc:docMk/>
            <pc:sldMk cId="1067566134" sldId="343"/>
            <ac:grpSpMk id="23" creationId="{E5ED9277-CE34-1630-0E32-21A78BBBED42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196" creationId="{6721358D-D36F-2C41-E350-69197B970EC6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199" creationId="{36268B04-EFEE-0823-8653-1118613DCBE9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202" creationId="{BDFC6700-121D-5E89-4BD0-3E6A6E0FE84D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205" creationId="{84B05BC0-854D-30D3-1258-F9EC255062B2}"/>
          </ac:grpSpMkLst>
        </pc:grpChg>
        <pc:grpChg chg="del mod">
          <ac:chgData name="Wesley Mark Lincoln" userId="87124570-e05e-4f08-a82b-650a5f96e7e3" providerId="ADAL" clId="{C70E4666-40BD-4F4F-8EB6-DA2834EB7557}" dt="2023-03-13T03:53:19.244" v="3541" actId="478"/>
          <ac:grpSpMkLst>
            <pc:docMk/>
            <pc:sldMk cId="1067566134" sldId="343"/>
            <ac:grpSpMk id="312" creationId="{F2A28FAB-BF03-2EB8-CFDF-B68733274CA6}"/>
          </ac:grpSpMkLst>
        </pc:grpChg>
        <pc:grpChg chg="del">
          <ac:chgData name="Wesley Mark Lincoln" userId="87124570-e05e-4f08-a82b-650a5f96e7e3" providerId="ADAL" clId="{C70E4666-40BD-4F4F-8EB6-DA2834EB7557}" dt="2023-03-13T03:54:38.430" v="3590" actId="478"/>
          <ac:grpSpMkLst>
            <pc:docMk/>
            <pc:sldMk cId="1067566134" sldId="343"/>
            <ac:grpSpMk id="327" creationId="{5D933ADB-53C1-F7E3-3A67-69A73A17A025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364" creationId="{C95DF5F0-E04C-6E92-A2BA-48878E297206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402" creationId="{FD4A560C-DE3D-80DC-7E2A-27C6235F4D56}"/>
          </ac:grpSpMkLst>
        </pc:grpChg>
        <pc:grpChg chg="mod">
          <ac:chgData name="Wesley Mark Lincoln" userId="87124570-e05e-4f08-a82b-650a5f96e7e3" providerId="ADAL" clId="{C70E4666-40BD-4F4F-8EB6-DA2834EB7557}" dt="2023-03-13T03:55:14.172" v="3592" actId="1076"/>
          <ac:grpSpMkLst>
            <pc:docMk/>
            <pc:sldMk cId="1067566134" sldId="343"/>
            <ac:grpSpMk id="403" creationId="{23B6ED9E-A394-E86E-4116-71CB31A6670F}"/>
          </ac:grpSpMkLst>
        </pc:grpChg>
        <pc:grpChg chg="mod">
          <ac:chgData name="Wesley Mark Lincoln" userId="87124570-e05e-4f08-a82b-650a5f96e7e3" providerId="ADAL" clId="{C70E4666-40BD-4F4F-8EB6-DA2834EB7557}" dt="2023-03-13T06:06:58.540" v="3891" actId="164"/>
          <ac:grpSpMkLst>
            <pc:docMk/>
            <pc:sldMk cId="1067566134" sldId="343"/>
            <ac:grpSpMk id="404" creationId="{BC9EBFF1-F39D-5BD8-DD70-15A5C5F7870D}"/>
          </ac:grpSpMkLst>
        </pc:grpChg>
      </pc:sldChg>
      <pc:sldChg chg="add del">
        <pc:chgData name="Wesley Mark Lincoln" userId="87124570-e05e-4f08-a82b-650a5f96e7e3" providerId="ADAL" clId="{C70E4666-40BD-4F4F-8EB6-DA2834EB7557}" dt="2023-03-13T03:52:52.367" v="3524" actId="2890"/>
        <pc:sldMkLst>
          <pc:docMk/>
          <pc:sldMk cId="2016479268" sldId="343"/>
        </pc:sldMkLst>
      </pc:sldChg>
      <pc:sldChg chg="addSp delSp modSp add del mod">
        <pc:chgData name="Wesley Mark Lincoln" userId="87124570-e05e-4f08-a82b-650a5f96e7e3" providerId="ADAL" clId="{C70E4666-40BD-4F4F-8EB6-DA2834EB7557}" dt="2023-03-13T06:05:21.852" v="3860" actId="47"/>
        <pc:sldMkLst>
          <pc:docMk/>
          <pc:sldMk cId="1477280608" sldId="344"/>
        </pc:sldMkLst>
        <pc:spChg chg="add del mod">
          <ac:chgData name="Wesley Mark Lincoln" userId="87124570-e05e-4f08-a82b-650a5f96e7e3" providerId="ADAL" clId="{C70E4666-40BD-4F4F-8EB6-DA2834EB7557}" dt="2023-03-13T06:05:18.974" v="3858" actId="21"/>
          <ac:spMkLst>
            <pc:docMk/>
            <pc:sldMk cId="1477280608" sldId="344"/>
            <ac:spMk id="10" creationId="{767167E7-B627-91C8-52B9-FE177F656CA1}"/>
          </ac:spMkLst>
        </pc:spChg>
        <pc:spChg chg="add del mod">
          <ac:chgData name="Wesley Mark Lincoln" userId="87124570-e05e-4f08-a82b-650a5f96e7e3" providerId="ADAL" clId="{C70E4666-40BD-4F4F-8EB6-DA2834EB7557}" dt="2023-03-13T06:05:18.974" v="3858" actId="21"/>
          <ac:spMkLst>
            <pc:docMk/>
            <pc:sldMk cId="1477280608" sldId="344"/>
            <ac:spMk id="14" creationId="{0F671A08-F765-A822-19D8-D4611D89B615}"/>
          </ac:spMkLst>
        </pc:spChg>
        <pc:cxnChg chg="add del mod">
          <ac:chgData name="Wesley Mark Lincoln" userId="87124570-e05e-4f08-a82b-650a5f96e7e3" providerId="ADAL" clId="{C70E4666-40BD-4F4F-8EB6-DA2834EB7557}" dt="2023-03-13T06:05:17.636" v="3857"/>
          <ac:cxnSpMkLst>
            <pc:docMk/>
            <pc:sldMk cId="1477280608" sldId="344"/>
            <ac:cxnSpMk id="15" creationId="{0C934E68-B33C-7F16-09CD-97E952B08D63}"/>
          </ac:cxnSpMkLst>
        </pc:cxnChg>
      </pc:sldChg>
      <pc:sldChg chg="addSp delSp modSp new del mod">
        <pc:chgData name="Wesley Mark Lincoln" userId="87124570-e05e-4f08-a82b-650a5f96e7e3" providerId="ADAL" clId="{C70E4666-40BD-4F4F-8EB6-DA2834EB7557}" dt="2023-03-13T09:27:26.662" v="7481" actId="47"/>
        <pc:sldMkLst>
          <pc:docMk/>
          <pc:sldMk cId="2826846910" sldId="345"/>
        </pc:sldMkLst>
        <pc:spChg chg="del mod">
          <ac:chgData name="Wesley Mark Lincoln" userId="87124570-e05e-4f08-a82b-650a5f96e7e3" providerId="ADAL" clId="{C70E4666-40BD-4F4F-8EB6-DA2834EB7557}" dt="2023-03-13T09:27:25.258" v="7480" actId="21"/>
          <ac:spMkLst>
            <pc:docMk/>
            <pc:sldMk cId="2826846910" sldId="345"/>
            <ac:spMk id="2" creationId="{CDC11564-2AD3-B750-66AF-9AB98757F15C}"/>
          </ac:spMkLst>
        </pc:spChg>
        <pc:spChg chg="del">
          <ac:chgData name="Wesley Mark Lincoln" userId="87124570-e05e-4f08-a82b-650a5f96e7e3" providerId="ADAL" clId="{C70E4666-40BD-4F4F-8EB6-DA2834EB7557}" dt="2023-03-13T05:57:15.249" v="3802" actId="478"/>
          <ac:spMkLst>
            <pc:docMk/>
            <pc:sldMk cId="2826846910" sldId="345"/>
            <ac:spMk id="3" creationId="{4106B701-E062-CC1D-B8DE-C64AFDB9E572}"/>
          </ac:spMkLst>
        </pc:spChg>
        <pc:spChg chg="add mod">
          <ac:chgData name="Wesley Mark Lincoln" userId="87124570-e05e-4f08-a82b-650a5f96e7e3" providerId="ADAL" clId="{C70E4666-40BD-4F4F-8EB6-DA2834EB7557}" dt="2023-03-13T09:27:25.258" v="7480" actId="21"/>
          <ac:spMkLst>
            <pc:docMk/>
            <pc:sldMk cId="2826846910" sldId="345"/>
            <ac:spMk id="6" creationId="{9DE3C6AF-7797-E3F0-18A6-BEFACC3C8006}"/>
          </ac:spMkLst>
        </pc:spChg>
      </pc:sldChg>
      <pc:sldChg chg="new add del">
        <pc:chgData name="Wesley Mark Lincoln" userId="87124570-e05e-4f08-a82b-650a5f96e7e3" providerId="ADAL" clId="{C70E4666-40BD-4F4F-8EB6-DA2834EB7557}" dt="2023-03-13T06:03:50.959" v="3839" actId="47"/>
        <pc:sldMkLst>
          <pc:docMk/>
          <pc:sldMk cId="2570327762" sldId="346"/>
        </pc:sldMkLst>
      </pc:sldChg>
      <pc:sldChg chg="addSp delSp modSp add mod ord">
        <pc:chgData name="Wesley Mark Lincoln" userId="87124570-e05e-4f08-a82b-650a5f96e7e3" providerId="ADAL" clId="{C70E4666-40BD-4F4F-8EB6-DA2834EB7557}" dt="2023-03-13T14:08:49.758" v="8524" actId="478"/>
        <pc:sldMkLst>
          <pc:docMk/>
          <pc:sldMk cId="2665254104" sldId="346"/>
        </pc:sldMkLst>
        <pc:spChg chg="add del mod">
          <ac:chgData name="Wesley Mark Lincoln" userId="87124570-e05e-4f08-a82b-650a5f96e7e3" providerId="ADAL" clId="{C70E4666-40BD-4F4F-8EB6-DA2834EB7557}" dt="2023-03-13T14:08:49.758" v="8524" actId="478"/>
          <ac:spMkLst>
            <pc:docMk/>
            <pc:sldMk cId="2665254104" sldId="346"/>
            <ac:spMk id="3" creationId="{23EAF10D-D466-A98E-5AFC-9F040B55D8E1}"/>
          </ac:spMkLst>
        </pc:spChg>
        <pc:grpChg chg="add mod ord">
          <ac:chgData name="Wesley Mark Lincoln" userId="87124570-e05e-4f08-a82b-650a5f96e7e3" providerId="ADAL" clId="{C70E4666-40BD-4F4F-8EB6-DA2834EB7557}" dt="2023-03-13T14:08:30.424" v="8521" actId="167"/>
          <ac:grpSpMkLst>
            <pc:docMk/>
            <pc:sldMk cId="2665254104" sldId="346"/>
            <ac:grpSpMk id="5" creationId="{801D3087-8416-4ACB-8377-82851C5CB8D9}"/>
          </ac:grpSpMkLst>
        </pc:grpChg>
        <pc:picChg chg="add mod ord modCrop">
          <ac:chgData name="Wesley Mark Lincoln" userId="87124570-e05e-4f08-a82b-650a5f96e7e3" providerId="ADAL" clId="{C70E4666-40BD-4F4F-8EB6-DA2834EB7557}" dt="2023-03-13T14:08:23.166" v="8518" actId="164"/>
          <ac:picMkLst>
            <pc:docMk/>
            <pc:sldMk cId="2665254104" sldId="346"/>
            <ac:picMk id="2" creationId="{FA44CC48-86A7-0BC1-5D99-6BD98F9BE8C4}"/>
          </ac:picMkLst>
        </pc:picChg>
        <pc:picChg chg="add mod">
          <ac:chgData name="Wesley Mark Lincoln" userId="87124570-e05e-4f08-a82b-650a5f96e7e3" providerId="ADAL" clId="{C70E4666-40BD-4F4F-8EB6-DA2834EB7557}" dt="2023-03-13T14:08:23.166" v="8518" actId="164"/>
          <ac:picMkLst>
            <pc:docMk/>
            <pc:sldMk cId="2665254104" sldId="346"/>
            <ac:picMk id="4" creationId="{503CA114-0570-82B9-2C10-D945D8652CB6}"/>
          </ac:picMkLst>
        </pc:picChg>
        <pc:picChg chg="del">
          <ac:chgData name="Wesley Mark Lincoln" userId="87124570-e05e-4f08-a82b-650a5f96e7e3" providerId="ADAL" clId="{C70E4666-40BD-4F4F-8EB6-DA2834EB7557}" dt="2023-03-13T06:03:57.492" v="3843" actId="478"/>
          <ac:picMkLst>
            <pc:docMk/>
            <pc:sldMk cId="2665254104" sldId="346"/>
            <ac:picMk id="5" creationId="{BCD0F345-8D33-CCB7-79A4-232624943D54}"/>
          </ac:picMkLst>
        </pc:picChg>
      </pc:sldChg>
      <pc:sldChg chg="addSp delSp modSp add del mod">
        <pc:chgData name="Wesley Mark Lincoln" userId="87124570-e05e-4f08-a82b-650a5f96e7e3" providerId="ADAL" clId="{C70E4666-40BD-4F4F-8EB6-DA2834EB7557}" dt="2023-03-13T06:19:58.724" v="4368" actId="47"/>
        <pc:sldMkLst>
          <pc:docMk/>
          <pc:sldMk cId="1797272893" sldId="347"/>
        </pc:sldMkLst>
        <pc:spChg chg="del">
          <ac:chgData name="Wesley Mark Lincoln" userId="87124570-e05e-4f08-a82b-650a5f96e7e3" providerId="ADAL" clId="{C70E4666-40BD-4F4F-8EB6-DA2834EB7557}" dt="2023-03-13T06:10:01.852" v="3916" actId="478"/>
          <ac:spMkLst>
            <pc:docMk/>
            <pc:sldMk cId="1797272893" sldId="347"/>
            <ac:spMk id="5" creationId="{EEF625F6-0312-938B-5BA8-3E2BF7C8011C}"/>
          </ac:spMkLst>
        </pc:spChg>
        <pc:spChg chg="del">
          <ac:chgData name="Wesley Mark Lincoln" userId="87124570-e05e-4f08-a82b-650a5f96e7e3" providerId="ADAL" clId="{C70E4666-40BD-4F4F-8EB6-DA2834EB7557}" dt="2023-03-13T06:10:01.852" v="3916" actId="478"/>
          <ac:spMkLst>
            <pc:docMk/>
            <pc:sldMk cId="1797272893" sldId="347"/>
            <ac:spMk id="6" creationId="{129F2FAB-ABF5-1FC8-C0A0-0A9DD126B0CC}"/>
          </ac:spMkLst>
        </pc:spChg>
        <pc:spChg chg="add mod">
          <ac:chgData name="Wesley Mark Lincoln" userId="87124570-e05e-4f08-a82b-650a5f96e7e3" providerId="ADAL" clId="{C70E4666-40BD-4F4F-8EB6-DA2834EB7557}" dt="2023-03-13T06:05:19.851" v="3859"/>
          <ac:spMkLst>
            <pc:docMk/>
            <pc:sldMk cId="1797272893" sldId="347"/>
            <ac:spMk id="15" creationId="{17EA024B-7836-4A6E-A10C-4149A25BD9C6}"/>
          </ac:spMkLst>
        </pc:spChg>
        <pc:spChg chg="add mod">
          <ac:chgData name="Wesley Mark Lincoln" userId="87124570-e05e-4f08-a82b-650a5f96e7e3" providerId="ADAL" clId="{C70E4666-40BD-4F4F-8EB6-DA2834EB7557}" dt="2023-03-13T06:05:19.851" v="3859"/>
          <ac:spMkLst>
            <pc:docMk/>
            <pc:sldMk cId="1797272893" sldId="347"/>
            <ac:spMk id="16" creationId="{1A3E3E14-2897-8077-106E-E1F95EA157D2}"/>
          </ac:spMkLst>
        </pc:spChg>
        <pc:spChg chg="add mod">
          <ac:chgData name="Wesley Mark Lincoln" userId="87124570-e05e-4f08-a82b-650a5f96e7e3" providerId="ADAL" clId="{C70E4666-40BD-4F4F-8EB6-DA2834EB7557}" dt="2023-03-13T06:10:02.134" v="3917"/>
          <ac:spMkLst>
            <pc:docMk/>
            <pc:sldMk cId="1797272893" sldId="347"/>
            <ac:spMk id="17" creationId="{28D27008-EB70-5FA5-E621-73BE2AC8E804}"/>
          </ac:spMkLst>
        </pc:spChg>
        <pc:spChg chg="add mod">
          <ac:chgData name="Wesley Mark Lincoln" userId="87124570-e05e-4f08-a82b-650a5f96e7e3" providerId="ADAL" clId="{C70E4666-40BD-4F4F-8EB6-DA2834EB7557}" dt="2023-03-13T06:10:02.134" v="3917"/>
          <ac:spMkLst>
            <pc:docMk/>
            <pc:sldMk cId="1797272893" sldId="347"/>
            <ac:spMk id="18" creationId="{5DA91D4B-3B43-9367-DE59-40C0835EDFD1}"/>
          </ac:spMkLst>
        </pc:spChg>
        <pc:cxnChg chg="add del mod">
          <ac:chgData name="Wesley Mark Lincoln" userId="87124570-e05e-4f08-a82b-650a5f96e7e3" providerId="ADAL" clId="{C70E4666-40BD-4F4F-8EB6-DA2834EB7557}" dt="2023-03-13T06:05:01.477" v="3851"/>
          <ac:cxnSpMkLst>
            <pc:docMk/>
            <pc:sldMk cId="1797272893" sldId="347"/>
            <ac:cxnSpMk id="10" creationId="{E48E49A9-BDA0-F8DA-9FB1-5582C264E35A}"/>
          </ac:cxnSpMkLst>
        </pc:cxnChg>
        <pc:cxnChg chg="add del mod">
          <ac:chgData name="Wesley Mark Lincoln" userId="87124570-e05e-4f08-a82b-650a5f96e7e3" providerId="ADAL" clId="{C70E4666-40BD-4F4F-8EB6-DA2834EB7557}" dt="2023-03-13T06:05:12.761" v="3853" actId="478"/>
          <ac:cxnSpMkLst>
            <pc:docMk/>
            <pc:sldMk cId="1797272893" sldId="347"/>
            <ac:cxnSpMk id="14" creationId="{4DC50728-54B3-5310-46CC-3927F265ED42}"/>
          </ac:cxnSpMkLst>
        </pc:cxnChg>
      </pc:sldChg>
      <pc:sldChg chg="delSp modSp add del mod">
        <pc:chgData name="Wesley Mark Lincoln" userId="87124570-e05e-4f08-a82b-650a5f96e7e3" providerId="ADAL" clId="{C70E4666-40BD-4F4F-8EB6-DA2834EB7557}" dt="2023-03-13T07:52:48.407" v="4632" actId="47"/>
        <pc:sldMkLst>
          <pc:docMk/>
          <pc:sldMk cId="1266283673" sldId="348"/>
        </pc:sldMkLst>
        <pc:spChg chg="del mod">
          <ac:chgData name="Wesley Mark Lincoln" userId="87124570-e05e-4f08-a82b-650a5f96e7e3" providerId="ADAL" clId="{C70E4666-40BD-4F4F-8EB6-DA2834EB7557}" dt="2023-03-13T06:20:06.329" v="4370" actId="478"/>
          <ac:spMkLst>
            <pc:docMk/>
            <pc:sldMk cId="1266283673" sldId="348"/>
            <ac:spMk id="2" creationId="{5361A739-CDCB-54FA-B823-50EDDB52D7AA}"/>
          </ac:spMkLst>
        </pc:spChg>
        <pc:spChg chg="del mod">
          <ac:chgData name="Wesley Mark Lincoln" userId="87124570-e05e-4f08-a82b-650a5f96e7e3" providerId="ADAL" clId="{C70E4666-40BD-4F4F-8EB6-DA2834EB7557}" dt="2023-03-13T06:20:06.329" v="4370" actId="478"/>
          <ac:spMkLst>
            <pc:docMk/>
            <pc:sldMk cId="1266283673" sldId="348"/>
            <ac:spMk id="3" creationId="{ABD1518B-7A66-1C82-E1A4-9802E2EE8E4A}"/>
          </ac:spMkLst>
        </pc:spChg>
        <pc:spChg chg="del mod">
          <ac:chgData name="Wesley Mark Lincoln" userId="87124570-e05e-4f08-a82b-650a5f96e7e3" providerId="ADAL" clId="{C70E4666-40BD-4F4F-8EB6-DA2834EB7557}" dt="2023-03-13T06:20:10.811" v="4372" actId="478"/>
          <ac:spMkLst>
            <pc:docMk/>
            <pc:sldMk cId="1266283673" sldId="348"/>
            <ac:spMk id="5" creationId="{EEF625F6-0312-938B-5BA8-3E2BF7C8011C}"/>
          </ac:spMkLst>
        </pc:spChg>
        <pc:spChg chg="del mod">
          <ac:chgData name="Wesley Mark Lincoln" userId="87124570-e05e-4f08-a82b-650a5f96e7e3" providerId="ADAL" clId="{C70E4666-40BD-4F4F-8EB6-DA2834EB7557}" dt="2023-03-13T06:20:11.272" v="4373" actId="478"/>
          <ac:spMkLst>
            <pc:docMk/>
            <pc:sldMk cId="1266283673" sldId="348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6:18:06.921" v="4354" actId="1076"/>
          <ac:spMkLst>
            <pc:docMk/>
            <pc:sldMk cId="1266283673" sldId="348"/>
            <ac:spMk id="7" creationId="{EA46FAFE-A059-79C0-BC4C-07DAA34DC452}"/>
          </ac:spMkLst>
        </pc:spChg>
        <pc:spChg chg="del mod">
          <ac:chgData name="Wesley Mark Lincoln" userId="87124570-e05e-4f08-a82b-650a5f96e7e3" providerId="ADAL" clId="{C70E4666-40BD-4F4F-8EB6-DA2834EB7557}" dt="2023-03-13T06:20:06.329" v="4370" actId="478"/>
          <ac:spMkLst>
            <pc:docMk/>
            <pc:sldMk cId="1266283673" sldId="348"/>
            <ac:spMk id="8" creationId="{68402CEB-5421-6043-F2F4-A38BD78628A0}"/>
          </ac:spMkLst>
        </pc:spChg>
        <pc:spChg chg="mod">
          <ac:chgData name="Wesley Mark Lincoln" userId="87124570-e05e-4f08-a82b-650a5f96e7e3" providerId="ADAL" clId="{C70E4666-40BD-4F4F-8EB6-DA2834EB7557}" dt="2023-03-13T06:17:54.769" v="4351" actId="1076"/>
          <ac:spMkLst>
            <pc:docMk/>
            <pc:sldMk cId="1266283673" sldId="348"/>
            <ac:spMk id="9" creationId="{E7594D3B-D2D4-2961-2C83-244C3D455B56}"/>
          </ac:spMkLst>
        </pc:spChg>
        <pc:spChg chg="mod">
          <ac:chgData name="Wesley Mark Lincoln" userId="87124570-e05e-4f08-a82b-650a5f96e7e3" providerId="ADAL" clId="{C70E4666-40BD-4F4F-8EB6-DA2834EB7557}" dt="2023-03-13T06:18:06.921" v="4354" actId="1076"/>
          <ac:spMkLst>
            <pc:docMk/>
            <pc:sldMk cId="1266283673" sldId="348"/>
            <ac:spMk id="13" creationId="{2A91C2C0-0440-4A0B-8073-6339A3009B3B}"/>
          </ac:spMkLst>
        </pc:spChg>
        <pc:cxnChg chg="mod">
          <ac:chgData name="Wesley Mark Lincoln" userId="87124570-e05e-4f08-a82b-650a5f96e7e3" providerId="ADAL" clId="{C70E4666-40BD-4F4F-8EB6-DA2834EB7557}" dt="2023-03-13T06:17:54.769" v="4351" actId="1076"/>
          <ac:cxnSpMkLst>
            <pc:docMk/>
            <pc:sldMk cId="1266283673" sldId="348"/>
            <ac:cxnSpMk id="11" creationId="{9D19993D-9FBE-E367-DDA8-38F364969BB1}"/>
          </ac:cxnSpMkLst>
        </pc:cxnChg>
        <pc:cxnChg chg="mod">
          <ac:chgData name="Wesley Mark Lincoln" userId="87124570-e05e-4f08-a82b-650a5f96e7e3" providerId="ADAL" clId="{C70E4666-40BD-4F4F-8EB6-DA2834EB7557}" dt="2023-03-13T06:18:06.921" v="4354" actId="1076"/>
          <ac:cxnSpMkLst>
            <pc:docMk/>
            <pc:sldMk cId="1266283673" sldId="348"/>
            <ac:cxnSpMk id="12" creationId="{4EE1710A-EAF8-BE9E-A9CF-32C30DEBFB34}"/>
          </ac:cxnSpMkLst>
        </pc:cxnChg>
      </pc:sldChg>
      <pc:sldChg chg="addSp delSp modSp add mod ord modNotesTx">
        <pc:chgData name="Wesley Mark Lincoln" userId="87124570-e05e-4f08-a82b-650a5f96e7e3" providerId="ADAL" clId="{C70E4666-40BD-4F4F-8EB6-DA2834EB7557}" dt="2023-03-13T17:20:24.995" v="11169" actId="20577"/>
        <pc:sldMkLst>
          <pc:docMk/>
          <pc:sldMk cId="887928560" sldId="349"/>
        </pc:sldMkLst>
        <pc:spChg chg="mod">
          <ac:chgData name="Wesley Mark Lincoln" userId="87124570-e05e-4f08-a82b-650a5f96e7e3" providerId="ADAL" clId="{C70E4666-40BD-4F4F-8EB6-DA2834EB7557}" dt="2023-03-13T09:20:15.287" v="7389"/>
          <ac:spMkLst>
            <pc:docMk/>
            <pc:sldMk cId="887928560" sldId="349"/>
            <ac:spMk id="2" creationId="{5361A739-CDCB-54FA-B823-50EDDB52D7AA}"/>
          </ac:spMkLst>
        </pc:spChg>
        <pc:spChg chg="mod">
          <ac:chgData name="Wesley Mark Lincoln" userId="87124570-e05e-4f08-a82b-650a5f96e7e3" providerId="ADAL" clId="{C70E4666-40BD-4F4F-8EB6-DA2834EB7557}" dt="2023-03-13T14:17:40.704" v="8544" actId="17032"/>
          <ac:spMkLst>
            <pc:docMk/>
            <pc:sldMk cId="887928560" sldId="349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14:17:40.704" v="8544" actId="17032"/>
          <ac:spMkLst>
            <pc:docMk/>
            <pc:sldMk cId="887928560" sldId="349"/>
            <ac:spMk id="6" creationId="{129F2FAB-ABF5-1FC8-C0A0-0A9DD126B0CC}"/>
          </ac:spMkLst>
        </pc:spChg>
        <pc:spChg chg="add mod">
          <ac:chgData name="Wesley Mark Lincoln" userId="87124570-e05e-4f08-a82b-650a5f96e7e3" providerId="ADAL" clId="{C70E4666-40BD-4F4F-8EB6-DA2834EB7557}" dt="2023-03-13T06:27:29.103" v="4616" actId="20577"/>
          <ac:spMkLst>
            <pc:docMk/>
            <pc:sldMk cId="887928560" sldId="349"/>
            <ac:spMk id="10" creationId="{B8078769-BEAB-4486-C648-E16B5F718B2D}"/>
          </ac:spMkLst>
        </pc:spChg>
        <pc:spChg chg="add del mod">
          <ac:chgData name="Wesley Mark Lincoln" userId="87124570-e05e-4f08-a82b-650a5f96e7e3" providerId="ADAL" clId="{C70E4666-40BD-4F4F-8EB6-DA2834EB7557}" dt="2023-03-13T06:27:40.061" v="4623"/>
          <ac:spMkLst>
            <pc:docMk/>
            <pc:sldMk cId="887928560" sldId="349"/>
            <ac:spMk id="14" creationId="{8B8DED2C-6CA1-6EC0-65A9-E1E11B9F04C9}"/>
          </ac:spMkLst>
        </pc:spChg>
      </pc:sldChg>
      <pc:sldChg chg="add del">
        <pc:chgData name="Wesley Mark Lincoln" userId="87124570-e05e-4f08-a82b-650a5f96e7e3" providerId="ADAL" clId="{C70E4666-40BD-4F4F-8EB6-DA2834EB7557}" dt="2023-03-13T06:19:38.621" v="4360" actId="47"/>
        <pc:sldMkLst>
          <pc:docMk/>
          <pc:sldMk cId="3573198263" sldId="349"/>
        </pc:sldMkLst>
      </pc:sldChg>
      <pc:sldChg chg="delSp modSp add del mod">
        <pc:chgData name="Wesley Mark Lincoln" userId="87124570-e05e-4f08-a82b-650a5f96e7e3" providerId="ADAL" clId="{C70E4666-40BD-4F4F-8EB6-DA2834EB7557}" dt="2023-03-13T07:52:49.707" v="4633" actId="47"/>
        <pc:sldMkLst>
          <pc:docMk/>
          <pc:sldMk cId="1200833017" sldId="350"/>
        </pc:sldMkLst>
        <pc:spChg chg="del">
          <ac:chgData name="Wesley Mark Lincoln" userId="87124570-e05e-4f08-a82b-650a5f96e7e3" providerId="ADAL" clId="{C70E4666-40BD-4F4F-8EB6-DA2834EB7557}" dt="2023-03-13T06:20:08.194" v="4371" actId="478"/>
          <ac:spMkLst>
            <pc:docMk/>
            <pc:sldMk cId="1200833017" sldId="350"/>
            <ac:spMk id="2" creationId="{5361A739-CDCB-54FA-B823-50EDDB52D7AA}"/>
          </ac:spMkLst>
        </pc:spChg>
        <pc:spChg chg="del">
          <ac:chgData name="Wesley Mark Lincoln" userId="87124570-e05e-4f08-a82b-650a5f96e7e3" providerId="ADAL" clId="{C70E4666-40BD-4F4F-8EB6-DA2834EB7557}" dt="2023-03-13T06:20:08.194" v="4371" actId="478"/>
          <ac:spMkLst>
            <pc:docMk/>
            <pc:sldMk cId="1200833017" sldId="350"/>
            <ac:spMk id="3" creationId="{ABD1518B-7A66-1C82-E1A4-9802E2EE8E4A}"/>
          </ac:spMkLst>
        </pc:spChg>
        <pc:spChg chg="del">
          <ac:chgData name="Wesley Mark Lincoln" userId="87124570-e05e-4f08-a82b-650a5f96e7e3" providerId="ADAL" clId="{C70E4666-40BD-4F4F-8EB6-DA2834EB7557}" dt="2023-03-13T06:20:16.190" v="4375" actId="478"/>
          <ac:spMkLst>
            <pc:docMk/>
            <pc:sldMk cId="1200833017" sldId="350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6:24:22.584" v="4530" actId="17032"/>
          <ac:spMkLst>
            <pc:docMk/>
            <pc:sldMk cId="1200833017" sldId="350"/>
            <ac:spMk id="7" creationId="{EA46FAFE-A059-79C0-BC4C-07DAA34DC452}"/>
          </ac:spMkLst>
        </pc:spChg>
        <pc:spChg chg="del">
          <ac:chgData name="Wesley Mark Lincoln" userId="87124570-e05e-4f08-a82b-650a5f96e7e3" providerId="ADAL" clId="{C70E4666-40BD-4F4F-8EB6-DA2834EB7557}" dt="2023-03-13T06:20:08.194" v="4371" actId="478"/>
          <ac:spMkLst>
            <pc:docMk/>
            <pc:sldMk cId="1200833017" sldId="350"/>
            <ac:spMk id="8" creationId="{68402CEB-5421-6043-F2F4-A38BD78628A0}"/>
          </ac:spMkLst>
        </pc:spChg>
      </pc:sldChg>
      <pc:sldChg chg="addSp modSp add mod modNotesTx">
        <pc:chgData name="Wesley Mark Lincoln" userId="87124570-e05e-4f08-a82b-650a5f96e7e3" providerId="ADAL" clId="{C70E4666-40BD-4F4F-8EB6-DA2834EB7557}" dt="2023-03-13T09:20:04.026" v="7385"/>
        <pc:sldMkLst>
          <pc:docMk/>
          <pc:sldMk cId="3184335573" sldId="351"/>
        </pc:sldMkLst>
        <pc:spChg chg="add mod">
          <ac:chgData name="Wesley Mark Lincoln" userId="87124570-e05e-4f08-a82b-650a5f96e7e3" providerId="ADAL" clId="{C70E4666-40BD-4F4F-8EB6-DA2834EB7557}" dt="2023-03-13T09:20:04.026" v="7385"/>
          <ac:spMkLst>
            <pc:docMk/>
            <pc:sldMk cId="3184335573" sldId="351"/>
            <ac:spMk id="2" creationId="{D7ACCE76-EB07-6DED-019F-2654D3CA5C1C}"/>
          </ac:spMkLst>
        </pc:spChg>
        <pc:spChg chg="mod">
          <ac:chgData name="Wesley Mark Lincoln" userId="87124570-e05e-4f08-a82b-650a5f96e7e3" providerId="ADAL" clId="{C70E4666-40BD-4F4F-8EB6-DA2834EB7557}" dt="2023-03-13T06:25:22.259" v="4536" actId="17032"/>
          <ac:spMkLst>
            <pc:docMk/>
            <pc:sldMk cId="3184335573" sldId="351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7:53:38.928" v="4641" actId="403"/>
          <ac:spMkLst>
            <pc:docMk/>
            <pc:sldMk cId="3184335573" sldId="351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6:25:22.259" v="4536" actId="17032"/>
          <ac:spMkLst>
            <pc:docMk/>
            <pc:sldMk cId="3184335573" sldId="351"/>
            <ac:spMk id="7" creationId="{EA46FAFE-A059-79C0-BC4C-07DAA34DC452}"/>
          </ac:spMkLst>
        </pc:spChg>
      </pc:sldChg>
      <pc:sldChg chg="addSp modSp add del">
        <pc:chgData name="Wesley Mark Lincoln" userId="87124570-e05e-4f08-a82b-650a5f96e7e3" providerId="ADAL" clId="{C70E4666-40BD-4F4F-8EB6-DA2834EB7557}" dt="2023-03-13T07:53:13.674" v="4639" actId="47"/>
        <pc:sldMkLst>
          <pc:docMk/>
          <pc:sldMk cId="1852788530" sldId="352"/>
        </pc:sldMkLst>
        <pc:spChg chg="add mod">
          <ac:chgData name="Wesley Mark Lincoln" userId="87124570-e05e-4f08-a82b-650a5f96e7e3" providerId="ADAL" clId="{C70E4666-40BD-4F4F-8EB6-DA2834EB7557}" dt="2023-03-13T06:25:02.885" v="4534"/>
          <ac:spMkLst>
            <pc:docMk/>
            <pc:sldMk cId="1852788530" sldId="352"/>
            <ac:spMk id="2" creationId="{FF2C846A-6932-3170-DF36-82E00AA15CB3}"/>
          </ac:spMkLst>
        </pc:spChg>
      </pc:sldChg>
      <pc:sldChg chg="addSp modSp add mod">
        <pc:chgData name="Wesley Mark Lincoln" userId="87124570-e05e-4f08-a82b-650a5f96e7e3" providerId="ADAL" clId="{C70E4666-40BD-4F4F-8EB6-DA2834EB7557}" dt="2023-03-13T09:20:07.435" v="7386"/>
        <pc:sldMkLst>
          <pc:docMk/>
          <pc:sldMk cId="111429324" sldId="353"/>
        </pc:sldMkLst>
        <pc:spChg chg="mod">
          <ac:chgData name="Wesley Mark Lincoln" userId="87124570-e05e-4f08-a82b-650a5f96e7e3" providerId="ADAL" clId="{C70E4666-40BD-4F4F-8EB6-DA2834EB7557}" dt="2023-03-13T09:20:07.435" v="7386"/>
          <ac:spMkLst>
            <pc:docMk/>
            <pc:sldMk cId="111429324" sldId="353"/>
            <ac:spMk id="2" creationId="{D7ACCE76-EB07-6DED-019F-2654D3CA5C1C}"/>
          </ac:spMkLst>
        </pc:spChg>
        <pc:spChg chg="add mod">
          <ac:chgData name="Wesley Mark Lincoln" userId="87124570-e05e-4f08-a82b-650a5f96e7e3" providerId="ADAL" clId="{C70E4666-40BD-4F4F-8EB6-DA2834EB7557}" dt="2023-03-13T06:26:08.503" v="4538"/>
          <ac:spMkLst>
            <pc:docMk/>
            <pc:sldMk cId="111429324" sldId="353"/>
            <ac:spMk id="3" creationId="{A4E61516-001B-FD8E-F62F-413369BAE28A}"/>
          </ac:spMkLst>
        </pc:spChg>
        <pc:spChg chg="add mod">
          <ac:chgData name="Wesley Mark Lincoln" userId="87124570-e05e-4f08-a82b-650a5f96e7e3" providerId="ADAL" clId="{C70E4666-40BD-4F4F-8EB6-DA2834EB7557}" dt="2023-03-13T06:26:08.503" v="4538"/>
          <ac:spMkLst>
            <pc:docMk/>
            <pc:sldMk cId="111429324" sldId="353"/>
            <ac:spMk id="8" creationId="{80FBC2D7-D41E-0980-81B8-80E453F0DFA7}"/>
          </ac:spMkLst>
        </pc:spChg>
      </pc:sldChg>
      <pc:sldChg chg="modSp add mod">
        <pc:chgData name="Wesley Mark Lincoln" userId="87124570-e05e-4f08-a82b-650a5f96e7e3" providerId="ADAL" clId="{C70E4666-40BD-4F4F-8EB6-DA2834EB7557}" dt="2023-03-13T09:20:10.481" v="7388"/>
        <pc:sldMkLst>
          <pc:docMk/>
          <pc:sldMk cId="619604296" sldId="354"/>
        </pc:sldMkLst>
        <pc:spChg chg="mod">
          <ac:chgData name="Wesley Mark Lincoln" userId="87124570-e05e-4f08-a82b-650a5f96e7e3" providerId="ADAL" clId="{C70E4666-40BD-4F4F-8EB6-DA2834EB7557}" dt="2023-03-13T09:20:10.481" v="7388"/>
          <ac:spMkLst>
            <pc:docMk/>
            <pc:sldMk cId="619604296" sldId="354"/>
            <ac:spMk id="2" creationId="{5361A739-CDCB-54FA-B823-50EDDB52D7AA}"/>
          </ac:spMkLst>
        </pc:spChg>
        <pc:spChg chg="mod">
          <ac:chgData name="Wesley Mark Lincoln" userId="87124570-e05e-4f08-a82b-650a5f96e7e3" providerId="ADAL" clId="{C70E4666-40BD-4F4F-8EB6-DA2834EB7557}" dt="2023-03-13T06:26:23.324" v="4540" actId="17032"/>
          <ac:spMkLst>
            <pc:docMk/>
            <pc:sldMk cId="619604296" sldId="354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6:26:23.324" v="4540" actId="17032"/>
          <ac:spMkLst>
            <pc:docMk/>
            <pc:sldMk cId="619604296" sldId="354"/>
            <ac:spMk id="6" creationId="{129F2FAB-ABF5-1FC8-C0A0-0A9DD126B0CC}"/>
          </ac:spMkLst>
        </pc:spChg>
      </pc:sldChg>
      <pc:sldChg chg="modSp new mod">
        <pc:chgData name="Wesley Mark Lincoln" userId="87124570-e05e-4f08-a82b-650a5f96e7e3" providerId="ADAL" clId="{C70E4666-40BD-4F4F-8EB6-DA2834EB7557}" dt="2023-03-13T09:41:43.414" v="7580" actId="20577"/>
        <pc:sldMkLst>
          <pc:docMk/>
          <pc:sldMk cId="803502915" sldId="355"/>
        </pc:sldMkLst>
        <pc:spChg chg="mod">
          <ac:chgData name="Wesley Mark Lincoln" userId="87124570-e05e-4f08-a82b-650a5f96e7e3" providerId="ADAL" clId="{C70E4666-40BD-4F4F-8EB6-DA2834EB7557}" dt="2023-03-13T08:03:43.548" v="5669" actId="20577"/>
          <ac:spMkLst>
            <pc:docMk/>
            <pc:sldMk cId="803502915" sldId="355"/>
            <ac:spMk id="2" creationId="{BE914580-55E6-04DA-C461-863FE2BE5655}"/>
          </ac:spMkLst>
        </pc:spChg>
        <pc:spChg chg="mod">
          <ac:chgData name="Wesley Mark Lincoln" userId="87124570-e05e-4f08-a82b-650a5f96e7e3" providerId="ADAL" clId="{C70E4666-40BD-4F4F-8EB6-DA2834EB7557}" dt="2023-03-13T09:41:43.414" v="7580" actId="20577"/>
          <ac:spMkLst>
            <pc:docMk/>
            <pc:sldMk cId="803502915" sldId="355"/>
            <ac:spMk id="3" creationId="{729CCEB1-3234-3D31-15F7-22B7FFE2D60E}"/>
          </ac:spMkLst>
        </pc:spChg>
      </pc:sldChg>
      <pc:sldChg chg="delSp add mod modAnim">
        <pc:chgData name="Wesley Mark Lincoln" userId="87124570-e05e-4f08-a82b-650a5f96e7e3" providerId="ADAL" clId="{C70E4666-40BD-4F4F-8EB6-DA2834EB7557}" dt="2023-03-13T07:52:43.853" v="4631"/>
        <pc:sldMkLst>
          <pc:docMk/>
          <pc:sldMk cId="4040777029" sldId="356"/>
        </pc:sldMkLst>
        <pc:spChg chg="del">
          <ac:chgData name="Wesley Mark Lincoln" userId="87124570-e05e-4f08-a82b-650a5f96e7e3" providerId="ADAL" clId="{C70E4666-40BD-4F4F-8EB6-DA2834EB7557}" dt="2023-03-13T07:52:27.631" v="4627" actId="478"/>
          <ac:spMkLst>
            <pc:docMk/>
            <pc:sldMk cId="4040777029" sldId="356"/>
            <ac:spMk id="2" creationId="{5361A739-CDCB-54FA-B823-50EDDB52D7AA}"/>
          </ac:spMkLst>
        </pc:spChg>
        <pc:spChg chg="del">
          <ac:chgData name="Wesley Mark Lincoln" userId="87124570-e05e-4f08-a82b-650a5f96e7e3" providerId="ADAL" clId="{C70E4666-40BD-4F4F-8EB6-DA2834EB7557}" dt="2023-03-13T07:52:27.631" v="4627" actId="478"/>
          <ac:spMkLst>
            <pc:docMk/>
            <pc:sldMk cId="4040777029" sldId="356"/>
            <ac:spMk id="3" creationId="{ABD1518B-7A66-1C82-E1A4-9802E2EE8E4A}"/>
          </ac:spMkLst>
        </pc:spChg>
        <pc:spChg chg="del">
          <ac:chgData name="Wesley Mark Lincoln" userId="87124570-e05e-4f08-a82b-650a5f96e7e3" providerId="ADAL" clId="{C70E4666-40BD-4F4F-8EB6-DA2834EB7557}" dt="2023-03-13T07:52:27.631" v="4627" actId="478"/>
          <ac:spMkLst>
            <pc:docMk/>
            <pc:sldMk cId="4040777029" sldId="356"/>
            <ac:spMk id="8" creationId="{68402CEB-5421-6043-F2F4-A38BD78628A0}"/>
          </ac:spMkLst>
        </pc:spChg>
        <pc:spChg chg="del">
          <ac:chgData name="Wesley Mark Lincoln" userId="87124570-e05e-4f08-a82b-650a5f96e7e3" providerId="ADAL" clId="{C70E4666-40BD-4F4F-8EB6-DA2834EB7557}" dt="2023-03-13T07:52:27.631" v="4627" actId="478"/>
          <ac:spMkLst>
            <pc:docMk/>
            <pc:sldMk cId="4040777029" sldId="356"/>
            <ac:spMk id="10" creationId="{B8078769-BEAB-4486-C648-E16B5F718B2D}"/>
          </ac:spMkLst>
        </pc:spChg>
      </pc:sldChg>
      <pc:sldChg chg="modSp add mod modAnim modNotesTx">
        <pc:chgData name="Wesley Mark Lincoln" userId="87124570-e05e-4f08-a82b-650a5f96e7e3" providerId="ADAL" clId="{C70E4666-40BD-4F4F-8EB6-DA2834EB7557}" dt="2023-03-13T07:54:20.815" v="4691" actId="20577"/>
        <pc:sldMkLst>
          <pc:docMk/>
          <pc:sldMk cId="51363535" sldId="357"/>
        </pc:sldMkLst>
        <pc:spChg chg="mod">
          <ac:chgData name="Wesley Mark Lincoln" userId="87124570-e05e-4f08-a82b-650a5f96e7e3" providerId="ADAL" clId="{C70E4666-40BD-4F4F-8EB6-DA2834EB7557}" dt="2023-03-13T07:53:02.522" v="4636" actId="17032"/>
          <ac:spMkLst>
            <pc:docMk/>
            <pc:sldMk cId="51363535" sldId="357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7:53:02.522" v="4636" actId="17032"/>
          <ac:spMkLst>
            <pc:docMk/>
            <pc:sldMk cId="51363535" sldId="357"/>
            <ac:spMk id="7" creationId="{EA46FAFE-A059-79C0-BC4C-07DAA34DC452}"/>
          </ac:spMkLst>
        </pc:spChg>
      </pc:sldChg>
      <pc:sldChg chg="addSp modSp add mod modNotesTx">
        <pc:chgData name="Wesley Mark Lincoln" userId="87124570-e05e-4f08-a82b-650a5f96e7e3" providerId="ADAL" clId="{C70E4666-40BD-4F4F-8EB6-DA2834EB7557}" dt="2023-03-13T09:19:59.655" v="7384" actId="20577"/>
        <pc:sldMkLst>
          <pc:docMk/>
          <pc:sldMk cId="2196985660" sldId="358"/>
        </pc:sldMkLst>
        <pc:spChg chg="add mod">
          <ac:chgData name="Wesley Mark Lincoln" userId="87124570-e05e-4f08-a82b-650a5f96e7e3" providerId="ADAL" clId="{C70E4666-40BD-4F4F-8EB6-DA2834EB7557}" dt="2023-03-13T09:19:59.655" v="7384" actId="20577"/>
          <ac:spMkLst>
            <pc:docMk/>
            <pc:sldMk cId="2196985660" sldId="358"/>
            <ac:spMk id="2" creationId="{7C6848D0-5BCA-6C1C-F233-05E6FEC0BC47}"/>
          </ac:spMkLst>
        </pc:spChg>
      </pc:sldChg>
      <pc:sldChg chg="modSp add mod">
        <pc:chgData name="Wesley Mark Lincoln" userId="87124570-e05e-4f08-a82b-650a5f96e7e3" providerId="ADAL" clId="{C70E4666-40BD-4F4F-8EB6-DA2834EB7557}" dt="2023-03-13T09:20:09.212" v="7387"/>
        <pc:sldMkLst>
          <pc:docMk/>
          <pc:sldMk cId="1746697336" sldId="359"/>
        </pc:sldMkLst>
        <pc:spChg chg="mod">
          <ac:chgData name="Wesley Mark Lincoln" userId="87124570-e05e-4f08-a82b-650a5f96e7e3" providerId="ADAL" clId="{C70E4666-40BD-4F4F-8EB6-DA2834EB7557}" dt="2023-03-13T09:20:09.212" v="7387"/>
          <ac:spMkLst>
            <pc:docMk/>
            <pc:sldMk cId="1746697336" sldId="359"/>
            <ac:spMk id="2" creationId="{D7ACCE76-EB07-6DED-019F-2654D3CA5C1C}"/>
          </ac:spMkLst>
        </pc:spChg>
        <pc:spChg chg="mod">
          <ac:chgData name="Wesley Mark Lincoln" userId="87124570-e05e-4f08-a82b-650a5f96e7e3" providerId="ADAL" clId="{C70E4666-40BD-4F4F-8EB6-DA2834EB7557}" dt="2023-03-13T07:55:06.734" v="4695" actId="13822"/>
          <ac:spMkLst>
            <pc:docMk/>
            <pc:sldMk cId="1746697336" sldId="359"/>
            <ac:spMk id="5" creationId="{EEF625F6-0312-938B-5BA8-3E2BF7C8011C}"/>
          </ac:spMkLst>
        </pc:spChg>
      </pc:sldChg>
      <pc:sldChg chg="addSp modSp add del mod modShow">
        <pc:chgData name="Wesley Mark Lincoln" userId="87124570-e05e-4f08-a82b-650a5f96e7e3" providerId="ADAL" clId="{C70E4666-40BD-4F4F-8EB6-DA2834EB7557}" dt="2023-03-13T17:14:24.564" v="10611" actId="47"/>
        <pc:sldMkLst>
          <pc:docMk/>
          <pc:sldMk cId="2761132375" sldId="360"/>
        </pc:sldMkLst>
        <pc:spChg chg="mod">
          <ac:chgData name="Wesley Mark Lincoln" userId="87124570-e05e-4f08-a82b-650a5f96e7e3" providerId="ADAL" clId="{C70E4666-40BD-4F4F-8EB6-DA2834EB7557}" dt="2023-03-13T08:00:47.400" v="5431" actId="207"/>
          <ac:spMkLst>
            <pc:docMk/>
            <pc:sldMk cId="2761132375" sldId="360"/>
            <ac:spMk id="2" creationId="{CDC11564-2AD3-B750-66AF-9AB98757F15C}"/>
          </ac:spMkLst>
        </pc:spChg>
        <pc:spChg chg="add mod">
          <ac:chgData name="Wesley Mark Lincoln" userId="87124570-e05e-4f08-a82b-650a5f96e7e3" providerId="ADAL" clId="{C70E4666-40BD-4F4F-8EB6-DA2834EB7557}" dt="2023-03-13T08:02:14.934" v="5534" actId="27636"/>
          <ac:spMkLst>
            <pc:docMk/>
            <pc:sldMk cId="2761132375" sldId="360"/>
            <ac:spMk id="3" creationId="{3ABA84D5-CD91-D361-E771-F52E9646860D}"/>
          </ac:spMkLst>
        </pc:spChg>
      </pc:sldChg>
      <pc:sldChg chg="addSp delSp modSp add del mod">
        <pc:chgData name="Wesley Mark Lincoln" userId="87124570-e05e-4f08-a82b-650a5f96e7e3" providerId="ADAL" clId="{C70E4666-40BD-4F4F-8EB6-DA2834EB7557}" dt="2023-03-13T07:56:04.065" v="4700" actId="47"/>
        <pc:sldMkLst>
          <pc:docMk/>
          <pc:sldMk cId="3012218838" sldId="360"/>
        </pc:sldMkLst>
        <pc:spChg chg="add del mod">
          <ac:chgData name="Wesley Mark Lincoln" userId="87124570-e05e-4f08-a82b-650a5f96e7e3" providerId="ADAL" clId="{C70E4666-40BD-4F4F-8EB6-DA2834EB7557}" dt="2023-03-13T07:56:02.732" v="4699" actId="21"/>
          <ac:spMkLst>
            <pc:docMk/>
            <pc:sldMk cId="3012218838" sldId="360"/>
            <ac:spMk id="2" creationId="{CDC11564-2AD3-B750-66AF-9AB98757F15C}"/>
          </ac:spMkLst>
        </pc:spChg>
        <pc:spChg chg="add del">
          <ac:chgData name="Wesley Mark Lincoln" userId="87124570-e05e-4f08-a82b-650a5f96e7e3" providerId="ADAL" clId="{C70E4666-40BD-4F4F-8EB6-DA2834EB7557}" dt="2023-03-13T07:56:01.631" v="4698" actId="21"/>
          <ac:spMkLst>
            <pc:docMk/>
            <pc:sldMk cId="3012218838" sldId="360"/>
            <ac:spMk id="4" creationId="{F071EBD9-DE5C-8D0B-107A-49639F2A8E50}"/>
          </ac:spMkLst>
        </pc:spChg>
        <pc:spChg chg="add del mod">
          <ac:chgData name="Wesley Mark Lincoln" userId="87124570-e05e-4f08-a82b-650a5f96e7e3" providerId="ADAL" clId="{C70E4666-40BD-4F4F-8EB6-DA2834EB7557}" dt="2023-03-13T07:56:01.631" v="4698" actId="21"/>
          <ac:spMkLst>
            <pc:docMk/>
            <pc:sldMk cId="3012218838" sldId="360"/>
            <ac:spMk id="5" creationId="{6C1FD1F6-FE8D-AA51-5139-B1829665FF7A}"/>
          </ac:spMkLst>
        </pc:spChg>
      </pc:sldChg>
      <pc:sldChg chg="modSp add mod modAnim">
        <pc:chgData name="Wesley Mark Lincoln" userId="87124570-e05e-4f08-a82b-650a5f96e7e3" providerId="ADAL" clId="{C70E4666-40BD-4F4F-8EB6-DA2834EB7557}" dt="2023-03-14T10:13:53.376" v="12734" actId="207"/>
        <pc:sldMkLst>
          <pc:docMk/>
          <pc:sldMk cId="16798733" sldId="361"/>
        </pc:sldMkLst>
        <pc:spChg chg="mod">
          <ac:chgData name="Wesley Mark Lincoln" userId="87124570-e05e-4f08-a82b-650a5f96e7e3" providerId="ADAL" clId="{C70E4666-40BD-4F4F-8EB6-DA2834EB7557}" dt="2023-03-14T10:13:53.376" v="12734" actId="207"/>
          <ac:spMkLst>
            <pc:docMk/>
            <pc:sldMk cId="16798733" sldId="361"/>
            <ac:spMk id="3" creationId="{729CCEB1-3234-3D31-15F7-22B7FFE2D60E}"/>
          </ac:spMkLst>
        </pc:spChg>
      </pc:sldChg>
      <pc:sldChg chg="addSp delSp modSp new mod">
        <pc:chgData name="Wesley Mark Lincoln" userId="87124570-e05e-4f08-a82b-650a5f96e7e3" providerId="ADAL" clId="{C70E4666-40BD-4F4F-8EB6-DA2834EB7557}" dt="2023-03-14T07:24:38.521" v="12608" actId="1076"/>
        <pc:sldMkLst>
          <pc:docMk/>
          <pc:sldMk cId="388713828" sldId="362"/>
        </pc:sldMkLst>
        <pc:spChg chg="add mod">
          <ac:chgData name="Wesley Mark Lincoln" userId="87124570-e05e-4f08-a82b-650a5f96e7e3" providerId="ADAL" clId="{C70E4666-40BD-4F4F-8EB6-DA2834EB7557}" dt="2023-03-14T03:43:26.860" v="12318" actId="14100"/>
          <ac:spMkLst>
            <pc:docMk/>
            <pc:sldMk cId="388713828" sldId="362"/>
            <ac:spMk id="2" creationId="{6E27FA62-AF01-96E4-33F0-04F568CD52B4}"/>
          </ac:spMkLst>
        </pc:spChg>
        <pc:spChg chg="del">
          <ac:chgData name="Wesley Mark Lincoln" userId="87124570-e05e-4f08-a82b-650a5f96e7e3" providerId="ADAL" clId="{C70E4666-40BD-4F4F-8EB6-DA2834EB7557}" dt="2023-03-13T08:06:24.082" v="6031" actId="478"/>
          <ac:spMkLst>
            <pc:docMk/>
            <pc:sldMk cId="388713828" sldId="362"/>
            <ac:spMk id="2" creationId="{A99BA02F-0E4E-734A-CF5A-ED48CAB5C93A}"/>
          </ac:spMkLst>
        </pc:spChg>
        <pc:spChg chg="del">
          <ac:chgData name="Wesley Mark Lincoln" userId="87124570-e05e-4f08-a82b-650a5f96e7e3" providerId="ADAL" clId="{C70E4666-40BD-4F4F-8EB6-DA2834EB7557}" dt="2023-03-13T08:06:15.855" v="6027" actId="478"/>
          <ac:spMkLst>
            <pc:docMk/>
            <pc:sldMk cId="388713828" sldId="362"/>
            <ac:spMk id="3" creationId="{457C7F52-645B-A931-4570-90498D838A11}"/>
          </ac:spMkLst>
        </pc:spChg>
        <pc:spChg chg="add mod">
          <ac:chgData name="Wesley Mark Lincoln" userId="87124570-e05e-4f08-a82b-650a5f96e7e3" providerId="ADAL" clId="{C70E4666-40BD-4F4F-8EB6-DA2834EB7557}" dt="2023-03-14T07:24:28.451" v="12606" actId="1076"/>
          <ac:spMkLst>
            <pc:docMk/>
            <pc:sldMk cId="388713828" sldId="362"/>
            <ac:spMk id="7" creationId="{035920CB-E4A0-8727-D904-564951AC09D3}"/>
          </ac:spMkLst>
        </pc:spChg>
        <pc:spChg chg="add mod">
          <ac:chgData name="Wesley Mark Lincoln" userId="87124570-e05e-4f08-a82b-650a5f96e7e3" providerId="ADAL" clId="{C70E4666-40BD-4F4F-8EB6-DA2834EB7557}" dt="2023-03-14T07:24:38.521" v="12608" actId="1076"/>
          <ac:spMkLst>
            <pc:docMk/>
            <pc:sldMk cId="388713828" sldId="362"/>
            <ac:spMk id="8" creationId="{4D927A5E-D2A9-E18C-B407-5645E841C12B}"/>
          </ac:spMkLst>
        </pc:spChg>
        <pc:spChg chg="add mod">
          <ac:chgData name="Wesley Mark Lincoln" userId="87124570-e05e-4f08-a82b-650a5f96e7e3" providerId="ADAL" clId="{C70E4666-40BD-4F4F-8EB6-DA2834EB7557}" dt="2023-03-14T07:24:32.716" v="12607" actId="20577"/>
          <ac:spMkLst>
            <pc:docMk/>
            <pc:sldMk cId="388713828" sldId="362"/>
            <ac:spMk id="9" creationId="{52B903BE-EF8D-03AF-4F63-4371AE5E319E}"/>
          </ac:spMkLst>
        </pc:spChg>
        <pc:spChg chg="add mod ord">
          <ac:chgData name="Wesley Mark Lincoln" userId="87124570-e05e-4f08-a82b-650a5f96e7e3" providerId="ADAL" clId="{C70E4666-40BD-4F4F-8EB6-DA2834EB7557}" dt="2023-03-14T04:19:17.951" v="12591" actId="14100"/>
          <ac:spMkLst>
            <pc:docMk/>
            <pc:sldMk cId="388713828" sldId="362"/>
            <ac:spMk id="10" creationId="{CF9FAA88-337A-0C92-3225-BEF100A5119A}"/>
          </ac:spMkLst>
        </pc:spChg>
        <pc:picChg chg="add mod ord modCrop">
          <ac:chgData name="Wesley Mark Lincoln" userId="87124570-e05e-4f08-a82b-650a5f96e7e3" providerId="ADAL" clId="{C70E4666-40BD-4F4F-8EB6-DA2834EB7557}" dt="2023-03-14T03:42:39.627" v="12170" actId="1076"/>
          <ac:picMkLst>
            <pc:docMk/>
            <pc:sldMk cId="388713828" sldId="362"/>
            <ac:picMk id="5" creationId="{4C8AC579-FD5E-64C3-F52F-C13989207EC7}"/>
          </ac:picMkLst>
        </pc:picChg>
      </pc:sldChg>
      <pc:sldChg chg="addSp delSp modSp new mod ord modNotesTx">
        <pc:chgData name="Wesley Mark Lincoln" userId="87124570-e05e-4f08-a82b-650a5f96e7e3" providerId="ADAL" clId="{C70E4666-40BD-4F4F-8EB6-DA2834EB7557}" dt="2023-03-15T13:38:35.899" v="12735" actId="20577"/>
        <pc:sldMkLst>
          <pc:docMk/>
          <pc:sldMk cId="2128716841" sldId="363"/>
        </pc:sldMkLst>
        <pc:spChg chg="mod">
          <ac:chgData name="Wesley Mark Lincoln" userId="87124570-e05e-4f08-a82b-650a5f96e7e3" providerId="ADAL" clId="{C70E4666-40BD-4F4F-8EB6-DA2834EB7557}" dt="2023-03-15T13:38:35.899" v="12735" actId="20577"/>
          <ac:spMkLst>
            <pc:docMk/>
            <pc:sldMk cId="2128716841" sldId="363"/>
            <ac:spMk id="2" creationId="{244F1BDA-D930-01CD-32B7-66D807097F8D}"/>
          </ac:spMkLst>
        </pc:spChg>
        <pc:spChg chg="del">
          <ac:chgData name="Wesley Mark Lincoln" userId="87124570-e05e-4f08-a82b-650a5f96e7e3" providerId="ADAL" clId="{C70E4666-40BD-4F4F-8EB6-DA2834EB7557}" dt="2023-03-13T09:22:11.991" v="7390" actId="478"/>
          <ac:spMkLst>
            <pc:docMk/>
            <pc:sldMk cId="2128716841" sldId="363"/>
            <ac:spMk id="3" creationId="{B657E138-CAE3-0806-7114-DA18B5149EDB}"/>
          </ac:spMkLst>
        </pc:spChg>
        <pc:spChg chg="add del mod">
          <ac:chgData name="Wesley Mark Lincoln" userId="87124570-e05e-4f08-a82b-650a5f96e7e3" providerId="ADAL" clId="{C70E4666-40BD-4F4F-8EB6-DA2834EB7557}" dt="2023-03-13T09:28:31.163" v="7492" actId="478"/>
          <ac:spMkLst>
            <pc:docMk/>
            <pc:sldMk cId="2128716841" sldId="363"/>
            <ac:spMk id="5" creationId="{E5596B0D-5580-8CD1-52E2-E47426A66462}"/>
          </ac:spMkLst>
        </pc:spChg>
      </pc:sldChg>
      <pc:sldChg chg="addSp delSp modSp new mod ord modAnim modNotesTx">
        <pc:chgData name="Wesley Mark Lincoln" userId="87124570-e05e-4f08-a82b-650a5f96e7e3" providerId="ADAL" clId="{C70E4666-40BD-4F4F-8EB6-DA2834EB7557}" dt="2023-03-14T03:43:50.226" v="12324"/>
        <pc:sldMkLst>
          <pc:docMk/>
          <pc:sldMk cId="3699273828" sldId="364"/>
        </pc:sldMkLst>
        <pc:spChg chg="mod">
          <ac:chgData name="Wesley Mark Lincoln" userId="87124570-e05e-4f08-a82b-650a5f96e7e3" providerId="ADAL" clId="{C70E4666-40BD-4F4F-8EB6-DA2834EB7557}" dt="2023-03-13T15:11:09.495" v="8546" actId="1076"/>
          <ac:spMkLst>
            <pc:docMk/>
            <pc:sldMk cId="3699273828" sldId="364"/>
            <ac:spMk id="2" creationId="{3F2F2649-1402-DB55-2230-FC1D409FE982}"/>
          </ac:spMkLst>
        </pc:spChg>
        <pc:spChg chg="del">
          <ac:chgData name="Wesley Mark Lincoln" userId="87124570-e05e-4f08-a82b-650a5f96e7e3" providerId="ADAL" clId="{C70E4666-40BD-4F4F-8EB6-DA2834EB7557}" dt="2023-03-13T08:49:32.889" v="6855" actId="478"/>
          <ac:spMkLst>
            <pc:docMk/>
            <pc:sldMk cId="3699273828" sldId="364"/>
            <ac:spMk id="3" creationId="{C53445F4-5690-36F9-F0B7-112F40990D08}"/>
          </ac:spMkLst>
        </pc:spChg>
        <pc:spChg chg="mod">
          <ac:chgData name="Wesley Mark Lincoln" userId="87124570-e05e-4f08-a82b-650a5f96e7e3" providerId="ADAL" clId="{C70E4666-40BD-4F4F-8EB6-DA2834EB7557}" dt="2023-03-13T08:56:42.302" v="6911" actId="1076"/>
          <ac:spMkLst>
            <pc:docMk/>
            <pc:sldMk cId="3699273828" sldId="364"/>
            <ac:spMk id="4" creationId="{0223256F-E202-8272-F332-05801D927219}"/>
          </ac:spMkLst>
        </pc:spChg>
        <pc:spChg chg="del mod topLvl">
          <ac:chgData name="Wesley Mark Lincoln" userId="87124570-e05e-4f08-a82b-650a5f96e7e3" providerId="ADAL" clId="{C70E4666-40BD-4F4F-8EB6-DA2834EB7557}" dt="2023-03-13T08:50:34.528" v="6866" actId="478"/>
          <ac:spMkLst>
            <pc:docMk/>
            <pc:sldMk cId="3699273828" sldId="364"/>
            <ac:spMk id="7" creationId="{D30C3AD5-59EB-2083-E017-F7AF0395A908}"/>
          </ac:spMkLst>
        </pc:spChg>
        <pc:spChg chg="del mod topLvl">
          <ac:chgData name="Wesley Mark Lincoln" userId="87124570-e05e-4f08-a82b-650a5f96e7e3" providerId="ADAL" clId="{C70E4666-40BD-4F4F-8EB6-DA2834EB7557}" dt="2023-03-13T08:50:29.155" v="6861" actId="478"/>
          <ac:spMkLst>
            <pc:docMk/>
            <pc:sldMk cId="3699273828" sldId="364"/>
            <ac:spMk id="8" creationId="{0EA54BD9-625A-7ECB-019C-BD98D1699D70}"/>
          </ac:spMkLst>
        </pc:spChg>
        <pc:spChg chg="mod topLvl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9" creationId="{6DAFB332-099E-C104-04AC-714F06E2D03A}"/>
          </ac:spMkLst>
        </pc:spChg>
        <pc:spChg chg="mod topLvl">
          <ac:chgData name="Wesley Mark Lincoln" userId="87124570-e05e-4f08-a82b-650a5f96e7e3" providerId="ADAL" clId="{C70E4666-40BD-4F4F-8EB6-DA2834EB7557}" dt="2023-03-13T08:51:13.892" v="6879" actId="14100"/>
          <ac:spMkLst>
            <pc:docMk/>
            <pc:sldMk cId="3699273828" sldId="364"/>
            <ac:spMk id="10" creationId="{26645F5E-2F40-231B-3439-02223E45797E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" creationId="{5509A57C-A8FF-53B0-6A9D-1DBCB9E8227E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2" creationId="{281332E2-3BAB-A7D1-4849-7279FF636D06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3" creationId="{D8AD5EB9-E2AC-F412-48AA-F94E31A4ED32}"/>
          </ac:spMkLst>
        </pc:spChg>
        <pc:spChg chg="del mod topLvl">
          <ac:chgData name="Wesley Mark Lincoln" userId="87124570-e05e-4f08-a82b-650a5f96e7e3" providerId="ADAL" clId="{C70E4666-40BD-4F4F-8EB6-DA2834EB7557}" dt="2023-03-13T08:51:10.375" v="6878" actId="478"/>
          <ac:spMkLst>
            <pc:docMk/>
            <pc:sldMk cId="3699273828" sldId="364"/>
            <ac:spMk id="14" creationId="{6B49534F-ACD5-B4FD-A7D8-68597E7E051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5" creationId="{0EE0E8F4-D27B-8951-854E-C4DB2FFC739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6" creationId="{A4C8AE20-8426-8407-827A-98DB12DFE7CA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7" creationId="{5400E229-55EB-254A-7E05-3F66F219CB65}"/>
          </ac:spMkLst>
        </pc:spChg>
        <pc:spChg chg="del mod topLvl">
          <ac:chgData name="Wesley Mark Lincoln" userId="87124570-e05e-4f08-a82b-650a5f96e7e3" providerId="ADAL" clId="{C70E4666-40BD-4F4F-8EB6-DA2834EB7557}" dt="2023-03-13T08:51:09.284" v="6877" actId="478"/>
          <ac:spMkLst>
            <pc:docMk/>
            <pc:sldMk cId="3699273828" sldId="364"/>
            <ac:spMk id="18" creationId="{F78B9263-E7C6-D7C7-F0A8-3A289FD441F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9" creationId="{2E059F0C-9F2E-1B30-3F12-7F28C4018BE6}"/>
          </ac:spMkLst>
        </pc:spChg>
        <pc:spChg chg="mod topLvl">
          <ac:chgData name="Wesley Mark Lincoln" userId="87124570-e05e-4f08-a82b-650a5f96e7e3" providerId="ADAL" clId="{C70E4666-40BD-4F4F-8EB6-DA2834EB7557}" dt="2023-03-13T08:51:37.107" v="6886" actId="14100"/>
          <ac:spMkLst>
            <pc:docMk/>
            <pc:sldMk cId="3699273828" sldId="364"/>
            <ac:spMk id="20" creationId="{B3901380-96DA-4183-3AD5-554E503F9F0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1" creationId="{146F0863-2B94-45D0-8395-2CC1517A7C7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2" creationId="{EAEFC458-7D56-EAAE-7A05-86AC425642AD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3" creationId="{DA0AAF29-240D-0CFF-3E59-B5A17482FF1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4" creationId="{14DD6AD0-8F3D-B40F-E545-BB8453EF3AB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5" creationId="{04E10FE9-B904-8000-884A-FC85BD25CBA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6" creationId="{00BA7445-FB17-9C86-7E36-5AA756FB157A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7" creationId="{410A9F66-5533-E0D3-0FD0-6041B045C87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8" creationId="{D33DF978-56A0-B2C6-8859-D0623AD064B8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29" creationId="{31147650-6CB4-C701-41BF-98A444E2BD4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0" creationId="{6D954522-3418-8A2B-F050-AD53E0FA54A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1" creationId="{0FCDAADC-874A-8D5B-6172-5F8E86922E5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2" creationId="{FDAD7141-01E0-A848-4105-E1199A96EDB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3" creationId="{CAC7D868-B4E5-90F9-1E0E-E263C53A2F2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4" creationId="{46890787-55D6-46E0-D6FF-2669BF61DA8A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5" creationId="{FB2EDF04-06EA-9889-615A-6EECE36F8BD6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6" creationId="{8E77C836-D809-5D2D-249A-3C537EC61BD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7" creationId="{B7F80AD3-2C08-4952-598B-3A1AA11BAED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8" creationId="{7425EC35-5E16-4248-5F94-94E3A1E8882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39" creationId="{F866858B-0D81-DE80-FCB5-D37B5080F6A8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0" creationId="{91B9ECF0-0E33-E415-E26A-1840886B4A5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1" creationId="{EA78DA36-F93B-9BB0-B61E-97C942E3F2E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2" creationId="{7FD9409A-61AF-B269-C467-FBEAFE935C7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3" creationId="{782B76EB-2B19-FF3F-3585-50BA32D44D7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4" creationId="{203B3D78-2299-881B-0AC7-E6E189FA4F6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5" creationId="{A67E50F2-0809-B6ED-659C-E118864C902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6" creationId="{3EA6231C-BE09-CCCD-4633-5DFB0B51903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7" creationId="{BCFB3AA4-9428-35E1-072D-4AB6D3F8125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8" creationId="{C320AD82-87F9-605C-29BA-C5A2D1FCA89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9" creationId="{2087066C-4F07-B7EB-FBD5-824C4BABD35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0" creationId="{944A480C-4337-A45A-ECDF-EFFF16D5065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1" creationId="{7FE660C6-B59C-4365-4D07-0836D79FBDF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2" creationId="{AF73AD30-67F0-B4FC-377E-D281608CE24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3" creationId="{D0D78690-8D28-76CF-4CB6-A8CCFE13B06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4" creationId="{17E222F0-312A-4C57-77E4-F6F225EDCEE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5" creationId="{24C28264-DF05-F7C9-DC45-307ACEDEF8B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6" creationId="{0FBC2783-1D03-C279-6460-71B7A731B40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7" creationId="{03D5E948-DF22-31C9-4E1F-42F603007BB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8" creationId="{87210465-00B8-0A26-16AF-B90533E3792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59" creationId="{2442B90A-50B6-3409-C381-FB4430D213F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0" creationId="{6E403737-FB47-2A1C-ED25-17040504D2B8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1" creationId="{E9702E60-80CF-2BBF-329A-F1B361D3B30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2" creationId="{B94813A0-4094-B5B5-70E2-01265E35198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3" creationId="{C33F6501-65DF-F4B9-AA8D-9BEB166A4A7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4" creationId="{07864C4D-4159-69D8-1008-F41BC76C423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5" creationId="{1A032C30-CCD5-A53F-3205-1116D088BFEA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6" creationId="{AD6F940C-F973-53F1-619B-B7AF44623D82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7" creationId="{28B6026F-7F8D-2C9D-C346-DA04AB903C2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8" creationId="{8C1E63BB-129A-839D-E835-9E09DCC534D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69" creationId="{B6A0070C-940D-30F4-0237-B761DDDFAF1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0" creationId="{F9BD8FE2-A4BE-E9EF-3FB0-2B1FA0D75FE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1" creationId="{602548C4-057D-F700-9968-175FF4267D36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2" creationId="{EC827B0E-73D0-6C34-5881-F9CF2D51657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3" creationId="{C49DB5A0-A49C-9198-9CB1-F6E1A7678CC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4" creationId="{842E75B5-580F-E754-1D30-5821517E9DEE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5" creationId="{78911AE3-1880-31F4-5678-65442C090BE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6" creationId="{80B4F5F3-39BD-86A5-0000-3E9C613D706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7" creationId="{CA8455A6-52C8-0A6A-A1E8-E9DD05422EC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8" creationId="{FDFB4A00-2FF1-BC00-C78F-923A97D5C63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79" creationId="{0996C60A-2D69-C34B-EF32-DEF49CDEF37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0" creationId="{2C70154D-57E6-F55A-8BD1-DCB4CA6A54C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1" creationId="{07E86F1F-DB5D-BBD4-828B-E8EF5E8C54F8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2" creationId="{BF98AE97-7284-A4A6-14BE-5F49B3782FB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3" creationId="{E77549FB-98DC-697F-EB32-4B530C4EB8ED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4" creationId="{750E86B6-4AAC-96A1-4886-37BB5785657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5" creationId="{AF77A58B-0749-8B8E-70F5-048301CB90A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6" creationId="{C336DC65-AC5D-1F20-CC0C-6519E8A7A30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7" creationId="{B486B133-A3AB-1830-D302-45A4307E1C2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8" creationId="{C4710A4C-3207-D98F-75BF-02422EA544E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89" creationId="{C1F33E57-B251-BED8-8202-887C6BF9A77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0" creationId="{005E7BD9-A312-3E38-B27D-058C454B8A7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1" creationId="{DA968310-27B2-312E-2870-35748CEB671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2" creationId="{F090794D-5890-AE3F-36EC-EE62BCA4F01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3" creationId="{01535DD7-92AF-A8E4-E9A7-C11FCFB314F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4" creationId="{6DFD243A-9D64-C464-74F2-B3FCCE4F238D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5" creationId="{DF1271DF-E083-B487-7B93-0AEE7BE71E7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6" creationId="{3C2894CC-E367-1DE0-A3CA-63D7A9F8578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7" creationId="{105017EA-8A4A-AB88-4A37-78447715167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8" creationId="{B9FC3539-896D-7D94-CBF2-F52D42CBD2E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99" creationId="{D2450213-4636-3F0E-FD02-9DE1C4AE470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0" creationId="{1EA6B325-DDCE-6D0D-B455-99B6B59F5D7E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1" creationId="{D4243647-399F-54E9-E14F-E6B93B9BF9E2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2" creationId="{679C1FB2-4117-332E-C224-800BADCCB1D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3" creationId="{AB7CA688-AE83-CAD0-63E8-DAC7F4F454E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4" creationId="{63116B71-4130-D3C5-801A-695B6067CD44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5" creationId="{070020BB-C3E1-C35D-DD17-0A3D66C53BB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6" creationId="{93C8F55D-ABFC-111E-A2A9-C1193973ADAF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7" creationId="{5D14E3E9-BA21-7EC8-E0A0-DA825865AE1D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8" creationId="{130E6120-6C22-523B-B773-DC64BD0B31E5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09" creationId="{89C4A195-821C-2C23-5908-6B7515AA761E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0" creationId="{EEDD1D0B-8DE9-F001-7A00-DA98663EFC8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1" creationId="{8FC9FAF0-80BC-87DE-445F-7ED05807BE7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2" creationId="{CBCAF3FA-76B4-E363-405A-10B6C87CE5B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3" creationId="{683ABC49-0451-D64D-472C-7453AECEBC62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4" creationId="{96441ADE-45C5-4095-957A-1F752D3CF2C3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5" creationId="{E43E2485-5670-4E22-3951-8A423513C336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6" creationId="{400B06F6-9F88-FF4E-5B26-4FD0B0247B67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7" creationId="{F2E6712D-A696-6373-1E72-D1D86282BF7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8" creationId="{F81E046B-6ECF-8A07-D9B3-F73096CCCB2C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19" creationId="{37B65315-7E4B-B859-F42D-587821D941D1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20" creationId="{AFB5DF36-E1D3-ACB0-612F-8EAA09A4AC3B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21" creationId="{CC17E99C-D548-09F8-DAC1-459A354C1D16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22" creationId="{A61E3866-D4B3-CE6D-65DF-F9E6F6833290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123" creationId="{2AC8B395-DAF2-829C-0545-FC3860FEE83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4" creationId="{DB93B596-78D7-34DB-56CF-97C6E8AE7B7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5" creationId="{1CC325CE-F98A-C442-17B5-D92588ED50C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6" creationId="{85516042-4F0B-31F4-7B4C-BEB8309264B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7" creationId="{B75EA6FB-024A-2939-E1B9-3F6319F416B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8" creationId="{589D5949-78D7-30DB-E6A1-65316E7A891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29" creationId="{A1EE9EF4-AF89-76DD-A917-72161E792E1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0" creationId="{A12F5C6C-17C2-9C72-0635-55B6D24013F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1" creationId="{F5314C9D-FFB4-3F72-064A-39CBC5F458A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2" creationId="{EA3A3861-46E7-9E0D-6256-A81AC87B4F7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3" creationId="{F2694101-2EC9-0FFB-6706-FD4EE7BF4D3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4" creationId="{59AEE74F-1D61-5F18-08FE-AD673D8BBA3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5" creationId="{1D9A1E53-9039-7FCD-74CB-4415EC717E8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6" creationId="{5B2606ED-0D4A-8082-9900-0747CFC8464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7" creationId="{6EA265B4-1816-3358-FD04-7E240FA8F2F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8" creationId="{3198D968-4644-3D63-386F-94AB6CDC528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39" creationId="{2B28E040-A93E-BDCA-FFC9-FA5B365343D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0" creationId="{04B871F1-02E6-02B3-16BB-6FB97BD3759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1" creationId="{79D2F2FF-4018-F0E5-DE3F-57738CE45D4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2" creationId="{C088DBA8-A131-9000-8A87-338525F7C38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3" creationId="{B077E665-3FAD-1237-07BF-A20CF78C31A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4" creationId="{AFD74174-B174-CF70-A9EA-A1857E1EB84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5" creationId="{99587655-90CE-A677-BE95-6B5AB68D37E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6" creationId="{F83C8B42-EE94-0E2E-9AE8-F24A782EB4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7" creationId="{D534784B-1B62-8654-3B0C-25D1F033506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8" creationId="{57A65546-DCBE-AF80-839C-8C1937B6D2A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49" creationId="{28A7922D-63F6-613E-96AF-825C49AF7E8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0" creationId="{15EA3A6D-4FC2-49BC-8764-E0983DE5209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1" creationId="{4C72DA88-676D-40C9-D1EB-9FCB0EFE114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2" creationId="{D6231DDD-2A2A-3B8D-67CB-F207C9315FA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3" creationId="{2D0D83E1-B110-E391-98C3-DA79F059340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4" creationId="{88140F3F-E80E-DAD1-D76C-27BA5342758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5" creationId="{E098EC01-B663-64B5-77BE-24D94311A21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6" creationId="{FEE01872-370F-841D-1984-393539C44DE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7" creationId="{1F8B22FE-03BD-07F2-FC56-22DBE7E31A4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8" creationId="{8C36FD3B-8700-CBEF-E2BA-358E1C9DA77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59" creationId="{DD535656-E7B7-8C94-0A54-A7D09AD41D0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0" creationId="{AA4DE558-7D21-8A73-6250-5F9D3EE6C10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1" creationId="{604B2DAF-DE98-FD15-4C3F-F3DA66BE0EE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2" creationId="{6745E08C-C244-5BCC-687F-E01BB6B41EC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3" creationId="{54308FBD-419B-3B79-F98A-E40968B3D28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4" creationId="{A1F839EE-14B5-6B97-1AD8-D49761D5070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5" creationId="{9D131A4D-25FB-6DA6-B630-83883C85A67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6" creationId="{A7E990E9-F526-5DEA-CFF8-7EF7038FAB8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7" creationId="{1DCCA682-6194-2BDB-491C-C94187E9C03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8" creationId="{0ECDF0C0-900B-97C1-1714-FD0A82197CC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69" creationId="{FCAC47F4-6D26-87DF-FD1F-72F9A258A25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0" creationId="{C54794A2-FAB4-D8BE-46E3-25406392F67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1" creationId="{BB379AF5-8CE7-CAE1-1C39-EF34374B6C6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2" creationId="{61F60F30-8530-77D0-F734-463476C5C58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3" creationId="{DC2458A5-3728-A3E7-9E5A-3CA536015BB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4" creationId="{76D828DE-F248-5081-EA36-E2404326BE6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5" creationId="{A8DDB6B2-1C70-9B4A-6BB6-E1D637A7C17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6" creationId="{04C2F608-23F9-DC2A-7253-5BB43F71CBA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7" creationId="{BD8B1FF7-9DD9-F8B4-FEEA-4DA5BB754A9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8" creationId="{7E928766-C07A-DD96-F6E0-246EF47C3CA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79" creationId="{C831231C-BCA5-97FB-CEE0-EA2020DDA9A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0" creationId="{BA1640E1-5240-9151-7464-29C952067B4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1" creationId="{84D1147A-B347-119F-2171-ABA5AE1009F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2" creationId="{68A424A2-F2AB-E478-7E36-98B508F0DEA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3" creationId="{8D76E60B-B8F0-59A3-9665-A1FDF4DDF0F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4" creationId="{3ABBE271-EA0F-8269-517A-A71CFE45D14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5" creationId="{7AFB1ACB-FE7F-3EC0-EA65-62D42210439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6" creationId="{AAEB2672-BB25-FB30-6D33-E37A2434842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7" creationId="{CC845E20-183B-55F3-0062-B3409108196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8" creationId="{E33C3B29-5104-083E-D6BD-87996A5EC4E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89" creationId="{04A69C28-B83F-285D-C96F-99607C9F7D5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0" creationId="{B72EC3F7-A922-3ECE-60F7-7917E66D85A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1" creationId="{248761AB-35CD-5223-0FD8-8F479ADE386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2" creationId="{FC519874-79E3-AC8F-BD50-1A06DF71BE2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3" creationId="{96F9E6FD-CF49-84BA-1174-A37D32A8472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4" creationId="{533FCF91-B31F-ACFA-114A-8F060021AF4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5" creationId="{D0901C54-AC72-BF71-6E70-CF2AE6A6D6E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6" creationId="{A5D5A3DC-15CD-D1FA-40BE-802A8620735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7" creationId="{FB028A3F-A9E3-071D-A119-3B353C5224E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8" creationId="{94431896-0259-8E44-BE02-3B6763D7066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199" creationId="{4AD8922F-EF5B-0EFD-9448-53753227009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0" creationId="{593F6842-2F8C-973D-B203-F4547AB32FE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1" creationId="{BAA88EFF-A316-2BF5-7544-C0B77F5AF52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2" creationId="{6A59BE1A-1421-EC07-F213-14538BEBC0D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3" creationId="{84575FDB-24FD-F5F1-DA08-41F94FE57AD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4" creationId="{A065420D-8CF7-8317-1B04-C730276D2A8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5" creationId="{FFEA8BB0-D625-EDC1-FE58-349DE6E80A1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6" creationId="{0024DC5E-7BF2-BECA-8F67-11B0428A21E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7" creationId="{DB9F61AA-D75F-93C8-53A4-AF79F3BE698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8" creationId="{06238007-74EC-9BEA-6535-7085CDEA23A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09" creationId="{B9ADBBC0-866F-778A-1967-090D6B27A46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0" creationId="{598290C7-C685-C1BD-A7CA-6C4EE9FEA97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1" creationId="{5DF65BF8-CACF-7A83-1F48-03AE73A9B0B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2" creationId="{133CE0B2-F0E2-03CD-5B37-CEEEE849F15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3" creationId="{A227E93F-FF25-9487-051A-CE9AB161D46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4" creationId="{88F77E3D-9607-A407-A2A7-72613915B04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5" creationId="{C3990575-F3DF-FC13-1C55-B153698EFAA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6" creationId="{EB31420C-42AC-19FA-AE25-E230724C734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7" creationId="{23DE58D6-52D1-CBF0-B934-A471ADE17D4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8" creationId="{4B3D16FD-A41D-0D4F-79B8-B5F97E73C5B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19" creationId="{9F33344A-9250-F328-4C1B-A79DA79444F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0" creationId="{4D7270CE-A4E7-C021-2E91-3951A679F26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1" creationId="{ACCCB67C-90F0-625C-36C5-0A1FF8D2206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2" creationId="{3C8FC69E-062A-0EB9-0E47-7A755B2BBC6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3" creationId="{469ECE5C-742F-CE1B-88D4-8C7CD7C027A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4" creationId="{E1917968-6D41-BF8C-8189-346C2E95F61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5" creationId="{A188BB98-9CC6-E420-6140-48B4E484144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6" creationId="{09C6D5EB-CF28-6F21-3C16-BF332FE01A4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7" creationId="{63760B91-2B2B-313C-0C94-55EC104FD26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8" creationId="{AB29F5AD-88BE-7342-5462-E19C19285F7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29" creationId="{BAA28E53-1914-AC23-9438-C332713CBA6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0" creationId="{80259E3F-23D7-B37C-7DB3-2812E192DA0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1" creationId="{8CDA2FE0-DE61-9761-27CE-7FD9F024BDA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2" creationId="{A92F3989-473B-BE88-2649-CCD0E0967B8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3" creationId="{DF818987-74E8-23DE-8000-F7F98705C17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4" creationId="{CF8C975D-86C4-0989-00A8-FFFD122BA06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5" creationId="{508407D1-4585-58ED-EA46-39DC631F1D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6" creationId="{A8F93F4A-B364-371E-56BF-9980DBFA5CE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7" creationId="{DEACEB05-F60E-6DFC-40C9-2CC1DC17008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8" creationId="{D5C15F43-9C3F-FE6D-B8B6-B111F689D1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39" creationId="{1058ED15-D31A-C6C7-0D9F-9F20AEFB710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0" creationId="{5B012802-3441-99EA-4297-BE736A1D1B8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1" creationId="{C65705C7-FDCA-3620-F875-A7F21C83445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2" creationId="{B7FFE834-2A9A-41F5-4C65-A756B81F5F3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3" creationId="{3E718C31-20E9-7367-8583-B97581F21E7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4" creationId="{B868F25B-4032-2263-7CC4-39707515C1C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5" creationId="{9A8414E2-C9BB-B6A4-5CC8-18449F126DE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6" creationId="{BFD45247-1219-A890-9254-9F8BBC0249E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7" creationId="{0B8B209F-A6B2-3442-F920-11AED79E4D0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8" creationId="{4FB7A35E-358E-7D03-FB3A-6CA71BBA24B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49" creationId="{6E137455-A31E-ED71-2CAF-72E46AD8EAE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0" creationId="{ABBA3DA7-61A6-D74B-1D2C-FF7E3E732D1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1" creationId="{2DD171E7-3ECD-26C9-836C-FE06885C9C5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2" creationId="{75C44F32-97DA-76CD-E16B-74E97F60379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3" creationId="{927938B2-A39B-1CE3-DB4B-A43E7162155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4" creationId="{A6996560-B8AA-2A53-859A-EB3FF698972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5" creationId="{849A0736-6B7C-D4E7-A4A9-B661FBBD0E2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6" creationId="{9D9D0E9E-5269-0DDE-B759-69098C73B43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7" creationId="{D311F498-CF3D-616A-C1AB-002875B8881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8" creationId="{5AB63903-1641-5721-9EA8-C614D0155B8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59" creationId="{89703D84-7EA5-7972-BFFF-1863D0CB3F3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0" creationId="{B2552DAF-3E23-F124-26BF-6D3F9192934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1" creationId="{75B50AA6-E71D-BAA9-B067-992625184C7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2" creationId="{8AAF4559-3E9F-703E-CE78-85DC1460B32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3" creationId="{FE48D68D-3E27-9B80-F63E-790FE6A3CA6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4" creationId="{5A69A1F3-456E-DA23-9119-53497AE566A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5" creationId="{FA4F7444-528B-880B-5FF7-C292DCD8E37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6" creationId="{A12B7F6B-FE45-51E3-0A12-16F8040B708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7" creationId="{3451ABD1-B9A8-F6F7-B721-100F15A9197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8" creationId="{FBAEE1C1-0E67-F8ED-AAAA-EB2072E3A2A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69" creationId="{2D1C030E-8C1D-240E-8A52-570D7BC26BF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0" creationId="{B5E6F435-DF8B-ABFB-C041-BB281B8C26B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1" creationId="{805C2DB1-BB26-8B3D-EF7C-0D51D4D5938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2" creationId="{CAF1A9AD-3040-93BA-5C62-DF2C6562FC1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3" creationId="{303839CB-D4A0-A437-9FE4-2304CFC55F9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4" creationId="{5B5B0E62-E5CF-3E8F-10AF-3ACF536F37B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5" creationId="{07361D8F-E0B4-D05F-68B9-60A323A58DD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6" creationId="{1A422FF8-EA96-AF97-64CA-3AAF3EC0C63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7" creationId="{04BE44DC-BDC6-7A51-694D-0905A8FFC58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8" creationId="{6A2A3F64-8D5E-EC06-8874-1D7A9DAF00B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79" creationId="{3EB9F280-C8F0-C057-3711-0892D300A11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0" creationId="{15317119-64E4-BEDF-F298-6F09C7A64F4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1" creationId="{9A6C6DDF-143B-9C33-91F9-10D2836859E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2" creationId="{D1D47565-366A-7BC1-0610-CFDD4310516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3" creationId="{D36821DF-7192-FA5F-46E6-7EDE83AFE35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4" creationId="{E52A70CC-6455-0FC1-442E-7E684112805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5" creationId="{012EDDA2-157D-DB44-88DF-9C6E6FD5083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6" creationId="{5985A9C4-B93E-1840-50F3-A05CEEB78F2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7" creationId="{89937A6D-1B3D-2821-E1AE-7683E80D23C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8" creationId="{B24C08C8-2498-242B-A46B-D588D05C518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89" creationId="{E9810055-B680-0DDD-568A-1DCDF308E03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0" creationId="{F96755E1-87FF-9C1A-F752-145CCBFFD05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1" creationId="{E011E0D6-51C1-0945-0C73-8876EB8A350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2" creationId="{68E7028C-7FE1-4468-FDEE-C277876BBE9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3" creationId="{FDFDE39C-6053-E551-C92B-2B78A1EB4BA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4" creationId="{6C16621A-867A-4874-C99F-B42DBDEFC63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5" creationId="{20510A2A-D00F-88D5-736F-A98483462AD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6" creationId="{95D1A365-85D3-2F61-C432-42A94DB44E2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7" creationId="{7B3AEDD1-75F4-E925-26C0-17F4ADD5070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8" creationId="{B764F5F5-C55C-4EE0-DDB5-FED0995AD86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299" creationId="{FD23E8BE-A609-775C-0C9F-EFCA619F950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0" creationId="{439DEE32-F46F-1A18-E291-5B4CE4E01BE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1" creationId="{0E8DD816-9C55-46B9-C6D1-F3DDABD1C82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2" creationId="{12929747-C54E-47ED-9E93-B2B22FCB914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3" creationId="{8F8A960A-D503-B0BE-3CBD-BEDE896D632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4" creationId="{8CB46068-CDEE-5EF0-4622-D4ED4BA8EB7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5" creationId="{B42F8FA3-73E0-14F9-9B32-BE1487A4252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6" creationId="{75F18D3A-A2DF-E100-DEB1-DB2CA46A74D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7" creationId="{FA91EA65-2F02-A837-69E3-226994255C6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8" creationId="{E22BC6FD-2686-FB05-5A64-B967216392F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09" creationId="{D09034F3-43B7-06C8-559D-873D45A5124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0" creationId="{2C059664-DA51-DA18-F4CC-75D8628518C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1" creationId="{D460F6E8-5F5B-1EC0-14C9-49D1BD30136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2" creationId="{9E876ED6-C9E9-16CC-4802-7A941FFFD30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3" creationId="{19A8707F-711B-4F1D-0B7C-6485ECC6E24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4" creationId="{EF6895BF-2972-63E2-DB3A-4AE9D0351EC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5" creationId="{A0CB55D9-1679-8DD8-8CBF-D17E5205D80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6" creationId="{11ED5474-38D6-9464-ADEE-9AEA7BF7C28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7" creationId="{E54CE95E-1025-7B9F-80AA-9A6AA4731D8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8" creationId="{223B96EE-8470-E1F6-6933-898ECB2866D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19" creationId="{EE6472B1-58CC-C986-1560-27568E019BC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0" creationId="{550175AB-1206-9832-397B-1DF7A5ACEF2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1" creationId="{75174F7F-FABA-769C-4490-74F5DFB9B3D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2" creationId="{2E5AC9CA-7953-B104-6201-55D60312440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3" creationId="{E65D98C8-9469-E063-5928-C9CFE41932C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4" creationId="{D0F0C76A-50AB-8C07-6EA4-53F25E6C307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5" creationId="{E236F11A-313C-285A-A620-E501BBD8271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6" creationId="{3F26C605-A4C7-42AF-27EE-5EA97416BDB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7" creationId="{90AA0714-DAE2-AECC-DC34-71ED2E7A8AE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8" creationId="{C47E947B-3B76-EEA6-E626-17561D7EC49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29" creationId="{A188E45B-BE26-9EC2-4A54-2012BB1C80C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0" creationId="{A8169954-DD12-4E0F-AA97-A9EC601B03C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1" creationId="{0FA1F8C9-B18A-B2BB-1F7E-242E28775BE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2" creationId="{47D5AF21-B76D-5C26-C037-A076B87A2ED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3" creationId="{C185D622-5DB9-78AC-8215-0927D674306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4" creationId="{0C4A07CD-A5C9-8092-B0EB-F025191D50F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5" creationId="{3679B670-62F6-9431-2DCB-29F59B2DDAD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6" creationId="{29853CD2-598C-1D4F-6305-0339B47A220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7" creationId="{5136AE01-E4EF-1522-13E4-00E30D1D217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8" creationId="{7DA6BEF5-B8A5-27C1-F3E5-D69A79ECF16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39" creationId="{FBA9509C-09F7-2D5C-D129-036CCCE7FB0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0" creationId="{90D54F32-79CD-2A86-928A-1948B80A0D2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1" creationId="{4C900487-B22B-9874-2DCB-CEDD22E4C82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2" creationId="{1EC98C22-6368-DBF8-3405-8333AB1694D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3" creationId="{C62676D2-7A70-639D-AC66-8665F6971DC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4" creationId="{A0E14895-382B-2FD0-95BA-67FFC1E7030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5" creationId="{C78AAF8C-1BDA-31E1-ACAA-197B58AA4C5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6" creationId="{A7ED47AB-078F-7B13-DC18-5C5F03E6B04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7" creationId="{90B546CB-CBEB-4BD0-7608-35701153D19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8" creationId="{71B13697-7DF7-8BDE-CE91-813D018534C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49" creationId="{5A5E85BC-8385-75D4-875C-DD289FC9073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0" creationId="{28AE876E-7C83-6BC9-1489-18A54FAAAAB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1" creationId="{669A909E-11EB-C94A-3337-D29F9FB0DF8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2" creationId="{8F6F9049-753C-0AFF-FFFB-F8F5C20C50A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3" creationId="{7B814820-C99F-2A2B-7515-FAEA1FC2ED5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4" creationId="{B2F159E2-CCBA-464C-41B4-6AA4D278133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5" creationId="{6404DE75-5D57-2093-D974-3A5C70E4732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6" creationId="{B9C6EE7E-9290-9999-8626-42912B1E5EB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7" creationId="{A3F36B6A-C8F0-6613-BEBB-25060DEFC88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8" creationId="{9815E4DE-1D8C-018A-3EB4-A05E0249064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59" creationId="{6FC01932-98B1-5F57-83B4-78BD6264C70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0" creationId="{47112F0F-CA2F-4E01-9B1F-859C9289CA3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1" creationId="{94201C15-E8C9-1032-EBFD-C10FD11AF7B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2" creationId="{A70E347A-8D66-D836-A335-AE280F6D5E8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3" creationId="{5A7505B0-5E74-0904-3F0E-0F8EB26C708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4" creationId="{8FB34027-9FD4-95DD-8B85-EADD2011689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5" creationId="{5570A772-70D7-13D8-8C95-BB24BC645E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6" creationId="{06679B90-2C09-315B-F822-EFFDA75D1E7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7" creationId="{414CE76A-3B8A-E920-5509-BCB9A2FFC7C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8" creationId="{A849A2AF-8CE5-D253-0426-163FF2872F5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69" creationId="{DA9BF175-36DA-6C57-A1DF-D147E23E4EE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0" creationId="{FE6A6528-3417-D6C9-A228-444B168EBC5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1" creationId="{485C2BFC-AD84-0C5A-63AD-92AD0D437D2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2" creationId="{ACA8E271-460B-543B-F573-D0140AD087D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3" creationId="{20774FB4-C155-4A4E-BE04-1964A4680CC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4" creationId="{61A72FF5-7833-E62D-8C5F-2F8C416BE27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5" creationId="{3BA7CA77-1A06-D27C-0D91-7C4264AF7FA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6" creationId="{66593DC2-B3E9-AB2E-9973-3ED67A26435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7" creationId="{0FB09D3F-ABCA-76C3-C525-FFA99528E97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8" creationId="{308C32A8-1265-FD56-CE94-EA668E19633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79" creationId="{F44255B3-4862-4AED-A1A7-4A48DF0110C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0" creationId="{FBA5E41A-027C-E1EA-AA4E-C8C38F49ACB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1" creationId="{858A100D-D073-863C-F94B-BE2BB37E68A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2" creationId="{77940F44-FB2E-CF40-4AF5-AFD1B724211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3" creationId="{1BD225C3-6092-C503-F55E-6A3E572F17F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4" creationId="{DAD402EE-DB56-ED41-0D83-8DE9DBB2636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5" creationId="{10F0AB36-306C-3749-6441-9224014BEEC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6" creationId="{47FEA764-24D8-4701-A5DD-DAEB8A04A0F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7" creationId="{8B6611A3-7844-D4F3-00F1-8E1BCC4DF6A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8" creationId="{C991E889-FCAA-ED39-E126-86E259F125F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89" creationId="{52064950-DBCA-AE03-6D03-52F5D8627B2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0" creationId="{5225610A-FF94-E09B-BA9D-8F29E666701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1" creationId="{32BC12D7-A6BE-B0E7-7307-D5C014FF11D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2" creationId="{3DBD94DE-DD0B-F61F-C525-7A62D4CAFE2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3" creationId="{0287BB26-6AEF-7AAC-B2FE-C4DEE60AA35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4" creationId="{4EB9402F-43CE-10E9-E866-63B73061312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5" creationId="{2F8EFBE0-6BDF-3025-D2A4-554AFC25FDC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6" creationId="{DF201E29-C9BF-3043-7520-F021DA19210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7" creationId="{9DCAFE15-9785-467A-EB4F-40EF63DF9E2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8" creationId="{202D825C-D535-E571-0EFD-F970257A6FD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399" creationId="{1ECE2198-62EE-526C-F27B-67D090B4992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0" creationId="{B0E346DD-514F-F0C4-B3F6-DACBAF1D15D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1" creationId="{8F9C00D0-9BCA-D1F4-A166-E8CAFA9849D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2" creationId="{76CA457D-A5FB-DEB2-8082-D12105E54E5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3" creationId="{F37F051D-7F55-932F-853B-09DB95FEF54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4" creationId="{391F2DBB-0164-5182-B27E-917032D08F3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5" creationId="{3AE5A25A-9136-65DE-1A59-027DA7ED09B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6" creationId="{BDA59974-1674-BC40-38B5-16255EFF172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7" creationId="{93E49D51-E2DA-DC66-FADC-06E79610C24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8" creationId="{E5C31A71-D228-3D4B-C1D7-A183787A99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09" creationId="{87754AEF-0000-CA32-51A3-E7C48A6F1DE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0" creationId="{52723D0F-9F2B-8EB3-51BC-CD9A17D1F87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1" creationId="{B6CF8546-CF4F-1EE7-0A21-6A2FB559F2B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2" creationId="{5CF4E54F-0A46-9737-46A9-C9E1F818E36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3" creationId="{E493814E-379F-658F-C458-CF5FA1DEB59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4" creationId="{7C1CBCC8-7B0A-6453-5E85-83AC12E373B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5" creationId="{AAFB0AED-38D1-0BC3-5F95-8D970CBB51C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6" creationId="{1B027DF1-1B84-9C4D-8AB2-316DB078084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7" creationId="{B11DB448-611E-9A8C-B280-7088F2520DD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8" creationId="{CB715051-34FE-5FB0-3A34-E2EBF086565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19" creationId="{03FF9337-3B8C-DDC5-EA67-669FD58A261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0" creationId="{D5789A40-4A91-652E-9FA3-1980DE7E6BD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1" creationId="{CFDBE258-4C0B-EFB0-00F7-57282E8FFBA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2" creationId="{0B612E43-012D-66FB-4928-C7A52B28A4F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3" creationId="{9187ECAF-0D38-0809-F2C0-233224B1F0C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4" creationId="{B94E5055-061D-BA1D-13E0-CB601C81D75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5" creationId="{0554F339-5F31-BA43-4286-1F281029FF5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6" creationId="{CC3DCF06-2638-1935-AD91-C41EEB957D2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7" creationId="{5474B14D-2501-3E0C-52E4-427260662A2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8" creationId="{D1E36F56-40D5-A19F-6A96-6E361E71F4D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29" creationId="{B58736F1-32D4-7B3C-E8F0-17D53A7EFC0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0" creationId="{C65C75E7-BDC4-1EA1-EEA6-9120BAEE2E2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1" creationId="{A27FEAA4-9683-3C0A-D014-F833C043344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2" creationId="{94CDCC4B-6EA8-8B45-62F7-E4F4A5863BB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3" creationId="{3327D7BF-90FE-A6C4-E373-87938556009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4" creationId="{37C4EE36-C72B-2001-65DC-9329501E4B9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5" creationId="{43702BC9-1713-8DBD-5C24-39A8506B143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6" creationId="{CB5392B7-96B9-F6FA-51EC-2ACE4ACD159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7" creationId="{DAF9FDA2-2C6C-2CC7-A20E-E5600AEB8D4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8" creationId="{FF0DF279-2101-A47E-24CD-2D9E7AB2542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39" creationId="{B7607640-4504-6ECF-219D-D335A1B4AD7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0" creationId="{3CBF09D9-460B-C9A3-BD75-C249459D5CB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1" creationId="{6FB384CE-C1CD-7934-5DC0-00EB7B0FA7E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2" creationId="{0E9F2C7C-A21E-2216-D355-28CF9D9C1CA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3" creationId="{CBDBABFF-1F8C-5A97-8781-FC8E8152E623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4" creationId="{272547A8-06D3-C845-994A-B9C96A57058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5" creationId="{38ECADD1-93C4-BBAF-947E-493DC0DD0709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6" creationId="{0079CE66-FDB8-DE12-0638-D075B2B4717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7" creationId="{03A2427D-C294-1EA6-FA94-8A905E7BED0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8" creationId="{89A18B8D-FC2F-2404-8B1B-80A87054A29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49" creationId="{AB0BE68A-C22F-E55F-EC5D-445D5406ED98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0" creationId="{6A30D19F-87FC-C21D-2128-0D36390FB2E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1" creationId="{2D602AAE-528D-0ACB-D31A-3145DD4230EC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2" creationId="{4B7D5605-746B-A09C-C318-9D6C37C9F08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3" creationId="{ADBA0A0A-93B5-C646-4D01-85E23268F0F5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4" creationId="{562C2E05-4565-6945-BEB1-3A1D6C06202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5" creationId="{5C81F4D7-5518-1DCF-A150-5A35F77CD4AA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6" creationId="{937D81DB-19D6-4BB7-17DD-A03680D7A52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7" creationId="{C65BC1A9-3612-4E82-CEB5-AB6BAB0DB3BD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8" creationId="{3309635B-353E-7C66-4FF3-23010B5470EB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59" creationId="{80FBA126-DBA9-9F5D-83FB-49BF450E66B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0" creationId="{A870643B-D3A9-34DC-2801-69D62474CEA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1" creationId="{2112BE15-2C6E-AA8B-A7D5-1610B3AFD612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2" creationId="{ECCA84D6-135E-C965-08BB-C0E7C45F216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3" creationId="{3B037FEC-CF0F-7F77-A347-A4117721A5A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4" creationId="{8CD90611-0B7B-9F6F-BFF9-3428F8252344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65" creationId="{DE7C1FD4-79FA-DA36-A8F2-21CC8EFD4CA1}"/>
          </ac:spMkLst>
        </pc:spChg>
        <pc:spChg chg="del mod topLvl">
          <ac:chgData name="Wesley Mark Lincoln" userId="87124570-e05e-4f08-a82b-650a5f96e7e3" providerId="ADAL" clId="{C70E4666-40BD-4F4F-8EB6-DA2834EB7557}" dt="2023-03-13T08:50:13.837" v="6859" actId="478"/>
          <ac:spMkLst>
            <pc:docMk/>
            <pc:sldMk cId="3699273828" sldId="364"/>
            <ac:spMk id="466" creationId="{EB2E02F7-9F58-1290-B12B-C8BE7C09C1CC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68" creationId="{6EB1C7F3-04E7-B149-5517-D7F5EF57593B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69" creationId="{C6DCFF93-4AEB-5DA9-95D3-B38783AA0C1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0" creationId="{2AA56114-DDB2-889C-02B3-7C48883B93F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1" creationId="{73863977-6547-1429-1F6B-60DB98CBCDF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2" creationId="{DC188B70-9EED-F2C8-3FDF-2DB51E49551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3" creationId="{41D58709-DBB7-FB00-A05E-2BC953EB749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4" creationId="{D4B48CF9-82A8-BF0F-EC28-CD56A5E59E6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5" creationId="{EAF0CBA1-C1A2-2426-CEB0-3099ED88F7C7}"/>
          </ac:spMkLst>
        </pc:spChg>
        <pc:spChg chg="del mod topLvl">
          <ac:chgData name="Wesley Mark Lincoln" userId="87124570-e05e-4f08-a82b-650a5f96e7e3" providerId="ADAL" clId="{C70E4666-40BD-4F4F-8EB6-DA2834EB7557}" dt="2023-03-13T08:50:13.837" v="6859" actId="478"/>
          <ac:spMkLst>
            <pc:docMk/>
            <pc:sldMk cId="3699273828" sldId="364"/>
            <ac:spMk id="476" creationId="{3ADFF725-630F-5877-33B1-61CD6CD26AF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8" creationId="{6BFD0665-911F-C481-9CCF-AFDBF4E1CEBA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79" creationId="{48748F5A-4844-4434-59FA-AA619B36AB7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0" creationId="{E7107724-D8AA-8863-43C1-B057AFF35DC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1" creationId="{B846E24F-31B3-3063-382E-9DF78B8F01E4}"/>
          </ac:spMkLst>
        </pc:spChg>
        <pc:spChg chg="del mod topLvl">
          <ac:chgData name="Wesley Mark Lincoln" userId="87124570-e05e-4f08-a82b-650a5f96e7e3" providerId="ADAL" clId="{C70E4666-40BD-4F4F-8EB6-DA2834EB7557}" dt="2023-03-13T08:50:13.837" v="6859" actId="478"/>
          <ac:spMkLst>
            <pc:docMk/>
            <pc:sldMk cId="3699273828" sldId="364"/>
            <ac:spMk id="482" creationId="{100CA905-8399-660B-CA0A-663473C5721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4" creationId="{4786EA60-0FE3-C6D4-13DF-A2A7211C2CD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5" creationId="{A490CEA9-9E57-3C59-705E-1C7D868919B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6" creationId="{E32E2B70-9A49-8837-2C9B-0BDA0745633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87" creationId="{3AD0E3DD-74F2-7E23-94FF-E5245B6EF7B3}"/>
          </ac:spMkLst>
        </pc:spChg>
        <pc:spChg chg="del mod topLvl">
          <ac:chgData name="Wesley Mark Lincoln" userId="87124570-e05e-4f08-a82b-650a5f96e7e3" providerId="ADAL" clId="{C70E4666-40BD-4F4F-8EB6-DA2834EB7557}" dt="2023-03-13T08:50:13.837" v="6859" actId="478"/>
          <ac:spMkLst>
            <pc:docMk/>
            <pc:sldMk cId="3699273828" sldId="364"/>
            <ac:spMk id="488" creationId="{C0B59B62-4659-E279-413E-1988F681866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90" creationId="{D987D26B-B3E0-E3D0-D539-B5E1AFC67EBF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91" creationId="{B230B296-9691-DF2F-9BD0-F07E324849C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92" creationId="{5C41F36F-4955-BE90-E717-A3F136AE8FD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493" creationId="{BCAF79CD-8828-1D8E-C5DD-59D4F95AD179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94" creationId="{BCEB9BB0-E98A-EDFD-D657-B1110B09DC98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95" creationId="{FD50059B-C24F-10DE-9E5F-D7DEB96EE06D}"/>
          </ac:spMkLst>
        </pc:spChg>
        <pc:spChg chg="mod topLvl">
          <ac:chgData name="Wesley Mark Lincoln" userId="87124570-e05e-4f08-a82b-650a5f96e7e3" providerId="ADAL" clId="{C70E4666-40BD-4F4F-8EB6-DA2834EB7557}" dt="2023-03-13T08:50:48.902" v="6869" actId="164"/>
          <ac:spMkLst>
            <pc:docMk/>
            <pc:sldMk cId="3699273828" sldId="364"/>
            <ac:spMk id="496" creationId="{E44511FC-2E22-62EA-1181-C61C3468CDD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97" creationId="{2826B723-3D41-83BA-91F3-2AD2564B8F9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98" creationId="{24AE2CCA-4D08-DB4F-C1E2-62CAEF3550C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499" creationId="{7098CD07-A591-6D10-8309-57407A842581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0" creationId="{C7CBFFA9-7250-8AF1-A6BF-73B97632A716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1" creationId="{284A499F-264D-131D-63F8-3DF28957262E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2" creationId="{CC28CF7F-7BA7-0042-42C5-B7831EBC7DC0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3" creationId="{AE719E8D-C1D2-0CA3-7077-3C597336FC1F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4" creationId="{DE558A0A-D93E-0ED5-3545-D8CFA53F31B7}"/>
          </ac:spMkLst>
        </pc:spChg>
        <pc:spChg chg="del mod topLvl">
          <ac:chgData name="Wesley Mark Lincoln" userId="87124570-e05e-4f08-a82b-650a5f96e7e3" providerId="ADAL" clId="{C70E4666-40BD-4F4F-8EB6-DA2834EB7557}" dt="2023-03-13T08:50:20.059" v="6860" actId="478"/>
          <ac:spMkLst>
            <pc:docMk/>
            <pc:sldMk cId="3699273828" sldId="364"/>
            <ac:spMk id="505" creationId="{F68FAD0C-8DF3-3E0E-DE45-4B10ADC1807E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06" creationId="{775705AF-B41F-7B02-2887-D043F9B7EF1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08" creationId="{780D8AED-417E-0E09-9662-E2BAECFF392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09" creationId="{D7B6216C-6E29-6407-5CFD-0F6B33373AC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11" creationId="{1FC44998-335A-85D8-7636-D3669B2F4F4D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12" creationId="{72F881F9-9BDA-B91A-4A8A-69CD1717C05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14" creationId="{90BDA2C1-AC48-D950-2632-22AD0C5CCB3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15" creationId="{CF98B598-C516-8534-E3B8-AAC71CE04A50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16" creationId="{42231351-C078-524E-F372-7A407292BFE2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17" creationId="{30536BD9-6815-DD01-6717-D7350DA0EDB2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18" creationId="{CF109211-A02C-8B56-80C0-987658557096}"/>
          </ac:spMkLst>
        </pc:spChg>
        <pc:spChg chg="del mod topLvl">
          <ac:chgData name="Wesley Mark Lincoln" userId="87124570-e05e-4f08-a82b-650a5f96e7e3" providerId="ADAL" clId="{C70E4666-40BD-4F4F-8EB6-DA2834EB7557}" dt="2023-03-13T08:51:07.294" v="6876" actId="478"/>
          <ac:spMkLst>
            <pc:docMk/>
            <pc:sldMk cId="3699273828" sldId="364"/>
            <ac:spMk id="519" creationId="{EF000402-FA16-838C-3A5F-1C338340CE9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1" creationId="{E3074AC2-89C5-E62E-1264-CEFF369D160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2" creationId="{642770B7-B311-9865-B56B-257C962E818F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3" creationId="{1F68B5DA-1552-46CB-59B3-9B27E39130E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4" creationId="{6012C3A6-3EE9-A282-C788-6EEE33C6A59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5" creationId="{7F0D3724-916A-AE69-09F8-7A3F1AB3E55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6" creationId="{9CEA484D-2E09-13DB-C81D-5832E6DD2BA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7" creationId="{77B6AE9D-123B-CA56-6617-CD96FFA660D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8" creationId="{AD99584C-72C4-F122-89C1-AA0B35DA57A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29" creationId="{3740A03B-BB11-3749-17F1-7D4503BF619D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30" creationId="{6FE23E7E-5C8E-16C3-6D1F-8EEE44D0E56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31" creationId="{81BEE3C3-E3FB-C6E4-FF31-B8D8ED6BB24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32" creationId="{678FB63D-A6AD-EE11-B6E9-A1CFA5209AF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33" creationId="{A822474A-40E1-4576-268A-7DEDDA230C7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34" creationId="{4A04F644-1E0B-E439-FD4C-793079B5D0BE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35" creationId="{6DFEA861-8B61-55EC-6853-721D5EB0D8D3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36" creationId="{DDFB2B8A-FF8A-B913-699E-7B9D11B98891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37" creationId="{619F1094-2049-B1A4-D5EB-CD301209F361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38" creationId="{1A70336E-CDDC-1634-0057-1DC6CA682845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39" creationId="{920A2229-8BFF-A31D-F179-CDDDA023EB2F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0" creationId="{1A57F8AD-2DF9-D115-B769-AE1AE51D9CF8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1" creationId="{261B2C61-A9CD-8FCA-26D5-DF5CF0C84AAA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2" creationId="{2BF259FC-F18B-733F-5A1C-32DB078115CB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3" creationId="{B30F1E2C-54F2-7D42-2162-0E30DE2A1554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4" creationId="{F400184E-ACD5-384A-28F6-3B4A72045771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5" creationId="{E88F6112-1B52-311E-FDCF-3B944810FE37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6" creationId="{836E1EFA-5740-43B2-9CF2-A959AD19E7BF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7" creationId="{FE376EB9-3476-5FA6-07A3-ADAB416DBE20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8" creationId="{E4AA693C-B36B-A17B-4D19-874DF7E6562D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49" creationId="{0335FD47-5200-3FD4-FF30-7EC584DB1CF1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50" creationId="{05C25534-590E-A2AC-E7AA-2A2A12744C60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51" creationId="{BB7AC05C-D9E6-5038-672E-860D29EA1106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52" creationId="{5F1B7D66-F5E0-11EF-1146-4AA9FA0D8CEA}"/>
          </ac:spMkLst>
        </pc:spChg>
        <pc:spChg chg="del mod topLvl">
          <ac:chgData name="Wesley Mark Lincoln" userId="87124570-e05e-4f08-a82b-650a5f96e7e3" providerId="ADAL" clId="{C70E4666-40BD-4F4F-8EB6-DA2834EB7557}" dt="2023-03-13T08:51:41.518" v="6888" actId="478"/>
          <ac:spMkLst>
            <pc:docMk/>
            <pc:sldMk cId="3699273828" sldId="364"/>
            <ac:spMk id="553" creationId="{3F62DF13-359A-982D-C257-7EB0C42FC5C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55" creationId="{AF028CFE-F238-42E2-7DD5-3F4966CC39F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56" creationId="{D641AE7E-DFB8-0B79-818F-130AD174590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57" creationId="{AAD6E15D-B7CB-C8B2-74AF-897C672DFD5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58" creationId="{C00D7CE9-0470-C77A-5BB8-B12C0537960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59" creationId="{C9D594AC-79EC-D8D6-2E0D-8CF9370D9CF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0" creationId="{DD66A164-CA48-6F7D-CEFC-DA3BFE8E023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1" creationId="{FF042DA5-4503-4967-C636-517D4D3C121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2" creationId="{3DC74166-E2D5-DC1A-D531-8D90E91EDAAA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3" creationId="{8B02B0DC-97CA-CB1B-4390-84925FBD9C0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4" creationId="{9AF5B5C8-491F-4FD4-8FFD-B72CFF717FE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5" creationId="{358308CC-E701-5CEA-AD9D-E787822E687B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7" creationId="{4466E0B6-CE2C-66FB-352A-BB4E9C3C2B2C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8" creationId="{7A748A85-A817-089F-6739-F57E5A5BF97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69" creationId="{AEFBFB72-E584-71EA-2CA6-D0EE3736323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0" creationId="{413D733D-A052-4FAA-6409-6470DA0D7E9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1" creationId="{9DAC7CC9-F906-1A20-D17C-D3A7EAD9759A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2" creationId="{4F9F5521-4DFB-83F4-B8CE-04F274C2CA6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3" creationId="{D6B2B6DF-171C-3512-7821-1EE70ADDCA9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4" creationId="{39A83C3B-A8D6-0339-ABC8-150473A762C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5" creationId="{10EF7FE3-6558-6B27-D6DA-2F1B5649965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6" creationId="{747182AA-5819-C063-20F0-A76A2C6EB10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7" creationId="{7B36E99E-48D1-B9B7-2352-1E048E8D7F6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8" creationId="{D03CDDC3-081D-2209-E86C-61ECC68B3C4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79" creationId="{5F87890E-43EA-FB0F-457A-DB00BB9A9F1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0" creationId="{24D5E106-6ACC-DCD3-A01D-1C3222A4B21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1" creationId="{D6E24A47-32B6-6F38-D6E3-FA21256238AB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2" creationId="{34F15500-CAC2-ED7A-DF73-1C18B3D6C17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4" creationId="{72F3F79F-E6BE-5683-3146-6B3A33A5B69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5" creationId="{581DE38E-B5DA-8421-3398-0CAE26170D7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6" creationId="{299ABF5E-98A1-BB5D-5BDA-5342054ABC6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7" creationId="{4AAD61C2-64D1-88DE-FBFE-0A4DF686351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8" creationId="{4D72996A-6448-2B3F-3935-2AB07C65620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89" creationId="{FA5B6D9E-AC52-E238-C1B1-3547E4AD5B3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0" creationId="{DA77C139-5610-E2F6-5AFD-0D7B597FEA8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1" creationId="{6CD49820-5CCD-5B0C-2D3C-9576812F33AF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2" creationId="{1361B484-6FDC-6AB3-0FEB-751035C09F4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3" creationId="{3738D73D-92B1-76A0-0CDD-A3DED12B011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4" creationId="{12854715-CFB6-F638-6CBE-187F3051B37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5" creationId="{70298F2F-F9DA-027B-DA22-280E61EA217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6" creationId="{0906B184-13C6-7921-E4DA-0590A822120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7" creationId="{979F79F5-3397-B3B7-A0CE-FA7DC114A9C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8" creationId="{B19F4111-7511-F3C6-4096-C391301C45C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599" creationId="{9E017180-9F52-2946-3580-0CB223509FC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1" creationId="{D3568267-F6E2-2478-C4B8-05A58E896BE7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2" creationId="{1E3C93FE-81B7-E5E4-6171-8FA28C632F6C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3" creationId="{6322F483-70E3-E07D-4099-C3C0FB5E955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4" creationId="{A5919027-30BF-F418-C8A5-778CBDA7A7C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5" creationId="{F87DE975-E88B-7F14-99A9-DE6A8233DB9D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6" creationId="{53484D2F-60B2-822A-3DAF-A6713437E8ED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7" creationId="{E0C5B4D8-F96C-F32B-9689-3904C052F64B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8" creationId="{E700E2F7-8878-0095-C772-D3A50A2027C4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09" creationId="{9B04336B-2CFA-B577-3F56-7ADA7BE6541D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0" creationId="{A40B902C-BF3E-EFE3-C6F4-4ADED35BED13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1" creationId="{111F6390-2A37-9F03-13E5-27E82C74E695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2" creationId="{B1F20737-EF74-CA40-B276-4632BE1F790A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3" creationId="{DF8DBE35-E132-E536-8612-16CF2BF78D8C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4" creationId="{30C50A9E-E673-9217-B109-6840E24CA260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5" creationId="{A3396EAF-4D65-2A55-AA3B-F2BCAE56C9C8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6" creationId="{FB37E210-9111-9E80-090A-80F2143D830F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7" creationId="{EE721E71-9974-FBCB-7068-BD415E482C1B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8" creationId="{3FCCB049-288D-083B-6939-2126516F76CC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19" creationId="{189A7F78-CCFE-779A-D672-C3EFFEBD4D8F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0" creationId="{DE73B1F0-A7C6-BD59-A92F-56CEB7C93296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1" creationId="{C566D445-DFE8-0223-BE31-45C6A8AD9C41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2" creationId="{AD62CC0C-3B47-12C5-D702-7625E9746AE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3" creationId="{81A76031-BFF6-1703-E13C-B4A61732AC19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4" creationId="{81656D23-513C-F7E4-7A74-FB0D8ED4F85E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5" creationId="{B1151733-1FF0-C120-16D2-4674952FAE12}"/>
          </ac:spMkLst>
        </pc:spChg>
        <pc:spChg chg="mod">
          <ac:chgData name="Wesley Mark Lincoln" userId="87124570-e05e-4f08-a82b-650a5f96e7e3" providerId="ADAL" clId="{C70E4666-40BD-4F4F-8EB6-DA2834EB7557}" dt="2023-03-13T08:50:08.913" v="6858" actId="165"/>
          <ac:spMkLst>
            <pc:docMk/>
            <pc:sldMk cId="3699273828" sldId="364"/>
            <ac:spMk id="626" creationId="{A3C634A7-F1A8-ABCD-1474-6C2764054B82}"/>
          </ac:spMkLst>
        </pc:spChg>
        <pc:spChg chg="del mod">
          <ac:chgData name="Wesley Mark Lincoln" userId="87124570-e05e-4f08-a82b-650a5f96e7e3" providerId="ADAL" clId="{C70E4666-40BD-4F4F-8EB6-DA2834EB7557}" dt="2023-03-13T08:55:44.741" v="6893" actId="478"/>
          <ac:spMkLst>
            <pc:docMk/>
            <pc:sldMk cId="3699273828" sldId="364"/>
            <ac:spMk id="631" creationId="{A5DF3A1B-E794-7E5C-3257-887979989660}"/>
          </ac:spMkLst>
        </pc:spChg>
        <pc:spChg chg="del mod">
          <ac:chgData name="Wesley Mark Lincoln" userId="87124570-e05e-4f08-a82b-650a5f96e7e3" providerId="ADAL" clId="{C70E4666-40BD-4F4F-8EB6-DA2834EB7557}" dt="2023-03-13T08:55:42.900" v="6892" actId="478"/>
          <ac:spMkLst>
            <pc:docMk/>
            <pc:sldMk cId="3699273828" sldId="364"/>
            <ac:spMk id="632" creationId="{C7D8D9C1-0037-167D-7CE6-09F7D2766CBE}"/>
          </ac:spMkLst>
        </pc:spChg>
        <pc:spChg chg="del mod">
          <ac:chgData name="Wesley Mark Lincoln" userId="87124570-e05e-4f08-a82b-650a5f96e7e3" providerId="ADAL" clId="{C70E4666-40BD-4F4F-8EB6-DA2834EB7557}" dt="2023-03-13T08:55:48.757" v="6894" actId="478"/>
          <ac:spMkLst>
            <pc:docMk/>
            <pc:sldMk cId="3699273828" sldId="364"/>
            <ac:spMk id="633" creationId="{E5847D90-200A-56A6-5534-EEFAD7BA7CF5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4" creationId="{2ED053ED-EDDA-F8BA-5BF8-4C8CB8F574F4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5" creationId="{BD80D2D5-0C1B-4D02-A84E-C2858AFAB198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6" creationId="{CD20F62B-0684-F10A-3C31-FA256D16C5AF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7" creationId="{1E3C1C65-E61E-1BD3-F956-90FDC67138B4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8" creationId="{732C0076-14B2-A8FA-2E14-BB87479F21AC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39" creationId="{4E1C4F16-EAF4-C19C-2E2C-4F92530D8535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40" creationId="{8598E59B-68F1-A364-3B96-39AB1145DC35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41" creationId="{C16FE97F-69EA-9B33-EDAE-7D8BAE2437CF}"/>
          </ac:spMkLst>
        </pc:spChg>
        <pc:spChg chg="mod topLvl">
          <ac:chgData name="Wesley Mark Lincoln" userId="87124570-e05e-4f08-a82b-650a5f96e7e3" providerId="ADAL" clId="{C70E4666-40BD-4F4F-8EB6-DA2834EB7557}" dt="2023-03-13T08:56:59.808" v="6914" actId="164"/>
          <ac:spMkLst>
            <pc:docMk/>
            <pc:sldMk cId="3699273828" sldId="364"/>
            <ac:spMk id="642" creationId="{5959E5B5-2DED-1463-0443-89B1C9936770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43" creationId="{3B2F70CB-04DA-4DF5-DA44-726DDEAD3119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44" creationId="{8BB0FE91-D6FC-8A98-7FF7-5BA70CB730D2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45" creationId="{33C32AAA-1DEF-03EE-8A0A-EADCBCC4A857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46" creationId="{1240E12A-7DEB-83E5-F118-E187A2D31C75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47" creationId="{61A93F95-0C79-5FE4-FE60-180D39935866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48" creationId="{32237A77-ED9D-D770-2A51-D4FD8CCC3226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49" creationId="{9BAC36E8-1789-DC03-54AF-8A1471B9686A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50" creationId="{DC5CA70C-AAAF-0FA9-56C2-6CD3A8357B45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51" creationId="{2C4C2E12-F184-0DC8-F784-218538D219BF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52" creationId="{1BAF732E-89C9-2BBC-E90E-4EA556E1AEDE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53" creationId="{756D3A99-7EE9-4490-5B67-BBCEB9C73A04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54" creationId="{415F810B-4F9D-BE29-7BF8-E0F3A15840CE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55" creationId="{E4050C1C-E64E-E475-49C1-3C137952B6A5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56" creationId="{FE96D103-6D19-8F52-5433-071E7784D83D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57" creationId="{E2DB06E1-1CD5-BBC3-F3C7-E16DF1FD2AD1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58" creationId="{66A5C6CB-A2F1-545B-9E9F-7CD636516555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59" creationId="{576B36DD-C952-FCA9-1381-8A51D0B07F8A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60" creationId="{AABCDE2D-1D69-E3BB-C1D2-80FAE5BE0FA4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61" creationId="{9C152F66-4AF5-7D34-0FE2-24958DE55F54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62" creationId="{7046CC35-E214-B484-F41B-387EDED79831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63" creationId="{AD6996A7-22AD-B08D-7E28-2D601E7310D0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64" creationId="{430E03F4-3099-0FB3-50E9-DDB736D02434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65" creationId="{F6F89E82-436F-D491-F1A3-D018F718B1EB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66" creationId="{8D43E3F2-B4DD-198C-25BE-26E47DA47DF8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67" creationId="{85476506-2CAB-0A8D-F684-4AE3567F0D67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68" creationId="{38EA81B0-44EF-CFD0-F200-9DC3D0A6840E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69" creationId="{2C272BF8-34FB-8FDF-83FD-87D549707C5F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70" creationId="{671638B7-6558-D88D-5D93-BB88516A49AB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71" creationId="{A24BA228-7356-D39E-08AD-4201B13FF5F2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72" creationId="{AEFDBFD5-2479-64BA-3591-99C7F0BB9C5A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73" creationId="{2793A846-5EFD-F0C1-DA91-C60B7CD1ABF5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74" creationId="{DE356797-298C-45AC-4947-BC9560CE3470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75" creationId="{AEFE92BB-0183-14EE-42B4-5CAAB315E11C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76" creationId="{146FB23E-294E-F166-6E06-E351093AA398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77" creationId="{FE2EC960-C02C-29A1-71F4-B9DFFB851FA5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78" creationId="{A6519689-92B2-0F17-C08E-C482A8209983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79" creationId="{4B7B4691-EA94-6B04-41D3-5DB0E7E1CBD5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80" creationId="{CC777B38-0FBC-D5E0-CB03-8053387D9BC3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81" creationId="{5BC68E32-A53B-D78E-ECD4-803E71D1CD4C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82" creationId="{BADC9C75-6218-1EFB-59E7-5B3413F17AA3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83" creationId="{0CCC39D8-D46E-7CA6-EC35-EC5DDA7AC0B4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84" creationId="{983BC04E-4898-0E7A-D6AD-247ABF29EC68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85" creationId="{55408F4E-5EB4-2869-4EE7-AF04BA15287E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86" creationId="{CDCAFE66-4C5A-FB90-8DBD-6CDF3DFFF06B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87" creationId="{9FEF1057-9C6F-0742-6B8F-C289666232ED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88" creationId="{ADDE30F0-DF87-7722-117E-E0AE482C5591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89" creationId="{388BD7CD-663C-6339-76B9-6B87346E8844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90" creationId="{0C922DC1-0E1A-6376-5693-D35D12402D4F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91" creationId="{BAF36D55-A778-47A3-307C-945A500B90CE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92" creationId="{ED54153F-85CA-D453-A82E-4614BE6FE06F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93" creationId="{1492C069-931E-6A63-7078-A4309D1677C1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94" creationId="{0A5D7276-A67E-14DC-368B-3C4F82CAC78B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95" creationId="{8C2BE529-2F78-94A9-358A-6D1AF667FE47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96" creationId="{DA18C4A7-9D99-D46B-E11E-A007DDF12F38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697" creationId="{FCDCE863-41EC-39FF-E37C-CE93DEBC98A6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698" creationId="{740AF0C8-C877-0CC2-0696-F3483E416A3C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699" creationId="{39FF0013-E391-B048-B1BF-971B1BB96D3C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00" creationId="{C406F344-4FE6-2BC6-90B0-6EA699B84A2B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01" creationId="{860D7CE7-6374-2063-040A-672BF3892D4B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02" creationId="{A32EF67D-2231-2F32-F89C-1C858C64AAF9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03" creationId="{65AB16D2-05E4-F275-360D-A4DC2A43AE68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04" creationId="{CBE1BC9D-8FC5-418D-5A93-1C10E43387C6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05" creationId="{719165B5-6036-15C7-91B8-825A8530C948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06" creationId="{B58692F4-2DA6-CC00-83B2-63ADBB6FBA46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07" creationId="{AF0346A6-C432-A6B2-D7AA-B030FDB631A2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08" creationId="{B01663A7-D9B3-0743-A44A-DCE46D9F1A19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09" creationId="{2A77C051-016F-95BA-959F-308CF4CFEC83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10" creationId="{AB26FAD0-19F9-EC40-6D81-C88D876E144D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11" creationId="{2C0CC026-D295-37E3-254F-0CBA7B9816AB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12" creationId="{754EDD32-1638-0D7B-0FAB-FD0F178AFADB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13" creationId="{DCE8EBB2-C0EA-F7E8-F35B-1F6F13F693C8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14" creationId="{81A6EF9D-FE83-305B-2D34-518385E27A18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15" creationId="{5B2F4760-7ABD-6C54-7C8D-3A6F79FFA2FD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16" creationId="{73A0E0AC-64CD-7AE1-940E-4412D9008AA5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17" creationId="{822A8992-D88E-C214-0E5C-D4DDE4EDDA40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18" creationId="{ECBE1B16-5191-A029-13B0-879C43B94154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19" creationId="{BFBD7CCE-2C40-530B-F4A7-E5927DCB019C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20" creationId="{1C662EE9-1C7A-375F-E074-0E53EB2669CF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21" creationId="{8674A6D5-FCB6-C64F-83B3-7237E9415FFF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22" creationId="{E7559796-FDBD-EB12-86D4-DEF846BD2A36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23" creationId="{E8E16FB6-D86A-887C-F97F-4AE2A9566FE9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24" creationId="{DA971B57-D0BE-54B7-4BBA-DB7246AA5607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25" creationId="{9C3C193A-31FA-8460-85AD-DE726525A190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26" creationId="{F98C2E70-7947-F4BE-B1A8-C6B254311BC0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27" creationId="{A6B03BEA-05E4-C7F1-FBA6-3EE6B0BBFC9C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28" creationId="{6BA59FB8-A38C-5C5B-9950-2D5D4A524BEC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29" creationId="{A284A315-C4C5-5C6A-F901-49811C752EAD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30" creationId="{0F97F8E7-51D2-547C-80AB-640F8246C048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31" creationId="{20D3DC9D-E3FD-A9C0-082B-2F8BD50774C9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32" creationId="{0389AB27-33A9-B50B-F6D8-ABF046971509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33" creationId="{89E29418-03ED-58E8-F6F3-FBB86D6943C9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34" creationId="{A0F5D255-8674-FBFF-CA34-C9C3318E8593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35" creationId="{D72ACA39-7964-1BE7-D5AD-1F1B28AF3566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36" creationId="{27FFE623-CCC2-8D55-F11D-3D4F114C26B4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37" creationId="{AD719B77-FC23-FA4B-265E-808D8413CCFE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38" creationId="{38873B30-2F6C-D1C6-73F1-2B0F9B162B91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39" creationId="{717DF6CF-AC39-02DC-AB54-F050E2DDEF9B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40" creationId="{8568AE07-CCDB-4BAD-E8C7-8DE8B9A37579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41" creationId="{48A19A20-C2E0-8A81-9575-8A346210D752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42" creationId="{3C0D67AC-CCFF-600E-0EA5-6114BC3F56F1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43" creationId="{C389C26E-DCF4-708E-8169-7ED152072B1D}"/>
          </ac:spMkLst>
        </pc:spChg>
        <pc:spChg chg="mod topLvl">
          <ac:chgData name="Wesley Mark Lincoln" userId="87124570-e05e-4f08-a82b-650a5f96e7e3" providerId="ADAL" clId="{C70E4666-40BD-4F4F-8EB6-DA2834EB7557}" dt="2023-03-13T08:56:24.042" v="6901" actId="164"/>
          <ac:spMkLst>
            <pc:docMk/>
            <pc:sldMk cId="3699273828" sldId="364"/>
            <ac:spMk id="744" creationId="{5621FAB7-FBFA-DE1B-8132-05460C985CF7}"/>
          </ac:spMkLst>
        </pc:spChg>
        <pc:spChg chg="mod topLvl">
          <ac:chgData name="Wesley Mark Lincoln" userId="87124570-e05e-4f08-a82b-650a5f96e7e3" providerId="ADAL" clId="{C70E4666-40BD-4F4F-8EB6-DA2834EB7557}" dt="2023-03-13T08:56:30.701" v="6906" actId="164"/>
          <ac:spMkLst>
            <pc:docMk/>
            <pc:sldMk cId="3699273828" sldId="364"/>
            <ac:spMk id="745" creationId="{2578C3ED-D166-6B63-2FE4-68ADC86BD713}"/>
          </ac:spMkLst>
        </pc:spChg>
        <pc:spChg chg="mod topLvl">
          <ac:chgData name="Wesley Mark Lincoln" userId="87124570-e05e-4f08-a82b-650a5f96e7e3" providerId="ADAL" clId="{C70E4666-40BD-4F4F-8EB6-DA2834EB7557}" dt="2023-03-13T08:56:33.770" v="6907" actId="164"/>
          <ac:spMkLst>
            <pc:docMk/>
            <pc:sldMk cId="3699273828" sldId="364"/>
            <ac:spMk id="746" creationId="{075D2912-F3D9-AC0B-A319-5E8D0197826C}"/>
          </ac:spMkLst>
        </pc:spChg>
        <pc:spChg chg="mod topLvl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747" creationId="{E28A125B-EE83-8480-26D1-03D2112E3880}"/>
          </ac:spMkLst>
        </pc:spChg>
        <pc:spChg chg="mod">
          <ac:chgData name="Wesley Mark Lincoln" userId="87124570-e05e-4f08-a82b-650a5f96e7e3" providerId="ADAL" clId="{C70E4666-40BD-4F4F-8EB6-DA2834EB7557}" dt="2023-03-13T08:56:18.895" v="6898" actId="165"/>
          <ac:spMkLst>
            <pc:docMk/>
            <pc:sldMk cId="3699273828" sldId="364"/>
            <ac:spMk id="749" creationId="{B45A8CE6-BD4F-A946-2940-B9A2F7146E0E}"/>
          </ac:spMkLst>
        </pc:spChg>
        <pc:spChg chg="mod">
          <ac:chgData name="Wesley Mark Lincoln" userId="87124570-e05e-4f08-a82b-650a5f96e7e3" providerId="ADAL" clId="{C70E4666-40BD-4F4F-8EB6-DA2834EB7557}" dt="2023-03-13T08:56:18.895" v="6898" actId="165"/>
          <ac:spMkLst>
            <pc:docMk/>
            <pc:sldMk cId="3699273828" sldId="364"/>
            <ac:spMk id="750" creationId="{8B41C883-B0B7-DCFE-C2DF-EC16B832D47F}"/>
          </ac:spMkLst>
        </pc:spChg>
        <pc:spChg chg="mod">
          <ac:chgData name="Wesley Mark Lincoln" userId="87124570-e05e-4f08-a82b-650a5f96e7e3" providerId="ADAL" clId="{C70E4666-40BD-4F4F-8EB6-DA2834EB7557}" dt="2023-03-13T08:56:18.895" v="6898" actId="165"/>
          <ac:spMkLst>
            <pc:docMk/>
            <pc:sldMk cId="3699273828" sldId="364"/>
            <ac:spMk id="752" creationId="{867B5847-885B-2860-75B8-F20D590F7E23}"/>
          </ac:spMkLst>
        </pc:spChg>
        <pc:spChg chg="mod">
          <ac:chgData name="Wesley Mark Lincoln" userId="87124570-e05e-4f08-a82b-650a5f96e7e3" providerId="ADAL" clId="{C70E4666-40BD-4F4F-8EB6-DA2834EB7557}" dt="2023-03-13T08:56:18.895" v="6898" actId="165"/>
          <ac:spMkLst>
            <pc:docMk/>
            <pc:sldMk cId="3699273828" sldId="364"/>
            <ac:spMk id="753" creationId="{6769DC32-D05E-9AC7-7442-AB0DD803D9C0}"/>
          </ac:spMkLst>
        </pc:spChg>
        <pc:spChg chg="mod topLvl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754" creationId="{99FCF654-D1F7-4A7E-223F-239E6E86EEB7}"/>
          </ac:spMkLst>
        </pc:spChg>
        <pc:spChg chg="mod topLvl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755" creationId="{767C39FB-4530-4594-32D2-164254D3E0DF}"/>
          </ac:spMkLst>
        </pc:spChg>
        <pc:spChg chg="mod topLvl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756" creationId="{A5F748FD-1FED-501D-ADC1-F4DF4C4CB0A4}"/>
          </ac:spMkLst>
        </pc:spChg>
        <pc:spChg chg="add mod">
          <ac:chgData name="Wesley Mark Lincoln" userId="87124570-e05e-4f08-a82b-650a5f96e7e3" providerId="ADAL" clId="{C70E4666-40BD-4F4F-8EB6-DA2834EB7557}" dt="2023-03-13T15:11:08.030" v="8545" actId="1076"/>
          <ac:spMkLst>
            <pc:docMk/>
            <pc:sldMk cId="3699273828" sldId="364"/>
            <ac:spMk id="761" creationId="{A1C3A2F8-C3DF-2CB0-F182-9B788C8AADE7}"/>
          </ac:spMkLst>
        </pc:spChg>
        <pc:spChg chg="add mod">
          <ac:chgData name="Wesley Mark Lincoln" userId="87124570-e05e-4f08-a82b-650a5f96e7e3" providerId="ADAL" clId="{C70E4666-40BD-4F4F-8EB6-DA2834EB7557}" dt="2023-03-13T15:42:01.162" v="8666" actId="404"/>
          <ac:spMkLst>
            <pc:docMk/>
            <pc:sldMk cId="3699273828" sldId="364"/>
            <ac:spMk id="762" creationId="{6C10B705-A0CC-654C-596E-438980D6E3E1}"/>
          </ac:spMkLst>
        </pc:spChg>
        <pc:spChg chg="add mod">
          <ac:chgData name="Wesley Mark Lincoln" userId="87124570-e05e-4f08-a82b-650a5f96e7e3" providerId="ADAL" clId="{C70E4666-40BD-4F4F-8EB6-DA2834EB7557}" dt="2023-03-13T15:44:28.787" v="8758" actId="207"/>
          <ac:spMkLst>
            <pc:docMk/>
            <pc:sldMk cId="3699273828" sldId="364"/>
            <ac:spMk id="763" creationId="{D8651347-7F97-0BC8-B003-DDDD595E2741}"/>
          </ac:spMkLst>
        </pc:spChg>
        <pc:grpChg chg="add mod">
          <ac:chgData name="Wesley Mark Lincoln" userId="87124570-e05e-4f08-a82b-650a5f96e7e3" providerId="ADAL" clId="{C70E4666-40BD-4F4F-8EB6-DA2834EB7557}" dt="2023-03-14T03:43:41.685" v="12320" actId="1076"/>
          <ac:grpSpMkLst>
            <pc:docMk/>
            <pc:sldMk cId="3699273828" sldId="364"/>
            <ac:grpSpMk id="3" creationId="{A538CB4A-5D16-BF86-C09D-CDEC9272A3DC}"/>
          </ac:grpSpMkLst>
        </pc:grpChg>
        <pc:grpChg chg="add mod">
          <ac:chgData name="Wesley Mark Lincoln" userId="87124570-e05e-4f08-a82b-650a5f96e7e3" providerId="ADAL" clId="{C70E4666-40BD-4F4F-8EB6-DA2834EB7557}" dt="2023-03-14T03:43:49.266" v="12323" actId="1076"/>
          <ac:grpSpMkLst>
            <pc:docMk/>
            <pc:sldMk cId="3699273828" sldId="364"/>
            <ac:grpSpMk id="5" creationId="{0B71857E-9D7E-79A4-2DE8-307D9B50C343}"/>
          </ac:grpSpMkLst>
        </pc:grpChg>
        <pc:grpChg chg="del mod">
          <ac:chgData name="Wesley Mark Lincoln" userId="87124570-e05e-4f08-a82b-650a5f96e7e3" providerId="ADAL" clId="{C70E4666-40BD-4F4F-8EB6-DA2834EB7557}" dt="2023-03-13T08:50:08.913" v="6858" actId="165"/>
          <ac:grpSpMkLst>
            <pc:docMk/>
            <pc:sldMk cId="3699273828" sldId="364"/>
            <ac:grpSpMk id="6" creationId="{4E467310-CEEC-9E8D-E32C-044116DD5D4B}"/>
          </ac:grpSpMkLst>
        </pc:grpChg>
        <pc:grpChg chg="del mod topLvl">
          <ac:chgData name="Wesley Mark Lincoln" userId="87124570-e05e-4f08-a82b-650a5f96e7e3" providerId="ADAL" clId="{C70E4666-40BD-4F4F-8EB6-DA2834EB7557}" dt="2023-03-13T08:50:13.837" v="6859" actId="478"/>
          <ac:grpSpMkLst>
            <pc:docMk/>
            <pc:sldMk cId="3699273828" sldId="364"/>
            <ac:grpSpMk id="467" creationId="{3AFE8559-8EDA-72FF-54C8-E2027E4E4757}"/>
          </ac:grpSpMkLst>
        </pc:grpChg>
        <pc:grpChg chg="del mod topLvl">
          <ac:chgData name="Wesley Mark Lincoln" userId="87124570-e05e-4f08-a82b-650a5f96e7e3" providerId="ADAL" clId="{C70E4666-40BD-4F4F-8EB6-DA2834EB7557}" dt="2023-03-13T08:50:13.837" v="6859" actId="478"/>
          <ac:grpSpMkLst>
            <pc:docMk/>
            <pc:sldMk cId="3699273828" sldId="364"/>
            <ac:grpSpMk id="477" creationId="{553FD057-5677-5A8C-B2AB-E7AFAB58B817}"/>
          </ac:grpSpMkLst>
        </pc:grpChg>
        <pc:grpChg chg="del mod topLvl">
          <ac:chgData name="Wesley Mark Lincoln" userId="87124570-e05e-4f08-a82b-650a5f96e7e3" providerId="ADAL" clId="{C70E4666-40BD-4F4F-8EB6-DA2834EB7557}" dt="2023-03-13T08:50:13.837" v="6859" actId="478"/>
          <ac:grpSpMkLst>
            <pc:docMk/>
            <pc:sldMk cId="3699273828" sldId="364"/>
            <ac:grpSpMk id="483" creationId="{4566CDB8-FE46-B117-5A71-CE47117B5CC2}"/>
          </ac:grpSpMkLst>
        </pc:grpChg>
        <pc:grpChg chg="del mod topLvl">
          <ac:chgData name="Wesley Mark Lincoln" userId="87124570-e05e-4f08-a82b-650a5f96e7e3" providerId="ADAL" clId="{C70E4666-40BD-4F4F-8EB6-DA2834EB7557}" dt="2023-03-13T08:50:13.837" v="6859" actId="478"/>
          <ac:grpSpMkLst>
            <pc:docMk/>
            <pc:sldMk cId="3699273828" sldId="364"/>
            <ac:grpSpMk id="489" creationId="{B35EB1B6-C72A-E4C0-ED95-1CFE07E974F0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07" creationId="{CA7CE86B-E7F7-3F3E-207C-AB6C6D7D8526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10" creationId="{887BEB3B-EC8F-A028-6F60-6FB77736CDCA}"/>
          </ac:grpSpMkLst>
        </pc:grpChg>
        <pc:grpChg chg="del mod topLvl">
          <ac:chgData name="Wesley Mark Lincoln" userId="87124570-e05e-4f08-a82b-650a5f96e7e3" providerId="ADAL" clId="{C70E4666-40BD-4F4F-8EB6-DA2834EB7557}" dt="2023-03-13T08:51:07.294" v="6876" actId="478"/>
          <ac:grpSpMkLst>
            <pc:docMk/>
            <pc:sldMk cId="3699273828" sldId="364"/>
            <ac:grpSpMk id="513" creationId="{99D42622-D6BD-4CBA-D82F-33CEFC10F639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20" creationId="{12A829BE-5B7A-0F45-BDAD-5B260D1052D5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54" creationId="{D2A146A4-1D69-5927-07E9-20DEA8162B33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66" creationId="{FAE5700C-041D-56B6-3ED2-F548A3381590}"/>
          </ac:grpSpMkLst>
        </pc:grpChg>
        <pc:grpChg chg="del mod topLvl">
          <ac:chgData name="Wesley Mark Lincoln" userId="87124570-e05e-4f08-a82b-650a5f96e7e3" providerId="ADAL" clId="{C70E4666-40BD-4F4F-8EB6-DA2834EB7557}" dt="2023-03-13T08:51:41.518" v="6888" actId="478"/>
          <ac:grpSpMkLst>
            <pc:docMk/>
            <pc:sldMk cId="3699273828" sldId="364"/>
            <ac:grpSpMk id="583" creationId="{2160972A-15F0-E075-8197-4BBFF41E43F6}"/>
          </ac:grpSpMkLst>
        </pc:grpChg>
        <pc:grpChg chg="del mod topLvl">
          <ac:chgData name="Wesley Mark Lincoln" userId="87124570-e05e-4f08-a82b-650a5f96e7e3" providerId="ADAL" clId="{C70E4666-40BD-4F4F-8EB6-DA2834EB7557}" dt="2023-03-13T08:50:13.837" v="6859" actId="478"/>
          <ac:grpSpMkLst>
            <pc:docMk/>
            <pc:sldMk cId="3699273828" sldId="364"/>
            <ac:grpSpMk id="600" creationId="{D251F40D-82BD-D3C2-40BB-CFE1E614828E}"/>
          </ac:grpSpMkLst>
        </pc:grpChg>
        <pc:grpChg chg="add del mod">
          <ac:chgData name="Wesley Mark Lincoln" userId="87124570-e05e-4f08-a82b-650a5f96e7e3" providerId="ADAL" clId="{C70E4666-40BD-4F4F-8EB6-DA2834EB7557}" dt="2023-03-13T08:51:38.977" v="6887" actId="478"/>
          <ac:grpSpMkLst>
            <pc:docMk/>
            <pc:sldMk cId="3699273828" sldId="364"/>
            <ac:grpSpMk id="627" creationId="{AF130DF6-AABD-82E9-9726-CAD0F7B185AB}"/>
          </ac:grpSpMkLst>
        </pc:grpChg>
        <pc:grpChg chg="del mod">
          <ac:chgData name="Wesley Mark Lincoln" userId="87124570-e05e-4f08-a82b-650a5f96e7e3" providerId="ADAL" clId="{C70E4666-40BD-4F4F-8EB6-DA2834EB7557}" dt="2023-03-13T08:56:18.895" v="6898" actId="165"/>
          <ac:grpSpMkLst>
            <pc:docMk/>
            <pc:sldMk cId="3699273828" sldId="364"/>
            <ac:grpSpMk id="630" creationId="{545EAD99-9635-C46E-DF25-6D489C233108}"/>
          </ac:grpSpMkLst>
        </pc:grpChg>
        <pc:grpChg chg="mod topLvl">
          <ac:chgData name="Wesley Mark Lincoln" userId="87124570-e05e-4f08-a82b-650a5f96e7e3" providerId="ADAL" clId="{C70E4666-40BD-4F4F-8EB6-DA2834EB7557}" dt="2023-03-13T15:11:08.030" v="8545" actId="1076"/>
          <ac:grpSpMkLst>
            <pc:docMk/>
            <pc:sldMk cId="3699273828" sldId="364"/>
            <ac:grpSpMk id="748" creationId="{7A6AF350-0A5F-EF71-C0A5-26715FEC6D98}"/>
          </ac:grpSpMkLst>
        </pc:grpChg>
        <pc:grpChg chg="mod topLvl">
          <ac:chgData name="Wesley Mark Lincoln" userId="87124570-e05e-4f08-a82b-650a5f96e7e3" providerId="ADAL" clId="{C70E4666-40BD-4F4F-8EB6-DA2834EB7557}" dt="2023-03-13T15:11:08.030" v="8545" actId="1076"/>
          <ac:grpSpMkLst>
            <pc:docMk/>
            <pc:sldMk cId="3699273828" sldId="364"/>
            <ac:grpSpMk id="751" creationId="{5AE51A11-7111-3DF6-9DFE-B8904593397D}"/>
          </ac:grpSpMkLst>
        </pc:grpChg>
        <pc:grpChg chg="add mod">
          <ac:chgData name="Wesley Mark Lincoln" userId="87124570-e05e-4f08-a82b-650a5f96e7e3" providerId="ADAL" clId="{C70E4666-40BD-4F4F-8EB6-DA2834EB7557}" dt="2023-03-13T15:11:08.030" v="8545" actId="1076"/>
          <ac:grpSpMkLst>
            <pc:docMk/>
            <pc:sldMk cId="3699273828" sldId="364"/>
            <ac:grpSpMk id="757" creationId="{A5397BAE-83FC-5C50-A353-6C8E6755AD46}"/>
          </ac:grpSpMkLst>
        </pc:grpChg>
        <pc:grpChg chg="add mod">
          <ac:chgData name="Wesley Mark Lincoln" userId="87124570-e05e-4f08-a82b-650a5f96e7e3" providerId="ADAL" clId="{C70E4666-40BD-4F4F-8EB6-DA2834EB7557}" dt="2023-03-13T15:11:21.243" v="8551" actId="164"/>
          <ac:grpSpMkLst>
            <pc:docMk/>
            <pc:sldMk cId="3699273828" sldId="364"/>
            <ac:grpSpMk id="758" creationId="{656BDFD9-9D8D-D298-10AA-DC04E68E2C24}"/>
          </ac:grpSpMkLst>
        </pc:grpChg>
        <pc:grpChg chg="add mod">
          <ac:chgData name="Wesley Mark Lincoln" userId="87124570-e05e-4f08-a82b-650a5f96e7e3" providerId="ADAL" clId="{C70E4666-40BD-4F4F-8EB6-DA2834EB7557}" dt="2023-03-13T15:11:24.374" v="8552" actId="164"/>
          <ac:grpSpMkLst>
            <pc:docMk/>
            <pc:sldMk cId="3699273828" sldId="364"/>
            <ac:grpSpMk id="759" creationId="{A5F62A60-8AD3-BFCD-3470-253AD560CF1A}"/>
          </ac:grpSpMkLst>
        </pc:grpChg>
        <pc:grpChg chg="add mod">
          <ac:chgData name="Wesley Mark Lincoln" userId="87124570-e05e-4f08-a82b-650a5f96e7e3" providerId="ADAL" clId="{C70E4666-40BD-4F4F-8EB6-DA2834EB7557}" dt="2023-03-13T15:11:25.359" v="8554" actId="1076"/>
          <ac:grpSpMkLst>
            <pc:docMk/>
            <pc:sldMk cId="3699273828" sldId="364"/>
            <ac:grpSpMk id="760" creationId="{31AC268E-CB75-11B0-7144-70F83214A7CF}"/>
          </ac:grpSpMkLst>
        </pc:grpChg>
        <pc:picChg chg="add del mod">
          <ac:chgData name="Wesley Mark Lincoln" userId="87124570-e05e-4f08-a82b-650a5f96e7e3" providerId="ADAL" clId="{C70E4666-40BD-4F4F-8EB6-DA2834EB7557}" dt="2023-03-13T08:49:57.222" v="6857" actId="27803"/>
          <ac:picMkLst>
            <pc:docMk/>
            <pc:sldMk cId="3699273828" sldId="364"/>
            <ac:picMk id="5" creationId="{A12CFACD-AD31-E85B-D505-D3084D936EDA}"/>
          </ac:picMkLst>
        </pc:picChg>
        <pc:picChg chg="add del mod">
          <ac:chgData name="Wesley Mark Lincoln" userId="87124570-e05e-4f08-a82b-650a5f96e7e3" providerId="ADAL" clId="{C70E4666-40BD-4F4F-8EB6-DA2834EB7557}" dt="2023-03-13T08:55:40.755" v="6891" actId="27803"/>
          <ac:picMkLst>
            <pc:docMk/>
            <pc:sldMk cId="3699273828" sldId="364"/>
            <ac:picMk id="629" creationId="{3F8CD837-C0AA-10C4-76AC-E543C9198BC6}"/>
          </ac:picMkLst>
        </pc:picChg>
      </pc:sldChg>
      <pc:sldChg chg="addSp delSp modSp new del mod modShow">
        <pc:chgData name="Wesley Mark Lincoln" userId="87124570-e05e-4f08-a82b-650a5f96e7e3" providerId="ADAL" clId="{C70E4666-40BD-4F4F-8EB6-DA2834EB7557}" dt="2023-03-13T09:32:33.688" v="7545" actId="47"/>
        <pc:sldMkLst>
          <pc:docMk/>
          <pc:sldMk cId="767738950" sldId="365"/>
        </pc:sldMkLst>
        <pc:spChg chg="add del">
          <ac:chgData name="Wesley Mark Lincoln" userId="87124570-e05e-4f08-a82b-650a5f96e7e3" providerId="ADAL" clId="{C70E4666-40BD-4F4F-8EB6-DA2834EB7557}" dt="2023-03-13T08:59:10.205" v="7041" actId="478"/>
          <ac:spMkLst>
            <pc:docMk/>
            <pc:sldMk cId="767738950" sldId="365"/>
            <ac:spMk id="2" creationId="{E98AC671-4C5C-04F2-0858-E4612C716C46}"/>
          </ac:spMkLst>
        </pc:spChg>
        <pc:spChg chg="add del">
          <ac:chgData name="Wesley Mark Lincoln" userId="87124570-e05e-4f08-a82b-650a5f96e7e3" providerId="ADAL" clId="{C70E4666-40BD-4F4F-8EB6-DA2834EB7557}" dt="2023-03-13T08:59:12.940" v="7042" actId="478"/>
          <ac:spMkLst>
            <pc:docMk/>
            <pc:sldMk cId="767738950" sldId="365"/>
            <ac:spMk id="3" creationId="{CDF7242B-A7F5-4412-7821-24DCE073EBC4}"/>
          </ac:spMkLst>
        </pc:spChg>
        <pc:spChg chg="add del">
          <ac:chgData name="Wesley Mark Lincoln" userId="87124570-e05e-4f08-a82b-650a5f96e7e3" providerId="ADAL" clId="{C70E4666-40BD-4F4F-8EB6-DA2834EB7557}" dt="2023-03-13T08:59:10.205" v="7041" actId="478"/>
          <ac:spMkLst>
            <pc:docMk/>
            <pc:sldMk cId="767738950" sldId="365"/>
            <ac:spMk id="4" creationId="{F6DDD454-441A-067A-D966-CBA78046E957}"/>
          </ac:spMkLst>
        </pc:spChg>
        <pc:picChg chg="add mod">
          <ac:chgData name="Wesley Mark Lincoln" userId="87124570-e05e-4f08-a82b-650a5f96e7e3" providerId="ADAL" clId="{C70E4666-40BD-4F4F-8EB6-DA2834EB7557}" dt="2023-03-13T08:59:19.773" v="7047" actId="1076"/>
          <ac:picMkLst>
            <pc:docMk/>
            <pc:sldMk cId="767738950" sldId="365"/>
            <ac:picMk id="5" creationId="{41569153-A801-8CBD-9FEF-39356E817598}"/>
          </ac:picMkLst>
        </pc:picChg>
      </pc:sldChg>
      <pc:sldChg chg="delSp modSp add del mod modShow">
        <pc:chgData name="Wesley Mark Lincoln" userId="87124570-e05e-4f08-a82b-650a5f96e7e3" providerId="ADAL" clId="{C70E4666-40BD-4F4F-8EB6-DA2834EB7557}" dt="2023-03-13T09:32:33.688" v="7545" actId="47"/>
        <pc:sldMkLst>
          <pc:docMk/>
          <pc:sldMk cId="2724563408" sldId="366"/>
        </pc:sldMkLst>
        <pc:spChg chg="del mod">
          <ac:chgData name="Wesley Mark Lincoln" userId="87124570-e05e-4f08-a82b-650a5f96e7e3" providerId="ADAL" clId="{C70E4666-40BD-4F4F-8EB6-DA2834EB7557}" dt="2023-03-13T09:22:56.657" v="7477" actId="478"/>
          <ac:spMkLst>
            <pc:docMk/>
            <pc:sldMk cId="2724563408" sldId="366"/>
            <ac:spMk id="9" creationId="{6DAFB332-099E-C104-04AC-714F06E2D03A}"/>
          </ac:spMkLst>
        </pc:spChg>
        <pc:grpChg chg="mod">
          <ac:chgData name="Wesley Mark Lincoln" userId="87124570-e05e-4f08-a82b-650a5f96e7e3" providerId="ADAL" clId="{C70E4666-40BD-4F4F-8EB6-DA2834EB7557}" dt="2023-03-13T09:22:54.077" v="7475" actId="1076"/>
          <ac:grpSpMkLst>
            <pc:docMk/>
            <pc:sldMk cId="2724563408" sldId="366"/>
            <ac:grpSpMk id="760" creationId="{31AC268E-CB75-11B0-7144-70F83214A7CF}"/>
          </ac:grpSpMkLst>
        </pc:grpChg>
      </pc:sldChg>
      <pc:sldChg chg="addSp modSp add mod modAnim">
        <pc:chgData name="Wesley Mark Lincoln" userId="87124570-e05e-4f08-a82b-650a5f96e7e3" providerId="ADAL" clId="{C70E4666-40BD-4F4F-8EB6-DA2834EB7557}" dt="2023-03-14T07:23:40.136" v="12599"/>
        <pc:sldMkLst>
          <pc:docMk/>
          <pc:sldMk cId="649186835" sldId="367"/>
        </pc:sldMkLst>
        <pc:spChg chg="mod">
          <ac:chgData name="Wesley Mark Lincoln" userId="87124570-e05e-4f08-a82b-650a5f96e7e3" providerId="ADAL" clId="{C70E4666-40BD-4F4F-8EB6-DA2834EB7557}" dt="2023-03-13T17:17:57.409" v="10941" actId="1076"/>
          <ac:spMkLst>
            <pc:docMk/>
            <pc:sldMk cId="649186835" sldId="367"/>
            <ac:spMk id="2" creationId="{C12A97B1-AB2F-41DC-C3C0-86F8C414D528}"/>
          </ac:spMkLst>
        </pc:spChg>
        <pc:spChg chg="add mod">
          <ac:chgData name="Wesley Mark Lincoln" userId="87124570-e05e-4f08-a82b-650a5f96e7e3" providerId="ADAL" clId="{C70E4666-40BD-4F4F-8EB6-DA2834EB7557}" dt="2023-03-14T07:23:34.118" v="12598" actId="164"/>
          <ac:spMkLst>
            <pc:docMk/>
            <pc:sldMk cId="649186835" sldId="367"/>
            <ac:spMk id="3" creationId="{8ADB07F5-4A57-4CE4-B78C-36C569B93863}"/>
          </ac:spMkLst>
        </pc:spChg>
        <pc:grpChg chg="add mod">
          <ac:chgData name="Wesley Mark Lincoln" userId="87124570-e05e-4f08-a82b-650a5f96e7e3" providerId="ADAL" clId="{C70E4666-40BD-4F4F-8EB6-DA2834EB7557}" dt="2023-03-14T07:23:34.118" v="12598" actId="164"/>
          <ac:grpSpMkLst>
            <pc:docMk/>
            <pc:sldMk cId="649186835" sldId="367"/>
            <ac:grpSpMk id="5" creationId="{F768E971-00CC-D079-0845-4D6D8FB88C57}"/>
          </ac:grpSpMkLst>
        </pc:grpChg>
        <pc:cxnChg chg="add mod">
          <ac:chgData name="Wesley Mark Lincoln" userId="87124570-e05e-4f08-a82b-650a5f96e7e3" providerId="ADAL" clId="{C70E4666-40BD-4F4F-8EB6-DA2834EB7557}" dt="2023-03-14T07:23:34.118" v="12598" actId="164"/>
          <ac:cxnSpMkLst>
            <pc:docMk/>
            <pc:sldMk cId="649186835" sldId="367"/>
            <ac:cxnSpMk id="6" creationId="{35269BAE-527D-BC24-66CB-39F6DB921372}"/>
          </ac:cxnSpMkLst>
        </pc:cxnChg>
      </pc:sldChg>
      <pc:sldChg chg="addSp delSp modSp add mod modTransition modNotesTx">
        <pc:chgData name="Wesley Mark Lincoln" userId="87124570-e05e-4f08-a82b-650a5f96e7e3" providerId="ADAL" clId="{C70E4666-40BD-4F4F-8EB6-DA2834EB7557}" dt="2023-03-13T17:21:26.809" v="11348" actId="20577"/>
        <pc:sldMkLst>
          <pc:docMk/>
          <pc:sldMk cId="3741701177" sldId="368"/>
        </pc:sldMkLst>
        <pc:spChg chg="add del mod">
          <ac:chgData name="Wesley Mark Lincoln" userId="87124570-e05e-4f08-a82b-650a5f96e7e3" providerId="ADAL" clId="{C70E4666-40BD-4F4F-8EB6-DA2834EB7557}" dt="2023-03-13T09:32:11.428" v="7540" actId="478"/>
          <ac:spMkLst>
            <pc:docMk/>
            <pc:sldMk cId="3741701177" sldId="368"/>
            <ac:spMk id="14" creationId="{83CD32B4-F922-A25C-38B7-010F6E4A1D20}"/>
          </ac:spMkLst>
        </pc:spChg>
        <pc:spChg chg="add mod">
          <ac:chgData name="Wesley Mark Lincoln" userId="87124570-e05e-4f08-a82b-650a5f96e7e3" providerId="ADAL" clId="{C70E4666-40BD-4F4F-8EB6-DA2834EB7557}" dt="2023-03-13T09:32:13.083" v="7542" actId="1076"/>
          <ac:spMkLst>
            <pc:docMk/>
            <pc:sldMk cId="3741701177" sldId="368"/>
            <ac:spMk id="15" creationId="{05550848-258D-95F4-13EB-F31691CC103C}"/>
          </ac:spMkLst>
        </pc:spChg>
      </pc:sldChg>
      <pc:sldChg chg="addSp delSp modSp add mod modTransition modNotesTx">
        <pc:chgData name="Wesley Mark Lincoln" userId="87124570-e05e-4f08-a82b-650a5f96e7e3" providerId="ADAL" clId="{C70E4666-40BD-4F4F-8EB6-DA2834EB7557}" dt="2023-03-13T17:21:30.227" v="11349" actId="20577"/>
        <pc:sldMkLst>
          <pc:docMk/>
          <pc:sldMk cId="3612765699" sldId="369"/>
        </pc:sldMkLst>
        <pc:spChg chg="del">
          <ac:chgData name="Wesley Mark Lincoln" userId="87124570-e05e-4f08-a82b-650a5f96e7e3" providerId="ADAL" clId="{C70E4666-40BD-4F4F-8EB6-DA2834EB7557}" dt="2023-03-13T09:29:35.014" v="7529" actId="478"/>
          <ac:spMkLst>
            <pc:docMk/>
            <pc:sldMk cId="3612765699" sldId="369"/>
            <ac:spMk id="2" creationId="{5361A739-CDCB-54FA-B823-50EDDB52D7AA}"/>
          </ac:spMkLst>
        </pc:spChg>
        <pc:spChg chg="del">
          <ac:chgData name="Wesley Mark Lincoln" userId="87124570-e05e-4f08-a82b-650a5f96e7e3" providerId="ADAL" clId="{C70E4666-40BD-4F4F-8EB6-DA2834EB7557}" dt="2023-03-13T09:29:35.014" v="7529" actId="478"/>
          <ac:spMkLst>
            <pc:docMk/>
            <pc:sldMk cId="3612765699" sldId="369"/>
            <ac:spMk id="3" creationId="{ABD1518B-7A66-1C82-E1A4-9802E2EE8E4A}"/>
          </ac:spMkLst>
        </pc:spChg>
        <pc:spChg chg="mod">
          <ac:chgData name="Wesley Mark Lincoln" userId="87124570-e05e-4f08-a82b-650a5f96e7e3" providerId="ADAL" clId="{C70E4666-40BD-4F4F-8EB6-DA2834EB7557}" dt="2023-03-13T09:29:46.369" v="7531" actId="1076"/>
          <ac:spMkLst>
            <pc:docMk/>
            <pc:sldMk cId="3612765699" sldId="369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9:29:46.369" v="7531" actId="1076"/>
          <ac:spMkLst>
            <pc:docMk/>
            <pc:sldMk cId="3612765699" sldId="369"/>
            <ac:spMk id="6" creationId="{129F2FAB-ABF5-1FC8-C0A0-0A9DD126B0CC}"/>
          </ac:spMkLst>
        </pc:spChg>
        <pc:spChg chg="del">
          <ac:chgData name="Wesley Mark Lincoln" userId="87124570-e05e-4f08-a82b-650a5f96e7e3" providerId="ADAL" clId="{C70E4666-40BD-4F4F-8EB6-DA2834EB7557}" dt="2023-03-13T09:29:35.014" v="7529" actId="478"/>
          <ac:spMkLst>
            <pc:docMk/>
            <pc:sldMk cId="3612765699" sldId="369"/>
            <ac:spMk id="8" creationId="{68402CEB-5421-6043-F2F4-A38BD78628A0}"/>
          </ac:spMkLst>
        </pc:spChg>
        <pc:spChg chg="mod">
          <ac:chgData name="Wesley Mark Lincoln" userId="87124570-e05e-4f08-a82b-650a5f96e7e3" providerId="ADAL" clId="{C70E4666-40BD-4F4F-8EB6-DA2834EB7557}" dt="2023-03-13T09:29:46.369" v="7531" actId="1076"/>
          <ac:spMkLst>
            <pc:docMk/>
            <pc:sldMk cId="3612765699" sldId="369"/>
            <ac:spMk id="9" creationId="{E7594D3B-D2D4-2961-2C83-244C3D455B56}"/>
          </ac:spMkLst>
        </pc:spChg>
        <pc:spChg chg="del">
          <ac:chgData name="Wesley Mark Lincoln" userId="87124570-e05e-4f08-a82b-650a5f96e7e3" providerId="ADAL" clId="{C70E4666-40BD-4F4F-8EB6-DA2834EB7557}" dt="2023-03-13T09:29:35.014" v="7529" actId="478"/>
          <ac:spMkLst>
            <pc:docMk/>
            <pc:sldMk cId="3612765699" sldId="369"/>
            <ac:spMk id="10" creationId="{B8078769-BEAB-4486-C648-E16B5F718B2D}"/>
          </ac:spMkLst>
        </pc:spChg>
        <pc:spChg chg="add mod">
          <ac:chgData name="Wesley Mark Lincoln" userId="87124570-e05e-4f08-a82b-650a5f96e7e3" providerId="ADAL" clId="{C70E4666-40BD-4F4F-8EB6-DA2834EB7557}" dt="2023-03-13T09:32:07.125" v="7539" actId="403"/>
          <ac:spMkLst>
            <pc:docMk/>
            <pc:sldMk cId="3612765699" sldId="369"/>
            <ac:spMk id="14" creationId="{2291E9EF-55AD-B8CB-4138-FE5453876EDF}"/>
          </ac:spMkLst>
        </pc:spChg>
        <pc:cxnChg chg="mod">
          <ac:chgData name="Wesley Mark Lincoln" userId="87124570-e05e-4f08-a82b-650a5f96e7e3" providerId="ADAL" clId="{C70E4666-40BD-4F4F-8EB6-DA2834EB7557}" dt="2023-03-13T09:34:49.678" v="7549" actId="14100"/>
          <ac:cxnSpMkLst>
            <pc:docMk/>
            <pc:sldMk cId="3612765699" sldId="369"/>
            <ac:cxnSpMk id="11" creationId="{9D19993D-9FBE-E367-DDA8-38F364969BB1}"/>
          </ac:cxnSpMkLst>
        </pc:cxnChg>
      </pc:sldChg>
      <pc:sldChg chg="addSp delSp modSp add mod modNotesTx">
        <pc:chgData name="Wesley Mark Lincoln" userId="87124570-e05e-4f08-a82b-650a5f96e7e3" providerId="ADAL" clId="{C70E4666-40BD-4F4F-8EB6-DA2834EB7557}" dt="2023-03-14T07:25:35.931" v="12629"/>
        <pc:sldMkLst>
          <pc:docMk/>
          <pc:sldMk cId="796622562" sldId="370"/>
        </pc:sldMkLst>
        <pc:spChg chg="add mod">
          <ac:chgData name="Wesley Mark Lincoln" userId="87124570-e05e-4f08-a82b-650a5f96e7e3" providerId="ADAL" clId="{C70E4666-40BD-4F4F-8EB6-DA2834EB7557}" dt="2023-03-13T09:32:22.273" v="7544"/>
          <ac:spMkLst>
            <pc:docMk/>
            <pc:sldMk cId="796622562" sldId="370"/>
            <ac:spMk id="2" creationId="{F373F62F-32C9-94BD-CFFB-0F259FF275D0}"/>
          </ac:spMkLst>
        </pc:spChg>
        <pc:spChg chg="add mod">
          <ac:chgData name="Wesley Mark Lincoln" userId="87124570-e05e-4f08-a82b-650a5f96e7e3" providerId="ADAL" clId="{C70E4666-40BD-4F4F-8EB6-DA2834EB7557}" dt="2023-03-14T07:25:35.931" v="12629"/>
          <ac:spMkLst>
            <pc:docMk/>
            <pc:sldMk cId="796622562" sldId="370"/>
            <ac:spMk id="3" creationId="{CB893FAA-D94C-3A9A-B6ED-E56215D512F0}"/>
          </ac:spMkLst>
        </pc:spChg>
        <pc:spChg chg="mod">
          <ac:chgData name="Wesley Mark Lincoln" userId="87124570-e05e-4f08-a82b-650a5f96e7e3" providerId="ADAL" clId="{C70E4666-40BD-4F4F-8EB6-DA2834EB7557}" dt="2023-03-13T09:29:58.251" v="7533" actId="17032"/>
          <ac:spMkLst>
            <pc:docMk/>
            <pc:sldMk cId="796622562" sldId="370"/>
            <ac:spMk id="5" creationId="{EEF625F6-0312-938B-5BA8-3E2BF7C8011C}"/>
          </ac:spMkLst>
        </pc:spChg>
        <pc:spChg chg="mod">
          <ac:chgData name="Wesley Mark Lincoln" userId="87124570-e05e-4f08-a82b-650a5f96e7e3" providerId="ADAL" clId="{C70E4666-40BD-4F4F-8EB6-DA2834EB7557}" dt="2023-03-13T09:29:58.251" v="7533" actId="17032"/>
          <ac:spMkLst>
            <pc:docMk/>
            <pc:sldMk cId="796622562" sldId="370"/>
            <ac:spMk id="6" creationId="{129F2FAB-ABF5-1FC8-C0A0-0A9DD126B0CC}"/>
          </ac:spMkLst>
        </pc:spChg>
        <pc:spChg chg="mod">
          <ac:chgData name="Wesley Mark Lincoln" userId="87124570-e05e-4f08-a82b-650a5f96e7e3" providerId="ADAL" clId="{C70E4666-40BD-4F4F-8EB6-DA2834EB7557}" dt="2023-03-13T09:29:58.251" v="7533" actId="17032"/>
          <ac:spMkLst>
            <pc:docMk/>
            <pc:sldMk cId="796622562" sldId="370"/>
            <ac:spMk id="7" creationId="{EA46FAFE-A059-79C0-BC4C-07DAA34DC452}"/>
          </ac:spMkLst>
        </pc:spChg>
        <pc:spChg chg="del mod">
          <ac:chgData name="Wesley Mark Lincoln" userId="87124570-e05e-4f08-a82b-650a5f96e7e3" providerId="ADAL" clId="{C70E4666-40BD-4F4F-8EB6-DA2834EB7557}" dt="2023-03-14T07:25:34.408" v="12627" actId="478"/>
          <ac:spMkLst>
            <pc:docMk/>
            <pc:sldMk cId="796622562" sldId="370"/>
            <ac:spMk id="9" creationId="{E7594D3B-D2D4-2961-2C83-244C3D455B56}"/>
          </ac:spMkLst>
        </pc:spChg>
        <pc:spChg chg="del">
          <ac:chgData name="Wesley Mark Lincoln" userId="87124570-e05e-4f08-a82b-650a5f96e7e3" providerId="ADAL" clId="{C70E4666-40BD-4F4F-8EB6-DA2834EB7557}" dt="2023-03-13T09:32:22.027" v="7543" actId="478"/>
          <ac:spMkLst>
            <pc:docMk/>
            <pc:sldMk cId="796622562" sldId="370"/>
            <ac:spMk id="14" creationId="{2291E9EF-55AD-B8CB-4138-FE5453876EDF}"/>
          </ac:spMkLst>
        </pc:spChg>
        <pc:cxnChg chg="add mod">
          <ac:chgData name="Wesley Mark Lincoln" userId="87124570-e05e-4f08-a82b-650a5f96e7e3" providerId="ADAL" clId="{C70E4666-40BD-4F4F-8EB6-DA2834EB7557}" dt="2023-03-14T07:25:35.931" v="12629"/>
          <ac:cxnSpMkLst>
            <pc:docMk/>
            <pc:sldMk cId="796622562" sldId="370"/>
            <ac:cxnSpMk id="8" creationId="{71E5FA92-7DFF-C1C9-5354-D4F34933FDBD}"/>
          </ac:cxnSpMkLst>
        </pc:cxnChg>
        <pc:cxnChg chg="del">
          <ac:chgData name="Wesley Mark Lincoln" userId="87124570-e05e-4f08-a82b-650a5f96e7e3" providerId="ADAL" clId="{C70E4666-40BD-4F4F-8EB6-DA2834EB7557}" dt="2023-03-14T07:25:34.973" v="12628" actId="478"/>
          <ac:cxnSpMkLst>
            <pc:docMk/>
            <pc:sldMk cId="796622562" sldId="370"/>
            <ac:cxnSpMk id="11" creationId="{9D19993D-9FBE-E367-DDA8-38F364969BB1}"/>
          </ac:cxnSpMkLst>
        </pc:cxnChg>
      </pc:sldChg>
      <pc:sldChg chg="add del">
        <pc:chgData name="Wesley Mark Lincoln" userId="87124570-e05e-4f08-a82b-650a5f96e7e3" providerId="ADAL" clId="{C70E4666-40BD-4F4F-8EB6-DA2834EB7557}" dt="2023-03-13T15:32:54.074" v="8559" actId="47"/>
        <pc:sldMkLst>
          <pc:docMk/>
          <pc:sldMk cId="184701846" sldId="371"/>
        </pc:sldMkLst>
      </pc:sldChg>
      <pc:sldChg chg="modSp new mod modAnim modNotesTx">
        <pc:chgData name="Wesley Mark Lincoln" userId="87124570-e05e-4f08-a82b-650a5f96e7e3" providerId="ADAL" clId="{C70E4666-40BD-4F4F-8EB6-DA2834EB7557}" dt="2023-03-13T17:22:37.382" v="11686" actId="20577"/>
        <pc:sldMkLst>
          <pc:docMk/>
          <pc:sldMk cId="3595940185" sldId="372"/>
        </pc:sldMkLst>
        <pc:spChg chg="mod">
          <ac:chgData name="Wesley Mark Lincoln" userId="87124570-e05e-4f08-a82b-650a5f96e7e3" providerId="ADAL" clId="{C70E4666-40BD-4F4F-8EB6-DA2834EB7557}" dt="2023-03-13T09:42:13.533" v="7635" actId="20577"/>
          <ac:spMkLst>
            <pc:docMk/>
            <pc:sldMk cId="3595940185" sldId="372"/>
            <ac:spMk id="2" creationId="{F596D039-297F-E578-4D83-09DC5227B88E}"/>
          </ac:spMkLst>
        </pc:spChg>
        <pc:spChg chg="mod">
          <ac:chgData name="Wesley Mark Lincoln" userId="87124570-e05e-4f08-a82b-650a5f96e7e3" providerId="ADAL" clId="{C70E4666-40BD-4F4F-8EB6-DA2834EB7557}" dt="2023-03-13T15:45:27.998" v="8764" actId="20577"/>
          <ac:spMkLst>
            <pc:docMk/>
            <pc:sldMk cId="3595940185" sldId="372"/>
            <ac:spMk id="3" creationId="{CC1C41BA-870F-BE0D-67FF-67FF4B2FB280}"/>
          </ac:spMkLst>
        </pc:spChg>
      </pc:sldChg>
      <pc:sldChg chg="delSp modSp new mod modNotesTx">
        <pc:chgData name="Wesley Mark Lincoln" userId="87124570-e05e-4f08-a82b-650a5f96e7e3" providerId="ADAL" clId="{C70E4666-40BD-4F4F-8EB6-DA2834EB7557}" dt="2023-03-14T07:26:09.493" v="12633" actId="1076"/>
        <pc:sldMkLst>
          <pc:docMk/>
          <pc:sldMk cId="1512303887" sldId="373"/>
        </pc:sldMkLst>
        <pc:spChg chg="mod">
          <ac:chgData name="Wesley Mark Lincoln" userId="87124570-e05e-4f08-a82b-650a5f96e7e3" providerId="ADAL" clId="{C70E4666-40BD-4F4F-8EB6-DA2834EB7557}" dt="2023-03-14T07:26:09.493" v="12633" actId="1076"/>
          <ac:spMkLst>
            <pc:docMk/>
            <pc:sldMk cId="1512303887" sldId="373"/>
            <ac:spMk id="2" creationId="{66AF5075-CB9C-5009-D891-A7B2348D0E65}"/>
          </ac:spMkLst>
        </pc:spChg>
        <pc:spChg chg="del">
          <ac:chgData name="Wesley Mark Lincoln" userId="87124570-e05e-4f08-a82b-650a5f96e7e3" providerId="ADAL" clId="{C70E4666-40BD-4F4F-8EB6-DA2834EB7557}" dt="2023-03-13T09:45:17.825" v="8080" actId="478"/>
          <ac:spMkLst>
            <pc:docMk/>
            <pc:sldMk cId="1512303887" sldId="373"/>
            <ac:spMk id="3" creationId="{BDE9DECF-ED16-3562-4EBB-E382F6018A76}"/>
          </ac:spMkLst>
        </pc:spChg>
      </pc:sldChg>
      <pc:sldChg chg="addSp delSp modSp new mod modNotesTx">
        <pc:chgData name="Wesley Mark Lincoln" userId="87124570-e05e-4f08-a82b-650a5f96e7e3" providerId="ADAL" clId="{C70E4666-40BD-4F4F-8EB6-DA2834EB7557}" dt="2023-03-13T18:10:00.061" v="12155" actId="20577"/>
        <pc:sldMkLst>
          <pc:docMk/>
          <pc:sldMk cId="1722788713" sldId="374"/>
        </pc:sldMkLst>
        <pc:spChg chg="mod">
          <ac:chgData name="Wesley Mark Lincoln" userId="87124570-e05e-4f08-a82b-650a5f96e7e3" providerId="ADAL" clId="{C70E4666-40BD-4F4F-8EB6-DA2834EB7557}" dt="2023-03-13T15:56:52.401" v="9130" actId="20577"/>
          <ac:spMkLst>
            <pc:docMk/>
            <pc:sldMk cId="1722788713" sldId="374"/>
            <ac:spMk id="2" creationId="{567ED6A3-A3AD-8829-3E53-0DDF171444B8}"/>
          </ac:spMkLst>
        </pc:spChg>
        <pc:spChg chg="mod">
          <ac:chgData name="Wesley Mark Lincoln" userId="87124570-e05e-4f08-a82b-650a5f96e7e3" providerId="ADAL" clId="{C70E4666-40BD-4F4F-8EB6-DA2834EB7557}" dt="2023-03-13T16:11:49.431" v="9436" actId="14100"/>
          <ac:spMkLst>
            <pc:docMk/>
            <pc:sldMk cId="1722788713" sldId="374"/>
            <ac:spMk id="3" creationId="{1A1E1B3C-E5D9-8078-D701-94474B7ECA3C}"/>
          </ac:spMkLst>
        </pc:spChg>
        <pc:spChg chg="add del">
          <ac:chgData name="Wesley Mark Lincoln" userId="87124570-e05e-4f08-a82b-650a5f96e7e3" providerId="ADAL" clId="{C70E4666-40BD-4F4F-8EB6-DA2834EB7557}" dt="2023-03-13T16:01:06.956" v="9263" actId="11529"/>
          <ac:spMkLst>
            <pc:docMk/>
            <pc:sldMk cId="1722788713" sldId="374"/>
            <ac:spMk id="5" creationId="{B9FF98D2-AEB3-FE42-E48A-AB99B869B675}"/>
          </ac:spMkLst>
        </pc:spChg>
        <pc:spChg chg="add del mod">
          <ac:chgData name="Wesley Mark Lincoln" userId="87124570-e05e-4f08-a82b-650a5f96e7e3" providerId="ADAL" clId="{C70E4666-40BD-4F4F-8EB6-DA2834EB7557}" dt="2023-03-13T16:04:00.295" v="9322" actId="478"/>
          <ac:spMkLst>
            <pc:docMk/>
            <pc:sldMk cId="1722788713" sldId="374"/>
            <ac:spMk id="6" creationId="{D1953EAF-EB9E-66F1-EBE3-66507753B938}"/>
          </ac:spMkLst>
        </pc:spChg>
        <pc:spChg chg="add mod">
          <ac:chgData name="Wesley Mark Lincoln" userId="87124570-e05e-4f08-a82b-650a5f96e7e3" providerId="ADAL" clId="{C70E4666-40BD-4F4F-8EB6-DA2834EB7557}" dt="2023-03-13T17:08:49.828" v="9551" actId="1076"/>
          <ac:spMkLst>
            <pc:docMk/>
            <pc:sldMk cId="1722788713" sldId="374"/>
            <ac:spMk id="7" creationId="{F088E69F-3CFE-F55F-ACA9-18A715E81676}"/>
          </ac:spMkLst>
        </pc:spChg>
        <pc:picChg chg="add mod">
          <ac:chgData name="Wesley Mark Lincoln" userId="87124570-e05e-4f08-a82b-650a5f96e7e3" providerId="ADAL" clId="{C70E4666-40BD-4F4F-8EB6-DA2834EB7557}" dt="2023-03-13T16:11:23.305" v="9415" actId="1076"/>
          <ac:picMkLst>
            <pc:docMk/>
            <pc:sldMk cId="1722788713" sldId="374"/>
            <ac:picMk id="1026" creationId="{2C4A1890-A9D0-D844-DD2D-57CCBEB724B3}"/>
          </ac:picMkLst>
        </pc:picChg>
      </pc:sldChg>
      <pc:sldChg chg="delSp modSp new mod">
        <pc:chgData name="Wesley Mark Lincoln" userId="87124570-e05e-4f08-a82b-650a5f96e7e3" providerId="ADAL" clId="{C70E4666-40BD-4F4F-8EB6-DA2834EB7557}" dt="2023-03-13T17:14:43.441" v="10628" actId="1076"/>
        <pc:sldMkLst>
          <pc:docMk/>
          <pc:sldMk cId="3095645243" sldId="375"/>
        </pc:sldMkLst>
        <pc:spChg chg="mod">
          <ac:chgData name="Wesley Mark Lincoln" userId="87124570-e05e-4f08-a82b-650a5f96e7e3" providerId="ADAL" clId="{C70E4666-40BD-4F4F-8EB6-DA2834EB7557}" dt="2023-03-13T17:14:43.441" v="10628" actId="1076"/>
          <ac:spMkLst>
            <pc:docMk/>
            <pc:sldMk cId="3095645243" sldId="375"/>
            <ac:spMk id="2" creationId="{10C03789-E965-7BA2-0AEC-A7E901AB8791}"/>
          </ac:spMkLst>
        </pc:spChg>
        <pc:spChg chg="del">
          <ac:chgData name="Wesley Mark Lincoln" userId="87124570-e05e-4f08-a82b-650a5f96e7e3" providerId="ADAL" clId="{C70E4666-40BD-4F4F-8EB6-DA2834EB7557}" dt="2023-03-13T17:14:40.757" v="10627" actId="478"/>
          <ac:spMkLst>
            <pc:docMk/>
            <pc:sldMk cId="3095645243" sldId="375"/>
            <ac:spMk id="3" creationId="{CF2F6A7C-9DCD-F154-69A8-B50E4DFF66B6}"/>
          </ac:spMkLst>
        </pc:spChg>
      </pc:sldChg>
      <pc:sldChg chg="addSp delSp modSp add mod ord modNotesTx">
        <pc:chgData name="Wesley Mark Lincoln" userId="87124570-e05e-4f08-a82b-650a5f96e7e3" providerId="ADAL" clId="{C70E4666-40BD-4F4F-8EB6-DA2834EB7557}" dt="2023-03-13T17:13:56.084" v="10606" actId="20577"/>
        <pc:sldMkLst>
          <pc:docMk/>
          <pc:sldMk cId="1989570482" sldId="376"/>
        </pc:sldMkLst>
        <pc:spChg chg="del">
          <ac:chgData name="Wesley Mark Lincoln" userId="87124570-e05e-4f08-a82b-650a5f96e7e3" providerId="ADAL" clId="{C70E4666-40BD-4F4F-8EB6-DA2834EB7557}" dt="2023-03-13T16:08:56.589" v="9383" actId="478"/>
          <ac:spMkLst>
            <pc:docMk/>
            <pc:sldMk cId="1989570482" sldId="376"/>
            <ac:spMk id="3" creationId="{1A1E1B3C-E5D9-8078-D701-94474B7ECA3C}"/>
          </ac:spMkLst>
        </pc:spChg>
        <pc:spChg chg="add del mod">
          <ac:chgData name="Wesley Mark Lincoln" userId="87124570-e05e-4f08-a82b-650a5f96e7e3" providerId="ADAL" clId="{C70E4666-40BD-4F4F-8EB6-DA2834EB7557}" dt="2023-03-13T16:08:58.045" v="9384" actId="478"/>
          <ac:spMkLst>
            <pc:docMk/>
            <pc:sldMk cId="1989570482" sldId="376"/>
            <ac:spMk id="6" creationId="{845F8F31-5852-7E7B-C088-ECDD2B6FD1FC}"/>
          </ac:spMkLst>
        </pc:spChg>
        <pc:spChg chg="add del">
          <ac:chgData name="Wesley Mark Lincoln" userId="87124570-e05e-4f08-a82b-650a5f96e7e3" providerId="ADAL" clId="{C70E4666-40BD-4F4F-8EB6-DA2834EB7557}" dt="2023-03-13T16:09:00.754" v="9386" actId="22"/>
          <ac:spMkLst>
            <pc:docMk/>
            <pc:sldMk cId="1989570482" sldId="376"/>
            <ac:spMk id="8" creationId="{20A675D1-7DCA-51A3-928B-98F7DB8779B2}"/>
          </ac:spMkLst>
        </pc:spChg>
        <pc:spChg chg="add mod">
          <ac:chgData name="Wesley Mark Lincoln" userId="87124570-e05e-4f08-a82b-650a5f96e7e3" providerId="ADAL" clId="{C70E4666-40BD-4F4F-8EB6-DA2834EB7557}" dt="2023-03-13T17:08:39.138" v="9550" actId="1076"/>
          <ac:spMkLst>
            <pc:docMk/>
            <pc:sldMk cId="1989570482" sldId="376"/>
            <ac:spMk id="10" creationId="{F558917F-5C21-79E3-0296-D204C9C2E7A9}"/>
          </ac:spMkLst>
        </pc:spChg>
        <pc:picChg chg="del">
          <ac:chgData name="Wesley Mark Lincoln" userId="87124570-e05e-4f08-a82b-650a5f96e7e3" providerId="ADAL" clId="{C70E4666-40BD-4F4F-8EB6-DA2834EB7557}" dt="2023-03-13T16:08:55.821" v="9382" actId="478"/>
          <ac:picMkLst>
            <pc:docMk/>
            <pc:sldMk cId="1989570482" sldId="376"/>
            <ac:picMk id="1026" creationId="{2C4A1890-A9D0-D844-DD2D-57CCBEB724B3}"/>
          </ac:picMkLst>
        </pc:picChg>
      </pc:sldChg>
      <pc:sldChg chg="addSp delSp modSp add mod modAnim modShow">
        <pc:chgData name="Wesley Mark Lincoln" userId="87124570-e05e-4f08-a82b-650a5f96e7e3" providerId="ADAL" clId="{C70E4666-40BD-4F4F-8EB6-DA2834EB7557}" dt="2023-03-14T07:24:07.729" v="12605" actId="478"/>
        <pc:sldMkLst>
          <pc:docMk/>
          <pc:sldMk cId="4174929619" sldId="377"/>
        </pc:sldMkLst>
        <pc:spChg chg="del mod topLvl">
          <ac:chgData name="Wesley Mark Lincoln" userId="87124570-e05e-4f08-a82b-650a5f96e7e3" providerId="ADAL" clId="{C70E4666-40BD-4F4F-8EB6-DA2834EB7557}" dt="2023-03-14T07:24:04.891" v="12604" actId="478"/>
          <ac:spMkLst>
            <pc:docMk/>
            <pc:sldMk cId="4174929619" sldId="377"/>
            <ac:spMk id="7" creationId="{8DBA40EE-1953-ADDD-A472-B80BE480877F}"/>
          </ac:spMkLst>
        </pc:spChg>
        <pc:spChg chg="del mod topLvl">
          <ac:chgData name="Wesley Mark Lincoln" userId="87124570-e05e-4f08-a82b-650a5f96e7e3" providerId="ADAL" clId="{C70E4666-40BD-4F4F-8EB6-DA2834EB7557}" dt="2023-03-14T07:24:03.115" v="12603" actId="478"/>
          <ac:spMkLst>
            <pc:docMk/>
            <pc:sldMk cId="4174929619" sldId="377"/>
            <ac:spMk id="8" creationId="{82C095CB-CA71-9759-6DDE-F6BF6E782749}"/>
          </ac:spMkLst>
        </pc:spChg>
        <pc:spChg chg="del mod topLvl">
          <ac:chgData name="Wesley Mark Lincoln" userId="87124570-e05e-4f08-a82b-650a5f96e7e3" providerId="ADAL" clId="{C70E4666-40BD-4F4F-8EB6-DA2834EB7557}" dt="2023-03-14T07:24:07.729" v="12605" actId="478"/>
          <ac:spMkLst>
            <pc:docMk/>
            <pc:sldMk cId="4174929619" sldId="377"/>
            <ac:spMk id="9" creationId="{D8C79039-24D7-A97D-51DD-2819D7B053FF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" creationId="{12A4DE73-DFA9-8494-5121-3E52BA9BDC8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" creationId="{000A385E-FC7A-B960-8695-615C4F630E2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" creationId="{9E1F9AA9-76EE-5C7A-DB9A-8EE50C3111C5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" creationId="{A096D59C-774B-4A0E-0A94-927671A7F3B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4" creationId="{ABBBCA30-69D1-113D-7CAD-03F61EBCB8C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5" creationId="{23660975-B66C-A9A1-6A85-3F2FB4DBE3C2}"/>
          </ac:spMkLst>
        </pc:spChg>
        <pc:spChg chg="del">
          <ac:chgData name="Wesley Mark Lincoln" userId="87124570-e05e-4f08-a82b-650a5f96e7e3" providerId="ADAL" clId="{C70E4666-40BD-4F4F-8EB6-DA2834EB7557}" dt="2023-03-14T04:09:15.127" v="12335" actId="478"/>
          <ac:spMkLst>
            <pc:docMk/>
            <pc:sldMk cId="4174929619" sldId="377"/>
            <ac:spMk id="17" creationId="{42F9607E-C7BB-9140-9A75-4244F13357C1}"/>
          </ac:spMkLst>
        </pc:spChg>
        <pc:spChg chg="del">
          <ac:chgData name="Wesley Mark Lincoln" userId="87124570-e05e-4f08-a82b-650a5f96e7e3" providerId="ADAL" clId="{C70E4666-40BD-4F4F-8EB6-DA2834EB7557}" dt="2023-03-14T04:09:15.127" v="12335" actId="478"/>
          <ac:spMkLst>
            <pc:docMk/>
            <pc:sldMk cId="4174929619" sldId="377"/>
            <ac:spMk id="18" creationId="{5CD4F1DD-09E5-8615-6B40-99D2BD091979}"/>
          </ac:spMkLst>
        </pc:spChg>
        <pc:spChg chg="del">
          <ac:chgData name="Wesley Mark Lincoln" userId="87124570-e05e-4f08-a82b-650a5f96e7e3" providerId="ADAL" clId="{C70E4666-40BD-4F4F-8EB6-DA2834EB7557}" dt="2023-03-14T04:09:15.127" v="12335" actId="478"/>
          <ac:spMkLst>
            <pc:docMk/>
            <pc:sldMk cId="4174929619" sldId="377"/>
            <ac:spMk id="22" creationId="{2CE300BD-E126-9A32-6B51-C2B5CD6CBAF3}"/>
          </ac:spMkLst>
        </pc:spChg>
        <pc:spChg chg="mod">
          <ac:chgData name="Wesley Mark Lincoln" userId="87124570-e05e-4f08-a82b-650a5f96e7e3" providerId="ADAL" clId="{C70E4666-40BD-4F4F-8EB6-DA2834EB7557}" dt="2023-03-14T04:19:00.379" v="12585" actId="6549"/>
          <ac:spMkLst>
            <pc:docMk/>
            <pc:sldMk cId="4174929619" sldId="377"/>
            <ac:spMk id="23" creationId="{DFDDE664-F5BE-BD49-C69D-CCEAA331BC2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4" creationId="{B5798AC1-93D8-CD1E-2DC6-B574E4B6996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5" creationId="{369AD478-1D5D-86A4-6181-1BCF9B963F7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6" creationId="{984290CB-6C43-A44C-93FD-C28AC5D50A0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7" creationId="{121CD78C-132B-3718-AB37-34B411CD214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8" creationId="{56EE99F2-4FD4-625F-1142-DAAB073369D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9" creationId="{C2F7E5AB-FECA-2F81-6ABB-296B57CC868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0" creationId="{7FFA8CA9-484F-C8C9-009E-A4F99743D5B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1" creationId="{9C4D8B20-209B-5631-7A28-BC5AF561545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2" creationId="{2A371F39-33FB-3556-41FE-D66056DBE9E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3" creationId="{5D22D5C0-CD06-37E8-797F-FC2A09726E4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4" creationId="{394715D1-C996-37F2-1631-4AFE16C98EE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5" creationId="{9F80AF76-5806-AB39-20AA-6FA721CF458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6" creationId="{6F77CE2D-74B2-A7E8-EC54-5A01FB2BC32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7" creationId="{D0B8143B-72CF-2724-30BB-3CB46AB8743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8" creationId="{AC49075B-FB52-E451-8644-D423FF142A0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39" creationId="{B407F7A0-DF89-EB86-F518-F1A05CA3B5A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0" creationId="{F72EDDEB-6048-C76F-78C4-A8214600C93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1" creationId="{20776CA4-343C-8D7E-E3E9-961177882D9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2" creationId="{23BB197D-B31E-6666-CDC2-B6E60B04127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3" creationId="{C1347424-3C73-A9F5-CA3D-47561BD260A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4" creationId="{3C207A75-F2D3-233D-61E2-AF3B720372A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5" creationId="{9AA76CE8-9D87-B9C7-1E79-45BE476A682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6" creationId="{16CB7AA3-8A70-F404-924F-41A8F572E15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7" creationId="{001DAD65-1FF6-D20C-5EEE-8EBBFC18E3A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8" creationId="{E5BA3710-D8E4-1F08-9EB8-5A425DFD1F5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49" creationId="{186D133C-C356-9CD4-43E1-E14449C79CB9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0" creationId="{74CDEA92-1777-C8FF-14D8-678B9E26C66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1" creationId="{1834C423-E0E4-8D27-0E20-DCF8FE89120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2" creationId="{5E8985F0-C262-C961-8535-289A3BEBD85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3" creationId="{19FA45A7-986C-710C-3E36-AC3D652F71A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4" creationId="{7A3BB6D3-967F-DC7F-E961-11E194967C6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5" creationId="{F85C0C52-9BEF-2617-10EF-143A8229152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6" creationId="{8A17D3B6-B0D8-E66B-7810-971714D295D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7" creationId="{F71E2C40-C98A-B834-A69D-0BE8341ADDD0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8" creationId="{1158F7EF-9ED4-1CC2-A01F-32B963D0D19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59" creationId="{F34A79D0-5D77-8C9F-7255-78068AE3E2F5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0" creationId="{421EACF5-24E6-376E-0E9E-047056011A6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1" creationId="{683512B6-3B90-3A80-EF31-D8760C1A484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2" creationId="{2F1955E1-866A-D1EE-F511-C2A853B44FA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3" creationId="{ECBB740F-66F4-5F54-6553-18AB341DA93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4" creationId="{A78207B2-A2E0-0F1D-4117-DADBBDBAAF2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5" creationId="{2BA8D739-BE12-C056-3BFA-44D1F2BB10E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6" creationId="{4C360E2D-AFE4-4AB7-B8DE-A8043C3BB10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7" creationId="{05D67A9D-210B-3E4D-9D26-7393EE83E9F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8" creationId="{F87C7F74-6C18-27F5-9282-D06E19812AF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69" creationId="{A3161EED-0324-344B-9A1C-203111CE53B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0" creationId="{4AADAAC0-71AB-E7D6-72E1-29A2B0A2492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1" creationId="{127BE43B-87E6-F3CB-49DD-9435923FEBC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2" creationId="{50795834-765A-09F3-BBFA-0015D42A547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3" creationId="{0A079950-16CA-D038-F2C1-7B6F39F351D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4" creationId="{FF5A3A39-330B-9B3A-8E8E-1D4CA6D3B4C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5" creationId="{76F71710-B149-852C-1409-5501227B7B4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6" creationId="{5B64748D-3CB6-83B5-D59D-7984108A78A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7" creationId="{60D4DFF7-2CE1-2FF9-8DB4-67208CC895F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8" creationId="{583EBECC-54B0-7972-551A-CD9BA654944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79" creationId="{F72373B3-C1DC-A4E7-26CB-28BCC6E95DD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0" creationId="{483CC55A-93F9-A942-5181-A01D7427DEE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1" creationId="{26FF3C6A-C345-D671-CEED-17C268C4122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2" creationId="{9BCF8E8F-C9AE-FF34-A745-9A4AD551C05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3" creationId="{A7A154D6-2301-0CDC-C3BD-8697DE3E44A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4" creationId="{D283AB83-245D-A9C7-0360-844947C3342F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5" creationId="{ED3077C7-A147-FFE4-83A4-F31ADAAF918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6" creationId="{FD413637-09CD-2ABA-116F-3723F673AAD0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7" creationId="{1D0D63A5-64B0-1315-5BAD-E9715A2989BF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8" creationId="{04919376-0ECE-A816-47F2-04ADC553793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89" creationId="{F5AA79C3-032B-F6A8-07B5-1E3F2FA9B0E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0" creationId="{A3CB8B09-575C-5A1D-5612-E4F42F7B9E5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1" creationId="{99E4A2B7-6519-BEA9-2BCD-704B18DB292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2" creationId="{182AD0BE-6F2E-EFF8-18C1-FC300948CCD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3" creationId="{349D3E70-F571-D89B-8389-3EA6E65380A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4" creationId="{DA138BA4-7660-F44B-0703-EA148AEDB90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5" creationId="{E570BE43-1164-788A-4C28-04BA1AFB963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6" creationId="{650395CF-ACB3-854D-5A95-39C26709191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7" creationId="{6AEDBE16-661E-AF00-3028-AC61B4145E2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8" creationId="{7AC5A8D1-C456-D5DB-04C9-B52A5EF634AF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99" creationId="{D8E8E1D7-8954-62DD-08CF-4EF654488DD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0" creationId="{25AFF2AC-6153-0D03-94F8-19EF172E818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1" creationId="{2F2C7CC2-6A4F-B500-D5B9-6006F9B733A9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2" creationId="{2349D102-BE30-5388-1C97-3DB332CE1E5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3" creationId="{3D9F6C61-19F8-4F8C-382A-3E8FCF701F0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4" creationId="{0F146C68-A4E2-58ED-AF1C-C35475447B59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5" creationId="{0B2081ED-4044-D4E3-9693-1DACD9667A6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6" creationId="{1214C137-A351-7520-D80C-7F32C5ADC53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7" creationId="{327A5901-8AFF-6349-4720-C1699C87F81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8" creationId="{36665EAF-B77E-96F8-BA26-BE382324987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09" creationId="{110C74BE-A8CA-F3F1-7070-BAB936C5695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0" creationId="{E85E0706-5257-CDC5-4841-20A22F0BAC35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1" creationId="{1648AA80-5239-4DBB-B18B-57ED2561AF9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2" creationId="{827266A7-0FBA-B81D-04B3-81523959065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3" creationId="{BDE3C03E-94A3-906C-87A2-DF9F9EF0B8D3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4" creationId="{33FBDE4F-7933-BD9F-B162-6A0E73ED33D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5" creationId="{BC0332C1-FC96-F3F2-9E02-12FFB2935BE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6" creationId="{2EE412D8-1113-C052-FA2D-A8C7F1C74738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7" creationId="{F4647E3A-B0B4-6E48-282A-2E0394D84340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8" creationId="{987548C7-4FB8-277D-D977-79617E430AE4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19" creationId="{B99678EB-B386-2A84-B565-4172D96BA14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0" creationId="{4581D36C-1FE9-F2E5-8432-1249B481E93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1" creationId="{2B1E0C3E-7B99-6BD8-6079-40C35A9F5B3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2" creationId="{0D7414DB-8B31-8616-1DF6-52FDDEE9CB8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3" creationId="{D7ED8DDD-28DD-2C97-28FC-90593F0E892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4" creationId="{DB888846-BC24-62B4-0756-353F2F61DCDF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5" creationId="{6C6E9611-D863-1C12-E8A9-57815B29A73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6" creationId="{86C2730E-336C-472E-A34E-094C1A7637D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7" creationId="{C93E9F26-A0E7-EAE3-F196-79D7EA5AC56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8" creationId="{1D293139-775A-A131-5029-D6F32AE361EA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29" creationId="{27B4D82D-DB4D-93B4-B7B7-20F0D7BA92B2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0" creationId="{725ACF49-718E-9F97-748D-8441177B6CDB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1" creationId="{B6F614CB-E9E2-E46B-DFE6-AF193DDE52DE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2" creationId="{FF3DDE7D-93E8-C590-E561-AF191AA8B8C0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3" creationId="{B87D6548-5E5A-E023-4507-017AD9B3013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4" creationId="{7CC85F0B-C857-6820-D548-B83B25EF494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5" creationId="{602E6F21-0E77-2CEC-F731-7666CC3A524D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6" creationId="{E83C8FD6-445D-2CB5-31B0-5CD699942AB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7" creationId="{DFA11535-3EA1-EB5C-7CD5-794C6F40ECE7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38" creationId="{03F989A0-39ED-2BD8-61F6-D0BA403B320C}"/>
          </ac:spMkLst>
        </pc:spChg>
        <pc:spChg chg="del mod topLvl">
          <ac:chgData name="Wesley Mark Lincoln" userId="87124570-e05e-4f08-a82b-650a5f96e7e3" providerId="ADAL" clId="{C70E4666-40BD-4F4F-8EB6-DA2834EB7557}" dt="2023-03-14T04:16:52.874" v="12461" actId="478"/>
          <ac:spMkLst>
            <pc:docMk/>
            <pc:sldMk cId="4174929619" sldId="377"/>
            <ac:spMk id="140" creationId="{03EF45DB-20EA-210D-05D2-7BF4DA0D2E24}"/>
          </ac:spMkLst>
        </pc:spChg>
        <pc:spChg chg="del mod topLvl">
          <ac:chgData name="Wesley Mark Lincoln" userId="87124570-e05e-4f08-a82b-650a5f96e7e3" providerId="ADAL" clId="{C70E4666-40BD-4F4F-8EB6-DA2834EB7557}" dt="2023-03-14T04:16:56.919" v="12463" actId="478"/>
          <ac:spMkLst>
            <pc:docMk/>
            <pc:sldMk cId="4174929619" sldId="377"/>
            <ac:spMk id="141" creationId="{1527E490-022C-F87A-C3D6-1E29C886DEF8}"/>
          </ac:spMkLst>
        </pc:spChg>
        <pc:spChg chg="del mod">
          <ac:chgData name="Wesley Mark Lincoln" userId="87124570-e05e-4f08-a82b-650a5f96e7e3" providerId="ADAL" clId="{C70E4666-40BD-4F4F-8EB6-DA2834EB7557}" dt="2023-03-14T04:16:42.652" v="12457" actId="478"/>
          <ac:spMkLst>
            <pc:docMk/>
            <pc:sldMk cId="4174929619" sldId="377"/>
            <ac:spMk id="142" creationId="{EF9F2B53-1146-0063-F41A-63AF76363BD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43" creationId="{ABC29553-8CAD-428C-BF0D-5B63CD27295F}"/>
          </ac:spMkLst>
        </pc:spChg>
        <pc:spChg chg="del mod">
          <ac:chgData name="Wesley Mark Lincoln" userId="87124570-e05e-4f08-a82b-650a5f96e7e3" providerId="ADAL" clId="{C70E4666-40BD-4F4F-8EB6-DA2834EB7557}" dt="2023-03-14T04:16:58.238" v="12464" actId="478"/>
          <ac:spMkLst>
            <pc:docMk/>
            <pc:sldMk cId="4174929619" sldId="377"/>
            <ac:spMk id="145" creationId="{CDC005A9-0C3B-D55A-07D8-F6DAD31FFE95}"/>
          </ac:spMkLst>
        </pc:spChg>
        <pc:spChg chg="del mod">
          <ac:chgData name="Wesley Mark Lincoln" userId="87124570-e05e-4f08-a82b-650a5f96e7e3" providerId="ADAL" clId="{C70E4666-40BD-4F4F-8EB6-DA2834EB7557}" dt="2023-03-14T04:17:01.479" v="12465" actId="478"/>
          <ac:spMkLst>
            <pc:docMk/>
            <pc:sldMk cId="4174929619" sldId="377"/>
            <ac:spMk id="146" creationId="{F511C1FA-7957-B525-0F8B-E3058479BA15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47" creationId="{01B83470-2393-465D-AC12-F0A47404CFFE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48" creationId="{D7BC79ED-62C8-A1CD-96C2-CA894577EB9D}"/>
          </ac:spMkLst>
        </pc:spChg>
        <pc:spChg chg="del mod">
          <ac:chgData name="Wesley Mark Lincoln" userId="87124570-e05e-4f08-a82b-650a5f96e7e3" providerId="ADAL" clId="{C70E4666-40BD-4F4F-8EB6-DA2834EB7557}" dt="2023-03-14T04:17:08.139" v="12469" actId="478"/>
          <ac:spMkLst>
            <pc:docMk/>
            <pc:sldMk cId="4174929619" sldId="377"/>
            <ac:spMk id="150" creationId="{0520FC21-A4CD-1514-37BD-A4452C3081CF}"/>
          </ac:spMkLst>
        </pc:spChg>
        <pc:spChg chg="del mod">
          <ac:chgData name="Wesley Mark Lincoln" userId="87124570-e05e-4f08-a82b-650a5f96e7e3" providerId="ADAL" clId="{C70E4666-40BD-4F4F-8EB6-DA2834EB7557}" dt="2023-03-14T04:17:03.825" v="12466" actId="478"/>
          <ac:spMkLst>
            <pc:docMk/>
            <pc:sldMk cId="4174929619" sldId="377"/>
            <ac:spMk id="151" creationId="{7B3B6DD4-29A4-D8FA-B805-8ACBB36129F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52" creationId="{C7ADAA11-9CC0-9AC0-BBDB-0C5FF8802BD7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53" creationId="{197A1A92-42F9-081B-F538-67058059FFEC}"/>
          </ac:spMkLst>
        </pc:spChg>
        <pc:spChg chg="del mod">
          <ac:chgData name="Wesley Mark Lincoln" userId="87124570-e05e-4f08-a82b-650a5f96e7e3" providerId="ADAL" clId="{C70E4666-40BD-4F4F-8EB6-DA2834EB7557}" dt="2023-03-14T04:17:20.129" v="12472" actId="478"/>
          <ac:spMkLst>
            <pc:docMk/>
            <pc:sldMk cId="4174929619" sldId="377"/>
            <ac:spMk id="155" creationId="{D5723AD1-329F-EB6D-2B52-EFFE04B6F65F}"/>
          </ac:spMkLst>
        </pc:spChg>
        <pc:spChg chg="del mod">
          <ac:chgData name="Wesley Mark Lincoln" userId="87124570-e05e-4f08-a82b-650a5f96e7e3" providerId="ADAL" clId="{C70E4666-40BD-4F4F-8EB6-DA2834EB7557}" dt="2023-03-14T04:17:25.161" v="12473" actId="478"/>
          <ac:spMkLst>
            <pc:docMk/>
            <pc:sldMk cId="4174929619" sldId="377"/>
            <ac:spMk id="156" creationId="{04CC88A7-9098-C92A-D4DF-F1A37ADF8BF6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57" creationId="{3063D403-EAD0-A339-A6FE-1EB15385E529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58" creationId="{E0DA78CE-AAC9-6945-90B7-FFAB1E0E412E}"/>
          </ac:spMkLst>
        </pc:spChg>
        <pc:spChg chg="mod">
          <ac:chgData name="Wesley Mark Lincoln" userId="87124570-e05e-4f08-a82b-650a5f96e7e3" providerId="ADAL" clId="{C70E4666-40BD-4F4F-8EB6-DA2834EB7557}" dt="2023-03-14T04:17:41.140" v="12475" actId="1076"/>
          <ac:spMkLst>
            <pc:docMk/>
            <pc:sldMk cId="4174929619" sldId="377"/>
            <ac:spMk id="160" creationId="{A59E30A7-72E6-B991-56D2-9C7D174B81B9}"/>
          </ac:spMkLst>
        </pc:spChg>
        <pc:spChg chg="del mod">
          <ac:chgData name="Wesley Mark Lincoln" userId="87124570-e05e-4f08-a82b-650a5f96e7e3" providerId="ADAL" clId="{C70E4666-40BD-4F4F-8EB6-DA2834EB7557}" dt="2023-03-14T04:17:35.112" v="12474" actId="478"/>
          <ac:spMkLst>
            <pc:docMk/>
            <pc:sldMk cId="4174929619" sldId="377"/>
            <ac:spMk id="161" creationId="{7B5FF22D-E8BF-FC7F-B60D-63933A296B7A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62" creationId="{7FF73828-F704-5652-A3C4-DB673A0C4865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63" creationId="{57400D80-11AE-966B-E824-CDFCB4D1614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64" creationId="{C4B64215-38C3-8C78-2926-8C6BBFA2770C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65" creationId="{00AE40E5-D570-8BDC-C03D-C13BAA4F4CC6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66" creationId="{B0EFCE41-4CA3-BE49-A2C4-88D462404D21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67" creationId="{288891BD-7C91-62EE-F7A0-82D82954B7E9}"/>
          </ac:spMkLst>
        </pc:spChg>
        <pc:spChg chg="mod topLvl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168" creationId="{290CC2BC-9673-96B2-F0F6-B8A096C4853F}"/>
          </ac:spMkLst>
        </pc:spChg>
        <pc:spChg chg="del mod topLvl">
          <ac:chgData name="Wesley Mark Lincoln" userId="87124570-e05e-4f08-a82b-650a5f96e7e3" providerId="ADAL" clId="{C70E4666-40BD-4F4F-8EB6-DA2834EB7557}" dt="2023-03-14T04:15:54.662" v="12424" actId="478"/>
          <ac:spMkLst>
            <pc:docMk/>
            <pc:sldMk cId="4174929619" sldId="377"/>
            <ac:spMk id="169" creationId="{1AD9827C-DF82-7F1A-F619-3497A383B764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1" creationId="{229DDF3D-F89D-4FEE-8AA6-CDB9F7A25771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2" creationId="{E7665BE6-8FAF-F2FB-39D8-833646E0155E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3" creationId="{6DFB1FFD-D137-48EA-73EF-99A67AB3DF74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4" creationId="{AC373C0E-153E-6027-DF39-E0B5955C703B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5" creationId="{449C03B0-56E4-75E9-0164-D607E2299AA1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6" creationId="{8D178C0C-B0EC-917C-CEB6-70A3764CF76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7" creationId="{A9046929-C626-3389-F794-FBF3551837D9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8" creationId="{BEA551C5-F2B7-8F49-6ED2-4DB5F3E3DC8E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79" creationId="{10DA3CE9-F97D-6364-D0EB-4DF8B8DAEEDB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1" creationId="{5D710695-4521-6352-7CD3-D635DA39D104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2" creationId="{C5C55364-2B74-EAA7-AFE1-BA46780E4FDA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3" creationId="{FB0E5ED8-C7FF-70F3-6782-FA300CD79999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4" creationId="{AACBE7E5-73EB-094A-D82C-79829EC9DC3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5" creationId="{6941DC5D-574E-CB14-F6B2-C720C6FEBFA7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6" creationId="{3C1353A1-689C-B7B2-A3C2-600055609BF3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7" creationId="{94CD02E0-97A7-80C8-2926-395A1AC5EC17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8" creationId="{4D7A6B18-D8AA-C858-5543-967D84CE7D26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89" creationId="{3AEEDEF3-F373-FA2F-E6B3-F14406185926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0" creationId="{C80FE2B8-70C0-2370-338F-40DFC48F8E05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1" creationId="{CC17EC21-5C7B-3977-6866-892B9A93AB94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2" creationId="{E4D05379-6960-F20C-1366-6BEDCA75ABD9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3" creationId="{0807A43F-AD34-065B-0E62-260BE9AC3D31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4" creationId="{D9ED8831-B87F-8B18-5DB8-8B561272CDA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5" creationId="{13A94841-48E2-FD0A-62B4-86E938FD92F3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6" creationId="{C73802BD-9433-5411-933A-E2501071ADE5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7" creationId="{8D4B6D4B-5B8B-F539-11B0-5E479D89AF10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8" creationId="{C187B194-BC24-2F45-01FB-CF0B672FE41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199" creationId="{FFF5C758-DD6B-69CF-4F5A-DA9494FC4446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0" creationId="{2392E3C8-4760-6C24-40EA-2E7FD1AAA5A7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1" creationId="{3AEB75A8-2453-9958-C175-6CDB05822A34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2" creationId="{33AE4A7C-5B45-245A-9F44-D111956C59E2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3" creationId="{6D717EC9-D587-DB10-82F0-E533A323FEC5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4" creationId="{475ED743-0CEF-CA09-2568-6FB46DF0FEE8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5" creationId="{DB64C18E-634E-F005-F5B0-0C0A3539C798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6" creationId="{2642891A-66DC-29B4-0B95-2A96695DEFE6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7" creationId="{DDE8D79D-3A29-A8AB-5667-AF9FEEB51E6A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8" creationId="{A0AFC98C-F35D-F310-3E87-ACBDA9AFD9F8}"/>
          </ac:spMkLst>
        </pc:spChg>
        <pc:spChg chg="mod">
          <ac:chgData name="Wesley Mark Lincoln" userId="87124570-e05e-4f08-a82b-650a5f96e7e3" providerId="ADAL" clId="{C70E4666-40BD-4F4F-8EB6-DA2834EB7557}" dt="2023-03-14T04:15:52.829" v="12423" actId="165"/>
          <ac:spMkLst>
            <pc:docMk/>
            <pc:sldMk cId="4174929619" sldId="377"/>
            <ac:spMk id="209" creationId="{C11C7B36-88A9-6832-A75E-C5B5979C1FE4}"/>
          </ac:spMkLst>
        </pc:spChg>
        <pc:spChg chg="add mod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10" creationId="{3307E115-905D-5DB4-5C19-D6D48CF08F28}"/>
          </ac:spMkLst>
        </pc:spChg>
        <pc:spChg chg="add mod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11" creationId="{980F2B30-E300-3AFE-A2FF-3000118FD18C}"/>
          </ac:spMkLst>
        </pc:spChg>
        <pc:spChg chg="add mod">
          <ac:chgData name="Wesley Mark Lincoln" userId="87124570-e05e-4f08-a82b-650a5f96e7e3" providerId="ADAL" clId="{C70E4666-40BD-4F4F-8EB6-DA2834EB7557}" dt="2023-03-14T04:19:03.534" v="12586" actId="1076"/>
          <ac:spMkLst>
            <pc:docMk/>
            <pc:sldMk cId="4174929619" sldId="377"/>
            <ac:spMk id="213" creationId="{F0774573-5321-DC64-66CB-581129090BAC}"/>
          </ac:spMkLst>
        </pc:spChg>
        <pc:grpChg chg="del mod">
          <ac:chgData name="Wesley Mark Lincoln" userId="87124570-e05e-4f08-a82b-650a5f96e7e3" providerId="ADAL" clId="{C70E4666-40BD-4F4F-8EB6-DA2834EB7557}" dt="2023-03-14T04:15:52.829" v="12423" actId="165"/>
          <ac:grpSpMkLst>
            <pc:docMk/>
            <pc:sldMk cId="4174929619" sldId="377"/>
            <ac:grpSpMk id="5" creationId="{39316659-4678-FBF1-0808-7180ED2D4A2E}"/>
          </ac:grpSpMkLst>
        </pc:grpChg>
        <pc:grpChg chg="add del mod topLvl">
          <ac:chgData name="Wesley Mark Lincoln" userId="87124570-e05e-4f08-a82b-650a5f96e7e3" providerId="ADAL" clId="{C70E4666-40BD-4F4F-8EB6-DA2834EB7557}" dt="2023-03-14T04:16:49.790" v="12460" actId="165"/>
          <ac:grpSpMkLst>
            <pc:docMk/>
            <pc:sldMk cId="4174929619" sldId="377"/>
            <ac:grpSpMk id="139" creationId="{AB489AF0-45D1-F036-33B0-AF4630EA22C2}"/>
          </ac:grpSpMkLst>
        </pc:grpChg>
        <pc:grpChg chg="mod topLvl">
          <ac:chgData name="Wesley Mark Lincoln" userId="87124570-e05e-4f08-a82b-650a5f96e7e3" providerId="ADAL" clId="{C70E4666-40BD-4F4F-8EB6-DA2834EB7557}" dt="2023-03-14T04:19:03.534" v="12586" actId="1076"/>
          <ac:grpSpMkLst>
            <pc:docMk/>
            <pc:sldMk cId="4174929619" sldId="377"/>
            <ac:grpSpMk id="144" creationId="{F5500EC9-A7B7-5024-0E49-1AFE4CF6EEFC}"/>
          </ac:grpSpMkLst>
        </pc:grpChg>
        <pc:grpChg chg="add del mod topLvl">
          <ac:chgData name="Wesley Mark Lincoln" userId="87124570-e05e-4f08-a82b-650a5f96e7e3" providerId="ADAL" clId="{C70E4666-40BD-4F4F-8EB6-DA2834EB7557}" dt="2023-03-14T04:19:03.534" v="12586" actId="1076"/>
          <ac:grpSpMkLst>
            <pc:docMk/>
            <pc:sldMk cId="4174929619" sldId="377"/>
            <ac:grpSpMk id="149" creationId="{4952CAAE-8A6A-F541-43E7-41E265D2E066}"/>
          </ac:grpSpMkLst>
        </pc:grpChg>
        <pc:grpChg chg="mod topLvl">
          <ac:chgData name="Wesley Mark Lincoln" userId="87124570-e05e-4f08-a82b-650a5f96e7e3" providerId="ADAL" clId="{C70E4666-40BD-4F4F-8EB6-DA2834EB7557}" dt="2023-03-14T04:19:03.534" v="12586" actId="1076"/>
          <ac:grpSpMkLst>
            <pc:docMk/>
            <pc:sldMk cId="4174929619" sldId="377"/>
            <ac:grpSpMk id="154" creationId="{2D435FC1-09DE-67DB-8C51-E6FD41F5A3B5}"/>
          </ac:grpSpMkLst>
        </pc:grpChg>
        <pc:grpChg chg="mod topLvl">
          <ac:chgData name="Wesley Mark Lincoln" userId="87124570-e05e-4f08-a82b-650a5f96e7e3" providerId="ADAL" clId="{C70E4666-40BD-4F4F-8EB6-DA2834EB7557}" dt="2023-03-14T04:19:03.534" v="12586" actId="1076"/>
          <ac:grpSpMkLst>
            <pc:docMk/>
            <pc:sldMk cId="4174929619" sldId="377"/>
            <ac:grpSpMk id="159" creationId="{8B36CF18-7B21-9EA0-B037-8F2541A88F76}"/>
          </ac:grpSpMkLst>
        </pc:grpChg>
        <pc:grpChg chg="del mod topLvl">
          <ac:chgData name="Wesley Mark Lincoln" userId="87124570-e05e-4f08-a82b-650a5f96e7e3" providerId="ADAL" clId="{C70E4666-40BD-4F4F-8EB6-DA2834EB7557}" dt="2023-03-14T04:15:54.662" v="12424" actId="478"/>
          <ac:grpSpMkLst>
            <pc:docMk/>
            <pc:sldMk cId="4174929619" sldId="377"/>
            <ac:grpSpMk id="170" creationId="{0AADF5C7-F0F0-2737-C1F9-8E3FF8923229}"/>
          </ac:grpSpMkLst>
        </pc:grpChg>
        <pc:grpChg chg="del mod topLvl">
          <ac:chgData name="Wesley Mark Lincoln" userId="87124570-e05e-4f08-a82b-650a5f96e7e3" providerId="ADAL" clId="{C70E4666-40BD-4F4F-8EB6-DA2834EB7557}" dt="2023-03-14T04:15:59.592" v="12426" actId="478"/>
          <ac:grpSpMkLst>
            <pc:docMk/>
            <pc:sldMk cId="4174929619" sldId="377"/>
            <ac:grpSpMk id="180" creationId="{28DB39AF-2434-FAF4-AE68-B50C5E8C4926}"/>
          </ac:grpSpMkLst>
        </pc:grpChg>
        <pc:picChg chg="add del mod">
          <ac:chgData name="Wesley Mark Lincoln" userId="87124570-e05e-4f08-a82b-650a5f96e7e3" providerId="ADAL" clId="{C70E4666-40BD-4F4F-8EB6-DA2834EB7557}" dt="2023-03-14T04:15:18.221" v="12409" actId="27803"/>
          <ac:picMkLst>
            <pc:docMk/>
            <pc:sldMk cId="4174929619" sldId="377"/>
            <ac:picMk id="3" creationId="{C6B6758B-04A4-8ABF-A84F-0653D28F2D61}"/>
          </ac:picMkLst>
        </pc:picChg>
        <pc:picChg chg="del">
          <ac:chgData name="Wesley Mark Lincoln" userId="87124570-e05e-4f08-a82b-650a5f96e7e3" providerId="ADAL" clId="{C70E4666-40BD-4F4F-8EB6-DA2834EB7557}" dt="2023-03-14T04:09:12.886" v="12334" actId="478"/>
          <ac:picMkLst>
            <pc:docMk/>
            <pc:sldMk cId="4174929619" sldId="377"/>
            <ac:picMk id="16" creationId="{81C7FF2B-C62B-8402-7483-6C1F4EF3FB69}"/>
          </ac:picMkLst>
        </pc:picChg>
        <pc:cxnChg chg="del">
          <ac:chgData name="Wesley Mark Lincoln" userId="87124570-e05e-4f08-a82b-650a5f96e7e3" providerId="ADAL" clId="{C70E4666-40BD-4F4F-8EB6-DA2834EB7557}" dt="2023-03-14T04:09:15.127" v="12335" actId="478"/>
          <ac:cxnSpMkLst>
            <pc:docMk/>
            <pc:sldMk cId="4174929619" sldId="377"/>
            <ac:cxnSpMk id="19" creationId="{95B7D9C8-7DF9-A725-473A-6CB3542AA270}"/>
          </ac:cxnSpMkLst>
        </pc:cxnChg>
        <pc:cxnChg chg="del">
          <ac:chgData name="Wesley Mark Lincoln" userId="87124570-e05e-4f08-a82b-650a5f96e7e3" providerId="ADAL" clId="{C70E4666-40BD-4F4F-8EB6-DA2834EB7557}" dt="2023-03-14T04:09:15.127" v="12335" actId="478"/>
          <ac:cxnSpMkLst>
            <pc:docMk/>
            <pc:sldMk cId="4174929619" sldId="377"/>
            <ac:cxnSpMk id="20" creationId="{FC0D4EDE-47A4-42A5-A0CE-601C4DACD698}"/>
          </ac:cxnSpMkLst>
        </pc:cxnChg>
        <pc:cxnChg chg="del">
          <ac:chgData name="Wesley Mark Lincoln" userId="87124570-e05e-4f08-a82b-650a5f96e7e3" providerId="ADAL" clId="{C70E4666-40BD-4F4F-8EB6-DA2834EB7557}" dt="2023-03-14T04:09:15.127" v="12335" actId="478"/>
          <ac:cxnSpMkLst>
            <pc:docMk/>
            <pc:sldMk cId="4174929619" sldId="377"/>
            <ac:cxnSpMk id="21" creationId="{44660E94-3C69-0AF8-CC85-9BC93572E9B7}"/>
          </ac:cxnSpMkLst>
        </pc:cxnChg>
      </pc:sldChg>
      <pc:sldChg chg="delSp modSp add modAnim">
        <pc:chgData name="Wesley Mark Lincoln" userId="87124570-e05e-4f08-a82b-650a5f96e7e3" providerId="ADAL" clId="{C70E4666-40BD-4F4F-8EB6-DA2834EB7557}" dt="2023-03-14T09:46:52.959" v="12650"/>
        <pc:sldMkLst>
          <pc:docMk/>
          <pc:sldMk cId="2411392215" sldId="378"/>
        </pc:sldMkLst>
        <pc:spChg chg="mod topLvl">
          <ac:chgData name="Wesley Mark Lincoln" userId="87124570-e05e-4f08-a82b-650a5f96e7e3" providerId="ADAL" clId="{C70E4666-40BD-4F4F-8EB6-DA2834EB7557}" dt="2023-03-14T09:46:49.617" v="12649" actId="165"/>
          <ac:spMkLst>
            <pc:docMk/>
            <pc:sldMk cId="2411392215" sldId="378"/>
            <ac:spMk id="3" creationId="{8ADB07F5-4A57-4CE4-B78C-36C569B93863}"/>
          </ac:spMkLst>
        </pc:spChg>
        <pc:grpChg chg="del">
          <ac:chgData name="Wesley Mark Lincoln" userId="87124570-e05e-4f08-a82b-650a5f96e7e3" providerId="ADAL" clId="{C70E4666-40BD-4F4F-8EB6-DA2834EB7557}" dt="2023-03-14T09:46:49.617" v="12649" actId="165"/>
          <ac:grpSpMkLst>
            <pc:docMk/>
            <pc:sldMk cId="2411392215" sldId="378"/>
            <ac:grpSpMk id="5" creationId="{F768E971-00CC-D079-0845-4D6D8FB88C57}"/>
          </ac:grpSpMkLst>
        </pc:grpChg>
        <pc:cxnChg chg="mod topLvl">
          <ac:chgData name="Wesley Mark Lincoln" userId="87124570-e05e-4f08-a82b-650a5f96e7e3" providerId="ADAL" clId="{C70E4666-40BD-4F4F-8EB6-DA2834EB7557}" dt="2023-03-14T09:46:49.617" v="12649" actId="165"/>
          <ac:cxnSpMkLst>
            <pc:docMk/>
            <pc:sldMk cId="2411392215" sldId="378"/>
            <ac:cxnSpMk id="6" creationId="{35269BAE-527D-BC24-66CB-39F6DB92137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4A32A-7793-4071-A1BA-5BBF78CD6FD8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289E9D2-3037-4ACA-84F4-B4C71904FD1E}">
      <dgm:prSet phldrT="[Text]"/>
      <dgm:spPr/>
      <dgm:t>
        <a:bodyPr/>
        <a:lstStyle/>
        <a:p>
          <a:r>
            <a:rPr lang="en-US" b="1" dirty="0">
              <a:latin typeface="Sagona Book" panose="02020503050505020204" pitchFamily="18" charset="0"/>
              <a:cs typeface="Segoe UI" panose="020B0502040204020203" pitchFamily="34" charset="0"/>
            </a:rPr>
            <a:t>1</a:t>
          </a:r>
          <a:endParaRPr lang="en-SG" b="1" dirty="0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C9AEFF25-E33D-415E-BDF0-40205139983D}" type="parTrans" cxnId="{98B39CF8-8C64-476A-905D-DB89DCF8F381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DB8F9790-421A-46CB-B534-AA9AB831C53C}" type="sibTrans" cxnId="{98B39CF8-8C64-476A-905D-DB89DCF8F381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A881D584-C00E-4A38-9364-2B010796E06F}">
      <dgm:prSet phldrT="[Text]"/>
      <dgm:spPr/>
      <dgm:t>
        <a:bodyPr/>
        <a:lstStyle/>
        <a:p>
          <a:pPr algn="l"/>
          <a:r>
            <a:rPr lang="en-US" dirty="0">
              <a:latin typeface="Sagona Book" panose="02020503050505020204" pitchFamily="18" charset="0"/>
              <a:cs typeface="Segoe UI" panose="020B0502040204020203" pitchFamily="34" charset="0"/>
            </a:rPr>
            <a:t>Mathematics Problems</a:t>
          </a:r>
          <a:endParaRPr lang="en-SG" dirty="0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A113401C-1F79-40BF-9E16-778A891908F2}" type="parTrans" cxnId="{75B0E3E5-57DB-4D49-B636-2388219E06BF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9D001DB2-4A7C-4987-A42D-FE812C8D1FF0}" type="sibTrans" cxnId="{75B0E3E5-57DB-4D49-B636-2388219E06BF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3D6A5CA9-30AA-4C23-B5EB-47065D9A6CE7}">
      <dgm:prSet phldrT="[Text]"/>
      <dgm:spPr/>
      <dgm:t>
        <a:bodyPr/>
        <a:lstStyle/>
        <a:p>
          <a:r>
            <a:rPr lang="en-US" b="1" dirty="0">
              <a:latin typeface="Sagona Book" panose="02020503050505020204" pitchFamily="18" charset="0"/>
              <a:cs typeface="Segoe UI" panose="020B0502040204020203" pitchFamily="34" charset="0"/>
            </a:rPr>
            <a:t>2</a:t>
          </a:r>
          <a:endParaRPr lang="en-SG" b="1" dirty="0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23177160-1CE6-4D03-8C79-88FBD72EFE34}" type="parTrans" cxnId="{1EF9BC3E-8FD8-4C76-BF59-F8521F291F43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B384E543-83E6-419B-B8EC-F41E6E9E2F20}" type="sibTrans" cxnId="{1EF9BC3E-8FD8-4C76-BF59-F8521F291F43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5ACB15BD-67C1-47C3-B371-69F33DB9818A}">
      <dgm:prSet phldrT="[Text]"/>
      <dgm:spPr/>
      <dgm:t>
        <a:bodyPr/>
        <a:lstStyle/>
        <a:p>
          <a:r>
            <a:rPr lang="en-US" dirty="0">
              <a:latin typeface="Sagona Book" panose="02020503050505020204" pitchFamily="18" charset="0"/>
              <a:cs typeface="Segoe UI" panose="020B0502040204020203" pitchFamily="34" charset="0"/>
            </a:rPr>
            <a:t>Reading Passage</a:t>
          </a:r>
        </a:p>
      </dgm:t>
    </dgm:pt>
    <dgm:pt modelId="{C8745EA7-9A92-4056-B1E0-462A07516BD1}" type="parTrans" cxnId="{2963DB3A-C975-474D-8EA5-BD08D6E16EDC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53A5B2BB-4B97-4A30-93C4-B23DC63590DE}" type="sibTrans" cxnId="{2963DB3A-C975-474D-8EA5-BD08D6E16EDC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BC3E4CE7-CB1F-4527-8F81-BB1BFB751591}">
      <dgm:prSet phldrT="[Text]"/>
      <dgm:spPr/>
      <dgm:t>
        <a:bodyPr/>
        <a:lstStyle/>
        <a:p>
          <a:r>
            <a:rPr lang="en-US" b="1" dirty="0">
              <a:latin typeface="Sagona Book" panose="02020503050505020204" pitchFamily="18" charset="0"/>
              <a:cs typeface="Segoe UI" panose="020B0502040204020203" pitchFamily="34" charset="0"/>
            </a:rPr>
            <a:t>3</a:t>
          </a:r>
          <a:endParaRPr lang="en-SG" b="1" dirty="0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407BE1C0-76C4-4B81-B055-7B8967C231E6}" type="parTrans" cxnId="{8E2F15A6-2E60-41FB-809B-211E8A0D87A9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15D2249E-FED7-402C-BD60-89749D381399}" type="sibTrans" cxnId="{8E2F15A6-2E60-41FB-809B-211E8A0D87A9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4FC882EE-EEA8-4F1E-8CBD-29244A78AAF3}">
      <dgm:prSet phldrT="[Text]"/>
      <dgm:spPr/>
      <dgm:t>
        <a:bodyPr/>
        <a:lstStyle/>
        <a:p>
          <a:r>
            <a:rPr lang="en-US" dirty="0">
              <a:latin typeface="Sagona Book" panose="02020503050505020204" pitchFamily="18" charset="0"/>
              <a:cs typeface="Segoe UI" panose="020B0502040204020203" pitchFamily="34" charset="0"/>
            </a:rPr>
            <a:t>Wordlist</a:t>
          </a:r>
          <a:endParaRPr lang="en-SG" dirty="0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3BF123BF-22F1-4E29-AD36-54A6BBD2AFB6}" type="parTrans" cxnId="{A58C620E-1450-467D-BF1B-B7788FB2E615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531EA836-8800-4F9D-8B63-B2EFA4196EF7}" type="sibTrans" cxnId="{A58C620E-1450-467D-BF1B-B7788FB2E615}">
      <dgm:prSet/>
      <dgm:spPr/>
      <dgm:t>
        <a:bodyPr/>
        <a:lstStyle/>
        <a:p>
          <a:endParaRPr lang="en-SG">
            <a:latin typeface="Sagona Book" panose="02020503050505020204" pitchFamily="18" charset="0"/>
            <a:cs typeface="Segoe UI" panose="020B0502040204020203" pitchFamily="34" charset="0"/>
          </a:endParaRPr>
        </a:p>
      </dgm:t>
    </dgm:pt>
    <dgm:pt modelId="{16269098-141B-4EA5-873B-9B62E2B87223}" type="pres">
      <dgm:prSet presAssocID="{3764A32A-7793-4071-A1BA-5BBF78CD6FD8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B27DDBE-B8BB-4942-A72A-76FC5FB2012D}" type="pres">
      <dgm:prSet presAssocID="{A289E9D2-3037-4ACA-84F4-B4C71904FD1E}" presName="composite" presStyleCnt="0"/>
      <dgm:spPr/>
    </dgm:pt>
    <dgm:pt modelId="{1594C942-EF47-4120-8855-746D4BEB6051}" type="pres">
      <dgm:prSet presAssocID="{A289E9D2-3037-4ACA-84F4-B4C71904FD1E}" presName="BackAccent" presStyleLbl="bgShp" presStyleIdx="0" presStyleCnt="3"/>
      <dgm:spPr/>
    </dgm:pt>
    <dgm:pt modelId="{3F2F373A-CD72-4537-A7E6-4E73C803003D}" type="pres">
      <dgm:prSet presAssocID="{A289E9D2-3037-4ACA-84F4-B4C71904FD1E}" presName="Accent" presStyleLbl="alignNode1" presStyleIdx="0" presStyleCnt="3"/>
      <dgm:spPr/>
    </dgm:pt>
    <dgm:pt modelId="{2323128F-0556-4E9B-8097-C05332EDC0E7}" type="pres">
      <dgm:prSet presAssocID="{A289E9D2-3037-4ACA-84F4-B4C71904FD1E}" presName="Child" presStyleLbl="revTx" presStyleIdx="0" presStyleCnt="6" custScaleX="111995">
        <dgm:presLayoutVars>
          <dgm:chMax val="0"/>
          <dgm:chPref val="0"/>
          <dgm:bulletEnabled val="1"/>
        </dgm:presLayoutVars>
      </dgm:prSet>
      <dgm:spPr/>
    </dgm:pt>
    <dgm:pt modelId="{FFA8FC1F-37E5-46ED-AF55-E972A5B9D754}" type="pres">
      <dgm:prSet presAssocID="{A289E9D2-3037-4ACA-84F4-B4C71904FD1E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9585AC01-9C06-4919-B720-8F811893C9B7}" type="pres">
      <dgm:prSet presAssocID="{DB8F9790-421A-46CB-B534-AA9AB831C53C}" presName="sibTrans" presStyleCnt="0"/>
      <dgm:spPr/>
    </dgm:pt>
    <dgm:pt modelId="{BE7A32AE-E5BA-4D77-A894-63673D6A55EC}" type="pres">
      <dgm:prSet presAssocID="{3D6A5CA9-30AA-4C23-B5EB-47065D9A6CE7}" presName="composite" presStyleCnt="0"/>
      <dgm:spPr/>
    </dgm:pt>
    <dgm:pt modelId="{DF36E547-5096-490E-AE33-C163CFA180F3}" type="pres">
      <dgm:prSet presAssocID="{3D6A5CA9-30AA-4C23-B5EB-47065D9A6CE7}" presName="BackAccent" presStyleLbl="bgShp" presStyleIdx="1" presStyleCnt="3"/>
      <dgm:spPr/>
    </dgm:pt>
    <dgm:pt modelId="{A3F7B80E-F437-4C19-98ED-2C1D53A56A61}" type="pres">
      <dgm:prSet presAssocID="{3D6A5CA9-30AA-4C23-B5EB-47065D9A6CE7}" presName="Accent" presStyleLbl="alignNode1" presStyleIdx="1" presStyleCnt="3"/>
      <dgm:spPr/>
    </dgm:pt>
    <dgm:pt modelId="{D6C28908-A156-4A3F-8197-168F4C357D68}" type="pres">
      <dgm:prSet presAssocID="{3D6A5CA9-30AA-4C23-B5EB-47065D9A6CE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210743B-25C0-46CA-A131-AC92D4A06BA5}" type="pres">
      <dgm:prSet presAssocID="{3D6A5CA9-30AA-4C23-B5EB-47065D9A6CE7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2B86C83-6D94-432C-8848-94F65CACC149}" type="pres">
      <dgm:prSet presAssocID="{B384E543-83E6-419B-B8EC-F41E6E9E2F20}" presName="sibTrans" presStyleCnt="0"/>
      <dgm:spPr/>
    </dgm:pt>
    <dgm:pt modelId="{2CB9E705-5A08-41ED-BE97-136A1C773834}" type="pres">
      <dgm:prSet presAssocID="{BC3E4CE7-CB1F-4527-8F81-BB1BFB751591}" presName="composite" presStyleCnt="0"/>
      <dgm:spPr/>
    </dgm:pt>
    <dgm:pt modelId="{4EF1A577-2389-48D1-8B77-499D0246C775}" type="pres">
      <dgm:prSet presAssocID="{BC3E4CE7-CB1F-4527-8F81-BB1BFB751591}" presName="BackAccent" presStyleLbl="bgShp" presStyleIdx="2" presStyleCnt="3" custLinFactNeighborX="-73864"/>
      <dgm:spPr/>
    </dgm:pt>
    <dgm:pt modelId="{C41D4496-B298-45A5-94F7-EEE0F1A2588B}" type="pres">
      <dgm:prSet presAssocID="{BC3E4CE7-CB1F-4527-8F81-BB1BFB751591}" presName="Accent" presStyleLbl="alignNode1" presStyleIdx="2" presStyleCnt="3" custLinFactNeighborX="-92330"/>
      <dgm:spPr/>
    </dgm:pt>
    <dgm:pt modelId="{68899883-F571-4BEF-9563-4BEF7722463C}" type="pres">
      <dgm:prSet presAssocID="{BC3E4CE7-CB1F-4527-8F81-BB1BFB751591}" presName="Child" presStyleLbl="revTx" presStyleIdx="4" presStyleCnt="6" custScaleX="140673">
        <dgm:presLayoutVars>
          <dgm:chMax val="0"/>
          <dgm:chPref val="0"/>
          <dgm:bulletEnabled val="1"/>
        </dgm:presLayoutVars>
      </dgm:prSet>
      <dgm:spPr/>
    </dgm:pt>
    <dgm:pt modelId="{EA241EA5-0782-429D-880C-9E1B810971EF}" type="pres">
      <dgm:prSet presAssocID="{BC3E4CE7-CB1F-4527-8F81-BB1BFB751591}" presName="Parent" presStyleLbl="revTx" presStyleIdx="5" presStyleCnt="6" custLinFactNeighborX="-24968">
        <dgm:presLayoutVars>
          <dgm:chMax val="1"/>
          <dgm:chPref val="1"/>
          <dgm:bulletEnabled val="1"/>
        </dgm:presLayoutVars>
      </dgm:prSet>
      <dgm:spPr/>
    </dgm:pt>
  </dgm:ptLst>
  <dgm:cxnLst>
    <dgm:cxn modelId="{A58C620E-1450-467D-BF1B-B7788FB2E615}" srcId="{BC3E4CE7-CB1F-4527-8F81-BB1BFB751591}" destId="{4FC882EE-EEA8-4F1E-8CBD-29244A78AAF3}" srcOrd="0" destOrd="0" parTransId="{3BF123BF-22F1-4E29-AD36-54A6BBD2AFB6}" sibTransId="{531EA836-8800-4F9D-8B63-B2EFA4196EF7}"/>
    <dgm:cxn modelId="{07F9E518-B491-441B-8E9A-2A1E6330D007}" type="presOf" srcId="{4FC882EE-EEA8-4F1E-8CBD-29244A78AAF3}" destId="{68899883-F571-4BEF-9563-4BEF7722463C}" srcOrd="0" destOrd="0" presId="urn:microsoft.com/office/officeart/2008/layout/IncreasingCircleProcess"/>
    <dgm:cxn modelId="{2963DB3A-C975-474D-8EA5-BD08D6E16EDC}" srcId="{3D6A5CA9-30AA-4C23-B5EB-47065D9A6CE7}" destId="{5ACB15BD-67C1-47C3-B371-69F33DB9818A}" srcOrd="0" destOrd="0" parTransId="{C8745EA7-9A92-4056-B1E0-462A07516BD1}" sibTransId="{53A5B2BB-4B97-4A30-93C4-B23DC63590DE}"/>
    <dgm:cxn modelId="{1EF9BC3E-8FD8-4C76-BF59-F8521F291F43}" srcId="{3764A32A-7793-4071-A1BA-5BBF78CD6FD8}" destId="{3D6A5CA9-30AA-4C23-B5EB-47065D9A6CE7}" srcOrd="1" destOrd="0" parTransId="{23177160-1CE6-4D03-8C79-88FBD72EFE34}" sibTransId="{B384E543-83E6-419B-B8EC-F41E6E9E2F20}"/>
    <dgm:cxn modelId="{24933343-3BD8-4FD4-B01A-73113C4F053A}" type="presOf" srcId="{A289E9D2-3037-4ACA-84F4-B4C71904FD1E}" destId="{FFA8FC1F-37E5-46ED-AF55-E972A5B9D754}" srcOrd="0" destOrd="0" presId="urn:microsoft.com/office/officeart/2008/layout/IncreasingCircleProcess"/>
    <dgm:cxn modelId="{26152D74-5063-4187-BA36-F23B5AEE69B2}" type="presOf" srcId="{3D6A5CA9-30AA-4C23-B5EB-47065D9A6CE7}" destId="{C210743B-25C0-46CA-A131-AC92D4A06BA5}" srcOrd="0" destOrd="0" presId="urn:microsoft.com/office/officeart/2008/layout/IncreasingCircleProcess"/>
    <dgm:cxn modelId="{2D5CB590-D517-47AF-9CB9-1B35F7081872}" type="presOf" srcId="{A881D584-C00E-4A38-9364-2B010796E06F}" destId="{2323128F-0556-4E9B-8097-C05332EDC0E7}" srcOrd="0" destOrd="0" presId="urn:microsoft.com/office/officeart/2008/layout/IncreasingCircleProcess"/>
    <dgm:cxn modelId="{8E2F15A6-2E60-41FB-809B-211E8A0D87A9}" srcId="{3764A32A-7793-4071-A1BA-5BBF78CD6FD8}" destId="{BC3E4CE7-CB1F-4527-8F81-BB1BFB751591}" srcOrd="2" destOrd="0" parTransId="{407BE1C0-76C4-4B81-B055-7B8967C231E6}" sibTransId="{15D2249E-FED7-402C-BD60-89749D381399}"/>
    <dgm:cxn modelId="{EFF416C5-3997-4CEF-9C82-81F771CE6FB5}" type="presOf" srcId="{BC3E4CE7-CB1F-4527-8F81-BB1BFB751591}" destId="{EA241EA5-0782-429D-880C-9E1B810971EF}" srcOrd="0" destOrd="0" presId="urn:microsoft.com/office/officeart/2008/layout/IncreasingCircleProcess"/>
    <dgm:cxn modelId="{ADF381DD-402F-4E9D-B7D0-02BC9317DF82}" type="presOf" srcId="{3764A32A-7793-4071-A1BA-5BBF78CD6FD8}" destId="{16269098-141B-4EA5-873B-9B62E2B87223}" srcOrd="0" destOrd="0" presId="urn:microsoft.com/office/officeart/2008/layout/IncreasingCircleProcess"/>
    <dgm:cxn modelId="{75B0E3E5-57DB-4D49-B636-2388219E06BF}" srcId="{A289E9D2-3037-4ACA-84F4-B4C71904FD1E}" destId="{A881D584-C00E-4A38-9364-2B010796E06F}" srcOrd="0" destOrd="0" parTransId="{A113401C-1F79-40BF-9E16-778A891908F2}" sibTransId="{9D001DB2-4A7C-4987-A42D-FE812C8D1FF0}"/>
    <dgm:cxn modelId="{0DCD15F6-4ABD-4B15-80DF-CE8E4D35BDB3}" type="presOf" srcId="{5ACB15BD-67C1-47C3-B371-69F33DB9818A}" destId="{D6C28908-A156-4A3F-8197-168F4C357D68}" srcOrd="0" destOrd="0" presId="urn:microsoft.com/office/officeart/2008/layout/IncreasingCircleProcess"/>
    <dgm:cxn modelId="{98B39CF8-8C64-476A-905D-DB89DCF8F381}" srcId="{3764A32A-7793-4071-A1BA-5BBF78CD6FD8}" destId="{A289E9D2-3037-4ACA-84F4-B4C71904FD1E}" srcOrd="0" destOrd="0" parTransId="{C9AEFF25-E33D-415E-BDF0-40205139983D}" sibTransId="{DB8F9790-421A-46CB-B534-AA9AB831C53C}"/>
    <dgm:cxn modelId="{BA79C805-1187-4E34-BB1D-8CCCA10281B7}" type="presParOf" srcId="{16269098-141B-4EA5-873B-9B62E2B87223}" destId="{9B27DDBE-B8BB-4942-A72A-76FC5FB2012D}" srcOrd="0" destOrd="0" presId="urn:microsoft.com/office/officeart/2008/layout/IncreasingCircleProcess"/>
    <dgm:cxn modelId="{7C558A92-C0A9-44BF-97FE-63697B2751F4}" type="presParOf" srcId="{9B27DDBE-B8BB-4942-A72A-76FC5FB2012D}" destId="{1594C942-EF47-4120-8855-746D4BEB6051}" srcOrd="0" destOrd="0" presId="urn:microsoft.com/office/officeart/2008/layout/IncreasingCircleProcess"/>
    <dgm:cxn modelId="{F43D5AA8-5752-4A1D-9CDC-AD2FD19339A9}" type="presParOf" srcId="{9B27DDBE-B8BB-4942-A72A-76FC5FB2012D}" destId="{3F2F373A-CD72-4537-A7E6-4E73C803003D}" srcOrd="1" destOrd="0" presId="urn:microsoft.com/office/officeart/2008/layout/IncreasingCircleProcess"/>
    <dgm:cxn modelId="{217B63EE-FC34-4A80-8027-4D47BC1A5D40}" type="presParOf" srcId="{9B27DDBE-B8BB-4942-A72A-76FC5FB2012D}" destId="{2323128F-0556-4E9B-8097-C05332EDC0E7}" srcOrd="2" destOrd="0" presId="urn:microsoft.com/office/officeart/2008/layout/IncreasingCircleProcess"/>
    <dgm:cxn modelId="{C6046D9D-3265-4CD2-BC33-13B0A2C45136}" type="presParOf" srcId="{9B27DDBE-B8BB-4942-A72A-76FC5FB2012D}" destId="{FFA8FC1F-37E5-46ED-AF55-E972A5B9D754}" srcOrd="3" destOrd="0" presId="urn:microsoft.com/office/officeart/2008/layout/IncreasingCircleProcess"/>
    <dgm:cxn modelId="{39278FFC-6ED2-4651-85A0-6AFCF9930519}" type="presParOf" srcId="{16269098-141B-4EA5-873B-9B62E2B87223}" destId="{9585AC01-9C06-4919-B720-8F811893C9B7}" srcOrd="1" destOrd="0" presId="urn:microsoft.com/office/officeart/2008/layout/IncreasingCircleProcess"/>
    <dgm:cxn modelId="{A3AB8FF8-B821-49D0-B905-FF5573CA7DD6}" type="presParOf" srcId="{16269098-141B-4EA5-873B-9B62E2B87223}" destId="{BE7A32AE-E5BA-4D77-A894-63673D6A55EC}" srcOrd="2" destOrd="0" presId="urn:microsoft.com/office/officeart/2008/layout/IncreasingCircleProcess"/>
    <dgm:cxn modelId="{0DDE4224-320F-4FDF-AB52-7A63876091D8}" type="presParOf" srcId="{BE7A32AE-E5BA-4D77-A894-63673D6A55EC}" destId="{DF36E547-5096-490E-AE33-C163CFA180F3}" srcOrd="0" destOrd="0" presId="urn:microsoft.com/office/officeart/2008/layout/IncreasingCircleProcess"/>
    <dgm:cxn modelId="{F75498A7-3979-4319-90F9-B613EC79AACC}" type="presParOf" srcId="{BE7A32AE-E5BA-4D77-A894-63673D6A55EC}" destId="{A3F7B80E-F437-4C19-98ED-2C1D53A56A61}" srcOrd="1" destOrd="0" presId="urn:microsoft.com/office/officeart/2008/layout/IncreasingCircleProcess"/>
    <dgm:cxn modelId="{C4898A48-88D0-4E6F-8C67-1D3670B86534}" type="presParOf" srcId="{BE7A32AE-E5BA-4D77-A894-63673D6A55EC}" destId="{D6C28908-A156-4A3F-8197-168F4C357D68}" srcOrd="2" destOrd="0" presId="urn:microsoft.com/office/officeart/2008/layout/IncreasingCircleProcess"/>
    <dgm:cxn modelId="{7F55EF3E-802E-4254-A62D-911DB43F0300}" type="presParOf" srcId="{BE7A32AE-E5BA-4D77-A894-63673D6A55EC}" destId="{C210743B-25C0-46CA-A131-AC92D4A06BA5}" srcOrd="3" destOrd="0" presId="urn:microsoft.com/office/officeart/2008/layout/IncreasingCircleProcess"/>
    <dgm:cxn modelId="{979B5DEF-8DE8-4900-99A3-FE2FD2C53FB6}" type="presParOf" srcId="{16269098-141B-4EA5-873B-9B62E2B87223}" destId="{C2B86C83-6D94-432C-8848-94F65CACC149}" srcOrd="3" destOrd="0" presId="urn:microsoft.com/office/officeart/2008/layout/IncreasingCircleProcess"/>
    <dgm:cxn modelId="{DA5FF4C0-A3FF-4464-BF07-D33F2993F714}" type="presParOf" srcId="{16269098-141B-4EA5-873B-9B62E2B87223}" destId="{2CB9E705-5A08-41ED-BE97-136A1C773834}" srcOrd="4" destOrd="0" presId="urn:microsoft.com/office/officeart/2008/layout/IncreasingCircleProcess"/>
    <dgm:cxn modelId="{C10D8D19-8D46-41B6-9D80-6597D7E7B99A}" type="presParOf" srcId="{2CB9E705-5A08-41ED-BE97-136A1C773834}" destId="{4EF1A577-2389-48D1-8B77-499D0246C775}" srcOrd="0" destOrd="0" presId="urn:microsoft.com/office/officeart/2008/layout/IncreasingCircleProcess"/>
    <dgm:cxn modelId="{EE1B022E-D35D-4BFA-BD83-03BCF4BC4463}" type="presParOf" srcId="{2CB9E705-5A08-41ED-BE97-136A1C773834}" destId="{C41D4496-B298-45A5-94F7-EEE0F1A2588B}" srcOrd="1" destOrd="0" presId="urn:microsoft.com/office/officeart/2008/layout/IncreasingCircleProcess"/>
    <dgm:cxn modelId="{A5275AC0-BA75-4020-8C65-6B49554363E5}" type="presParOf" srcId="{2CB9E705-5A08-41ED-BE97-136A1C773834}" destId="{68899883-F571-4BEF-9563-4BEF7722463C}" srcOrd="2" destOrd="0" presId="urn:microsoft.com/office/officeart/2008/layout/IncreasingCircleProcess"/>
    <dgm:cxn modelId="{4CE29D14-75E6-48E5-8627-05914AB50EFE}" type="presParOf" srcId="{2CB9E705-5A08-41ED-BE97-136A1C773834}" destId="{EA241EA5-0782-429D-880C-9E1B810971EF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4C942-EF47-4120-8855-746D4BEB6051}">
      <dsp:nvSpPr>
        <dsp:cNvPr id="0" name=""/>
        <dsp:cNvSpPr/>
      </dsp:nvSpPr>
      <dsp:spPr>
        <a:xfrm>
          <a:off x="4266" y="0"/>
          <a:ext cx="836168" cy="83616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F373A-CD72-4537-A7E6-4E73C803003D}">
      <dsp:nvSpPr>
        <dsp:cNvPr id="0" name=""/>
        <dsp:cNvSpPr/>
      </dsp:nvSpPr>
      <dsp:spPr>
        <a:xfrm>
          <a:off x="87882" y="83616"/>
          <a:ext cx="668934" cy="668934"/>
        </a:xfrm>
        <a:prstGeom prst="chord">
          <a:avLst>
            <a:gd name="adj1" fmla="val 1168272"/>
            <a:gd name="adj2" fmla="val 963172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3128F-0556-4E9B-8097-C05332EDC0E7}">
      <dsp:nvSpPr>
        <dsp:cNvPr id="0" name=""/>
        <dsp:cNvSpPr/>
      </dsp:nvSpPr>
      <dsp:spPr>
        <a:xfrm>
          <a:off x="866277" y="836168"/>
          <a:ext cx="2770379" cy="351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agona Book" panose="02020503050505020204" pitchFamily="18" charset="0"/>
              <a:cs typeface="Segoe UI" panose="020B0502040204020203" pitchFamily="34" charset="0"/>
            </a:rPr>
            <a:t>Mathematics Problems</a:t>
          </a:r>
          <a:endParaRPr lang="en-SG" sz="3300" kern="1200" dirty="0">
            <a:latin typeface="Sagona Book" panose="02020503050505020204" pitchFamily="18" charset="0"/>
            <a:cs typeface="Segoe UI" panose="020B0502040204020203" pitchFamily="34" charset="0"/>
          </a:endParaRPr>
        </a:p>
      </dsp:txBody>
      <dsp:txXfrm>
        <a:off x="866277" y="836168"/>
        <a:ext cx="2770379" cy="3518873"/>
      </dsp:txXfrm>
    </dsp:sp>
    <dsp:sp modelId="{FFA8FC1F-37E5-46ED-AF55-E972A5B9D754}">
      <dsp:nvSpPr>
        <dsp:cNvPr id="0" name=""/>
        <dsp:cNvSpPr/>
      </dsp:nvSpPr>
      <dsp:spPr>
        <a:xfrm>
          <a:off x="1014635" y="0"/>
          <a:ext cx="2473663" cy="83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agona Book" panose="02020503050505020204" pitchFamily="18" charset="0"/>
              <a:cs typeface="Segoe UI" panose="020B0502040204020203" pitchFamily="34" charset="0"/>
            </a:rPr>
            <a:t>1</a:t>
          </a:r>
          <a:endParaRPr lang="en-SG" sz="4400" b="1" kern="1200" dirty="0">
            <a:latin typeface="Sagona Book" panose="02020503050505020204" pitchFamily="18" charset="0"/>
            <a:cs typeface="Segoe UI" panose="020B0502040204020203" pitchFamily="34" charset="0"/>
          </a:endParaRPr>
        </a:p>
      </dsp:txBody>
      <dsp:txXfrm>
        <a:off x="1014635" y="0"/>
        <a:ext cx="2473663" cy="836168"/>
      </dsp:txXfrm>
    </dsp:sp>
    <dsp:sp modelId="{DF36E547-5096-490E-AE33-C163CFA180F3}">
      <dsp:nvSpPr>
        <dsp:cNvPr id="0" name=""/>
        <dsp:cNvSpPr/>
      </dsp:nvSpPr>
      <dsp:spPr>
        <a:xfrm>
          <a:off x="3810859" y="0"/>
          <a:ext cx="836168" cy="83616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7B80E-F437-4C19-98ED-2C1D53A56A61}">
      <dsp:nvSpPr>
        <dsp:cNvPr id="0" name=""/>
        <dsp:cNvSpPr/>
      </dsp:nvSpPr>
      <dsp:spPr>
        <a:xfrm>
          <a:off x="3894476" y="83616"/>
          <a:ext cx="668934" cy="66893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2700" cap="flat" cmpd="sng" algn="ctr">
          <a:solidFill>
            <a:schemeClr val="accent5">
              <a:hueOff val="460881"/>
              <a:satOff val="-8998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8908-A156-4A3F-8197-168F4C357D68}">
      <dsp:nvSpPr>
        <dsp:cNvPr id="0" name=""/>
        <dsp:cNvSpPr/>
      </dsp:nvSpPr>
      <dsp:spPr>
        <a:xfrm>
          <a:off x="4821229" y="836168"/>
          <a:ext cx="2473663" cy="351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agona Book" panose="02020503050505020204" pitchFamily="18" charset="0"/>
              <a:cs typeface="Segoe UI" panose="020B0502040204020203" pitchFamily="34" charset="0"/>
            </a:rPr>
            <a:t>Reading Passage</a:t>
          </a:r>
        </a:p>
      </dsp:txBody>
      <dsp:txXfrm>
        <a:off x="4821229" y="836168"/>
        <a:ext cx="2473663" cy="3518873"/>
      </dsp:txXfrm>
    </dsp:sp>
    <dsp:sp modelId="{C210743B-25C0-46CA-A131-AC92D4A06BA5}">
      <dsp:nvSpPr>
        <dsp:cNvPr id="0" name=""/>
        <dsp:cNvSpPr/>
      </dsp:nvSpPr>
      <dsp:spPr>
        <a:xfrm>
          <a:off x="4821229" y="0"/>
          <a:ext cx="2473663" cy="83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agona Book" panose="02020503050505020204" pitchFamily="18" charset="0"/>
              <a:cs typeface="Segoe UI" panose="020B0502040204020203" pitchFamily="34" charset="0"/>
            </a:rPr>
            <a:t>2</a:t>
          </a:r>
          <a:endParaRPr lang="en-SG" sz="4400" b="1" kern="1200" dirty="0">
            <a:latin typeface="Sagona Book" panose="02020503050505020204" pitchFamily="18" charset="0"/>
            <a:cs typeface="Segoe UI" panose="020B0502040204020203" pitchFamily="34" charset="0"/>
          </a:endParaRPr>
        </a:p>
      </dsp:txBody>
      <dsp:txXfrm>
        <a:off x="4821229" y="0"/>
        <a:ext cx="2473663" cy="836168"/>
      </dsp:txXfrm>
    </dsp:sp>
    <dsp:sp modelId="{4EF1A577-2389-48D1-8B77-499D0246C775}">
      <dsp:nvSpPr>
        <dsp:cNvPr id="0" name=""/>
        <dsp:cNvSpPr/>
      </dsp:nvSpPr>
      <dsp:spPr>
        <a:xfrm>
          <a:off x="6851467" y="0"/>
          <a:ext cx="836168" cy="83616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D4496-B298-45A5-94F7-EEE0F1A2588B}">
      <dsp:nvSpPr>
        <dsp:cNvPr id="0" name=""/>
        <dsp:cNvSpPr/>
      </dsp:nvSpPr>
      <dsp:spPr>
        <a:xfrm>
          <a:off x="6935084" y="83616"/>
          <a:ext cx="668934" cy="66893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270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99883-F571-4BEF-9563-4BEF7722463C}">
      <dsp:nvSpPr>
        <dsp:cNvPr id="0" name=""/>
        <dsp:cNvSpPr/>
      </dsp:nvSpPr>
      <dsp:spPr>
        <a:xfrm>
          <a:off x="7976407" y="836168"/>
          <a:ext cx="3479777" cy="351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agona Book" panose="02020503050505020204" pitchFamily="18" charset="0"/>
              <a:cs typeface="Segoe UI" panose="020B0502040204020203" pitchFamily="34" charset="0"/>
            </a:rPr>
            <a:t>Wordlist</a:t>
          </a:r>
          <a:endParaRPr lang="en-SG" sz="3300" kern="1200" dirty="0">
            <a:latin typeface="Sagona Book" panose="02020503050505020204" pitchFamily="18" charset="0"/>
            <a:cs typeface="Segoe UI" panose="020B0502040204020203" pitchFamily="34" charset="0"/>
          </a:endParaRPr>
        </a:p>
      </dsp:txBody>
      <dsp:txXfrm>
        <a:off x="7976407" y="836168"/>
        <a:ext cx="3479777" cy="3518873"/>
      </dsp:txXfrm>
    </dsp:sp>
    <dsp:sp modelId="{EA241EA5-0782-429D-880C-9E1B810971EF}">
      <dsp:nvSpPr>
        <dsp:cNvPr id="0" name=""/>
        <dsp:cNvSpPr/>
      </dsp:nvSpPr>
      <dsp:spPr>
        <a:xfrm>
          <a:off x="7861839" y="0"/>
          <a:ext cx="2473663" cy="836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111760" rIns="111760" bIns="11176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Sagona Book" panose="02020503050505020204" pitchFamily="18" charset="0"/>
              <a:cs typeface="Segoe UI" panose="020B0502040204020203" pitchFamily="34" charset="0"/>
            </a:rPr>
            <a:t>3</a:t>
          </a:r>
          <a:endParaRPr lang="en-SG" sz="4400" b="1" kern="1200" dirty="0">
            <a:latin typeface="Sagona Book" panose="02020503050505020204" pitchFamily="18" charset="0"/>
            <a:cs typeface="Segoe UI" panose="020B0502040204020203" pitchFamily="34" charset="0"/>
          </a:endParaRPr>
        </a:p>
      </dsp:txBody>
      <dsp:txXfrm>
        <a:off x="7861839" y="0"/>
        <a:ext cx="2473663" cy="836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823E1-6F44-4CA0-9AE7-31D88632AF9C}" type="datetimeFigureOut">
              <a:rPr lang="en-SG" smtClean="0"/>
              <a:t>10/7/2024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85F48-4DF8-4A2F-B677-3EF6490308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61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57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4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Asked to read three types of materials</a:t>
            </a:r>
          </a:p>
          <a:p>
            <a:r>
              <a:rPr lang="en-US" dirty="0"/>
              <a:t>Then </a:t>
            </a:r>
            <a:r>
              <a:rPr lang="en-US" dirty="0" err="1"/>
              <a:t>analysed</a:t>
            </a:r>
            <a:r>
              <a:rPr lang="en-US" dirty="0"/>
              <a:t> the recordings: for every /t/ sound we noted whether it was flapped or not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42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14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from American English</a:t>
            </a:r>
          </a:p>
          <a:p>
            <a:r>
              <a:rPr lang="en-US" dirty="0"/>
              <a:t>In American English /t/-flapping is used routinely in all of these situations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350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/t/-flapping seems to cut across different segments of society</a:t>
            </a:r>
            <a:r>
              <a:rPr lang="en-SG" dirty="0"/>
              <a:t> – not one particular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3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28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/t/-flapping seems to cut across different segments of society</a:t>
            </a:r>
            <a:r>
              <a:rPr lang="en-SG" dirty="0"/>
              <a:t> – not one particular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59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965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96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99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Endonormativity</a:t>
            </a:r>
          </a:p>
          <a:p>
            <a:r>
              <a:rPr lang="en-US" dirty="0"/>
              <a:t>Embrace of local language use → exemplified by embrace of CSE</a:t>
            </a:r>
          </a:p>
          <a:p>
            <a:r>
              <a:rPr lang="en-US" dirty="0"/>
              <a:t>Shift away from traditional </a:t>
            </a:r>
            <a:r>
              <a:rPr lang="en-US" dirty="0" err="1"/>
              <a:t>BrE</a:t>
            </a:r>
            <a:r>
              <a:rPr lang="en-US" dirty="0"/>
              <a:t>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848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/t/-flapping seems to cut across different segments of society</a:t>
            </a:r>
            <a:r>
              <a:rPr lang="en-SG" dirty="0"/>
              <a:t> – not one particular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49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32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414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261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7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141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341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AmE</a:t>
            </a:r>
            <a:r>
              <a:rPr lang="en-SG" dirty="0"/>
              <a:t> varieties are more strongly associated with /t/-flapping whose phonological conditioning is complex </a:t>
            </a:r>
            <a:r>
              <a:rPr lang="en-SG" sz="1000" dirty="0">
                <a:solidFill>
                  <a:prstClr val="white">
                    <a:lumMod val="50000"/>
                  </a:prstClr>
                </a:solidFill>
              </a:rPr>
              <a:t>(Vaux 2000)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545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73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1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48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80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07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52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Phonology as pronunciation patterns – whether CSE or SSE</a:t>
            </a:r>
          </a:p>
          <a:p>
            <a:r>
              <a:rPr lang="en-US" dirty="0"/>
              <a:t>More American and less British (traditional norm)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American-like pronunciation (slang as locals may say)</a:t>
            </a:r>
            <a:endParaRPr lang="en-SG" dirty="0"/>
          </a:p>
          <a:p>
            <a:r>
              <a:rPr lang="en-US" dirty="0"/>
              <a:t>Pronouncing r at the end of a syllable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85F48-4DF8-4A2F-B677-3EF64903088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2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BD49-53A9-4128-BF29-A25F7C165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E537-2C1D-42AE-9EAA-4E785171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630D-5A5F-4F49-A3E3-99484178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4052-9A31-4652-8D70-5EAC481C5074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91AA-CCD8-44D9-BC9B-4D3EE53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ACB480-EAEB-46B3-8886-A2D1A8AB2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8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C101-F817-460A-B006-9C486B9C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8B763-F7D1-4B45-9E3B-D81711E5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6B75-E58F-4A8D-A574-05149C41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8AC1-521D-40A9-94F8-1C319DBCC714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7E8B-34AC-4747-BA7D-5015C54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F2A689-84D8-4470-A226-48DB6D78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4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788AE-5C05-4E27-A573-E26D320F1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997C-293E-48C4-A15E-E55F3DB7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3F63-3106-4431-99E6-AD73F8F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A17-7618-45AD-B5F4-E67A4217A783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4201-FFE9-4D32-957E-DF89951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47AAFB-F5B2-49E7-9EDB-819DA288D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9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52B9-AEA5-4F8F-9C64-C07BD8B2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EE00-1809-4C49-82D3-CAA1F9A8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1CF5-C3AA-4C9B-8D46-26BEB9C5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0C-EE46-4F2E-9138-CE8A80A9E4DA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54D1-BF1A-4CD4-88BF-D410D9E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0E25D2-C0C3-4C62-823F-7574CB99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0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1F15-E85D-43CC-B2EC-2AAB1D9B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0795-AF87-458D-A394-121F2992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D37B-B881-4CC3-8F63-723CE6B1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EBA3-17FB-4313-8541-6133D2A3C50A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EE72-E03B-4440-9156-6BBEF90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EFC20E-D754-4822-96D9-FC492C9CC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225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ACFA-0AF9-4A14-97EC-8F7DDD3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AA44-5FB5-48BC-92C3-AB99AE28B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0998-3E7C-49FA-9389-57989288C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8DDD-80CF-4B25-AA12-89BC1D51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5A79-D5BB-4186-8655-278721E32EFC}" type="datetime1">
              <a:rPr lang="en-SG" smtClean="0"/>
              <a:t>10/7/2024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05C5F-83E4-4F1F-B431-2730FCA7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686FF-FD1B-4722-9089-989824CF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8703D-9C77-4D18-B5C1-E07CD866BA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33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0D1-6B15-4716-8D44-DFA03254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1D17D-0F1A-4582-B606-66345D1A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A31A9-CAC2-4CC4-B205-DB7497DF9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D6DE7-37A3-420B-B0D3-94BCF175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2148B-B085-4AF9-8F78-EC9B2FF83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4489-C4D0-4687-91F0-2E9E8B81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7533-5FF7-42DD-82C8-FC5CE31919B3}" type="datetime1">
              <a:rPr lang="en-SG" smtClean="0"/>
              <a:t>10/7/2024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5C86E-58BE-43C6-981F-5069027F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13719-E404-4B6E-9BF9-4F9A8DE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8703D-9C77-4D18-B5C1-E07CD866BA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0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4F05-8FD1-4E00-BC40-F672F7FD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0AD55-3119-43DA-91B9-9F24DA02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91C0-470F-4CC5-AFA2-AAE4DC163D3A}" type="datetime1">
              <a:rPr lang="en-SG" smtClean="0"/>
              <a:t>10/7/2024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7522-FB3F-45BC-B85B-BEC7859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863E-DD55-4504-9CFB-77037A25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7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33C84-0D48-4F4F-A32B-BFE57B3C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D8B9-3988-482C-87F8-3D73540F93D4}" type="datetime1">
              <a:rPr lang="en-SG" smtClean="0"/>
              <a:t>10/7/2024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9E6A5-464D-4F45-BACC-F852D712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EBDD61-D29C-40CE-939A-24A1FF1EA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3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A19A-41EA-4032-B1BE-79352FF2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5928-9E8A-4D36-BE36-C92F7B45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20669-6CDD-4888-BDCA-7A593335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FEAC-7546-4290-82C9-4D7D4C77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E0D5-D948-491C-B7C1-B152F76A4397}" type="datetime1">
              <a:rPr lang="en-SG" smtClean="0"/>
              <a:t>10/7/2024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3583-A110-4062-B4A5-65015F4E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13F6-2958-4CBF-8C06-8ADA53A4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8703D-9C77-4D18-B5C1-E07CD866BA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34B9-726D-40BD-8159-3D05CD9A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76024-C06C-45D9-94E8-C4E7BBA31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3FE25-F849-4D67-B58C-2E650F2F1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33E2-B1CB-4B21-A5CA-C60B8FB7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9FA-2DB1-4731-9B20-9A0FC66AE4D2}" type="datetime1">
              <a:rPr lang="en-SG" smtClean="0"/>
              <a:t>10/7/2024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4D60D-BFBB-4621-B21C-75F90B79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2D479-792B-48F4-95FA-CF2B8750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8703D-9C77-4D18-B5C1-E07CD866BA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2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84F14-C095-47F3-AF4B-4FDA1945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3BB0-5E17-4737-9954-C68999C1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FCAA-28D5-4CFE-B692-0122F7F1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7241-5238-44AC-B651-4AAC39E9A871}" type="datetime1">
              <a:rPr lang="en-SG" smtClean="0"/>
              <a:t>10/7/2024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C54E-3EA8-48CA-B972-C4D111C6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B40D6D-6F2D-4BB6-B7AF-78706333B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7928" y="6295730"/>
            <a:ext cx="2743200" cy="365126"/>
          </a:xfrm>
          <a:prstGeom prst="rect">
            <a:avLst/>
          </a:prstGeom>
        </p:spPr>
        <p:txBody>
          <a:bodyPr/>
          <a:lstStyle>
            <a:lvl1pPr algn="r">
              <a:defRPr sz="2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4B8703D-9C77-4D18-B5C1-E07CD866BA6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6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–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966D41-6A58-9DEB-EE35-C53EE6D0BFC7}"/>
              </a:ext>
            </a:extLst>
          </p:cNvPr>
          <p:cNvSpPr txBox="1">
            <a:spLocks/>
          </p:cNvSpPr>
          <p:nvPr/>
        </p:nvSpPr>
        <p:spPr>
          <a:xfrm>
            <a:off x="370114" y="5668466"/>
            <a:ext cx="3926552" cy="57958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ts val="5760"/>
              </a:lnSpc>
            </a:pPr>
            <a:r>
              <a:rPr lang="en-US" sz="122000" b="1" dirty="0">
                <a:solidFill>
                  <a:srgbClr val="80ABE0"/>
                </a:solidFill>
                <a:latin typeface="Times New Roman Phonetics" panose="02020603050405020304" pitchFamily="18" charset="0"/>
                <a:ea typeface="Cambria" panose="02040503050406030204" pitchFamily="18" charset="0"/>
              </a:rPr>
              <a:t>ɾ</a:t>
            </a:r>
            <a:endParaRPr lang="en-SG" sz="122000" b="1" dirty="0">
              <a:solidFill>
                <a:srgbClr val="80ABE0"/>
              </a:solidFill>
              <a:latin typeface="Times New Roman Phonetics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6641-BDC4-4B51-ACA3-2452B2A5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14" y="2458907"/>
            <a:ext cx="9382286" cy="2039645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rgbClr val="226E9C"/>
                </a:solidFill>
                <a:latin typeface="Sagona" panose="02010004040101010103" pitchFamily="2" charset="0"/>
              </a:rPr>
              <a:t>T-flapping in Singapore English:</a:t>
            </a:r>
            <a:br>
              <a:rPr lang="en-US" sz="3200" b="1" dirty="0">
                <a:solidFill>
                  <a:srgbClr val="226E9C"/>
                </a:solidFill>
                <a:latin typeface="Sagona" panose="02010004040101010103" pitchFamily="2" charset="0"/>
              </a:rPr>
            </a:br>
            <a:r>
              <a:rPr lang="en-US" sz="3200" b="1" dirty="0">
                <a:solidFill>
                  <a:srgbClr val="226E9C"/>
                </a:solidFill>
                <a:latin typeface="Sagona" panose="02010004040101010103" pitchFamily="2" charset="0"/>
              </a:rPr>
              <a:t>Evidence  from perception and production</a:t>
            </a:r>
            <a:endParaRPr lang="en-SG" sz="3000" b="1" dirty="0">
              <a:solidFill>
                <a:srgbClr val="226E9C"/>
              </a:solidFill>
              <a:latin typeface="Sagona" panose="020100040401010101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FE3F-B88B-47C4-92FD-3FFE84BB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714" y="4380850"/>
            <a:ext cx="7121364" cy="151066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agona Book" panose="02020503050505020204" pitchFamily="18" charset="0"/>
              </a:rPr>
              <a:t>Wesley Mark Lincoln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F73ABC-50E0-450D-9A29-8AC4FEEDDD75}"/>
              </a:ext>
            </a:extLst>
          </p:cNvPr>
          <p:cNvSpPr txBox="1">
            <a:spLocks/>
          </p:cNvSpPr>
          <p:nvPr/>
        </p:nvSpPr>
        <p:spPr>
          <a:xfrm>
            <a:off x="5310554" y="6184900"/>
            <a:ext cx="669638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SingSum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2024 | 10 July 2024</a:t>
            </a:r>
            <a:endParaRPr lang="en-SG" sz="21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A6298-735B-D3C4-01F2-DE6DF8915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t="11140" r="15380" b="12911"/>
          <a:stretch/>
        </p:blipFill>
        <p:spPr bwMode="auto">
          <a:xfrm>
            <a:off x="10610543" y="452822"/>
            <a:ext cx="1176877" cy="16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enn Logos | Penn Brand Standards">
            <a:extLst>
              <a:ext uri="{FF2B5EF4-FFF2-40B4-BE49-F238E27FC236}">
                <a16:creationId xmlns:a16="http://schemas.microsoft.com/office/drawing/2014/main" id="{18E61B96-4C15-316C-47B2-80F9D7282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872" y="303487"/>
            <a:ext cx="3026164" cy="19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6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3C6E-B1C9-1894-0435-E3F5A85FF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A4DE73-DFA9-8494-5121-3E52BA9BDC87}"/>
              </a:ext>
            </a:extLst>
          </p:cNvPr>
          <p:cNvSpPr/>
          <p:nvPr/>
        </p:nvSpPr>
        <p:spPr>
          <a:xfrm>
            <a:off x="2853544" y="1180162"/>
            <a:ext cx="3242456" cy="3952670"/>
          </a:xfrm>
          <a:custGeom>
            <a:avLst/>
            <a:gdLst>
              <a:gd name="connsiteX0" fmla="*/ 0 w 3370912"/>
              <a:gd name="connsiteY0" fmla="*/ 2821330 h 2821330"/>
              <a:gd name="connsiteX1" fmla="*/ 3370913 w 3370912"/>
              <a:gd name="connsiteY1" fmla="*/ 2821330 h 2821330"/>
              <a:gd name="connsiteX2" fmla="*/ 3370913 w 3370912"/>
              <a:gd name="connsiteY2" fmla="*/ 0 h 2821330"/>
              <a:gd name="connsiteX3" fmla="*/ 0 w 3370912"/>
              <a:gd name="connsiteY3" fmla="*/ 0 h 282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912" h="2821330">
                <a:moveTo>
                  <a:pt x="0" y="2821330"/>
                </a:moveTo>
                <a:lnTo>
                  <a:pt x="3370913" y="2821330"/>
                </a:lnTo>
                <a:lnTo>
                  <a:pt x="3370913" y="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0A385E-FC7A-B960-8695-615C4F630E2A}"/>
              </a:ext>
            </a:extLst>
          </p:cNvPr>
          <p:cNvSpPr/>
          <p:nvPr/>
        </p:nvSpPr>
        <p:spPr>
          <a:xfrm>
            <a:off x="2057825" y="4503988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6775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1F9AA9-76EE-5C7A-DB9A-8EE50C3111C5}"/>
              </a:ext>
            </a:extLst>
          </p:cNvPr>
          <p:cNvSpPr/>
          <p:nvPr/>
        </p:nvSpPr>
        <p:spPr>
          <a:xfrm>
            <a:off x="2057825" y="3605655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6775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96D59C-774B-4A0E-0A94-927671A7F3BA}"/>
              </a:ext>
            </a:extLst>
          </p:cNvPr>
          <p:cNvSpPr/>
          <p:nvPr/>
        </p:nvSpPr>
        <p:spPr>
          <a:xfrm>
            <a:off x="2057825" y="2707339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6775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BBCA30-69D1-113D-7CAD-03F61EBCB8C1}"/>
              </a:ext>
            </a:extLst>
          </p:cNvPr>
          <p:cNvSpPr/>
          <p:nvPr/>
        </p:nvSpPr>
        <p:spPr>
          <a:xfrm>
            <a:off x="2057825" y="1809022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6775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660975-B66C-A9A1-6A85-3F2FB4DBE3C2}"/>
              </a:ext>
            </a:extLst>
          </p:cNvPr>
          <p:cNvSpPr/>
          <p:nvPr/>
        </p:nvSpPr>
        <p:spPr>
          <a:xfrm>
            <a:off x="2057825" y="4953180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798AC1-93D8-CD1E-2DC6-B574E4B6996C}"/>
              </a:ext>
            </a:extLst>
          </p:cNvPr>
          <p:cNvSpPr/>
          <p:nvPr/>
        </p:nvSpPr>
        <p:spPr>
          <a:xfrm>
            <a:off x="2645049" y="4054848"/>
            <a:ext cx="3548183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9AD478-1D5D-86A4-6181-1BCF9B963F7B}"/>
              </a:ext>
            </a:extLst>
          </p:cNvPr>
          <p:cNvSpPr/>
          <p:nvPr/>
        </p:nvSpPr>
        <p:spPr>
          <a:xfrm>
            <a:off x="2057825" y="3156532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84290CB-6C43-A44C-93FD-C28AC5D50A04}"/>
              </a:ext>
            </a:extLst>
          </p:cNvPr>
          <p:cNvSpPr/>
          <p:nvPr/>
        </p:nvSpPr>
        <p:spPr>
          <a:xfrm>
            <a:off x="2057825" y="2258144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1CD78C-132B-3718-AB37-34B411CD2147}"/>
              </a:ext>
            </a:extLst>
          </p:cNvPr>
          <p:cNvSpPr/>
          <p:nvPr/>
        </p:nvSpPr>
        <p:spPr>
          <a:xfrm>
            <a:off x="2057825" y="1359826"/>
            <a:ext cx="4722631" cy="17793"/>
          </a:xfrm>
          <a:custGeom>
            <a:avLst/>
            <a:gdLst>
              <a:gd name="connsiteX0" fmla="*/ 0 w 3370912"/>
              <a:gd name="connsiteY0" fmla="*/ 0 h 12700"/>
              <a:gd name="connsiteX1" fmla="*/ 3370913 w 3370912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0912" h="12700">
                <a:moveTo>
                  <a:pt x="0" y="0"/>
                </a:moveTo>
                <a:lnTo>
                  <a:pt x="3370913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EE99F2-4FD4-625F-1142-DAAB073369D1}"/>
              </a:ext>
            </a:extLst>
          </p:cNvPr>
          <p:cNvSpPr/>
          <p:nvPr/>
        </p:nvSpPr>
        <p:spPr>
          <a:xfrm>
            <a:off x="4419179" y="1180162"/>
            <a:ext cx="17793" cy="3952670"/>
          </a:xfrm>
          <a:custGeom>
            <a:avLst/>
            <a:gdLst>
              <a:gd name="connsiteX0" fmla="*/ 0 w 12700"/>
              <a:gd name="connsiteY0" fmla="*/ 2821330 h 2821330"/>
              <a:gd name="connsiteX1" fmla="*/ 0 w 12700"/>
              <a:gd name="connsiteY1" fmla="*/ 0 h 282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821330">
                <a:moveTo>
                  <a:pt x="0" y="2821330"/>
                </a:moveTo>
                <a:lnTo>
                  <a:pt x="0" y="0"/>
                </a:lnTo>
              </a:path>
            </a:pathLst>
          </a:custGeom>
          <a:noFill/>
          <a:ln w="13551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FFA8CA9-484F-C8C9-009E-A4F99743D5BE}"/>
              </a:ext>
            </a:extLst>
          </p:cNvPr>
          <p:cNvSpPr/>
          <p:nvPr/>
        </p:nvSpPr>
        <p:spPr>
          <a:xfrm>
            <a:off x="4419179" y="1528926"/>
            <a:ext cx="17793" cy="549556"/>
          </a:xfrm>
          <a:custGeom>
            <a:avLst/>
            <a:gdLst>
              <a:gd name="connsiteX0" fmla="*/ 0 w 12700"/>
              <a:gd name="connsiteY0" fmla="*/ 392261 h 392261"/>
              <a:gd name="connsiteX1" fmla="*/ 0 w 12700"/>
              <a:gd name="connsiteY1" fmla="*/ 0 h 39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92261">
                <a:moveTo>
                  <a:pt x="0" y="392261"/>
                </a:moveTo>
                <a:lnTo>
                  <a:pt x="0" y="0"/>
                </a:lnTo>
              </a:path>
            </a:pathLst>
          </a:custGeom>
          <a:noFill/>
          <a:ln w="2168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C4D8B20-209B-5631-7A28-BC5AF561545C}"/>
              </a:ext>
            </a:extLst>
          </p:cNvPr>
          <p:cNvSpPr/>
          <p:nvPr/>
        </p:nvSpPr>
        <p:spPr>
          <a:xfrm>
            <a:off x="4419179" y="2543523"/>
            <a:ext cx="17793" cy="676404"/>
          </a:xfrm>
          <a:custGeom>
            <a:avLst/>
            <a:gdLst>
              <a:gd name="connsiteX0" fmla="*/ 0 w 12700"/>
              <a:gd name="connsiteY0" fmla="*/ 0 h 482803"/>
              <a:gd name="connsiteX1" fmla="*/ 0 w 12700"/>
              <a:gd name="connsiteY1" fmla="*/ 482803 h 48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482803">
                <a:moveTo>
                  <a:pt x="0" y="0"/>
                </a:moveTo>
                <a:lnTo>
                  <a:pt x="0" y="482803"/>
                </a:lnTo>
              </a:path>
            </a:pathLst>
          </a:custGeom>
          <a:noFill/>
          <a:ln w="2168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371F39-33FB-3556-41FE-D66056DBE9E2}"/>
              </a:ext>
            </a:extLst>
          </p:cNvPr>
          <p:cNvSpPr/>
          <p:nvPr/>
        </p:nvSpPr>
        <p:spPr>
          <a:xfrm>
            <a:off x="3632049" y="2078482"/>
            <a:ext cx="1574238" cy="465041"/>
          </a:xfrm>
          <a:custGeom>
            <a:avLst/>
            <a:gdLst>
              <a:gd name="connsiteX0" fmla="*/ 0 w 1123657"/>
              <a:gd name="connsiteY0" fmla="*/ 0 h 331936"/>
              <a:gd name="connsiteX1" fmla="*/ 0 w 1123657"/>
              <a:gd name="connsiteY1" fmla="*/ 331936 h 331936"/>
              <a:gd name="connsiteX2" fmla="*/ 1123658 w 1123657"/>
              <a:gd name="connsiteY2" fmla="*/ 331936 h 331936"/>
              <a:gd name="connsiteX3" fmla="*/ 1123658 w 1123657"/>
              <a:gd name="connsiteY3" fmla="*/ 0 h 33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657" h="331936">
                <a:moveTo>
                  <a:pt x="0" y="0"/>
                </a:moveTo>
                <a:lnTo>
                  <a:pt x="0" y="331936"/>
                </a:lnTo>
                <a:lnTo>
                  <a:pt x="1123658" y="331936"/>
                </a:lnTo>
                <a:lnTo>
                  <a:pt x="1123658" y="0"/>
                </a:lnTo>
                <a:close/>
              </a:path>
            </a:pathLst>
          </a:custGeom>
          <a:solidFill>
            <a:srgbClr val="FFFFFF"/>
          </a:solidFill>
          <a:ln w="21681" cap="flat">
            <a:solidFill>
              <a:srgbClr val="333333"/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22D5C0-CD06-37E8-797F-FC2A09726E47}"/>
              </a:ext>
            </a:extLst>
          </p:cNvPr>
          <p:cNvSpPr/>
          <p:nvPr/>
        </p:nvSpPr>
        <p:spPr>
          <a:xfrm>
            <a:off x="3632049" y="2289838"/>
            <a:ext cx="1574238" cy="17793"/>
          </a:xfrm>
          <a:custGeom>
            <a:avLst/>
            <a:gdLst>
              <a:gd name="connsiteX0" fmla="*/ 0 w 1123657"/>
              <a:gd name="connsiteY0" fmla="*/ 0 h 12700"/>
              <a:gd name="connsiteX1" fmla="*/ 1123658 w 1123657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657" h="12700">
                <a:moveTo>
                  <a:pt x="0" y="0"/>
                </a:moveTo>
                <a:lnTo>
                  <a:pt x="1123658" y="0"/>
                </a:lnTo>
              </a:path>
            </a:pathLst>
          </a:custGeom>
          <a:noFill/>
          <a:ln w="43362" cap="flat">
            <a:solidFill>
              <a:srgbClr val="333333"/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4715D1-C996-37F2-1631-4AFE16C98EE7}"/>
              </a:ext>
            </a:extLst>
          </p:cNvPr>
          <p:cNvSpPr/>
          <p:nvPr/>
        </p:nvSpPr>
        <p:spPr>
          <a:xfrm>
            <a:off x="4873016" y="2254045"/>
            <a:ext cx="69586" cy="69589"/>
          </a:xfrm>
          <a:custGeom>
            <a:avLst/>
            <a:gdLst>
              <a:gd name="connsiteX0" fmla="*/ 49670 w 49669"/>
              <a:gd name="connsiteY0" fmla="*/ 24855 h 49671"/>
              <a:gd name="connsiteX1" fmla="*/ 0 w 49669"/>
              <a:gd name="connsiteY1" fmla="*/ 24855 h 49671"/>
              <a:gd name="connsiteX2" fmla="*/ 49670 w 49669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71">
                <a:moveTo>
                  <a:pt x="49670" y="24855"/>
                </a:moveTo>
                <a:cubicBezTo>
                  <a:pt x="49670" y="57944"/>
                  <a:pt x="0" y="57944"/>
                  <a:pt x="0" y="24855"/>
                </a:cubicBezTo>
                <a:cubicBezTo>
                  <a:pt x="0" y="-8285"/>
                  <a:pt x="49670" y="-8285"/>
                  <a:pt x="49670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0AF76-5806-AB39-20AA-6FA721CF458D}"/>
              </a:ext>
            </a:extLst>
          </p:cNvPr>
          <p:cNvSpPr/>
          <p:nvPr/>
        </p:nvSpPr>
        <p:spPr>
          <a:xfrm>
            <a:off x="3883655" y="1874057"/>
            <a:ext cx="69498" cy="69587"/>
          </a:xfrm>
          <a:custGeom>
            <a:avLst/>
            <a:gdLst>
              <a:gd name="connsiteX0" fmla="*/ 49606 w 49606"/>
              <a:gd name="connsiteY0" fmla="*/ 24816 h 49670"/>
              <a:gd name="connsiteX1" fmla="*/ 0 w 49606"/>
              <a:gd name="connsiteY1" fmla="*/ 24816 h 49670"/>
              <a:gd name="connsiteX2" fmla="*/ 49606 w 49606"/>
              <a:gd name="connsiteY2" fmla="*/ 24816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0">
                <a:moveTo>
                  <a:pt x="49606" y="24816"/>
                </a:moveTo>
                <a:cubicBezTo>
                  <a:pt x="49606" y="57956"/>
                  <a:pt x="0" y="57956"/>
                  <a:pt x="0" y="24816"/>
                </a:cubicBezTo>
                <a:cubicBezTo>
                  <a:pt x="0" y="-8272"/>
                  <a:pt x="49606" y="-8272"/>
                  <a:pt x="49606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F77CE2D-74B2-A7E8-EC54-5A01FB2BC32D}"/>
              </a:ext>
            </a:extLst>
          </p:cNvPr>
          <p:cNvSpPr/>
          <p:nvPr/>
        </p:nvSpPr>
        <p:spPr>
          <a:xfrm>
            <a:off x="4172501" y="2255765"/>
            <a:ext cx="69568" cy="69589"/>
          </a:xfrm>
          <a:custGeom>
            <a:avLst/>
            <a:gdLst>
              <a:gd name="connsiteX0" fmla="*/ 49657 w 49656"/>
              <a:gd name="connsiteY0" fmla="*/ 24816 h 49671"/>
              <a:gd name="connsiteX1" fmla="*/ 0 w 49656"/>
              <a:gd name="connsiteY1" fmla="*/ 24816 h 49671"/>
              <a:gd name="connsiteX2" fmla="*/ 49657 w 49656"/>
              <a:gd name="connsiteY2" fmla="*/ 24816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1">
                <a:moveTo>
                  <a:pt x="49657" y="24816"/>
                </a:moveTo>
                <a:cubicBezTo>
                  <a:pt x="49657" y="57956"/>
                  <a:pt x="0" y="5795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B8143B-72CF-2724-30BB-3CB46AB8743E}"/>
              </a:ext>
            </a:extLst>
          </p:cNvPr>
          <p:cNvSpPr/>
          <p:nvPr/>
        </p:nvSpPr>
        <p:spPr>
          <a:xfrm>
            <a:off x="4688631" y="2128645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49075B-FB52-E451-8644-D423FF142A01}"/>
              </a:ext>
            </a:extLst>
          </p:cNvPr>
          <p:cNvSpPr/>
          <p:nvPr/>
        </p:nvSpPr>
        <p:spPr>
          <a:xfrm>
            <a:off x="4443003" y="1493462"/>
            <a:ext cx="69515" cy="69537"/>
          </a:xfrm>
          <a:custGeom>
            <a:avLst/>
            <a:gdLst>
              <a:gd name="connsiteX0" fmla="*/ 49619 w 49618"/>
              <a:gd name="connsiteY0" fmla="*/ 24817 h 49634"/>
              <a:gd name="connsiteX1" fmla="*/ 0 w 49618"/>
              <a:gd name="connsiteY1" fmla="*/ 24817 h 49634"/>
              <a:gd name="connsiteX2" fmla="*/ 49619 w 49618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34">
                <a:moveTo>
                  <a:pt x="49619" y="24817"/>
                </a:moveTo>
                <a:cubicBezTo>
                  <a:pt x="49619" y="57907"/>
                  <a:pt x="0" y="57907"/>
                  <a:pt x="0" y="24817"/>
                </a:cubicBezTo>
                <a:cubicBezTo>
                  <a:pt x="0" y="-8272"/>
                  <a:pt x="49619" y="-8272"/>
                  <a:pt x="49619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407F7A0-DF89-EB86-F518-F1A05CA3B5A2}"/>
              </a:ext>
            </a:extLst>
          </p:cNvPr>
          <p:cNvSpPr/>
          <p:nvPr/>
        </p:nvSpPr>
        <p:spPr>
          <a:xfrm>
            <a:off x="4945307" y="2296580"/>
            <a:ext cx="69569" cy="69587"/>
          </a:xfrm>
          <a:custGeom>
            <a:avLst/>
            <a:gdLst>
              <a:gd name="connsiteX0" fmla="*/ 49657 w 49657"/>
              <a:gd name="connsiteY0" fmla="*/ 24854 h 49670"/>
              <a:gd name="connsiteX1" fmla="*/ 0 w 49657"/>
              <a:gd name="connsiteY1" fmla="*/ 24854 h 49670"/>
              <a:gd name="connsiteX2" fmla="*/ 49657 w 49657"/>
              <a:gd name="connsiteY2" fmla="*/ 24854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0">
                <a:moveTo>
                  <a:pt x="49657" y="24854"/>
                </a:moveTo>
                <a:cubicBezTo>
                  <a:pt x="49657" y="57943"/>
                  <a:pt x="0" y="57943"/>
                  <a:pt x="0" y="24854"/>
                </a:cubicBezTo>
                <a:cubicBezTo>
                  <a:pt x="0" y="-8285"/>
                  <a:pt x="49657" y="-8285"/>
                  <a:pt x="49657" y="24854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2EDDEB-6048-C76F-78C4-A8214600C931}"/>
              </a:ext>
            </a:extLst>
          </p:cNvPr>
          <p:cNvSpPr/>
          <p:nvPr/>
        </p:nvSpPr>
        <p:spPr>
          <a:xfrm>
            <a:off x="3762167" y="2212465"/>
            <a:ext cx="69568" cy="69536"/>
          </a:xfrm>
          <a:custGeom>
            <a:avLst/>
            <a:gdLst>
              <a:gd name="connsiteX0" fmla="*/ 49657 w 49656"/>
              <a:gd name="connsiteY0" fmla="*/ 24817 h 49633"/>
              <a:gd name="connsiteX1" fmla="*/ 0 w 49656"/>
              <a:gd name="connsiteY1" fmla="*/ 24817 h 49633"/>
              <a:gd name="connsiteX2" fmla="*/ 49657 w 4965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776CA4-343C-8D7E-E3E9-961177882D9E}"/>
              </a:ext>
            </a:extLst>
          </p:cNvPr>
          <p:cNvSpPr/>
          <p:nvPr/>
        </p:nvSpPr>
        <p:spPr>
          <a:xfrm>
            <a:off x="4034964" y="2508054"/>
            <a:ext cx="69569" cy="69591"/>
          </a:xfrm>
          <a:custGeom>
            <a:avLst/>
            <a:gdLst>
              <a:gd name="connsiteX0" fmla="*/ 49657 w 49657"/>
              <a:gd name="connsiteY0" fmla="*/ 24822 h 49672"/>
              <a:gd name="connsiteX1" fmla="*/ 0 w 49657"/>
              <a:gd name="connsiteY1" fmla="*/ 24822 h 49672"/>
              <a:gd name="connsiteX2" fmla="*/ 49657 w 49657"/>
              <a:gd name="connsiteY2" fmla="*/ 24822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2">
                <a:moveTo>
                  <a:pt x="49657" y="24822"/>
                </a:moveTo>
                <a:cubicBezTo>
                  <a:pt x="49657" y="57956"/>
                  <a:pt x="0" y="5795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3BB197D-B31E-6666-CDC2-B6E60B04127C}"/>
              </a:ext>
            </a:extLst>
          </p:cNvPr>
          <p:cNvSpPr/>
          <p:nvPr/>
        </p:nvSpPr>
        <p:spPr>
          <a:xfrm>
            <a:off x="3646444" y="2381929"/>
            <a:ext cx="69569" cy="69583"/>
          </a:xfrm>
          <a:custGeom>
            <a:avLst/>
            <a:gdLst>
              <a:gd name="connsiteX0" fmla="*/ 49657 w 49657"/>
              <a:gd name="connsiteY0" fmla="*/ 24855 h 49667"/>
              <a:gd name="connsiteX1" fmla="*/ 0 w 49657"/>
              <a:gd name="connsiteY1" fmla="*/ 24855 h 49667"/>
              <a:gd name="connsiteX2" fmla="*/ 49657 w 49657"/>
              <a:gd name="connsiteY2" fmla="*/ 24855 h 4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67">
                <a:moveTo>
                  <a:pt x="49657" y="24855"/>
                </a:moveTo>
                <a:cubicBezTo>
                  <a:pt x="49657" y="57938"/>
                  <a:pt x="0" y="57938"/>
                  <a:pt x="0" y="24855"/>
                </a:cubicBezTo>
                <a:cubicBezTo>
                  <a:pt x="0" y="-8285"/>
                  <a:pt x="49657" y="-8285"/>
                  <a:pt x="49657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347424-3C73-A9F5-CA3D-47561BD260A8}"/>
              </a:ext>
            </a:extLst>
          </p:cNvPr>
          <p:cNvSpPr/>
          <p:nvPr/>
        </p:nvSpPr>
        <p:spPr>
          <a:xfrm>
            <a:off x="4301852" y="1875517"/>
            <a:ext cx="69569" cy="69587"/>
          </a:xfrm>
          <a:custGeom>
            <a:avLst/>
            <a:gdLst>
              <a:gd name="connsiteX0" fmla="*/ 49657 w 49657"/>
              <a:gd name="connsiteY0" fmla="*/ 24817 h 49670"/>
              <a:gd name="connsiteX1" fmla="*/ 0 w 49657"/>
              <a:gd name="connsiteY1" fmla="*/ 24817 h 49670"/>
              <a:gd name="connsiteX2" fmla="*/ 49657 w 49657"/>
              <a:gd name="connsiteY2" fmla="*/ 24817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0">
                <a:moveTo>
                  <a:pt x="49657" y="24817"/>
                </a:moveTo>
                <a:cubicBezTo>
                  <a:pt x="49657" y="57955"/>
                  <a:pt x="0" y="57955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C207A75-F2D3-233D-61E2-AF3B720372A6}"/>
              </a:ext>
            </a:extLst>
          </p:cNvPr>
          <p:cNvSpPr/>
          <p:nvPr/>
        </p:nvSpPr>
        <p:spPr>
          <a:xfrm>
            <a:off x="4815065" y="2085849"/>
            <a:ext cx="69568" cy="69587"/>
          </a:xfrm>
          <a:custGeom>
            <a:avLst/>
            <a:gdLst>
              <a:gd name="connsiteX0" fmla="*/ 49657 w 49656"/>
              <a:gd name="connsiteY0" fmla="*/ 24855 h 49670"/>
              <a:gd name="connsiteX1" fmla="*/ 0 w 49656"/>
              <a:gd name="connsiteY1" fmla="*/ 24855 h 49670"/>
              <a:gd name="connsiteX2" fmla="*/ 49657 w 49656"/>
              <a:gd name="connsiteY2" fmla="*/ 24855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0">
                <a:moveTo>
                  <a:pt x="49657" y="24855"/>
                </a:moveTo>
                <a:cubicBezTo>
                  <a:pt x="49657" y="57943"/>
                  <a:pt x="0" y="57943"/>
                  <a:pt x="0" y="24855"/>
                </a:cubicBezTo>
                <a:cubicBezTo>
                  <a:pt x="0" y="-8285"/>
                  <a:pt x="49657" y="-8285"/>
                  <a:pt x="49657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A76CE8-9D87-B9C7-1E79-45BE476A682D}"/>
              </a:ext>
            </a:extLst>
          </p:cNvPr>
          <p:cNvSpPr/>
          <p:nvPr/>
        </p:nvSpPr>
        <p:spPr>
          <a:xfrm>
            <a:off x="4039128" y="2509725"/>
            <a:ext cx="69568" cy="69591"/>
          </a:xfrm>
          <a:custGeom>
            <a:avLst/>
            <a:gdLst>
              <a:gd name="connsiteX0" fmla="*/ 49657 w 49656"/>
              <a:gd name="connsiteY0" fmla="*/ 24822 h 49672"/>
              <a:gd name="connsiteX1" fmla="*/ 0 w 49656"/>
              <a:gd name="connsiteY1" fmla="*/ 24822 h 49672"/>
              <a:gd name="connsiteX2" fmla="*/ 49657 w 49656"/>
              <a:gd name="connsiteY2" fmla="*/ 24822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2">
                <a:moveTo>
                  <a:pt x="49657" y="24822"/>
                </a:moveTo>
                <a:cubicBezTo>
                  <a:pt x="49657" y="57956"/>
                  <a:pt x="0" y="5795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6CB7AA3-8A70-F404-924F-41A8F572E15E}"/>
              </a:ext>
            </a:extLst>
          </p:cNvPr>
          <p:cNvSpPr/>
          <p:nvPr/>
        </p:nvSpPr>
        <p:spPr>
          <a:xfrm>
            <a:off x="3860293" y="2170068"/>
            <a:ext cx="69586" cy="69536"/>
          </a:xfrm>
          <a:custGeom>
            <a:avLst/>
            <a:gdLst>
              <a:gd name="connsiteX0" fmla="*/ 49670 w 49669"/>
              <a:gd name="connsiteY0" fmla="*/ 24816 h 49633"/>
              <a:gd name="connsiteX1" fmla="*/ 0 w 49669"/>
              <a:gd name="connsiteY1" fmla="*/ 24816 h 49633"/>
              <a:gd name="connsiteX2" fmla="*/ 49670 w 49669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3">
                <a:moveTo>
                  <a:pt x="49670" y="24816"/>
                </a:moveTo>
                <a:cubicBezTo>
                  <a:pt x="49670" y="57906"/>
                  <a:pt x="0" y="57906"/>
                  <a:pt x="0" y="24816"/>
                </a:cubicBezTo>
                <a:cubicBezTo>
                  <a:pt x="0" y="-8272"/>
                  <a:pt x="49670" y="-8272"/>
                  <a:pt x="49670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1DAD65-1FF6-D20C-5EEE-8EBBFC18E3A3}"/>
              </a:ext>
            </a:extLst>
          </p:cNvPr>
          <p:cNvSpPr/>
          <p:nvPr/>
        </p:nvSpPr>
        <p:spPr>
          <a:xfrm>
            <a:off x="4895398" y="1833068"/>
            <a:ext cx="69498" cy="69587"/>
          </a:xfrm>
          <a:custGeom>
            <a:avLst/>
            <a:gdLst>
              <a:gd name="connsiteX0" fmla="*/ 49606 w 49606"/>
              <a:gd name="connsiteY0" fmla="*/ 24854 h 49670"/>
              <a:gd name="connsiteX1" fmla="*/ 0 w 49606"/>
              <a:gd name="connsiteY1" fmla="*/ 24854 h 49670"/>
              <a:gd name="connsiteX2" fmla="*/ 49606 w 49606"/>
              <a:gd name="connsiteY2" fmla="*/ 24854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0">
                <a:moveTo>
                  <a:pt x="49606" y="24854"/>
                </a:moveTo>
                <a:cubicBezTo>
                  <a:pt x="49606" y="57943"/>
                  <a:pt x="0" y="57943"/>
                  <a:pt x="0" y="24854"/>
                </a:cubicBezTo>
                <a:cubicBezTo>
                  <a:pt x="0" y="-8285"/>
                  <a:pt x="49606" y="-8285"/>
                  <a:pt x="49606" y="24854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5BA3710-D8E4-1F08-9EB8-5A425DFD1F5D}"/>
              </a:ext>
            </a:extLst>
          </p:cNvPr>
          <p:cNvSpPr/>
          <p:nvPr/>
        </p:nvSpPr>
        <p:spPr>
          <a:xfrm>
            <a:off x="4735958" y="1706487"/>
            <a:ext cx="69568" cy="69536"/>
          </a:xfrm>
          <a:custGeom>
            <a:avLst/>
            <a:gdLst>
              <a:gd name="connsiteX0" fmla="*/ 49657 w 49656"/>
              <a:gd name="connsiteY0" fmla="*/ 24817 h 49633"/>
              <a:gd name="connsiteX1" fmla="*/ 0 w 49656"/>
              <a:gd name="connsiteY1" fmla="*/ 24817 h 49633"/>
              <a:gd name="connsiteX2" fmla="*/ 49657 w 4965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86D133C-C356-9CD4-43E1-E14449C79CB9}"/>
              </a:ext>
            </a:extLst>
          </p:cNvPr>
          <p:cNvSpPr/>
          <p:nvPr/>
        </p:nvSpPr>
        <p:spPr>
          <a:xfrm>
            <a:off x="3792254" y="1959823"/>
            <a:ext cx="69568" cy="69536"/>
          </a:xfrm>
          <a:custGeom>
            <a:avLst/>
            <a:gdLst>
              <a:gd name="connsiteX0" fmla="*/ 49657 w 49656"/>
              <a:gd name="connsiteY0" fmla="*/ 24816 h 49633"/>
              <a:gd name="connsiteX1" fmla="*/ 0 w 49656"/>
              <a:gd name="connsiteY1" fmla="*/ 24816 h 49633"/>
              <a:gd name="connsiteX2" fmla="*/ 49657 w 4965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4CDEA92-1777-C8FF-14D8-678B9E26C661}"/>
              </a:ext>
            </a:extLst>
          </p:cNvPr>
          <p:cNvSpPr/>
          <p:nvPr/>
        </p:nvSpPr>
        <p:spPr>
          <a:xfrm>
            <a:off x="4051440" y="2719835"/>
            <a:ext cx="69568" cy="69591"/>
          </a:xfrm>
          <a:custGeom>
            <a:avLst/>
            <a:gdLst>
              <a:gd name="connsiteX0" fmla="*/ 49657 w 49656"/>
              <a:gd name="connsiteY0" fmla="*/ 24813 h 49672"/>
              <a:gd name="connsiteX1" fmla="*/ 0 w 49656"/>
              <a:gd name="connsiteY1" fmla="*/ 24813 h 49672"/>
              <a:gd name="connsiteX2" fmla="*/ 49657 w 49656"/>
              <a:gd name="connsiteY2" fmla="*/ 24813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2">
                <a:moveTo>
                  <a:pt x="49657" y="24813"/>
                </a:moveTo>
                <a:cubicBezTo>
                  <a:pt x="49657" y="57960"/>
                  <a:pt x="0" y="57960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34C423-E0E4-8D27-0E20-DCF8FE89120D}"/>
              </a:ext>
            </a:extLst>
          </p:cNvPr>
          <p:cNvSpPr/>
          <p:nvPr/>
        </p:nvSpPr>
        <p:spPr>
          <a:xfrm>
            <a:off x="4411100" y="1959893"/>
            <a:ext cx="69586" cy="69536"/>
          </a:xfrm>
          <a:custGeom>
            <a:avLst/>
            <a:gdLst>
              <a:gd name="connsiteX0" fmla="*/ 49670 w 49669"/>
              <a:gd name="connsiteY0" fmla="*/ 24816 h 49633"/>
              <a:gd name="connsiteX1" fmla="*/ 0 w 49669"/>
              <a:gd name="connsiteY1" fmla="*/ 24816 h 49633"/>
              <a:gd name="connsiteX2" fmla="*/ 49670 w 49669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3">
                <a:moveTo>
                  <a:pt x="49670" y="24816"/>
                </a:moveTo>
                <a:cubicBezTo>
                  <a:pt x="49670" y="57906"/>
                  <a:pt x="0" y="57906"/>
                  <a:pt x="0" y="24816"/>
                </a:cubicBezTo>
                <a:cubicBezTo>
                  <a:pt x="0" y="-8272"/>
                  <a:pt x="49670" y="-8272"/>
                  <a:pt x="49670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E8985F0-C262-C961-8535-289A3BEBD85B}"/>
              </a:ext>
            </a:extLst>
          </p:cNvPr>
          <p:cNvSpPr/>
          <p:nvPr/>
        </p:nvSpPr>
        <p:spPr>
          <a:xfrm>
            <a:off x="4527669" y="3101077"/>
            <a:ext cx="69498" cy="69578"/>
          </a:xfrm>
          <a:custGeom>
            <a:avLst/>
            <a:gdLst>
              <a:gd name="connsiteX0" fmla="*/ 49606 w 49606"/>
              <a:gd name="connsiteY0" fmla="*/ 24851 h 49663"/>
              <a:gd name="connsiteX1" fmla="*/ 0 w 49606"/>
              <a:gd name="connsiteY1" fmla="*/ 24851 h 49663"/>
              <a:gd name="connsiteX2" fmla="*/ 49606 w 49606"/>
              <a:gd name="connsiteY2" fmla="*/ 24851 h 4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63">
                <a:moveTo>
                  <a:pt x="49606" y="24851"/>
                </a:moveTo>
                <a:cubicBezTo>
                  <a:pt x="49606" y="57934"/>
                  <a:pt x="0" y="57934"/>
                  <a:pt x="0" y="24851"/>
                </a:cubicBezTo>
                <a:cubicBezTo>
                  <a:pt x="0" y="-8284"/>
                  <a:pt x="49606" y="-8284"/>
                  <a:pt x="49606" y="24851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9FA45A7-986C-710C-3E36-AC3D652F71AB}"/>
              </a:ext>
            </a:extLst>
          </p:cNvPr>
          <p:cNvSpPr/>
          <p:nvPr/>
        </p:nvSpPr>
        <p:spPr>
          <a:xfrm>
            <a:off x="4718735" y="2212465"/>
            <a:ext cx="69568" cy="69536"/>
          </a:xfrm>
          <a:custGeom>
            <a:avLst/>
            <a:gdLst>
              <a:gd name="connsiteX0" fmla="*/ 49657 w 49656"/>
              <a:gd name="connsiteY0" fmla="*/ 24817 h 49633"/>
              <a:gd name="connsiteX1" fmla="*/ 0 w 49656"/>
              <a:gd name="connsiteY1" fmla="*/ 24817 h 49633"/>
              <a:gd name="connsiteX2" fmla="*/ 49657 w 4965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A3BB6D3-967F-DC7F-E961-11E194967C64}"/>
              </a:ext>
            </a:extLst>
          </p:cNvPr>
          <p:cNvSpPr/>
          <p:nvPr/>
        </p:nvSpPr>
        <p:spPr>
          <a:xfrm>
            <a:off x="4932585" y="2255695"/>
            <a:ext cx="69569" cy="69536"/>
          </a:xfrm>
          <a:custGeom>
            <a:avLst/>
            <a:gdLst>
              <a:gd name="connsiteX0" fmla="*/ 49657 w 49657"/>
              <a:gd name="connsiteY0" fmla="*/ 24816 h 49633"/>
              <a:gd name="connsiteX1" fmla="*/ 0 w 49657"/>
              <a:gd name="connsiteY1" fmla="*/ 24816 h 49633"/>
              <a:gd name="connsiteX2" fmla="*/ 49657 w 49657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5C0C52-9BEF-2617-10EF-143A8229152B}"/>
              </a:ext>
            </a:extLst>
          </p:cNvPr>
          <p:cNvSpPr/>
          <p:nvPr/>
        </p:nvSpPr>
        <p:spPr>
          <a:xfrm>
            <a:off x="4201272" y="2339950"/>
            <a:ext cx="69586" cy="69589"/>
          </a:xfrm>
          <a:custGeom>
            <a:avLst/>
            <a:gdLst>
              <a:gd name="connsiteX0" fmla="*/ 49670 w 49669"/>
              <a:gd name="connsiteY0" fmla="*/ 24855 h 49671"/>
              <a:gd name="connsiteX1" fmla="*/ 0 w 49669"/>
              <a:gd name="connsiteY1" fmla="*/ 24855 h 49671"/>
              <a:gd name="connsiteX2" fmla="*/ 49670 w 49669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71">
                <a:moveTo>
                  <a:pt x="49670" y="24855"/>
                </a:moveTo>
                <a:cubicBezTo>
                  <a:pt x="49670" y="57944"/>
                  <a:pt x="0" y="57944"/>
                  <a:pt x="0" y="24855"/>
                </a:cubicBezTo>
                <a:cubicBezTo>
                  <a:pt x="0" y="-8285"/>
                  <a:pt x="49670" y="-8285"/>
                  <a:pt x="49670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A17D3B6-B0D8-E66B-7810-971714D295D6}"/>
              </a:ext>
            </a:extLst>
          </p:cNvPr>
          <p:cNvSpPr/>
          <p:nvPr/>
        </p:nvSpPr>
        <p:spPr>
          <a:xfrm>
            <a:off x="4757363" y="1958294"/>
            <a:ext cx="69516" cy="69537"/>
          </a:xfrm>
          <a:custGeom>
            <a:avLst/>
            <a:gdLst>
              <a:gd name="connsiteX0" fmla="*/ 49619 w 49619"/>
              <a:gd name="connsiteY0" fmla="*/ 24817 h 49634"/>
              <a:gd name="connsiteX1" fmla="*/ 0 w 49619"/>
              <a:gd name="connsiteY1" fmla="*/ 24817 h 49634"/>
              <a:gd name="connsiteX2" fmla="*/ 49619 w 49619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9" h="49634">
                <a:moveTo>
                  <a:pt x="49619" y="24817"/>
                </a:moveTo>
                <a:cubicBezTo>
                  <a:pt x="49619" y="57907"/>
                  <a:pt x="0" y="57907"/>
                  <a:pt x="0" y="24817"/>
                </a:cubicBezTo>
                <a:cubicBezTo>
                  <a:pt x="0" y="-8272"/>
                  <a:pt x="49619" y="-8272"/>
                  <a:pt x="49619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71E2C40-C98A-B834-A69D-0BE8341ADDD0}"/>
              </a:ext>
            </a:extLst>
          </p:cNvPr>
          <p:cNvSpPr/>
          <p:nvPr/>
        </p:nvSpPr>
        <p:spPr>
          <a:xfrm>
            <a:off x="4095227" y="2213229"/>
            <a:ext cx="69568" cy="69536"/>
          </a:xfrm>
          <a:custGeom>
            <a:avLst/>
            <a:gdLst>
              <a:gd name="connsiteX0" fmla="*/ 49657 w 49656"/>
              <a:gd name="connsiteY0" fmla="*/ 24816 h 49633"/>
              <a:gd name="connsiteX1" fmla="*/ 0 w 49656"/>
              <a:gd name="connsiteY1" fmla="*/ 24816 h 49633"/>
              <a:gd name="connsiteX2" fmla="*/ 49657 w 4965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158F7EF-9ED4-1CC2-A01F-32B963D0D193}"/>
              </a:ext>
            </a:extLst>
          </p:cNvPr>
          <p:cNvSpPr/>
          <p:nvPr/>
        </p:nvSpPr>
        <p:spPr>
          <a:xfrm>
            <a:off x="4017723" y="2002220"/>
            <a:ext cx="69569" cy="69536"/>
          </a:xfrm>
          <a:custGeom>
            <a:avLst/>
            <a:gdLst>
              <a:gd name="connsiteX0" fmla="*/ 49657 w 49657"/>
              <a:gd name="connsiteY0" fmla="*/ 24816 h 49633"/>
              <a:gd name="connsiteX1" fmla="*/ 0 w 49657"/>
              <a:gd name="connsiteY1" fmla="*/ 24816 h 49633"/>
              <a:gd name="connsiteX2" fmla="*/ 49657 w 49657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34A79D0-5D77-8C9F-7255-78068AE3E2F5}"/>
              </a:ext>
            </a:extLst>
          </p:cNvPr>
          <p:cNvSpPr/>
          <p:nvPr/>
        </p:nvSpPr>
        <p:spPr>
          <a:xfrm>
            <a:off x="3704751" y="2212951"/>
            <a:ext cx="69569" cy="69589"/>
          </a:xfrm>
          <a:custGeom>
            <a:avLst/>
            <a:gdLst>
              <a:gd name="connsiteX0" fmla="*/ 49657 w 49657"/>
              <a:gd name="connsiteY0" fmla="*/ 24817 h 49671"/>
              <a:gd name="connsiteX1" fmla="*/ 0 w 49657"/>
              <a:gd name="connsiteY1" fmla="*/ 24817 h 49671"/>
              <a:gd name="connsiteX2" fmla="*/ 49657 w 49657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1">
                <a:moveTo>
                  <a:pt x="49657" y="24817"/>
                </a:moveTo>
                <a:cubicBezTo>
                  <a:pt x="49657" y="57957"/>
                  <a:pt x="0" y="5795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21EACF5-24E6-376E-0E9E-047056011A6B}"/>
              </a:ext>
            </a:extLst>
          </p:cNvPr>
          <p:cNvSpPr/>
          <p:nvPr/>
        </p:nvSpPr>
        <p:spPr>
          <a:xfrm>
            <a:off x="4590771" y="2212603"/>
            <a:ext cx="69569" cy="69587"/>
          </a:xfrm>
          <a:custGeom>
            <a:avLst/>
            <a:gdLst>
              <a:gd name="connsiteX0" fmla="*/ 49657 w 49657"/>
              <a:gd name="connsiteY0" fmla="*/ 24817 h 49670"/>
              <a:gd name="connsiteX1" fmla="*/ 0 w 49657"/>
              <a:gd name="connsiteY1" fmla="*/ 24817 h 49670"/>
              <a:gd name="connsiteX2" fmla="*/ 49657 w 49657"/>
              <a:gd name="connsiteY2" fmla="*/ 24817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0">
                <a:moveTo>
                  <a:pt x="49657" y="24817"/>
                </a:moveTo>
                <a:cubicBezTo>
                  <a:pt x="49657" y="57955"/>
                  <a:pt x="0" y="57955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83512B6-3B90-3A80-EF31-D8760C1A4848}"/>
              </a:ext>
            </a:extLst>
          </p:cNvPr>
          <p:cNvSpPr/>
          <p:nvPr/>
        </p:nvSpPr>
        <p:spPr>
          <a:xfrm>
            <a:off x="4466578" y="2467196"/>
            <a:ext cx="69568" cy="69537"/>
          </a:xfrm>
          <a:custGeom>
            <a:avLst/>
            <a:gdLst>
              <a:gd name="connsiteX0" fmla="*/ 49657 w 49656"/>
              <a:gd name="connsiteY0" fmla="*/ 24813 h 49634"/>
              <a:gd name="connsiteX1" fmla="*/ 0 w 49656"/>
              <a:gd name="connsiteY1" fmla="*/ 24813 h 49634"/>
              <a:gd name="connsiteX2" fmla="*/ 49657 w 49656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F1955E1-866A-D1EE-F511-C2A853B44FAA}"/>
              </a:ext>
            </a:extLst>
          </p:cNvPr>
          <p:cNvSpPr/>
          <p:nvPr/>
        </p:nvSpPr>
        <p:spPr>
          <a:xfrm>
            <a:off x="5078893" y="2423335"/>
            <a:ext cx="69569" cy="69540"/>
          </a:xfrm>
          <a:custGeom>
            <a:avLst/>
            <a:gdLst>
              <a:gd name="connsiteX0" fmla="*/ 49657 w 49657"/>
              <a:gd name="connsiteY0" fmla="*/ 24814 h 49636"/>
              <a:gd name="connsiteX1" fmla="*/ 0 w 49657"/>
              <a:gd name="connsiteY1" fmla="*/ 24814 h 49636"/>
              <a:gd name="connsiteX2" fmla="*/ 49657 w 49657"/>
              <a:gd name="connsiteY2" fmla="*/ 24814 h 4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6">
                <a:moveTo>
                  <a:pt x="49657" y="24814"/>
                </a:moveTo>
                <a:cubicBezTo>
                  <a:pt x="49657" y="57911"/>
                  <a:pt x="0" y="57911"/>
                  <a:pt x="0" y="24814"/>
                </a:cubicBezTo>
                <a:cubicBezTo>
                  <a:pt x="0" y="-8271"/>
                  <a:pt x="49657" y="-8271"/>
                  <a:pt x="49657" y="24814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CBB740F-66F4-5F54-6553-18AB341DA933}"/>
              </a:ext>
            </a:extLst>
          </p:cNvPr>
          <p:cNvSpPr/>
          <p:nvPr/>
        </p:nvSpPr>
        <p:spPr>
          <a:xfrm>
            <a:off x="4123162" y="1790254"/>
            <a:ext cx="69569" cy="69589"/>
          </a:xfrm>
          <a:custGeom>
            <a:avLst/>
            <a:gdLst>
              <a:gd name="connsiteX0" fmla="*/ 49657 w 49657"/>
              <a:gd name="connsiteY0" fmla="*/ 24855 h 49671"/>
              <a:gd name="connsiteX1" fmla="*/ 0 w 49657"/>
              <a:gd name="connsiteY1" fmla="*/ 24855 h 49671"/>
              <a:gd name="connsiteX2" fmla="*/ 49657 w 49657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1">
                <a:moveTo>
                  <a:pt x="49657" y="24855"/>
                </a:moveTo>
                <a:cubicBezTo>
                  <a:pt x="49657" y="57944"/>
                  <a:pt x="0" y="57944"/>
                  <a:pt x="0" y="24855"/>
                </a:cubicBezTo>
                <a:cubicBezTo>
                  <a:pt x="0" y="-8285"/>
                  <a:pt x="49657" y="-8285"/>
                  <a:pt x="49657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78207B2-A2E0-0F1D-4117-DADBBDBAAF26}"/>
              </a:ext>
            </a:extLst>
          </p:cNvPr>
          <p:cNvSpPr/>
          <p:nvPr/>
        </p:nvSpPr>
        <p:spPr>
          <a:xfrm>
            <a:off x="4460938" y="1791072"/>
            <a:ext cx="69498" cy="69587"/>
          </a:xfrm>
          <a:custGeom>
            <a:avLst/>
            <a:gdLst>
              <a:gd name="connsiteX0" fmla="*/ 49606 w 49606"/>
              <a:gd name="connsiteY0" fmla="*/ 24817 h 49670"/>
              <a:gd name="connsiteX1" fmla="*/ 0 w 49606"/>
              <a:gd name="connsiteY1" fmla="*/ 24817 h 49670"/>
              <a:gd name="connsiteX2" fmla="*/ 49606 w 49606"/>
              <a:gd name="connsiteY2" fmla="*/ 24817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0">
                <a:moveTo>
                  <a:pt x="49606" y="24817"/>
                </a:moveTo>
                <a:cubicBezTo>
                  <a:pt x="49606" y="57955"/>
                  <a:pt x="0" y="57955"/>
                  <a:pt x="0" y="24817"/>
                </a:cubicBezTo>
                <a:cubicBezTo>
                  <a:pt x="0" y="-8272"/>
                  <a:pt x="49606" y="-8272"/>
                  <a:pt x="49606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BA8D739-BE12-C056-3BFA-44D1F2BB10E4}"/>
              </a:ext>
            </a:extLst>
          </p:cNvPr>
          <p:cNvSpPr/>
          <p:nvPr/>
        </p:nvSpPr>
        <p:spPr>
          <a:xfrm>
            <a:off x="3656728" y="2255835"/>
            <a:ext cx="69498" cy="69536"/>
          </a:xfrm>
          <a:custGeom>
            <a:avLst/>
            <a:gdLst>
              <a:gd name="connsiteX0" fmla="*/ 49606 w 49606"/>
              <a:gd name="connsiteY0" fmla="*/ 24817 h 49633"/>
              <a:gd name="connsiteX1" fmla="*/ 0 w 49606"/>
              <a:gd name="connsiteY1" fmla="*/ 24817 h 49633"/>
              <a:gd name="connsiteX2" fmla="*/ 49606 w 4960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3">
                <a:moveTo>
                  <a:pt x="49606" y="24817"/>
                </a:moveTo>
                <a:cubicBezTo>
                  <a:pt x="49606" y="57906"/>
                  <a:pt x="0" y="57906"/>
                  <a:pt x="0" y="24817"/>
                </a:cubicBezTo>
                <a:cubicBezTo>
                  <a:pt x="0" y="-8272"/>
                  <a:pt x="49606" y="-8272"/>
                  <a:pt x="49606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C360E2D-AFE4-4AB7-B8DE-A8043C3BB10C}"/>
              </a:ext>
            </a:extLst>
          </p:cNvPr>
          <p:cNvSpPr/>
          <p:nvPr/>
        </p:nvSpPr>
        <p:spPr>
          <a:xfrm>
            <a:off x="4788161" y="2169582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5D67A9D-210B-3E4D-9D26-7393EE83E9FE}"/>
              </a:ext>
            </a:extLst>
          </p:cNvPr>
          <p:cNvSpPr/>
          <p:nvPr/>
        </p:nvSpPr>
        <p:spPr>
          <a:xfrm>
            <a:off x="4916109" y="2340297"/>
            <a:ext cx="69515" cy="69589"/>
          </a:xfrm>
          <a:custGeom>
            <a:avLst/>
            <a:gdLst>
              <a:gd name="connsiteX0" fmla="*/ 49619 w 49618"/>
              <a:gd name="connsiteY0" fmla="*/ 24855 h 49671"/>
              <a:gd name="connsiteX1" fmla="*/ 0 w 49618"/>
              <a:gd name="connsiteY1" fmla="*/ 24855 h 49671"/>
              <a:gd name="connsiteX2" fmla="*/ 49619 w 49618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71">
                <a:moveTo>
                  <a:pt x="49619" y="24855"/>
                </a:moveTo>
                <a:cubicBezTo>
                  <a:pt x="49619" y="57943"/>
                  <a:pt x="0" y="57943"/>
                  <a:pt x="0" y="24855"/>
                </a:cubicBezTo>
                <a:cubicBezTo>
                  <a:pt x="0" y="-8285"/>
                  <a:pt x="49619" y="-8285"/>
                  <a:pt x="49619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7C7F74-6C18-27F5-9282-D06E19812AFC}"/>
              </a:ext>
            </a:extLst>
          </p:cNvPr>
          <p:cNvSpPr/>
          <p:nvPr/>
        </p:nvSpPr>
        <p:spPr>
          <a:xfrm>
            <a:off x="4966427" y="2127393"/>
            <a:ext cx="69586" cy="69589"/>
          </a:xfrm>
          <a:custGeom>
            <a:avLst/>
            <a:gdLst>
              <a:gd name="connsiteX0" fmla="*/ 49670 w 49669"/>
              <a:gd name="connsiteY0" fmla="*/ 24817 h 49671"/>
              <a:gd name="connsiteX1" fmla="*/ 0 w 49669"/>
              <a:gd name="connsiteY1" fmla="*/ 24817 h 49671"/>
              <a:gd name="connsiteX2" fmla="*/ 49670 w 49669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71">
                <a:moveTo>
                  <a:pt x="49670" y="24817"/>
                </a:moveTo>
                <a:cubicBezTo>
                  <a:pt x="49670" y="57957"/>
                  <a:pt x="0" y="57957"/>
                  <a:pt x="0" y="24817"/>
                </a:cubicBezTo>
                <a:cubicBezTo>
                  <a:pt x="0" y="-8272"/>
                  <a:pt x="49670" y="-8272"/>
                  <a:pt x="49670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3161EED-0324-344B-9A1C-203111CE53BE}"/>
              </a:ext>
            </a:extLst>
          </p:cNvPr>
          <p:cNvSpPr/>
          <p:nvPr/>
        </p:nvSpPr>
        <p:spPr>
          <a:xfrm>
            <a:off x="5026548" y="2168400"/>
            <a:ext cx="69515" cy="69589"/>
          </a:xfrm>
          <a:custGeom>
            <a:avLst/>
            <a:gdLst>
              <a:gd name="connsiteX0" fmla="*/ 49619 w 49618"/>
              <a:gd name="connsiteY0" fmla="*/ 24817 h 49671"/>
              <a:gd name="connsiteX1" fmla="*/ 0 w 49618"/>
              <a:gd name="connsiteY1" fmla="*/ 24817 h 49671"/>
              <a:gd name="connsiteX2" fmla="*/ 49619 w 49618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71">
                <a:moveTo>
                  <a:pt x="49619" y="24817"/>
                </a:moveTo>
                <a:cubicBezTo>
                  <a:pt x="49619" y="57957"/>
                  <a:pt x="0" y="57957"/>
                  <a:pt x="0" y="24817"/>
                </a:cubicBezTo>
                <a:cubicBezTo>
                  <a:pt x="0" y="-8272"/>
                  <a:pt x="49619" y="-8272"/>
                  <a:pt x="49619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AADAAC0-71AB-E7D6-72E1-29A2B0A24927}"/>
              </a:ext>
            </a:extLst>
          </p:cNvPr>
          <p:cNvSpPr/>
          <p:nvPr/>
        </p:nvSpPr>
        <p:spPr>
          <a:xfrm>
            <a:off x="4318669" y="2255139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27BE43B-87E6-F3CB-49DD-9435923FEBC3}"/>
              </a:ext>
            </a:extLst>
          </p:cNvPr>
          <p:cNvSpPr/>
          <p:nvPr/>
        </p:nvSpPr>
        <p:spPr>
          <a:xfrm>
            <a:off x="4723637" y="1874769"/>
            <a:ext cx="69498" cy="69589"/>
          </a:xfrm>
          <a:custGeom>
            <a:avLst/>
            <a:gdLst>
              <a:gd name="connsiteX0" fmla="*/ 49606 w 49606"/>
              <a:gd name="connsiteY0" fmla="*/ 24855 h 49671"/>
              <a:gd name="connsiteX1" fmla="*/ 0 w 49606"/>
              <a:gd name="connsiteY1" fmla="*/ 24855 h 49671"/>
              <a:gd name="connsiteX2" fmla="*/ 49606 w 49606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1">
                <a:moveTo>
                  <a:pt x="49606" y="24855"/>
                </a:moveTo>
                <a:cubicBezTo>
                  <a:pt x="49606" y="57944"/>
                  <a:pt x="0" y="57944"/>
                  <a:pt x="0" y="24855"/>
                </a:cubicBezTo>
                <a:cubicBezTo>
                  <a:pt x="0" y="-8285"/>
                  <a:pt x="49606" y="-8285"/>
                  <a:pt x="49606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0795834-765A-09F3-BBFA-0015D42A547E}"/>
              </a:ext>
            </a:extLst>
          </p:cNvPr>
          <p:cNvSpPr/>
          <p:nvPr/>
        </p:nvSpPr>
        <p:spPr>
          <a:xfrm>
            <a:off x="3872873" y="2507923"/>
            <a:ext cx="69515" cy="69537"/>
          </a:xfrm>
          <a:custGeom>
            <a:avLst/>
            <a:gdLst>
              <a:gd name="connsiteX0" fmla="*/ 49619 w 49618"/>
              <a:gd name="connsiteY0" fmla="*/ 24813 h 49634"/>
              <a:gd name="connsiteX1" fmla="*/ 0 w 49618"/>
              <a:gd name="connsiteY1" fmla="*/ 24813 h 49634"/>
              <a:gd name="connsiteX2" fmla="*/ 49619 w 49618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34">
                <a:moveTo>
                  <a:pt x="49619" y="24813"/>
                </a:moveTo>
                <a:cubicBezTo>
                  <a:pt x="49619" y="57909"/>
                  <a:pt x="0" y="57909"/>
                  <a:pt x="0" y="24813"/>
                </a:cubicBezTo>
                <a:cubicBezTo>
                  <a:pt x="0" y="-8271"/>
                  <a:pt x="49619" y="-8271"/>
                  <a:pt x="49619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A079950-16CA-D038-F2C1-7B6F39F351D8}"/>
              </a:ext>
            </a:extLst>
          </p:cNvPr>
          <p:cNvSpPr/>
          <p:nvPr/>
        </p:nvSpPr>
        <p:spPr>
          <a:xfrm>
            <a:off x="4279756" y="2169512"/>
            <a:ext cx="69568" cy="69537"/>
          </a:xfrm>
          <a:custGeom>
            <a:avLst/>
            <a:gdLst>
              <a:gd name="connsiteX0" fmla="*/ 49657 w 49656"/>
              <a:gd name="connsiteY0" fmla="*/ 24817 h 49634"/>
              <a:gd name="connsiteX1" fmla="*/ 0 w 49656"/>
              <a:gd name="connsiteY1" fmla="*/ 24817 h 49634"/>
              <a:gd name="connsiteX2" fmla="*/ 49657 w 49656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F5A3A39-330B-9B3A-8E8E-1D4CA6D3B4C1}"/>
              </a:ext>
            </a:extLst>
          </p:cNvPr>
          <p:cNvSpPr/>
          <p:nvPr/>
        </p:nvSpPr>
        <p:spPr>
          <a:xfrm>
            <a:off x="4509173" y="2381426"/>
            <a:ext cx="69568" cy="69533"/>
          </a:xfrm>
          <a:custGeom>
            <a:avLst/>
            <a:gdLst>
              <a:gd name="connsiteX0" fmla="*/ 49657 w 49656"/>
              <a:gd name="connsiteY0" fmla="*/ 24817 h 49631"/>
              <a:gd name="connsiteX1" fmla="*/ 0 w 49656"/>
              <a:gd name="connsiteY1" fmla="*/ 24817 h 49631"/>
              <a:gd name="connsiteX2" fmla="*/ 49657 w 49656"/>
              <a:gd name="connsiteY2" fmla="*/ 24817 h 4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1">
                <a:moveTo>
                  <a:pt x="49657" y="24817"/>
                </a:moveTo>
                <a:cubicBezTo>
                  <a:pt x="49657" y="57903"/>
                  <a:pt x="0" y="57903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6F71710-B149-852C-1409-5501227B7B4A}"/>
              </a:ext>
            </a:extLst>
          </p:cNvPr>
          <p:cNvSpPr/>
          <p:nvPr/>
        </p:nvSpPr>
        <p:spPr>
          <a:xfrm>
            <a:off x="4844458" y="2465542"/>
            <a:ext cx="69498" cy="69591"/>
          </a:xfrm>
          <a:custGeom>
            <a:avLst/>
            <a:gdLst>
              <a:gd name="connsiteX0" fmla="*/ 49606 w 49606"/>
              <a:gd name="connsiteY0" fmla="*/ 24851 h 49672"/>
              <a:gd name="connsiteX1" fmla="*/ 0 w 49606"/>
              <a:gd name="connsiteY1" fmla="*/ 24851 h 49672"/>
              <a:gd name="connsiteX2" fmla="*/ 49606 w 49606"/>
              <a:gd name="connsiteY2" fmla="*/ 24851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2">
                <a:moveTo>
                  <a:pt x="49606" y="24851"/>
                </a:moveTo>
                <a:cubicBezTo>
                  <a:pt x="49606" y="57947"/>
                  <a:pt x="0" y="57947"/>
                  <a:pt x="0" y="24851"/>
                </a:cubicBezTo>
                <a:cubicBezTo>
                  <a:pt x="0" y="-8284"/>
                  <a:pt x="49606" y="-8284"/>
                  <a:pt x="49606" y="24851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B64748D-3CB6-83B5-D59D-7984108A78A7}"/>
              </a:ext>
            </a:extLst>
          </p:cNvPr>
          <p:cNvSpPr/>
          <p:nvPr/>
        </p:nvSpPr>
        <p:spPr>
          <a:xfrm>
            <a:off x="4281214" y="2805115"/>
            <a:ext cx="69569" cy="69537"/>
          </a:xfrm>
          <a:custGeom>
            <a:avLst/>
            <a:gdLst>
              <a:gd name="connsiteX0" fmla="*/ 49657 w 49657"/>
              <a:gd name="connsiteY0" fmla="*/ 24813 h 49634"/>
              <a:gd name="connsiteX1" fmla="*/ 0 w 49657"/>
              <a:gd name="connsiteY1" fmla="*/ 24813 h 49634"/>
              <a:gd name="connsiteX2" fmla="*/ 49657 w 49657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0D4DFF7-2CE1-2FF9-8DB4-67208CC895F4}"/>
              </a:ext>
            </a:extLst>
          </p:cNvPr>
          <p:cNvSpPr/>
          <p:nvPr/>
        </p:nvSpPr>
        <p:spPr>
          <a:xfrm>
            <a:off x="3870169" y="2169929"/>
            <a:ext cx="69569" cy="69536"/>
          </a:xfrm>
          <a:custGeom>
            <a:avLst/>
            <a:gdLst>
              <a:gd name="connsiteX0" fmla="*/ 49657 w 49657"/>
              <a:gd name="connsiteY0" fmla="*/ 24816 h 49633"/>
              <a:gd name="connsiteX1" fmla="*/ 0 w 49657"/>
              <a:gd name="connsiteY1" fmla="*/ 24816 h 49633"/>
              <a:gd name="connsiteX2" fmla="*/ 49657 w 49657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83EBECC-54B0-7972-551A-CD9BA6549448}"/>
              </a:ext>
            </a:extLst>
          </p:cNvPr>
          <p:cNvSpPr/>
          <p:nvPr/>
        </p:nvSpPr>
        <p:spPr>
          <a:xfrm>
            <a:off x="3963865" y="2846878"/>
            <a:ext cx="69569" cy="69537"/>
          </a:xfrm>
          <a:custGeom>
            <a:avLst/>
            <a:gdLst>
              <a:gd name="connsiteX0" fmla="*/ 49657 w 49657"/>
              <a:gd name="connsiteY0" fmla="*/ 24822 h 49634"/>
              <a:gd name="connsiteX1" fmla="*/ 0 w 49657"/>
              <a:gd name="connsiteY1" fmla="*/ 24822 h 49634"/>
              <a:gd name="connsiteX2" fmla="*/ 49657 w 49657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72373B3-C1DC-A4E7-26CB-28BCC6E95DD7}"/>
              </a:ext>
            </a:extLst>
          </p:cNvPr>
          <p:cNvSpPr/>
          <p:nvPr/>
        </p:nvSpPr>
        <p:spPr>
          <a:xfrm>
            <a:off x="4246317" y="1621415"/>
            <a:ext cx="69515" cy="69589"/>
          </a:xfrm>
          <a:custGeom>
            <a:avLst/>
            <a:gdLst>
              <a:gd name="connsiteX0" fmla="*/ 49619 w 49618"/>
              <a:gd name="connsiteY0" fmla="*/ 24817 h 49671"/>
              <a:gd name="connsiteX1" fmla="*/ 0 w 49618"/>
              <a:gd name="connsiteY1" fmla="*/ 24817 h 49671"/>
              <a:gd name="connsiteX2" fmla="*/ 49619 w 49618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71">
                <a:moveTo>
                  <a:pt x="49619" y="24817"/>
                </a:moveTo>
                <a:cubicBezTo>
                  <a:pt x="49619" y="57957"/>
                  <a:pt x="0" y="57957"/>
                  <a:pt x="0" y="24817"/>
                </a:cubicBezTo>
                <a:cubicBezTo>
                  <a:pt x="0" y="-8272"/>
                  <a:pt x="49619" y="-8272"/>
                  <a:pt x="49619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83CC55A-93F9-A942-5181-A01D7427DEE2}"/>
              </a:ext>
            </a:extLst>
          </p:cNvPr>
          <p:cNvSpPr/>
          <p:nvPr/>
        </p:nvSpPr>
        <p:spPr>
          <a:xfrm>
            <a:off x="3837928" y="2762235"/>
            <a:ext cx="69568" cy="69578"/>
          </a:xfrm>
          <a:custGeom>
            <a:avLst/>
            <a:gdLst>
              <a:gd name="connsiteX0" fmla="*/ 49657 w 49656"/>
              <a:gd name="connsiteY0" fmla="*/ 24813 h 49663"/>
              <a:gd name="connsiteX1" fmla="*/ 0 w 49656"/>
              <a:gd name="connsiteY1" fmla="*/ 24813 h 49663"/>
              <a:gd name="connsiteX2" fmla="*/ 49657 w 49656"/>
              <a:gd name="connsiteY2" fmla="*/ 24813 h 4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63">
                <a:moveTo>
                  <a:pt x="49657" y="24813"/>
                </a:moveTo>
                <a:cubicBezTo>
                  <a:pt x="49657" y="57947"/>
                  <a:pt x="0" y="57947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6FF3C6A-C345-D671-CEED-17C268C41223}"/>
              </a:ext>
            </a:extLst>
          </p:cNvPr>
          <p:cNvSpPr/>
          <p:nvPr/>
        </p:nvSpPr>
        <p:spPr>
          <a:xfrm>
            <a:off x="4150052" y="2973379"/>
            <a:ext cx="69568" cy="69537"/>
          </a:xfrm>
          <a:custGeom>
            <a:avLst/>
            <a:gdLst>
              <a:gd name="connsiteX0" fmla="*/ 49657 w 49656"/>
              <a:gd name="connsiteY0" fmla="*/ 24813 h 49634"/>
              <a:gd name="connsiteX1" fmla="*/ 0 w 49656"/>
              <a:gd name="connsiteY1" fmla="*/ 24813 h 49634"/>
              <a:gd name="connsiteX2" fmla="*/ 49657 w 49656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BCF8E8F-C9AE-FF34-A745-9A4AD551C05D}"/>
              </a:ext>
            </a:extLst>
          </p:cNvPr>
          <p:cNvSpPr/>
          <p:nvPr/>
        </p:nvSpPr>
        <p:spPr>
          <a:xfrm>
            <a:off x="3953367" y="2043087"/>
            <a:ext cx="69498" cy="69536"/>
          </a:xfrm>
          <a:custGeom>
            <a:avLst/>
            <a:gdLst>
              <a:gd name="connsiteX0" fmla="*/ 49606 w 49606"/>
              <a:gd name="connsiteY0" fmla="*/ 24816 h 49633"/>
              <a:gd name="connsiteX1" fmla="*/ 0 w 49606"/>
              <a:gd name="connsiteY1" fmla="*/ 24816 h 49633"/>
              <a:gd name="connsiteX2" fmla="*/ 49606 w 4960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3">
                <a:moveTo>
                  <a:pt x="49606" y="24816"/>
                </a:moveTo>
                <a:cubicBezTo>
                  <a:pt x="49606" y="57906"/>
                  <a:pt x="0" y="57906"/>
                  <a:pt x="0" y="24816"/>
                </a:cubicBezTo>
                <a:cubicBezTo>
                  <a:pt x="0" y="-8272"/>
                  <a:pt x="49606" y="-8272"/>
                  <a:pt x="49606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7A154D6-2301-0CDC-C3BD-8697DE3E44A8}"/>
              </a:ext>
            </a:extLst>
          </p:cNvPr>
          <p:cNvSpPr/>
          <p:nvPr/>
        </p:nvSpPr>
        <p:spPr>
          <a:xfrm>
            <a:off x="3680428" y="2128037"/>
            <a:ext cx="69568" cy="69587"/>
          </a:xfrm>
          <a:custGeom>
            <a:avLst/>
            <a:gdLst>
              <a:gd name="connsiteX0" fmla="*/ 49657 w 49656"/>
              <a:gd name="connsiteY0" fmla="*/ 24855 h 49670"/>
              <a:gd name="connsiteX1" fmla="*/ 0 w 49656"/>
              <a:gd name="connsiteY1" fmla="*/ 24855 h 49670"/>
              <a:gd name="connsiteX2" fmla="*/ 49657 w 49656"/>
              <a:gd name="connsiteY2" fmla="*/ 24855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0">
                <a:moveTo>
                  <a:pt x="49657" y="24855"/>
                </a:moveTo>
                <a:cubicBezTo>
                  <a:pt x="49657" y="57943"/>
                  <a:pt x="0" y="57943"/>
                  <a:pt x="0" y="24855"/>
                </a:cubicBezTo>
                <a:cubicBezTo>
                  <a:pt x="0" y="-8285"/>
                  <a:pt x="49657" y="-8285"/>
                  <a:pt x="49657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83AB83-245D-A9C7-0360-844947C3342F}"/>
              </a:ext>
            </a:extLst>
          </p:cNvPr>
          <p:cNvSpPr/>
          <p:nvPr/>
        </p:nvSpPr>
        <p:spPr>
          <a:xfrm>
            <a:off x="4221573" y="1874057"/>
            <a:ext cx="69569" cy="69587"/>
          </a:xfrm>
          <a:custGeom>
            <a:avLst/>
            <a:gdLst>
              <a:gd name="connsiteX0" fmla="*/ 49657 w 49657"/>
              <a:gd name="connsiteY0" fmla="*/ 24816 h 49670"/>
              <a:gd name="connsiteX1" fmla="*/ 0 w 49657"/>
              <a:gd name="connsiteY1" fmla="*/ 24816 h 49670"/>
              <a:gd name="connsiteX2" fmla="*/ 49657 w 49657"/>
              <a:gd name="connsiteY2" fmla="*/ 24816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0">
                <a:moveTo>
                  <a:pt x="49657" y="24816"/>
                </a:moveTo>
                <a:cubicBezTo>
                  <a:pt x="49657" y="57956"/>
                  <a:pt x="0" y="5795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D3077C7-A147-FFE4-83A4-F31ADAAF9184}"/>
              </a:ext>
            </a:extLst>
          </p:cNvPr>
          <p:cNvSpPr/>
          <p:nvPr/>
        </p:nvSpPr>
        <p:spPr>
          <a:xfrm>
            <a:off x="4230754" y="2509169"/>
            <a:ext cx="69569" cy="69591"/>
          </a:xfrm>
          <a:custGeom>
            <a:avLst/>
            <a:gdLst>
              <a:gd name="connsiteX0" fmla="*/ 49657 w 49657"/>
              <a:gd name="connsiteY0" fmla="*/ 24813 h 49672"/>
              <a:gd name="connsiteX1" fmla="*/ 0 w 49657"/>
              <a:gd name="connsiteY1" fmla="*/ 24813 h 49672"/>
              <a:gd name="connsiteX2" fmla="*/ 49657 w 49657"/>
              <a:gd name="connsiteY2" fmla="*/ 24813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2">
                <a:moveTo>
                  <a:pt x="49657" y="24813"/>
                </a:moveTo>
                <a:cubicBezTo>
                  <a:pt x="49657" y="57960"/>
                  <a:pt x="0" y="57960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D413637-09CD-2ABA-116F-3723F673AAD0}"/>
              </a:ext>
            </a:extLst>
          </p:cNvPr>
          <p:cNvSpPr/>
          <p:nvPr/>
        </p:nvSpPr>
        <p:spPr>
          <a:xfrm>
            <a:off x="4508267" y="2465595"/>
            <a:ext cx="69516" cy="69591"/>
          </a:xfrm>
          <a:custGeom>
            <a:avLst/>
            <a:gdLst>
              <a:gd name="connsiteX0" fmla="*/ 49619 w 49619"/>
              <a:gd name="connsiteY0" fmla="*/ 24813 h 49672"/>
              <a:gd name="connsiteX1" fmla="*/ 0 w 49619"/>
              <a:gd name="connsiteY1" fmla="*/ 24813 h 49672"/>
              <a:gd name="connsiteX2" fmla="*/ 49619 w 49619"/>
              <a:gd name="connsiteY2" fmla="*/ 24813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9" h="49672">
                <a:moveTo>
                  <a:pt x="49619" y="24813"/>
                </a:moveTo>
                <a:cubicBezTo>
                  <a:pt x="49619" y="57960"/>
                  <a:pt x="0" y="57960"/>
                  <a:pt x="0" y="24813"/>
                </a:cubicBezTo>
                <a:cubicBezTo>
                  <a:pt x="0" y="-8271"/>
                  <a:pt x="49619" y="-8271"/>
                  <a:pt x="49619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D0D63A5-64B0-1315-5BAD-E9715A2989BF}"/>
              </a:ext>
            </a:extLst>
          </p:cNvPr>
          <p:cNvSpPr/>
          <p:nvPr/>
        </p:nvSpPr>
        <p:spPr>
          <a:xfrm>
            <a:off x="3871840" y="2593702"/>
            <a:ext cx="69569" cy="69591"/>
          </a:xfrm>
          <a:custGeom>
            <a:avLst/>
            <a:gdLst>
              <a:gd name="connsiteX0" fmla="*/ 49657 w 49657"/>
              <a:gd name="connsiteY0" fmla="*/ 24851 h 49672"/>
              <a:gd name="connsiteX1" fmla="*/ 0 w 49657"/>
              <a:gd name="connsiteY1" fmla="*/ 24851 h 49672"/>
              <a:gd name="connsiteX2" fmla="*/ 49657 w 49657"/>
              <a:gd name="connsiteY2" fmla="*/ 24851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2">
                <a:moveTo>
                  <a:pt x="49657" y="24851"/>
                </a:moveTo>
                <a:cubicBezTo>
                  <a:pt x="49657" y="57947"/>
                  <a:pt x="0" y="57947"/>
                  <a:pt x="0" y="24851"/>
                </a:cubicBezTo>
                <a:cubicBezTo>
                  <a:pt x="0" y="-8284"/>
                  <a:pt x="49657" y="-8284"/>
                  <a:pt x="49657" y="24851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4919376-0ECE-A816-47F2-04ADC553793B}"/>
              </a:ext>
            </a:extLst>
          </p:cNvPr>
          <p:cNvSpPr/>
          <p:nvPr/>
        </p:nvSpPr>
        <p:spPr>
          <a:xfrm>
            <a:off x="3839387" y="2805684"/>
            <a:ext cx="69568" cy="69591"/>
          </a:xfrm>
          <a:custGeom>
            <a:avLst/>
            <a:gdLst>
              <a:gd name="connsiteX0" fmla="*/ 49657 w 49656"/>
              <a:gd name="connsiteY0" fmla="*/ 24851 h 49672"/>
              <a:gd name="connsiteX1" fmla="*/ 0 w 49656"/>
              <a:gd name="connsiteY1" fmla="*/ 24851 h 49672"/>
              <a:gd name="connsiteX2" fmla="*/ 49657 w 49656"/>
              <a:gd name="connsiteY2" fmla="*/ 24851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2">
                <a:moveTo>
                  <a:pt x="49657" y="24851"/>
                </a:moveTo>
                <a:cubicBezTo>
                  <a:pt x="49657" y="57947"/>
                  <a:pt x="0" y="57947"/>
                  <a:pt x="0" y="24851"/>
                </a:cubicBezTo>
                <a:cubicBezTo>
                  <a:pt x="0" y="-8284"/>
                  <a:pt x="49657" y="-8284"/>
                  <a:pt x="49657" y="24851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5AA79C3-032B-F6A8-07B5-1E3F2FA9B0E7}"/>
              </a:ext>
            </a:extLst>
          </p:cNvPr>
          <p:cNvSpPr/>
          <p:nvPr/>
        </p:nvSpPr>
        <p:spPr>
          <a:xfrm>
            <a:off x="4776063" y="1959823"/>
            <a:ext cx="69498" cy="69536"/>
          </a:xfrm>
          <a:custGeom>
            <a:avLst/>
            <a:gdLst>
              <a:gd name="connsiteX0" fmla="*/ 49606 w 49606"/>
              <a:gd name="connsiteY0" fmla="*/ 24816 h 49633"/>
              <a:gd name="connsiteX1" fmla="*/ 0 w 49606"/>
              <a:gd name="connsiteY1" fmla="*/ 24816 h 49633"/>
              <a:gd name="connsiteX2" fmla="*/ 49606 w 4960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3">
                <a:moveTo>
                  <a:pt x="49606" y="24816"/>
                </a:moveTo>
                <a:cubicBezTo>
                  <a:pt x="49606" y="57906"/>
                  <a:pt x="0" y="57906"/>
                  <a:pt x="0" y="24816"/>
                </a:cubicBezTo>
                <a:cubicBezTo>
                  <a:pt x="0" y="-8272"/>
                  <a:pt x="49606" y="-8272"/>
                  <a:pt x="49606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A3CB8B09-575C-5A1D-5612-E4F42F7B9E54}"/>
              </a:ext>
            </a:extLst>
          </p:cNvPr>
          <p:cNvSpPr/>
          <p:nvPr/>
        </p:nvSpPr>
        <p:spPr>
          <a:xfrm>
            <a:off x="4345854" y="2393588"/>
            <a:ext cx="69569" cy="69591"/>
          </a:xfrm>
          <a:custGeom>
            <a:avLst/>
            <a:gdLst>
              <a:gd name="connsiteX0" fmla="*/ 49657 w 49657"/>
              <a:gd name="connsiteY0" fmla="*/ 24816 h 49673"/>
              <a:gd name="connsiteX1" fmla="*/ 0 w 49657"/>
              <a:gd name="connsiteY1" fmla="*/ 24816 h 49673"/>
              <a:gd name="connsiteX2" fmla="*/ 49657 w 49657"/>
              <a:gd name="connsiteY2" fmla="*/ 24816 h 4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3">
                <a:moveTo>
                  <a:pt x="49657" y="24816"/>
                </a:moveTo>
                <a:cubicBezTo>
                  <a:pt x="49657" y="57960"/>
                  <a:pt x="0" y="57960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9E4A2B7-6519-BEA9-2BCD-704B18DB2926}"/>
              </a:ext>
            </a:extLst>
          </p:cNvPr>
          <p:cNvSpPr/>
          <p:nvPr/>
        </p:nvSpPr>
        <p:spPr>
          <a:xfrm>
            <a:off x="5155473" y="2381374"/>
            <a:ext cx="69586" cy="69586"/>
          </a:xfrm>
          <a:custGeom>
            <a:avLst/>
            <a:gdLst>
              <a:gd name="connsiteX0" fmla="*/ 49670 w 49669"/>
              <a:gd name="connsiteY0" fmla="*/ 24855 h 49669"/>
              <a:gd name="connsiteX1" fmla="*/ 0 w 49669"/>
              <a:gd name="connsiteY1" fmla="*/ 24855 h 49669"/>
              <a:gd name="connsiteX2" fmla="*/ 49670 w 49669"/>
              <a:gd name="connsiteY2" fmla="*/ 24855 h 4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69">
                <a:moveTo>
                  <a:pt x="49670" y="24855"/>
                </a:moveTo>
                <a:cubicBezTo>
                  <a:pt x="49670" y="57941"/>
                  <a:pt x="0" y="57941"/>
                  <a:pt x="0" y="24855"/>
                </a:cubicBezTo>
                <a:cubicBezTo>
                  <a:pt x="0" y="-8285"/>
                  <a:pt x="49670" y="-8285"/>
                  <a:pt x="49670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82AD0BE-6F2E-EFF8-18C1-FC300948CCD3}"/>
              </a:ext>
            </a:extLst>
          </p:cNvPr>
          <p:cNvSpPr/>
          <p:nvPr/>
        </p:nvSpPr>
        <p:spPr>
          <a:xfrm>
            <a:off x="4238386" y="1832425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49D3E70-F571-D89B-8389-3EA6E65380AB}"/>
              </a:ext>
            </a:extLst>
          </p:cNvPr>
          <p:cNvSpPr/>
          <p:nvPr/>
        </p:nvSpPr>
        <p:spPr>
          <a:xfrm>
            <a:off x="4318739" y="2762929"/>
            <a:ext cx="69498" cy="69537"/>
          </a:xfrm>
          <a:custGeom>
            <a:avLst/>
            <a:gdLst>
              <a:gd name="connsiteX0" fmla="*/ 49606 w 49606"/>
              <a:gd name="connsiteY0" fmla="*/ 24813 h 49634"/>
              <a:gd name="connsiteX1" fmla="*/ 0 w 49606"/>
              <a:gd name="connsiteY1" fmla="*/ 24813 h 49634"/>
              <a:gd name="connsiteX2" fmla="*/ 49606 w 49606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4">
                <a:moveTo>
                  <a:pt x="49606" y="24813"/>
                </a:moveTo>
                <a:cubicBezTo>
                  <a:pt x="49606" y="57909"/>
                  <a:pt x="0" y="57909"/>
                  <a:pt x="0" y="24813"/>
                </a:cubicBezTo>
                <a:cubicBezTo>
                  <a:pt x="0" y="-8271"/>
                  <a:pt x="49606" y="-8271"/>
                  <a:pt x="49606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138BA4-7660-F44B-0703-EA148AEDB907}"/>
              </a:ext>
            </a:extLst>
          </p:cNvPr>
          <p:cNvSpPr/>
          <p:nvPr/>
        </p:nvSpPr>
        <p:spPr>
          <a:xfrm>
            <a:off x="3892960" y="2381426"/>
            <a:ext cx="69586" cy="69533"/>
          </a:xfrm>
          <a:custGeom>
            <a:avLst/>
            <a:gdLst>
              <a:gd name="connsiteX0" fmla="*/ 49670 w 49669"/>
              <a:gd name="connsiteY0" fmla="*/ 24817 h 49631"/>
              <a:gd name="connsiteX1" fmla="*/ 0 w 49669"/>
              <a:gd name="connsiteY1" fmla="*/ 24817 h 49631"/>
              <a:gd name="connsiteX2" fmla="*/ 49670 w 49669"/>
              <a:gd name="connsiteY2" fmla="*/ 24817 h 4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1">
                <a:moveTo>
                  <a:pt x="49670" y="24817"/>
                </a:moveTo>
                <a:cubicBezTo>
                  <a:pt x="49670" y="57903"/>
                  <a:pt x="0" y="57903"/>
                  <a:pt x="0" y="24817"/>
                </a:cubicBezTo>
                <a:cubicBezTo>
                  <a:pt x="0" y="-8272"/>
                  <a:pt x="49670" y="-8272"/>
                  <a:pt x="49670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0BE43-1164-788A-4C28-04BA1AFB9632}"/>
              </a:ext>
            </a:extLst>
          </p:cNvPr>
          <p:cNvSpPr/>
          <p:nvPr/>
        </p:nvSpPr>
        <p:spPr>
          <a:xfrm>
            <a:off x="4009254" y="2508760"/>
            <a:ext cx="69568" cy="69524"/>
          </a:xfrm>
          <a:custGeom>
            <a:avLst/>
            <a:gdLst>
              <a:gd name="connsiteX0" fmla="*/ 49657 w 49656"/>
              <a:gd name="connsiteY0" fmla="*/ 24813 h 49625"/>
              <a:gd name="connsiteX1" fmla="*/ 0 w 49656"/>
              <a:gd name="connsiteY1" fmla="*/ 24813 h 49625"/>
              <a:gd name="connsiteX2" fmla="*/ 49657 w 49656"/>
              <a:gd name="connsiteY2" fmla="*/ 24813 h 4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25">
                <a:moveTo>
                  <a:pt x="49657" y="24813"/>
                </a:moveTo>
                <a:cubicBezTo>
                  <a:pt x="49657" y="57896"/>
                  <a:pt x="0" y="57896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650395CF-ACB3-854D-5A95-39C267091916}"/>
              </a:ext>
            </a:extLst>
          </p:cNvPr>
          <p:cNvSpPr/>
          <p:nvPr/>
        </p:nvSpPr>
        <p:spPr>
          <a:xfrm>
            <a:off x="5122325" y="2762305"/>
            <a:ext cx="69569" cy="69524"/>
          </a:xfrm>
          <a:custGeom>
            <a:avLst/>
            <a:gdLst>
              <a:gd name="connsiteX0" fmla="*/ 49657 w 49657"/>
              <a:gd name="connsiteY0" fmla="*/ 24813 h 49625"/>
              <a:gd name="connsiteX1" fmla="*/ 0 w 49657"/>
              <a:gd name="connsiteY1" fmla="*/ 24813 h 49625"/>
              <a:gd name="connsiteX2" fmla="*/ 49657 w 49657"/>
              <a:gd name="connsiteY2" fmla="*/ 24813 h 4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25">
                <a:moveTo>
                  <a:pt x="49657" y="24813"/>
                </a:moveTo>
                <a:cubicBezTo>
                  <a:pt x="49657" y="57896"/>
                  <a:pt x="0" y="57896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AEDBE16-661E-AF00-3028-AC61B4145E2A}"/>
              </a:ext>
            </a:extLst>
          </p:cNvPr>
          <p:cNvSpPr/>
          <p:nvPr/>
        </p:nvSpPr>
        <p:spPr>
          <a:xfrm>
            <a:off x="4265716" y="2340576"/>
            <a:ext cx="69568" cy="69587"/>
          </a:xfrm>
          <a:custGeom>
            <a:avLst/>
            <a:gdLst>
              <a:gd name="connsiteX0" fmla="*/ 49657 w 49656"/>
              <a:gd name="connsiteY0" fmla="*/ 24855 h 49670"/>
              <a:gd name="connsiteX1" fmla="*/ 0 w 49656"/>
              <a:gd name="connsiteY1" fmla="*/ 24855 h 49670"/>
              <a:gd name="connsiteX2" fmla="*/ 49657 w 49656"/>
              <a:gd name="connsiteY2" fmla="*/ 24855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0">
                <a:moveTo>
                  <a:pt x="49657" y="24855"/>
                </a:moveTo>
                <a:cubicBezTo>
                  <a:pt x="49657" y="57943"/>
                  <a:pt x="0" y="57943"/>
                  <a:pt x="0" y="24855"/>
                </a:cubicBezTo>
                <a:cubicBezTo>
                  <a:pt x="0" y="-8285"/>
                  <a:pt x="49657" y="-8285"/>
                  <a:pt x="49657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AC5A8D1-C456-D5DB-04C9-B52A5EF634AF}"/>
              </a:ext>
            </a:extLst>
          </p:cNvPr>
          <p:cNvSpPr/>
          <p:nvPr/>
        </p:nvSpPr>
        <p:spPr>
          <a:xfrm>
            <a:off x="4706494" y="3015637"/>
            <a:ext cx="69569" cy="69537"/>
          </a:xfrm>
          <a:custGeom>
            <a:avLst/>
            <a:gdLst>
              <a:gd name="connsiteX0" fmla="*/ 49657 w 49657"/>
              <a:gd name="connsiteY0" fmla="*/ 24813 h 49634"/>
              <a:gd name="connsiteX1" fmla="*/ 0 w 49657"/>
              <a:gd name="connsiteY1" fmla="*/ 24813 h 49634"/>
              <a:gd name="connsiteX2" fmla="*/ 49657 w 49657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8E8E1D7-8954-62DD-08CF-4EF654488DD6}"/>
              </a:ext>
            </a:extLst>
          </p:cNvPr>
          <p:cNvSpPr/>
          <p:nvPr/>
        </p:nvSpPr>
        <p:spPr>
          <a:xfrm>
            <a:off x="4124692" y="3186055"/>
            <a:ext cx="69498" cy="69537"/>
          </a:xfrm>
          <a:custGeom>
            <a:avLst/>
            <a:gdLst>
              <a:gd name="connsiteX0" fmla="*/ 49606 w 49606"/>
              <a:gd name="connsiteY0" fmla="*/ 24813 h 49634"/>
              <a:gd name="connsiteX1" fmla="*/ 0 w 49606"/>
              <a:gd name="connsiteY1" fmla="*/ 24813 h 49634"/>
              <a:gd name="connsiteX2" fmla="*/ 49606 w 49606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4">
                <a:moveTo>
                  <a:pt x="49606" y="24813"/>
                </a:moveTo>
                <a:cubicBezTo>
                  <a:pt x="49606" y="57909"/>
                  <a:pt x="0" y="57909"/>
                  <a:pt x="0" y="24813"/>
                </a:cubicBezTo>
                <a:cubicBezTo>
                  <a:pt x="0" y="-8271"/>
                  <a:pt x="49606" y="-8271"/>
                  <a:pt x="49606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5AFF2AC-6153-0D03-94F8-19EF172E8182}"/>
              </a:ext>
            </a:extLst>
          </p:cNvPr>
          <p:cNvSpPr/>
          <p:nvPr/>
        </p:nvSpPr>
        <p:spPr>
          <a:xfrm>
            <a:off x="4429533" y="2085900"/>
            <a:ext cx="69498" cy="69536"/>
          </a:xfrm>
          <a:custGeom>
            <a:avLst/>
            <a:gdLst>
              <a:gd name="connsiteX0" fmla="*/ 49606 w 49606"/>
              <a:gd name="connsiteY0" fmla="*/ 24817 h 49633"/>
              <a:gd name="connsiteX1" fmla="*/ 0 w 49606"/>
              <a:gd name="connsiteY1" fmla="*/ 24817 h 49633"/>
              <a:gd name="connsiteX2" fmla="*/ 49606 w 4960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3">
                <a:moveTo>
                  <a:pt x="49606" y="24817"/>
                </a:moveTo>
                <a:cubicBezTo>
                  <a:pt x="49606" y="57906"/>
                  <a:pt x="0" y="57906"/>
                  <a:pt x="0" y="24817"/>
                </a:cubicBezTo>
                <a:cubicBezTo>
                  <a:pt x="0" y="-8272"/>
                  <a:pt x="49606" y="-8272"/>
                  <a:pt x="49606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F2C7CC2-6A4F-B500-D5B9-6006F9B733A9}"/>
              </a:ext>
            </a:extLst>
          </p:cNvPr>
          <p:cNvSpPr/>
          <p:nvPr/>
        </p:nvSpPr>
        <p:spPr>
          <a:xfrm>
            <a:off x="4009948" y="2169599"/>
            <a:ext cx="69498" cy="69589"/>
          </a:xfrm>
          <a:custGeom>
            <a:avLst/>
            <a:gdLst>
              <a:gd name="connsiteX0" fmla="*/ 49606 w 49606"/>
              <a:gd name="connsiteY0" fmla="*/ 24855 h 49671"/>
              <a:gd name="connsiteX1" fmla="*/ 0 w 49606"/>
              <a:gd name="connsiteY1" fmla="*/ 24855 h 49671"/>
              <a:gd name="connsiteX2" fmla="*/ 49606 w 49606"/>
              <a:gd name="connsiteY2" fmla="*/ 24855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71">
                <a:moveTo>
                  <a:pt x="49606" y="24855"/>
                </a:moveTo>
                <a:cubicBezTo>
                  <a:pt x="49606" y="57944"/>
                  <a:pt x="0" y="57944"/>
                  <a:pt x="0" y="24855"/>
                </a:cubicBezTo>
                <a:cubicBezTo>
                  <a:pt x="0" y="-8285"/>
                  <a:pt x="49606" y="-8285"/>
                  <a:pt x="49606" y="24855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349D102-BE30-5388-1C97-3DB332CE1E54}"/>
              </a:ext>
            </a:extLst>
          </p:cNvPr>
          <p:cNvSpPr/>
          <p:nvPr/>
        </p:nvSpPr>
        <p:spPr>
          <a:xfrm>
            <a:off x="3722062" y="2213786"/>
            <a:ext cx="69569" cy="69536"/>
          </a:xfrm>
          <a:custGeom>
            <a:avLst/>
            <a:gdLst>
              <a:gd name="connsiteX0" fmla="*/ 49657 w 49657"/>
              <a:gd name="connsiteY0" fmla="*/ 24817 h 49633"/>
              <a:gd name="connsiteX1" fmla="*/ 0 w 49657"/>
              <a:gd name="connsiteY1" fmla="*/ 24817 h 49633"/>
              <a:gd name="connsiteX2" fmla="*/ 49657 w 49657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D9F6C61-19F8-4F8C-382A-3E8FCF701F01}"/>
              </a:ext>
            </a:extLst>
          </p:cNvPr>
          <p:cNvSpPr/>
          <p:nvPr/>
        </p:nvSpPr>
        <p:spPr>
          <a:xfrm>
            <a:off x="4314646" y="2381495"/>
            <a:ext cx="69568" cy="69534"/>
          </a:xfrm>
          <a:custGeom>
            <a:avLst/>
            <a:gdLst>
              <a:gd name="connsiteX0" fmla="*/ 49657 w 49656"/>
              <a:gd name="connsiteY0" fmla="*/ 24817 h 49632"/>
              <a:gd name="connsiteX1" fmla="*/ 0 w 49656"/>
              <a:gd name="connsiteY1" fmla="*/ 24817 h 49632"/>
              <a:gd name="connsiteX2" fmla="*/ 49657 w 49656"/>
              <a:gd name="connsiteY2" fmla="*/ 24817 h 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2">
                <a:moveTo>
                  <a:pt x="49657" y="24817"/>
                </a:moveTo>
                <a:cubicBezTo>
                  <a:pt x="49657" y="57905"/>
                  <a:pt x="0" y="57905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F146C68-A4E2-58ED-AF1C-C35475447B59}"/>
              </a:ext>
            </a:extLst>
          </p:cNvPr>
          <p:cNvSpPr/>
          <p:nvPr/>
        </p:nvSpPr>
        <p:spPr>
          <a:xfrm>
            <a:off x="3663400" y="2466984"/>
            <a:ext cx="69568" cy="69591"/>
          </a:xfrm>
          <a:custGeom>
            <a:avLst/>
            <a:gdLst>
              <a:gd name="connsiteX0" fmla="*/ 49657 w 49656"/>
              <a:gd name="connsiteY0" fmla="*/ 24813 h 49672"/>
              <a:gd name="connsiteX1" fmla="*/ 0 w 49656"/>
              <a:gd name="connsiteY1" fmla="*/ 24813 h 49672"/>
              <a:gd name="connsiteX2" fmla="*/ 49657 w 49656"/>
              <a:gd name="connsiteY2" fmla="*/ 24813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2">
                <a:moveTo>
                  <a:pt x="49657" y="24813"/>
                </a:moveTo>
                <a:cubicBezTo>
                  <a:pt x="49657" y="57960"/>
                  <a:pt x="0" y="57960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B2081ED-4044-D4E3-9693-1DACD9667A6D}"/>
              </a:ext>
            </a:extLst>
          </p:cNvPr>
          <p:cNvSpPr/>
          <p:nvPr/>
        </p:nvSpPr>
        <p:spPr>
          <a:xfrm>
            <a:off x="4331673" y="1789612"/>
            <a:ext cx="69568" cy="69536"/>
          </a:xfrm>
          <a:custGeom>
            <a:avLst/>
            <a:gdLst>
              <a:gd name="connsiteX0" fmla="*/ 49657 w 49656"/>
              <a:gd name="connsiteY0" fmla="*/ 24816 h 49633"/>
              <a:gd name="connsiteX1" fmla="*/ 0 w 49656"/>
              <a:gd name="connsiteY1" fmla="*/ 24816 h 49633"/>
              <a:gd name="connsiteX2" fmla="*/ 49657 w 4965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14C137-A351-7520-D80C-7F32C5ADC536}"/>
              </a:ext>
            </a:extLst>
          </p:cNvPr>
          <p:cNvSpPr/>
          <p:nvPr/>
        </p:nvSpPr>
        <p:spPr>
          <a:xfrm>
            <a:off x="4515493" y="2932230"/>
            <a:ext cx="69568" cy="69537"/>
          </a:xfrm>
          <a:custGeom>
            <a:avLst/>
            <a:gdLst>
              <a:gd name="connsiteX0" fmla="*/ 49657 w 49656"/>
              <a:gd name="connsiteY0" fmla="*/ 24822 h 49634"/>
              <a:gd name="connsiteX1" fmla="*/ 0 w 49656"/>
              <a:gd name="connsiteY1" fmla="*/ 24822 h 49634"/>
              <a:gd name="connsiteX2" fmla="*/ 49657 w 49656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27A5901-8AFF-6349-4720-C1699C87F811}"/>
              </a:ext>
            </a:extLst>
          </p:cNvPr>
          <p:cNvSpPr/>
          <p:nvPr/>
        </p:nvSpPr>
        <p:spPr>
          <a:xfrm>
            <a:off x="5009448" y="1916384"/>
            <a:ext cx="69586" cy="69536"/>
          </a:xfrm>
          <a:custGeom>
            <a:avLst/>
            <a:gdLst>
              <a:gd name="connsiteX0" fmla="*/ 49670 w 49669"/>
              <a:gd name="connsiteY0" fmla="*/ 24816 h 49633"/>
              <a:gd name="connsiteX1" fmla="*/ 0 w 49669"/>
              <a:gd name="connsiteY1" fmla="*/ 24816 h 49633"/>
              <a:gd name="connsiteX2" fmla="*/ 49670 w 49669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3">
                <a:moveTo>
                  <a:pt x="49670" y="24816"/>
                </a:moveTo>
                <a:cubicBezTo>
                  <a:pt x="49670" y="57906"/>
                  <a:pt x="0" y="57906"/>
                  <a:pt x="0" y="24816"/>
                </a:cubicBezTo>
                <a:cubicBezTo>
                  <a:pt x="0" y="-8272"/>
                  <a:pt x="49670" y="-8272"/>
                  <a:pt x="49670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6665EAF-B77E-96F8-BA26-BE3823249878}"/>
              </a:ext>
            </a:extLst>
          </p:cNvPr>
          <p:cNvSpPr/>
          <p:nvPr/>
        </p:nvSpPr>
        <p:spPr>
          <a:xfrm>
            <a:off x="3804425" y="2593618"/>
            <a:ext cx="69498" cy="69537"/>
          </a:xfrm>
          <a:custGeom>
            <a:avLst/>
            <a:gdLst>
              <a:gd name="connsiteX0" fmla="*/ 49606 w 49606"/>
              <a:gd name="connsiteY0" fmla="*/ 24822 h 49634"/>
              <a:gd name="connsiteX1" fmla="*/ 0 w 49606"/>
              <a:gd name="connsiteY1" fmla="*/ 24822 h 49634"/>
              <a:gd name="connsiteX2" fmla="*/ 49606 w 49606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4">
                <a:moveTo>
                  <a:pt x="49606" y="24822"/>
                </a:moveTo>
                <a:cubicBezTo>
                  <a:pt x="49606" y="57906"/>
                  <a:pt x="0" y="57906"/>
                  <a:pt x="0" y="24822"/>
                </a:cubicBezTo>
                <a:cubicBezTo>
                  <a:pt x="0" y="-8274"/>
                  <a:pt x="49606" y="-8274"/>
                  <a:pt x="49606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110C74BE-A8CA-F3F1-7070-BAB936C56954}"/>
              </a:ext>
            </a:extLst>
          </p:cNvPr>
          <p:cNvSpPr/>
          <p:nvPr/>
        </p:nvSpPr>
        <p:spPr>
          <a:xfrm>
            <a:off x="4470403" y="2297257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85E0706-5257-CDC5-4841-20A22F0BAC35}"/>
              </a:ext>
            </a:extLst>
          </p:cNvPr>
          <p:cNvSpPr/>
          <p:nvPr/>
        </p:nvSpPr>
        <p:spPr>
          <a:xfrm>
            <a:off x="3753412" y="1917148"/>
            <a:ext cx="69568" cy="69589"/>
          </a:xfrm>
          <a:custGeom>
            <a:avLst/>
            <a:gdLst>
              <a:gd name="connsiteX0" fmla="*/ 49657 w 49656"/>
              <a:gd name="connsiteY0" fmla="*/ 24817 h 49671"/>
              <a:gd name="connsiteX1" fmla="*/ 0 w 49656"/>
              <a:gd name="connsiteY1" fmla="*/ 24817 h 49671"/>
              <a:gd name="connsiteX2" fmla="*/ 49657 w 49656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1">
                <a:moveTo>
                  <a:pt x="49657" y="24817"/>
                </a:moveTo>
                <a:cubicBezTo>
                  <a:pt x="49657" y="57957"/>
                  <a:pt x="0" y="5795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1648AA80-5239-4DBB-B18B-57ED2561AF93}"/>
              </a:ext>
            </a:extLst>
          </p:cNvPr>
          <p:cNvSpPr/>
          <p:nvPr/>
        </p:nvSpPr>
        <p:spPr>
          <a:xfrm>
            <a:off x="4683603" y="1838054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27266A7-0FBA-B81D-04B3-81523959065B}"/>
              </a:ext>
            </a:extLst>
          </p:cNvPr>
          <p:cNvSpPr/>
          <p:nvPr/>
        </p:nvSpPr>
        <p:spPr>
          <a:xfrm>
            <a:off x="4449676" y="2465938"/>
            <a:ext cx="69586" cy="69537"/>
          </a:xfrm>
          <a:custGeom>
            <a:avLst/>
            <a:gdLst>
              <a:gd name="connsiteX0" fmla="*/ 49670 w 49669"/>
              <a:gd name="connsiteY0" fmla="*/ 24822 h 49634"/>
              <a:gd name="connsiteX1" fmla="*/ 0 w 49669"/>
              <a:gd name="connsiteY1" fmla="*/ 24822 h 49634"/>
              <a:gd name="connsiteX2" fmla="*/ 49670 w 49669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4">
                <a:moveTo>
                  <a:pt x="49670" y="24822"/>
                </a:moveTo>
                <a:cubicBezTo>
                  <a:pt x="49670" y="57906"/>
                  <a:pt x="0" y="57906"/>
                  <a:pt x="0" y="24822"/>
                </a:cubicBezTo>
                <a:cubicBezTo>
                  <a:pt x="0" y="-8274"/>
                  <a:pt x="49670" y="-8274"/>
                  <a:pt x="49670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E3C03E-94A3-906C-87A2-DF9F9EF0B8D3}"/>
              </a:ext>
            </a:extLst>
          </p:cNvPr>
          <p:cNvSpPr/>
          <p:nvPr/>
        </p:nvSpPr>
        <p:spPr>
          <a:xfrm>
            <a:off x="4529538" y="3397062"/>
            <a:ext cx="69586" cy="69537"/>
          </a:xfrm>
          <a:custGeom>
            <a:avLst/>
            <a:gdLst>
              <a:gd name="connsiteX0" fmla="*/ 49670 w 49669"/>
              <a:gd name="connsiteY0" fmla="*/ 24822 h 49634"/>
              <a:gd name="connsiteX1" fmla="*/ 0 w 49669"/>
              <a:gd name="connsiteY1" fmla="*/ 24822 h 49634"/>
              <a:gd name="connsiteX2" fmla="*/ 49670 w 49669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69" h="49634">
                <a:moveTo>
                  <a:pt x="49670" y="24822"/>
                </a:moveTo>
                <a:cubicBezTo>
                  <a:pt x="49670" y="57906"/>
                  <a:pt x="0" y="57906"/>
                  <a:pt x="0" y="24822"/>
                </a:cubicBezTo>
                <a:cubicBezTo>
                  <a:pt x="0" y="-8274"/>
                  <a:pt x="49670" y="-8274"/>
                  <a:pt x="49670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3FBDE4F-7933-BD9F-B162-6A0E73ED33D4}"/>
              </a:ext>
            </a:extLst>
          </p:cNvPr>
          <p:cNvSpPr/>
          <p:nvPr/>
        </p:nvSpPr>
        <p:spPr>
          <a:xfrm>
            <a:off x="4058663" y="1705653"/>
            <a:ext cx="69569" cy="69589"/>
          </a:xfrm>
          <a:custGeom>
            <a:avLst/>
            <a:gdLst>
              <a:gd name="connsiteX0" fmla="*/ 49657 w 49657"/>
              <a:gd name="connsiteY0" fmla="*/ 24817 h 49671"/>
              <a:gd name="connsiteX1" fmla="*/ 0 w 49657"/>
              <a:gd name="connsiteY1" fmla="*/ 24817 h 49671"/>
              <a:gd name="connsiteX2" fmla="*/ 49657 w 49657"/>
              <a:gd name="connsiteY2" fmla="*/ 24817 h 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1">
                <a:moveTo>
                  <a:pt x="49657" y="24817"/>
                </a:moveTo>
                <a:cubicBezTo>
                  <a:pt x="49657" y="57957"/>
                  <a:pt x="0" y="5795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C0332C1-FC96-F3F2-9E02-12FFB2935BE7}"/>
              </a:ext>
            </a:extLst>
          </p:cNvPr>
          <p:cNvSpPr/>
          <p:nvPr/>
        </p:nvSpPr>
        <p:spPr>
          <a:xfrm>
            <a:off x="3765565" y="2465796"/>
            <a:ext cx="69568" cy="69537"/>
          </a:xfrm>
          <a:custGeom>
            <a:avLst/>
            <a:gdLst>
              <a:gd name="connsiteX0" fmla="*/ 49657 w 49656"/>
              <a:gd name="connsiteY0" fmla="*/ 24822 h 49634"/>
              <a:gd name="connsiteX1" fmla="*/ 0 w 49656"/>
              <a:gd name="connsiteY1" fmla="*/ 24822 h 49634"/>
              <a:gd name="connsiteX2" fmla="*/ 49657 w 49656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EE412D8-1113-C052-FA2D-A8C7F1C74738}"/>
              </a:ext>
            </a:extLst>
          </p:cNvPr>
          <p:cNvSpPr/>
          <p:nvPr/>
        </p:nvSpPr>
        <p:spPr>
          <a:xfrm>
            <a:off x="4488392" y="2128785"/>
            <a:ext cx="69568" cy="69536"/>
          </a:xfrm>
          <a:custGeom>
            <a:avLst/>
            <a:gdLst>
              <a:gd name="connsiteX0" fmla="*/ 49657 w 49656"/>
              <a:gd name="connsiteY0" fmla="*/ 24816 h 49633"/>
              <a:gd name="connsiteX1" fmla="*/ 0 w 49656"/>
              <a:gd name="connsiteY1" fmla="*/ 24816 h 49633"/>
              <a:gd name="connsiteX2" fmla="*/ 49657 w 4965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4647E3A-B0B4-6E48-282A-2E0394D84340}"/>
              </a:ext>
            </a:extLst>
          </p:cNvPr>
          <p:cNvSpPr/>
          <p:nvPr/>
        </p:nvSpPr>
        <p:spPr>
          <a:xfrm>
            <a:off x="4660144" y="2339515"/>
            <a:ext cx="69568" cy="69537"/>
          </a:xfrm>
          <a:custGeom>
            <a:avLst/>
            <a:gdLst>
              <a:gd name="connsiteX0" fmla="*/ 49657 w 49656"/>
              <a:gd name="connsiteY0" fmla="*/ 24817 h 49634"/>
              <a:gd name="connsiteX1" fmla="*/ 0 w 49656"/>
              <a:gd name="connsiteY1" fmla="*/ 24817 h 49634"/>
              <a:gd name="connsiteX2" fmla="*/ 49657 w 49656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87548C7-4FB8-277D-D977-79617E430AE4}"/>
              </a:ext>
            </a:extLst>
          </p:cNvPr>
          <p:cNvSpPr/>
          <p:nvPr/>
        </p:nvSpPr>
        <p:spPr>
          <a:xfrm>
            <a:off x="4540525" y="1874544"/>
            <a:ext cx="69569" cy="69587"/>
          </a:xfrm>
          <a:custGeom>
            <a:avLst/>
            <a:gdLst>
              <a:gd name="connsiteX0" fmla="*/ 49657 w 49657"/>
              <a:gd name="connsiteY0" fmla="*/ 24817 h 49670"/>
              <a:gd name="connsiteX1" fmla="*/ 0 w 49657"/>
              <a:gd name="connsiteY1" fmla="*/ 24817 h 49670"/>
              <a:gd name="connsiteX2" fmla="*/ 49657 w 49657"/>
              <a:gd name="connsiteY2" fmla="*/ 24817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0">
                <a:moveTo>
                  <a:pt x="49657" y="24817"/>
                </a:moveTo>
                <a:cubicBezTo>
                  <a:pt x="49657" y="57955"/>
                  <a:pt x="0" y="57955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99678EB-B386-2A84-B565-4172D96BA14C}"/>
              </a:ext>
            </a:extLst>
          </p:cNvPr>
          <p:cNvSpPr/>
          <p:nvPr/>
        </p:nvSpPr>
        <p:spPr>
          <a:xfrm>
            <a:off x="3767452" y="2381565"/>
            <a:ext cx="69568" cy="69536"/>
          </a:xfrm>
          <a:custGeom>
            <a:avLst/>
            <a:gdLst>
              <a:gd name="connsiteX0" fmla="*/ 49657 w 49656"/>
              <a:gd name="connsiteY0" fmla="*/ 24817 h 49633"/>
              <a:gd name="connsiteX1" fmla="*/ 0 w 49656"/>
              <a:gd name="connsiteY1" fmla="*/ 24817 h 49633"/>
              <a:gd name="connsiteX2" fmla="*/ 49657 w 4965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4581D36C-1FE9-F2E5-8432-1249B481E937}"/>
              </a:ext>
            </a:extLst>
          </p:cNvPr>
          <p:cNvSpPr/>
          <p:nvPr/>
        </p:nvSpPr>
        <p:spPr>
          <a:xfrm>
            <a:off x="4442975" y="1747285"/>
            <a:ext cx="69569" cy="69536"/>
          </a:xfrm>
          <a:custGeom>
            <a:avLst/>
            <a:gdLst>
              <a:gd name="connsiteX0" fmla="*/ 49657 w 49657"/>
              <a:gd name="connsiteY0" fmla="*/ 24816 h 49633"/>
              <a:gd name="connsiteX1" fmla="*/ 0 w 49657"/>
              <a:gd name="connsiteY1" fmla="*/ 24816 h 49633"/>
              <a:gd name="connsiteX2" fmla="*/ 49657 w 49657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6"/>
                </a:moveTo>
                <a:cubicBezTo>
                  <a:pt x="49657" y="57906"/>
                  <a:pt x="0" y="57906"/>
                  <a:pt x="0" y="24816"/>
                </a:cubicBezTo>
                <a:cubicBezTo>
                  <a:pt x="0" y="-8272"/>
                  <a:pt x="49657" y="-8272"/>
                  <a:pt x="49657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2B1E0C3E-7B99-6BD8-6079-40C35A9F5B37}"/>
              </a:ext>
            </a:extLst>
          </p:cNvPr>
          <p:cNvSpPr/>
          <p:nvPr/>
        </p:nvSpPr>
        <p:spPr>
          <a:xfrm>
            <a:off x="3792681" y="2212396"/>
            <a:ext cx="69568" cy="69536"/>
          </a:xfrm>
          <a:custGeom>
            <a:avLst/>
            <a:gdLst>
              <a:gd name="connsiteX0" fmla="*/ 49657 w 49656"/>
              <a:gd name="connsiteY0" fmla="*/ 24817 h 49633"/>
              <a:gd name="connsiteX1" fmla="*/ 0 w 49656"/>
              <a:gd name="connsiteY1" fmla="*/ 24817 h 49633"/>
              <a:gd name="connsiteX2" fmla="*/ 49657 w 49656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D7414DB-8B31-8616-1DF6-52FDDEE9CB87}"/>
              </a:ext>
            </a:extLst>
          </p:cNvPr>
          <p:cNvSpPr/>
          <p:nvPr/>
        </p:nvSpPr>
        <p:spPr>
          <a:xfrm>
            <a:off x="4155901" y="1790098"/>
            <a:ext cx="69569" cy="69536"/>
          </a:xfrm>
          <a:custGeom>
            <a:avLst/>
            <a:gdLst>
              <a:gd name="connsiteX0" fmla="*/ 49657 w 49657"/>
              <a:gd name="connsiteY0" fmla="*/ 24817 h 49633"/>
              <a:gd name="connsiteX1" fmla="*/ 0 w 49657"/>
              <a:gd name="connsiteY1" fmla="*/ 24817 h 49633"/>
              <a:gd name="connsiteX2" fmla="*/ 49657 w 49657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7ED8DDD-28DD-2C97-28FC-90593F0E892E}"/>
              </a:ext>
            </a:extLst>
          </p:cNvPr>
          <p:cNvSpPr/>
          <p:nvPr/>
        </p:nvSpPr>
        <p:spPr>
          <a:xfrm>
            <a:off x="4796845" y="2465685"/>
            <a:ext cx="69569" cy="69578"/>
          </a:xfrm>
          <a:custGeom>
            <a:avLst/>
            <a:gdLst>
              <a:gd name="connsiteX0" fmla="*/ 49657 w 49657"/>
              <a:gd name="connsiteY0" fmla="*/ 24851 h 49663"/>
              <a:gd name="connsiteX1" fmla="*/ 0 w 49657"/>
              <a:gd name="connsiteY1" fmla="*/ 24851 h 49663"/>
              <a:gd name="connsiteX2" fmla="*/ 49657 w 49657"/>
              <a:gd name="connsiteY2" fmla="*/ 24851 h 4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63">
                <a:moveTo>
                  <a:pt x="49657" y="24851"/>
                </a:moveTo>
                <a:cubicBezTo>
                  <a:pt x="49657" y="57934"/>
                  <a:pt x="0" y="57934"/>
                  <a:pt x="0" y="24851"/>
                </a:cubicBezTo>
                <a:cubicBezTo>
                  <a:pt x="0" y="-8284"/>
                  <a:pt x="49657" y="-8284"/>
                  <a:pt x="49657" y="24851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B888846-BC24-62B4-0756-353F2F61DCDF}"/>
              </a:ext>
            </a:extLst>
          </p:cNvPr>
          <p:cNvSpPr/>
          <p:nvPr/>
        </p:nvSpPr>
        <p:spPr>
          <a:xfrm>
            <a:off x="3980678" y="2044477"/>
            <a:ext cx="69498" cy="69536"/>
          </a:xfrm>
          <a:custGeom>
            <a:avLst/>
            <a:gdLst>
              <a:gd name="connsiteX0" fmla="*/ 49606 w 49606"/>
              <a:gd name="connsiteY0" fmla="*/ 24816 h 49633"/>
              <a:gd name="connsiteX1" fmla="*/ 0 w 49606"/>
              <a:gd name="connsiteY1" fmla="*/ 24816 h 49633"/>
              <a:gd name="connsiteX2" fmla="*/ 49606 w 49606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3">
                <a:moveTo>
                  <a:pt x="49606" y="24816"/>
                </a:moveTo>
                <a:cubicBezTo>
                  <a:pt x="49606" y="57906"/>
                  <a:pt x="0" y="57906"/>
                  <a:pt x="0" y="24816"/>
                </a:cubicBezTo>
                <a:cubicBezTo>
                  <a:pt x="0" y="-8272"/>
                  <a:pt x="49606" y="-8272"/>
                  <a:pt x="49606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C6E9611-D863-1C12-E8A9-57815B29A73D}"/>
              </a:ext>
            </a:extLst>
          </p:cNvPr>
          <p:cNvSpPr/>
          <p:nvPr/>
        </p:nvSpPr>
        <p:spPr>
          <a:xfrm>
            <a:off x="4147627" y="2847572"/>
            <a:ext cx="69569" cy="69537"/>
          </a:xfrm>
          <a:custGeom>
            <a:avLst/>
            <a:gdLst>
              <a:gd name="connsiteX0" fmla="*/ 49657 w 49657"/>
              <a:gd name="connsiteY0" fmla="*/ 24822 h 49634"/>
              <a:gd name="connsiteX1" fmla="*/ 0 w 49657"/>
              <a:gd name="connsiteY1" fmla="*/ 24822 h 49634"/>
              <a:gd name="connsiteX2" fmla="*/ 49657 w 49657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86C2730E-336C-472E-A34E-094C1A7637DB}"/>
              </a:ext>
            </a:extLst>
          </p:cNvPr>
          <p:cNvSpPr/>
          <p:nvPr/>
        </p:nvSpPr>
        <p:spPr>
          <a:xfrm>
            <a:off x="3725194" y="2508476"/>
            <a:ext cx="69568" cy="69537"/>
          </a:xfrm>
          <a:custGeom>
            <a:avLst/>
            <a:gdLst>
              <a:gd name="connsiteX0" fmla="*/ 49657 w 49656"/>
              <a:gd name="connsiteY0" fmla="*/ 24813 h 49634"/>
              <a:gd name="connsiteX1" fmla="*/ 0 w 49656"/>
              <a:gd name="connsiteY1" fmla="*/ 24813 h 49634"/>
              <a:gd name="connsiteX2" fmla="*/ 49657 w 49656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C93E9F26-A0E7-EAE3-F196-79D7EA5AC566}"/>
              </a:ext>
            </a:extLst>
          </p:cNvPr>
          <p:cNvSpPr/>
          <p:nvPr/>
        </p:nvSpPr>
        <p:spPr>
          <a:xfrm>
            <a:off x="4303598" y="2950716"/>
            <a:ext cx="69569" cy="69537"/>
          </a:xfrm>
          <a:custGeom>
            <a:avLst/>
            <a:gdLst>
              <a:gd name="connsiteX0" fmla="*/ 49657 w 49657"/>
              <a:gd name="connsiteY0" fmla="*/ 24822 h 49634"/>
              <a:gd name="connsiteX1" fmla="*/ 0 w 49657"/>
              <a:gd name="connsiteY1" fmla="*/ 24822 h 49634"/>
              <a:gd name="connsiteX2" fmla="*/ 49657 w 49657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D293139-775A-A131-5029-D6F32AE361EA}"/>
              </a:ext>
            </a:extLst>
          </p:cNvPr>
          <p:cNvSpPr/>
          <p:nvPr/>
        </p:nvSpPr>
        <p:spPr>
          <a:xfrm>
            <a:off x="4641444" y="2044059"/>
            <a:ext cx="69498" cy="69537"/>
          </a:xfrm>
          <a:custGeom>
            <a:avLst/>
            <a:gdLst>
              <a:gd name="connsiteX0" fmla="*/ 49606 w 49606"/>
              <a:gd name="connsiteY0" fmla="*/ 24817 h 49634"/>
              <a:gd name="connsiteX1" fmla="*/ 0 w 49606"/>
              <a:gd name="connsiteY1" fmla="*/ 24817 h 49634"/>
              <a:gd name="connsiteX2" fmla="*/ 49606 w 49606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4">
                <a:moveTo>
                  <a:pt x="49606" y="24817"/>
                </a:moveTo>
                <a:cubicBezTo>
                  <a:pt x="49606" y="57907"/>
                  <a:pt x="0" y="57907"/>
                  <a:pt x="0" y="24817"/>
                </a:cubicBezTo>
                <a:cubicBezTo>
                  <a:pt x="0" y="-8272"/>
                  <a:pt x="49606" y="-8272"/>
                  <a:pt x="49606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27B4D82D-DB4D-93B4-B7B7-20F0D7BA92B2}"/>
              </a:ext>
            </a:extLst>
          </p:cNvPr>
          <p:cNvSpPr/>
          <p:nvPr/>
        </p:nvSpPr>
        <p:spPr>
          <a:xfrm>
            <a:off x="4835420" y="2847515"/>
            <a:ext cx="69569" cy="69537"/>
          </a:xfrm>
          <a:custGeom>
            <a:avLst/>
            <a:gdLst>
              <a:gd name="connsiteX0" fmla="*/ 49657 w 49657"/>
              <a:gd name="connsiteY0" fmla="*/ 24813 h 49634"/>
              <a:gd name="connsiteX1" fmla="*/ 0 w 49657"/>
              <a:gd name="connsiteY1" fmla="*/ 24813 h 49634"/>
              <a:gd name="connsiteX2" fmla="*/ 49657 w 49657"/>
              <a:gd name="connsiteY2" fmla="*/ 24813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3"/>
                </a:moveTo>
                <a:cubicBezTo>
                  <a:pt x="49657" y="57909"/>
                  <a:pt x="0" y="57909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25ACF49-718E-9F97-748D-8441177B6CDB}"/>
              </a:ext>
            </a:extLst>
          </p:cNvPr>
          <p:cNvSpPr/>
          <p:nvPr/>
        </p:nvSpPr>
        <p:spPr>
          <a:xfrm>
            <a:off x="4420140" y="2296841"/>
            <a:ext cx="69515" cy="69536"/>
          </a:xfrm>
          <a:custGeom>
            <a:avLst/>
            <a:gdLst>
              <a:gd name="connsiteX0" fmla="*/ 49619 w 49618"/>
              <a:gd name="connsiteY0" fmla="*/ 24816 h 49633"/>
              <a:gd name="connsiteX1" fmla="*/ 0 w 49618"/>
              <a:gd name="connsiteY1" fmla="*/ 24816 h 49633"/>
              <a:gd name="connsiteX2" fmla="*/ 49619 w 49618"/>
              <a:gd name="connsiteY2" fmla="*/ 24816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8" h="49633">
                <a:moveTo>
                  <a:pt x="49619" y="24816"/>
                </a:moveTo>
                <a:cubicBezTo>
                  <a:pt x="49619" y="57906"/>
                  <a:pt x="0" y="57906"/>
                  <a:pt x="0" y="24816"/>
                </a:cubicBezTo>
                <a:cubicBezTo>
                  <a:pt x="0" y="-8272"/>
                  <a:pt x="49619" y="-8272"/>
                  <a:pt x="49619" y="24816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B6F614CB-E9E2-E46B-DFE6-AF193DDE52DE}"/>
              </a:ext>
            </a:extLst>
          </p:cNvPr>
          <p:cNvSpPr/>
          <p:nvPr/>
        </p:nvSpPr>
        <p:spPr>
          <a:xfrm>
            <a:off x="4797894" y="2762577"/>
            <a:ext cx="69498" cy="69537"/>
          </a:xfrm>
          <a:custGeom>
            <a:avLst/>
            <a:gdLst>
              <a:gd name="connsiteX0" fmla="*/ 49606 w 49606"/>
              <a:gd name="connsiteY0" fmla="*/ 24822 h 49634"/>
              <a:gd name="connsiteX1" fmla="*/ 0 w 49606"/>
              <a:gd name="connsiteY1" fmla="*/ 24822 h 49634"/>
              <a:gd name="connsiteX2" fmla="*/ 49606 w 49606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06" h="49634">
                <a:moveTo>
                  <a:pt x="49606" y="24822"/>
                </a:moveTo>
                <a:cubicBezTo>
                  <a:pt x="49606" y="57906"/>
                  <a:pt x="0" y="57906"/>
                  <a:pt x="0" y="24822"/>
                </a:cubicBezTo>
                <a:cubicBezTo>
                  <a:pt x="0" y="-8274"/>
                  <a:pt x="49606" y="-8274"/>
                  <a:pt x="49606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F3DDE7D-93E8-C590-E561-AF191AA8B8C0}"/>
              </a:ext>
            </a:extLst>
          </p:cNvPr>
          <p:cNvSpPr/>
          <p:nvPr/>
        </p:nvSpPr>
        <p:spPr>
          <a:xfrm>
            <a:off x="4286072" y="2720266"/>
            <a:ext cx="69569" cy="69591"/>
          </a:xfrm>
          <a:custGeom>
            <a:avLst/>
            <a:gdLst>
              <a:gd name="connsiteX0" fmla="*/ 49657 w 49657"/>
              <a:gd name="connsiteY0" fmla="*/ 24860 h 49672"/>
              <a:gd name="connsiteX1" fmla="*/ 0 w 49657"/>
              <a:gd name="connsiteY1" fmla="*/ 24860 h 49672"/>
              <a:gd name="connsiteX2" fmla="*/ 49657 w 49657"/>
              <a:gd name="connsiteY2" fmla="*/ 24860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2">
                <a:moveTo>
                  <a:pt x="49657" y="24860"/>
                </a:moveTo>
                <a:cubicBezTo>
                  <a:pt x="49657" y="57944"/>
                  <a:pt x="0" y="57944"/>
                  <a:pt x="0" y="24860"/>
                </a:cubicBezTo>
                <a:cubicBezTo>
                  <a:pt x="0" y="-8287"/>
                  <a:pt x="49657" y="-8287"/>
                  <a:pt x="49657" y="24860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B87D6548-5E5A-E023-4507-017AD9B3013D}"/>
              </a:ext>
            </a:extLst>
          </p:cNvPr>
          <p:cNvSpPr/>
          <p:nvPr/>
        </p:nvSpPr>
        <p:spPr>
          <a:xfrm>
            <a:off x="4588759" y="2010004"/>
            <a:ext cx="69569" cy="69536"/>
          </a:xfrm>
          <a:custGeom>
            <a:avLst/>
            <a:gdLst>
              <a:gd name="connsiteX0" fmla="*/ 49657 w 49657"/>
              <a:gd name="connsiteY0" fmla="*/ 24817 h 49633"/>
              <a:gd name="connsiteX1" fmla="*/ 0 w 49657"/>
              <a:gd name="connsiteY1" fmla="*/ 24817 h 49633"/>
              <a:gd name="connsiteX2" fmla="*/ 49657 w 49657"/>
              <a:gd name="connsiteY2" fmla="*/ 24817 h 4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3">
                <a:moveTo>
                  <a:pt x="49657" y="24817"/>
                </a:moveTo>
                <a:cubicBezTo>
                  <a:pt x="49657" y="57906"/>
                  <a:pt x="0" y="57906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CC85F0B-C857-6820-D548-B83B25EF494D}"/>
              </a:ext>
            </a:extLst>
          </p:cNvPr>
          <p:cNvSpPr/>
          <p:nvPr/>
        </p:nvSpPr>
        <p:spPr>
          <a:xfrm>
            <a:off x="3965252" y="2381912"/>
            <a:ext cx="69569" cy="69543"/>
          </a:xfrm>
          <a:custGeom>
            <a:avLst/>
            <a:gdLst>
              <a:gd name="connsiteX0" fmla="*/ 49657 w 49657"/>
              <a:gd name="connsiteY0" fmla="*/ 24817 h 49638"/>
              <a:gd name="connsiteX1" fmla="*/ 0 w 49657"/>
              <a:gd name="connsiteY1" fmla="*/ 24817 h 49638"/>
              <a:gd name="connsiteX2" fmla="*/ 49657 w 49657"/>
              <a:gd name="connsiteY2" fmla="*/ 24817 h 4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8">
                <a:moveTo>
                  <a:pt x="49657" y="24817"/>
                </a:moveTo>
                <a:cubicBezTo>
                  <a:pt x="49657" y="57912"/>
                  <a:pt x="0" y="57912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602E6F21-0E77-2CEC-F731-7666CC3A524D}"/>
              </a:ext>
            </a:extLst>
          </p:cNvPr>
          <p:cNvSpPr/>
          <p:nvPr/>
        </p:nvSpPr>
        <p:spPr>
          <a:xfrm>
            <a:off x="4373576" y="2763128"/>
            <a:ext cx="69569" cy="69537"/>
          </a:xfrm>
          <a:custGeom>
            <a:avLst/>
            <a:gdLst>
              <a:gd name="connsiteX0" fmla="*/ 49657 w 49657"/>
              <a:gd name="connsiteY0" fmla="*/ 24822 h 49634"/>
              <a:gd name="connsiteX1" fmla="*/ 0 w 49657"/>
              <a:gd name="connsiteY1" fmla="*/ 24822 h 49634"/>
              <a:gd name="connsiteX2" fmla="*/ 49657 w 49657"/>
              <a:gd name="connsiteY2" fmla="*/ 24822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22"/>
                </a:moveTo>
                <a:cubicBezTo>
                  <a:pt x="49657" y="57906"/>
                  <a:pt x="0" y="57906"/>
                  <a:pt x="0" y="24822"/>
                </a:cubicBezTo>
                <a:cubicBezTo>
                  <a:pt x="0" y="-8274"/>
                  <a:pt x="49657" y="-8274"/>
                  <a:pt x="49657" y="24822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83C8FD6-445D-2CB5-31B0-5CD699942AB6}"/>
              </a:ext>
            </a:extLst>
          </p:cNvPr>
          <p:cNvSpPr/>
          <p:nvPr/>
        </p:nvSpPr>
        <p:spPr>
          <a:xfrm>
            <a:off x="4645679" y="1958224"/>
            <a:ext cx="69569" cy="69537"/>
          </a:xfrm>
          <a:custGeom>
            <a:avLst/>
            <a:gdLst>
              <a:gd name="connsiteX0" fmla="*/ 49657 w 49657"/>
              <a:gd name="connsiteY0" fmla="*/ 24817 h 49634"/>
              <a:gd name="connsiteX1" fmla="*/ 0 w 49657"/>
              <a:gd name="connsiteY1" fmla="*/ 24817 h 49634"/>
              <a:gd name="connsiteX2" fmla="*/ 49657 w 49657"/>
              <a:gd name="connsiteY2" fmla="*/ 24817 h 4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34">
                <a:moveTo>
                  <a:pt x="49657" y="24817"/>
                </a:moveTo>
                <a:cubicBezTo>
                  <a:pt x="49657" y="57907"/>
                  <a:pt x="0" y="57907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FA11535-3EA1-EB5C-7CD5-794C6F40ECE7}"/>
              </a:ext>
            </a:extLst>
          </p:cNvPr>
          <p:cNvSpPr/>
          <p:nvPr/>
        </p:nvSpPr>
        <p:spPr>
          <a:xfrm>
            <a:off x="4654647" y="2889700"/>
            <a:ext cx="69569" cy="69591"/>
          </a:xfrm>
          <a:custGeom>
            <a:avLst/>
            <a:gdLst>
              <a:gd name="connsiteX0" fmla="*/ 49657 w 49657"/>
              <a:gd name="connsiteY0" fmla="*/ 24813 h 49672"/>
              <a:gd name="connsiteX1" fmla="*/ 0 w 49657"/>
              <a:gd name="connsiteY1" fmla="*/ 24813 h 49672"/>
              <a:gd name="connsiteX2" fmla="*/ 49657 w 49657"/>
              <a:gd name="connsiteY2" fmla="*/ 24813 h 4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7" h="49672">
                <a:moveTo>
                  <a:pt x="49657" y="24813"/>
                </a:moveTo>
                <a:cubicBezTo>
                  <a:pt x="49657" y="57960"/>
                  <a:pt x="0" y="57960"/>
                  <a:pt x="0" y="24813"/>
                </a:cubicBezTo>
                <a:cubicBezTo>
                  <a:pt x="0" y="-8271"/>
                  <a:pt x="49657" y="-8271"/>
                  <a:pt x="49657" y="24813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3F989A0-39ED-2BD8-61F6-D0BA403B320C}"/>
              </a:ext>
            </a:extLst>
          </p:cNvPr>
          <p:cNvSpPr/>
          <p:nvPr/>
        </p:nvSpPr>
        <p:spPr>
          <a:xfrm>
            <a:off x="4493268" y="2085693"/>
            <a:ext cx="69568" cy="69587"/>
          </a:xfrm>
          <a:custGeom>
            <a:avLst/>
            <a:gdLst>
              <a:gd name="connsiteX0" fmla="*/ 49657 w 49656"/>
              <a:gd name="connsiteY0" fmla="*/ 24817 h 49670"/>
              <a:gd name="connsiteX1" fmla="*/ 0 w 49656"/>
              <a:gd name="connsiteY1" fmla="*/ 24817 h 49670"/>
              <a:gd name="connsiteX2" fmla="*/ 49657 w 49656"/>
              <a:gd name="connsiteY2" fmla="*/ 24817 h 4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56" h="49670">
                <a:moveTo>
                  <a:pt x="49657" y="24817"/>
                </a:moveTo>
                <a:cubicBezTo>
                  <a:pt x="49657" y="57955"/>
                  <a:pt x="0" y="57955"/>
                  <a:pt x="0" y="24817"/>
                </a:cubicBezTo>
                <a:cubicBezTo>
                  <a:pt x="0" y="-8272"/>
                  <a:pt x="49657" y="-8272"/>
                  <a:pt x="49657" y="24817"/>
                </a:cubicBezTo>
              </a:path>
            </a:pathLst>
          </a:custGeom>
          <a:solidFill>
            <a:srgbClr val="000000">
              <a:alpha val="20000"/>
            </a:srgbClr>
          </a:solidFill>
          <a:ln w="9000" cap="rnd">
            <a:solidFill>
              <a:srgbClr val="000000">
                <a:alpha val="20000"/>
              </a:srgbClr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BC29553-8CAD-428C-BF0D-5B63CD27295F}"/>
              </a:ext>
            </a:extLst>
          </p:cNvPr>
          <p:cNvSpPr/>
          <p:nvPr/>
        </p:nvSpPr>
        <p:spPr>
          <a:xfrm>
            <a:off x="2639339" y="4891592"/>
            <a:ext cx="79718" cy="124826"/>
          </a:xfrm>
          <a:custGeom>
            <a:avLst/>
            <a:gdLst>
              <a:gd name="connsiteX0" fmla="*/ 19 w 56901"/>
              <a:gd name="connsiteY0" fmla="*/ 44794 h 89098"/>
              <a:gd name="connsiteX1" fmla="*/ 3194 w 56901"/>
              <a:gd name="connsiteY1" fmla="*/ 19890 h 89098"/>
              <a:gd name="connsiteX2" fmla="*/ 12669 w 56901"/>
              <a:gd name="connsiteY2" fmla="*/ 5354 h 89098"/>
              <a:gd name="connsiteX3" fmla="*/ 28495 w 56901"/>
              <a:gd name="connsiteY3" fmla="*/ 244 h 89098"/>
              <a:gd name="connsiteX4" fmla="*/ 40798 w 56901"/>
              <a:gd name="connsiteY4" fmla="*/ 3072 h 89098"/>
              <a:gd name="connsiteX5" fmla="*/ 49529 w 56901"/>
              <a:gd name="connsiteY5" fmla="*/ 11208 h 89098"/>
              <a:gd name="connsiteX6" fmla="*/ 54936 w 56901"/>
              <a:gd name="connsiteY6" fmla="*/ 24206 h 89098"/>
              <a:gd name="connsiteX7" fmla="*/ 56921 w 56901"/>
              <a:gd name="connsiteY7" fmla="*/ 44794 h 89098"/>
              <a:gd name="connsiteX8" fmla="*/ 53746 w 56901"/>
              <a:gd name="connsiteY8" fmla="*/ 69598 h 89098"/>
              <a:gd name="connsiteX9" fmla="*/ 44320 w 56901"/>
              <a:gd name="connsiteY9" fmla="*/ 84183 h 89098"/>
              <a:gd name="connsiteX10" fmla="*/ 28495 w 56901"/>
              <a:gd name="connsiteY10" fmla="*/ 89343 h 89098"/>
              <a:gd name="connsiteX11" fmla="*/ 8651 w 56901"/>
              <a:gd name="connsiteY11" fmla="*/ 80314 h 89098"/>
              <a:gd name="connsiteX12" fmla="*/ 19 w 56901"/>
              <a:gd name="connsiteY12" fmla="*/ 44794 h 89098"/>
              <a:gd name="connsiteX13" fmla="*/ 11032 w 56901"/>
              <a:gd name="connsiteY13" fmla="*/ 44794 h 89098"/>
              <a:gd name="connsiteX14" fmla="*/ 16043 w 56901"/>
              <a:gd name="connsiteY14" fmla="*/ 73418 h 89098"/>
              <a:gd name="connsiteX15" fmla="*/ 28495 w 56901"/>
              <a:gd name="connsiteY15" fmla="*/ 80512 h 89098"/>
              <a:gd name="connsiteX16" fmla="*/ 40847 w 56901"/>
              <a:gd name="connsiteY16" fmla="*/ 73369 h 89098"/>
              <a:gd name="connsiteX17" fmla="*/ 45908 w 56901"/>
              <a:gd name="connsiteY17" fmla="*/ 44794 h 89098"/>
              <a:gd name="connsiteX18" fmla="*/ 40847 w 56901"/>
              <a:gd name="connsiteY18" fmla="*/ 16169 h 89098"/>
              <a:gd name="connsiteX19" fmla="*/ 28346 w 56901"/>
              <a:gd name="connsiteY19" fmla="*/ 9075 h 89098"/>
              <a:gd name="connsiteX20" fmla="*/ 16588 w 56901"/>
              <a:gd name="connsiteY20" fmla="*/ 15325 h 89098"/>
              <a:gd name="connsiteX21" fmla="*/ 11032 w 56901"/>
              <a:gd name="connsiteY21" fmla="*/ 44794 h 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901" h="89098">
                <a:moveTo>
                  <a:pt x="19" y="44794"/>
                </a:moveTo>
                <a:cubicBezTo>
                  <a:pt x="19" y="34524"/>
                  <a:pt x="1061" y="26240"/>
                  <a:pt x="3194" y="19890"/>
                </a:cubicBezTo>
                <a:cubicBezTo>
                  <a:pt x="5277" y="13639"/>
                  <a:pt x="8452" y="8777"/>
                  <a:pt x="12669" y="5354"/>
                </a:cubicBezTo>
                <a:cubicBezTo>
                  <a:pt x="16836" y="1981"/>
                  <a:pt x="22095" y="294"/>
                  <a:pt x="28495" y="244"/>
                </a:cubicBezTo>
                <a:cubicBezTo>
                  <a:pt x="33108" y="294"/>
                  <a:pt x="37226" y="1236"/>
                  <a:pt x="40798" y="3072"/>
                </a:cubicBezTo>
                <a:cubicBezTo>
                  <a:pt x="44320" y="5007"/>
                  <a:pt x="47197" y="7686"/>
                  <a:pt x="49529" y="11208"/>
                </a:cubicBezTo>
                <a:cubicBezTo>
                  <a:pt x="51811" y="14780"/>
                  <a:pt x="53647" y="19145"/>
                  <a:pt x="54936" y="24206"/>
                </a:cubicBezTo>
                <a:cubicBezTo>
                  <a:pt x="56226" y="29365"/>
                  <a:pt x="56871" y="36211"/>
                  <a:pt x="56921" y="44794"/>
                </a:cubicBezTo>
                <a:cubicBezTo>
                  <a:pt x="56871" y="55063"/>
                  <a:pt x="55829" y="63347"/>
                  <a:pt x="53746" y="69598"/>
                </a:cubicBezTo>
                <a:cubicBezTo>
                  <a:pt x="51662" y="75948"/>
                  <a:pt x="48487" y="80810"/>
                  <a:pt x="44320" y="84183"/>
                </a:cubicBezTo>
                <a:cubicBezTo>
                  <a:pt x="40103" y="87656"/>
                  <a:pt x="34845" y="89343"/>
                  <a:pt x="28495" y="89343"/>
                </a:cubicBezTo>
                <a:cubicBezTo>
                  <a:pt x="20011" y="89343"/>
                  <a:pt x="13413" y="86366"/>
                  <a:pt x="8651" y="80314"/>
                </a:cubicBezTo>
                <a:cubicBezTo>
                  <a:pt x="2896" y="73071"/>
                  <a:pt x="19" y="61214"/>
                  <a:pt x="19" y="44794"/>
                </a:cubicBezTo>
                <a:close/>
                <a:moveTo>
                  <a:pt x="11032" y="44794"/>
                </a:moveTo>
                <a:cubicBezTo>
                  <a:pt x="11032" y="59180"/>
                  <a:pt x="12669" y="68705"/>
                  <a:pt x="16043" y="73418"/>
                </a:cubicBezTo>
                <a:cubicBezTo>
                  <a:pt x="19367" y="78181"/>
                  <a:pt x="23534" y="80562"/>
                  <a:pt x="28495" y="80512"/>
                </a:cubicBezTo>
                <a:cubicBezTo>
                  <a:pt x="33356" y="80562"/>
                  <a:pt x="37474" y="78181"/>
                  <a:pt x="40847" y="73369"/>
                </a:cubicBezTo>
                <a:cubicBezTo>
                  <a:pt x="44171" y="68656"/>
                  <a:pt x="45858" y="59131"/>
                  <a:pt x="45908" y="44794"/>
                </a:cubicBezTo>
                <a:cubicBezTo>
                  <a:pt x="45858" y="30456"/>
                  <a:pt x="44171" y="20931"/>
                  <a:pt x="40847" y="16169"/>
                </a:cubicBezTo>
                <a:cubicBezTo>
                  <a:pt x="37474" y="11506"/>
                  <a:pt x="33307" y="9124"/>
                  <a:pt x="28346" y="9075"/>
                </a:cubicBezTo>
                <a:cubicBezTo>
                  <a:pt x="23385" y="9124"/>
                  <a:pt x="19466" y="11208"/>
                  <a:pt x="16588" y="15325"/>
                </a:cubicBezTo>
                <a:cubicBezTo>
                  <a:pt x="12868" y="20683"/>
                  <a:pt x="11032" y="30506"/>
                  <a:pt x="11032" y="44794"/>
                </a:cubicBezTo>
                <a:close/>
              </a:path>
            </a:pathLst>
          </a:custGeom>
          <a:solidFill>
            <a:srgbClr val="0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44" name="Graphic 2">
            <a:extLst>
              <a:ext uri="{FF2B5EF4-FFF2-40B4-BE49-F238E27FC236}">
                <a16:creationId xmlns:a16="http://schemas.microsoft.com/office/drawing/2014/main" id="{F5500EC9-A7B7-5024-0E49-1AFE4CF6EEFC}"/>
              </a:ext>
            </a:extLst>
          </p:cNvPr>
          <p:cNvGrpSpPr/>
          <p:nvPr/>
        </p:nvGrpSpPr>
        <p:grpSpPr>
          <a:xfrm>
            <a:off x="2542368" y="3993205"/>
            <a:ext cx="178000" cy="124826"/>
            <a:chOff x="4365938" y="3897014"/>
            <a:chExt cx="127053" cy="89098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B83470-2393-465D-AC12-F0A47404CFFE}"/>
                </a:ext>
              </a:extLst>
            </p:cNvPr>
            <p:cNvSpPr/>
            <p:nvPr/>
          </p:nvSpPr>
          <p:spPr>
            <a:xfrm>
              <a:off x="4365938" y="3897014"/>
              <a:ext cx="57709" cy="87610"/>
            </a:xfrm>
            <a:custGeom>
              <a:avLst/>
              <a:gdLst>
                <a:gd name="connsiteX0" fmla="*/ 57723 w 57709"/>
                <a:gd name="connsiteY0" fmla="*/ 77485 h 87610"/>
                <a:gd name="connsiteX1" fmla="*/ 57723 w 57709"/>
                <a:gd name="connsiteY1" fmla="*/ 87804 h 87610"/>
                <a:gd name="connsiteX2" fmla="*/ 27 w 57709"/>
                <a:gd name="connsiteY2" fmla="*/ 87804 h 87610"/>
                <a:gd name="connsiteX3" fmla="*/ 1317 w 57709"/>
                <a:gd name="connsiteY3" fmla="*/ 80363 h 87610"/>
                <a:gd name="connsiteX4" fmla="*/ 8361 w 57709"/>
                <a:gd name="connsiteY4" fmla="*/ 68754 h 87610"/>
                <a:gd name="connsiteX5" fmla="*/ 22351 w 57709"/>
                <a:gd name="connsiteY5" fmla="*/ 55558 h 87610"/>
                <a:gd name="connsiteX6" fmla="*/ 41600 w 57709"/>
                <a:gd name="connsiteY6" fmla="*/ 37054 h 87610"/>
                <a:gd name="connsiteX7" fmla="*/ 46610 w 57709"/>
                <a:gd name="connsiteY7" fmla="*/ 24155 h 87610"/>
                <a:gd name="connsiteX8" fmla="*/ 42046 w 57709"/>
                <a:gd name="connsiteY8" fmla="*/ 13439 h 87610"/>
                <a:gd name="connsiteX9" fmla="*/ 30190 w 57709"/>
                <a:gd name="connsiteY9" fmla="*/ 9024 h 87610"/>
                <a:gd name="connsiteX10" fmla="*/ 17787 w 57709"/>
                <a:gd name="connsiteY10" fmla="*/ 13688 h 87610"/>
                <a:gd name="connsiteX11" fmla="*/ 13074 w 57709"/>
                <a:gd name="connsiteY11" fmla="*/ 26536 h 87610"/>
                <a:gd name="connsiteX12" fmla="*/ 2061 w 57709"/>
                <a:gd name="connsiteY12" fmla="*/ 25395 h 87610"/>
                <a:gd name="connsiteX13" fmla="*/ 10594 w 57709"/>
                <a:gd name="connsiteY13" fmla="*/ 6643 h 87610"/>
                <a:gd name="connsiteX14" fmla="*/ 30388 w 57709"/>
                <a:gd name="connsiteY14" fmla="*/ 194 h 87610"/>
                <a:gd name="connsiteX15" fmla="*/ 50281 w 57709"/>
                <a:gd name="connsiteY15" fmla="*/ 7139 h 87610"/>
                <a:gd name="connsiteX16" fmla="*/ 57624 w 57709"/>
                <a:gd name="connsiteY16" fmla="*/ 24403 h 87610"/>
                <a:gd name="connsiteX17" fmla="*/ 55441 w 57709"/>
                <a:gd name="connsiteY17" fmla="*/ 34722 h 87610"/>
                <a:gd name="connsiteX18" fmla="*/ 48347 w 57709"/>
                <a:gd name="connsiteY18" fmla="*/ 45388 h 87610"/>
                <a:gd name="connsiteX19" fmla="*/ 31827 w 57709"/>
                <a:gd name="connsiteY19" fmla="*/ 60717 h 87610"/>
                <a:gd name="connsiteX20" fmla="*/ 19424 w 57709"/>
                <a:gd name="connsiteY20" fmla="*/ 71731 h 87610"/>
                <a:gd name="connsiteX21" fmla="*/ 14910 w 57709"/>
                <a:gd name="connsiteY21" fmla="*/ 77485 h 8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709" h="87610">
                  <a:moveTo>
                    <a:pt x="57723" y="77485"/>
                  </a:moveTo>
                  <a:lnTo>
                    <a:pt x="57723" y="87804"/>
                  </a:lnTo>
                  <a:lnTo>
                    <a:pt x="27" y="87804"/>
                  </a:lnTo>
                  <a:cubicBezTo>
                    <a:pt x="-72" y="85224"/>
                    <a:pt x="374" y="82744"/>
                    <a:pt x="1317" y="80363"/>
                  </a:cubicBezTo>
                  <a:cubicBezTo>
                    <a:pt x="2756" y="76443"/>
                    <a:pt x="5087" y="72574"/>
                    <a:pt x="8361" y="68754"/>
                  </a:cubicBezTo>
                  <a:cubicBezTo>
                    <a:pt x="11536" y="64984"/>
                    <a:pt x="16200" y="60618"/>
                    <a:pt x="22351" y="55558"/>
                  </a:cubicBezTo>
                  <a:cubicBezTo>
                    <a:pt x="31777" y="47819"/>
                    <a:pt x="38226" y="41618"/>
                    <a:pt x="41600" y="37054"/>
                  </a:cubicBezTo>
                  <a:cubicBezTo>
                    <a:pt x="44924" y="32539"/>
                    <a:pt x="46561" y="28273"/>
                    <a:pt x="46610" y="24155"/>
                  </a:cubicBezTo>
                  <a:cubicBezTo>
                    <a:pt x="46561" y="19988"/>
                    <a:pt x="45072" y="16416"/>
                    <a:pt x="42046" y="13439"/>
                  </a:cubicBezTo>
                  <a:cubicBezTo>
                    <a:pt x="38970" y="10562"/>
                    <a:pt x="35002" y="9074"/>
                    <a:pt x="30190" y="9024"/>
                  </a:cubicBezTo>
                  <a:cubicBezTo>
                    <a:pt x="24981" y="9074"/>
                    <a:pt x="20863" y="10612"/>
                    <a:pt x="17787" y="13688"/>
                  </a:cubicBezTo>
                  <a:cubicBezTo>
                    <a:pt x="14662" y="16813"/>
                    <a:pt x="13074" y="21129"/>
                    <a:pt x="13074" y="26536"/>
                  </a:cubicBezTo>
                  <a:lnTo>
                    <a:pt x="2061" y="25395"/>
                  </a:lnTo>
                  <a:cubicBezTo>
                    <a:pt x="2805" y="17210"/>
                    <a:pt x="5633" y="10959"/>
                    <a:pt x="10594" y="6643"/>
                  </a:cubicBezTo>
                  <a:cubicBezTo>
                    <a:pt x="15456" y="2377"/>
                    <a:pt x="22054" y="243"/>
                    <a:pt x="30388" y="194"/>
                  </a:cubicBezTo>
                  <a:cubicBezTo>
                    <a:pt x="38722" y="243"/>
                    <a:pt x="45370" y="2525"/>
                    <a:pt x="50281" y="7139"/>
                  </a:cubicBezTo>
                  <a:cubicBezTo>
                    <a:pt x="55143" y="11802"/>
                    <a:pt x="57574" y="17557"/>
                    <a:pt x="57624" y="24403"/>
                  </a:cubicBezTo>
                  <a:cubicBezTo>
                    <a:pt x="57574" y="27925"/>
                    <a:pt x="56879" y="31398"/>
                    <a:pt x="55441" y="34722"/>
                  </a:cubicBezTo>
                  <a:cubicBezTo>
                    <a:pt x="54002" y="38145"/>
                    <a:pt x="51621" y="41667"/>
                    <a:pt x="48347" y="45388"/>
                  </a:cubicBezTo>
                  <a:cubicBezTo>
                    <a:pt x="45023" y="49109"/>
                    <a:pt x="39516" y="54218"/>
                    <a:pt x="31827" y="60717"/>
                  </a:cubicBezTo>
                  <a:cubicBezTo>
                    <a:pt x="25377" y="66125"/>
                    <a:pt x="21260" y="69796"/>
                    <a:pt x="19424" y="71731"/>
                  </a:cubicBezTo>
                  <a:cubicBezTo>
                    <a:pt x="17589" y="73665"/>
                    <a:pt x="16051" y="75600"/>
                    <a:pt x="14910" y="774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7BC79ED-62C8-A1CD-96C2-CA894577EB9D}"/>
                </a:ext>
              </a:extLst>
            </p:cNvPr>
            <p:cNvSpPr/>
            <p:nvPr/>
          </p:nvSpPr>
          <p:spPr>
            <a:xfrm>
              <a:off x="4435147" y="3898552"/>
              <a:ext cx="57844" cy="87560"/>
            </a:xfrm>
            <a:custGeom>
              <a:avLst/>
              <a:gdLst>
                <a:gd name="connsiteX0" fmla="*/ 19 w 57844"/>
                <a:gd name="connsiteY0" fmla="*/ 63396 h 87560"/>
                <a:gd name="connsiteX1" fmla="*/ 11280 w 57844"/>
                <a:gd name="connsiteY1" fmla="*/ 62453 h 87560"/>
                <a:gd name="connsiteX2" fmla="*/ 17084 w 57844"/>
                <a:gd name="connsiteY2" fmla="*/ 74806 h 87560"/>
                <a:gd name="connsiteX3" fmla="*/ 28048 w 57844"/>
                <a:gd name="connsiteY3" fmla="*/ 78924 h 87560"/>
                <a:gd name="connsiteX4" fmla="*/ 41145 w 57844"/>
                <a:gd name="connsiteY4" fmla="*/ 73119 h 87560"/>
                <a:gd name="connsiteX5" fmla="*/ 46503 w 57844"/>
                <a:gd name="connsiteY5" fmla="*/ 57641 h 87560"/>
                <a:gd name="connsiteX6" fmla="*/ 41343 w 57844"/>
                <a:gd name="connsiteY6" fmla="*/ 43155 h 87560"/>
                <a:gd name="connsiteX7" fmla="*/ 27899 w 57844"/>
                <a:gd name="connsiteY7" fmla="*/ 37847 h 87560"/>
                <a:gd name="connsiteX8" fmla="*/ 18523 w 57844"/>
                <a:gd name="connsiteY8" fmla="*/ 40228 h 87560"/>
                <a:gd name="connsiteX9" fmla="*/ 11975 w 57844"/>
                <a:gd name="connsiteY9" fmla="*/ 46330 h 87560"/>
                <a:gd name="connsiteX10" fmla="*/ 1904 w 57844"/>
                <a:gd name="connsiteY10" fmla="*/ 44991 h 87560"/>
                <a:gd name="connsiteX11" fmla="*/ 10387 w 57844"/>
                <a:gd name="connsiteY11" fmla="*/ 194 h 87560"/>
                <a:gd name="connsiteX12" fmla="*/ 53795 w 57844"/>
                <a:gd name="connsiteY12" fmla="*/ 194 h 87560"/>
                <a:gd name="connsiteX13" fmla="*/ 53795 w 57844"/>
                <a:gd name="connsiteY13" fmla="*/ 10413 h 87560"/>
                <a:gd name="connsiteX14" fmla="*/ 18970 w 57844"/>
                <a:gd name="connsiteY14" fmla="*/ 10413 h 87560"/>
                <a:gd name="connsiteX15" fmla="*/ 14257 w 57844"/>
                <a:gd name="connsiteY15" fmla="*/ 33878 h 87560"/>
                <a:gd name="connsiteX16" fmla="*/ 30727 w 57844"/>
                <a:gd name="connsiteY16" fmla="*/ 28421 h 87560"/>
                <a:gd name="connsiteX17" fmla="*/ 50025 w 57844"/>
                <a:gd name="connsiteY17" fmla="*/ 36359 h 87560"/>
                <a:gd name="connsiteX18" fmla="*/ 57863 w 57844"/>
                <a:gd name="connsiteY18" fmla="*/ 56699 h 87560"/>
                <a:gd name="connsiteX19" fmla="*/ 50968 w 57844"/>
                <a:gd name="connsiteY19" fmla="*/ 77138 h 87560"/>
                <a:gd name="connsiteX20" fmla="*/ 28048 w 57844"/>
                <a:gd name="connsiteY20" fmla="*/ 87754 h 87560"/>
                <a:gd name="connsiteX21" fmla="*/ 8601 w 57844"/>
                <a:gd name="connsiteY21" fmla="*/ 81107 h 87560"/>
                <a:gd name="connsiteX22" fmla="*/ 19 w 57844"/>
                <a:gd name="connsiteY22" fmla="*/ 6339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844" h="87560">
                  <a:moveTo>
                    <a:pt x="19" y="63396"/>
                  </a:moveTo>
                  <a:lnTo>
                    <a:pt x="11280" y="62453"/>
                  </a:lnTo>
                  <a:cubicBezTo>
                    <a:pt x="12074" y="67960"/>
                    <a:pt x="14009" y="72078"/>
                    <a:pt x="17084" y="74806"/>
                  </a:cubicBezTo>
                  <a:cubicBezTo>
                    <a:pt x="20061" y="77584"/>
                    <a:pt x="23732" y="78973"/>
                    <a:pt x="28048" y="78924"/>
                  </a:cubicBezTo>
                  <a:cubicBezTo>
                    <a:pt x="33158" y="78973"/>
                    <a:pt x="37523" y="77039"/>
                    <a:pt x="41145" y="73119"/>
                  </a:cubicBezTo>
                  <a:cubicBezTo>
                    <a:pt x="44667" y="69250"/>
                    <a:pt x="46453" y="64091"/>
                    <a:pt x="46503" y="57641"/>
                  </a:cubicBezTo>
                  <a:cubicBezTo>
                    <a:pt x="46453" y="51539"/>
                    <a:pt x="44717" y="46727"/>
                    <a:pt x="41343" y="43155"/>
                  </a:cubicBezTo>
                  <a:cubicBezTo>
                    <a:pt x="37871" y="39683"/>
                    <a:pt x="33406" y="37897"/>
                    <a:pt x="27899" y="37847"/>
                  </a:cubicBezTo>
                  <a:cubicBezTo>
                    <a:pt x="24377" y="37897"/>
                    <a:pt x="21252" y="38691"/>
                    <a:pt x="18523" y="40228"/>
                  </a:cubicBezTo>
                  <a:cubicBezTo>
                    <a:pt x="15695" y="41816"/>
                    <a:pt x="13513" y="43850"/>
                    <a:pt x="11975" y="46330"/>
                  </a:cubicBezTo>
                  <a:lnTo>
                    <a:pt x="1904" y="44991"/>
                  </a:lnTo>
                  <a:lnTo>
                    <a:pt x="10387" y="194"/>
                  </a:lnTo>
                  <a:lnTo>
                    <a:pt x="53795" y="194"/>
                  </a:lnTo>
                  <a:lnTo>
                    <a:pt x="53795" y="10413"/>
                  </a:lnTo>
                  <a:lnTo>
                    <a:pt x="18970" y="10413"/>
                  </a:lnTo>
                  <a:lnTo>
                    <a:pt x="14257" y="33878"/>
                  </a:lnTo>
                  <a:cubicBezTo>
                    <a:pt x="19416" y="30257"/>
                    <a:pt x="24923" y="28471"/>
                    <a:pt x="30727" y="28421"/>
                  </a:cubicBezTo>
                  <a:cubicBezTo>
                    <a:pt x="38317" y="28471"/>
                    <a:pt x="44767" y="31100"/>
                    <a:pt x="50025" y="36359"/>
                  </a:cubicBezTo>
                  <a:cubicBezTo>
                    <a:pt x="55234" y="41667"/>
                    <a:pt x="57814" y="48464"/>
                    <a:pt x="57863" y="56699"/>
                  </a:cubicBezTo>
                  <a:cubicBezTo>
                    <a:pt x="57814" y="64636"/>
                    <a:pt x="55532" y="71433"/>
                    <a:pt x="50968" y="77138"/>
                  </a:cubicBezTo>
                  <a:cubicBezTo>
                    <a:pt x="45362" y="84232"/>
                    <a:pt x="37722" y="87754"/>
                    <a:pt x="28048" y="87754"/>
                  </a:cubicBezTo>
                  <a:cubicBezTo>
                    <a:pt x="20061" y="87754"/>
                    <a:pt x="13562" y="85571"/>
                    <a:pt x="8601" y="81107"/>
                  </a:cubicBezTo>
                  <a:cubicBezTo>
                    <a:pt x="3541" y="76691"/>
                    <a:pt x="713" y="70788"/>
                    <a:pt x="19" y="6339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4952CAAE-8A6A-F541-43E7-41E265D2E066}"/>
              </a:ext>
            </a:extLst>
          </p:cNvPr>
          <p:cNvGrpSpPr/>
          <p:nvPr/>
        </p:nvGrpSpPr>
        <p:grpSpPr>
          <a:xfrm>
            <a:off x="2544329" y="3094891"/>
            <a:ext cx="174714" cy="124826"/>
            <a:chOff x="4367341" y="3255817"/>
            <a:chExt cx="124707" cy="89098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7ADAA11-9CC0-9AC0-BBDB-0C5FF8802BD7}"/>
                </a:ext>
              </a:extLst>
            </p:cNvPr>
            <p:cNvSpPr/>
            <p:nvPr/>
          </p:nvSpPr>
          <p:spPr>
            <a:xfrm>
              <a:off x="4367341" y="3257355"/>
              <a:ext cx="57844" cy="87560"/>
            </a:xfrm>
            <a:custGeom>
              <a:avLst/>
              <a:gdLst>
                <a:gd name="connsiteX0" fmla="*/ 13 w 57844"/>
                <a:gd name="connsiteY0" fmla="*/ 63346 h 87560"/>
                <a:gd name="connsiteX1" fmla="*/ 11275 w 57844"/>
                <a:gd name="connsiteY1" fmla="*/ 62403 h 87560"/>
                <a:gd name="connsiteX2" fmla="*/ 17079 w 57844"/>
                <a:gd name="connsiteY2" fmla="*/ 74756 h 87560"/>
                <a:gd name="connsiteX3" fmla="*/ 28043 w 57844"/>
                <a:gd name="connsiteY3" fmla="*/ 78873 h 87560"/>
                <a:gd name="connsiteX4" fmla="*/ 41140 w 57844"/>
                <a:gd name="connsiteY4" fmla="*/ 73069 h 87560"/>
                <a:gd name="connsiteX5" fmla="*/ 46497 w 57844"/>
                <a:gd name="connsiteY5" fmla="*/ 57591 h 87560"/>
                <a:gd name="connsiteX6" fmla="*/ 41338 w 57844"/>
                <a:gd name="connsiteY6" fmla="*/ 43105 h 87560"/>
                <a:gd name="connsiteX7" fmla="*/ 27894 w 57844"/>
                <a:gd name="connsiteY7" fmla="*/ 37797 h 87560"/>
                <a:gd name="connsiteX8" fmla="*/ 18518 w 57844"/>
                <a:gd name="connsiteY8" fmla="*/ 40178 h 87560"/>
                <a:gd name="connsiteX9" fmla="*/ 11969 w 57844"/>
                <a:gd name="connsiteY9" fmla="*/ 46280 h 87560"/>
                <a:gd name="connsiteX10" fmla="*/ 1899 w 57844"/>
                <a:gd name="connsiteY10" fmla="*/ 44940 h 87560"/>
                <a:gd name="connsiteX11" fmla="*/ 10382 w 57844"/>
                <a:gd name="connsiteY11" fmla="*/ 143 h 87560"/>
                <a:gd name="connsiteX12" fmla="*/ 53790 w 57844"/>
                <a:gd name="connsiteY12" fmla="*/ 143 h 87560"/>
                <a:gd name="connsiteX13" fmla="*/ 53790 w 57844"/>
                <a:gd name="connsiteY13" fmla="*/ 10363 h 87560"/>
                <a:gd name="connsiteX14" fmla="*/ 18964 w 57844"/>
                <a:gd name="connsiteY14" fmla="*/ 10363 h 87560"/>
                <a:gd name="connsiteX15" fmla="*/ 14251 w 57844"/>
                <a:gd name="connsiteY15" fmla="*/ 33828 h 87560"/>
                <a:gd name="connsiteX16" fmla="*/ 30722 w 57844"/>
                <a:gd name="connsiteY16" fmla="*/ 28371 h 87560"/>
                <a:gd name="connsiteX17" fmla="*/ 50020 w 57844"/>
                <a:gd name="connsiteY17" fmla="*/ 36308 h 87560"/>
                <a:gd name="connsiteX18" fmla="*/ 57858 w 57844"/>
                <a:gd name="connsiteY18" fmla="*/ 56648 h 87560"/>
                <a:gd name="connsiteX19" fmla="*/ 50962 w 57844"/>
                <a:gd name="connsiteY19" fmla="*/ 77087 h 87560"/>
                <a:gd name="connsiteX20" fmla="*/ 28043 w 57844"/>
                <a:gd name="connsiteY20" fmla="*/ 87704 h 87560"/>
                <a:gd name="connsiteX21" fmla="*/ 8596 w 57844"/>
                <a:gd name="connsiteY21" fmla="*/ 81056 h 87560"/>
                <a:gd name="connsiteX22" fmla="*/ 13 w 57844"/>
                <a:gd name="connsiteY22" fmla="*/ 6334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844" h="87560">
                  <a:moveTo>
                    <a:pt x="13" y="63346"/>
                  </a:moveTo>
                  <a:lnTo>
                    <a:pt x="11275" y="62403"/>
                  </a:lnTo>
                  <a:cubicBezTo>
                    <a:pt x="12069" y="67910"/>
                    <a:pt x="14003" y="72027"/>
                    <a:pt x="17079" y="74756"/>
                  </a:cubicBezTo>
                  <a:cubicBezTo>
                    <a:pt x="20056" y="77534"/>
                    <a:pt x="23727" y="78923"/>
                    <a:pt x="28043" y="78873"/>
                  </a:cubicBezTo>
                  <a:cubicBezTo>
                    <a:pt x="33153" y="78923"/>
                    <a:pt x="37518" y="76988"/>
                    <a:pt x="41140" y="73069"/>
                  </a:cubicBezTo>
                  <a:cubicBezTo>
                    <a:pt x="44662" y="69200"/>
                    <a:pt x="46448" y="64040"/>
                    <a:pt x="46497" y="57591"/>
                  </a:cubicBezTo>
                  <a:cubicBezTo>
                    <a:pt x="46448" y="51489"/>
                    <a:pt x="44712" y="46677"/>
                    <a:pt x="41338" y="43105"/>
                  </a:cubicBezTo>
                  <a:cubicBezTo>
                    <a:pt x="37865" y="39632"/>
                    <a:pt x="33401" y="37846"/>
                    <a:pt x="27894" y="37797"/>
                  </a:cubicBezTo>
                  <a:cubicBezTo>
                    <a:pt x="24372" y="37846"/>
                    <a:pt x="21246" y="38640"/>
                    <a:pt x="18518" y="40178"/>
                  </a:cubicBezTo>
                  <a:cubicBezTo>
                    <a:pt x="15690" y="41765"/>
                    <a:pt x="13507" y="43800"/>
                    <a:pt x="11969" y="46280"/>
                  </a:cubicBezTo>
                  <a:lnTo>
                    <a:pt x="1899" y="44940"/>
                  </a:lnTo>
                  <a:lnTo>
                    <a:pt x="10382" y="143"/>
                  </a:lnTo>
                  <a:lnTo>
                    <a:pt x="53790" y="143"/>
                  </a:lnTo>
                  <a:lnTo>
                    <a:pt x="53790" y="10363"/>
                  </a:lnTo>
                  <a:lnTo>
                    <a:pt x="18964" y="10363"/>
                  </a:lnTo>
                  <a:lnTo>
                    <a:pt x="14251" y="33828"/>
                  </a:lnTo>
                  <a:cubicBezTo>
                    <a:pt x="19411" y="30206"/>
                    <a:pt x="24917" y="28421"/>
                    <a:pt x="30722" y="28371"/>
                  </a:cubicBezTo>
                  <a:cubicBezTo>
                    <a:pt x="38312" y="28421"/>
                    <a:pt x="44761" y="31050"/>
                    <a:pt x="50020" y="36308"/>
                  </a:cubicBezTo>
                  <a:cubicBezTo>
                    <a:pt x="55229" y="41617"/>
                    <a:pt x="57808" y="48413"/>
                    <a:pt x="57858" y="56648"/>
                  </a:cubicBezTo>
                  <a:cubicBezTo>
                    <a:pt x="57808" y="64586"/>
                    <a:pt x="55526" y="71382"/>
                    <a:pt x="50962" y="77087"/>
                  </a:cubicBezTo>
                  <a:cubicBezTo>
                    <a:pt x="45356" y="84182"/>
                    <a:pt x="37717" y="87704"/>
                    <a:pt x="28043" y="87704"/>
                  </a:cubicBezTo>
                  <a:cubicBezTo>
                    <a:pt x="20056" y="87704"/>
                    <a:pt x="13557" y="85521"/>
                    <a:pt x="8596" y="81056"/>
                  </a:cubicBezTo>
                  <a:cubicBezTo>
                    <a:pt x="3536" y="76641"/>
                    <a:pt x="708" y="70737"/>
                    <a:pt x="13" y="6334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7A1A92-42F9-081B-F538-67058059FFEC}"/>
                </a:ext>
              </a:extLst>
            </p:cNvPr>
            <p:cNvSpPr/>
            <p:nvPr/>
          </p:nvSpPr>
          <p:spPr>
            <a:xfrm>
              <a:off x="4435147" y="3255817"/>
              <a:ext cx="56901" cy="89098"/>
            </a:xfrm>
            <a:custGeom>
              <a:avLst/>
              <a:gdLst>
                <a:gd name="connsiteX0" fmla="*/ 19 w 56901"/>
                <a:gd name="connsiteY0" fmla="*/ 44693 h 89098"/>
                <a:gd name="connsiteX1" fmla="*/ 3194 w 56901"/>
                <a:gd name="connsiteY1" fmla="*/ 19789 h 89098"/>
                <a:gd name="connsiteX2" fmla="*/ 12669 w 56901"/>
                <a:gd name="connsiteY2" fmla="*/ 5253 h 89098"/>
                <a:gd name="connsiteX3" fmla="*/ 28495 w 56901"/>
                <a:gd name="connsiteY3" fmla="*/ 143 h 89098"/>
                <a:gd name="connsiteX4" fmla="*/ 40798 w 56901"/>
                <a:gd name="connsiteY4" fmla="*/ 2971 h 89098"/>
                <a:gd name="connsiteX5" fmla="*/ 49529 w 56901"/>
                <a:gd name="connsiteY5" fmla="*/ 11107 h 89098"/>
                <a:gd name="connsiteX6" fmla="*/ 54936 w 56901"/>
                <a:gd name="connsiteY6" fmla="*/ 24105 h 89098"/>
                <a:gd name="connsiteX7" fmla="*/ 56921 w 56901"/>
                <a:gd name="connsiteY7" fmla="*/ 44693 h 89098"/>
                <a:gd name="connsiteX8" fmla="*/ 53746 w 56901"/>
                <a:gd name="connsiteY8" fmla="*/ 69497 h 89098"/>
                <a:gd name="connsiteX9" fmla="*/ 44320 w 56901"/>
                <a:gd name="connsiteY9" fmla="*/ 84082 h 89098"/>
                <a:gd name="connsiteX10" fmla="*/ 28495 w 56901"/>
                <a:gd name="connsiteY10" fmla="*/ 89242 h 89098"/>
                <a:gd name="connsiteX11" fmla="*/ 8651 w 56901"/>
                <a:gd name="connsiteY11" fmla="*/ 80213 h 89098"/>
                <a:gd name="connsiteX12" fmla="*/ 19 w 56901"/>
                <a:gd name="connsiteY12" fmla="*/ 44693 h 89098"/>
                <a:gd name="connsiteX13" fmla="*/ 11032 w 56901"/>
                <a:gd name="connsiteY13" fmla="*/ 44693 h 89098"/>
                <a:gd name="connsiteX14" fmla="*/ 16043 w 56901"/>
                <a:gd name="connsiteY14" fmla="*/ 73317 h 89098"/>
                <a:gd name="connsiteX15" fmla="*/ 28495 w 56901"/>
                <a:gd name="connsiteY15" fmla="*/ 80411 h 89098"/>
                <a:gd name="connsiteX16" fmla="*/ 40847 w 56901"/>
                <a:gd name="connsiteY16" fmla="*/ 73268 h 89098"/>
                <a:gd name="connsiteX17" fmla="*/ 45908 w 56901"/>
                <a:gd name="connsiteY17" fmla="*/ 44693 h 89098"/>
                <a:gd name="connsiteX18" fmla="*/ 40847 w 56901"/>
                <a:gd name="connsiteY18" fmla="*/ 16068 h 89098"/>
                <a:gd name="connsiteX19" fmla="*/ 28346 w 56901"/>
                <a:gd name="connsiteY19" fmla="*/ 8974 h 89098"/>
                <a:gd name="connsiteX20" fmla="*/ 16588 w 56901"/>
                <a:gd name="connsiteY20" fmla="*/ 15225 h 89098"/>
                <a:gd name="connsiteX21" fmla="*/ 11032 w 56901"/>
                <a:gd name="connsiteY21" fmla="*/ 44693 h 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901" h="89098">
                  <a:moveTo>
                    <a:pt x="19" y="44693"/>
                  </a:moveTo>
                  <a:cubicBezTo>
                    <a:pt x="19" y="34423"/>
                    <a:pt x="1061" y="26139"/>
                    <a:pt x="3194" y="19789"/>
                  </a:cubicBezTo>
                  <a:cubicBezTo>
                    <a:pt x="5277" y="13538"/>
                    <a:pt x="8452" y="8676"/>
                    <a:pt x="12669" y="5253"/>
                  </a:cubicBezTo>
                  <a:cubicBezTo>
                    <a:pt x="16836" y="1880"/>
                    <a:pt x="22095" y="193"/>
                    <a:pt x="28495" y="143"/>
                  </a:cubicBezTo>
                  <a:cubicBezTo>
                    <a:pt x="33108" y="193"/>
                    <a:pt x="37226" y="1136"/>
                    <a:pt x="40798" y="2971"/>
                  </a:cubicBezTo>
                  <a:cubicBezTo>
                    <a:pt x="44320" y="4906"/>
                    <a:pt x="47197" y="7585"/>
                    <a:pt x="49529" y="11107"/>
                  </a:cubicBezTo>
                  <a:cubicBezTo>
                    <a:pt x="51811" y="14679"/>
                    <a:pt x="53647" y="19044"/>
                    <a:pt x="54936" y="24105"/>
                  </a:cubicBezTo>
                  <a:cubicBezTo>
                    <a:pt x="56226" y="29264"/>
                    <a:pt x="56871" y="36110"/>
                    <a:pt x="56921" y="44693"/>
                  </a:cubicBezTo>
                  <a:cubicBezTo>
                    <a:pt x="56871" y="54962"/>
                    <a:pt x="55829" y="63246"/>
                    <a:pt x="53746" y="69497"/>
                  </a:cubicBezTo>
                  <a:cubicBezTo>
                    <a:pt x="51662" y="75847"/>
                    <a:pt x="48487" y="80709"/>
                    <a:pt x="44320" y="84082"/>
                  </a:cubicBezTo>
                  <a:cubicBezTo>
                    <a:pt x="40103" y="87555"/>
                    <a:pt x="34845" y="89242"/>
                    <a:pt x="28495" y="89242"/>
                  </a:cubicBezTo>
                  <a:cubicBezTo>
                    <a:pt x="20011" y="89242"/>
                    <a:pt x="13413" y="86265"/>
                    <a:pt x="8651" y="80213"/>
                  </a:cubicBezTo>
                  <a:cubicBezTo>
                    <a:pt x="2896" y="72970"/>
                    <a:pt x="19" y="61113"/>
                    <a:pt x="19" y="44693"/>
                  </a:cubicBezTo>
                  <a:close/>
                  <a:moveTo>
                    <a:pt x="11032" y="44693"/>
                  </a:moveTo>
                  <a:cubicBezTo>
                    <a:pt x="11032" y="59079"/>
                    <a:pt x="12669" y="68604"/>
                    <a:pt x="16043" y="73317"/>
                  </a:cubicBezTo>
                  <a:cubicBezTo>
                    <a:pt x="19367" y="78080"/>
                    <a:pt x="23534" y="80461"/>
                    <a:pt x="28495" y="80411"/>
                  </a:cubicBezTo>
                  <a:cubicBezTo>
                    <a:pt x="33356" y="80461"/>
                    <a:pt x="37474" y="78080"/>
                    <a:pt x="40847" y="73268"/>
                  </a:cubicBezTo>
                  <a:cubicBezTo>
                    <a:pt x="44171" y="68555"/>
                    <a:pt x="45858" y="59030"/>
                    <a:pt x="45908" y="44693"/>
                  </a:cubicBezTo>
                  <a:cubicBezTo>
                    <a:pt x="45858" y="30355"/>
                    <a:pt x="44171" y="20830"/>
                    <a:pt x="40847" y="16068"/>
                  </a:cubicBezTo>
                  <a:cubicBezTo>
                    <a:pt x="37474" y="11405"/>
                    <a:pt x="33307" y="9023"/>
                    <a:pt x="28346" y="8974"/>
                  </a:cubicBezTo>
                  <a:cubicBezTo>
                    <a:pt x="23385" y="9023"/>
                    <a:pt x="19466" y="11107"/>
                    <a:pt x="16588" y="15225"/>
                  </a:cubicBezTo>
                  <a:cubicBezTo>
                    <a:pt x="12868" y="20582"/>
                    <a:pt x="11032" y="30405"/>
                    <a:pt x="11032" y="4469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154" name="Graphic 2">
            <a:extLst>
              <a:ext uri="{FF2B5EF4-FFF2-40B4-BE49-F238E27FC236}">
                <a16:creationId xmlns:a16="http://schemas.microsoft.com/office/drawing/2014/main" id="{2D435FC1-09DE-67DB-8C51-E6FD41F5A3B5}"/>
              </a:ext>
            </a:extLst>
          </p:cNvPr>
          <p:cNvGrpSpPr/>
          <p:nvPr/>
        </p:nvGrpSpPr>
        <p:grpSpPr>
          <a:xfrm>
            <a:off x="2545302" y="2198639"/>
            <a:ext cx="175062" cy="122740"/>
            <a:chOff x="4368035" y="2616100"/>
            <a:chExt cx="124956" cy="87609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063D403-EAD0-A339-A6FE-1EB15385E529}"/>
                </a:ext>
              </a:extLst>
            </p:cNvPr>
            <p:cNvSpPr/>
            <p:nvPr/>
          </p:nvSpPr>
          <p:spPr>
            <a:xfrm>
              <a:off x="4368035" y="2616100"/>
              <a:ext cx="56505" cy="86121"/>
            </a:xfrm>
            <a:custGeom>
              <a:avLst/>
              <a:gdLst>
                <a:gd name="connsiteX0" fmla="*/ 13 w 56505"/>
                <a:gd name="connsiteY0" fmla="*/ 10362 h 86121"/>
                <a:gd name="connsiteX1" fmla="*/ 13 w 56505"/>
                <a:gd name="connsiteY1" fmla="*/ 93 h 86121"/>
                <a:gd name="connsiteX2" fmla="*/ 56519 w 56505"/>
                <a:gd name="connsiteY2" fmla="*/ 93 h 86121"/>
                <a:gd name="connsiteX3" fmla="*/ 56519 w 56505"/>
                <a:gd name="connsiteY3" fmla="*/ 8427 h 86121"/>
                <a:gd name="connsiteX4" fmla="*/ 39999 w 56505"/>
                <a:gd name="connsiteY4" fmla="*/ 31992 h 86121"/>
                <a:gd name="connsiteX5" fmla="*/ 27348 w 56505"/>
                <a:gd name="connsiteY5" fmla="*/ 62204 h 86121"/>
                <a:gd name="connsiteX6" fmla="*/ 23231 w 56505"/>
                <a:gd name="connsiteY6" fmla="*/ 86215 h 86121"/>
                <a:gd name="connsiteX7" fmla="*/ 12217 w 56505"/>
                <a:gd name="connsiteY7" fmla="*/ 86215 h 86121"/>
                <a:gd name="connsiteX8" fmla="*/ 16285 w 56505"/>
                <a:gd name="connsiteY8" fmla="*/ 61311 h 86121"/>
                <a:gd name="connsiteX9" fmla="*/ 27398 w 56505"/>
                <a:gd name="connsiteY9" fmla="*/ 33182 h 86121"/>
                <a:gd name="connsiteX10" fmla="*/ 42777 w 56505"/>
                <a:gd name="connsiteY10" fmla="*/ 10362 h 8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05" h="86121">
                  <a:moveTo>
                    <a:pt x="13" y="10362"/>
                  </a:moveTo>
                  <a:lnTo>
                    <a:pt x="13" y="93"/>
                  </a:lnTo>
                  <a:lnTo>
                    <a:pt x="56519" y="93"/>
                  </a:lnTo>
                  <a:lnTo>
                    <a:pt x="56519" y="8427"/>
                  </a:lnTo>
                  <a:cubicBezTo>
                    <a:pt x="50913" y="14380"/>
                    <a:pt x="45406" y="22219"/>
                    <a:pt x="39999" y="31992"/>
                  </a:cubicBezTo>
                  <a:cubicBezTo>
                    <a:pt x="34492" y="41814"/>
                    <a:pt x="30275" y="51885"/>
                    <a:pt x="27348" y="62204"/>
                  </a:cubicBezTo>
                  <a:cubicBezTo>
                    <a:pt x="25165" y="69546"/>
                    <a:pt x="23776" y="77533"/>
                    <a:pt x="23231" y="86215"/>
                  </a:cubicBezTo>
                  <a:lnTo>
                    <a:pt x="12217" y="86215"/>
                  </a:lnTo>
                  <a:cubicBezTo>
                    <a:pt x="12317" y="79369"/>
                    <a:pt x="13706" y="71084"/>
                    <a:pt x="16285" y="61311"/>
                  </a:cubicBezTo>
                  <a:cubicBezTo>
                    <a:pt x="18865" y="51637"/>
                    <a:pt x="22536" y="42261"/>
                    <a:pt x="27398" y="33182"/>
                  </a:cubicBezTo>
                  <a:cubicBezTo>
                    <a:pt x="32160" y="24203"/>
                    <a:pt x="37320" y="16613"/>
                    <a:pt x="42777" y="1036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0DA78CE-AAC9-6945-90B7-FFAB1E0E412E}"/>
                </a:ext>
              </a:extLst>
            </p:cNvPr>
            <p:cNvSpPr/>
            <p:nvPr/>
          </p:nvSpPr>
          <p:spPr>
            <a:xfrm>
              <a:off x="4435147" y="2616149"/>
              <a:ext cx="57844" cy="87560"/>
            </a:xfrm>
            <a:custGeom>
              <a:avLst/>
              <a:gdLst>
                <a:gd name="connsiteX0" fmla="*/ 19 w 57844"/>
                <a:gd name="connsiteY0" fmla="*/ 63295 h 87560"/>
                <a:gd name="connsiteX1" fmla="*/ 11280 w 57844"/>
                <a:gd name="connsiteY1" fmla="*/ 62352 h 87560"/>
                <a:gd name="connsiteX2" fmla="*/ 17084 w 57844"/>
                <a:gd name="connsiteY2" fmla="*/ 74705 h 87560"/>
                <a:gd name="connsiteX3" fmla="*/ 28048 w 57844"/>
                <a:gd name="connsiteY3" fmla="*/ 78823 h 87560"/>
                <a:gd name="connsiteX4" fmla="*/ 41145 w 57844"/>
                <a:gd name="connsiteY4" fmla="*/ 73018 h 87560"/>
                <a:gd name="connsiteX5" fmla="*/ 46503 w 57844"/>
                <a:gd name="connsiteY5" fmla="*/ 57540 h 87560"/>
                <a:gd name="connsiteX6" fmla="*/ 41343 w 57844"/>
                <a:gd name="connsiteY6" fmla="*/ 43054 h 87560"/>
                <a:gd name="connsiteX7" fmla="*/ 27899 w 57844"/>
                <a:gd name="connsiteY7" fmla="*/ 37746 h 87560"/>
                <a:gd name="connsiteX8" fmla="*/ 18523 w 57844"/>
                <a:gd name="connsiteY8" fmla="*/ 40127 h 87560"/>
                <a:gd name="connsiteX9" fmla="*/ 11975 w 57844"/>
                <a:gd name="connsiteY9" fmla="*/ 46229 h 87560"/>
                <a:gd name="connsiteX10" fmla="*/ 1904 w 57844"/>
                <a:gd name="connsiteY10" fmla="*/ 44890 h 87560"/>
                <a:gd name="connsiteX11" fmla="*/ 10387 w 57844"/>
                <a:gd name="connsiteY11" fmla="*/ 93 h 87560"/>
                <a:gd name="connsiteX12" fmla="*/ 53795 w 57844"/>
                <a:gd name="connsiteY12" fmla="*/ 93 h 87560"/>
                <a:gd name="connsiteX13" fmla="*/ 53795 w 57844"/>
                <a:gd name="connsiteY13" fmla="*/ 10312 h 87560"/>
                <a:gd name="connsiteX14" fmla="*/ 18970 w 57844"/>
                <a:gd name="connsiteY14" fmla="*/ 10312 h 87560"/>
                <a:gd name="connsiteX15" fmla="*/ 14257 w 57844"/>
                <a:gd name="connsiteY15" fmla="*/ 33777 h 87560"/>
                <a:gd name="connsiteX16" fmla="*/ 30727 w 57844"/>
                <a:gd name="connsiteY16" fmla="*/ 28320 h 87560"/>
                <a:gd name="connsiteX17" fmla="*/ 50025 w 57844"/>
                <a:gd name="connsiteY17" fmla="*/ 36258 h 87560"/>
                <a:gd name="connsiteX18" fmla="*/ 57863 w 57844"/>
                <a:gd name="connsiteY18" fmla="*/ 56598 h 87560"/>
                <a:gd name="connsiteX19" fmla="*/ 50968 w 57844"/>
                <a:gd name="connsiteY19" fmla="*/ 77037 h 87560"/>
                <a:gd name="connsiteX20" fmla="*/ 28048 w 57844"/>
                <a:gd name="connsiteY20" fmla="*/ 87653 h 87560"/>
                <a:gd name="connsiteX21" fmla="*/ 8601 w 57844"/>
                <a:gd name="connsiteY21" fmla="*/ 81006 h 87560"/>
                <a:gd name="connsiteX22" fmla="*/ 19 w 57844"/>
                <a:gd name="connsiteY22" fmla="*/ 63295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7844" h="87560">
                  <a:moveTo>
                    <a:pt x="19" y="63295"/>
                  </a:moveTo>
                  <a:lnTo>
                    <a:pt x="11280" y="62352"/>
                  </a:lnTo>
                  <a:cubicBezTo>
                    <a:pt x="12074" y="67859"/>
                    <a:pt x="14009" y="71977"/>
                    <a:pt x="17084" y="74705"/>
                  </a:cubicBezTo>
                  <a:cubicBezTo>
                    <a:pt x="20061" y="77483"/>
                    <a:pt x="23732" y="78872"/>
                    <a:pt x="28048" y="78823"/>
                  </a:cubicBezTo>
                  <a:cubicBezTo>
                    <a:pt x="33158" y="78872"/>
                    <a:pt x="37523" y="76938"/>
                    <a:pt x="41145" y="73018"/>
                  </a:cubicBezTo>
                  <a:cubicBezTo>
                    <a:pt x="44667" y="69149"/>
                    <a:pt x="46453" y="63990"/>
                    <a:pt x="46503" y="57540"/>
                  </a:cubicBezTo>
                  <a:cubicBezTo>
                    <a:pt x="46453" y="51438"/>
                    <a:pt x="44717" y="46626"/>
                    <a:pt x="41343" y="43054"/>
                  </a:cubicBezTo>
                  <a:cubicBezTo>
                    <a:pt x="37871" y="39582"/>
                    <a:pt x="33406" y="37796"/>
                    <a:pt x="27899" y="37746"/>
                  </a:cubicBezTo>
                  <a:cubicBezTo>
                    <a:pt x="24377" y="37796"/>
                    <a:pt x="21252" y="38590"/>
                    <a:pt x="18523" y="40127"/>
                  </a:cubicBezTo>
                  <a:cubicBezTo>
                    <a:pt x="15695" y="41715"/>
                    <a:pt x="13513" y="43749"/>
                    <a:pt x="11975" y="46229"/>
                  </a:cubicBezTo>
                  <a:lnTo>
                    <a:pt x="1904" y="44890"/>
                  </a:lnTo>
                  <a:lnTo>
                    <a:pt x="10387" y="93"/>
                  </a:lnTo>
                  <a:lnTo>
                    <a:pt x="53795" y="93"/>
                  </a:lnTo>
                  <a:lnTo>
                    <a:pt x="53795" y="10312"/>
                  </a:lnTo>
                  <a:lnTo>
                    <a:pt x="18970" y="10312"/>
                  </a:lnTo>
                  <a:lnTo>
                    <a:pt x="14257" y="33777"/>
                  </a:lnTo>
                  <a:cubicBezTo>
                    <a:pt x="19416" y="30156"/>
                    <a:pt x="24923" y="28370"/>
                    <a:pt x="30727" y="28320"/>
                  </a:cubicBezTo>
                  <a:cubicBezTo>
                    <a:pt x="38317" y="28370"/>
                    <a:pt x="44767" y="30999"/>
                    <a:pt x="50025" y="36258"/>
                  </a:cubicBezTo>
                  <a:cubicBezTo>
                    <a:pt x="55234" y="41566"/>
                    <a:pt x="57814" y="48363"/>
                    <a:pt x="57863" y="56598"/>
                  </a:cubicBezTo>
                  <a:cubicBezTo>
                    <a:pt x="57814" y="64535"/>
                    <a:pt x="55532" y="71332"/>
                    <a:pt x="50968" y="77037"/>
                  </a:cubicBezTo>
                  <a:cubicBezTo>
                    <a:pt x="45362" y="84131"/>
                    <a:pt x="37722" y="87653"/>
                    <a:pt x="28048" y="87653"/>
                  </a:cubicBezTo>
                  <a:cubicBezTo>
                    <a:pt x="20061" y="87653"/>
                    <a:pt x="13562" y="85470"/>
                    <a:pt x="8601" y="81006"/>
                  </a:cubicBezTo>
                  <a:cubicBezTo>
                    <a:pt x="3541" y="76590"/>
                    <a:pt x="713" y="70687"/>
                    <a:pt x="19" y="6329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grpSp>
        <p:nvGrpSpPr>
          <p:cNvPr id="159" name="Graphic 2">
            <a:extLst>
              <a:ext uri="{FF2B5EF4-FFF2-40B4-BE49-F238E27FC236}">
                <a16:creationId xmlns:a16="http://schemas.microsoft.com/office/drawing/2014/main" id="{8B36CF18-7B21-9EA0-B037-8F2541A88F76}"/>
              </a:ext>
            </a:extLst>
          </p:cNvPr>
          <p:cNvGrpSpPr/>
          <p:nvPr/>
        </p:nvGrpSpPr>
        <p:grpSpPr>
          <a:xfrm>
            <a:off x="2474792" y="1298246"/>
            <a:ext cx="244259" cy="124826"/>
            <a:chOff x="4317701" y="1973411"/>
            <a:chExt cx="174347" cy="89098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59E30A7-72E6-B991-56D2-9C7D174B81B9}"/>
                </a:ext>
              </a:extLst>
            </p:cNvPr>
            <p:cNvSpPr/>
            <p:nvPr/>
          </p:nvSpPr>
          <p:spPr>
            <a:xfrm>
              <a:off x="4317701" y="1974899"/>
              <a:ext cx="32146" cy="87610"/>
            </a:xfrm>
            <a:custGeom>
              <a:avLst/>
              <a:gdLst>
                <a:gd name="connsiteX0" fmla="*/ 32152 w 32146"/>
                <a:gd name="connsiteY0" fmla="*/ 87652 h 87610"/>
                <a:gd name="connsiteX1" fmla="*/ 21437 w 32146"/>
                <a:gd name="connsiteY1" fmla="*/ 87652 h 87610"/>
                <a:gd name="connsiteX2" fmla="*/ 21437 w 32146"/>
                <a:gd name="connsiteY2" fmla="*/ 19390 h 87610"/>
                <a:gd name="connsiteX3" fmla="*/ 11267 w 32146"/>
                <a:gd name="connsiteY3" fmla="*/ 26782 h 87610"/>
                <a:gd name="connsiteX4" fmla="*/ 5 w 32146"/>
                <a:gd name="connsiteY4" fmla="*/ 32288 h 87610"/>
                <a:gd name="connsiteX5" fmla="*/ 5 w 32146"/>
                <a:gd name="connsiteY5" fmla="*/ 21920 h 87610"/>
                <a:gd name="connsiteX6" fmla="*/ 15682 w 32146"/>
                <a:gd name="connsiteY6" fmla="*/ 11701 h 87610"/>
                <a:gd name="connsiteX7" fmla="*/ 25207 w 32146"/>
                <a:gd name="connsiteY7" fmla="*/ 42 h 87610"/>
                <a:gd name="connsiteX8" fmla="*/ 32152 w 32146"/>
                <a:gd name="connsiteY8" fmla="*/ 42 h 8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46" h="87610">
                  <a:moveTo>
                    <a:pt x="32152" y="87652"/>
                  </a:moveTo>
                  <a:lnTo>
                    <a:pt x="21437" y="87652"/>
                  </a:lnTo>
                  <a:lnTo>
                    <a:pt x="21437" y="19390"/>
                  </a:lnTo>
                  <a:cubicBezTo>
                    <a:pt x="18807" y="21870"/>
                    <a:pt x="15434" y="24301"/>
                    <a:pt x="11267" y="26782"/>
                  </a:cubicBezTo>
                  <a:cubicBezTo>
                    <a:pt x="7050" y="29262"/>
                    <a:pt x="3280" y="31098"/>
                    <a:pt x="5" y="32288"/>
                  </a:cubicBezTo>
                  <a:lnTo>
                    <a:pt x="5" y="21920"/>
                  </a:lnTo>
                  <a:cubicBezTo>
                    <a:pt x="5958" y="19142"/>
                    <a:pt x="11168" y="15719"/>
                    <a:pt x="15682" y="11701"/>
                  </a:cubicBezTo>
                  <a:cubicBezTo>
                    <a:pt x="20147" y="7732"/>
                    <a:pt x="23322" y="3862"/>
                    <a:pt x="25207" y="42"/>
                  </a:cubicBezTo>
                  <a:lnTo>
                    <a:pt x="32152" y="4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FF73828-F704-5652-A3C4-DB673A0C4865}"/>
                </a:ext>
              </a:extLst>
            </p:cNvPr>
            <p:cNvSpPr/>
            <p:nvPr/>
          </p:nvSpPr>
          <p:spPr>
            <a:xfrm>
              <a:off x="4367341" y="1973411"/>
              <a:ext cx="56901" cy="89098"/>
            </a:xfrm>
            <a:custGeom>
              <a:avLst/>
              <a:gdLst>
                <a:gd name="connsiteX0" fmla="*/ 13 w 56901"/>
                <a:gd name="connsiteY0" fmla="*/ 44592 h 89098"/>
                <a:gd name="connsiteX1" fmla="*/ 3188 w 56901"/>
                <a:gd name="connsiteY1" fmla="*/ 19688 h 89098"/>
                <a:gd name="connsiteX2" fmla="*/ 12664 w 56901"/>
                <a:gd name="connsiteY2" fmla="*/ 5152 h 89098"/>
                <a:gd name="connsiteX3" fmla="*/ 28489 w 56901"/>
                <a:gd name="connsiteY3" fmla="*/ 42 h 89098"/>
                <a:gd name="connsiteX4" fmla="*/ 40792 w 56901"/>
                <a:gd name="connsiteY4" fmla="*/ 2870 h 89098"/>
                <a:gd name="connsiteX5" fmla="*/ 49524 w 56901"/>
                <a:gd name="connsiteY5" fmla="*/ 11006 h 89098"/>
                <a:gd name="connsiteX6" fmla="*/ 54931 w 56901"/>
                <a:gd name="connsiteY6" fmla="*/ 24004 h 89098"/>
                <a:gd name="connsiteX7" fmla="*/ 56915 w 56901"/>
                <a:gd name="connsiteY7" fmla="*/ 44592 h 89098"/>
                <a:gd name="connsiteX8" fmla="*/ 53740 w 56901"/>
                <a:gd name="connsiteY8" fmla="*/ 69396 h 89098"/>
                <a:gd name="connsiteX9" fmla="*/ 44315 w 56901"/>
                <a:gd name="connsiteY9" fmla="*/ 83981 h 89098"/>
                <a:gd name="connsiteX10" fmla="*/ 28489 w 56901"/>
                <a:gd name="connsiteY10" fmla="*/ 89141 h 89098"/>
                <a:gd name="connsiteX11" fmla="*/ 8645 w 56901"/>
                <a:gd name="connsiteY11" fmla="*/ 80112 h 89098"/>
                <a:gd name="connsiteX12" fmla="*/ 13 w 56901"/>
                <a:gd name="connsiteY12" fmla="*/ 44592 h 89098"/>
                <a:gd name="connsiteX13" fmla="*/ 11027 w 56901"/>
                <a:gd name="connsiteY13" fmla="*/ 44592 h 89098"/>
                <a:gd name="connsiteX14" fmla="*/ 16037 w 56901"/>
                <a:gd name="connsiteY14" fmla="*/ 73216 h 89098"/>
                <a:gd name="connsiteX15" fmla="*/ 28489 w 56901"/>
                <a:gd name="connsiteY15" fmla="*/ 80310 h 89098"/>
                <a:gd name="connsiteX16" fmla="*/ 40842 w 56901"/>
                <a:gd name="connsiteY16" fmla="*/ 73167 h 89098"/>
                <a:gd name="connsiteX17" fmla="*/ 45902 w 56901"/>
                <a:gd name="connsiteY17" fmla="*/ 44592 h 89098"/>
                <a:gd name="connsiteX18" fmla="*/ 40842 w 56901"/>
                <a:gd name="connsiteY18" fmla="*/ 15967 h 89098"/>
                <a:gd name="connsiteX19" fmla="*/ 28340 w 56901"/>
                <a:gd name="connsiteY19" fmla="*/ 8873 h 89098"/>
                <a:gd name="connsiteX20" fmla="*/ 16583 w 56901"/>
                <a:gd name="connsiteY20" fmla="*/ 15124 h 89098"/>
                <a:gd name="connsiteX21" fmla="*/ 11027 w 56901"/>
                <a:gd name="connsiteY21" fmla="*/ 44592 h 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901" h="89098">
                  <a:moveTo>
                    <a:pt x="13" y="44592"/>
                  </a:moveTo>
                  <a:cubicBezTo>
                    <a:pt x="13" y="34322"/>
                    <a:pt x="1055" y="26038"/>
                    <a:pt x="3188" y="19688"/>
                  </a:cubicBezTo>
                  <a:cubicBezTo>
                    <a:pt x="5272" y="13437"/>
                    <a:pt x="8447" y="8575"/>
                    <a:pt x="12664" y="5152"/>
                  </a:cubicBezTo>
                  <a:cubicBezTo>
                    <a:pt x="16831" y="1779"/>
                    <a:pt x="22090" y="92"/>
                    <a:pt x="28489" y="42"/>
                  </a:cubicBezTo>
                  <a:cubicBezTo>
                    <a:pt x="33103" y="92"/>
                    <a:pt x="37220" y="1035"/>
                    <a:pt x="40792" y="2870"/>
                  </a:cubicBezTo>
                  <a:cubicBezTo>
                    <a:pt x="44315" y="4805"/>
                    <a:pt x="47192" y="7484"/>
                    <a:pt x="49524" y="11006"/>
                  </a:cubicBezTo>
                  <a:cubicBezTo>
                    <a:pt x="51806" y="14578"/>
                    <a:pt x="53641" y="18943"/>
                    <a:pt x="54931" y="24004"/>
                  </a:cubicBezTo>
                  <a:cubicBezTo>
                    <a:pt x="56221" y="29163"/>
                    <a:pt x="56866" y="36009"/>
                    <a:pt x="56915" y="44592"/>
                  </a:cubicBezTo>
                  <a:cubicBezTo>
                    <a:pt x="56866" y="54861"/>
                    <a:pt x="55824" y="63145"/>
                    <a:pt x="53740" y="69396"/>
                  </a:cubicBezTo>
                  <a:cubicBezTo>
                    <a:pt x="51657" y="75746"/>
                    <a:pt x="48482" y="80608"/>
                    <a:pt x="44315" y="83981"/>
                  </a:cubicBezTo>
                  <a:cubicBezTo>
                    <a:pt x="40098" y="87454"/>
                    <a:pt x="34839" y="89141"/>
                    <a:pt x="28489" y="89141"/>
                  </a:cubicBezTo>
                  <a:cubicBezTo>
                    <a:pt x="20006" y="89141"/>
                    <a:pt x="13408" y="86164"/>
                    <a:pt x="8645" y="80112"/>
                  </a:cubicBezTo>
                  <a:cubicBezTo>
                    <a:pt x="2891" y="72869"/>
                    <a:pt x="13" y="61012"/>
                    <a:pt x="13" y="44592"/>
                  </a:cubicBezTo>
                  <a:close/>
                  <a:moveTo>
                    <a:pt x="11027" y="44592"/>
                  </a:moveTo>
                  <a:cubicBezTo>
                    <a:pt x="11027" y="58978"/>
                    <a:pt x="12664" y="68503"/>
                    <a:pt x="16037" y="73216"/>
                  </a:cubicBezTo>
                  <a:cubicBezTo>
                    <a:pt x="19361" y="77979"/>
                    <a:pt x="23528" y="80360"/>
                    <a:pt x="28489" y="80310"/>
                  </a:cubicBezTo>
                  <a:cubicBezTo>
                    <a:pt x="33351" y="80360"/>
                    <a:pt x="37469" y="77979"/>
                    <a:pt x="40842" y="73167"/>
                  </a:cubicBezTo>
                  <a:cubicBezTo>
                    <a:pt x="44166" y="68454"/>
                    <a:pt x="45853" y="58929"/>
                    <a:pt x="45902" y="44592"/>
                  </a:cubicBezTo>
                  <a:cubicBezTo>
                    <a:pt x="45853" y="30254"/>
                    <a:pt x="44166" y="20729"/>
                    <a:pt x="40842" y="15967"/>
                  </a:cubicBezTo>
                  <a:cubicBezTo>
                    <a:pt x="37469" y="11304"/>
                    <a:pt x="33301" y="8922"/>
                    <a:pt x="28340" y="8873"/>
                  </a:cubicBezTo>
                  <a:cubicBezTo>
                    <a:pt x="23379" y="8922"/>
                    <a:pt x="19460" y="11006"/>
                    <a:pt x="16583" y="15124"/>
                  </a:cubicBezTo>
                  <a:cubicBezTo>
                    <a:pt x="12862" y="20481"/>
                    <a:pt x="11027" y="30304"/>
                    <a:pt x="11027" y="445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7400D80-11AE-966B-E824-CDFCB4D1614C}"/>
                </a:ext>
              </a:extLst>
            </p:cNvPr>
            <p:cNvSpPr/>
            <p:nvPr/>
          </p:nvSpPr>
          <p:spPr>
            <a:xfrm>
              <a:off x="4435147" y="1973411"/>
              <a:ext cx="56901" cy="89098"/>
            </a:xfrm>
            <a:custGeom>
              <a:avLst/>
              <a:gdLst>
                <a:gd name="connsiteX0" fmla="*/ 19 w 56901"/>
                <a:gd name="connsiteY0" fmla="*/ 44592 h 89098"/>
                <a:gd name="connsiteX1" fmla="*/ 3194 w 56901"/>
                <a:gd name="connsiteY1" fmla="*/ 19688 h 89098"/>
                <a:gd name="connsiteX2" fmla="*/ 12669 w 56901"/>
                <a:gd name="connsiteY2" fmla="*/ 5152 h 89098"/>
                <a:gd name="connsiteX3" fmla="*/ 28495 w 56901"/>
                <a:gd name="connsiteY3" fmla="*/ 42 h 89098"/>
                <a:gd name="connsiteX4" fmla="*/ 40798 w 56901"/>
                <a:gd name="connsiteY4" fmla="*/ 2870 h 89098"/>
                <a:gd name="connsiteX5" fmla="*/ 49529 w 56901"/>
                <a:gd name="connsiteY5" fmla="*/ 11006 h 89098"/>
                <a:gd name="connsiteX6" fmla="*/ 54936 w 56901"/>
                <a:gd name="connsiteY6" fmla="*/ 24004 h 89098"/>
                <a:gd name="connsiteX7" fmla="*/ 56921 w 56901"/>
                <a:gd name="connsiteY7" fmla="*/ 44592 h 89098"/>
                <a:gd name="connsiteX8" fmla="*/ 53746 w 56901"/>
                <a:gd name="connsiteY8" fmla="*/ 69396 h 89098"/>
                <a:gd name="connsiteX9" fmla="*/ 44320 w 56901"/>
                <a:gd name="connsiteY9" fmla="*/ 83981 h 89098"/>
                <a:gd name="connsiteX10" fmla="*/ 28495 w 56901"/>
                <a:gd name="connsiteY10" fmla="*/ 89141 h 89098"/>
                <a:gd name="connsiteX11" fmla="*/ 8651 w 56901"/>
                <a:gd name="connsiteY11" fmla="*/ 80112 h 89098"/>
                <a:gd name="connsiteX12" fmla="*/ 19 w 56901"/>
                <a:gd name="connsiteY12" fmla="*/ 44592 h 89098"/>
                <a:gd name="connsiteX13" fmla="*/ 11032 w 56901"/>
                <a:gd name="connsiteY13" fmla="*/ 44592 h 89098"/>
                <a:gd name="connsiteX14" fmla="*/ 16043 w 56901"/>
                <a:gd name="connsiteY14" fmla="*/ 73216 h 89098"/>
                <a:gd name="connsiteX15" fmla="*/ 28495 w 56901"/>
                <a:gd name="connsiteY15" fmla="*/ 80310 h 89098"/>
                <a:gd name="connsiteX16" fmla="*/ 40847 w 56901"/>
                <a:gd name="connsiteY16" fmla="*/ 73167 h 89098"/>
                <a:gd name="connsiteX17" fmla="*/ 45908 w 56901"/>
                <a:gd name="connsiteY17" fmla="*/ 44592 h 89098"/>
                <a:gd name="connsiteX18" fmla="*/ 40847 w 56901"/>
                <a:gd name="connsiteY18" fmla="*/ 15967 h 89098"/>
                <a:gd name="connsiteX19" fmla="*/ 28346 w 56901"/>
                <a:gd name="connsiteY19" fmla="*/ 8873 h 89098"/>
                <a:gd name="connsiteX20" fmla="*/ 16588 w 56901"/>
                <a:gd name="connsiteY20" fmla="*/ 15124 h 89098"/>
                <a:gd name="connsiteX21" fmla="*/ 11032 w 56901"/>
                <a:gd name="connsiteY21" fmla="*/ 44592 h 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901" h="89098">
                  <a:moveTo>
                    <a:pt x="19" y="44592"/>
                  </a:moveTo>
                  <a:cubicBezTo>
                    <a:pt x="19" y="34322"/>
                    <a:pt x="1061" y="26038"/>
                    <a:pt x="3194" y="19688"/>
                  </a:cubicBezTo>
                  <a:cubicBezTo>
                    <a:pt x="5277" y="13437"/>
                    <a:pt x="8452" y="8575"/>
                    <a:pt x="12669" y="5152"/>
                  </a:cubicBezTo>
                  <a:cubicBezTo>
                    <a:pt x="16836" y="1779"/>
                    <a:pt x="22095" y="92"/>
                    <a:pt x="28495" y="42"/>
                  </a:cubicBezTo>
                  <a:cubicBezTo>
                    <a:pt x="33108" y="92"/>
                    <a:pt x="37226" y="1035"/>
                    <a:pt x="40798" y="2870"/>
                  </a:cubicBezTo>
                  <a:cubicBezTo>
                    <a:pt x="44320" y="4805"/>
                    <a:pt x="47197" y="7484"/>
                    <a:pt x="49529" y="11006"/>
                  </a:cubicBezTo>
                  <a:cubicBezTo>
                    <a:pt x="51811" y="14578"/>
                    <a:pt x="53647" y="18943"/>
                    <a:pt x="54936" y="24004"/>
                  </a:cubicBezTo>
                  <a:cubicBezTo>
                    <a:pt x="56226" y="29163"/>
                    <a:pt x="56871" y="36009"/>
                    <a:pt x="56921" y="44592"/>
                  </a:cubicBezTo>
                  <a:cubicBezTo>
                    <a:pt x="56871" y="54861"/>
                    <a:pt x="55829" y="63145"/>
                    <a:pt x="53746" y="69396"/>
                  </a:cubicBezTo>
                  <a:cubicBezTo>
                    <a:pt x="51662" y="75746"/>
                    <a:pt x="48487" y="80608"/>
                    <a:pt x="44320" y="83981"/>
                  </a:cubicBezTo>
                  <a:cubicBezTo>
                    <a:pt x="40103" y="87454"/>
                    <a:pt x="34845" y="89141"/>
                    <a:pt x="28495" y="89141"/>
                  </a:cubicBezTo>
                  <a:cubicBezTo>
                    <a:pt x="20011" y="89141"/>
                    <a:pt x="13413" y="86164"/>
                    <a:pt x="8651" y="80112"/>
                  </a:cubicBezTo>
                  <a:cubicBezTo>
                    <a:pt x="2896" y="72869"/>
                    <a:pt x="19" y="61012"/>
                    <a:pt x="19" y="44592"/>
                  </a:cubicBezTo>
                  <a:close/>
                  <a:moveTo>
                    <a:pt x="11032" y="44592"/>
                  </a:moveTo>
                  <a:cubicBezTo>
                    <a:pt x="11032" y="58978"/>
                    <a:pt x="12669" y="68503"/>
                    <a:pt x="16043" y="73216"/>
                  </a:cubicBezTo>
                  <a:cubicBezTo>
                    <a:pt x="19367" y="77979"/>
                    <a:pt x="23534" y="80360"/>
                    <a:pt x="28495" y="80310"/>
                  </a:cubicBezTo>
                  <a:cubicBezTo>
                    <a:pt x="33356" y="80360"/>
                    <a:pt x="37474" y="77979"/>
                    <a:pt x="40847" y="73167"/>
                  </a:cubicBezTo>
                  <a:cubicBezTo>
                    <a:pt x="44171" y="68454"/>
                    <a:pt x="45858" y="58929"/>
                    <a:pt x="45908" y="44592"/>
                  </a:cubicBezTo>
                  <a:cubicBezTo>
                    <a:pt x="45858" y="30254"/>
                    <a:pt x="44171" y="20729"/>
                    <a:pt x="40847" y="15967"/>
                  </a:cubicBezTo>
                  <a:cubicBezTo>
                    <a:pt x="37474" y="11304"/>
                    <a:pt x="33307" y="8922"/>
                    <a:pt x="28346" y="8873"/>
                  </a:cubicBezTo>
                  <a:cubicBezTo>
                    <a:pt x="23385" y="8922"/>
                    <a:pt x="19466" y="11006"/>
                    <a:pt x="16588" y="15124"/>
                  </a:cubicBezTo>
                  <a:cubicBezTo>
                    <a:pt x="12868" y="20481"/>
                    <a:pt x="11032" y="30304"/>
                    <a:pt x="11032" y="445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4B64215-38C3-8C78-2926-8C6BBFA2770C}"/>
              </a:ext>
            </a:extLst>
          </p:cNvPr>
          <p:cNvSpPr/>
          <p:nvPr/>
        </p:nvSpPr>
        <p:spPr>
          <a:xfrm>
            <a:off x="2766229" y="4953180"/>
            <a:ext cx="48721" cy="17793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0AE40E5-D570-8BDC-C03D-C13BAA4F4CC6}"/>
              </a:ext>
            </a:extLst>
          </p:cNvPr>
          <p:cNvSpPr/>
          <p:nvPr/>
        </p:nvSpPr>
        <p:spPr>
          <a:xfrm>
            <a:off x="2766229" y="4054848"/>
            <a:ext cx="48721" cy="17793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B0EFCE41-4CA3-BE49-A2C4-88D462404D21}"/>
              </a:ext>
            </a:extLst>
          </p:cNvPr>
          <p:cNvSpPr/>
          <p:nvPr/>
        </p:nvSpPr>
        <p:spPr>
          <a:xfrm>
            <a:off x="2766229" y="3156532"/>
            <a:ext cx="48721" cy="17793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288891BD-7C91-62EE-F7A0-82D82954B7E9}"/>
              </a:ext>
            </a:extLst>
          </p:cNvPr>
          <p:cNvSpPr/>
          <p:nvPr/>
        </p:nvSpPr>
        <p:spPr>
          <a:xfrm>
            <a:off x="2766229" y="2258144"/>
            <a:ext cx="48721" cy="17793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290CC2BC-9673-96B2-F0F6-B8A096C4853F}"/>
              </a:ext>
            </a:extLst>
          </p:cNvPr>
          <p:cNvSpPr/>
          <p:nvPr/>
        </p:nvSpPr>
        <p:spPr>
          <a:xfrm>
            <a:off x="2766229" y="1359826"/>
            <a:ext cx="48721" cy="17793"/>
          </a:xfrm>
          <a:custGeom>
            <a:avLst/>
            <a:gdLst>
              <a:gd name="connsiteX0" fmla="*/ 0 w 34776"/>
              <a:gd name="connsiteY0" fmla="*/ 0 h 12700"/>
              <a:gd name="connsiteX1" fmla="*/ 34776 w 34776"/>
              <a:gd name="connsiteY1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76" h="12700">
                <a:moveTo>
                  <a:pt x="0" y="0"/>
                </a:moveTo>
                <a:lnTo>
                  <a:pt x="34776" y="0"/>
                </a:lnTo>
              </a:path>
            </a:pathLst>
          </a:custGeom>
          <a:noFill/>
          <a:ln w="13551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307E115-905D-5DB4-5C19-D6D48CF08F28}"/>
              </a:ext>
            </a:extLst>
          </p:cNvPr>
          <p:cNvSpPr txBox="1"/>
          <p:nvPr/>
        </p:nvSpPr>
        <p:spPr>
          <a:xfrm>
            <a:off x="703277" y="2881646"/>
            <a:ext cx="1562374" cy="341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agona Book" panose="02020503050505020204" pitchFamily="18" charset="0"/>
                <a:cs typeface="Segoe UI" panose="020B0502040204020203" pitchFamily="34" charset="0"/>
              </a:rPr>
              <a:t>Accuracy (%)</a:t>
            </a:r>
            <a:endParaRPr lang="en-SG" sz="1600" dirty="0">
              <a:latin typeface="Sagona Book" panose="02020503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0774573-5321-DC64-66CB-581129090BAC}"/>
              </a:ext>
            </a:extLst>
          </p:cNvPr>
          <p:cNvSpPr txBox="1"/>
          <p:nvPr/>
        </p:nvSpPr>
        <p:spPr>
          <a:xfrm>
            <a:off x="3652870" y="5183172"/>
            <a:ext cx="2502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=105 participants</a:t>
            </a:r>
            <a:endParaRPr lang="en-SG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39851B-66B4-4E8A-CCC9-650D176C4118}"/>
              </a:ext>
            </a:extLst>
          </p:cNvPr>
          <p:cNvSpPr txBox="1">
            <a:spLocks/>
          </p:cNvSpPr>
          <p:nvPr/>
        </p:nvSpPr>
        <p:spPr>
          <a:xfrm>
            <a:off x="-172762" y="6370321"/>
            <a:ext cx="5005841" cy="42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agona Book" panose="02020503050505020204" pitchFamily="18" charset="0"/>
              </a:rPr>
              <a:t>Lincoln &amp; Starr (forthcoming)</a:t>
            </a:r>
            <a:endParaRPr lang="en-SG" sz="2400" dirty="0">
              <a:solidFill>
                <a:schemeClr val="tx1">
                  <a:lumMod val="50000"/>
                  <a:lumOff val="50000"/>
                </a:schemeClr>
              </a:solidFill>
              <a:latin typeface="Sagona Book" panose="0202050305050502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DE664-F5BE-BD49-C69D-CCEAA331BC2C}"/>
              </a:ext>
            </a:extLst>
          </p:cNvPr>
          <p:cNvSpPr txBox="1"/>
          <p:nvPr/>
        </p:nvSpPr>
        <p:spPr>
          <a:xfrm>
            <a:off x="884337" y="3553832"/>
            <a:ext cx="136928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agona" panose="02010004040101010103" pitchFamily="2" charset="0"/>
                <a:cs typeface="Segoe UI" panose="020B0502040204020203" pitchFamily="34" charset="0"/>
              </a:rPr>
              <a:t>Mean =</a:t>
            </a:r>
          </a:p>
          <a:p>
            <a:pPr algn="ctr"/>
            <a:r>
              <a:rPr lang="en-US" sz="3200" dirty="0">
                <a:solidFill>
                  <a:srgbClr val="226E9C"/>
                </a:solidFill>
                <a:latin typeface="Sagona" panose="02010004040101010103" pitchFamily="2" charset="0"/>
                <a:cs typeface="Segoe UI" panose="020B0502040204020203" pitchFamily="34" charset="0"/>
              </a:rPr>
              <a:t>72.8%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AB3C4-473F-305C-8854-14FB4B69B3E7}"/>
              </a:ext>
            </a:extLst>
          </p:cNvPr>
          <p:cNvSpPr txBox="1"/>
          <p:nvPr/>
        </p:nvSpPr>
        <p:spPr>
          <a:xfrm>
            <a:off x="6541861" y="1157579"/>
            <a:ext cx="5168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  <a:t>Self-report data:</a:t>
            </a:r>
          </a:p>
          <a:p>
            <a:endParaRPr lang="en-US" sz="2400" dirty="0">
              <a:latin typeface="Sagona" panose="02010004040101010103" pitchFamily="2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agona" panose="02010004040101010103" pitchFamily="2" charset="0"/>
                <a:cs typeface="Segoe UI" panose="020B0502040204020203" pitchFamily="34" charset="0"/>
              </a:rPr>
              <a:t>SgE</a:t>
            </a:r>
            <a: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  <a:t> speakers are well aware of </a:t>
            </a:r>
            <a:r>
              <a:rPr lang="en-US" sz="2400" dirty="0" err="1">
                <a:latin typeface="Sagona" panose="02010004040101010103" pitchFamily="2" charset="0"/>
                <a:cs typeface="Segoe UI" panose="020B0502040204020203" pitchFamily="34" charset="0"/>
              </a:rPr>
              <a:t>AmE</a:t>
            </a:r>
            <a: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  <a:t> /t/-flapping</a:t>
            </a:r>
            <a:b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</a:br>
            <a:endParaRPr lang="en-US" sz="2400" dirty="0">
              <a:latin typeface="Sagona" panose="02010004040101010103" pitchFamily="2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  <a:t>But do not claim to use it extensively</a:t>
            </a:r>
            <a:b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</a:br>
            <a:endParaRPr lang="en-US" sz="2400" dirty="0">
              <a:latin typeface="Sagona" panose="02010004040101010103" pitchFamily="2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agona" panose="02010004040101010103" pitchFamily="2" charset="0"/>
                <a:cs typeface="Segoe UI" panose="020B0502040204020203" pitchFamily="34" charset="0"/>
              </a:rPr>
              <a:t>Tendency to report flaps for numbers</a:t>
            </a:r>
            <a:endParaRPr lang="en-SG" sz="2400" dirty="0">
              <a:latin typeface="Sagona" panose="02010004040101010103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2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90E4A-E43B-9457-1767-E945B238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85559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agona" panose="02010004040101010103" pitchFamily="2" charset="0"/>
              </a:rPr>
              <a:t>Production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C2B2-58D5-5115-343D-EBA7F7975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87E4963-B8A9-8C6D-6446-8C233DFB4F9F}"/>
              </a:ext>
            </a:extLst>
          </p:cNvPr>
          <p:cNvSpPr txBox="1">
            <a:spLocks/>
          </p:cNvSpPr>
          <p:nvPr/>
        </p:nvSpPr>
        <p:spPr>
          <a:xfrm>
            <a:off x="2207925" y="3429000"/>
            <a:ext cx="7776151" cy="2393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Q1: Do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SgE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 speakers flap /t/?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</a:b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Sagona" panose="02010004040101010103" pitchFamily="2" charset="0"/>
            </a:endParaRPr>
          </a:p>
          <a:p>
            <a:pPr algn="l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Q2: Do their /t/-flapping patterns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	align with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AmE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 norms?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230D3-A1B1-4305-DF4E-8D226E313E7C}"/>
              </a:ext>
            </a:extLst>
          </p:cNvPr>
          <p:cNvSpPr txBox="1"/>
          <p:nvPr/>
        </p:nvSpPr>
        <p:spPr>
          <a:xfrm>
            <a:off x="3521339" y="1997139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pPr algn="l"/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With Dr. Rebecca L. Starr</a:t>
            </a:r>
            <a:endParaRPr lang="en-SG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E0D6-08D2-9A08-B01E-A2E5325D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171"/>
            <a:ext cx="10515600" cy="1325563"/>
          </a:xfrm>
        </p:spPr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Approach: collect read speech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agona" panose="02010004040101010103" pitchFamily="2" charset="0"/>
              </a:rPr>
              <a:t>(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Sagona" panose="02010004040101010103" pitchFamily="2" charset="0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agona" panose="02010004040101010103" pitchFamily="2" charset="0"/>
              </a:rPr>
              <a:t>=30)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CC36-3683-4F3D-083E-92F70395C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12</a:t>
            </a:fld>
            <a:endParaRPr lang="en-SG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E65FB7-1DE3-4F2E-27BF-A0746A0FF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248094"/>
              </p:ext>
            </p:extLst>
          </p:nvPr>
        </p:nvGraphicFramePr>
        <p:xfrm>
          <a:off x="1173509" y="2999878"/>
          <a:ext cx="114604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865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1">
            <a:extLst>
              <a:ext uri="{FF2B5EF4-FFF2-40B4-BE49-F238E27FC236}">
                <a16:creationId xmlns:a16="http://schemas.microsoft.com/office/drawing/2014/main" id="{4C8AC579-FD5E-64C3-F52F-C13989207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76"/>
          <a:stretch/>
        </p:blipFill>
        <p:spPr>
          <a:xfrm>
            <a:off x="390476" y="2031999"/>
            <a:ext cx="11411048" cy="42637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9FAA88-337A-0C92-3225-BEF100A5119A}"/>
              </a:ext>
            </a:extLst>
          </p:cNvPr>
          <p:cNvSpPr/>
          <p:nvPr/>
        </p:nvSpPr>
        <p:spPr>
          <a:xfrm>
            <a:off x="9690400" y="2496716"/>
            <a:ext cx="2059637" cy="121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444C-0338-2691-BB81-C61FC5D86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920CB-E4A0-8727-D904-564951AC09D3}"/>
              </a:ext>
            </a:extLst>
          </p:cNvPr>
          <p:cNvSpPr txBox="1"/>
          <p:nvPr/>
        </p:nvSpPr>
        <p:spPr>
          <a:xfrm>
            <a:off x="9665003" y="2698426"/>
            <a:ext cx="205963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Compound numbers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27A5E-D2A9-E18C-B407-5645E841C12B}"/>
              </a:ext>
            </a:extLst>
          </p:cNvPr>
          <p:cNvSpPr txBox="1"/>
          <p:nvPr/>
        </p:nvSpPr>
        <p:spPr>
          <a:xfrm>
            <a:off x="9665001" y="2993992"/>
            <a:ext cx="202407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Round numbers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903BE-EF8D-03AF-4F63-4371AE5E319E}"/>
              </a:ext>
            </a:extLst>
          </p:cNvPr>
          <p:cNvSpPr txBox="1"/>
          <p:nvPr/>
        </p:nvSpPr>
        <p:spPr>
          <a:xfrm>
            <a:off x="9665003" y="3309518"/>
            <a:ext cx="197327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Non-numbers</a:t>
            </a:r>
            <a:endParaRPr lang="en-SG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FA62-AF01-96E4-33F0-04F568CD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44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agona" panose="02010004040101010103" pitchFamily="2" charset="0"/>
              </a:rPr>
              <a:t>SgE</a:t>
            </a:r>
            <a:r>
              <a:rPr lang="en-US" sz="3200" dirty="0">
                <a:latin typeface="Sagona" panose="02010004040101010103" pitchFamily="2" charset="0"/>
              </a:rPr>
              <a:t> /t/-flapping within words</a:t>
            </a:r>
            <a:endParaRPr lang="en-SG" sz="3200" dirty="0">
              <a:latin typeface="Sagona" panose="020100040401010101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9ADD0-7381-1248-1725-0B96A5DF6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1FE1D0-FC05-B8DC-5B33-C58132EFA0D9}"/>
              </a:ext>
            </a:extLst>
          </p:cNvPr>
          <p:cNvSpPr/>
          <p:nvPr/>
        </p:nvSpPr>
        <p:spPr>
          <a:xfrm>
            <a:off x="1479862" y="692447"/>
            <a:ext cx="9602665" cy="5486400"/>
          </a:xfrm>
          <a:custGeom>
            <a:avLst/>
            <a:gdLst>
              <a:gd name="connsiteX0" fmla="*/ 0 w 9602665"/>
              <a:gd name="connsiteY0" fmla="*/ 0 h 5486400"/>
              <a:gd name="connsiteX1" fmla="*/ 9602665 w 9602665"/>
              <a:gd name="connsiteY1" fmla="*/ 0 h 5486400"/>
              <a:gd name="connsiteX2" fmla="*/ 9602665 w 9602665"/>
              <a:gd name="connsiteY2" fmla="*/ 5486400 h 5486400"/>
              <a:gd name="connsiteX3" fmla="*/ 0 w 960266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2665" h="5486400">
                <a:moveTo>
                  <a:pt x="0" y="0"/>
                </a:moveTo>
                <a:lnTo>
                  <a:pt x="9602665" y="0"/>
                </a:lnTo>
                <a:lnTo>
                  <a:pt x="9602665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FFFFFF"/>
          </a:solidFill>
          <a:ln w="1828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AB56FDE-191E-1D5D-CAF3-F1105DCD070B}"/>
              </a:ext>
            </a:extLst>
          </p:cNvPr>
          <p:cNvSpPr/>
          <p:nvPr/>
        </p:nvSpPr>
        <p:spPr>
          <a:xfrm>
            <a:off x="451530" y="612577"/>
            <a:ext cx="9602665" cy="5486400"/>
          </a:xfrm>
          <a:custGeom>
            <a:avLst/>
            <a:gdLst>
              <a:gd name="connsiteX0" fmla="*/ 0 w 9602665"/>
              <a:gd name="connsiteY0" fmla="*/ 0 h 5486400"/>
              <a:gd name="connsiteX1" fmla="*/ 9602665 w 9602665"/>
              <a:gd name="connsiteY1" fmla="*/ 0 h 5486400"/>
              <a:gd name="connsiteX2" fmla="*/ 9602665 w 9602665"/>
              <a:gd name="connsiteY2" fmla="*/ 5486400 h 5486400"/>
              <a:gd name="connsiteX3" fmla="*/ 0 w 960266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2665" h="5486400">
                <a:moveTo>
                  <a:pt x="0" y="0"/>
                </a:moveTo>
                <a:lnTo>
                  <a:pt x="9602665" y="0"/>
                </a:lnTo>
                <a:lnTo>
                  <a:pt x="9602665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FFFFFF"/>
          </a:solidFill>
          <a:ln w="18288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2A6AC48-E87A-FED9-8485-CC22450FFCE6}"/>
              </a:ext>
            </a:extLst>
          </p:cNvPr>
          <p:cNvSpPr/>
          <p:nvPr/>
        </p:nvSpPr>
        <p:spPr>
          <a:xfrm>
            <a:off x="1479862" y="692447"/>
            <a:ext cx="9602665" cy="5486400"/>
          </a:xfrm>
          <a:custGeom>
            <a:avLst/>
            <a:gdLst>
              <a:gd name="connsiteX0" fmla="*/ 0 w 9602665"/>
              <a:gd name="connsiteY0" fmla="*/ 5486400 h 5486400"/>
              <a:gd name="connsiteX1" fmla="*/ 9602665 w 9602665"/>
              <a:gd name="connsiteY1" fmla="*/ 5486400 h 5486400"/>
              <a:gd name="connsiteX2" fmla="*/ 9602665 w 9602665"/>
              <a:gd name="connsiteY2" fmla="*/ 0 h 5486400"/>
              <a:gd name="connsiteX3" fmla="*/ 0 w 9602665"/>
              <a:gd name="connsiteY3" fmla="*/ 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2665" h="5486400">
                <a:moveTo>
                  <a:pt x="0" y="5486400"/>
                </a:moveTo>
                <a:lnTo>
                  <a:pt x="9602665" y="5486400"/>
                </a:lnTo>
                <a:lnTo>
                  <a:pt x="9602665" y="0"/>
                </a:lnTo>
                <a:lnTo>
                  <a:pt x="0" y="0"/>
                </a:lnTo>
                <a:close/>
              </a:path>
            </a:pathLst>
          </a:custGeom>
          <a:noFill/>
          <a:ln w="1951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77F3CD-AD08-A596-9FB5-912ADC3F2772}"/>
              </a:ext>
            </a:extLst>
          </p:cNvPr>
          <p:cNvSpPr/>
          <p:nvPr/>
        </p:nvSpPr>
        <p:spPr>
          <a:xfrm>
            <a:off x="2805676" y="1324269"/>
            <a:ext cx="7906462" cy="4079309"/>
          </a:xfrm>
          <a:custGeom>
            <a:avLst/>
            <a:gdLst>
              <a:gd name="connsiteX0" fmla="*/ 0 w 8673345"/>
              <a:gd name="connsiteY0" fmla="*/ 4474981 h 4474980"/>
              <a:gd name="connsiteX1" fmla="*/ 8673345 w 8673345"/>
              <a:gd name="connsiteY1" fmla="*/ 4474981 h 4474980"/>
              <a:gd name="connsiteX2" fmla="*/ 8673345 w 8673345"/>
              <a:gd name="connsiteY2" fmla="*/ 0 h 4474980"/>
              <a:gd name="connsiteX3" fmla="*/ 0 w 8673345"/>
              <a:gd name="connsiteY3" fmla="*/ 0 h 4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3345" h="4474980">
                <a:moveTo>
                  <a:pt x="0" y="4474981"/>
                </a:moveTo>
                <a:lnTo>
                  <a:pt x="8673345" y="4474981"/>
                </a:lnTo>
                <a:lnTo>
                  <a:pt x="8673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18288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349A4-4671-671B-6A1B-F0F8E87A159E}"/>
              </a:ext>
            </a:extLst>
          </p:cNvPr>
          <p:cNvSpPr/>
          <p:nvPr/>
        </p:nvSpPr>
        <p:spPr>
          <a:xfrm>
            <a:off x="2805676" y="4753676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975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FBF900-EECC-FC41-5C26-92D9DAC79D1D}"/>
              </a:ext>
            </a:extLst>
          </p:cNvPr>
          <p:cNvSpPr/>
          <p:nvPr/>
        </p:nvSpPr>
        <p:spPr>
          <a:xfrm>
            <a:off x="2805676" y="3827201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975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BA9DAF-C118-8B43-A7FC-2D06FC65753A}"/>
              </a:ext>
            </a:extLst>
          </p:cNvPr>
          <p:cNvSpPr/>
          <p:nvPr/>
        </p:nvSpPr>
        <p:spPr>
          <a:xfrm>
            <a:off x="2805676" y="2900661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975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7F64D3-CD4C-BC3A-4778-FDC2D70A3B0F}"/>
              </a:ext>
            </a:extLst>
          </p:cNvPr>
          <p:cNvSpPr/>
          <p:nvPr/>
        </p:nvSpPr>
        <p:spPr>
          <a:xfrm>
            <a:off x="2805676" y="1974111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9756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41C3C6-68B6-FC66-21EF-1776BC8DBD2A}"/>
              </a:ext>
            </a:extLst>
          </p:cNvPr>
          <p:cNvSpPr/>
          <p:nvPr/>
        </p:nvSpPr>
        <p:spPr>
          <a:xfrm>
            <a:off x="2805676" y="5216947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7A33F3-25D9-6603-70B3-F3EE73FA101B}"/>
              </a:ext>
            </a:extLst>
          </p:cNvPr>
          <p:cNvSpPr/>
          <p:nvPr/>
        </p:nvSpPr>
        <p:spPr>
          <a:xfrm>
            <a:off x="2805676" y="4290472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014393-0025-6B2E-1D54-CFF8B265F28D}"/>
              </a:ext>
            </a:extLst>
          </p:cNvPr>
          <p:cNvSpPr/>
          <p:nvPr/>
        </p:nvSpPr>
        <p:spPr>
          <a:xfrm>
            <a:off x="2805676" y="3363931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9A338A-0063-ACC8-C9EB-EE5BEC7B60F9}"/>
              </a:ext>
            </a:extLst>
          </p:cNvPr>
          <p:cNvSpPr/>
          <p:nvPr/>
        </p:nvSpPr>
        <p:spPr>
          <a:xfrm>
            <a:off x="2805676" y="2437383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70FA7B-6866-9605-ECFD-75432B9A266F}"/>
              </a:ext>
            </a:extLst>
          </p:cNvPr>
          <p:cNvSpPr/>
          <p:nvPr/>
        </p:nvSpPr>
        <p:spPr>
          <a:xfrm>
            <a:off x="2805676" y="1510841"/>
            <a:ext cx="7906462" cy="16671"/>
          </a:xfrm>
          <a:custGeom>
            <a:avLst/>
            <a:gdLst>
              <a:gd name="connsiteX0" fmla="*/ 0 w 8673345"/>
              <a:gd name="connsiteY0" fmla="*/ 0 h 18288"/>
              <a:gd name="connsiteX1" fmla="*/ 8673345 w 867334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3345" h="18288">
                <a:moveTo>
                  <a:pt x="0" y="0"/>
                </a:moveTo>
                <a:lnTo>
                  <a:pt x="8673345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CE20E59-324C-BF15-CFAE-80FA99C1269C}"/>
              </a:ext>
            </a:extLst>
          </p:cNvPr>
          <p:cNvSpPr/>
          <p:nvPr/>
        </p:nvSpPr>
        <p:spPr>
          <a:xfrm>
            <a:off x="2647991" y="5164062"/>
            <a:ext cx="68455" cy="107254"/>
          </a:xfrm>
          <a:custGeom>
            <a:avLst/>
            <a:gdLst>
              <a:gd name="connsiteX0" fmla="*/ 38 w 75095"/>
              <a:gd name="connsiteY0" fmla="*/ 59128 h 117657"/>
              <a:gd name="connsiteX1" fmla="*/ 4182 w 75095"/>
              <a:gd name="connsiteY1" fmla="*/ 26267 h 117657"/>
              <a:gd name="connsiteX2" fmla="*/ 16686 w 75095"/>
              <a:gd name="connsiteY2" fmla="*/ 7051 h 117657"/>
              <a:gd name="connsiteX3" fmla="*/ 37549 w 75095"/>
              <a:gd name="connsiteY3" fmla="*/ 264 h 117657"/>
              <a:gd name="connsiteX4" fmla="*/ 53839 w 75095"/>
              <a:gd name="connsiteY4" fmla="*/ 3979 h 117657"/>
              <a:gd name="connsiteX5" fmla="*/ 65342 w 75095"/>
              <a:gd name="connsiteY5" fmla="*/ 14766 h 117657"/>
              <a:gd name="connsiteX6" fmla="*/ 72487 w 75095"/>
              <a:gd name="connsiteY6" fmla="*/ 31911 h 117657"/>
              <a:gd name="connsiteX7" fmla="*/ 75131 w 75095"/>
              <a:gd name="connsiteY7" fmla="*/ 59128 h 117657"/>
              <a:gd name="connsiteX8" fmla="*/ 70915 w 75095"/>
              <a:gd name="connsiteY8" fmla="*/ 91847 h 117657"/>
              <a:gd name="connsiteX9" fmla="*/ 58483 w 75095"/>
              <a:gd name="connsiteY9" fmla="*/ 111135 h 117657"/>
              <a:gd name="connsiteX10" fmla="*/ 37549 w 75095"/>
              <a:gd name="connsiteY10" fmla="*/ 117922 h 117657"/>
              <a:gd name="connsiteX11" fmla="*/ 11398 w 75095"/>
              <a:gd name="connsiteY11" fmla="*/ 105920 h 117657"/>
              <a:gd name="connsiteX12" fmla="*/ 38 w 75095"/>
              <a:gd name="connsiteY12" fmla="*/ 59128 h 117657"/>
              <a:gd name="connsiteX13" fmla="*/ 14542 w 75095"/>
              <a:gd name="connsiteY13" fmla="*/ 59128 h 117657"/>
              <a:gd name="connsiteX14" fmla="*/ 21187 w 75095"/>
              <a:gd name="connsiteY14" fmla="*/ 96919 h 117657"/>
              <a:gd name="connsiteX15" fmla="*/ 37549 w 75095"/>
              <a:gd name="connsiteY15" fmla="*/ 106277 h 117657"/>
              <a:gd name="connsiteX16" fmla="*/ 53982 w 75095"/>
              <a:gd name="connsiteY16" fmla="*/ 96847 h 117657"/>
              <a:gd name="connsiteX17" fmla="*/ 60626 w 75095"/>
              <a:gd name="connsiteY17" fmla="*/ 59128 h 117657"/>
              <a:gd name="connsiteX18" fmla="*/ 53982 w 75095"/>
              <a:gd name="connsiteY18" fmla="*/ 21338 h 117657"/>
              <a:gd name="connsiteX19" fmla="*/ 37406 w 75095"/>
              <a:gd name="connsiteY19" fmla="*/ 11980 h 117657"/>
              <a:gd name="connsiteX20" fmla="*/ 21830 w 75095"/>
              <a:gd name="connsiteY20" fmla="*/ 20195 h 117657"/>
              <a:gd name="connsiteX21" fmla="*/ 14542 w 75095"/>
              <a:gd name="connsiteY21" fmla="*/ 59128 h 11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095" h="117657">
                <a:moveTo>
                  <a:pt x="38" y="59128"/>
                </a:moveTo>
                <a:cubicBezTo>
                  <a:pt x="-33" y="45555"/>
                  <a:pt x="1324" y="34625"/>
                  <a:pt x="4182" y="26267"/>
                </a:cubicBezTo>
                <a:cubicBezTo>
                  <a:pt x="6897" y="17980"/>
                  <a:pt x="11113" y="11551"/>
                  <a:pt x="16686" y="7051"/>
                </a:cubicBezTo>
                <a:cubicBezTo>
                  <a:pt x="22187" y="2550"/>
                  <a:pt x="29118" y="335"/>
                  <a:pt x="37549" y="264"/>
                </a:cubicBezTo>
                <a:cubicBezTo>
                  <a:pt x="43693" y="335"/>
                  <a:pt x="49123" y="1550"/>
                  <a:pt x="53839" y="3979"/>
                </a:cubicBezTo>
                <a:cubicBezTo>
                  <a:pt x="58483" y="6479"/>
                  <a:pt x="62341" y="10051"/>
                  <a:pt x="65342" y="14766"/>
                </a:cubicBezTo>
                <a:cubicBezTo>
                  <a:pt x="68343" y="19481"/>
                  <a:pt x="70701" y="25196"/>
                  <a:pt x="72487" y="31911"/>
                </a:cubicBezTo>
                <a:cubicBezTo>
                  <a:pt x="74202" y="38626"/>
                  <a:pt x="75059" y="47698"/>
                  <a:pt x="75131" y="59128"/>
                </a:cubicBezTo>
                <a:cubicBezTo>
                  <a:pt x="75059" y="72630"/>
                  <a:pt x="73701" y="83560"/>
                  <a:pt x="70915" y="91847"/>
                </a:cubicBezTo>
                <a:cubicBezTo>
                  <a:pt x="68128" y="100205"/>
                  <a:pt x="63984" y="106634"/>
                  <a:pt x="58483" y="111135"/>
                </a:cubicBezTo>
                <a:cubicBezTo>
                  <a:pt x="52910" y="115636"/>
                  <a:pt x="45908" y="117850"/>
                  <a:pt x="37549" y="117922"/>
                </a:cubicBezTo>
                <a:cubicBezTo>
                  <a:pt x="26403" y="117850"/>
                  <a:pt x="17686" y="113921"/>
                  <a:pt x="11398" y="105920"/>
                </a:cubicBezTo>
                <a:cubicBezTo>
                  <a:pt x="3753" y="96419"/>
                  <a:pt x="-33" y="80774"/>
                  <a:pt x="38" y="59128"/>
                </a:cubicBezTo>
                <a:close/>
                <a:moveTo>
                  <a:pt x="14542" y="59128"/>
                </a:moveTo>
                <a:cubicBezTo>
                  <a:pt x="14542" y="78059"/>
                  <a:pt x="16757" y="90704"/>
                  <a:pt x="21187" y="96919"/>
                </a:cubicBezTo>
                <a:cubicBezTo>
                  <a:pt x="25617" y="103205"/>
                  <a:pt x="31047" y="106277"/>
                  <a:pt x="37549" y="106277"/>
                </a:cubicBezTo>
                <a:cubicBezTo>
                  <a:pt x="44050" y="106277"/>
                  <a:pt x="49552" y="103134"/>
                  <a:pt x="53982" y="96847"/>
                </a:cubicBezTo>
                <a:cubicBezTo>
                  <a:pt x="58411" y="90561"/>
                  <a:pt x="60626" y="77988"/>
                  <a:pt x="60626" y="59128"/>
                </a:cubicBezTo>
                <a:cubicBezTo>
                  <a:pt x="60626" y="40126"/>
                  <a:pt x="58411" y="27553"/>
                  <a:pt x="53982" y="21338"/>
                </a:cubicBezTo>
                <a:cubicBezTo>
                  <a:pt x="49552" y="15123"/>
                  <a:pt x="43979" y="11980"/>
                  <a:pt x="37406" y="11980"/>
                </a:cubicBezTo>
                <a:cubicBezTo>
                  <a:pt x="30832" y="11980"/>
                  <a:pt x="25688" y="14766"/>
                  <a:pt x="21830" y="20195"/>
                </a:cubicBezTo>
                <a:cubicBezTo>
                  <a:pt x="16971" y="27339"/>
                  <a:pt x="14542" y="40269"/>
                  <a:pt x="14542" y="59128"/>
                </a:cubicBezTo>
                <a:close/>
              </a:path>
            </a:pathLst>
          </a:custGeom>
          <a:solidFill>
            <a:srgbClr val="000000"/>
          </a:solidFill>
          <a:ln w="1828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196" name="Graphic 6">
            <a:extLst>
              <a:ext uri="{FF2B5EF4-FFF2-40B4-BE49-F238E27FC236}">
                <a16:creationId xmlns:a16="http://schemas.microsoft.com/office/drawing/2014/main" id="{6721358D-D36F-2C41-E350-69197B970EC6}"/>
              </a:ext>
            </a:extLst>
          </p:cNvPr>
          <p:cNvGrpSpPr/>
          <p:nvPr/>
        </p:nvGrpSpPr>
        <p:grpSpPr>
          <a:xfrm>
            <a:off x="2564673" y="4237522"/>
            <a:ext cx="152940" cy="107254"/>
            <a:chOff x="1859374" y="4136845"/>
            <a:chExt cx="167774" cy="117657"/>
          </a:xfrm>
        </p:grpSpPr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DA12465-FF90-FD6A-A910-9FAB3A1E89EE}"/>
                </a:ext>
              </a:extLst>
            </p:cNvPr>
            <p:cNvSpPr/>
            <p:nvPr/>
          </p:nvSpPr>
          <p:spPr>
            <a:xfrm>
              <a:off x="1859374" y="4136845"/>
              <a:ext cx="76185" cy="115657"/>
            </a:xfrm>
            <a:custGeom>
              <a:avLst/>
              <a:gdLst>
                <a:gd name="connsiteX0" fmla="*/ 76216 w 76185"/>
                <a:gd name="connsiteY0" fmla="*/ 102293 h 115657"/>
                <a:gd name="connsiteX1" fmla="*/ 76216 w 76185"/>
                <a:gd name="connsiteY1" fmla="*/ 115866 h 115657"/>
                <a:gd name="connsiteX2" fmla="*/ 52 w 76185"/>
                <a:gd name="connsiteY2" fmla="*/ 115866 h 115657"/>
                <a:gd name="connsiteX3" fmla="*/ 1695 w 76185"/>
                <a:gd name="connsiteY3" fmla="*/ 106007 h 115657"/>
                <a:gd name="connsiteX4" fmla="*/ 10984 w 76185"/>
                <a:gd name="connsiteY4" fmla="*/ 90720 h 115657"/>
                <a:gd name="connsiteX5" fmla="*/ 29560 w 76185"/>
                <a:gd name="connsiteY5" fmla="*/ 73289 h 115657"/>
                <a:gd name="connsiteX6" fmla="*/ 54924 w 76185"/>
                <a:gd name="connsiteY6" fmla="*/ 48857 h 115657"/>
                <a:gd name="connsiteX7" fmla="*/ 61498 w 76185"/>
                <a:gd name="connsiteY7" fmla="*/ 31855 h 115657"/>
                <a:gd name="connsiteX8" fmla="*/ 55496 w 76185"/>
                <a:gd name="connsiteY8" fmla="*/ 17711 h 115657"/>
                <a:gd name="connsiteX9" fmla="*/ 39849 w 76185"/>
                <a:gd name="connsiteY9" fmla="*/ 11924 h 115657"/>
                <a:gd name="connsiteX10" fmla="*/ 23487 w 76185"/>
                <a:gd name="connsiteY10" fmla="*/ 18068 h 115657"/>
                <a:gd name="connsiteX11" fmla="*/ 17271 w 76185"/>
                <a:gd name="connsiteY11" fmla="*/ 34998 h 115657"/>
                <a:gd name="connsiteX12" fmla="*/ 2767 w 76185"/>
                <a:gd name="connsiteY12" fmla="*/ 33498 h 115657"/>
                <a:gd name="connsiteX13" fmla="*/ 13984 w 76185"/>
                <a:gd name="connsiteY13" fmla="*/ 8781 h 115657"/>
                <a:gd name="connsiteX14" fmla="*/ 40135 w 76185"/>
                <a:gd name="connsiteY14" fmla="*/ 208 h 115657"/>
                <a:gd name="connsiteX15" fmla="*/ 66356 w 76185"/>
                <a:gd name="connsiteY15" fmla="*/ 9424 h 115657"/>
                <a:gd name="connsiteX16" fmla="*/ 76073 w 76185"/>
                <a:gd name="connsiteY16" fmla="*/ 32141 h 115657"/>
                <a:gd name="connsiteX17" fmla="*/ 73215 w 76185"/>
                <a:gd name="connsiteY17" fmla="*/ 45786 h 115657"/>
                <a:gd name="connsiteX18" fmla="*/ 63856 w 76185"/>
                <a:gd name="connsiteY18" fmla="*/ 59859 h 115657"/>
                <a:gd name="connsiteX19" fmla="*/ 42064 w 76185"/>
                <a:gd name="connsiteY19" fmla="*/ 80076 h 115657"/>
                <a:gd name="connsiteX20" fmla="*/ 25631 w 76185"/>
                <a:gd name="connsiteY20" fmla="*/ 94649 h 115657"/>
                <a:gd name="connsiteX21" fmla="*/ 19700 w 76185"/>
                <a:gd name="connsiteY21" fmla="*/ 102293 h 11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85" h="115657">
                  <a:moveTo>
                    <a:pt x="76216" y="102293"/>
                  </a:moveTo>
                  <a:lnTo>
                    <a:pt x="76216" y="115866"/>
                  </a:lnTo>
                  <a:lnTo>
                    <a:pt x="52" y="115866"/>
                  </a:lnTo>
                  <a:cubicBezTo>
                    <a:pt x="-91" y="112437"/>
                    <a:pt x="481" y="109151"/>
                    <a:pt x="1695" y="106007"/>
                  </a:cubicBezTo>
                  <a:cubicBezTo>
                    <a:pt x="3625" y="100864"/>
                    <a:pt x="6697" y="95792"/>
                    <a:pt x="10984" y="90720"/>
                  </a:cubicBezTo>
                  <a:cubicBezTo>
                    <a:pt x="15199" y="85719"/>
                    <a:pt x="21415" y="79933"/>
                    <a:pt x="29560" y="73289"/>
                  </a:cubicBezTo>
                  <a:cubicBezTo>
                    <a:pt x="42064" y="63073"/>
                    <a:pt x="50495" y="54930"/>
                    <a:pt x="54924" y="48857"/>
                  </a:cubicBezTo>
                  <a:cubicBezTo>
                    <a:pt x="59211" y="42928"/>
                    <a:pt x="61426" y="37213"/>
                    <a:pt x="61498" y="31855"/>
                  </a:cubicBezTo>
                  <a:cubicBezTo>
                    <a:pt x="61426" y="26283"/>
                    <a:pt x="59426" y="21568"/>
                    <a:pt x="55496" y="17711"/>
                  </a:cubicBezTo>
                  <a:cubicBezTo>
                    <a:pt x="51424" y="13853"/>
                    <a:pt x="46208" y="11924"/>
                    <a:pt x="39849" y="11924"/>
                  </a:cubicBezTo>
                  <a:cubicBezTo>
                    <a:pt x="32990" y="11924"/>
                    <a:pt x="27560" y="13996"/>
                    <a:pt x="23487" y="18068"/>
                  </a:cubicBezTo>
                  <a:cubicBezTo>
                    <a:pt x="19343" y="22140"/>
                    <a:pt x="17271" y="27783"/>
                    <a:pt x="17271" y="34998"/>
                  </a:cubicBezTo>
                  <a:lnTo>
                    <a:pt x="2767" y="33498"/>
                  </a:lnTo>
                  <a:cubicBezTo>
                    <a:pt x="3696" y="22711"/>
                    <a:pt x="7411" y="14496"/>
                    <a:pt x="13984" y="8781"/>
                  </a:cubicBezTo>
                  <a:cubicBezTo>
                    <a:pt x="20415" y="3137"/>
                    <a:pt x="29132" y="280"/>
                    <a:pt x="40135" y="208"/>
                  </a:cubicBezTo>
                  <a:cubicBezTo>
                    <a:pt x="51138" y="280"/>
                    <a:pt x="59926" y="3352"/>
                    <a:pt x="66356" y="9424"/>
                  </a:cubicBezTo>
                  <a:cubicBezTo>
                    <a:pt x="72787" y="15567"/>
                    <a:pt x="76002" y="23140"/>
                    <a:pt x="76073" y="32141"/>
                  </a:cubicBezTo>
                  <a:cubicBezTo>
                    <a:pt x="76002" y="36856"/>
                    <a:pt x="75073" y="41356"/>
                    <a:pt x="73215" y="45786"/>
                  </a:cubicBezTo>
                  <a:cubicBezTo>
                    <a:pt x="71358" y="50215"/>
                    <a:pt x="68214" y="54930"/>
                    <a:pt x="63856" y="59859"/>
                  </a:cubicBezTo>
                  <a:cubicBezTo>
                    <a:pt x="59426" y="64788"/>
                    <a:pt x="52138" y="71503"/>
                    <a:pt x="42064" y="80076"/>
                  </a:cubicBezTo>
                  <a:cubicBezTo>
                    <a:pt x="33490" y="87219"/>
                    <a:pt x="28060" y="92077"/>
                    <a:pt x="25631" y="94649"/>
                  </a:cubicBezTo>
                  <a:cubicBezTo>
                    <a:pt x="23201" y="97221"/>
                    <a:pt x="21201" y="99792"/>
                    <a:pt x="19700" y="102293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1A38DF6-EBB9-EE6B-2744-63EBB2453F80}"/>
                </a:ext>
              </a:extLst>
            </p:cNvPr>
            <p:cNvSpPr/>
            <p:nvPr/>
          </p:nvSpPr>
          <p:spPr>
            <a:xfrm>
              <a:off x="1950770" y="4138845"/>
              <a:ext cx="76378" cy="115657"/>
            </a:xfrm>
            <a:custGeom>
              <a:avLst/>
              <a:gdLst>
                <a:gd name="connsiteX0" fmla="*/ 36 w 76378"/>
                <a:gd name="connsiteY0" fmla="*/ 83719 h 115657"/>
                <a:gd name="connsiteX1" fmla="*/ 14825 w 76378"/>
                <a:gd name="connsiteY1" fmla="*/ 82433 h 115657"/>
                <a:gd name="connsiteX2" fmla="*/ 22470 w 76378"/>
                <a:gd name="connsiteY2" fmla="*/ 98792 h 115657"/>
                <a:gd name="connsiteX3" fmla="*/ 37046 w 76378"/>
                <a:gd name="connsiteY3" fmla="*/ 104221 h 115657"/>
                <a:gd name="connsiteX4" fmla="*/ 54336 w 76378"/>
                <a:gd name="connsiteY4" fmla="*/ 96506 h 115657"/>
                <a:gd name="connsiteX5" fmla="*/ 61410 w 76378"/>
                <a:gd name="connsiteY5" fmla="*/ 76075 h 115657"/>
                <a:gd name="connsiteX6" fmla="*/ 54551 w 76378"/>
                <a:gd name="connsiteY6" fmla="*/ 57001 h 115657"/>
                <a:gd name="connsiteX7" fmla="*/ 36760 w 76378"/>
                <a:gd name="connsiteY7" fmla="*/ 50000 h 115657"/>
                <a:gd name="connsiteX8" fmla="*/ 24471 w 76378"/>
                <a:gd name="connsiteY8" fmla="*/ 53144 h 115657"/>
                <a:gd name="connsiteX9" fmla="*/ 15826 w 76378"/>
                <a:gd name="connsiteY9" fmla="*/ 61145 h 115657"/>
                <a:gd name="connsiteX10" fmla="*/ 2536 w 76378"/>
                <a:gd name="connsiteY10" fmla="*/ 59430 h 115657"/>
                <a:gd name="connsiteX11" fmla="*/ 13682 w 76378"/>
                <a:gd name="connsiteY11" fmla="*/ 208 h 115657"/>
                <a:gd name="connsiteX12" fmla="*/ 70984 w 76378"/>
                <a:gd name="connsiteY12" fmla="*/ 208 h 115657"/>
                <a:gd name="connsiteX13" fmla="*/ 70984 w 76378"/>
                <a:gd name="connsiteY13" fmla="*/ 13781 h 115657"/>
                <a:gd name="connsiteX14" fmla="*/ 24971 w 76378"/>
                <a:gd name="connsiteY14" fmla="*/ 13781 h 115657"/>
                <a:gd name="connsiteX15" fmla="*/ 18755 w 76378"/>
                <a:gd name="connsiteY15" fmla="*/ 44714 h 115657"/>
                <a:gd name="connsiteX16" fmla="*/ 40547 w 76378"/>
                <a:gd name="connsiteY16" fmla="*/ 37499 h 115657"/>
                <a:gd name="connsiteX17" fmla="*/ 65982 w 76378"/>
                <a:gd name="connsiteY17" fmla="*/ 47929 h 115657"/>
                <a:gd name="connsiteX18" fmla="*/ 76414 w 76378"/>
                <a:gd name="connsiteY18" fmla="*/ 74789 h 115657"/>
                <a:gd name="connsiteX19" fmla="*/ 67268 w 76378"/>
                <a:gd name="connsiteY19" fmla="*/ 101864 h 115657"/>
                <a:gd name="connsiteX20" fmla="*/ 37046 w 76378"/>
                <a:gd name="connsiteY20" fmla="*/ 115866 h 115657"/>
                <a:gd name="connsiteX21" fmla="*/ 11324 w 76378"/>
                <a:gd name="connsiteY21" fmla="*/ 107079 h 115657"/>
                <a:gd name="connsiteX22" fmla="*/ 36 w 76378"/>
                <a:gd name="connsiteY22" fmla="*/ 83719 h 11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378" h="115657">
                  <a:moveTo>
                    <a:pt x="36" y="83719"/>
                  </a:moveTo>
                  <a:lnTo>
                    <a:pt x="14825" y="82433"/>
                  </a:lnTo>
                  <a:cubicBezTo>
                    <a:pt x="15897" y="89720"/>
                    <a:pt x="18469" y="95149"/>
                    <a:pt x="22470" y="98792"/>
                  </a:cubicBezTo>
                  <a:cubicBezTo>
                    <a:pt x="26471" y="102435"/>
                    <a:pt x="31330" y="104221"/>
                    <a:pt x="37046" y="104221"/>
                  </a:cubicBezTo>
                  <a:cubicBezTo>
                    <a:pt x="43833" y="104221"/>
                    <a:pt x="49549" y="101650"/>
                    <a:pt x="54336" y="96506"/>
                  </a:cubicBezTo>
                  <a:cubicBezTo>
                    <a:pt x="58980" y="91363"/>
                    <a:pt x="61338" y="84576"/>
                    <a:pt x="61410" y="76075"/>
                  </a:cubicBezTo>
                  <a:cubicBezTo>
                    <a:pt x="61338" y="68074"/>
                    <a:pt x="59052" y="61716"/>
                    <a:pt x="54551" y="57001"/>
                  </a:cubicBezTo>
                  <a:cubicBezTo>
                    <a:pt x="49978" y="52358"/>
                    <a:pt x="44048" y="50000"/>
                    <a:pt x="36760" y="50000"/>
                  </a:cubicBezTo>
                  <a:cubicBezTo>
                    <a:pt x="32187" y="50000"/>
                    <a:pt x="28115" y="51072"/>
                    <a:pt x="24471" y="53144"/>
                  </a:cubicBezTo>
                  <a:cubicBezTo>
                    <a:pt x="20756" y="55215"/>
                    <a:pt x="17898" y="57858"/>
                    <a:pt x="15826" y="61145"/>
                  </a:cubicBezTo>
                  <a:lnTo>
                    <a:pt x="2536" y="59430"/>
                  </a:lnTo>
                  <a:lnTo>
                    <a:pt x="13682" y="208"/>
                  </a:lnTo>
                  <a:lnTo>
                    <a:pt x="70984" y="208"/>
                  </a:lnTo>
                  <a:lnTo>
                    <a:pt x="70984" y="13781"/>
                  </a:lnTo>
                  <a:lnTo>
                    <a:pt x="24971" y="13781"/>
                  </a:lnTo>
                  <a:lnTo>
                    <a:pt x="18755" y="44714"/>
                  </a:lnTo>
                  <a:cubicBezTo>
                    <a:pt x="25614" y="39999"/>
                    <a:pt x="32902" y="37570"/>
                    <a:pt x="40547" y="37499"/>
                  </a:cubicBezTo>
                  <a:cubicBezTo>
                    <a:pt x="50550" y="37570"/>
                    <a:pt x="59052" y="41071"/>
                    <a:pt x="65982" y="47929"/>
                  </a:cubicBezTo>
                  <a:cubicBezTo>
                    <a:pt x="72913" y="54929"/>
                    <a:pt x="76342" y="63859"/>
                    <a:pt x="76414" y="74789"/>
                  </a:cubicBezTo>
                  <a:cubicBezTo>
                    <a:pt x="76342" y="85290"/>
                    <a:pt x="73342" y="94292"/>
                    <a:pt x="67268" y="101864"/>
                  </a:cubicBezTo>
                  <a:cubicBezTo>
                    <a:pt x="59838" y="111151"/>
                    <a:pt x="49764" y="115794"/>
                    <a:pt x="37046" y="115866"/>
                  </a:cubicBezTo>
                  <a:cubicBezTo>
                    <a:pt x="26543" y="115794"/>
                    <a:pt x="17969" y="112937"/>
                    <a:pt x="11324" y="107079"/>
                  </a:cubicBezTo>
                  <a:cubicBezTo>
                    <a:pt x="4680" y="101221"/>
                    <a:pt x="893" y="93434"/>
                    <a:pt x="36" y="83719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199" name="Graphic 6">
            <a:extLst>
              <a:ext uri="{FF2B5EF4-FFF2-40B4-BE49-F238E27FC236}">
                <a16:creationId xmlns:a16="http://schemas.microsoft.com/office/drawing/2014/main" id="{36268B04-EFEE-0823-8653-1118613DCBE9}"/>
              </a:ext>
            </a:extLst>
          </p:cNvPr>
          <p:cNvGrpSpPr/>
          <p:nvPr/>
        </p:nvGrpSpPr>
        <p:grpSpPr>
          <a:xfrm>
            <a:off x="2566386" y="3310980"/>
            <a:ext cx="150055" cy="107254"/>
            <a:chOff x="1861253" y="3120434"/>
            <a:chExt cx="164609" cy="117657"/>
          </a:xfrm>
        </p:grpSpPr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3154BFC-509F-44F1-458A-B25456CF4BD2}"/>
                </a:ext>
              </a:extLst>
            </p:cNvPr>
            <p:cNvSpPr/>
            <p:nvPr/>
          </p:nvSpPr>
          <p:spPr>
            <a:xfrm>
              <a:off x="1861253" y="3122435"/>
              <a:ext cx="76378" cy="115657"/>
            </a:xfrm>
            <a:custGeom>
              <a:avLst/>
              <a:gdLst>
                <a:gd name="connsiteX0" fmla="*/ 31 w 76378"/>
                <a:gd name="connsiteY0" fmla="*/ 83663 h 115657"/>
                <a:gd name="connsiteX1" fmla="*/ 14820 w 76378"/>
                <a:gd name="connsiteY1" fmla="*/ 82377 h 115657"/>
                <a:gd name="connsiteX2" fmla="*/ 22465 w 76378"/>
                <a:gd name="connsiteY2" fmla="*/ 98736 h 115657"/>
                <a:gd name="connsiteX3" fmla="*/ 37041 w 76378"/>
                <a:gd name="connsiteY3" fmla="*/ 104166 h 115657"/>
                <a:gd name="connsiteX4" fmla="*/ 54331 w 76378"/>
                <a:gd name="connsiteY4" fmla="*/ 96450 h 115657"/>
                <a:gd name="connsiteX5" fmla="*/ 61405 w 76378"/>
                <a:gd name="connsiteY5" fmla="*/ 76019 h 115657"/>
                <a:gd name="connsiteX6" fmla="*/ 54546 w 76378"/>
                <a:gd name="connsiteY6" fmla="*/ 56945 h 115657"/>
                <a:gd name="connsiteX7" fmla="*/ 36755 w 76378"/>
                <a:gd name="connsiteY7" fmla="*/ 49945 h 115657"/>
                <a:gd name="connsiteX8" fmla="*/ 24466 w 76378"/>
                <a:gd name="connsiteY8" fmla="*/ 53088 h 115657"/>
                <a:gd name="connsiteX9" fmla="*/ 15821 w 76378"/>
                <a:gd name="connsiteY9" fmla="*/ 61089 h 115657"/>
                <a:gd name="connsiteX10" fmla="*/ 2531 w 76378"/>
                <a:gd name="connsiteY10" fmla="*/ 59374 h 115657"/>
                <a:gd name="connsiteX11" fmla="*/ 13677 w 76378"/>
                <a:gd name="connsiteY11" fmla="*/ 153 h 115657"/>
                <a:gd name="connsiteX12" fmla="*/ 70979 w 76378"/>
                <a:gd name="connsiteY12" fmla="*/ 153 h 115657"/>
                <a:gd name="connsiteX13" fmla="*/ 70979 w 76378"/>
                <a:gd name="connsiteY13" fmla="*/ 13726 h 115657"/>
                <a:gd name="connsiteX14" fmla="*/ 24966 w 76378"/>
                <a:gd name="connsiteY14" fmla="*/ 13726 h 115657"/>
                <a:gd name="connsiteX15" fmla="*/ 18750 w 76378"/>
                <a:gd name="connsiteY15" fmla="*/ 44658 h 115657"/>
                <a:gd name="connsiteX16" fmla="*/ 40542 w 76378"/>
                <a:gd name="connsiteY16" fmla="*/ 37443 h 115657"/>
                <a:gd name="connsiteX17" fmla="*/ 65978 w 76378"/>
                <a:gd name="connsiteY17" fmla="*/ 47873 h 115657"/>
                <a:gd name="connsiteX18" fmla="*/ 76409 w 76378"/>
                <a:gd name="connsiteY18" fmla="*/ 74733 h 115657"/>
                <a:gd name="connsiteX19" fmla="*/ 67264 w 76378"/>
                <a:gd name="connsiteY19" fmla="*/ 101808 h 115657"/>
                <a:gd name="connsiteX20" fmla="*/ 37041 w 76378"/>
                <a:gd name="connsiteY20" fmla="*/ 115810 h 115657"/>
                <a:gd name="connsiteX21" fmla="*/ 11319 w 76378"/>
                <a:gd name="connsiteY21" fmla="*/ 107023 h 115657"/>
                <a:gd name="connsiteX22" fmla="*/ 31 w 76378"/>
                <a:gd name="connsiteY22" fmla="*/ 83663 h 11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378" h="115657">
                  <a:moveTo>
                    <a:pt x="31" y="83663"/>
                  </a:moveTo>
                  <a:lnTo>
                    <a:pt x="14820" y="82377"/>
                  </a:lnTo>
                  <a:cubicBezTo>
                    <a:pt x="15892" y="89664"/>
                    <a:pt x="18464" y="95093"/>
                    <a:pt x="22465" y="98736"/>
                  </a:cubicBezTo>
                  <a:cubicBezTo>
                    <a:pt x="26467" y="102380"/>
                    <a:pt x="31325" y="104166"/>
                    <a:pt x="37041" y="104166"/>
                  </a:cubicBezTo>
                  <a:cubicBezTo>
                    <a:pt x="43828" y="104166"/>
                    <a:pt x="49544" y="101594"/>
                    <a:pt x="54331" y="96450"/>
                  </a:cubicBezTo>
                  <a:cubicBezTo>
                    <a:pt x="58975" y="91307"/>
                    <a:pt x="61333" y="84520"/>
                    <a:pt x="61405" y="76019"/>
                  </a:cubicBezTo>
                  <a:cubicBezTo>
                    <a:pt x="61333" y="68018"/>
                    <a:pt x="59047" y="61660"/>
                    <a:pt x="54546" y="56945"/>
                  </a:cubicBezTo>
                  <a:cubicBezTo>
                    <a:pt x="49973" y="52302"/>
                    <a:pt x="44043" y="49945"/>
                    <a:pt x="36755" y="49945"/>
                  </a:cubicBezTo>
                  <a:cubicBezTo>
                    <a:pt x="32182" y="49945"/>
                    <a:pt x="28110" y="51016"/>
                    <a:pt x="24466" y="53088"/>
                  </a:cubicBezTo>
                  <a:cubicBezTo>
                    <a:pt x="20751" y="55160"/>
                    <a:pt x="17893" y="57803"/>
                    <a:pt x="15821" y="61089"/>
                  </a:cubicBezTo>
                  <a:lnTo>
                    <a:pt x="2531" y="59374"/>
                  </a:lnTo>
                  <a:lnTo>
                    <a:pt x="13677" y="153"/>
                  </a:lnTo>
                  <a:lnTo>
                    <a:pt x="70979" y="153"/>
                  </a:lnTo>
                  <a:lnTo>
                    <a:pt x="70979" y="13726"/>
                  </a:lnTo>
                  <a:lnTo>
                    <a:pt x="24966" y="13726"/>
                  </a:lnTo>
                  <a:lnTo>
                    <a:pt x="18750" y="44658"/>
                  </a:lnTo>
                  <a:cubicBezTo>
                    <a:pt x="25609" y="39943"/>
                    <a:pt x="32897" y="37514"/>
                    <a:pt x="40542" y="37443"/>
                  </a:cubicBezTo>
                  <a:cubicBezTo>
                    <a:pt x="50545" y="37514"/>
                    <a:pt x="59047" y="41015"/>
                    <a:pt x="65978" y="47873"/>
                  </a:cubicBezTo>
                  <a:cubicBezTo>
                    <a:pt x="72908" y="54874"/>
                    <a:pt x="76337" y="63803"/>
                    <a:pt x="76409" y="74733"/>
                  </a:cubicBezTo>
                  <a:cubicBezTo>
                    <a:pt x="76337" y="85235"/>
                    <a:pt x="73337" y="94236"/>
                    <a:pt x="67264" y="101808"/>
                  </a:cubicBezTo>
                  <a:cubicBezTo>
                    <a:pt x="59833" y="111095"/>
                    <a:pt x="49759" y="115739"/>
                    <a:pt x="37041" y="115810"/>
                  </a:cubicBezTo>
                  <a:cubicBezTo>
                    <a:pt x="26538" y="115739"/>
                    <a:pt x="17964" y="112881"/>
                    <a:pt x="11319" y="107023"/>
                  </a:cubicBezTo>
                  <a:cubicBezTo>
                    <a:pt x="4675" y="101165"/>
                    <a:pt x="888" y="93379"/>
                    <a:pt x="31" y="83663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EB26292-B7AC-A328-7880-6FD56B684C00}"/>
                </a:ext>
              </a:extLst>
            </p:cNvPr>
            <p:cNvSpPr/>
            <p:nvPr/>
          </p:nvSpPr>
          <p:spPr>
            <a:xfrm>
              <a:off x="1950767" y="3120434"/>
              <a:ext cx="75095" cy="117657"/>
            </a:xfrm>
            <a:custGeom>
              <a:avLst/>
              <a:gdLst>
                <a:gd name="connsiteX0" fmla="*/ 38 w 75095"/>
                <a:gd name="connsiteY0" fmla="*/ 59017 h 117657"/>
                <a:gd name="connsiteX1" fmla="*/ 4182 w 75095"/>
                <a:gd name="connsiteY1" fmla="*/ 26156 h 117657"/>
                <a:gd name="connsiteX2" fmla="*/ 16686 w 75095"/>
                <a:gd name="connsiteY2" fmla="*/ 6939 h 117657"/>
                <a:gd name="connsiteX3" fmla="*/ 37549 w 75095"/>
                <a:gd name="connsiteY3" fmla="*/ 153 h 117657"/>
                <a:gd name="connsiteX4" fmla="*/ 53839 w 75095"/>
                <a:gd name="connsiteY4" fmla="*/ 3868 h 117657"/>
                <a:gd name="connsiteX5" fmla="*/ 65342 w 75095"/>
                <a:gd name="connsiteY5" fmla="*/ 14655 h 117657"/>
                <a:gd name="connsiteX6" fmla="*/ 72487 w 75095"/>
                <a:gd name="connsiteY6" fmla="*/ 31800 h 117657"/>
                <a:gd name="connsiteX7" fmla="*/ 75131 w 75095"/>
                <a:gd name="connsiteY7" fmla="*/ 59017 h 117657"/>
                <a:gd name="connsiteX8" fmla="*/ 70915 w 75095"/>
                <a:gd name="connsiteY8" fmla="*/ 91736 h 117657"/>
                <a:gd name="connsiteX9" fmla="*/ 58483 w 75095"/>
                <a:gd name="connsiteY9" fmla="*/ 111024 h 117657"/>
                <a:gd name="connsiteX10" fmla="*/ 37549 w 75095"/>
                <a:gd name="connsiteY10" fmla="*/ 117810 h 117657"/>
                <a:gd name="connsiteX11" fmla="*/ 11398 w 75095"/>
                <a:gd name="connsiteY11" fmla="*/ 105809 h 117657"/>
                <a:gd name="connsiteX12" fmla="*/ 38 w 75095"/>
                <a:gd name="connsiteY12" fmla="*/ 59017 h 117657"/>
                <a:gd name="connsiteX13" fmla="*/ 14542 w 75095"/>
                <a:gd name="connsiteY13" fmla="*/ 59017 h 117657"/>
                <a:gd name="connsiteX14" fmla="*/ 21187 w 75095"/>
                <a:gd name="connsiteY14" fmla="*/ 96808 h 117657"/>
                <a:gd name="connsiteX15" fmla="*/ 37549 w 75095"/>
                <a:gd name="connsiteY15" fmla="*/ 106166 h 117657"/>
                <a:gd name="connsiteX16" fmla="*/ 53982 w 75095"/>
                <a:gd name="connsiteY16" fmla="*/ 96736 h 117657"/>
                <a:gd name="connsiteX17" fmla="*/ 60626 w 75095"/>
                <a:gd name="connsiteY17" fmla="*/ 59017 h 117657"/>
                <a:gd name="connsiteX18" fmla="*/ 53982 w 75095"/>
                <a:gd name="connsiteY18" fmla="*/ 21227 h 117657"/>
                <a:gd name="connsiteX19" fmla="*/ 37406 w 75095"/>
                <a:gd name="connsiteY19" fmla="*/ 11869 h 117657"/>
                <a:gd name="connsiteX20" fmla="*/ 21830 w 75095"/>
                <a:gd name="connsiteY20" fmla="*/ 20084 h 117657"/>
                <a:gd name="connsiteX21" fmla="*/ 14542 w 75095"/>
                <a:gd name="connsiteY21" fmla="*/ 59017 h 1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095" h="117657">
                  <a:moveTo>
                    <a:pt x="38" y="59017"/>
                  </a:moveTo>
                  <a:cubicBezTo>
                    <a:pt x="-33" y="45444"/>
                    <a:pt x="1324" y="34514"/>
                    <a:pt x="4182" y="26156"/>
                  </a:cubicBezTo>
                  <a:cubicBezTo>
                    <a:pt x="6897" y="17869"/>
                    <a:pt x="11113" y="11440"/>
                    <a:pt x="16686" y="6939"/>
                  </a:cubicBezTo>
                  <a:cubicBezTo>
                    <a:pt x="22187" y="2439"/>
                    <a:pt x="29118" y="224"/>
                    <a:pt x="37549" y="153"/>
                  </a:cubicBezTo>
                  <a:cubicBezTo>
                    <a:pt x="43693" y="224"/>
                    <a:pt x="49123" y="1439"/>
                    <a:pt x="53839" y="3868"/>
                  </a:cubicBezTo>
                  <a:cubicBezTo>
                    <a:pt x="58483" y="6368"/>
                    <a:pt x="62341" y="9940"/>
                    <a:pt x="65342" y="14655"/>
                  </a:cubicBezTo>
                  <a:cubicBezTo>
                    <a:pt x="68343" y="19369"/>
                    <a:pt x="70701" y="25084"/>
                    <a:pt x="72487" y="31800"/>
                  </a:cubicBezTo>
                  <a:cubicBezTo>
                    <a:pt x="74202" y="38515"/>
                    <a:pt x="75059" y="47587"/>
                    <a:pt x="75131" y="59017"/>
                  </a:cubicBezTo>
                  <a:cubicBezTo>
                    <a:pt x="75059" y="72519"/>
                    <a:pt x="73701" y="83449"/>
                    <a:pt x="70915" y="91736"/>
                  </a:cubicBezTo>
                  <a:cubicBezTo>
                    <a:pt x="68128" y="100094"/>
                    <a:pt x="63984" y="106523"/>
                    <a:pt x="58483" y="111024"/>
                  </a:cubicBezTo>
                  <a:cubicBezTo>
                    <a:pt x="52910" y="115524"/>
                    <a:pt x="45908" y="117739"/>
                    <a:pt x="37549" y="117810"/>
                  </a:cubicBezTo>
                  <a:cubicBezTo>
                    <a:pt x="26403" y="117739"/>
                    <a:pt x="17686" y="113810"/>
                    <a:pt x="11398" y="105809"/>
                  </a:cubicBezTo>
                  <a:cubicBezTo>
                    <a:pt x="3753" y="96308"/>
                    <a:pt x="-33" y="80663"/>
                    <a:pt x="38" y="59017"/>
                  </a:cubicBezTo>
                  <a:close/>
                  <a:moveTo>
                    <a:pt x="14542" y="59017"/>
                  </a:moveTo>
                  <a:cubicBezTo>
                    <a:pt x="14542" y="77948"/>
                    <a:pt x="16757" y="90593"/>
                    <a:pt x="21187" y="96808"/>
                  </a:cubicBezTo>
                  <a:cubicBezTo>
                    <a:pt x="25617" y="103094"/>
                    <a:pt x="31047" y="106166"/>
                    <a:pt x="37549" y="106166"/>
                  </a:cubicBezTo>
                  <a:cubicBezTo>
                    <a:pt x="44050" y="106166"/>
                    <a:pt x="49552" y="103023"/>
                    <a:pt x="53982" y="96736"/>
                  </a:cubicBezTo>
                  <a:cubicBezTo>
                    <a:pt x="58411" y="90450"/>
                    <a:pt x="60626" y="77877"/>
                    <a:pt x="60626" y="59017"/>
                  </a:cubicBezTo>
                  <a:cubicBezTo>
                    <a:pt x="60626" y="40015"/>
                    <a:pt x="58411" y="27442"/>
                    <a:pt x="53982" y="21227"/>
                  </a:cubicBezTo>
                  <a:cubicBezTo>
                    <a:pt x="49552" y="15012"/>
                    <a:pt x="43979" y="11869"/>
                    <a:pt x="37406" y="11869"/>
                  </a:cubicBezTo>
                  <a:cubicBezTo>
                    <a:pt x="30832" y="11869"/>
                    <a:pt x="25688" y="14655"/>
                    <a:pt x="21830" y="20084"/>
                  </a:cubicBezTo>
                  <a:cubicBezTo>
                    <a:pt x="16971" y="27228"/>
                    <a:pt x="14542" y="40158"/>
                    <a:pt x="14542" y="59017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202" name="Graphic 6">
            <a:extLst>
              <a:ext uri="{FF2B5EF4-FFF2-40B4-BE49-F238E27FC236}">
                <a16:creationId xmlns:a16="http://schemas.microsoft.com/office/drawing/2014/main" id="{BDFC6700-121D-5E89-4BD0-3E6A6E0FE84D}"/>
              </a:ext>
            </a:extLst>
          </p:cNvPr>
          <p:cNvGrpSpPr/>
          <p:nvPr/>
        </p:nvGrpSpPr>
        <p:grpSpPr>
          <a:xfrm>
            <a:off x="2567232" y="2386198"/>
            <a:ext cx="150380" cy="105496"/>
            <a:chOff x="1862182" y="2105953"/>
            <a:chExt cx="164966" cy="115728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F73601E-0857-1E4E-C312-EE00D6BEE4D6}"/>
                </a:ext>
              </a:extLst>
            </p:cNvPr>
            <p:cNvSpPr/>
            <p:nvPr/>
          </p:nvSpPr>
          <p:spPr>
            <a:xfrm>
              <a:off x="1862182" y="2105953"/>
              <a:ext cx="74592" cy="113728"/>
            </a:xfrm>
            <a:custGeom>
              <a:avLst/>
              <a:gdLst>
                <a:gd name="connsiteX0" fmla="*/ 31 w 74592"/>
                <a:gd name="connsiteY0" fmla="*/ 13742 h 113728"/>
                <a:gd name="connsiteX1" fmla="*/ 31 w 74592"/>
                <a:gd name="connsiteY1" fmla="*/ 97 h 113728"/>
                <a:gd name="connsiteX2" fmla="*/ 74623 w 74592"/>
                <a:gd name="connsiteY2" fmla="*/ 97 h 113728"/>
                <a:gd name="connsiteX3" fmla="*/ 74623 w 74592"/>
                <a:gd name="connsiteY3" fmla="*/ 11099 h 113728"/>
                <a:gd name="connsiteX4" fmla="*/ 52760 w 74592"/>
                <a:gd name="connsiteY4" fmla="*/ 42245 h 113728"/>
                <a:gd name="connsiteX5" fmla="*/ 36112 w 74592"/>
                <a:gd name="connsiteY5" fmla="*/ 82179 h 113728"/>
                <a:gd name="connsiteX6" fmla="*/ 30682 w 74592"/>
                <a:gd name="connsiteY6" fmla="*/ 113826 h 113728"/>
                <a:gd name="connsiteX7" fmla="*/ 16107 w 74592"/>
                <a:gd name="connsiteY7" fmla="*/ 113826 h 113728"/>
                <a:gd name="connsiteX8" fmla="*/ 21465 w 74592"/>
                <a:gd name="connsiteY8" fmla="*/ 81036 h 113728"/>
                <a:gd name="connsiteX9" fmla="*/ 36112 w 74592"/>
                <a:gd name="connsiteY9" fmla="*/ 43888 h 113728"/>
                <a:gd name="connsiteX10" fmla="*/ 56475 w 74592"/>
                <a:gd name="connsiteY10" fmla="*/ 13742 h 1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592" h="113728">
                  <a:moveTo>
                    <a:pt x="31" y="13742"/>
                  </a:moveTo>
                  <a:lnTo>
                    <a:pt x="31" y="97"/>
                  </a:lnTo>
                  <a:lnTo>
                    <a:pt x="74623" y="97"/>
                  </a:lnTo>
                  <a:lnTo>
                    <a:pt x="74623" y="11099"/>
                  </a:lnTo>
                  <a:cubicBezTo>
                    <a:pt x="67192" y="18957"/>
                    <a:pt x="59904" y="29315"/>
                    <a:pt x="52760" y="42245"/>
                  </a:cubicBezTo>
                  <a:cubicBezTo>
                    <a:pt x="45472" y="55247"/>
                    <a:pt x="39970" y="68606"/>
                    <a:pt x="36112" y="82179"/>
                  </a:cubicBezTo>
                  <a:cubicBezTo>
                    <a:pt x="33254" y="91894"/>
                    <a:pt x="31396" y="102396"/>
                    <a:pt x="30682" y="113826"/>
                  </a:cubicBezTo>
                  <a:lnTo>
                    <a:pt x="16107" y="113826"/>
                  </a:lnTo>
                  <a:cubicBezTo>
                    <a:pt x="16249" y="104825"/>
                    <a:pt x="18036" y="93895"/>
                    <a:pt x="21465" y="81036"/>
                  </a:cubicBezTo>
                  <a:cubicBezTo>
                    <a:pt x="24823" y="68177"/>
                    <a:pt x="29753" y="55818"/>
                    <a:pt x="36112" y="43888"/>
                  </a:cubicBezTo>
                  <a:cubicBezTo>
                    <a:pt x="42471" y="31958"/>
                    <a:pt x="49259" y="21886"/>
                    <a:pt x="56475" y="13742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054B8E6-2D55-FE5D-15A1-C2DDDC2EBBBB}"/>
                </a:ext>
              </a:extLst>
            </p:cNvPr>
            <p:cNvSpPr/>
            <p:nvPr/>
          </p:nvSpPr>
          <p:spPr>
            <a:xfrm>
              <a:off x="1950770" y="2106024"/>
              <a:ext cx="76378" cy="115657"/>
            </a:xfrm>
            <a:custGeom>
              <a:avLst/>
              <a:gdLst>
                <a:gd name="connsiteX0" fmla="*/ 36 w 76378"/>
                <a:gd name="connsiteY0" fmla="*/ 83608 h 115657"/>
                <a:gd name="connsiteX1" fmla="*/ 14825 w 76378"/>
                <a:gd name="connsiteY1" fmla="*/ 82322 h 115657"/>
                <a:gd name="connsiteX2" fmla="*/ 22470 w 76378"/>
                <a:gd name="connsiteY2" fmla="*/ 98681 h 115657"/>
                <a:gd name="connsiteX3" fmla="*/ 37046 w 76378"/>
                <a:gd name="connsiteY3" fmla="*/ 104110 h 115657"/>
                <a:gd name="connsiteX4" fmla="*/ 54336 w 76378"/>
                <a:gd name="connsiteY4" fmla="*/ 96395 h 115657"/>
                <a:gd name="connsiteX5" fmla="*/ 61410 w 76378"/>
                <a:gd name="connsiteY5" fmla="*/ 75964 h 115657"/>
                <a:gd name="connsiteX6" fmla="*/ 54551 w 76378"/>
                <a:gd name="connsiteY6" fmla="*/ 56890 h 115657"/>
                <a:gd name="connsiteX7" fmla="*/ 36760 w 76378"/>
                <a:gd name="connsiteY7" fmla="*/ 49889 h 115657"/>
                <a:gd name="connsiteX8" fmla="*/ 24471 w 76378"/>
                <a:gd name="connsiteY8" fmla="*/ 53032 h 115657"/>
                <a:gd name="connsiteX9" fmla="*/ 15826 w 76378"/>
                <a:gd name="connsiteY9" fmla="*/ 61033 h 115657"/>
                <a:gd name="connsiteX10" fmla="*/ 2536 w 76378"/>
                <a:gd name="connsiteY10" fmla="*/ 59319 h 115657"/>
                <a:gd name="connsiteX11" fmla="*/ 13682 w 76378"/>
                <a:gd name="connsiteY11" fmla="*/ 97 h 115657"/>
                <a:gd name="connsiteX12" fmla="*/ 70984 w 76378"/>
                <a:gd name="connsiteY12" fmla="*/ 97 h 115657"/>
                <a:gd name="connsiteX13" fmla="*/ 70984 w 76378"/>
                <a:gd name="connsiteY13" fmla="*/ 13670 h 115657"/>
                <a:gd name="connsiteX14" fmla="*/ 24971 w 76378"/>
                <a:gd name="connsiteY14" fmla="*/ 13670 h 115657"/>
                <a:gd name="connsiteX15" fmla="*/ 18755 w 76378"/>
                <a:gd name="connsiteY15" fmla="*/ 44603 h 115657"/>
                <a:gd name="connsiteX16" fmla="*/ 40547 w 76378"/>
                <a:gd name="connsiteY16" fmla="*/ 37388 h 115657"/>
                <a:gd name="connsiteX17" fmla="*/ 65982 w 76378"/>
                <a:gd name="connsiteY17" fmla="*/ 47817 h 115657"/>
                <a:gd name="connsiteX18" fmla="*/ 76414 w 76378"/>
                <a:gd name="connsiteY18" fmla="*/ 74678 h 115657"/>
                <a:gd name="connsiteX19" fmla="*/ 67268 w 76378"/>
                <a:gd name="connsiteY19" fmla="*/ 101753 h 115657"/>
                <a:gd name="connsiteX20" fmla="*/ 37046 w 76378"/>
                <a:gd name="connsiteY20" fmla="*/ 115754 h 115657"/>
                <a:gd name="connsiteX21" fmla="*/ 11324 w 76378"/>
                <a:gd name="connsiteY21" fmla="*/ 106968 h 115657"/>
                <a:gd name="connsiteX22" fmla="*/ 36 w 76378"/>
                <a:gd name="connsiteY22" fmla="*/ 83608 h 11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378" h="115657">
                  <a:moveTo>
                    <a:pt x="36" y="83608"/>
                  </a:moveTo>
                  <a:lnTo>
                    <a:pt x="14825" y="82322"/>
                  </a:lnTo>
                  <a:cubicBezTo>
                    <a:pt x="15897" y="89608"/>
                    <a:pt x="18469" y="95038"/>
                    <a:pt x="22470" y="98681"/>
                  </a:cubicBezTo>
                  <a:cubicBezTo>
                    <a:pt x="26471" y="102324"/>
                    <a:pt x="31330" y="104110"/>
                    <a:pt x="37046" y="104110"/>
                  </a:cubicBezTo>
                  <a:cubicBezTo>
                    <a:pt x="43833" y="104110"/>
                    <a:pt x="49549" y="101538"/>
                    <a:pt x="54336" y="96395"/>
                  </a:cubicBezTo>
                  <a:cubicBezTo>
                    <a:pt x="58980" y="91251"/>
                    <a:pt x="61338" y="84465"/>
                    <a:pt x="61410" y="75964"/>
                  </a:cubicBezTo>
                  <a:cubicBezTo>
                    <a:pt x="61338" y="67963"/>
                    <a:pt x="59052" y="61605"/>
                    <a:pt x="54551" y="56890"/>
                  </a:cubicBezTo>
                  <a:cubicBezTo>
                    <a:pt x="49978" y="52247"/>
                    <a:pt x="44048" y="49889"/>
                    <a:pt x="36760" y="49889"/>
                  </a:cubicBezTo>
                  <a:cubicBezTo>
                    <a:pt x="32187" y="49889"/>
                    <a:pt x="28115" y="50961"/>
                    <a:pt x="24471" y="53032"/>
                  </a:cubicBezTo>
                  <a:cubicBezTo>
                    <a:pt x="20756" y="55104"/>
                    <a:pt x="17898" y="57747"/>
                    <a:pt x="15826" y="61033"/>
                  </a:cubicBezTo>
                  <a:lnTo>
                    <a:pt x="2536" y="59319"/>
                  </a:lnTo>
                  <a:lnTo>
                    <a:pt x="13682" y="97"/>
                  </a:lnTo>
                  <a:lnTo>
                    <a:pt x="70984" y="97"/>
                  </a:lnTo>
                  <a:lnTo>
                    <a:pt x="70984" y="13670"/>
                  </a:lnTo>
                  <a:lnTo>
                    <a:pt x="24971" y="13670"/>
                  </a:lnTo>
                  <a:lnTo>
                    <a:pt x="18755" y="44603"/>
                  </a:lnTo>
                  <a:cubicBezTo>
                    <a:pt x="25614" y="39888"/>
                    <a:pt x="32902" y="37459"/>
                    <a:pt x="40547" y="37388"/>
                  </a:cubicBezTo>
                  <a:cubicBezTo>
                    <a:pt x="50550" y="37459"/>
                    <a:pt x="59052" y="40959"/>
                    <a:pt x="65982" y="47817"/>
                  </a:cubicBezTo>
                  <a:cubicBezTo>
                    <a:pt x="72913" y="54818"/>
                    <a:pt x="76342" y="63748"/>
                    <a:pt x="76414" y="74678"/>
                  </a:cubicBezTo>
                  <a:cubicBezTo>
                    <a:pt x="76342" y="85179"/>
                    <a:pt x="73342" y="94180"/>
                    <a:pt x="67268" y="101753"/>
                  </a:cubicBezTo>
                  <a:cubicBezTo>
                    <a:pt x="59838" y="111040"/>
                    <a:pt x="49764" y="115683"/>
                    <a:pt x="37046" y="115754"/>
                  </a:cubicBezTo>
                  <a:cubicBezTo>
                    <a:pt x="26543" y="115683"/>
                    <a:pt x="17969" y="112826"/>
                    <a:pt x="11324" y="106968"/>
                  </a:cubicBezTo>
                  <a:cubicBezTo>
                    <a:pt x="4680" y="101110"/>
                    <a:pt x="893" y="93323"/>
                    <a:pt x="36" y="83608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sz="2800" dirty="0"/>
            </a:p>
          </p:txBody>
        </p:sp>
      </p:grpSp>
      <p:grpSp>
        <p:nvGrpSpPr>
          <p:cNvPr id="205" name="Graphic 6">
            <a:extLst>
              <a:ext uri="{FF2B5EF4-FFF2-40B4-BE49-F238E27FC236}">
                <a16:creationId xmlns:a16="http://schemas.microsoft.com/office/drawing/2014/main" id="{84B05BC0-854D-30D3-1258-F9EC255062B2}"/>
              </a:ext>
            </a:extLst>
          </p:cNvPr>
          <p:cNvGrpSpPr/>
          <p:nvPr/>
        </p:nvGrpSpPr>
        <p:grpSpPr>
          <a:xfrm>
            <a:off x="2494609" y="1457896"/>
            <a:ext cx="221823" cy="107254"/>
            <a:chOff x="1782515" y="1087611"/>
            <a:chExt cx="243339" cy="117657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9265C52-DFEA-3ADE-9BB1-EC851565D567}"/>
                </a:ext>
              </a:extLst>
            </p:cNvPr>
            <p:cNvSpPr/>
            <p:nvPr/>
          </p:nvSpPr>
          <p:spPr>
            <a:xfrm>
              <a:off x="1782515" y="1087611"/>
              <a:ext cx="42440" cy="115657"/>
            </a:xfrm>
            <a:custGeom>
              <a:avLst/>
              <a:gdLst>
                <a:gd name="connsiteX0" fmla="*/ 42466 w 42440"/>
                <a:gd name="connsiteY0" fmla="*/ 115699 h 115657"/>
                <a:gd name="connsiteX1" fmla="*/ 28319 w 42440"/>
                <a:gd name="connsiteY1" fmla="*/ 115699 h 115657"/>
                <a:gd name="connsiteX2" fmla="*/ 28319 w 42440"/>
                <a:gd name="connsiteY2" fmla="*/ 25545 h 115657"/>
                <a:gd name="connsiteX3" fmla="*/ 14958 w 42440"/>
                <a:gd name="connsiteY3" fmla="*/ 35332 h 115657"/>
                <a:gd name="connsiteX4" fmla="*/ 26 w 42440"/>
                <a:gd name="connsiteY4" fmla="*/ 42618 h 115657"/>
                <a:gd name="connsiteX5" fmla="*/ 26 w 42440"/>
                <a:gd name="connsiteY5" fmla="*/ 28974 h 115657"/>
                <a:gd name="connsiteX6" fmla="*/ 20746 w 42440"/>
                <a:gd name="connsiteY6" fmla="*/ 15472 h 115657"/>
                <a:gd name="connsiteX7" fmla="*/ 33392 w 42440"/>
                <a:gd name="connsiteY7" fmla="*/ 42 h 115657"/>
                <a:gd name="connsiteX8" fmla="*/ 42466 w 42440"/>
                <a:gd name="connsiteY8" fmla="*/ 42 h 11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40" h="115657">
                  <a:moveTo>
                    <a:pt x="42466" y="115699"/>
                  </a:moveTo>
                  <a:lnTo>
                    <a:pt x="28319" y="115699"/>
                  </a:lnTo>
                  <a:lnTo>
                    <a:pt x="28319" y="25545"/>
                  </a:lnTo>
                  <a:cubicBezTo>
                    <a:pt x="24890" y="28831"/>
                    <a:pt x="20460" y="32046"/>
                    <a:pt x="14958" y="35332"/>
                  </a:cubicBezTo>
                  <a:cubicBezTo>
                    <a:pt x="9385" y="38618"/>
                    <a:pt x="4384" y="41047"/>
                    <a:pt x="26" y="42618"/>
                  </a:cubicBezTo>
                  <a:lnTo>
                    <a:pt x="26" y="28974"/>
                  </a:lnTo>
                  <a:cubicBezTo>
                    <a:pt x="7885" y="25330"/>
                    <a:pt x="14815" y="20830"/>
                    <a:pt x="20746" y="15472"/>
                  </a:cubicBezTo>
                  <a:cubicBezTo>
                    <a:pt x="26676" y="10186"/>
                    <a:pt x="30891" y="5042"/>
                    <a:pt x="33392" y="42"/>
                  </a:cubicBezTo>
                  <a:lnTo>
                    <a:pt x="42466" y="42"/>
                  </a:ln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0704AA8-C685-D179-BFE6-0541A1B89F16}"/>
                </a:ext>
              </a:extLst>
            </p:cNvPr>
            <p:cNvSpPr/>
            <p:nvPr/>
          </p:nvSpPr>
          <p:spPr>
            <a:xfrm>
              <a:off x="1861243" y="1087611"/>
              <a:ext cx="75095" cy="117657"/>
            </a:xfrm>
            <a:custGeom>
              <a:avLst/>
              <a:gdLst>
                <a:gd name="connsiteX0" fmla="*/ 33 w 75095"/>
                <a:gd name="connsiteY0" fmla="*/ 58906 h 117657"/>
                <a:gd name="connsiteX1" fmla="*/ 4177 w 75095"/>
                <a:gd name="connsiteY1" fmla="*/ 26045 h 117657"/>
                <a:gd name="connsiteX2" fmla="*/ 16681 w 75095"/>
                <a:gd name="connsiteY2" fmla="*/ 6828 h 117657"/>
                <a:gd name="connsiteX3" fmla="*/ 37544 w 75095"/>
                <a:gd name="connsiteY3" fmla="*/ 42 h 117657"/>
                <a:gd name="connsiteX4" fmla="*/ 53834 w 75095"/>
                <a:gd name="connsiteY4" fmla="*/ 3756 h 117657"/>
                <a:gd name="connsiteX5" fmla="*/ 65337 w 75095"/>
                <a:gd name="connsiteY5" fmla="*/ 14543 h 117657"/>
                <a:gd name="connsiteX6" fmla="*/ 72482 w 75095"/>
                <a:gd name="connsiteY6" fmla="*/ 31688 h 117657"/>
                <a:gd name="connsiteX7" fmla="*/ 75126 w 75095"/>
                <a:gd name="connsiteY7" fmla="*/ 58906 h 117657"/>
                <a:gd name="connsiteX8" fmla="*/ 70910 w 75095"/>
                <a:gd name="connsiteY8" fmla="*/ 91624 h 117657"/>
                <a:gd name="connsiteX9" fmla="*/ 58478 w 75095"/>
                <a:gd name="connsiteY9" fmla="*/ 110913 h 117657"/>
                <a:gd name="connsiteX10" fmla="*/ 37544 w 75095"/>
                <a:gd name="connsiteY10" fmla="*/ 117699 h 117657"/>
                <a:gd name="connsiteX11" fmla="*/ 11394 w 75095"/>
                <a:gd name="connsiteY11" fmla="*/ 105698 h 117657"/>
                <a:gd name="connsiteX12" fmla="*/ 33 w 75095"/>
                <a:gd name="connsiteY12" fmla="*/ 58906 h 117657"/>
                <a:gd name="connsiteX13" fmla="*/ 14537 w 75095"/>
                <a:gd name="connsiteY13" fmla="*/ 58906 h 117657"/>
                <a:gd name="connsiteX14" fmla="*/ 21182 w 75095"/>
                <a:gd name="connsiteY14" fmla="*/ 96697 h 117657"/>
                <a:gd name="connsiteX15" fmla="*/ 37544 w 75095"/>
                <a:gd name="connsiteY15" fmla="*/ 106055 h 117657"/>
                <a:gd name="connsiteX16" fmla="*/ 53977 w 75095"/>
                <a:gd name="connsiteY16" fmla="*/ 96625 h 117657"/>
                <a:gd name="connsiteX17" fmla="*/ 60622 w 75095"/>
                <a:gd name="connsiteY17" fmla="*/ 58906 h 117657"/>
                <a:gd name="connsiteX18" fmla="*/ 53977 w 75095"/>
                <a:gd name="connsiteY18" fmla="*/ 21116 h 117657"/>
                <a:gd name="connsiteX19" fmla="*/ 37401 w 75095"/>
                <a:gd name="connsiteY19" fmla="*/ 11757 h 117657"/>
                <a:gd name="connsiteX20" fmla="*/ 21825 w 75095"/>
                <a:gd name="connsiteY20" fmla="*/ 19973 h 117657"/>
                <a:gd name="connsiteX21" fmla="*/ 14537 w 75095"/>
                <a:gd name="connsiteY21" fmla="*/ 58906 h 1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095" h="117657">
                  <a:moveTo>
                    <a:pt x="33" y="58906"/>
                  </a:moveTo>
                  <a:cubicBezTo>
                    <a:pt x="-38" y="45333"/>
                    <a:pt x="1319" y="34403"/>
                    <a:pt x="4177" y="26045"/>
                  </a:cubicBezTo>
                  <a:cubicBezTo>
                    <a:pt x="6892" y="17758"/>
                    <a:pt x="11108" y="11329"/>
                    <a:pt x="16681" y="6828"/>
                  </a:cubicBezTo>
                  <a:cubicBezTo>
                    <a:pt x="22182" y="2328"/>
                    <a:pt x="29113" y="113"/>
                    <a:pt x="37544" y="42"/>
                  </a:cubicBezTo>
                  <a:cubicBezTo>
                    <a:pt x="43688" y="113"/>
                    <a:pt x="49118" y="1327"/>
                    <a:pt x="53834" y="3756"/>
                  </a:cubicBezTo>
                  <a:cubicBezTo>
                    <a:pt x="58478" y="6257"/>
                    <a:pt x="62336" y="9829"/>
                    <a:pt x="65337" y="14543"/>
                  </a:cubicBezTo>
                  <a:cubicBezTo>
                    <a:pt x="68338" y="19258"/>
                    <a:pt x="70696" y="24973"/>
                    <a:pt x="72482" y="31688"/>
                  </a:cubicBezTo>
                  <a:cubicBezTo>
                    <a:pt x="74197" y="38404"/>
                    <a:pt x="75054" y="47476"/>
                    <a:pt x="75126" y="58906"/>
                  </a:cubicBezTo>
                  <a:cubicBezTo>
                    <a:pt x="75054" y="72408"/>
                    <a:pt x="73697" y="83338"/>
                    <a:pt x="70910" y="91624"/>
                  </a:cubicBezTo>
                  <a:cubicBezTo>
                    <a:pt x="68124" y="99983"/>
                    <a:pt x="63980" y="106412"/>
                    <a:pt x="58478" y="110913"/>
                  </a:cubicBezTo>
                  <a:cubicBezTo>
                    <a:pt x="52905" y="115413"/>
                    <a:pt x="45903" y="117628"/>
                    <a:pt x="37544" y="117699"/>
                  </a:cubicBezTo>
                  <a:cubicBezTo>
                    <a:pt x="26398" y="117628"/>
                    <a:pt x="17681" y="113699"/>
                    <a:pt x="11394" y="105698"/>
                  </a:cubicBezTo>
                  <a:cubicBezTo>
                    <a:pt x="3749" y="96196"/>
                    <a:pt x="-38" y="80552"/>
                    <a:pt x="33" y="58906"/>
                  </a:cubicBezTo>
                  <a:close/>
                  <a:moveTo>
                    <a:pt x="14537" y="58906"/>
                  </a:moveTo>
                  <a:cubicBezTo>
                    <a:pt x="14537" y="77837"/>
                    <a:pt x="16752" y="90481"/>
                    <a:pt x="21182" y="96697"/>
                  </a:cubicBezTo>
                  <a:cubicBezTo>
                    <a:pt x="25612" y="102983"/>
                    <a:pt x="31042" y="106055"/>
                    <a:pt x="37544" y="106055"/>
                  </a:cubicBezTo>
                  <a:cubicBezTo>
                    <a:pt x="44046" y="106055"/>
                    <a:pt x="49547" y="102912"/>
                    <a:pt x="53977" y="96625"/>
                  </a:cubicBezTo>
                  <a:cubicBezTo>
                    <a:pt x="58407" y="90339"/>
                    <a:pt x="60622" y="77766"/>
                    <a:pt x="60622" y="58906"/>
                  </a:cubicBezTo>
                  <a:cubicBezTo>
                    <a:pt x="60622" y="39904"/>
                    <a:pt x="58407" y="27331"/>
                    <a:pt x="53977" y="21116"/>
                  </a:cubicBezTo>
                  <a:cubicBezTo>
                    <a:pt x="49547" y="14901"/>
                    <a:pt x="43974" y="11757"/>
                    <a:pt x="37401" y="11757"/>
                  </a:cubicBezTo>
                  <a:cubicBezTo>
                    <a:pt x="30828" y="11757"/>
                    <a:pt x="25683" y="14543"/>
                    <a:pt x="21825" y="19973"/>
                  </a:cubicBezTo>
                  <a:cubicBezTo>
                    <a:pt x="16967" y="27116"/>
                    <a:pt x="14537" y="40047"/>
                    <a:pt x="14537" y="58906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556CC0F-0BFF-A592-1793-C54CA86FD548}"/>
                </a:ext>
              </a:extLst>
            </p:cNvPr>
            <p:cNvSpPr/>
            <p:nvPr/>
          </p:nvSpPr>
          <p:spPr>
            <a:xfrm>
              <a:off x="1950760" y="1087611"/>
              <a:ext cx="75095" cy="117657"/>
            </a:xfrm>
            <a:custGeom>
              <a:avLst/>
              <a:gdLst>
                <a:gd name="connsiteX0" fmla="*/ 38 w 75095"/>
                <a:gd name="connsiteY0" fmla="*/ 58906 h 117657"/>
                <a:gd name="connsiteX1" fmla="*/ 4182 w 75095"/>
                <a:gd name="connsiteY1" fmla="*/ 26045 h 117657"/>
                <a:gd name="connsiteX2" fmla="*/ 16686 w 75095"/>
                <a:gd name="connsiteY2" fmla="*/ 6828 h 117657"/>
                <a:gd name="connsiteX3" fmla="*/ 37549 w 75095"/>
                <a:gd name="connsiteY3" fmla="*/ 42 h 117657"/>
                <a:gd name="connsiteX4" fmla="*/ 53839 w 75095"/>
                <a:gd name="connsiteY4" fmla="*/ 3756 h 117657"/>
                <a:gd name="connsiteX5" fmla="*/ 65342 w 75095"/>
                <a:gd name="connsiteY5" fmla="*/ 14543 h 117657"/>
                <a:gd name="connsiteX6" fmla="*/ 72487 w 75095"/>
                <a:gd name="connsiteY6" fmla="*/ 31688 h 117657"/>
                <a:gd name="connsiteX7" fmla="*/ 75131 w 75095"/>
                <a:gd name="connsiteY7" fmla="*/ 58906 h 117657"/>
                <a:gd name="connsiteX8" fmla="*/ 70915 w 75095"/>
                <a:gd name="connsiteY8" fmla="*/ 91624 h 117657"/>
                <a:gd name="connsiteX9" fmla="*/ 58483 w 75095"/>
                <a:gd name="connsiteY9" fmla="*/ 110913 h 117657"/>
                <a:gd name="connsiteX10" fmla="*/ 37549 w 75095"/>
                <a:gd name="connsiteY10" fmla="*/ 117699 h 117657"/>
                <a:gd name="connsiteX11" fmla="*/ 11398 w 75095"/>
                <a:gd name="connsiteY11" fmla="*/ 105698 h 117657"/>
                <a:gd name="connsiteX12" fmla="*/ 38 w 75095"/>
                <a:gd name="connsiteY12" fmla="*/ 58906 h 117657"/>
                <a:gd name="connsiteX13" fmla="*/ 14542 w 75095"/>
                <a:gd name="connsiteY13" fmla="*/ 58906 h 117657"/>
                <a:gd name="connsiteX14" fmla="*/ 21187 w 75095"/>
                <a:gd name="connsiteY14" fmla="*/ 96697 h 117657"/>
                <a:gd name="connsiteX15" fmla="*/ 37549 w 75095"/>
                <a:gd name="connsiteY15" fmla="*/ 106055 h 117657"/>
                <a:gd name="connsiteX16" fmla="*/ 53982 w 75095"/>
                <a:gd name="connsiteY16" fmla="*/ 96625 h 117657"/>
                <a:gd name="connsiteX17" fmla="*/ 60626 w 75095"/>
                <a:gd name="connsiteY17" fmla="*/ 58906 h 117657"/>
                <a:gd name="connsiteX18" fmla="*/ 53982 w 75095"/>
                <a:gd name="connsiteY18" fmla="*/ 21116 h 117657"/>
                <a:gd name="connsiteX19" fmla="*/ 37406 w 75095"/>
                <a:gd name="connsiteY19" fmla="*/ 11757 h 117657"/>
                <a:gd name="connsiteX20" fmla="*/ 21830 w 75095"/>
                <a:gd name="connsiteY20" fmla="*/ 19973 h 117657"/>
                <a:gd name="connsiteX21" fmla="*/ 14542 w 75095"/>
                <a:gd name="connsiteY21" fmla="*/ 58906 h 1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095" h="117657">
                  <a:moveTo>
                    <a:pt x="38" y="58906"/>
                  </a:moveTo>
                  <a:cubicBezTo>
                    <a:pt x="-33" y="45333"/>
                    <a:pt x="1324" y="34403"/>
                    <a:pt x="4182" y="26045"/>
                  </a:cubicBezTo>
                  <a:cubicBezTo>
                    <a:pt x="6897" y="17758"/>
                    <a:pt x="11113" y="11329"/>
                    <a:pt x="16686" y="6828"/>
                  </a:cubicBezTo>
                  <a:cubicBezTo>
                    <a:pt x="22187" y="2328"/>
                    <a:pt x="29118" y="113"/>
                    <a:pt x="37549" y="42"/>
                  </a:cubicBezTo>
                  <a:cubicBezTo>
                    <a:pt x="43693" y="113"/>
                    <a:pt x="49123" y="1327"/>
                    <a:pt x="53839" y="3756"/>
                  </a:cubicBezTo>
                  <a:cubicBezTo>
                    <a:pt x="58483" y="6257"/>
                    <a:pt x="62341" y="9829"/>
                    <a:pt x="65342" y="14543"/>
                  </a:cubicBezTo>
                  <a:cubicBezTo>
                    <a:pt x="68343" y="19258"/>
                    <a:pt x="70701" y="24973"/>
                    <a:pt x="72487" y="31688"/>
                  </a:cubicBezTo>
                  <a:cubicBezTo>
                    <a:pt x="74202" y="38404"/>
                    <a:pt x="75059" y="47476"/>
                    <a:pt x="75131" y="58906"/>
                  </a:cubicBezTo>
                  <a:cubicBezTo>
                    <a:pt x="75059" y="72408"/>
                    <a:pt x="73701" y="83338"/>
                    <a:pt x="70915" y="91624"/>
                  </a:cubicBezTo>
                  <a:cubicBezTo>
                    <a:pt x="68128" y="99983"/>
                    <a:pt x="63984" y="106412"/>
                    <a:pt x="58483" y="110913"/>
                  </a:cubicBezTo>
                  <a:cubicBezTo>
                    <a:pt x="52910" y="115413"/>
                    <a:pt x="45908" y="117628"/>
                    <a:pt x="37549" y="117699"/>
                  </a:cubicBezTo>
                  <a:cubicBezTo>
                    <a:pt x="26403" y="117628"/>
                    <a:pt x="17686" y="113699"/>
                    <a:pt x="11398" y="105698"/>
                  </a:cubicBezTo>
                  <a:cubicBezTo>
                    <a:pt x="3753" y="96196"/>
                    <a:pt x="-33" y="80552"/>
                    <a:pt x="38" y="58906"/>
                  </a:cubicBezTo>
                  <a:close/>
                  <a:moveTo>
                    <a:pt x="14542" y="58906"/>
                  </a:moveTo>
                  <a:cubicBezTo>
                    <a:pt x="14542" y="77837"/>
                    <a:pt x="16757" y="90481"/>
                    <a:pt x="21187" y="96697"/>
                  </a:cubicBezTo>
                  <a:cubicBezTo>
                    <a:pt x="25617" y="102983"/>
                    <a:pt x="31047" y="106055"/>
                    <a:pt x="37549" y="106055"/>
                  </a:cubicBezTo>
                  <a:cubicBezTo>
                    <a:pt x="44050" y="106055"/>
                    <a:pt x="49552" y="102912"/>
                    <a:pt x="53982" y="96625"/>
                  </a:cubicBezTo>
                  <a:cubicBezTo>
                    <a:pt x="58411" y="90339"/>
                    <a:pt x="60626" y="77766"/>
                    <a:pt x="60626" y="58906"/>
                  </a:cubicBezTo>
                  <a:cubicBezTo>
                    <a:pt x="60626" y="39904"/>
                    <a:pt x="58411" y="27331"/>
                    <a:pt x="53982" y="21116"/>
                  </a:cubicBezTo>
                  <a:cubicBezTo>
                    <a:pt x="49552" y="14901"/>
                    <a:pt x="43979" y="11757"/>
                    <a:pt x="37406" y="11757"/>
                  </a:cubicBezTo>
                  <a:cubicBezTo>
                    <a:pt x="30832" y="11757"/>
                    <a:pt x="25688" y="14543"/>
                    <a:pt x="21830" y="19973"/>
                  </a:cubicBezTo>
                  <a:cubicBezTo>
                    <a:pt x="16971" y="27116"/>
                    <a:pt x="14542" y="40047"/>
                    <a:pt x="14542" y="58906"/>
                  </a:cubicBezTo>
                  <a:close/>
                </a:path>
              </a:pathLst>
            </a:custGeom>
            <a:solidFill>
              <a:srgbClr val="000000"/>
            </a:solidFill>
            <a:ln w="182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02E52EA6-0AA8-70C7-5828-06C8FEE18ADD}"/>
              </a:ext>
            </a:extLst>
          </p:cNvPr>
          <p:cNvSpPr/>
          <p:nvPr/>
        </p:nvSpPr>
        <p:spPr>
          <a:xfrm>
            <a:off x="2760019" y="5216947"/>
            <a:ext cx="45657" cy="16671"/>
          </a:xfrm>
          <a:custGeom>
            <a:avLst/>
            <a:gdLst>
              <a:gd name="connsiteX0" fmla="*/ 0 w 50085"/>
              <a:gd name="connsiteY0" fmla="*/ 0 h 18288"/>
              <a:gd name="connsiteX1" fmla="*/ 50086 w 5008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85" h="18288">
                <a:moveTo>
                  <a:pt x="0" y="0"/>
                </a:moveTo>
                <a:lnTo>
                  <a:pt x="50086" y="0"/>
                </a:lnTo>
              </a:path>
            </a:pathLst>
          </a:custGeom>
          <a:noFill/>
          <a:ln w="19513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0ADED90-4A94-77DB-A0C6-F0AC096C742A}"/>
              </a:ext>
            </a:extLst>
          </p:cNvPr>
          <p:cNvSpPr/>
          <p:nvPr/>
        </p:nvSpPr>
        <p:spPr>
          <a:xfrm>
            <a:off x="2760019" y="4290472"/>
            <a:ext cx="45657" cy="16671"/>
          </a:xfrm>
          <a:custGeom>
            <a:avLst/>
            <a:gdLst>
              <a:gd name="connsiteX0" fmla="*/ 0 w 50085"/>
              <a:gd name="connsiteY0" fmla="*/ 0 h 18288"/>
              <a:gd name="connsiteX1" fmla="*/ 50086 w 5008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85" h="18288">
                <a:moveTo>
                  <a:pt x="0" y="0"/>
                </a:moveTo>
                <a:lnTo>
                  <a:pt x="50086" y="0"/>
                </a:lnTo>
              </a:path>
            </a:pathLst>
          </a:custGeom>
          <a:noFill/>
          <a:ln w="19513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8D72330-9DE8-1D30-77AD-D9B845F99320}"/>
              </a:ext>
            </a:extLst>
          </p:cNvPr>
          <p:cNvSpPr/>
          <p:nvPr/>
        </p:nvSpPr>
        <p:spPr>
          <a:xfrm>
            <a:off x="2760019" y="3363931"/>
            <a:ext cx="45657" cy="16671"/>
          </a:xfrm>
          <a:custGeom>
            <a:avLst/>
            <a:gdLst>
              <a:gd name="connsiteX0" fmla="*/ 0 w 50085"/>
              <a:gd name="connsiteY0" fmla="*/ 0 h 18288"/>
              <a:gd name="connsiteX1" fmla="*/ 50086 w 5008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85" h="18288">
                <a:moveTo>
                  <a:pt x="0" y="0"/>
                </a:moveTo>
                <a:lnTo>
                  <a:pt x="50086" y="0"/>
                </a:lnTo>
              </a:path>
            </a:pathLst>
          </a:custGeom>
          <a:noFill/>
          <a:ln w="19513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7841DB6-76B9-A940-8E27-B71E91A3007E}"/>
              </a:ext>
            </a:extLst>
          </p:cNvPr>
          <p:cNvSpPr/>
          <p:nvPr/>
        </p:nvSpPr>
        <p:spPr>
          <a:xfrm>
            <a:off x="2760019" y="2437383"/>
            <a:ext cx="45657" cy="16671"/>
          </a:xfrm>
          <a:custGeom>
            <a:avLst/>
            <a:gdLst>
              <a:gd name="connsiteX0" fmla="*/ 0 w 50085"/>
              <a:gd name="connsiteY0" fmla="*/ 0 h 18288"/>
              <a:gd name="connsiteX1" fmla="*/ 50086 w 5008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85" h="18288">
                <a:moveTo>
                  <a:pt x="0" y="0"/>
                </a:moveTo>
                <a:lnTo>
                  <a:pt x="50086" y="0"/>
                </a:lnTo>
              </a:path>
            </a:pathLst>
          </a:custGeom>
          <a:noFill/>
          <a:ln w="19513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46BDF344-6797-8309-C6A5-05B31DA7D6E3}"/>
              </a:ext>
            </a:extLst>
          </p:cNvPr>
          <p:cNvSpPr/>
          <p:nvPr/>
        </p:nvSpPr>
        <p:spPr>
          <a:xfrm>
            <a:off x="2760019" y="1510841"/>
            <a:ext cx="45657" cy="16671"/>
          </a:xfrm>
          <a:custGeom>
            <a:avLst/>
            <a:gdLst>
              <a:gd name="connsiteX0" fmla="*/ 0 w 50085"/>
              <a:gd name="connsiteY0" fmla="*/ 0 h 18288"/>
              <a:gd name="connsiteX1" fmla="*/ 50086 w 50085"/>
              <a:gd name="connsiteY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85" h="18288">
                <a:moveTo>
                  <a:pt x="0" y="0"/>
                </a:moveTo>
                <a:lnTo>
                  <a:pt x="50086" y="0"/>
                </a:lnTo>
              </a:path>
            </a:pathLst>
          </a:custGeom>
          <a:noFill/>
          <a:ln w="19513" cap="flat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3B6ED9E-A394-E86E-4116-71CB31A6670F}"/>
              </a:ext>
            </a:extLst>
          </p:cNvPr>
          <p:cNvGrpSpPr/>
          <p:nvPr/>
        </p:nvGrpSpPr>
        <p:grpSpPr>
          <a:xfrm>
            <a:off x="4945053" y="1324269"/>
            <a:ext cx="1229952" cy="5146730"/>
            <a:chOff x="4080206" y="941023"/>
            <a:chExt cx="1349251" cy="564593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EDC8BC-59BA-3C29-176D-A0A9E5C11B20}"/>
                </a:ext>
              </a:extLst>
            </p:cNvPr>
            <p:cNvSpPr/>
            <p:nvPr/>
          </p:nvSpPr>
          <p:spPr>
            <a:xfrm>
              <a:off x="4792487" y="941023"/>
              <a:ext cx="18290" cy="4474980"/>
            </a:xfrm>
            <a:custGeom>
              <a:avLst/>
              <a:gdLst>
                <a:gd name="connsiteX0" fmla="*/ 0 w 18290"/>
                <a:gd name="connsiteY0" fmla="*/ 4474981 h 4474980"/>
                <a:gd name="connsiteX1" fmla="*/ 0 w 18290"/>
                <a:gd name="connsiteY1" fmla="*/ 0 h 447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4474980">
                  <a:moveTo>
                    <a:pt x="0" y="4474981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B4E4D9-F82A-2ACA-B948-7DBC48DD310D}"/>
                </a:ext>
              </a:extLst>
            </p:cNvPr>
            <p:cNvSpPr/>
            <p:nvPr/>
          </p:nvSpPr>
          <p:spPr>
            <a:xfrm>
              <a:off x="4792487" y="2924409"/>
              <a:ext cx="18290" cy="672596"/>
            </a:xfrm>
            <a:custGeom>
              <a:avLst/>
              <a:gdLst>
                <a:gd name="connsiteX0" fmla="*/ 0 w 18290"/>
                <a:gd name="connsiteY0" fmla="*/ 672596 h 672596"/>
                <a:gd name="connsiteX1" fmla="*/ 0 w 18290"/>
                <a:gd name="connsiteY1" fmla="*/ 0 h 6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672596">
                  <a:moveTo>
                    <a:pt x="0" y="672596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F4572B-2399-088C-6201-AEE6FD37DEBC}"/>
                </a:ext>
              </a:extLst>
            </p:cNvPr>
            <p:cNvSpPr/>
            <p:nvPr/>
          </p:nvSpPr>
          <p:spPr>
            <a:xfrm>
              <a:off x="4792487" y="4991026"/>
              <a:ext cx="18290" cy="220242"/>
            </a:xfrm>
            <a:custGeom>
              <a:avLst/>
              <a:gdLst>
                <a:gd name="connsiteX0" fmla="*/ 0 w 18290"/>
                <a:gd name="connsiteY0" fmla="*/ 0 h 220242"/>
                <a:gd name="connsiteX1" fmla="*/ 0 w 18290"/>
                <a:gd name="connsiteY1" fmla="*/ 220242 h 22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220242">
                  <a:moveTo>
                    <a:pt x="0" y="0"/>
                  </a:moveTo>
                  <a:lnTo>
                    <a:pt x="0" y="220242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4E0E9E-6185-25A3-7AAF-69ABC2237FA1}"/>
                </a:ext>
              </a:extLst>
            </p:cNvPr>
            <p:cNvSpPr/>
            <p:nvPr/>
          </p:nvSpPr>
          <p:spPr>
            <a:xfrm>
              <a:off x="4353866" y="3597005"/>
              <a:ext cx="877243" cy="1394021"/>
            </a:xfrm>
            <a:custGeom>
              <a:avLst/>
              <a:gdLst>
                <a:gd name="connsiteX0" fmla="*/ 0 w 1167610"/>
                <a:gd name="connsiteY0" fmla="*/ 0 h 1394021"/>
                <a:gd name="connsiteX1" fmla="*/ 0 w 1167610"/>
                <a:gd name="connsiteY1" fmla="*/ 1394021 h 1394021"/>
                <a:gd name="connsiteX2" fmla="*/ 1167611 w 1167610"/>
                <a:gd name="connsiteY2" fmla="*/ 1394021 h 1394021"/>
                <a:gd name="connsiteX3" fmla="*/ 1167611 w 1167610"/>
                <a:gd name="connsiteY3" fmla="*/ 0 h 139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610" h="1394021">
                  <a:moveTo>
                    <a:pt x="0" y="0"/>
                  </a:moveTo>
                  <a:lnTo>
                    <a:pt x="0" y="1394021"/>
                  </a:lnTo>
                  <a:lnTo>
                    <a:pt x="1167611" y="1394021"/>
                  </a:lnTo>
                  <a:lnTo>
                    <a:pt x="1167611" y="0"/>
                  </a:lnTo>
                  <a:close/>
                </a:path>
              </a:pathLst>
            </a:custGeom>
            <a:solidFill>
              <a:schemeClr val="bg1"/>
            </a:solidFill>
            <a:ln w="19513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4F08A7-968B-77DA-27DC-4B86940269A0}"/>
                </a:ext>
              </a:extLst>
            </p:cNvPr>
            <p:cNvSpPr/>
            <p:nvPr/>
          </p:nvSpPr>
          <p:spPr>
            <a:xfrm>
              <a:off x="4353866" y="4493831"/>
              <a:ext cx="877243" cy="18288"/>
            </a:xfrm>
            <a:custGeom>
              <a:avLst/>
              <a:gdLst>
                <a:gd name="connsiteX0" fmla="*/ 0 w 1167610"/>
                <a:gd name="connsiteY0" fmla="*/ 0 h 18288"/>
                <a:gd name="connsiteX1" fmla="*/ 1167611 w 1167610"/>
                <a:gd name="connsiteY1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610" h="18288">
                  <a:moveTo>
                    <a:pt x="0" y="0"/>
                  </a:moveTo>
                  <a:lnTo>
                    <a:pt x="1167611" y="0"/>
                  </a:lnTo>
                </a:path>
              </a:pathLst>
            </a:custGeom>
            <a:noFill/>
            <a:ln w="39026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D474EB3-CCB8-29DA-AC0D-6C7DC718FB9A}"/>
                </a:ext>
              </a:extLst>
            </p:cNvPr>
            <p:cNvSpPr/>
            <p:nvPr/>
          </p:nvSpPr>
          <p:spPr>
            <a:xfrm>
              <a:off x="4535063" y="5175191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3"/>
                    <a:pt x="0" y="83443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52CB88-86A7-C9A8-DC75-B0FA5D09AC56}"/>
                </a:ext>
              </a:extLst>
            </p:cNvPr>
            <p:cNvSpPr/>
            <p:nvPr/>
          </p:nvSpPr>
          <p:spPr>
            <a:xfrm>
              <a:off x="4755266" y="5174533"/>
              <a:ext cx="71516" cy="71474"/>
            </a:xfrm>
            <a:custGeom>
              <a:avLst/>
              <a:gdLst>
                <a:gd name="connsiteX0" fmla="*/ 71517 w 71516"/>
                <a:gd name="connsiteY0" fmla="*/ 35730 h 71474"/>
                <a:gd name="connsiteX1" fmla="*/ 0 w 71516"/>
                <a:gd name="connsiteY1" fmla="*/ 35730 h 71474"/>
                <a:gd name="connsiteX2" fmla="*/ 71517 w 71516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8ED0FB2-C88C-E256-08FA-4241FB3D44F8}"/>
                </a:ext>
              </a:extLst>
            </p:cNvPr>
            <p:cNvSpPr/>
            <p:nvPr/>
          </p:nvSpPr>
          <p:spPr>
            <a:xfrm>
              <a:off x="4639174" y="3500394"/>
              <a:ext cx="71516" cy="71528"/>
            </a:xfrm>
            <a:custGeom>
              <a:avLst/>
              <a:gdLst>
                <a:gd name="connsiteX0" fmla="*/ 71517 w 71516"/>
                <a:gd name="connsiteY0" fmla="*/ 35730 h 71528"/>
                <a:gd name="connsiteX1" fmla="*/ 0 w 71516"/>
                <a:gd name="connsiteY1" fmla="*/ 35730 h 71528"/>
                <a:gd name="connsiteX2" fmla="*/ 71517 w 71516"/>
                <a:gd name="connsiteY2" fmla="*/ 35730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8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963217F-0500-F69A-A0EF-AAD18AE1F72A}"/>
                </a:ext>
              </a:extLst>
            </p:cNvPr>
            <p:cNvSpPr/>
            <p:nvPr/>
          </p:nvSpPr>
          <p:spPr>
            <a:xfrm>
              <a:off x="4460967" y="4937575"/>
              <a:ext cx="71535" cy="71474"/>
            </a:xfrm>
            <a:custGeom>
              <a:avLst/>
              <a:gdLst>
                <a:gd name="connsiteX0" fmla="*/ 71535 w 71535"/>
                <a:gd name="connsiteY0" fmla="*/ 35730 h 71474"/>
                <a:gd name="connsiteX1" fmla="*/ 0 w 71535"/>
                <a:gd name="connsiteY1" fmla="*/ 35730 h 71474"/>
                <a:gd name="connsiteX2" fmla="*/ 71535 w 71535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5" h="71474">
                  <a:moveTo>
                    <a:pt x="71535" y="35730"/>
                  </a:moveTo>
                  <a:cubicBezTo>
                    <a:pt x="71535" y="83389"/>
                    <a:pt x="0" y="83389"/>
                    <a:pt x="0" y="35730"/>
                  </a:cubicBezTo>
                  <a:cubicBezTo>
                    <a:pt x="0" y="-11910"/>
                    <a:pt x="71535" y="-11910"/>
                    <a:pt x="71535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AEC70C1-8F0C-4821-FDDE-750E7C26B3CF}"/>
                </a:ext>
              </a:extLst>
            </p:cNvPr>
            <p:cNvSpPr/>
            <p:nvPr/>
          </p:nvSpPr>
          <p:spPr>
            <a:xfrm>
              <a:off x="4431116" y="4962305"/>
              <a:ext cx="71516" cy="71529"/>
            </a:xfrm>
            <a:custGeom>
              <a:avLst/>
              <a:gdLst>
                <a:gd name="connsiteX0" fmla="*/ 71517 w 71516"/>
                <a:gd name="connsiteY0" fmla="*/ 35799 h 71529"/>
                <a:gd name="connsiteX1" fmla="*/ 0 w 71516"/>
                <a:gd name="connsiteY1" fmla="*/ 35799 h 71529"/>
                <a:gd name="connsiteX2" fmla="*/ 71517 w 71516"/>
                <a:gd name="connsiteY2" fmla="*/ 35799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9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A06C2C9-58B4-9B2F-A819-BC56AC2853E5}"/>
                </a:ext>
              </a:extLst>
            </p:cNvPr>
            <p:cNvSpPr/>
            <p:nvPr/>
          </p:nvSpPr>
          <p:spPr>
            <a:xfrm>
              <a:off x="4640162" y="3979599"/>
              <a:ext cx="71516" cy="71474"/>
            </a:xfrm>
            <a:custGeom>
              <a:avLst/>
              <a:gdLst>
                <a:gd name="connsiteX0" fmla="*/ 71517 w 71516"/>
                <a:gd name="connsiteY0" fmla="*/ 35744 h 71474"/>
                <a:gd name="connsiteX1" fmla="*/ 0 w 71516"/>
                <a:gd name="connsiteY1" fmla="*/ 35744 h 71474"/>
                <a:gd name="connsiteX2" fmla="*/ 71517 w 71516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E9E74BA-05A4-561A-5E65-2DFB6D84D954}"/>
                </a:ext>
              </a:extLst>
            </p:cNvPr>
            <p:cNvSpPr/>
            <p:nvPr/>
          </p:nvSpPr>
          <p:spPr>
            <a:xfrm>
              <a:off x="4944960" y="5174533"/>
              <a:ext cx="71516" cy="71528"/>
            </a:xfrm>
            <a:custGeom>
              <a:avLst/>
              <a:gdLst>
                <a:gd name="connsiteX0" fmla="*/ 71517 w 71516"/>
                <a:gd name="connsiteY0" fmla="*/ 35730 h 71528"/>
                <a:gd name="connsiteX1" fmla="*/ 0 w 71516"/>
                <a:gd name="connsiteY1" fmla="*/ 35730 h 71528"/>
                <a:gd name="connsiteX2" fmla="*/ 71517 w 71516"/>
                <a:gd name="connsiteY2" fmla="*/ 35730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8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FD71B7A-9FA8-F1AF-ED37-A7BE51115D16}"/>
                </a:ext>
              </a:extLst>
            </p:cNvPr>
            <p:cNvSpPr/>
            <p:nvPr/>
          </p:nvSpPr>
          <p:spPr>
            <a:xfrm>
              <a:off x="5080293" y="3501199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3"/>
                    <a:pt x="0" y="83443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9F8DAE3-5B59-3C0B-6992-FC80229C8BE8}"/>
                </a:ext>
              </a:extLst>
            </p:cNvPr>
            <p:cNvSpPr/>
            <p:nvPr/>
          </p:nvSpPr>
          <p:spPr>
            <a:xfrm>
              <a:off x="4619310" y="5176604"/>
              <a:ext cx="71516" cy="71528"/>
            </a:xfrm>
            <a:custGeom>
              <a:avLst/>
              <a:gdLst>
                <a:gd name="connsiteX0" fmla="*/ 71517 w 71516"/>
                <a:gd name="connsiteY0" fmla="*/ 35744 h 71528"/>
                <a:gd name="connsiteX1" fmla="*/ 0 w 71516"/>
                <a:gd name="connsiteY1" fmla="*/ 35744 h 71528"/>
                <a:gd name="connsiteX2" fmla="*/ 71517 w 71516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4974525-F9B0-EF61-E020-9E628ECD22DD}"/>
                </a:ext>
              </a:extLst>
            </p:cNvPr>
            <p:cNvSpPr/>
            <p:nvPr/>
          </p:nvSpPr>
          <p:spPr>
            <a:xfrm>
              <a:off x="4451255" y="4270849"/>
              <a:ext cx="71517" cy="71528"/>
            </a:xfrm>
            <a:custGeom>
              <a:avLst/>
              <a:gdLst>
                <a:gd name="connsiteX0" fmla="*/ 71517 w 71517"/>
                <a:gd name="connsiteY0" fmla="*/ 35730 h 71528"/>
                <a:gd name="connsiteX1" fmla="*/ 0 w 71517"/>
                <a:gd name="connsiteY1" fmla="*/ 35730 h 71528"/>
                <a:gd name="connsiteX2" fmla="*/ 71517 w 71517"/>
                <a:gd name="connsiteY2" fmla="*/ 35730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0DD61A5-89F4-D1B8-9C4A-34129DBDC925}"/>
                </a:ext>
              </a:extLst>
            </p:cNvPr>
            <p:cNvSpPr/>
            <p:nvPr/>
          </p:nvSpPr>
          <p:spPr>
            <a:xfrm>
              <a:off x="4643674" y="4218130"/>
              <a:ext cx="71516" cy="71474"/>
            </a:xfrm>
            <a:custGeom>
              <a:avLst/>
              <a:gdLst>
                <a:gd name="connsiteX0" fmla="*/ 71517 w 71516"/>
                <a:gd name="connsiteY0" fmla="*/ 35744 h 71474"/>
                <a:gd name="connsiteX1" fmla="*/ 0 w 71516"/>
                <a:gd name="connsiteY1" fmla="*/ 35744 h 71474"/>
                <a:gd name="connsiteX2" fmla="*/ 71517 w 71516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8F3D78-CB56-553E-ECE7-AADC9F1A650D}"/>
                </a:ext>
              </a:extLst>
            </p:cNvPr>
            <p:cNvSpPr/>
            <p:nvPr/>
          </p:nvSpPr>
          <p:spPr>
            <a:xfrm>
              <a:off x="4836514" y="5176403"/>
              <a:ext cx="71516" cy="71528"/>
            </a:xfrm>
            <a:custGeom>
              <a:avLst/>
              <a:gdLst>
                <a:gd name="connsiteX0" fmla="*/ 71517 w 71516"/>
                <a:gd name="connsiteY0" fmla="*/ 35799 h 71528"/>
                <a:gd name="connsiteX1" fmla="*/ 0 w 71516"/>
                <a:gd name="connsiteY1" fmla="*/ 35799 h 71528"/>
                <a:gd name="connsiteX2" fmla="*/ 71517 w 71516"/>
                <a:gd name="connsiteY2" fmla="*/ 35799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8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BF9A6D-9038-1454-C114-359B143E1C8B}"/>
                </a:ext>
              </a:extLst>
            </p:cNvPr>
            <p:cNvSpPr/>
            <p:nvPr/>
          </p:nvSpPr>
          <p:spPr>
            <a:xfrm>
              <a:off x="4613091" y="3501533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64955D0-5B5F-F79C-A999-0F9A74665554}"/>
                </a:ext>
              </a:extLst>
            </p:cNvPr>
            <p:cNvSpPr/>
            <p:nvPr/>
          </p:nvSpPr>
          <p:spPr>
            <a:xfrm>
              <a:off x="4517486" y="3250653"/>
              <a:ext cx="71516" cy="71474"/>
            </a:xfrm>
            <a:custGeom>
              <a:avLst/>
              <a:gdLst>
                <a:gd name="connsiteX0" fmla="*/ 71517 w 71516"/>
                <a:gd name="connsiteY0" fmla="*/ 35730 h 71474"/>
                <a:gd name="connsiteX1" fmla="*/ 0 w 71516"/>
                <a:gd name="connsiteY1" fmla="*/ 35730 h 71474"/>
                <a:gd name="connsiteX2" fmla="*/ 71517 w 71516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DF11C72-BBAD-4EC9-D870-9677ED8048F2}"/>
                </a:ext>
              </a:extLst>
            </p:cNvPr>
            <p:cNvSpPr/>
            <p:nvPr/>
          </p:nvSpPr>
          <p:spPr>
            <a:xfrm>
              <a:off x="4876515" y="4458521"/>
              <a:ext cx="71443" cy="71474"/>
            </a:xfrm>
            <a:custGeom>
              <a:avLst/>
              <a:gdLst>
                <a:gd name="connsiteX0" fmla="*/ 71444 w 71443"/>
                <a:gd name="connsiteY0" fmla="*/ 35730 h 71474"/>
                <a:gd name="connsiteX1" fmla="*/ 0 w 71443"/>
                <a:gd name="connsiteY1" fmla="*/ 35730 h 71474"/>
                <a:gd name="connsiteX2" fmla="*/ 71444 w 71443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30"/>
                  </a:moveTo>
                  <a:cubicBezTo>
                    <a:pt x="71444" y="83389"/>
                    <a:pt x="0" y="83389"/>
                    <a:pt x="0" y="35730"/>
                  </a:cubicBezTo>
                  <a:cubicBezTo>
                    <a:pt x="0" y="-11910"/>
                    <a:pt x="71444" y="-11910"/>
                    <a:pt x="71444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B40DAC8-9871-0693-CE67-0F9B6ABCEC65}"/>
                </a:ext>
              </a:extLst>
            </p:cNvPr>
            <p:cNvSpPr/>
            <p:nvPr/>
          </p:nvSpPr>
          <p:spPr>
            <a:xfrm>
              <a:off x="4896160" y="3980331"/>
              <a:ext cx="71462" cy="71528"/>
            </a:xfrm>
            <a:custGeom>
              <a:avLst/>
              <a:gdLst>
                <a:gd name="connsiteX0" fmla="*/ 71462 w 71462"/>
                <a:gd name="connsiteY0" fmla="*/ 35799 h 71528"/>
                <a:gd name="connsiteX1" fmla="*/ 0 w 71462"/>
                <a:gd name="connsiteY1" fmla="*/ 35799 h 71528"/>
                <a:gd name="connsiteX2" fmla="*/ 71462 w 71462"/>
                <a:gd name="connsiteY2" fmla="*/ 35799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62" h="71528">
                  <a:moveTo>
                    <a:pt x="71462" y="35799"/>
                  </a:moveTo>
                  <a:cubicBezTo>
                    <a:pt x="71462" y="83439"/>
                    <a:pt x="0" y="83439"/>
                    <a:pt x="0" y="35799"/>
                  </a:cubicBezTo>
                  <a:cubicBezTo>
                    <a:pt x="0" y="-11933"/>
                    <a:pt x="71462" y="-11933"/>
                    <a:pt x="71462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87E658A-1B48-93B1-61D9-6FB209E27617}"/>
                </a:ext>
              </a:extLst>
            </p:cNvPr>
            <p:cNvSpPr/>
            <p:nvPr/>
          </p:nvSpPr>
          <p:spPr>
            <a:xfrm>
              <a:off x="4800279" y="4937360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64431C6-4EEE-1BA3-2AB9-5C8FBB350F75}"/>
                </a:ext>
              </a:extLst>
            </p:cNvPr>
            <p:cNvSpPr/>
            <p:nvPr/>
          </p:nvSpPr>
          <p:spPr>
            <a:xfrm>
              <a:off x="4737835" y="2889891"/>
              <a:ext cx="71443" cy="71474"/>
            </a:xfrm>
            <a:custGeom>
              <a:avLst/>
              <a:gdLst>
                <a:gd name="connsiteX0" fmla="*/ 71444 w 71443"/>
                <a:gd name="connsiteY0" fmla="*/ 35744 h 71474"/>
                <a:gd name="connsiteX1" fmla="*/ 0 w 71443"/>
                <a:gd name="connsiteY1" fmla="*/ 35744 h 71474"/>
                <a:gd name="connsiteX2" fmla="*/ 71444 w 71443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44"/>
                  </a:moveTo>
                  <a:cubicBezTo>
                    <a:pt x="71444" y="83384"/>
                    <a:pt x="0" y="83384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FDE252F-1297-66E0-B367-FACEAD70DC87}"/>
                </a:ext>
              </a:extLst>
            </p:cNvPr>
            <p:cNvSpPr/>
            <p:nvPr/>
          </p:nvSpPr>
          <p:spPr>
            <a:xfrm>
              <a:off x="4560652" y="4937666"/>
              <a:ext cx="71443" cy="71529"/>
            </a:xfrm>
            <a:custGeom>
              <a:avLst/>
              <a:gdLst>
                <a:gd name="connsiteX0" fmla="*/ 71444 w 71443"/>
                <a:gd name="connsiteY0" fmla="*/ 35785 h 71529"/>
                <a:gd name="connsiteX1" fmla="*/ 0 w 71443"/>
                <a:gd name="connsiteY1" fmla="*/ 35785 h 71529"/>
                <a:gd name="connsiteX2" fmla="*/ 71444 w 71443"/>
                <a:gd name="connsiteY2" fmla="*/ 35785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9">
                  <a:moveTo>
                    <a:pt x="71444" y="35785"/>
                  </a:moveTo>
                  <a:cubicBezTo>
                    <a:pt x="71444" y="83444"/>
                    <a:pt x="0" y="83444"/>
                    <a:pt x="0" y="35785"/>
                  </a:cubicBezTo>
                  <a:cubicBezTo>
                    <a:pt x="0" y="-11928"/>
                    <a:pt x="71444" y="-11928"/>
                    <a:pt x="71444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3CF841-5F9C-7933-ED51-73D63158BFA7}"/>
                </a:ext>
              </a:extLst>
            </p:cNvPr>
            <p:cNvSpPr/>
            <p:nvPr/>
          </p:nvSpPr>
          <p:spPr>
            <a:xfrm>
              <a:off x="5034274" y="4695972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3125066-94C9-72F0-9970-E391AF2929FE}"/>
                </a:ext>
              </a:extLst>
            </p:cNvPr>
            <p:cNvSpPr/>
            <p:nvPr/>
          </p:nvSpPr>
          <p:spPr>
            <a:xfrm>
              <a:off x="4740194" y="5175246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BCAD3-870A-8856-4063-B053C10C5E8A}"/>
                </a:ext>
              </a:extLst>
            </p:cNvPr>
            <p:cNvSpPr/>
            <p:nvPr/>
          </p:nvSpPr>
          <p:spPr>
            <a:xfrm>
              <a:off x="4683749" y="4935216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D2D6B41-5F13-A635-C7D7-5B5E6FF6BBF0}"/>
                </a:ext>
              </a:extLst>
            </p:cNvPr>
            <p:cNvSpPr/>
            <p:nvPr/>
          </p:nvSpPr>
          <p:spPr>
            <a:xfrm>
              <a:off x="4701747" y="5174679"/>
              <a:ext cx="71535" cy="71474"/>
            </a:xfrm>
            <a:custGeom>
              <a:avLst/>
              <a:gdLst>
                <a:gd name="connsiteX0" fmla="*/ 71535 w 71535"/>
                <a:gd name="connsiteY0" fmla="*/ 35730 h 71474"/>
                <a:gd name="connsiteX1" fmla="*/ 0 w 71535"/>
                <a:gd name="connsiteY1" fmla="*/ 35730 h 71474"/>
                <a:gd name="connsiteX2" fmla="*/ 71535 w 71535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5" h="71474">
                  <a:moveTo>
                    <a:pt x="71535" y="35730"/>
                  </a:moveTo>
                  <a:cubicBezTo>
                    <a:pt x="71535" y="83389"/>
                    <a:pt x="0" y="83389"/>
                    <a:pt x="0" y="35730"/>
                  </a:cubicBezTo>
                  <a:cubicBezTo>
                    <a:pt x="0" y="-11910"/>
                    <a:pt x="71535" y="-11910"/>
                    <a:pt x="71535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86546C4-E15E-E96D-1A33-637527F59FA2}"/>
                </a:ext>
              </a:extLst>
            </p:cNvPr>
            <p:cNvSpPr/>
            <p:nvPr/>
          </p:nvSpPr>
          <p:spPr>
            <a:xfrm>
              <a:off x="4677749" y="3739496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7C62E8-F0F4-45EF-4B0A-7350A6CA7564}"/>
                </a:ext>
              </a:extLst>
            </p:cNvPr>
            <p:cNvSpPr/>
            <p:nvPr/>
          </p:nvSpPr>
          <p:spPr>
            <a:xfrm>
              <a:off x="4513699" y="4458800"/>
              <a:ext cx="71516" cy="71474"/>
            </a:xfrm>
            <a:custGeom>
              <a:avLst/>
              <a:gdLst>
                <a:gd name="connsiteX0" fmla="*/ 71517 w 71516"/>
                <a:gd name="connsiteY0" fmla="*/ 35744 h 71474"/>
                <a:gd name="connsiteX1" fmla="*/ 0 w 71516"/>
                <a:gd name="connsiteY1" fmla="*/ 35744 h 71474"/>
                <a:gd name="connsiteX2" fmla="*/ 71517 w 71516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AFAC66A-62FB-4711-1E41-A02FE379F35F}"/>
                </a:ext>
              </a:extLst>
            </p:cNvPr>
            <p:cNvSpPr/>
            <p:nvPr/>
          </p:nvSpPr>
          <p:spPr>
            <a:xfrm>
              <a:off x="4704326" y="4459367"/>
              <a:ext cx="71443" cy="71474"/>
            </a:xfrm>
            <a:custGeom>
              <a:avLst/>
              <a:gdLst>
                <a:gd name="connsiteX0" fmla="*/ 71444 w 71443"/>
                <a:gd name="connsiteY0" fmla="*/ 35744 h 71474"/>
                <a:gd name="connsiteX1" fmla="*/ 0 w 71443"/>
                <a:gd name="connsiteY1" fmla="*/ 35744 h 71474"/>
                <a:gd name="connsiteX2" fmla="*/ 71444 w 71443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44"/>
                  </a:moveTo>
                  <a:cubicBezTo>
                    <a:pt x="71444" y="83384"/>
                    <a:pt x="0" y="83384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EB00221-CA5D-0DF7-DB11-08CDE262F075}"/>
                </a:ext>
              </a:extLst>
            </p:cNvPr>
            <p:cNvSpPr/>
            <p:nvPr/>
          </p:nvSpPr>
          <p:spPr>
            <a:xfrm>
              <a:off x="4628236" y="3397236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A726FFF-FC16-2806-434F-6DDB4C92FEEA}"/>
                </a:ext>
              </a:extLst>
            </p:cNvPr>
            <p:cNvSpPr/>
            <p:nvPr/>
          </p:nvSpPr>
          <p:spPr>
            <a:xfrm>
              <a:off x="4829508" y="3500326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0DDCBFF-84A8-F271-1680-653698D986DD}"/>
                </a:ext>
              </a:extLst>
            </p:cNvPr>
            <p:cNvSpPr/>
            <p:nvPr/>
          </p:nvSpPr>
          <p:spPr>
            <a:xfrm>
              <a:off x="4832215" y="3262381"/>
              <a:ext cx="71516" cy="71528"/>
            </a:xfrm>
            <a:custGeom>
              <a:avLst/>
              <a:gdLst>
                <a:gd name="connsiteX0" fmla="*/ 71517 w 71516"/>
                <a:gd name="connsiteY0" fmla="*/ 35799 h 71528"/>
                <a:gd name="connsiteX1" fmla="*/ 0 w 71516"/>
                <a:gd name="connsiteY1" fmla="*/ 35799 h 71528"/>
                <a:gd name="connsiteX2" fmla="*/ 71517 w 71516"/>
                <a:gd name="connsiteY2" fmla="*/ 35799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6" h="71528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6FA5182-451B-CEE9-593B-676B4714CFCD}"/>
                </a:ext>
              </a:extLst>
            </p:cNvPr>
            <p:cNvSpPr/>
            <p:nvPr/>
          </p:nvSpPr>
          <p:spPr>
            <a:xfrm>
              <a:off x="4731689" y="3978461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FB6A793-85D1-4BA2-A438-CFDAA173D956}"/>
                </a:ext>
              </a:extLst>
            </p:cNvPr>
            <p:cNvSpPr/>
            <p:nvPr/>
          </p:nvSpPr>
          <p:spPr>
            <a:xfrm>
              <a:off x="4792487" y="5416003"/>
              <a:ext cx="18290" cy="50163"/>
            </a:xfrm>
            <a:custGeom>
              <a:avLst/>
              <a:gdLst>
                <a:gd name="connsiteX0" fmla="*/ 0 w 18290"/>
                <a:gd name="connsiteY0" fmla="*/ 50164 h 50163"/>
                <a:gd name="connsiteX1" fmla="*/ 0 w 18290"/>
                <a:gd name="connsiteY1" fmla="*/ 0 h 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50163">
                  <a:moveTo>
                    <a:pt x="0" y="50164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567960F-7AE4-EF54-4466-511E9BF8C305}"/>
                </a:ext>
              </a:extLst>
            </p:cNvPr>
            <p:cNvSpPr txBox="1"/>
            <p:nvPr/>
          </p:nvSpPr>
          <p:spPr>
            <a:xfrm>
              <a:off x="4080206" y="5472780"/>
              <a:ext cx="1349251" cy="1114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Round</a:t>
              </a:r>
            </a:p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Numbers</a:t>
              </a:r>
            </a:p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20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40</a:t>
              </a:r>
              <a:endParaRPr lang="en-SG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EDAA-A2A8-DA34-02A0-F7633C129BBD}"/>
              </a:ext>
            </a:extLst>
          </p:cNvPr>
          <p:cNvSpPr txBox="1"/>
          <p:nvPr/>
        </p:nvSpPr>
        <p:spPr>
          <a:xfrm>
            <a:off x="508517" y="3039376"/>
            <a:ext cx="1512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  <a:cs typeface="Segoe UI" panose="020B0502040204020203" pitchFamily="34" charset="0"/>
              </a:rPr>
              <a:t>Flapping</a:t>
            </a:r>
          </a:p>
          <a:p>
            <a:pPr algn="ctr"/>
            <a:r>
              <a:rPr lang="en-US" sz="2400" dirty="0">
                <a:latin typeface="Sagona Book" panose="02020503050505020204" pitchFamily="18" charset="0"/>
                <a:cs typeface="Segoe UI" panose="020B0502040204020203" pitchFamily="34" charset="0"/>
              </a:rPr>
              <a:t>(%)</a:t>
            </a:r>
            <a:endParaRPr lang="en-SG" sz="2400" dirty="0">
              <a:latin typeface="Sagona Book" panose="02020503050505020204" pitchFamily="18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9277-CE34-1630-0E32-21A78BBBED42}"/>
              </a:ext>
            </a:extLst>
          </p:cNvPr>
          <p:cNvGrpSpPr/>
          <p:nvPr/>
        </p:nvGrpSpPr>
        <p:grpSpPr>
          <a:xfrm>
            <a:off x="3001510" y="1324269"/>
            <a:ext cx="1459054" cy="5146730"/>
            <a:chOff x="2523777" y="840644"/>
            <a:chExt cx="1600574" cy="5645934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BC9EBFF1-F39D-5BD8-DD70-15A5C5F7870D}"/>
                </a:ext>
              </a:extLst>
            </p:cNvPr>
            <p:cNvGrpSpPr/>
            <p:nvPr/>
          </p:nvGrpSpPr>
          <p:grpSpPr>
            <a:xfrm>
              <a:off x="2523777" y="840644"/>
              <a:ext cx="1600574" cy="5645934"/>
              <a:chOff x="2338582" y="941023"/>
              <a:chExt cx="1600574" cy="5645934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2DE7A5D-F315-801D-AC70-9DB18D472903}"/>
                  </a:ext>
                </a:extLst>
              </p:cNvPr>
              <p:cNvSpPr/>
              <p:nvPr/>
            </p:nvSpPr>
            <p:spPr>
              <a:xfrm>
                <a:off x="3124532" y="941023"/>
                <a:ext cx="18290" cy="4474980"/>
              </a:xfrm>
              <a:custGeom>
                <a:avLst/>
                <a:gdLst>
                  <a:gd name="connsiteX0" fmla="*/ 0 w 18290"/>
                  <a:gd name="connsiteY0" fmla="*/ 4474981 h 4474980"/>
                  <a:gd name="connsiteX1" fmla="*/ 0 w 18290"/>
                  <a:gd name="connsiteY1" fmla="*/ 0 h 447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90" h="4474980">
                    <a:moveTo>
                      <a:pt x="0" y="4474981"/>
                    </a:moveTo>
                    <a:lnTo>
                      <a:pt x="0" y="0"/>
                    </a:lnTo>
                  </a:path>
                </a:pathLst>
              </a:custGeom>
              <a:noFill/>
              <a:ln w="19513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F51A582-0D85-E158-FF36-35F6CCFB48F4}"/>
                  </a:ext>
                </a:extLst>
              </p:cNvPr>
              <p:cNvSpPr/>
              <p:nvPr/>
            </p:nvSpPr>
            <p:spPr>
              <a:xfrm>
                <a:off x="3124532" y="1145691"/>
                <a:ext cx="18290" cy="346471"/>
              </a:xfrm>
              <a:custGeom>
                <a:avLst/>
                <a:gdLst>
                  <a:gd name="connsiteX0" fmla="*/ 0 w 18290"/>
                  <a:gd name="connsiteY0" fmla="*/ 346472 h 346471"/>
                  <a:gd name="connsiteX1" fmla="*/ 0 w 18290"/>
                  <a:gd name="connsiteY1" fmla="*/ 0 h 34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90" h="346471">
                    <a:moveTo>
                      <a:pt x="0" y="346472"/>
                    </a:moveTo>
                    <a:lnTo>
                      <a:pt x="0" y="0"/>
                    </a:lnTo>
                  </a:path>
                </a:pathLst>
              </a:custGeom>
              <a:noFill/>
              <a:ln w="19513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1EBF57-8020-4211-C928-79C59EB7B8BA}"/>
                  </a:ext>
                </a:extLst>
              </p:cNvPr>
              <p:cNvSpPr/>
              <p:nvPr/>
            </p:nvSpPr>
            <p:spPr>
              <a:xfrm>
                <a:off x="3124532" y="3432615"/>
                <a:ext cx="18290" cy="1778654"/>
              </a:xfrm>
              <a:custGeom>
                <a:avLst/>
                <a:gdLst>
                  <a:gd name="connsiteX0" fmla="*/ 0 w 18290"/>
                  <a:gd name="connsiteY0" fmla="*/ 0 h 1778654"/>
                  <a:gd name="connsiteX1" fmla="*/ 0 w 18290"/>
                  <a:gd name="connsiteY1" fmla="*/ 1778654 h 177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90" h="1778654">
                    <a:moveTo>
                      <a:pt x="0" y="0"/>
                    </a:moveTo>
                    <a:lnTo>
                      <a:pt x="0" y="1778654"/>
                    </a:lnTo>
                  </a:path>
                </a:pathLst>
              </a:custGeom>
              <a:noFill/>
              <a:ln w="19513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E7B2488-9DAD-FD4F-F45F-C63EF18963EA}"/>
                  </a:ext>
                </a:extLst>
              </p:cNvPr>
              <p:cNvSpPr/>
              <p:nvPr/>
            </p:nvSpPr>
            <p:spPr>
              <a:xfrm>
                <a:off x="2685973" y="1492163"/>
                <a:ext cx="877189" cy="1940451"/>
              </a:xfrm>
              <a:custGeom>
                <a:avLst/>
                <a:gdLst>
                  <a:gd name="connsiteX0" fmla="*/ 0 w 1167539"/>
                  <a:gd name="connsiteY0" fmla="*/ 0 h 1940451"/>
                  <a:gd name="connsiteX1" fmla="*/ 0 w 1167539"/>
                  <a:gd name="connsiteY1" fmla="*/ 1940452 h 1940451"/>
                  <a:gd name="connsiteX2" fmla="*/ 1167540 w 1167539"/>
                  <a:gd name="connsiteY2" fmla="*/ 1940452 h 1940451"/>
                  <a:gd name="connsiteX3" fmla="*/ 1167540 w 1167539"/>
                  <a:gd name="connsiteY3" fmla="*/ 0 h 194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7539" h="1940451">
                    <a:moveTo>
                      <a:pt x="0" y="0"/>
                    </a:moveTo>
                    <a:lnTo>
                      <a:pt x="0" y="1940452"/>
                    </a:lnTo>
                    <a:lnTo>
                      <a:pt x="1167540" y="1940452"/>
                    </a:lnTo>
                    <a:lnTo>
                      <a:pt x="116754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513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68D97DB-BB15-B8AA-11AD-632284F583C6}"/>
                  </a:ext>
                </a:extLst>
              </p:cNvPr>
              <p:cNvSpPr/>
              <p:nvPr/>
            </p:nvSpPr>
            <p:spPr>
              <a:xfrm>
                <a:off x="2685973" y="2500859"/>
                <a:ext cx="877189" cy="18288"/>
              </a:xfrm>
              <a:custGeom>
                <a:avLst/>
                <a:gdLst>
                  <a:gd name="connsiteX0" fmla="*/ 0 w 1167539"/>
                  <a:gd name="connsiteY0" fmla="*/ 0 h 18288"/>
                  <a:gd name="connsiteX1" fmla="*/ 1167540 w 1167539"/>
                  <a:gd name="connsiteY1" fmla="*/ 0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7539" h="18288">
                    <a:moveTo>
                      <a:pt x="0" y="0"/>
                    </a:moveTo>
                    <a:lnTo>
                      <a:pt x="1167540" y="0"/>
                    </a:lnTo>
                  </a:path>
                </a:pathLst>
              </a:custGeom>
              <a:noFill/>
              <a:ln w="39026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42D5FE9-80CF-8031-E826-E6F5478809BF}"/>
                  </a:ext>
                </a:extLst>
              </p:cNvPr>
              <p:cNvSpPr/>
              <p:nvPr/>
            </p:nvSpPr>
            <p:spPr>
              <a:xfrm>
                <a:off x="3243349" y="5175177"/>
                <a:ext cx="71443" cy="71474"/>
              </a:xfrm>
              <a:custGeom>
                <a:avLst/>
                <a:gdLst>
                  <a:gd name="connsiteX0" fmla="*/ 71444 w 71443"/>
                  <a:gd name="connsiteY0" fmla="*/ 35744 h 71474"/>
                  <a:gd name="connsiteX1" fmla="*/ 0 w 71443"/>
                  <a:gd name="connsiteY1" fmla="*/ 35744 h 71474"/>
                  <a:gd name="connsiteX2" fmla="*/ 71444 w 71443"/>
                  <a:gd name="connsiteY2" fmla="*/ 35744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43" h="71474">
                    <a:moveTo>
                      <a:pt x="71444" y="35744"/>
                    </a:moveTo>
                    <a:cubicBezTo>
                      <a:pt x="71444" y="83384"/>
                      <a:pt x="0" y="83384"/>
                      <a:pt x="0" y="35744"/>
                    </a:cubicBezTo>
                    <a:cubicBezTo>
                      <a:pt x="0" y="-11915"/>
                      <a:pt x="71444" y="-11915"/>
                      <a:pt x="71444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8883A86-B5FC-D4F2-8B33-9F34842E9E47}"/>
                  </a:ext>
                </a:extLst>
              </p:cNvPr>
              <p:cNvSpPr/>
              <p:nvPr/>
            </p:nvSpPr>
            <p:spPr>
              <a:xfrm>
                <a:off x="3213846" y="4836863"/>
                <a:ext cx="71516" cy="71528"/>
              </a:xfrm>
              <a:custGeom>
                <a:avLst/>
                <a:gdLst>
                  <a:gd name="connsiteX0" fmla="*/ 71517 w 71516"/>
                  <a:gd name="connsiteY0" fmla="*/ 35785 h 71528"/>
                  <a:gd name="connsiteX1" fmla="*/ 0 w 71516"/>
                  <a:gd name="connsiteY1" fmla="*/ 35785 h 71528"/>
                  <a:gd name="connsiteX2" fmla="*/ 71517 w 71516"/>
                  <a:gd name="connsiteY2" fmla="*/ 35785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6" h="71528">
                    <a:moveTo>
                      <a:pt x="71517" y="35785"/>
                    </a:moveTo>
                    <a:cubicBezTo>
                      <a:pt x="71517" y="83444"/>
                      <a:pt x="0" y="83444"/>
                      <a:pt x="0" y="35785"/>
                    </a:cubicBezTo>
                    <a:cubicBezTo>
                      <a:pt x="0" y="-11928"/>
                      <a:pt x="71517" y="-11928"/>
                      <a:pt x="71517" y="35785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23FBAD4-6429-BB20-A47D-08CD22C2FA1D}"/>
                  </a:ext>
                </a:extLst>
              </p:cNvPr>
              <p:cNvSpPr/>
              <p:nvPr/>
            </p:nvSpPr>
            <p:spPr>
              <a:xfrm>
                <a:off x="3164479" y="1449781"/>
                <a:ext cx="71517" cy="71527"/>
              </a:xfrm>
              <a:custGeom>
                <a:avLst/>
                <a:gdLst>
                  <a:gd name="connsiteX0" fmla="*/ 71517 w 71517"/>
                  <a:gd name="connsiteY0" fmla="*/ 35737 h 71527"/>
                  <a:gd name="connsiteX1" fmla="*/ 0 w 71517"/>
                  <a:gd name="connsiteY1" fmla="*/ 35737 h 71527"/>
                  <a:gd name="connsiteX2" fmla="*/ 71517 w 71517"/>
                  <a:gd name="connsiteY2" fmla="*/ 35737 h 7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527">
                    <a:moveTo>
                      <a:pt x="71517" y="35737"/>
                    </a:moveTo>
                    <a:cubicBezTo>
                      <a:pt x="71517" y="83458"/>
                      <a:pt x="0" y="83458"/>
                      <a:pt x="0" y="35737"/>
                    </a:cubicBezTo>
                    <a:cubicBezTo>
                      <a:pt x="0" y="-11912"/>
                      <a:pt x="71517" y="-11912"/>
                      <a:pt x="71517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3023C9-ABC9-6578-B117-A40832E541F3}"/>
                  </a:ext>
                </a:extLst>
              </p:cNvPr>
              <p:cNvSpPr/>
              <p:nvPr/>
            </p:nvSpPr>
            <p:spPr>
              <a:xfrm>
                <a:off x="3416032" y="2125508"/>
                <a:ext cx="71535" cy="71474"/>
              </a:xfrm>
              <a:custGeom>
                <a:avLst/>
                <a:gdLst>
                  <a:gd name="connsiteX0" fmla="*/ 71535 w 71535"/>
                  <a:gd name="connsiteY0" fmla="*/ 35737 h 71474"/>
                  <a:gd name="connsiteX1" fmla="*/ 0 w 71535"/>
                  <a:gd name="connsiteY1" fmla="*/ 35737 h 71474"/>
                  <a:gd name="connsiteX2" fmla="*/ 71535 w 71535"/>
                  <a:gd name="connsiteY2" fmla="*/ 35737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35" h="71474">
                    <a:moveTo>
                      <a:pt x="71535" y="35737"/>
                    </a:moveTo>
                    <a:cubicBezTo>
                      <a:pt x="71535" y="83387"/>
                      <a:pt x="0" y="83387"/>
                      <a:pt x="0" y="35737"/>
                    </a:cubicBezTo>
                    <a:cubicBezTo>
                      <a:pt x="0" y="-11912"/>
                      <a:pt x="71535" y="-11912"/>
                      <a:pt x="71535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0D9CD62-D785-873E-F781-24028695DA9D}"/>
                  </a:ext>
                </a:extLst>
              </p:cNvPr>
              <p:cNvSpPr/>
              <p:nvPr/>
            </p:nvSpPr>
            <p:spPr>
              <a:xfrm>
                <a:off x="3290430" y="3610836"/>
                <a:ext cx="71462" cy="71528"/>
              </a:xfrm>
              <a:custGeom>
                <a:avLst/>
                <a:gdLst>
                  <a:gd name="connsiteX0" fmla="*/ 71462 w 71462"/>
                  <a:gd name="connsiteY0" fmla="*/ 35730 h 71528"/>
                  <a:gd name="connsiteX1" fmla="*/ 0 w 71462"/>
                  <a:gd name="connsiteY1" fmla="*/ 35730 h 71528"/>
                  <a:gd name="connsiteX2" fmla="*/ 71462 w 71462"/>
                  <a:gd name="connsiteY2" fmla="*/ 35730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62" h="71528">
                    <a:moveTo>
                      <a:pt x="71462" y="35730"/>
                    </a:moveTo>
                    <a:cubicBezTo>
                      <a:pt x="71462" y="83462"/>
                      <a:pt x="0" y="83462"/>
                      <a:pt x="0" y="35730"/>
                    </a:cubicBezTo>
                    <a:cubicBezTo>
                      <a:pt x="0" y="-11910"/>
                      <a:pt x="71462" y="-11910"/>
                      <a:pt x="71462" y="35730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191BE2E-2245-4764-CB0A-E0255EE033E6}"/>
                  </a:ext>
                </a:extLst>
              </p:cNvPr>
              <p:cNvSpPr/>
              <p:nvPr/>
            </p:nvSpPr>
            <p:spPr>
              <a:xfrm>
                <a:off x="3151328" y="1447567"/>
                <a:ext cx="71516" cy="71527"/>
              </a:xfrm>
              <a:custGeom>
                <a:avLst/>
                <a:gdLst>
                  <a:gd name="connsiteX0" fmla="*/ 71517 w 71516"/>
                  <a:gd name="connsiteY0" fmla="*/ 35737 h 71527"/>
                  <a:gd name="connsiteX1" fmla="*/ 0 w 71516"/>
                  <a:gd name="connsiteY1" fmla="*/ 35737 h 71527"/>
                  <a:gd name="connsiteX2" fmla="*/ 71517 w 71516"/>
                  <a:gd name="connsiteY2" fmla="*/ 35737 h 7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6" h="71527">
                    <a:moveTo>
                      <a:pt x="71517" y="35737"/>
                    </a:moveTo>
                    <a:cubicBezTo>
                      <a:pt x="71517" y="83458"/>
                      <a:pt x="0" y="83458"/>
                      <a:pt x="0" y="35737"/>
                    </a:cubicBezTo>
                    <a:cubicBezTo>
                      <a:pt x="0" y="-11912"/>
                      <a:pt x="71517" y="-11912"/>
                      <a:pt x="71517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8D2F3F2-7D80-DCC6-F754-F8C00DF4D22C}"/>
                  </a:ext>
                </a:extLst>
              </p:cNvPr>
              <p:cNvSpPr/>
              <p:nvPr/>
            </p:nvSpPr>
            <p:spPr>
              <a:xfrm>
                <a:off x="2968773" y="5176691"/>
                <a:ext cx="71520" cy="71528"/>
              </a:xfrm>
              <a:custGeom>
                <a:avLst/>
                <a:gdLst>
                  <a:gd name="connsiteX0" fmla="*/ 71521 w 71520"/>
                  <a:gd name="connsiteY0" fmla="*/ 35785 h 71528"/>
                  <a:gd name="connsiteX1" fmla="*/ 0 w 71520"/>
                  <a:gd name="connsiteY1" fmla="*/ 35785 h 71528"/>
                  <a:gd name="connsiteX2" fmla="*/ 71521 w 71520"/>
                  <a:gd name="connsiteY2" fmla="*/ 35785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528">
                    <a:moveTo>
                      <a:pt x="71521" y="35785"/>
                    </a:moveTo>
                    <a:cubicBezTo>
                      <a:pt x="71521" y="83443"/>
                      <a:pt x="0" y="83443"/>
                      <a:pt x="0" y="35785"/>
                    </a:cubicBezTo>
                    <a:cubicBezTo>
                      <a:pt x="0" y="-11928"/>
                      <a:pt x="71521" y="-11928"/>
                      <a:pt x="71521" y="35785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AA306C4-5B4E-BDCE-6141-F210EEB0CAD3}"/>
                  </a:ext>
                </a:extLst>
              </p:cNvPr>
              <p:cNvSpPr/>
              <p:nvPr/>
            </p:nvSpPr>
            <p:spPr>
              <a:xfrm>
                <a:off x="3140610" y="1108740"/>
                <a:ext cx="71443" cy="71526"/>
              </a:xfrm>
              <a:custGeom>
                <a:avLst/>
                <a:gdLst>
                  <a:gd name="connsiteX0" fmla="*/ 71444 w 71443"/>
                  <a:gd name="connsiteY0" fmla="*/ 35737 h 71526"/>
                  <a:gd name="connsiteX1" fmla="*/ 0 w 71443"/>
                  <a:gd name="connsiteY1" fmla="*/ 35737 h 71526"/>
                  <a:gd name="connsiteX2" fmla="*/ 71444 w 71443"/>
                  <a:gd name="connsiteY2" fmla="*/ 35737 h 71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43" h="71526">
                    <a:moveTo>
                      <a:pt x="71444" y="35737"/>
                    </a:moveTo>
                    <a:cubicBezTo>
                      <a:pt x="71444" y="83456"/>
                      <a:pt x="0" y="83456"/>
                      <a:pt x="0" y="35737"/>
                    </a:cubicBezTo>
                    <a:cubicBezTo>
                      <a:pt x="0" y="-11912"/>
                      <a:pt x="71444" y="-11912"/>
                      <a:pt x="71444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1CD9A4D-EAF3-A41E-594C-7B8CE80D3014}"/>
                  </a:ext>
                </a:extLst>
              </p:cNvPr>
              <p:cNvSpPr/>
              <p:nvPr/>
            </p:nvSpPr>
            <p:spPr>
              <a:xfrm>
                <a:off x="2963915" y="4159622"/>
                <a:ext cx="71449" cy="71474"/>
              </a:xfrm>
              <a:custGeom>
                <a:avLst/>
                <a:gdLst>
                  <a:gd name="connsiteX0" fmla="*/ 71449 w 71449"/>
                  <a:gd name="connsiteY0" fmla="*/ 35730 h 71474"/>
                  <a:gd name="connsiteX1" fmla="*/ 0 w 71449"/>
                  <a:gd name="connsiteY1" fmla="*/ 35730 h 71474"/>
                  <a:gd name="connsiteX2" fmla="*/ 71449 w 71449"/>
                  <a:gd name="connsiteY2" fmla="*/ 35730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49" h="71474">
                    <a:moveTo>
                      <a:pt x="71449" y="35730"/>
                    </a:moveTo>
                    <a:cubicBezTo>
                      <a:pt x="71449" y="83389"/>
                      <a:pt x="0" y="83389"/>
                      <a:pt x="0" y="35730"/>
                    </a:cubicBezTo>
                    <a:cubicBezTo>
                      <a:pt x="0" y="-11910"/>
                      <a:pt x="71449" y="-11910"/>
                      <a:pt x="71449" y="35730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D55137-4F63-A955-063D-DCE35628F520}"/>
                  </a:ext>
                </a:extLst>
              </p:cNvPr>
              <p:cNvSpPr/>
              <p:nvPr/>
            </p:nvSpPr>
            <p:spPr>
              <a:xfrm>
                <a:off x="2855171" y="1448781"/>
                <a:ext cx="71520" cy="71474"/>
              </a:xfrm>
              <a:custGeom>
                <a:avLst/>
                <a:gdLst>
                  <a:gd name="connsiteX0" fmla="*/ 71521 w 71520"/>
                  <a:gd name="connsiteY0" fmla="*/ 35737 h 71474"/>
                  <a:gd name="connsiteX1" fmla="*/ 0 w 71520"/>
                  <a:gd name="connsiteY1" fmla="*/ 35737 h 71474"/>
                  <a:gd name="connsiteX2" fmla="*/ 71521 w 71520"/>
                  <a:gd name="connsiteY2" fmla="*/ 35737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474">
                    <a:moveTo>
                      <a:pt x="71521" y="35737"/>
                    </a:moveTo>
                    <a:cubicBezTo>
                      <a:pt x="71521" y="83386"/>
                      <a:pt x="0" y="83386"/>
                      <a:pt x="0" y="35737"/>
                    </a:cubicBezTo>
                    <a:cubicBezTo>
                      <a:pt x="0" y="-11912"/>
                      <a:pt x="71521" y="-11912"/>
                      <a:pt x="71521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68042-A0AF-B4CD-97F5-417B1490E26C}"/>
                  </a:ext>
                </a:extLst>
              </p:cNvPr>
              <p:cNvSpPr/>
              <p:nvPr/>
            </p:nvSpPr>
            <p:spPr>
              <a:xfrm>
                <a:off x="3054155" y="2464434"/>
                <a:ext cx="71511" cy="71515"/>
              </a:xfrm>
              <a:custGeom>
                <a:avLst/>
                <a:gdLst>
                  <a:gd name="connsiteX0" fmla="*/ 71512 w 71511"/>
                  <a:gd name="connsiteY0" fmla="*/ 35785 h 71515"/>
                  <a:gd name="connsiteX1" fmla="*/ 0 w 71511"/>
                  <a:gd name="connsiteY1" fmla="*/ 35785 h 71515"/>
                  <a:gd name="connsiteX2" fmla="*/ 71512 w 71511"/>
                  <a:gd name="connsiteY2" fmla="*/ 35785 h 7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1" h="71515">
                    <a:moveTo>
                      <a:pt x="71512" y="35785"/>
                    </a:moveTo>
                    <a:cubicBezTo>
                      <a:pt x="71512" y="83425"/>
                      <a:pt x="0" y="83425"/>
                      <a:pt x="0" y="35785"/>
                    </a:cubicBezTo>
                    <a:cubicBezTo>
                      <a:pt x="0" y="-11928"/>
                      <a:pt x="71512" y="-11928"/>
                      <a:pt x="71512" y="35785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680DFD1-FF84-91C0-3F77-E0C61A5939A3}"/>
                  </a:ext>
                </a:extLst>
              </p:cNvPr>
              <p:cNvSpPr/>
              <p:nvPr/>
            </p:nvSpPr>
            <p:spPr>
              <a:xfrm>
                <a:off x="3015073" y="2126724"/>
                <a:ext cx="71520" cy="71472"/>
              </a:xfrm>
              <a:custGeom>
                <a:avLst/>
                <a:gdLst>
                  <a:gd name="connsiteX0" fmla="*/ 71521 w 71520"/>
                  <a:gd name="connsiteY0" fmla="*/ 35736 h 71472"/>
                  <a:gd name="connsiteX1" fmla="*/ 0 w 71520"/>
                  <a:gd name="connsiteY1" fmla="*/ 35736 h 71472"/>
                  <a:gd name="connsiteX2" fmla="*/ 71521 w 71520"/>
                  <a:gd name="connsiteY2" fmla="*/ 35736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472">
                    <a:moveTo>
                      <a:pt x="71521" y="35736"/>
                    </a:moveTo>
                    <a:cubicBezTo>
                      <a:pt x="71521" y="83385"/>
                      <a:pt x="0" y="83385"/>
                      <a:pt x="0" y="35736"/>
                    </a:cubicBezTo>
                    <a:cubicBezTo>
                      <a:pt x="0" y="-11912"/>
                      <a:pt x="71521" y="-11912"/>
                      <a:pt x="71521" y="35736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A6635B3-C765-BFC0-CA7C-D7D2F9DB0928}"/>
                  </a:ext>
                </a:extLst>
              </p:cNvPr>
              <p:cNvSpPr/>
              <p:nvPr/>
            </p:nvSpPr>
            <p:spPr>
              <a:xfrm>
                <a:off x="3307440" y="2465641"/>
                <a:ext cx="71517" cy="71528"/>
              </a:xfrm>
              <a:custGeom>
                <a:avLst/>
                <a:gdLst>
                  <a:gd name="connsiteX0" fmla="*/ 71517 w 71517"/>
                  <a:gd name="connsiteY0" fmla="*/ 35785 h 71528"/>
                  <a:gd name="connsiteX1" fmla="*/ 0 w 71517"/>
                  <a:gd name="connsiteY1" fmla="*/ 35785 h 71528"/>
                  <a:gd name="connsiteX2" fmla="*/ 71517 w 71517"/>
                  <a:gd name="connsiteY2" fmla="*/ 35785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528">
                    <a:moveTo>
                      <a:pt x="71517" y="35785"/>
                    </a:moveTo>
                    <a:cubicBezTo>
                      <a:pt x="71517" y="83444"/>
                      <a:pt x="0" y="83444"/>
                      <a:pt x="0" y="35785"/>
                    </a:cubicBezTo>
                    <a:cubicBezTo>
                      <a:pt x="0" y="-11928"/>
                      <a:pt x="71517" y="-11928"/>
                      <a:pt x="71517" y="35785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5283764-549E-342F-BA52-4FABD33FADA9}"/>
                  </a:ext>
                </a:extLst>
              </p:cNvPr>
              <p:cNvSpPr/>
              <p:nvPr/>
            </p:nvSpPr>
            <p:spPr>
              <a:xfrm>
                <a:off x="3353167" y="1108811"/>
                <a:ext cx="71443" cy="71472"/>
              </a:xfrm>
              <a:custGeom>
                <a:avLst/>
                <a:gdLst>
                  <a:gd name="connsiteX0" fmla="*/ 71444 w 71443"/>
                  <a:gd name="connsiteY0" fmla="*/ 35737 h 71472"/>
                  <a:gd name="connsiteX1" fmla="*/ 0 w 71443"/>
                  <a:gd name="connsiteY1" fmla="*/ 35737 h 71472"/>
                  <a:gd name="connsiteX2" fmla="*/ 71444 w 71443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43" h="71472">
                    <a:moveTo>
                      <a:pt x="71444" y="35737"/>
                    </a:moveTo>
                    <a:cubicBezTo>
                      <a:pt x="71444" y="83385"/>
                      <a:pt x="0" y="83385"/>
                      <a:pt x="0" y="35737"/>
                    </a:cubicBezTo>
                    <a:cubicBezTo>
                      <a:pt x="0" y="-11912"/>
                      <a:pt x="71444" y="-11912"/>
                      <a:pt x="71444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24FDFF5-C3F0-41E8-D588-72FA782C3BC7}"/>
                  </a:ext>
                </a:extLst>
              </p:cNvPr>
              <p:cNvSpPr/>
              <p:nvPr/>
            </p:nvSpPr>
            <p:spPr>
              <a:xfrm>
                <a:off x="3179404" y="1479214"/>
                <a:ext cx="71517" cy="71472"/>
              </a:xfrm>
              <a:custGeom>
                <a:avLst/>
                <a:gdLst>
                  <a:gd name="connsiteX0" fmla="*/ 71517 w 71517"/>
                  <a:gd name="connsiteY0" fmla="*/ 35737 h 71472"/>
                  <a:gd name="connsiteX1" fmla="*/ 0 w 71517"/>
                  <a:gd name="connsiteY1" fmla="*/ 35737 h 71472"/>
                  <a:gd name="connsiteX2" fmla="*/ 71517 w 71517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472">
                    <a:moveTo>
                      <a:pt x="71517" y="35737"/>
                    </a:moveTo>
                    <a:cubicBezTo>
                      <a:pt x="71517" y="83385"/>
                      <a:pt x="0" y="83385"/>
                      <a:pt x="0" y="35737"/>
                    </a:cubicBezTo>
                    <a:cubicBezTo>
                      <a:pt x="0" y="-11912"/>
                      <a:pt x="71517" y="-11912"/>
                      <a:pt x="71517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50A7EF-0A71-A52B-CC1D-73D2CCC342BE}"/>
                  </a:ext>
                </a:extLst>
              </p:cNvPr>
              <p:cNvSpPr/>
              <p:nvPr/>
            </p:nvSpPr>
            <p:spPr>
              <a:xfrm>
                <a:off x="3295587" y="3482531"/>
                <a:ext cx="71517" cy="71529"/>
              </a:xfrm>
              <a:custGeom>
                <a:avLst/>
                <a:gdLst>
                  <a:gd name="connsiteX0" fmla="*/ 71517 w 71517"/>
                  <a:gd name="connsiteY0" fmla="*/ 35744 h 71529"/>
                  <a:gd name="connsiteX1" fmla="*/ 0 w 71517"/>
                  <a:gd name="connsiteY1" fmla="*/ 35744 h 71529"/>
                  <a:gd name="connsiteX2" fmla="*/ 71517 w 71517"/>
                  <a:gd name="connsiteY2" fmla="*/ 35744 h 7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529">
                    <a:moveTo>
                      <a:pt x="71517" y="35744"/>
                    </a:moveTo>
                    <a:cubicBezTo>
                      <a:pt x="71517" y="83457"/>
                      <a:pt x="0" y="83457"/>
                      <a:pt x="0" y="35744"/>
                    </a:cubicBezTo>
                    <a:cubicBezTo>
                      <a:pt x="0" y="-11915"/>
                      <a:pt x="71517" y="-11915"/>
                      <a:pt x="71517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03D4E8E-568A-B62C-528C-84AFB9C01ABA}"/>
                  </a:ext>
                </a:extLst>
              </p:cNvPr>
              <p:cNvSpPr/>
              <p:nvPr/>
            </p:nvSpPr>
            <p:spPr>
              <a:xfrm>
                <a:off x="2767432" y="2465623"/>
                <a:ext cx="71520" cy="71474"/>
              </a:xfrm>
              <a:custGeom>
                <a:avLst/>
                <a:gdLst>
                  <a:gd name="connsiteX0" fmla="*/ 71521 w 71520"/>
                  <a:gd name="connsiteY0" fmla="*/ 35730 h 71474"/>
                  <a:gd name="connsiteX1" fmla="*/ 0 w 71520"/>
                  <a:gd name="connsiteY1" fmla="*/ 35730 h 71474"/>
                  <a:gd name="connsiteX2" fmla="*/ 71521 w 71520"/>
                  <a:gd name="connsiteY2" fmla="*/ 35730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474">
                    <a:moveTo>
                      <a:pt x="71521" y="35730"/>
                    </a:moveTo>
                    <a:cubicBezTo>
                      <a:pt x="71521" y="83389"/>
                      <a:pt x="0" y="83389"/>
                      <a:pt x="0" y="35730"/>
                    </a:cubicBezTo>
                    <a:cubicBezTo>
                      <a:pt x="0" y="-11910"/>
                      <a:pt x="71521" y="-11910"/>
                      <a:pt x="71521" y="35730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7DDE56A-EF50-E29C-40C3-5756C8617390}"/>
                  </a:ext>
                </a:extLst>
              </p:cNvPr>
              <p:cNvSpPr/>
              <p:nvPr/>
            </p:nvSpPr>
            <p:spPr>
              <a:xfrm>
                <a:off x="2973132" y="1108740"/>
                <a:ext cx="71520" cy="71472"/>
              </a:xfrm>
              <a:custGeom>
                <a:avLst/>
                <a:gdLst>
                  <a:gd name="connsiteX0" fmla="*/ 71521 w 71520"/>
                  <a:gd name="connsiteY0" fmla="*/ 35737 h 71472"/>
                  <a:gd name="connsiteX1" fmla="*/ 0 w 71520"/>
                  <a:gd name="connsiteY1" fmla="*/ 35737 h 71472"/>
                  <a:gd name="connsiteX2" fmla="*/ 71521 w 71520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472">
                    <a:moveTo>
                      <a:pt x="71521" y="35737"/>
                    </a:moveTo>
                    <a:cubicBezTo>
                      <a:pt x="71521" y="83385"/>
                      <a:pt x="0" y="83385"/>
                      <a:pt x="0" y="35737"/>
                    </a:cubicBezTo>
                    <a:cubicBezTo>
                      <a:pt x="0" y="-11912"/>
                      <a:pt x="71521" y="-11912"/>
                      <a:pt x="71521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92D10947-88A6-84BC-C445-EEC5A2B50F7E}"/>
                  </a:ext>
                </a:extLst>
              </p:cNvPr>
              <p:cNvSpPr/>
              <p:nvPr/>
            </p:nvSpPr>
            <p:spPr>
              <a:xfrm>
                <a:off x="2824163" y="3143637"/>
                <a:ext cx="71518" cy="71474"/>
              </a:xfrm>
              <a:custGeom>
                <a:avLst/>
                <a:gdLst>
                  <a:gd name="connsiteX0" fmla="*/ 71519 w 71518"/>
                  <a:gd name="connsiteY0" fmla="*/ 35744 h 71474"/>
                  <a:gd name="connsiteX1" fmla="*/ 0 w 71518"/>
                  <a:gd name="connsiteY1" fmla="*/ 35744 h 71474"/>
                  <a:gd name="connsiteX2" fmla="*/ 71519 w 71518"/>
                  <a:gd name="connsiteY2" fmla="*/ 35744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8" h="71474">
                    <a:moveTo>
                      <a:pt x="71519" y="35744"/>
                    </a:moveTo>
                    <a:cubicBezTo>
                      <a:pt x="71519" y="83384"/>
                      <a:pt x="0" y="83384"/>
                      <a:pt x="0" y="35744"/>
                    </a:cubicBezTo>
                    <a:cubicBezTo>
                      <a:pt x="0" y="-11915"/>
                      <a:pt x="71519" y="-11915"/>
                      <a:pt x="71519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36551CE-62B0-33CA-8777-F43161DE2AB2}"/>
                  </a:ext>
                </a:extLst>
              </p:cNvPr>
              <p:cNvSpPr/>
              <p:nvPr/>
            </p:nvSpPr>
            <p:spPr>
              <a:xfrm>
                <a:off x="3175966" y="3819433"/>
                <a:ext cx="71535" cy="71474"/>
              </a:xfrm>
              <a:custGeom>
                <a:avLst/>
                <a:gdLst>
                  <a:gd name="connsiteX0" fmla="*/ 71535 w 71535"/>
                  <a:gd name="connsiteY0" fmla="*/ 35744 h 71474"/>
                  <a:gd name="connsiteX1" fmla="*/ 0 w 71535"/>
                  <a:gd name="connsiteY1" fmla="*/ 35744 h 71474"/>
                  <a:gd name="connsiteX2" fmla="*/ 71535 w 71535"/>
                  <a:gd name="connsiteY2" fmla="*/ 35744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35" h="71474">
                    <a:moveTo>
                      <a:pt x="71535" y="35744"/>
                    </a:moveTo>
                    <a:cubicBezTo>
                      <a:pt x="71535" y="83384"/>
                      <a:pt x="0" y="83384"/>
                      <a:pt x="0" y="35744"/>
                    </a:cubicBezTo>
                    <a:cubicBezTo>
                      <a:pt x="0" y="-11915"/>
                      <a:pt x="71535" y="-11915"/>
                      <a:pt x="71535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3898CB-133F-E137-1DA8-9DAFCC21F654}"/>
                  </a:ext>
                </a:extLst>
              </p:cNvPr>
              <p:cNvSpPr/>
              <p:nvPr/>
            </p:nvSpPr>
            <p:spPr>
              <a:xfrm>
                <a:off x="3212694" y="3142064"/>
                <a:ext cx="71517" cy="71474"/>
              </a:xfrm>
              <a:custGeom>
                <a:avLst/>
                <a:gdLst>
                  <a:gd name="connsiteX0" fmla="*/ 71517 w 71517"/>
                  <a:gd name="connsiteY0" fmla="*/ 35744 h 71474"/>
                  <a:gd name="connsiteX1" fmla="*/ 0 w 71517"/>
                  <a:gd name="connsiteY1" fmla="*/ 35744 h 71474"/>
                  <a:gd name="connsiteX2" fmla="*/ 71517 w 71517"/>
                  <a:gd name="connsiteY2" fmla="*/ 35744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474">
                    <a:moveTo>
                      <a:pt x="71517" y="35744"/>
                    </a:moveTo>
                    <a:cubicBezTo>
                      <a:pt x="71517" y="83384"/>
                      <a:pt x="0" y="83384"/>
                      <a:pt x="0" y="35744"/>
                    </a:cubicBezTo>
                    <a:cubicBezTo>
                      <a:pt x="0" y="-11915"/>
                      <a:pt x="71517" y="-11915"/>
                      <a:pt x="71517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6DE5265-B764-4277-1D53-0F8F1EA0BBE1}"/>
                  </a:ext>
                </a:extLst>
              </p:cNvPr>
              <p:cNvSpPr/>
              <p:nvPr/>
            </p:nvSpPr>
            <p:spPr>
              <a:xfrm>
                <a:off x="2990638" y="3481818"/>
                <a:ext cx="71447" cy="71528"/>
              </a:xfrm>
              <a:custGeom>
                <a:avLst/>
                <a:gdLst>
                  <a:gd name="connsiteX0" fmla="*/ 71447 w 71447"/>
                  <a:gd name="connsiteY0" fmla="*/ 35744 h 71528"/>
                  <a:gd name="connsiteX1" fmla="*/ 0 w 71447"/>
                  <a:gd name="connsiteY1" fmla="*/ 35744 h 71528"/>
                  <a:gd name="connsiteX2" fmla="*/ 71447 w 71447"/>
                  <a:gd name="connsiteY2" fmla="*/ 35744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47" h="71528">
                    <a:moveTo>
                      <a:pt x="71447" y="35744"/>
                    </a:moveTo>
                    <a:cubicBezTo>
                      <a:pt x="71447" y="83457"/>
                      <a:pt x="0" y="83457"/>
                      <a:pt x="0" y="35744"/>
                    </a:cubicBezTo>
                    <a:cubicBezTo>
                      <a:pt x="0" y="-11915"/>
                      <a:pt x="71447" y="-11915"/>
                      <a:pt x="71447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23807A6-EC0F-8242-BB17-3764505E671D}"/>
                  </a:ext>
                </a:extLst>
              </p:cNvPr>
              <p:cNvSpPr/>
              <p:nvPr/>
            </p:nvSpPr>
            <p:spPr>
              <a:xfrm>
                <a:off x="2867532" y="3142224"/>
                <a:ext cx="71518" cy="71528"/>
              </a:xfrm>
              <a:custGeom>
                <a:avLst/>
                <a:gdLst>
                  <a:gd name="connsiteX0" fmla="*/ 71519 w 71518"/>
                  <a:gd name="connsiteY0" fmla="*/ 35785 h 71528"/>
                  <a:gd name="connsiteX1" fmla="*/ 0 w 71518"/>
                  <a:gd name="connsiteY1" fmla="*/ 35785 h 71528"/>
                  <a:gd name="connsiteX2" fmla="*/ 71519 w 71518"/>
                  <a:gd name="connsiteY2" fmla="*/ 35785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8" h="71528">
                    <a:moveTo>
                      <a:pt x="71519" y="35785"/>
                    </a:moveTo>
                    <a:cubicBezTo>
                      <a:pt x="71519" y="83444"/>
                      <a:pt x="0" y="83444"/>
                      <a:pt x="0" y="35785"/>
                    </a:cubicBezTo>
                    <a:cubicBezTo>
                      <a:pt x="0" y="-11928"/>
                      <a:pt x="71519" y="-11928"/>
                      <a:pt x="71519" y="35785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9528BBD-33CC-69AF-0AD7-DBD3A01BE331}"/>
                  </a:ext>
                </a:extLst>
              </p:cNvPr>
              <p:cNvSpPr/>
              <p:nvPr/>
            </p:nvSpPr>
            <p:spPr>
              <a:xfrm>
                <a:off x="3022861" y="1449585"/>
                <a:ext cx="71518" cy="71527"/>
              </a:xfrm>
              <a:custGeom>
                <a:avLst/>
                <a:gdLst>
                  <a:gd name="connsiteX0" fmla="*/ 71519 w 71518"/>
                  <a:gd name="connsiteY0" fmla="*/ 35791 h 71527"/>
                  <a:gd name="connsiteX1" fmla="*/ 0 w 71518"/>
                  <a:gd name="connsiteY1" fmla="*/ 35791 h 71527"/>
                  <a:gd name="connsiteX2" fmla="*/ 71519 w 71518"/>
                  <a:gd name="connsiteY2" fmla="*/ 35791 h 7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8" h="71527">
                    <a:moveTo>
                      <a:pt x="71519" y="35791"/>
                    </a:moveTo>
                    <a:cubicBezTo>
                      <a:pt x="71519" y="83440"/>
                      <a:pt x="0" y="83440"/>
                      <a:pt x="0" y="35791"/>
                    </a:cubicBezTo>
                    <a:cubicBezTo>
                      <a:pt x="0" y="-11930"/>
                      <a:pt x="71519" y="-11930"/>
                      <a:pt x="71519" y="35791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B47660E-163D-5E51-79CC-06932DA9783F}"/>
                  </a:ext>
                </a:extLst>
              </p:cNvPr>
              <p:cNvSpPr/>
              <p:nvPr/>
            </p:nvSpPr>
            <p:spPr>
              <a:xfrm>
                <a:off x="3120316" y="2127010"/>
                <a:ext cx="71453" cy="71472"/>
              </a:xfrm>
              <a:custGeom>
                <a:avLst/>
                <a:gdLst>
                  <a:gd name="connsiteX0" fmla="*/ 71453 w 71453"/>
                  <a:gd name="connsiteY0" fmla="*/ 35737 h 71472"/>
                  <a:gd name="connsiteX1" fmla="*/ 0 w 71453"/>
                  <a:gd name="connsiteY1" fmla="*/ 35737 h 71472"/>
                  <a:gd name="connsiteX2" fmla="*/ 71453 w 71453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453" h="71472">
                    <a:moveTo>
                      <a:pt x="71453" y="35737"/>
                    </a:moveTo>
                    <a:cubicBezTo>
                      <a:pt x="71453" y="83385"/>
                      <a:pt x="0" y="83385"/>
                      <a:pt x="0" y="35737"/>
                    </a:cubicBezTo>
                    <a:cubicBezTo>
                      <a:pt x="0" y="-11912"/>
                      <a:pt x="71453" y="-11912"/>
                      <a:pt x="71453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BF977B0-6C29-5B50-FEF5-6BB3BCD0A46E}"/>
                  </a:ext>
                </a:extLst>
              </p:cNvPr>
              <p:cNvSpPr/>
              <p:nvPr/>
            </p:nvSpPr>
            <p:spPr>
              <a:xfrm>
                <a:off x="3250354" y="2127456"/>
                <a:ext cx="71517" cy="71527"/>
              </a:xfrm>
              <a:custGeom>
                <a:avLst/>
                <a:gdLst>
                  <a:gd name="connsiteX0" fmla="*/ 71517 w 71517"/>
                  <a:gd name="connsiteY0" fmla="*/ 35791 h 71527"/>
                  <a:gd name="connsiteX1" fmla="*/ 0 w 71517"/>
                  <a:gd name="connsiteY1" fmla="*/ 35791 h 71527"/>
                  <a:gd name="connsiteX2" fmla="*/ 71517 w 71517"/>
                  <a:gd name="connsiteY2" fmla="*/ 35791 h 7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7" h="71527">
                    <a:moveTo>
                      <a:pt x="71517" y="35791"/>
                    </a:moveTo>
                    <a:cubicBezTo>
                      <a:pt x="71517" y="83440"/>
                      <a:pt x="0" y="83440"/>
                      <a:pt x="0" y="35791"/>
                    </a:cubicBezTo>
                    <a:cubicBezTo>
                      <a:pt x="0" y="-11930"/>
                      <a:pt x="71517" y="-11930"/>
                      <a:pt x="71517" y="35791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706DD28-CDFD-51F3-A1E4-CBD29016B613}"/>
                  </a:ext>
                </a:extLst>
              </p:cNvPr>
              <p:cNvSpPr/>
              <p:nvPr/>
            </p:nvSpPr>
            <p:spPr>
              <a:xfrm>
                <a:off x="3018859" y="2465769"/>
                <a:ext cx="71520" cy="71528"/>
              </a:xfrm>
              <a:custGeom>
                <a:avLst/>
                <a:gdLst>
                  <a:gd name="connsiteX0" fmla="*/ 71521 w 71520"/>
                  <a:gd name="connsiteY0" fmla="*/ 35730 h 71528"/>
                  <a:gd name="connsiteX1" fmla="*/ 0 w 71520"/>
                  <a:gd name="connsiteY1" fmla="*/ 35730 h 71528"/>
                  <a:gd name="connsiteX2" fmla="*/ 71521 w 71520"/>
                  <a:gd name="connsiteY2" fmla="*/ 35730 h 7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528">
                    <a:moveTo>
                      <a:pt x="71521" y="35730"/>
                    </a:moveTo>
                    <a:cubicBezTo>
                      <a:pt x="71521" y="83462"/>
                      <a:pt x="0" y="83462"/>
                      <a:pt x="0" y="35730"/>
                    </a:cubicBezTo>
                    <a:cubicBezTo>
                      <a:pt x="0" y="-11910"/>
                      <a:pt x="71521" y="-11910"/>
                      <a:pt x="71521" y="35730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329D534-C80D-5B51-75E2-CA780771656B}"/>
                  </a:ext>
                </a:extLst>
              </p:cNvPr>
              <p:cNvSpPr/>
              <p:nvPr/>
            </p:nvSpPr>
            <p:spPr>
              <a:xfrm>
                <a:off x="2767719" y="2466267"/>
                <a:ext cx="71518" cy="71474"/>
              </a:xfrm>
              <a:custGeom>
                <a:avLst/>
                <a:gdLst>
                  <a:gd name="connsiteX0" fmla="*/ 71519 w 71518"/>
                  <a:gd name="connsiteY0" fmla="*/ 35744 h 71474"/>
                  <a:gd name="connsiteX1" fmla="*/ 0 w 71518"/>
                  <a:gd name="connsiteY1" fmla="*/ 35744 h 71474"/>
                  <a:gd name="connsiteX2" fmla="*/ 71519 w 71518"/>
                  <a:gd name="connsiteY2" fmla="*/ 35744 h 7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8" h="71474">
                    <a:moveTo>
                      <a:pt x="71519" y="35744"/>
                    </a:moveTo>
                    <a:cubicBezTo>
                      <a:pt x="71519" y="83384"/>
                      <a:pt x="0" y="83384"/>
                      <a:pt x="0" y="35744"/>
                    </a:cubicBezTo>
                    <a:cubicBezTo>
                      <a:pt x="0" y="-11915"/>
                      <a:pt x="71519" y="-11915"/>
                      <a:pt x="71519" y="35744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A0B9DB1-3767-ECA1-7891-E1F09413C932}"/>
                  </a:ext>
                </a:extLst>
              </p:cNvPr>
              <p:cNvSpPr/>
              <p:nvPr/>
            </p:nvSpPr>
            <p:spPr>
              <a:xfrm>
                <a:off x="2976419" y="1449425"/>
                <a:ext cx="71520" cy="71472"/>
              </a:xfrm>
              <a:custGeom>
                <a:avLst/>
                <a:gdLst>
                  <a:gd name="connsiteX0" fmla="*/ 71521 w 71520"/>
                  <a:gd name="connsiteY0" fmla="*/ 35737 h 71472"/>
                  <a:gd name="connsiteX1" fmla="*/ 0 w 71520"/>
                  <a:gd name="connsiteY1" fmla="*/ 35737 h 71472"/>
                  <a:gd name="connsiteX2" fmla="*/ 71521 w 71520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20" h="71472">
                    <a:moveTo>
                      <a:pt x="71521" y="35737"/>
                    </a:moveTo>
                    <a:cubicBezTo>
                      <a:pt x="71521" y="83385"/>
                      <a:pt x="0" y="83385"/>
                      <a:pt x="0" y="35737"/>
                    </a:cubicBezTo>
                    <a:cubicBezTo>
                      <a:pt x="0" y="-11912"/>
                      <a:pt x="71521" y="-11912"/>
                      <a:pt x="71521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1B3F063-3864-DE77-0066-3FE11034DCE2}"/>
                  </a:ext>
                </a:extLst>
              </p:cNvPr>
              <p:cNvSpPr/>
              <p:nvPr/>
            </p:nvSpPr>
            <p:spPr>
              <a:xfrm>
                <a:off x="3120530" y="2127153"/>
                <a:ext cx="71513" cy="71472"/>
              </a:xfrm>
              <a:custGeom>
                <a:avLst/>
                <a:gdLst>
                  <a:gd name="connsiteX0" fmla="*/ 71513 w 71513"/>
                  <a:gd name="connsiteY0" fmla="*/ 35737 h 71472"/>
                  <a:gd name="connsiteX1" fmla="*/ 0 w 71513"/>
                  <a:gd name="connsiteY1" fmla="*/ 35737 h 71472"/>
                  <a:gd name="connsiteX2" fmla="*/ 71513 w 71513"/>
                  <a:gd name="connsiteY2" fmla="*/ 35737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513" h="71472">
                    <a:moveTo>
                      <a:pt x="71513" y="35737"/>
                    </a:moveTo>
                    <a:cubicBezTo>
                      <a:pt x="71513" y="83385"/>
                      <a:pt x="0" y="83385"/>
                      <a:pt x="0" y="35737"/>
                    </a:cubicBezTo>
                    <a:cubicBezTo>
                      <a:pt x="0" y="-11912"/>
                      <a:pt x="71513" y="-11912"/>
                      <a:pt x="71513" y="35737"/>
                    </a:cubicBezTo>
                  </a:path>
                </a:pathLst>
              </a:custGeom>
              <a:noFill/>
              <a:ln w="12960" cap="rnd">
                <a:solidFill>
                  <a:srgbClr val="000000">
                    <a:alpha val="5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D6188540-7FB1-28E5-4528-463AA7D6BF27}"/>
                  </a:ext>
                </a:extLst>
              </p:cNvPr>
              <p:cNvSpPr txBox="1"/>
              <p:nvPr/>
            </p:nvSpPr>
            <p:spPr>
              <a:xfrm>
                <a:off x="2338582" y="5472780"/>
                <a:ext cx="1600574" cy="111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Compound</a:t>
                </a:r>
              </a:p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Numbers</a:t>
                </a:r>
              </a:p>
              <a:p>
                <a:pPr algn="ctr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e.g. </a:t>
                </a:r>
                <a:r>
                  <a:rPr lang="en-US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45</a:t>
                </a:r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1D859F-EF9B-9DC8-6A9C-E3990900C8EB}"/>
                </a:ext>
              </a:extLst>
            </p:cNvPr>
            <p:cNvSpPr/>
            <p:nvPr/>
          </p:nvSpPr>
          <p:spPr>
            <a:xfrm>
              <a:off x="3309214" y="5319357"/>
              <a:ext cx="18290" cy="50163"/>
            </a:xfrm>
            <a:custGeom>
              <a:avLst/>
              <a:gdLst>
                <a:gd name="connsiteX0" fmla="*/ 0 w 18290"/>
                <a:gd name="connsiteY0" fmla="*/ 50164 h 50163"/>
                <a:gd name="connsiteX1" fmla="*/ 0 w 18290"/>
                <a:gd name="connsiteY1" fmla="*/ 0 h 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50163">
                  <a:moveTo>
                    <a:pt x="0" y="50164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AEF98F0-1053-4AF0-C0B2-8E53EC10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8644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agona" panose="02010004040101010103" pitchFamily="2" charset="0"/>
              </a:rPr>
              <a:t>SgE</a:t>
            </a:r>
            <a:r>
              <a:rPr lang="en-US" sz="3200" dirty="0">
                <a:latin typeface="Sagona" panose="02010004040101010103" pitchFamily="2" charset="0"/>
              </a:rPr>
              <a:t> /t/-flapping by environment</a:t>
            </a:r>
            <a:endParaRPr lang="en-SG" sz="3200" dirty="0">
              <a:latin typeface="Sagona" panose="02010004040101010103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34FD4F-47BD-4DD2-C53A-9C6C91DA4293}"/>
              </a:ext>
            </a:extLst>
          </p:cNvPr>
          <p:cNvSpPr/>
          <p:nvPr/>
        </p:nvSpPr>
        <p:spPr>
          <a:xfrm>
            <a:off x="7594829" y="1324269"/>
            <a:ext cx="16673" cy="4079309"/>
          </a:xfrm>
          <a:custGeom>
            <a:avLst/>
            <a:gdLst>
              <a:gd name="connsiteX0" fmla="*/ 0 w 18290"/>
              <a:gd name="connsiteY0" fmla="*/ 4474981 h 4474980"/>
              <a:gd name="connsiteX1" fmla="*/ 0 w 18290"/>
              <a:gd name="connsiteY1" fmla="*/ 0 h 4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90" h="4474980">
                <a:moveTo>
                  <a:pt x="0" y="4474981"/>
                </a:moveTo>
                <a:lnTo>
                  <a:pt x="0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 dirty="0"/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95DF5F0-E04C-6E92-A2BA-48878E297206}"/>
              </a:ext>
            </a:extLst>
          </p:cNvPr>
          <p:cNvGrpSpPr/>
          <p:nvPr/>
        </p:nvGrpSpPr>
        <p:grpSpPr>
          <a:xfrm>
            <a:off x="6733854" y="4337538"/>
            <a:ext cx="1774973" cy="2133459"/>
            <a:chOff x="5515977" y="4246563"/>
            <a:chExt cx="1947135" cy="234039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ED1999-81E7-65EE-0B55-B4B44FA02605}"/>
                </a:ext>
              </a:extLst>
            </p:cNvPr>
            <p:cNvSpPr/>
            <p:nvPr/>
          </p:nvSpPr>
          <p:spPr>
            <a:xfrm>
              <a:off x="6460461" y="4630479"/>
              <a:ext cx="18290" cy="232312"/>
            </a:xfrm>
            <a:custGeom>
              <a:avLst/>
              <a:gdLst>
                <a:gd name="connsiteX0" fmla="*/ 0 w 18290"/>
                <a:gd name="connsiteY0" fmla="*/ 232312 h 232312"/>
                <a:gd name="connsiteX1" fmla="*/ 0 w 18290"/>
                <a:gd name="connsiteY1" fmla="*/ 0 h 2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232312">
                  <a:moveTo>
                    <a:pt x="0" y="232312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6D37CE-2AB1-E34A-AEA5-D60D6FA617E9}"/>
                </a:ext>
              </a:extLst>
            </p:cNvPr>
            <p:cNvSpPr/>
            <p:nvPr/>
          </p:nvSpPr>
          <p:spPr>
            <a:xfrm>
              <a:off x="6460461" y="5095122"/>
              <a:ext cx="18290" cy="116147"/>
            </a:xfrm>
            <a:custGeom>
              <a:avLst/>
              <a:gdLst>
                <a:gd name="connsiteX0" fmla="*/ 0 w 18290"/>
                <a:gd name="connsiteY0" fmla="*/ 0 h 116147"/>
                <a:gd name="connsiteX1" fmla="*/ 0 w 18290"/>
                <a:gd name="connsiteY1" fmla="*/ 116147 h 11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116147">
                  <a:moveTo>
                    <a:pt x="0" y="0"/>
                  </a:moveTo>
                  <a:lnTo>
                    <a:pt x="0" y="116147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359D437-00B6-8217-E3FE-C1DE325A3F68}"/>
                </a:ext>
              </a:extLst>
            </p:cNvPr>
            <p:cNvSpPr/>
            <p:nvPr/>
          </p:nvSpPr>
          <p:spPr>
            <a:xfrm>
              <a:off x="6021840" y="4862791"/>
              <a:ext cx="877243" cy="232330"/>
            </a:xfrm>
            <a:custGeom>
              <a:avLst/>
              <a:gdLst>
                <a:gd name="connsiteX0" fmla="*/ 0 w 1167610"/>
                <a:gd name="connsiteY0" fmla="*/ 0 h 232330"/>
                <a:gd name="connsiteX1" fmla="*/ 0 w 1167610"/>
                <a:gd name="connsiteY1" fmla="*/ 232331 h 232330"/>
                <a:gd name="connsiteX2" fmla="*/ 1167611 w 1167610"/>
                <a:gd name="connsiteY2" fmla="*/ 232331 h 232330"/>
                <a:gd name="connsiteX3" fmla="*/ 1167611 w 1167610"/>
                <a:gd name="connsiteY3" fmla="*/ 0 h 2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610" h="232330">
                  <a:moveTo>
                    <a:pt x="0" y="0"/>
                  </a:moveTo>
                  <a:lnTo>
                    <a:pt x="0" y="232331"/>
                  </a:lnTo>
                  <a:lnTo>
                    <a:pt x="1167611" y="232331"/>
                  </a:lnTo>
                  <a:lnTo>
                    <a:pt x="1167611" y="0"/>
                  </a:lnTo>
                  <a:close/>
                </a:path>
              </a:pathLst>
            </a:custGeom>
            <a:solidFill>
              <a:schemeClr val="bg1"/>
            </a:solidFill>
            <a:ln w="19513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C9BA0E-9770-42AD-42DF-7A57EF506C1B}"/>
                </a:ext>
              </a:extLst>
            </p:cNvPr>
            <p:cNvSpPr/>
            <p:nvPr/>
          </p:nvSpPr>
          <p:spPr>
            <a:xfrm>
              <a:off x="6021840" y="4978956"/>
              <a:ext cx="877243" cy="18288"/>
            </a:xfrm>
            <a:custGeom>
              <a:avLst/>
              <a:gdLst>
                <a:gd name="connsiteX0" fmla="*/ 0 w 1167610"/>
                <a:gd name="connsiteY0" fmla="*/ 0 h 18288"/>
                <a:gd name="connsiteX1" fmla="*/ 1167611 w 1167610"/>
                <a:gd name="connsiteY1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610" h="18288">
                  <a:moveTo>
                    <a:pt x="0" y="0"/>
                  </a:moveTo>
                  <a:lnTo>
                    <a:pt x="1167611" y="0"/>
                  </a:lnTo>
                </a:path>
              </a:pathLst>
            </a:custGeom>
            <a:noFill/>
            <a:ln w="39026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1E42E8E-F6DA-4745-FBD0-FB2D59A4C04C}"/>
                </a:ext>
              </a:extLst>
            </p:cNvPr>
            <p:cNvSpPr/>
            <p:nvPr/>
          </p:nvSpPr>
          <p:spPr>
            <a:xfrm>
              <a:off x="6169089" y="5058093"/>
              <a:ext cx="71517" cy="71528"/>
            </a:xfrm>
            <a:custGeom>
              <a:avLst/>
              <a:gdLst>
                <a:gd name="connsiteX0" fmla="*/ 71517 w 71517"/>
                <a:gd name="connsiteY0" fmla="*/ 35730 h 71528"/>
                <a:gd name="connsiteX1" fmla="*/ 0 w 71517"/>
                <a:gd name="connsiteY1" fmla="*/ 35730 h 71528"/>
                <a:gd name="connsiteX2" fmla="*/ 71517 w 71517"/>
                <a:gd name="connsiteY2" fmla="*/ 35730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E48585-03D6-F56B-C1C1-24F3957DF1D6}"/>
                </a:ext>
              </a:extLst>
            </p:cNvPr>
            <p:cNvSpPr/>
            <p:nvPr/>
          </p:nvSpPr>
          <p:spPr>
            <a:xfrm>
              <a:off x="6374001" y="5059085"/>
              <a:ext cx="71443" cy="71529"/>
            </a:xfrm>
            <a:custGeom>
              <a:avLst/>
              <a:gdLst>
                <a:gd name="connsiteX0" fmla="*/ 71444 w 71443"/>
                <a:gd name="connsiteY0" fmla="*/ 35744 h 71529"/>
                <a:gd name="connsiteX1" fmla="*/ 0 w 71443"/>
                <a:gd name="connsiteY1" fmla="*/ 35744 h 71529"/>
                <a:gd name="connsiteX2" fmla="*/ 71444 w 71443"/>
                <a:gd name="connsiteY2" fmla="*/ 35744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9">
                  <a:moveTo>
                    <a:pt x="71444" y="35744"/>
                  </a:moveTo>
                  <a:cubicBezTo>
                    <a:pt x="71444" y="83457"/>
                    <a:pt x="0" y="83457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6615D7-82FB-9269-7B04-D97F3FF8C721}"/>
                </a:ext>
              </a:extLst>
            </p:cNvPr>
            <p:cNvSpPr/>
            <p:nvPr/>
          </p:nvSpPr>
          <p:spPr>
            <a:xfrm>
              <a:off x="6554275" y="4594460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F7F1064-1CC0-2EA1-334B-60C81E1C0237}"/>
                </a:ext>
              </a:extLst>
            </p:cNvPr>
            <p:cNvSpPr/>
            <p:nvPr/>
          </p:nvSpPr>
          <p:spPr>
            <a:xfrm>
              <a:off x="6693943" y="5174318"/>
              <a:ext cx="71534" cy="71474"/>
            </a:xfrm>
            <a:custGeom>
              <a:avLst/>
              <a:gdLst>
                <a:gd name="connsiteX0" fmla="*/ 71535 w 71534"/>
                <a:gd name="connsiteY0" fmla="*/ 35744 h 71474"/>
                <a:gd name="connsiteX1" fmla="*/ 0 w 71534"/>
                <a:gd name="connsiteY1" fmla="*/ 35744 h 71474"/>
                <a:gd name="connsiteX2" fmla="*/ 71535 w 71534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474">
                  <a:moveTo>
                    <a:pt x="71535" y="35744"/>
                  </a:moveTo>
                  <a:cubicBezTo>
                    <a:pt x="71535" y="83384"/>
                    <a:pt x="0" y="83384"/>
                    <a:pt x="0" y="35744"/>
                  </a:cubicBezTo>
                  <a:cubicBezTo>
                    <a:pt x="0" y="-11915"/>
                    <a:pt x="71535" y="-11915"/>
                    <a:pt x="71535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D6168BA-6975-5A80-8CB8-115E902B6D28}"/>
                </a:ext>
              </a:extLst>
            </p:cNvPr>
            <p:cNvSpPr/>
            <p:nvPr/>
          </p:nvSpPr>
          <p:spPr>
            <a:xfrm>
              <a:off x="6238393" y="5060471"/>
              <a:ext cx="71517" cy="71515"/>
            </a:xfrm>
            <a:custGeom>
              <a:avLst/>
              <a:gdLst>
                <a:gd name="connsiteX0" fmla="*/ 71517 w 71517"/>
                <a:gd name="connsiteY0" fmla="*/ 35785 h 71515"/>
                <a:gd name="connsiteX1" fmla="*/ 0 w 71517"/>
                <a:gd name="connsiteY1" fmla="*/ 35785 h 71515"/>
                <a:gd name="connsiteX2" fmla="*/ 71517 w 71517"/>
                <a:gd name="connsiteY2" fmla="*/ 35785 h 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15">
                  <a:moveTo>
                    <a:pt x="71517" y="35785"/>
                  </a:moveTo>
                  <a:cubicBezTo>
                    <a:pt x="71517" y="83425"/>
                    <a:pt x="0" y="83425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B2DD61-1262-FFF0-7F42-9E68801988DA}"/>
                </a:ext>
              </a:extLst>
            </p:cNvPr>
            <p:cNvSpPr/>
            <p:nvPr/>
          </p:nvSpPr>
          <p:spPr>
            <a:xfrm>
              <a:off x="6518900" y="4594314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9CF83D2-9DCE-77DD-3E97-D9A0F3DEC777}"/>
                </a:ext>
              </a:extLst>
            </p:cNvPr>
            <p:cNvSpPr/>
            <p:nvPr/>
          </p:nvSpPr>
          <p:spPr>
            <a:xfrm>
              <a:off x="6340273" y="5058824"/>
              <a:ext cx="71534" cy="71528"/>
            </a:xfrm>
            <a:custGeom>
              <a:avLst/>
              <a:gdLst>
                <a:gd name="connsiteX0" fmla="*/ 71535 w 71534"/>
                <a:gd name="connsiteY0" fmla="*/ 35785 h 71528"/>
                <a:gd name="connsiteX1" fmla="*/ 0 w 71534"/>
                <a:gd name="connsiteY1" fmla="*/ 35785 h 71528"/>
                <a:gd name="connsiteX2" fmla="*/ 71535 w 71534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528">
                  <a:moveTo>
                    <a:pt x="71535" y="35785"/>
                  </a:moveTo>
                  <a:cubicBezTo>
                    <a:pt x="71535" y="83443"/>
                    <a:pt x="0" y="83443"/>
                    <a:pt x="0" y="35785"/>
                  </a:cubicBezTo>
                  <a:cubicBezTo>
                    <a:pt x="0" y="-11928"/>
                    <a:pt x="71535" y="-11928"/>
                    <a:pt x="71535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6053728-E65B-FEAC-05A9-6FCCBF7531CC}"/>
                </a:ext>
              </a:extLst>
            </p:cNvPr>
            <p:cNvSpPr/>
            <p:nvPr/>
          </p:nvSpPr>
          <p:spPr>
            <a:xfrm>
              <a:off x="6269542" y="4246563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9813226-F047-FB78-4B37-E0093566D582}"/>
                </a:ext>
              </a:extLst>
            </p:cNvPr>
            <p:cNvSpPr/>
            <p:nvPr/>
          </p:nvSpPr>
          <p:spPr>
            <a:xfrm>
              <a:off x="6231186" y="5056305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6240968-0E09-4021-C26F-495BE9D24F17}"/>
                </a:ext>
              </a:extLst>
            </p:cNvPr>
            <p:cNvSpPr/>
            <p:nvPr/>
          </p:nvSpPr>
          <p:spPr>
            <a:xfrm>
              <a:off x="6462528" y="4942787"/>
              <a:ext cx="71443" cy="71474"/>
            </a:xfrm>
            <a:custGeom>
              <a:avLst/>
              <a:gdLst>
                <a:gd name="connsiteX0" fmla="*/ 71444 w 71443"/>
                <a:gd name="connsiteY0" fmla="*/ 35730 h 71474"/>
                <a:gd name="connsiteX1" fmla="*/ 0 w 71443"/>
                <a:gd name="connsiteY1" fmla="*/ 35730 h 71474"/>
                <a:gd name="connsiteX2" fmla="*/ 71444 w 71443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30"/>
                  </a:moveTo>
                  <a:cubicBezTo>
                    <a:pt x="71444" y="83389"/>
                    <a:pt x="0" y="83389"/>
                    <a:pt x="0" y="35730"/>
                  </a:cubicBezTo>
                  <a:cubicBezTo>
                    <a:pt x="0" y="-11910"/>
                    <a:pt x="71444" y="-11910"/>
                    <a:pt x="71444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257BD6F-F7FA-64FA-66EA-25D1805865F2}"/>
                </a:ext>
              </a:extLst>
            </p:cNvPr>
            <p:cNvSpPr/>
            <p:nvPr/>
          </p:nvSpPr>
          <p:spPr>
            <a:xfrm>
              <a:off x="6250977" y="5175392"/>
              <a:ext cx="71443" cy="71474"/>
            </a:xfrm>
            <a:custGeom>
              <a:avLst/>
              <a:gdLst>
                <a:gd name="connsiteX0" fmla="*/ 71444 w 71443"/>
                <a:gd name="connsiteY0" fmla="*/ 35730 h 71474"/>
                <a:gd name="connsiteX1" fmla="*/ 0 w 71443"/>
                <a:gd name="connsiteY1" fmla="*/ 35730 h 71474"/>
                <a:gd name="connsiteX2" fmla="*/ 71444 w 71443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30"/>
                  </a:moveTo>
                  <a:cubicBezTo>
                    <a:pt x="71444" y="83389"/>
                    <a:pt x="0" y="83389"/>
                    <a:pt x="0" y="35730"/>
                  </a:cubicBezTo>
                  <a:cubicBezTo>
                    <a:pt x="0" y="-11910"/>
                    <a:pt x="71444" y="-11910"/>
                    <a:pt x="71444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B7881F5-2F4E-5251-A2BC-74D77F1513F5}"/>
                </a:ext>
              </a:extLst>
            </p:cNvPr>
            <p:cNvSpPr/>
            <p:nvPr/>
          </p:nvSpPr>
          <p:spPr>
            <a:xfrm>
              <a:off x="6221456" y="5176343"/>
              <a:ext cx="71534" cy="71515"/>
            </a:xfrm>
            <a:custGeom>
              <a:avLst/>
              <a:gdLst>
                <a:gd name="connsiteX0" fmla="*/ 71535 w 71534"/>
                <a:gd name="connsiteY0" fmla="*/ 35785 h 71515"/>
                <a:gd name="connsiteX1" fmla="*/ 0 w 71534"/>
                <a:gd name="connsiteY1" fmla="*/ 35785 h 71515"/>
                <a:gd name="connsiteX2" fmla="*/ 71535 w 71534"/>
                <a:gd name="connsiteY2" fmla="*/ 35785 h 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515">
                  <a:moveTo>
                    <a:pt x="71535" y="35785"/>
                  </a:moveTo>
                  <a:cubicBezTo>
                    <a:pt x="71535" y="83426"/>
                    <a:pt x="0" y="83426"/>
                    <a:pt x="0" y="35785"/>
                  </a:cubicBezTo>
                  <a:cubicBezTo>
                    <a:pt x="0" y="-11928"/>
                    <a:pt x="71535" y="-11928"/>
                    <a:pt x="71535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C71D1C3-1AFE-68B6-B9C9-8C9AF306CB19}"/>
                </a:ext>
              </a:extLst>
            </p:cNvPr>
            <p:cNvSpPr/>
            <p:nvPr/>
          </p:nvSpPr>
          <p:spPr>
            <a:xfrm>
              <a:off x="6689663" y="4937232"/>
              <a:ext cx="71517" cy="71529"/>
            </a:xfrm>
            <a:custGeom>
              <a:avLst/>
              <a:gdLst>
                <a:gd name="connsiteX0" fmla="*/ 71517 w 71517"/>
                <a:gd name="connsiteY0" fmla="*/ 35799 h 71529"/>
                <a:gd name="connsiteX1" fmla="*/ 0 w 71517"/>
                <a:gd name="connsiteY1" fmla="*/ 35799 h 71529"/>
                <a:gd name="connsiteX2" fmla="*/ 71517 w 71517"/>
                <a:gd name="connsiteY2" fmla="*/ 35799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573A7EA-2355-3297-C913-48094D0CFD82}"/>
                </a:ext>
              </a:extLst>
            </p:cNvPr>
            <p:cNvSpPr/>
            <p:nvPr/>
          </p:nvSpPr>
          <p:spPr>
            <a:xfrm>
              <a:off x="6235320" y="4711426"/>
              <a:ext cx="71517" cy="71529"/>
            </a:xfrm>
            <a:custGeom>
              <a:avLst/>
              <a:gdLst>
                <a:gd name="connsiteX0" fmla="*/ 71517 w 71517"/>
                <a:gd name="connsiteY0" fmla="*/ 35785 h 71529"/>
                <a:gd name="connsiteX1" fmla="*/ 0 w 71517"/>
                <a:gd name="connsiteY1" fmla="*/ 35785 h 71529"/>
                <a:gd name="connsiteX2" fmla="*/ 71517 w 71517"/>
                <a:gd name="connsiteY2" fmla="*/ 35785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85"/>
                  </a:moveTo>
                  <a:cubicBezTo>
                    <a:pt x="71517" y="83444"/>
                    <a:pt x="0" y="83444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992B6D3-8FB2-9100-2E6B-65CE29D5D90E}"/>
                </a:ext>
              </a:extLst>
            </p:cNvPr>
            <p:cNvSpPr/>
            <p:nvPr/>
          </p:nvSpPr>
          <p:spPr>
            <a:xfrm>
              <a:off x="6437744" y="4362861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55CE71C-163A-4590-0522-3D0665F41168}"/>
                </a:ext>
              </a:extLst>
            </p:cNvPr>
            <p:cNvSpPr/>
            <p:nvPr/>
          </p:nvSpPr>
          <p:spPr>
            <a:xfrm>
              <a:off x="6365496" y="4477595"/>
              <a:ext cx="71534" cy="71460"/>
            </a:xfrm>
            <a:custGeom>
              <a:avLst/>
              <a:gdLst>
                <a:gd name="connsiteX0" fmla="*/ 71535 w 71534"/>
                <a:gd name="connsiteY0" fmla="*/ 35730 h 71460"/>
                <a:gd name="connsiteX1" fmla="*/ 0 w 71534"/>
                <a:gd name="connsiteY1" fmla="*/ 35730 h 71460"/>
                <a:gd name="connsiteX2" fmla="*/ 71535 w 71534"/>
                <a:gd name="connsiteY2" fmla="*/ 35730 h 7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460">
                  <a:moveTo>
                    <a:pt x="71535" y="35730"/>
                  </a:moveTo>
                  <a:cubicBezTo>
                    <a:pt x="71535" y="83370"/>
                    <a:pt x="0" y="83370"/>
                    <a:pt x="0" y="35730"/>
                  </a:cubicBezTo>
                  <a:cubicBezTo>
                    <a:pt x="0" y="-11910"/>
                    <a:pt x="71535" y="-11910"/>
                    <a:pt x="71535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A276D8E-C739-61DE-B134-85B8D4CFD752}"/>
                </a:ext>
              </a:extLst>
            </p:cNvPr>
            <p:cNvSpPr/>
            <p:nvPr/>
          </p:nvSpPr>
          <p:spPr>
            <a:xfrm>
              <a:off x="6604776" y="5175744"/>
              <a:ext cx="71534" cy="71474"/>
            </a:xfrm>
            <a:custGeom>
              <a:avLst/>
              <a:gdLst>
                <a:gd name="connsiteX0" fmla="*/ 71535 w 71534"/>
                <a:gd name="connsiteY0" fmla="*/ 35744 h 71474"/>
                <a:gd name="connsiteX1" fmla="*/ 0 w 71534"/>
                <a:gd name="connsiteY1" fmla="*/ 35744 h 71474"/>
                <a:gd name="connsiteX2" fmla="*/ 71535 w 71534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474">
                  <a:moveTo>
                    <a:pt x="71535" y="35744"/>
                  </a:moveTo>
                  <a:cubicBezTo>
                    <a:pt x="71535" y="83384"/>
                    <a:pt x="0" y="83384"/>
                    <a:pt x="0" y="35744"/>
                  </a:cubicBezTo>
                  <a:cubicBezTo>
                    <a:pt x="0" y="-11915"/>
                    <a:pt x="71535" y="-11915"/>
                    <a:pt x="71535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AF786F-C581-71DD-A86A-A37C7FD6F49A}"/>
                </a:ext>
              </a:extLst>
            </p:cNvPr>
            <p:cNvSpPr/>
            <p:nvPr/>
          </p:nvSpPr>
          <p:spPr>
            <a:xfrm>
              <a:off x="6229888" y="4827632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BB034C4-9882-B815-768D-24D42B4A46ED}"/>
                </a:ext>
              </a:extLst>
            </p:cNvPr>
            <p:cNvSpPr/>
            <p:nvPr/>
          </p:nvSpPr>
          <p:spPr>
            <a:xfrm>
              <a:off x="6515828" y="5058239"/>
              <a:ext cx="71517" cy="71460"/>
            </a:xfrm>
            <a:custGeom>
              <a:avLst/>
              <a:gdLst>
                <a:gd name="connsiteX0" fmla="*/ 71517 w 71517"/>
                <a:gd name="connsiteY0" fmla="*/ 35730 h 71460"/>
                <a:gd name="connsiteX1" fmla="*/ 0 w 71517"/>
                <a:gd name="connsiteY1" fmla="*/ 35730 h 71460"/>
                <a:gd name="connsiteX2" fmla="*/ 71517 w 71517"/>
                <a:gd name="connsiteY2" fmla="*/ 35730 h 7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60">
                  <a:moveTo>
                    <a:pt x="71517" y="35730"/>
                  </a:moveTo>
                  <a:cubicBezTo>
                    <a:pt x="71517" y="83371"/>
                    <a:pt x="0" y="83371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C270A34-DC5B-5D37-351D-1692A967F6EF}"/>
                </a:ext>
              </a:extLst>
            </p:cNvPr>
            <p:cNvSpPr/>
            <p:nvPr/>
          </p:nvSpPr>
          <p:spPr>
            <a:xfrm>
              <a:off x="6677866" y="5056593"/>
              <a:ext cx="71534" cy="71474"/>
            </a:xfrm>
            <a:custGeom>
              <a:avLst/>
              <a:gdLst>
                <a:gd name="connsiteX0" fmla="*/ 71535 w 71534"/>
                <a:gd name="connsiteY0" fmla="*/ 35730 h 71474"/>
                <a:gd name="connsiteX1" fmla="*/ 0 w 71534"/>
                <a:gd name="connsiteY1" fmla="*/ 35730 h 71474"/>
                <a:gd name="connsiteX2" fmla="*/ 71535 w 71534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474">
                  <a:moveTo>
                    <a:pt x="71535" y="35730"/>
                  </a:moveTo>
                  <a:cubicBezTo>
                    <a:pt x="71535" y="83389"/>
                    <a:pt x="0" y="83389"/>
                    <a:pt x="0" y="35730"/>
                  </a:cubicBezTo>
                  <a:cubicBezTo>
                    <a:pt x="0" y="-11910"/>
                    <a:pt x="71535" y="-11910"/>
                    <a:pt x="71535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99C0559-B230-BE50-F91F-191256D073F8}"/>
                </a:ext>
              </a:extLst>
            </p:cNvPr>
            <p:cNvSpPr/>
            <p:nvPr/>
          </p:nvSpPr>
          <p:spPr>
            <a:xfrm>
              <a:off x="6262262" y="4936716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C128AD7-6529-8FE5-BD71-ACDAF8011987}"/>
                </a:ext>
              </a:extLst>
            </p:cNvPr>
            <p:cNvSpPr/>
            <p:nvPr/>
          </p:nvSpPr>
          <p:spPr>
            <a:xfrm>
              <a:off x="6354356" y="5175031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F6EA24B-576E-6267-5703-93BC1C83465D}"/>
                </a:ext>
              </a:extLst>
            </p:cNvPr>
            <p:cNvSpPr/>
            <p:nvPr/>
          </p:nvSpPr>
          <p:spPr>
            <a:xfrm>
              <a:off x="6554915" y="5058445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66A59EF-E966-2435-8F95-932C2ECCF9F2}"/>
                </a:ext>
              </a:extLst>
            </p:cNvPr>
            <p:cNvSpPr/>
            <p:nvPr/>
          </p:nvSpPr>
          <p:spPr>
            <a:xfrm>
              <a:off x="6557128" y="4944506"/>
              <a:ext cx="71517" cy="71529"/>
            </a:xfrm>
            <a:custGeom>
              <a:avLst/>
              <a:gdLst>
                <a:gd name="connsiteX0" fmla="*/ 71517 w 71517"/>
                <a:gd name="connsiteY0" fmla="*/ 35730 h 71529"/>
                <a:gd name="connsiteX1" fmla="*/ 0 w 71517"/>
                <a:gd name="connsiteY1" fmla="*/ 35730 h 71529"/>
                <a:gd name="connsiteX2" fmla="*/ 71517 w 71517"/>
                <a:gd name="connsiteY2" fmla="*/ 35730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3271F35-A835-98BE-B570-3181B02B81F7}"/>
                </a:ext>
              </a:extLst>
            </p:cNvPr>
            <p:cNvSpPr/>
            <p:nvPr/>
          </p:nvSpPr>
          <p:spPr>
            <a:xfrm>
              <a:off x="6418374" y="5058751"/>
              <a:ext cx="71443" cy="71528"/>
            </a:xfrm>
            <a:custGeom>
              <a:avLst/>
              <a:gdLst>
                <a:gd name="connsiteX0" fmla="*/ 71444 w 71443"/>
                <a:gd name="connsiteY0" fmla="*/ 35785 h 71528"/>
                <a:gd name="connsiteX1" fmla="*/ 0 w 71443"/>
                <a:gd name="connsiteY1" fmla="*/ 35785 h 71528"/>
                <a:gd name="connsiteX2" fmla="*/ 71444 w 71443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8">
                  <a:moveTo>
                    <a:pt x="71444" y="35785"/>
                  </a:moveTo>
                  <a:cubicBezTo>
                    <a:pt x="71444" y="83443"/>
                    <a:pt x="0" y="83443"/>
                    <a:pt x="0" y="35785"/>
                  </a:cubicBezTo>
                  <a:cubicBezTo>
                    <a:pt x="0" y="-11928"/>
                    <a:pt x="71444" y="-11928"/>
                    <a:pt x="71444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6DA7380-EE8C-76BE-6CE3-2E4AD7FB81B4}"/>
                </a:ext>
              </a:extLst>
            </p:cNvPr>
            <p:cNvSpPr/>
            <p:nvPr/>
          </p:nvSpPr>
          <p:spPr>
            <a:xfrm>
              <a:off x="6111363" y="4827006"/>
              <a:ext cx="71443" cy="71528"/>
            </a:xfrm>
            <a:custGeom>
              <a:avLst/>
              <a:gdLst>
                <a:gd name="connsiteX0" fmla="*/ 71444 w 71443"/>
                <a:gd name="connsiteY0" fmla="*/ 35785 h 71528"/>
                <a:gd name="connsiteX1" fmla="*/ 0 w 71443"/>
                <a:gd name="connsiteY1" fmla="*/ 35785 h 71528"/>
                <a:gd name="connsiteX2" fmla="*/ 71444 w 71443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8">
                  <a:moveTo>
                    <a:pt x="71444" y="35785"/>
                  </a:moveTo>
                  <a:cubicBezTo>
                    <a:pt x="71444" y="83444"/>
                    <a:pt x="0" y="83444"/>
                    <a:pt x="0" y="35785"/>
                  </a:cubicBezTo>
                  <a:cubicBezTo>
                    <a:pt x="0" y="-11928"/>
                    <a:pt x="71444" y="-11928"/>
                    <a:pt x="71444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1CBEA27-DD25-BAE0-E26D-F8F79A4E9CB4}"/>
                </a:ext>
              </a:extLst>
            </p:cNvPr>
            <p:cNvSpPr/>
            <p:nvPr/>
          </p:nvSpPr>
          <p:spPr>
            <a:xfrm>
              <a:off x="6558555" y="4825840"/>
              <a:ext cx="71443" cy="71474"/>
            </a:xfrm>
            <a:custGeom>
              <a:avLst/>
              <a:gdLst>
                <a:gd name="connsiteX0" fmla="*/ 71444 w 71443"/>
                <a:gd name="connsiteY0" fmla="*/ 35744 h 71474"/>
                <a:gd name="connsiteX1" fmla="*/ 0 w 71443"/>
                <a:gd name="connsiteY1" fmla="*/ 35744 h 71474"/>
                <a:gd name="connsiteX2" fmla="*/ 71444 w 71443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44"/>
                  </a:moveTo>
                  <a:cubicBezTo>
                    <a:pt x="71444" y="83384"/>
                    <a:pt x="0" y="83384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723B7C-DB6B-9D9B-12E0-23341C820AA8}"/>
                </a:ext>
              </a:extLst>
            </p:cNvPr>
            <p:cNvSpPr/>
            <p:nvPr/>
          </p:nvSpPr>
          <p:spPr>
            <a:xfrm>
              <a:off x="6199250" y="4935947"/>
              <a:ext cx="71443" cy="71528"/>
            </a:xfrm>
            <a:custGeom>
              <a:avLst/>
              <a:gdLst>
                <a:gd name="connsiteX0" fmla="*/ 71444 w 71443"/>
                <a:gd name="connsiteY0" fmla="*/ 35785 h 71528"/>
                <a:gd name="connsiteX1" fmla="*/ 0 w 71443"/>
                <a:gd name="connsiteY1" fmla="*/ 35785 h 71528"/>
                <a:gd name="connsiteX2" fmla="*/ 71444 w 71443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8">
                  <a:moveTo>
                    <a:pt x="71444" y="35785"/>
                  </a:moveTo>
                  <a:cubicBezTo>
                    <a:pt x="71444" y="83444"/>
                    <a:pt x="0" y="83444"/>
                    <a:pt x="0" y="35785"/>
                  </a:cubicBezTo>
                  <a:cubicBezTo>
                    <a:pt x="0" y="-11928"/>
                    <a:pt x="71444" y="-11928"/>
                    <a:pt x="71444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D2B6B6-32A7-E2E8-7D0F-4D2021321D6F}"/>
                </a:ext>
              </a:extLst>
            </p:cNvPr>
            <p:cNvSpPr/>
            <p:nvPr/>
          </p:nvSpPr>
          <p:spPr>
            <a:xfrm>
              <a:off x="6430098" y="4944145"/>
              <a:ext cx="71517" cy="71528"/>
            </a:xfrm>
            <a:custGeom>
              <a:avLst/>
              <a:gdLst>
                <a:gd name="connsiteX0" fmla="*/ 71517 w 71517"/>
                <a:gd name="connsiteY0" fmla="*/ 35744 h 71528"/>
                <a:gd name="connsiteX1" fmla="*/ 0 w 71517"/>
                <a:gd name="connsiteY1" fmla="*/ 35744 h 71528"/>
                <a:gd name="connsiteX2" fmla="*/ 71517 w 71517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E1A5BF7-E51D-2997-4C60-B248711D013F}"/>
                </a:ext>
              </a:extLst>
            </p:cNvPr>
            <p:cNvSpPr/>
            <p:nvPr/>
          </p:nvSpPr>
          <p:spPr>
            <a:xfrm>
              <a:off x="6339998" y="4937502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A8E9E42-0393-E515-52F6-E0784F04D1A7}"/>
                </a:ext>
              </a:extLst>
            </p:cNvPr>
            <p:cNvSpPr/>
            <p:nvPr/>
          </p:nvSpPr>
          <p:spPr>
            <a:xfrm>
              <a:off x="6460461" y="5416003"/>
              <a:ext cx="18290" cy="50163"/>
            </a:xfrm>
            <a:custGeom>
              <a:avLst/>
              <a:gdLst>
                <a:gd name="connsiteX0" fmla="*/ 0 w 18290"/>
                <a:gd name="connsiteY0" fmla="*/ 50164 h 50163"/>
                <a:gd name="connsiteX1" fmla="*/ 0 w 18290"/>
                <a:gd name="connsiteY1" fmla="*/ 0 h 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50163">
                  <a:moveTo>
                    <a:pt x="0" y="50164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510E69E6-DE30-6557-A540-E29E0939E894}"/>
                </a:ext>
              </a:extLst>
            </p:cNvPr>
            <p:cNvSpPr txBox="1"/>
            <p:nvPr/>
          </p:nvSpPr>
          <p:spPr>
            <a:xfrm>
              <a:off x="5515977" y="5472779"/>
              <a:ext cx="1947135" cy="1114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Non-numbers</a:t>
              </a:r>
            </a:p>
            <a:p>
              <a:pPr algn="ctr"/>
              <a:endParaRPr 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20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city</a:t>
              </a:r>
              <a:endParaRPr lang="en-SG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34E4471-CC40-97A7-7510-8521DF494C5D}"/>
              </a:ext>
            </a:extLst>
          </p:cNvPr>
          <p:cNvSpPr/>
          <p:nvPr/>
        </p:nvSpPr>
        <p:spPr>
          <a:xfrm>
            <a:off x="9799844" y="1324269"/>
            <a:ext cx="16673" cy="4079309"/>
          </a:xfrm>
          <a:custGeom>
            <a:avLst/>
            <a:gdLst>
              <a:gd name="connsiteX0" fmla="*/ 0 w 18290"/>
              <a:gd name="connsiteY0" fmla="*/ 4474981 h 4474980"/>
              <a:gd name="connsiteX1" fmla="*/ 0 w 18290"/>
              <a:gd name="connsiteY1" fmla="*/ 0 h 4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90" h="4474980">
                <a:moveTo>
                  <a:pt x="0" y="4474981"/>
                </a:moveTo>
                <a:lnTo>
                  <a:pt x="0" y="0"/>
                </a:lnTo>
              </a:path>
            </a:pathLst>
          </a:custGeom>
          <a:noFill/>
          <a:ln w="19513" cap="flat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FD4A560C-DE3D-80DC-7E2A-27C6235F4D56}"/>
              </a:ext>
            </a:extLst>
          </p:cNvPr>
          <p:cNvGrpSpPr/>
          <p:nvPr/>
        </p:nvGrpSpPr>
        <p:grpSpPr>
          <a:xfrm>
            <a:off x="9117361" y="2960229"/>
            <a:ext cx="1343893" cy="3510767"/>
            <a:chOff x="9047640" y="2735663"/>
            <a:chExt cx="1474244" cy="385129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372B96-D93A-702C-AAE2-5EDBAB445CC3}"/>
                </a:ext>
              </a:extLst>
            </p:cNvPr>
            <p:cNvSpPr/>
            <p:nvPr/>
          </p:nvSpPr>
          <p:spPr>
            <a:xfrm>
              <a:off x="9796317" y="2771887"/>
              <a:ext cx="18290" cy="406633"/>
            </a:xfrm>
            <a:custGeom>
              <a:avLst/>
              <a:gdLst>
                <a:gd name="connsiteX0" fmla="*/ 0 w 18290"/>
                <a:gd name="connsiteY0" fmla="*/ 406634 h 406633"/>
                <a:gd name="connsiteX1" fmla="*/ 0 w 18290"/>
                <a:gd name="connsiteY1" fmla="*/ 0 h 40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406633">
                  <a:moveTo>
                    <a:pt x="0" y="406634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692D88-9C56-9A0D-48B6-3B2C756E1717}"/>
                </a:ext>
              </a:extLst>
            </p:cNvPr>
            <p:cNvSpPr/>
            <p:nvPr/>
          </p:nvSpPr>
          <p:spPr>
            <a:xfrm>
              <a:off x="9796317" y="4171779"/>
              <a:ext cx="18290" cy="700741"/>
            </a:xfrm>
            <a:custGeom>
              <a:avLst/>
              <a:gdLst>
                <a:gd name="connsiteX0" fmla="*/ 0 w 18290"/>
                <a:gd name="connsiteY0" fmla="*/ 0 h 700741"/>
                <a:gd name="connsiteX1" fmla="*/ 0 w 18290"/>
                <a:gd name="connsiteY1" fmla="*/ 700741 h 70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700741">
                  <a:moveTo>
                    <a:pt x="0" y="0"/>
                  </a:moveTo>
                  <a:lnTo>
                    <a:pt x="0" y="700741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ACA2D9-0CC3-0980-35CF-16D1F548C415}"/>
                </a:ext>
              </a:extLst>
            </p:cNvPr>
            <p:cNvSpPr/>
            <p:nvPr/>
          </p:nvSpPr>
          <p:spPr>
            <a:xfrm>
              <a:off x="9357760" y="3178521"/>
              <a:ext cx="877187" cy="993258"/>
            </a:xfrm>
            <a:custGeom>
              <a:avLst/>
              <a:gdLst>
                <a:gd name="connsiteX0" fmla="*/ 0 w 1167537"/>
                <a:gd name="connsiteY0" fmla="*/ 0 h 993258"/>
                <a:gd name="connsiteX1" fmla="*/ 0 w 1167537"/>
                <a:gd name="connsiteY1" fmla="*/ 993258 h 993258"/>
                <a:gd name="connsiteX2" fmla="*/ 1167538 w 1167537"/>
                <a:gd name="connsiteY2" fmla="*/ 993258 h 993258"/>
                <a:gd name="connsiteX3" fmla="*/ 1167538 w 1167537"/>
                <a:gd name="connsiteY3" fmla="*/ 0 h 9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537" h="993258">
                  <a:moveTo>
                    <a:pt x="0" y="0"/>
                  </a:moveTo>
                  <a:lnTo>
                    <a:pt x="0" y="993258"/>
                  </a:lnTo>
                  <a:lnTo>
                    <a:pt x="1167538" y="993258"/>
                  </a:lnTo>
                  <a:lnTo>
                    <a:pt x="1167538" y="0"/>
                  </a:lnTo>
                  <a:close/>
                </a:path>
              </a:pathLst>
            </a:custGeom>
            <a:solidFill>
              <a:schemeClr val="bg1"/>
            </a:solidFill>
            <a:ln w="19513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62FB53-D646-E3B6-2B4A-778EE9F7B1BE}"/>
                </a:ext>
              </a:extLst>
            </p:cNvPr>
            <p:cNvSpPr/>
            <p:nvPr/>
          </p:nvSpPr>
          <p:spPr>
            <a:xfrm>
              <a:off x="9357760" y="3690219"/>
              <a:ext cx="877187" cy="18288"/>
            </a:xfrm>
            <a:custGeom>
              <a:avLst/>
              <a:gdLst>
                <a:gd name="connsiteX0" fmla="*/ 0 w 1167537"/>
                <a:gd name="connsiteY0" fmla="*/ 0 h 18288"/>
                <a:gd name="connsiteX1" fmla="*/ 1167538 w 1167537"/>
                <a:gd name="connsiteY1" fmla="*/ 0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537" h="18288">
                  <a:moveTo>
                    <a:pt x="0" y="0"/>
                  </a:moveTo>
                  <a:lnTo>
                    <a:pt x="1167538" y="0"/>
                  </a:lnTo>
                </a:path>
              </a:pathLst>
            </a:custGeom>
            <a:noFill/>
            <a:ln w="39026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1A5254-E4B1-DFF2-4E0D-CC555EB4A46C}"/>
                </a:ext>
              </a:extLst>
            </p:cNvPr>
            <p:cNvSpPr/>
            <p:nvPr/>
          </p:nvSpPr>
          <p:spPr>
            <a:xfrm>
              <a:off x="9948424" y="4065987"/>
              <a:ext cx="71517" cy="71529"/>
            </a:xfrm>
            <a:custGeom>
              <a:avLst/>
              <a:gdLst>
                <a:gd name="connsiteX0" fmla="*/ 71517 w 71517"/>
                <a:gd name="connsiteY0" fmla="*/ 35785 h 71529"/>
                <a:gd name="connsiteX1" fmla="*/ 0 w 71517"/>
                <a:gd name="connsiteY1" fmla="*/ 35785 h 71529"/>
                <a:gd name="connsiteX2" fmla="*/ 71517 w 71517"/>
                <a:gd name="connsiteY2" fmla="*/ 35785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85"/>
                  </a:moveTo>
                  <a:cubicBezTo>
                    <a:pt x="71517" y="83444"/>
                    <a:pt x="0" y="83444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80C80B-C7A9-2984-DAA2-E5F745893935}"/>
                </a:ext>
              </a:extLst>
            </p:cNvPr>
            <p:cNvSpPr/>
            <p:nvPr/>
          </p:nvSpPr>
          <p:spPr>
            <a:xfrm>
              <a:off x="9683427" y="4066042"/>
              <a:ext cx="71517" cy="71515"/>
            </a:xfrm>
            <a:custGeom>
              <a:avLst/>
              <a:gdLst>
                <a:gd name="connsiteX0" fmla="*/ 71517 w 71517"/>
                <a:gd name="connsiteY0" fmla="*/ 35730 h 71515"/>
                <a:gd name="connsiteX1" fmla="*/ 0 w 71517"/>
                <a:gd name="connsiteY1" fmla="*/ 35730 h 71515"/>
                <a:gd name="connsiteX2" fmla="*/ 71517 w 71517"/>
                <a:gd name="connsiteY2" fmla="*/ 35730 h 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15">
                  <a:moveTo>
                    <a:pt x="71517" y="35730"/>
                  </a:moveTo>
                  <a:cubicBezTo>
                    <a:pt x="71517" y="83443"/>
                    <a:pt x="0" y="83443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C184E22-7767-1794-5628-4BF46E486A5A}"/>
                </a:ext>
              </a:extLst>
            </p:cNvPr>
            <p:cNvSpPr/>
            <p:nvPr/>
          </p:nvSpPr>
          <p:spPr>
            <a:xfrm>
              <a:off x="9675287" y="3326878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2689AE-54A2-0D2B-1908-3C73AA51E07D}"/>
                </a:ext>
              </a:extLst>
            </p:cNvPr>
            <p:cNvSpPr/>
            <p:nvPr/>
          </p:nvSpPr>
          <p:spPr>
            <a:xfrm>
              <a:off x="9849544" y="3482893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8E31360-08A0-EBE6-2B90-DF07B2FC48E3}"/>
                </a:ext>
              </a:extLst>
            </p:cNvPr>
            <p:cNvSpPr/>
            <p:nvPr/>
          </p:nvSpPr>
          <p:spPr>
            <a:xfrm>
              <a:off x="9791306" y="4837435"/>
              <a:ext cx="71517" cy="71528"/>
            </a:xfrm>
            <a:custGeom>
              <a:avLst/>
              <a:gdLst>
                <a:gd name="connsiteX0" fmla="*/ 71517 w 71517"/>
                <a:gd name="connsiteY0" fmla="*/ 35799 h 71528"/>
                <a:gd name="connsiteX1" fmla="*/ 0 w 71517"/>
                <a:gd name="connsiteY1" fmla="*/ 35799 h 71528"/>
                <a:gd name="connsiteX2" fmla="*/ 71517 w 71517"/>
                <a:gd name="connsiteY2" fmla="*/ 35799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6559CA-C5B0-4235-A658-24D245F13EA8}"/>
                </a:ext>
              </a:extLst>
            </p:cNvPr>
            <p:cNvSpPr/>
            <p:nvPr/>
          </p:nvSpPr>
          <p:spPr>
            <a:xfrm>
              <a:off x="9728788" y="2735663"/>
              <a:ext cx="71517" cy="71460"/>
            </a:xfrm>
            <a:custGeom>
              <a:avLst/>
              <a:gdLst>
                <a:gd name="connsiteX0" fmla="*/ 71517 w 71517"/>
                <a:gd name="connsiteY0" fmla="*/ 35730 h 71460"/>
                <a:gd name="connsiteX1" fmla="*/ 0 w 71517"/>
                <a:gd name="connsiteY1" fmla="*/ 35730 h 71460"/>
                <a:gd name="connsiteX2" fmla="*/ 71517 w 71517"/>
                <a:gd name="connsiteY2" fmla="*/ 35730 h 7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60">
                  <a:moveTo>
                    <a:pt x="71517" y="35730"/>
                  </a:moveTo>
                  <a:cubicBezTo>
                    <a:pt x="71517" y="83370"/>
                    <a:pt x="0" y="83370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A192EA-00DE-7832-E699-4A4250FA669B}"/>
                </a:ext>
              </a:extLst>
            </p:cNvPr>
            <p:cNvSpPr/>
            <p:nvPr/>
          </p:nvSpPr>
          <p:spPr>
            <a:xfrm>
              <a:off x="9908275" y="4159695"/>
              <a:ext cx="71517" cy="71529"/>
            </a:xfrm>
            <a:custGeom>
              <a:avLst/>
              <a:gdLst>
                <a:gd name="connsiteX0" fmla="*/ 71517 w 71517"/>
                <a:gd name="connsiteY0" fmla="*/ 35730 h 71529"/>
                <a:gd name="connsiteX1" fmla="*/ 0 w 71517"/>
                <a:gd name="connsiteY1" fmla="*/ 35730 h 71529"/>
                <a:gd name="connsiteX2" fmla="*/ 71517 w 71517"/>
                <a:gd name="connsiteY2" fmla="*/ 35730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915EBE-53D7-1EC7-0A7A-52FE47AB6BC3}"/>
                </a:ext>
              </a:extLst>
            </p:cNvPr>
            <p:cNvSpPr/>
            <p:nvPr/>
          </p:nvSpPr>
          <p:spPr>
            <a:xfrm>
              <a:off x="9493660" y="3142224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4"/>
                    <a:pt x="0" y="83444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1C7EE1B-0FE6-2069-058B-D28BCC5625E6}"/>
                </a:ext>
              </a:extLst>
            </p:cNvPr>
            <p:cNvSpPr/>
            <p:nvPr/>
          </p:nvSpPr>
          <p:spPr>
            <a:xfrm>
              <a:off x="9596326" y="3819506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8D393A0-8B0D-197E-1F0D-1DC4AB686E60}"/>
                </a:ext>
              </a:extLst>
            </p:cNvPr>
            <p:cNvSpPr/>
            <p:nvPr/>
          </p:nvSpPr>
          <p:spPr>
            <a:xfrm>
              <a:off x="9653850" y="3548990"/>
              <a:ext cx="71517" cy="71528"/>
            </a:xfrm>
            <a:custGeom>
              <a:avLst/>
              <a:gdLst>
                <a:gd name="connsiteX0" fmla="*/ 71517 w 71517"/>
                <a:gd name="connsiteY0" fmla="*/ 35799 h 71528"/>
                <a:gd name="connsiteX1" fmla="*/ 0 w 71517"/>
                <a:gd name="connsiteY1" fmla="*/ 35799 h 71528"/>
                <a:gd name="connsiteX2" fmla="*/ 71517 w 71517"/>
                <a:gd name="connsiteY2" fmla="*/ 35799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99"/>
                  </a:moveTo>
                  <a:cubicBezTo>
                    <a:pt x="71517" y="83439"/>
                    <a:pt x="0" y="83439"/>
                    <a:pt x="0" y="35799"/>
                  </a:cubicBezTo>
                  <a:cubicBezTo>
                    <a:pt x="0" y="-11933"/>
                    <a:pt x="71517" y="-11933"/>
                    <a:pt x="71517" y="35799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F3E334A-798B-C59D-AECC-3B1B3BF1E442}"/>
                </a:ext>
              </a:extLst>
            </p:cNvPr>
            <p:cNvSpPr/>
            <p:nvPr/>
          </p:nvSpPr>
          <p:spPr>
            <a:xfrm>
              <a:off x="9724727" y="4158122"/>
              <a:ext cx="71517" cy="71529"/>
            </a:xfrm>
            <a:custGeom>
              <a:avLst/>
              <a:gdLst>
                <a:gd name="connsiteX0" fmla="*/ 71517 w 71517"/>
                <a:gd name="connsiteY0" fmla="*/ 35730 h 71529"/>
                <a:gd name="connsiteX1" fmla="*/ 0 w 71517"/>
                <a:gd name="connsiteY1" fmla="*/ 35730 h 71529"/>
                <a:gd name="connsiteX2" fmla="*/ 71517 w 71517"/>
                <a:gd name="connsiteY2" fmla="*/ 35730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30"/>
                  </a:moveTo>
                  <a:cubicBezTo>
                    <a:pt x="71517" y="83462"/>
                    <a:pt x="0" y="83462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A890F7A-DFC5-2DBE-6CDC-C8381DC55195}"/>
                </a:ext>
              </a:extLst>
            </p:cNvPr>
            <p:cNvSpPr/>
            <p:nvPr/>
          </p:nvSpPr>
          <p:spPr>
            <a:xfrm>
              <a:off x="9652204" y="3143778"/>
              <a:ext cx="71443" cy="71474"/>
            </a:xfrm>
            <a:custGeom>
              <a:avLst/>
              <a:gdLst>
                <a:gd name="connsiteX0" fmla="*/ 71444 w 71443"/>
                <a:gd name="connsiteY0" fmla="*/ 35730 h 71474"/>
                <a:gd name="connsiteX1" fmla="*/ 0 w 71443"/>
                <a:gd name="connsiteY1" fmla="*/ 35730 h 71474"/>
                <a:gd name="connsiteX2" fmla="*/ 71444 w 71443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30"/>
                  </a:moveTo>
                  <a:cubicBezTo>
                    <a:pt x="71444" y="83389"/>
                    <a:pt x="0" y="83389"/>
                    <a:pt x="0" y="35730"/>
                  </a:cubicBezTo>
                  <a:cubicBezTo>
                    <a:pt x="0" y="-11910"/>
                    <a:pt x="71444" y="-11910"/>
                    <a:pt x="71444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AA5D58C-F2B4-3FE3-CDED-39CFCAFD2496}"/>
                </a:ext>
              </a:extLst>
            </p:cNvPr>
            <p:cNvSpPr/>
            <p:nvPr/>
          </p:nvSpPr>
          <p:spPr>
            <a:xfrm>
              <a:off x="9672562" y="2957899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412FDA0-0316-F29C-EA48-18E5E4DECB51}"/>
                </a:ext>
              </a:extLst>
            </p:cNvPr>
            <p:cNvSpPr/>
            <p:nvPr/>
          </p:nvSpPr>
          <p:spPr>
            <a:xfrm>
              <a:off x="10051309" y="3610767"/>
              <a:ext cx="71443" cy="71528"/>
            </a:xfrm>
            <a:custGeom>
              <a:avLst/>
              <a:gdLst>
                <a:gd name="connsiteX0" fmla="*/ 71444 w 71443"/>
                <a:gd name="connsiteY0" fmla="*/ 35744 h 71528"/>
                <a:gd name="connsiteX1" fmla="*/ 0 w 71443"/>
                <a:gd name="connsiteY1" fmla="*/ 35744 h 71528"/>
                <a:gd name="connsiteX2" fmla="*/ 71444 w 71443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528">
                  <a:moveTo>
                    <a:pt x="71444" y="35744"/>
                  </a:moveTo>
                  <a:cubicBezTo>
                    <a:pt x="71444" y="83457"/>
                    <a:pt x="0" y="83457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930720-0218-3C34-386F-61338DD7843D}"/>
                </a:ext>
              </a:extLst>
            </p:cNvPr>
            <p:cNvSpPr/>
            <p:nvPr/>
          </p:nvSpPr>
          <p:spPr>
            <a:xfrm>
              <a:off x="10058534" y="2805089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F8F7710-4F7C-1C9C-2E3E-FB7534A457FE}"/>
                </a:ext>
              </a:extLst>
            </p:cNvPr>
            <p:cNvSpPr/>
            <p:nvPr/>
          </p:nvSpPr>
          <p:spPr>
            <a:xfrm>
              <a:off x="9448921" y="4498883"/>
              <a:ext cx="71534" cy="71515"/>
            </a:xfrm>
            <a:custGeom>
              <a:avLst/>
              <a:gdLst>
                <a:gd name="connsiteX0" fmla="*/ 71535 w 71534"/>
                <a:gd name="connsiteY0" fmla="*/ 35730 h 71515"/>
                <a:gd name="connsiteX1" fmla="*/ 0 w 71534"/>
                <a:gd name="connsiteY1" fmla="*/ 35730 h 71515"/>
                <a:gd name="connsiteX2" fmla="*/ 71535 w 71534"/>
                <a:gd name="connsiteY2" fmla="*/ 35730 h 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515">
                  <a:moveTo>
                    <a:pt x="71535" y="35730"/>
                  </a:moveTo>
                  <a:cubicBezTo>
                    <a:pt x="71535" y="83443"/>
                    <a:pt x="0" y="83443"/>
                    <a:pt x="0" y="35730"/>
                  </a:cubicBezTo>
                  <a:cubicBezTo>
                    <a:pt x="0" y="-11910"/>
                    <a:pt x="71535" y="-11910"/>
                    <a:pt x="71535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F3ADFDC-4FBF-FB7F-8AA1-4471913256F2}"/>
                </a:ext>
              </a:extLst>
            </p:cNvPr>
            <p:cNvSpPr/>
            <p:nvPr/>
          </p:nvSpPr>
          <p:spPr>
            <a:xfrm>
              <a:off x="9592832" y="4835437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3"/>
                    <a:pt x="0" y="83443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4E1EBEE-6A20-9E73-ED1B-82BC04EA5CFB}"/>
                </a:ext>
              </a:extLst>
            </p:cNvPr>
            <p:cNvSpPr/>
            <p:nvPr/>
          </p:nvSpPr>
          <p:spPr>
            <a:xfrm>
              <a:off x="9663911" y="3142064"/>
              <a:ext cx="71534" cy="71528"/>
            </a:xfrm>
            <a:custGeom>
              <a:avLst/>
              <a:gdLst>
                <a:gd name="connsiteX0" fmla="*/ 71535 w 71534"/>
                <a:gd name="connsiteY0" fmla="*/ 35744 h 71528"/>
                <a:gd name="connsiteX1" fmla="*/ 0 w 71534"/>
                <a:gd name="connsiteY1" fmla="*/ 35744 h 71528"/>
                <a:gd name="connsiteX2" fmla="*/ 71535 w 71534"/>
                <a:gd name="connsiteY2" fmla="*/ 35744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34" h="71528">
                  <a:moveTo>
                    <a:pt x="71535" y="35744"/>
                  </a:moveTo>
                  <a:cubicBezTo>
                    <a:pt x="71535" y="83457"/>
                    <a:pt x="0" y="83457"/>
                    <a:pt x="0" y="35744"/>
                  </a:cubicBezTo>
                  <a:cubicBezTo>
                    <a:pt x="0" y="-11915"/>
                    <a:pt x="71535" y="-11915"/>
                    <a:pt x="71535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20A297F-D38E-2BDB-120F-A121BBEC4DCE}"/>
                </a:ext>
              </a:extLst>
            </p:cNvPr>
            <p:cNvSpPr/>
            <p:nvPr/>
          </p:nvSpPr>
          <p:spPr>
            <a:xfrm>
              <a:off x="9970793" y="3819287"/>
              <a:ext cx="71517" cy="71529"/>
            </a:xfrm>
            <a:custGeom>
              <a:avLst/>
              <a:gdLst>
                <a:gd name="connsiteX0" fmla="*/ 71517 w 71517"/>
                <a:gd name="connsiteY0" fmla="*/ 35744 h 71529"/>
                <a:gd name="connsiteX1" fmla="*/ 0 w 71517"/>
                <a:gd name="connsiteY1" fmla="*/ 35744 h 71529"/>
                <a:gd name="connsiteX2" fmla="*/ 71517 w 71517"/>
                <a:gd name="connsiteY2" fmla="*/ 35744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9">
                  <a:moveTo>
                    <a:pt x="71517" y="35744"/>
                  </a:moveTo>
                  <a:cubicBezTo>
                    <a:pt x="71517" y="83457"/>
                    <a:pt x="0" y="83457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8115098-D610-0CD1-6F82-1F5AA91B0FA5}"/>
                </a:ext>
              </a:extLst>
            </p:cNvPr>
            <p:cNvSpPr/>
            <p:nvPr/>
          </p:nvSpPr>
          <p:spPr>
            <a:xfrm>
              <a:off x="9523876" y="4159334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4FE116D-EFFE-C497-1816-B4CE1F616A9F}"/>
                </a:ext>
              </a:extLst>
            </p:cNvPr>
            <p:cNvSpPr/>
            <p:nvPr/>
          </p:nvSpPr>
          <p:spPr>
            <a:xfrm>
              <a:off x="9819254" y="3698348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6ABE05B-32A5-82A4-D1FC-197276B48295}"/>
                </a:ext>
              </a:extLst>
            </p:cNvPr>
            <p:cNvSpPr/>
            <p:nvPr/>
          </p:nvSpPr>
          <p:spPr>
            <a:xfrm>
              <a:off x="9766741" y="4837343"/>
              <a:ext cx="71443" cy="71474"/>
            </a:xfrm>
            <a:custGeom>
              <a:avLst/>
              <a:gdLst>
                <a:gd name="connsiteX0" fmla="*/ 71444 w 71443"/>
                <a:gd name="connsiteY0" fmla="*/ 35744 h 71474"/>
                <a:gd name="connsiteX1" fmla="*/ 0 w 71443"/>
                <a:gd name="connsiteY1" fmla="*/ 35744 h 71474"/>
                <a:gd name="connsiteX2" fmla="*/ 71444 w 71443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3" h="71474">
                  <a:moveTo>
                    <a:pt x="71444" y="35744"/>
                  </a:moveTo>
                  <a:cubicBezTo>
                    <a:pt x="71444" y="83384"/>
                    <a:pt x="0" y="83384"/>
                    <a:pt x="0" y="35744"/>
                  </a:cubicBezTo>
                  <a:cubicBezTo>
                    <a:pt x="0" y="-11915"/>
                    <a:pt x="71444" y="-11915"/>
                    <a:pt x="71444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FD56149-F6F9-CBE9-FC9D-D4F4DB738E0B}"/>
                </a:ext>
              </a:extLst>
            </p:cNvPr>
            <p:cNvSpPr/>
            <p:nvPr/>
          </p:nvSpPr>
          <p:spPr>
            <a:xfrm>
              <a:off x="9988005" y="4835770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7ACCAC2-676F-6197-B873-45E5BF9543CC}"/>
                </a:ext>
              </a:extLst>
            </p:cNvPr>
            <p:cNvSpPr/>
            <p:nvPr/>
          </p:nvSpPr>
          <p:spPr>
            <a:xfrm>
              <a:off x="9474436" y="3481965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E9390F-B459-5BBA-3E16-6A79DC332276}"/>
                </a:ext>
              </a:extLst>
            </p:cNvPr>
            <p:cNvSpPr/>
            <p:nvPr/>
          </p:nvSpPr>
          <p:spPr>
            <a:xfrm>
              <a:off x="10032726" y="3143156"/>
              <a:ext cx="71461" cy="71529"/>
            </a:xfrm>
            <a:custGeom>
              <a:avLst/>
              <a:gdLst>
                <a:gd name="connsiteX0" fmla="*/ 71462 w 71461"/>
                <a:gd name="connsiteY0" fmla="*/ 35785 h 71529"/>
                <a:gd name="connsiteX1" fmla="*/ 0 w 71461"/>
                <a:gd name="connsiteY1" fmla="*/ 35785 h 71529"/>
                <a:gd name="connsiteX2" fmla="*/ 71462 w 71461"/>
                <a:gd name="connsiteY2" fmla="*/ 35785 h 7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61" h="71529">
                  <a:moveTo>
                    <a:pt x="71462" y="35785"/>
                  </a:moveTo>
                  <a:cubicBezTo>
                    <a:pt x="71462" y="83444"/>
                    <a:pt x="0" y="83444"/>
                    <a:pt x="0" y="35785"/>
                  </a:cubicBezTo>
                  <a:cubicBezTo>
                    <a:pt x="0" y="-11928"/>
                    <a:pt x="71462" y="-11928"/>
                    <a:pt x="71462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5C28982-813A-AA94-DEBE-5B463B8F30F0}"/>
                </a:ext>
              </a:extLst>
            </p:cNvPr>
            <p:cNvSpPr/>
            <p:nvPr/>
          </p:nvSpPr>
          <p:spPr>
            <a:xfrm>
              <a:off x="10023379" y="2804170"/>
              <a:ext cx="71517" cy="71515"/>
            </a:xfrm>
            <a:custGeom>
              <a:avLst/>
              <a:gdLst>
                <a:gd name="connsiteX0" fmla="*/ 71517 w 71517"/>
                <a:gd name="connsiteY0" fmla="*/ 35730 h 71515"/>
                <a:gd name="connsiteX1" fmla="*/ 0 w 71517"/>
                <a:gd name="connsiteY1" fmla="*/ 35730 h 71515"/>
                <a:gd name="connsiteX2" fmla="*/ 71517 w 71517"/>
                <a:gd name="connsiteY2" fmla="*/ 35730 h 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15">
                  <a:moveTo>
                    <a:pt x="71517" y="35730"/>
                  </a:moveTo>
                  <a:cubicBezTo>
                    <a:pt x="71517" y="83443"/>
                    <a:pt x="0" y="83443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A6C38AC-65BB-E1CD-AC9F-AC38C7F594A6}"/>
                </a:ext>
              </a:extLst>
            </p:cNvPr>
            <p:cNvSpPr/>
            <p:nvPr/>
          </p:nvSpPr>
          <p:spPr>
            <a:xfrm>
              <a:off x="9803030" y="3142151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4"/>
                    <a:pt x="0" y="83444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99052BE-F4EF-FCE7-19B9-0C7433768D56}"/>
                </a:ext>
              </a:extLst>
            </p:cNvPr>
            <p:cNvSpPr/>
            <p:nvPr/>
          </p:nvSpPr>
          <p:spPr>
            <a:xfrm>
              <a:off x="9531028" y="2957684"/>
              <a:ext cx="71517" cy="71474"/>
            </a:xfrm>
            <a:custGeom>
              <a:avLst/>
              <a:gdLst>
                <a:gd name="connsiteX0" fmla="*/ 71517 w 71517"/>
                <a:gd name="connsiteY0" fmla="*/ 35744 h 71474"/>
                <a:gd name="connsiteX1" fmla="*/ 0 w 71517"/>
                <a:gd name="connsiteY1" fmla="*/ 35744 h 71474"/>
                <a:gd name="connsiteX2" fmla="*/ 71517 w 71517"/>
                <a:gd name="connsiteY2" fmla="*/ 35744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44"/>
                  </a:moveTo>
                  <a:cubicBezTo>
                    <a:pt x="71517" y="83384"/>
                    <a:pt x="0" y="83384"/>
                    <a:pt x="0" y="35744"/>
                  </a:cubicBezTo>
                  <a:cubicBezTo>
                    <a:pt x="0" y="-11915"/>
                    <a:pt x="71517" y="-11915"/>
                    <a:pt x="71517" y="35744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14CE5C0-A3E5-03A4-D2F6-BA7E2F482EB6}"/>
                </a:ext>
              </a:extLst>
            </p:cNvPr>
            <p:cNvSpPr/>
            <p:nvPr/>
          </p:nvSpPr>
          <p:spPr>
            <a:xfrm>
              <a:off x="10091896" y="3821093"/>
              <a:ext cx="71517" cy="71528"/>
            </a:xfrm>
            <a:custGeom>
              <a:avLst/>
              <a:gdLst>
                <a:gd name="connsiteX0" fmla="*/ 71517 w 71517"/>
                <a:gd name="connsiteY0" fmla="*/ 35785 h 71528"/>
                <a:gd name="connsiteX1" fmla="*/ 0 w 71517"/>
                <a:gd name="connsiteY1" fmla="*/ 35785 h 71528"/>
                <a:gd name="connsiteX2" fmla="*/ 71517 w 71517"/>
                <a:gd name="connsiteY2" fmla="*/ 35785 h 7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528">
                  <a:moveTo>
                    <a:pt x="71517" y="35785"/>
                  </a:moveTo>
                  <a:cubicBezTo>
                    <a:pt x="71517" y="83444"/>
                    <a:pt x="0" y="83444"/>
                    <a:pt x="0" y="35785"/>
                  </a:cubicBezTo>
                  <a:cubicBezTo>
                    <a:pt x="0" y="-11928"/>
                    <a:pt x="71517" y="-11928"/>
                    <a:pt x="71517" y="35785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EC72AF5-17E9-B8C0-909D-587A7BB28470}"/>
                </a:ext>
              </a:extLst>
            </p:cNvPr>
            <p:cNvSpPr/>
            <p:nvPr/>
          </p:nvSpPr>
          <p:spPr>
            <a:xfrm>
              <a:off x="9439921" y="3819081"/>
              <a:ext cx="71517" cy="71474"/>
            </a:xfrm>
            <a:custGeom>
              <a:avLst/>
              <a:gdLst>
                <a:gd name="connsiteX0" fmla="*/ 71517 w 71517"/>
                <a:gd name="connsiteY0" fmla="*/ 35730 h 71474"/>
                <a:gd name="connsiteX1" fmla="*/ 0 w 71517"/>
                <a:gd name="connsiteY1" fmla="*/ 35730 h 71474"/>
                <a:gd name="connsiteX2" fmla="*/ 71517 w 71517"/>
                <a:gd name="connsiteY2" fmla="*/ 35730 h 7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17" h="71474">
                  <a:moveTo>
                    <a:pt x="71517" y="35730"/>
                  </a:moveTo>
                  <a:cubicBezTo>
                    <a:pt x="71517" y="83389"/>
                    <a:pt x="0" y="83389"/>
                    <a:pt x="0" y="35730"/>
                  </a:cubicBezTo>
                  <a:cubicBezTo>
                    <a:pt x="0" y="-11910"/>
                    <a:pt x="71517" y="-11910"/>
                    <a:pt x="71517" y="35730"/>
                  </a:cubicBezTo>
                </a:path>
              </a:pathLst>
            </a:custGeom>
            <a:noFill/>
            <a:ln w="12960" cap="rnd">
              <a:solidFill>
                <a:srgbClr val="000000">
                  <a:alpha val="5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588F555-C772-AF79-0461-E2CD48EB85D8}"/>
                </a:ext>
              </a:extLst>
            </p:cNvPr>
            <p:cNvSpPr/>
            <p:nvPr/>
          </p:nvSpPr>
          <p:spPr>
            <a:xfrm>
              <a:off x="9796317" y="5416003"/>
              <a:ext cx="18290" cy="50163"/>
            </a:xfrm>
            <a:custGeom>
              <a:avLst/>
              <a:gdLst>
                <a:gd name="connsiteX0" fmla="*/ 0 w 18290"/>
                <a:gd name="connsiteY0" fmla="*/ 50164 h 50163"/>
                <a:gd name="connsiteX1" fmla="*/ 0 w 18290"/>
                <a:gd name="connsiteY1" fmla="*/ 0 h 5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90" h="50163">
                  <a:moveTo>
                    <a:pt x="0" y="50164"/>
                  </a:moveTo>
                  <a:lnTo>
                    <a:pt x="0" y="0"/>
                  </a:lnTo>
                </a:path>
              </a:pathLst>
            </a:custGeom>
            <a:noFill/>
            <a:ln w="1951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EDF0CA0-B5AF-9705-EA0D-F7F41C7D78F7}"/>
                </a:ext>
              </a:extLst>
            </p:cNvPr>
            <p:cNvSpPr txBox="1"/>
            <p:nvPr/>
          </p:nvSpPr>
          <p:spPr>
            <a:xfrm>
              <a:off x="9047640" y="5472779"/>
              <a:ext cx="1474244" cy="1114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Between</a:t>
              </a:r>
            </a:p>
            <a:p>
              <a:pPr algn="ctr"/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words</a:t>
              </a:r>
              <a:b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e.g.</a:t>
              </a:r>
              <a:r>
                <a:rPr lang="en-US" sz="20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what</a:t>
              </a:r>
              <a:r>
                <a:rPr lang="en-US" sz="20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 if</a:t>
              </a:r>
              <a:endParaRPr lang="en-SG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039-297F-E578-4D83-09DC5227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Predictors of odds of /t/-flapping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41CE-CB03-BF59-69C4-766436024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15</a:t>
            </a:fld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CC3299-6259-0421-471A-A152AC4A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00398"/>
              </p:ext>
            </p:extLst>
          </p:nvPr>
        </p:nvGraphicFramePr>
        <p:xfrm>
          <a:off x="1422384" y="1825625"/>
          <a:ext cx="9347232" cy="4060706"/>
        </p:xfrm>
        <a:graphic>
          <a:graphicData uri="http://schemas.openxmlformats.org/drawingml/2006/table">
            <a:tbl>
              <a:tblPr firstRow="1" firstCol="1" bandRow="1"/>
              <a:tblGrid>
                <a:gridCol w="3655806">
                  <a:extLst>
                    <a:ext uri="{9D8B030D-6E8A-4147-A177-3AD203B41FA5}">
                      <a16:colId xmlns:a16="http://schemas.microsoft.com/office/drawing/2014/main" val="4250900648"/>
                    </a:ext>
                  </a:extLst>
                </a:gridCol>
                <a:gridCol w="1412471">
                  <a:extLst>
                    <a:ext uri="{9D8B030D-6E8A-4147-A177-3AD203B41FA5}">
                      <a16:colId xmlns:a16="http://schemas.microsoft.com/office/drawing/2014/main" val="4167056126"/>
                    </a:ext>
                  </a:extLst>
                </a:gridCol>
                <a:gridCol w="1204754">
                  <a:extLst>
                    <a:ext uri="{9D8B030D-6E8A-4147-A177-3AD203B41FA5}">
                      <a16:colId xmlns:a16="http://schemas.microsoft.com/office/drawing/2014/main" val="145326987"/>
                    </a:ext>
                  </a:extLst>
                </a:gridCol>
                <a:gridCol w="1641420">
                  <a:extLst>
                    <a:ext uri="{9D8B030D-6E8A-4147-A177-3AD203B41FA5}">
                      <a16:colId xmlns:a16="http://schemas.microsoft.com/office/drawing/2014/main" val="578473112"/>
                    </a:ext>
                  </a:extLst>
                </a:gridCol>
                <a:gridCol w="871485">
                  <a:extLst>
                    <a:ext uri="{9D8B030D-6E8A-4147-A177-3AD203B41FA5}">
                      <a16:colId xmlns:a16="http://schemas.microsoft.com/office/drawing/2014/main" val="3800142821"/>
                    </a:ext>
                  </a:extLst>
                </a:gridCol>
                <a:gridCol w="561296">
                  <a:extLst>
                    <a:ext uri="{9D8B030D-6E8A-4147-A177-3AD203B41FA5}">
                      <a16:colId xmlns:a16="http://schemas.microsoft.com/office/drawing/2014/main" val="2572595994"/>
                    </a:ext>
                  </a:extLst>
                </a:gridCol>
              </a:tblGrid>
              <a:tr h="153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Term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Estimate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i="1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-value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 err="1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(&gt;|</a:t>
                      </a:r>
                      <a:r>
                        <a:rPr lang="en-SG" sz="1700" i="1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|)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44535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0.585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0.408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1.433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0.152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53428"/>
                  </a:ext>
                </a:extLst>
              </a:tr>
              <a:tr h="270632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Environment (vs. Compound number)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51838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 dirty="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Round Number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-1.748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0.688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-2.541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466959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Word Boundary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-1.237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0.775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-1.596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47721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 dirty="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Word-internal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-3.027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0.625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-4.847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***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68576"/>
                  </a:ext>
                </a:extLst>
              </a:tr>
              <a:tr h="270632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Genre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73584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Reading Passage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-0.311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0.624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-0.498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0.618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609883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Wordlist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-1.941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0.371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-5.227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***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88804"/>
                  </a:ext>
                </a:extLst>
              </a:tr>
              <a:tr h="270632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 Consumption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81209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 dirty="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Daily or almost daily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-0.025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0.128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-0.194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0.846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745282"/>
                  </a:ext>
                </a:extLst>
              </a:tr>
              <a:tr h="270632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Interaction with </a:t>
                      </a:r>
                      <a:r>
                        <a:rPr lang="en-SG" sz="1700" kern="0" dirty="0" err="1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AmE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speakers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07885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 dirty="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Every few days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0.271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0.144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1.885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0.060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800" kern="100">
                        <a:effectLst/>
                        <a:latin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4519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Every few months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-0.116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0.265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-0.439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0.661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82232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700" kern="100">
                          <a:effectLst/>
                          <a:latin typeface="Sagona" panose="02010004040101010103" pitchFamily="2" charset="0"/>
                          <a:ea typeface="DengXian" panose="02010600030101010101" pitchFamily="2" charset="-122"/>
                          <a:cs typeface="Latha" panose="020B0604020202020204" pitchFamily="34" charset="0"/>
                        </a:rPr>
                        <a:t>	</a:t>
                      </a: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Sagona" panose="02010004040101010103" pitchFamily="2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Never or almost never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0.064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0.218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0.295</a:t>
                      </a:r>
                      <a:endParaRPr lang="en-SG" sz="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0.768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7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Latha" panose="020B0604020202020204" pitchFamily="34" charset="0"/>
                      </a:endParaRPr>
                    </a:p>
                  </a:txBody>
                  <a:tcPr marL="49852" marR="498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4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94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4580-55E6-04DA-C461-863FE2BE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Discussion</a:t>
            </a:r>
            <a:endParaRPr lang="en-SG" dirty="0">
              <a:latin typeface="Sagona" panose="020100040401010101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CEB1-3234-3D31-15F7-22B7FFE2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500" y="1825625"/>
            <a:ext cx="8842028" cy="435133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Sagona Book" panose="02020503050505020204" pitchFamily="18" charset="0"/>
              </a:rPr>
              <a:t>SgE</a:t>
            </a:r>
            <a:r>
              <a:rPr lang="en-US" sz="2800" dirty="0">
                <a:latin typeface="Sagona Book" panose="02020503050505020204" pitchFamily="18" charset="0"/>
              </a:rPr>
              <a:t> /t/-flapping not necessarily copied from </a:t>
            </a:r>
            <a:r>
              <a:rPr lang="en-US" sz="2800" dirty="0" err="1">
                <a:latin typeface="Sagona Book" panose="02020503050505020204" pitchFamily="18" charset="0"/>
              </a:rPr>
              <a:t>AmE</a:t>
            </a:r>
            <a:endParaRPr lang="en-US" sz="2800" dirty="0">
              <a:latin typeface="Sagona Book" panose="02020503050505020204" pitchFamily="18" charset="0"/>
            </a:endParaRPr>
          </a:p>
          <a:p>
            <a:pPr lvl="1"/>
            <a:r>
              <a:rPr lang="en-US" sz="2800" dirty="0">
                <a:latin typeface="Sagona Book" panose="02020503050505020204" pitchFamily="18" charset="0"/>
              </a:rPr>
              <a:t>Different distribution</a:t>
            </a:r>
          </a:p>
          <a:p>
            <a:endParaRPr lang="en-SG" sz="2800" dirty="0">
              <a:latin typeface="Sagona Book" panose="02020503050505020204" pitchFamily="18" charset="0"/>
            </a:endParaRPr>
          </a:p>
          <a:p>
            <a:r>
              <a:rPr lang="en-US" sz="2800" dirty="0">
                <a:latin typeface="Sagona Book" panose="02020503050505020204" pitchFamily="18" charset="0"/>
              </a:rPr>
              <a:t>Instead an independent development</a:t>
            </a:r>
            <a:endParaRPr lang="en-SG" sz="2800" dirty="0">
              <a:latin typeface="Sagona Book" panose="02020503050505020204" pitchFamily="18" charset="0"/>
            </a:endParaRPr>
          </a:p>
          <a:p>
            <a:pPr lvl="1"/>
            <a:r>
              <a:rPr lang="en-SG" sz="2800" dirty="0">
                <a:latin typeface="Sagona Book" panose="02020503050505020204" pitchFamily="18" charset="0"/>
              </a:rPr>
              <a:t>True for New Zealand, Australian English</a:t>
            </a:r>
            <a:br>
              <a:rPr lang="en-SG" sz="2800" dirty="0">
                <a:latin typeface="Sagona Book" panose="02020503050505020204" pitchFamily="18" charset="0"/>
              </a:rPr>
            </a:br>
            <a:r>
              <a:rPr lang="en-SG" sz="2400" dirty="0">
                <a:solidFill>
                  <a:schemeClr val="bg1">
                    <a:lumMod val="50000"/>
                  </a:schemeClr>
                </a:solidFill>
                <a:latin typeface="Sagona Book" panose="02020503050505020204" pitchFamily="18" charset="0"/>
              </a:rPr>
              <a:t>(</a:t>
            </a:r>
            <a:r>
              <a:rPr lang="en-SG" sz="2400" dirty="0" err="1">
                <a:solidFill>
                  <a:schemeClr val="bg1">
                    <a:lumMod val="50000"/>
                  </a:schemeClr>
                </a:solidFill>
                <a:latin typeface="Sagona Book" panose="02020503050505020204" pitchFamily="18" charset="0"/>
              </a:rPr>
              <a:t>Meyerhoff</a:t>
            </a:r>
            <a:r>
              <a:rPr lang="en-SG" sz="2400" dirty="0">
                <a:solidFill>
                  <a:schemeClr val="bg1">
                    <a:lumMod val="50000"/>
                  </a:schemeClr>
                </a:solidFill>
                <a:latin typeface="Sagona Book" panose="02020503050505020204" pitchFamily="18" charset="0"/>
              </a:rPr>
              <a:t> &amp; </a:t>
            </a:r>
            <a:r>
              <a:rPr lang="en-SG" sz="2400" dirty="0" err="1">
                <a:solidFill>
                  <a:schemeClr val="bg1">
                    <a:lumMod val="50000"/>
                  </a:schemeClr>
                </a:solidFill>
                <a:latin typeface="Sagona Book" panose="02020503050505020204" pitchFamily="18" charset="0"/>
              </a:rPr>
              <a:t>Niedzielski</a:t>
            </a:r>
            <a:r>
              <a:rPr lang="en-SG" sz="2400" dirty="0">
                <a:solidFill>
                  <a:schemeClr val="bg1">
                    <a:lumMod val="50000"/>
                  </a:schemeClr>
                </a:solidFill>
                <a:latin typeface="Sagona Book" panose="02020503050505020204" pitchFamily="18" charset="0"/>
              </a:rPr>
              <a:t> 2003; Horvath 2004)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Sagona Book" panose="02020503050505020204" pitchFamily="18" charset="0"/>
            </a:endParaRPr>
          </a:p>
          <a:p>
            <a:endParaRPr lang="en-SG" sz="2800" dirty="0">
              <a:latin typeface="Sagona Book" panose="02020503050505020204" pitchFamily="18" charset="0"/>
            </a:endParaRPr>
          </a:p>
          <a:p>
            <a:r>
              <a:rPr lang="en-US" sz="2800" dirty="0">
                <a:latin typeface="Sagona Book" panose="02020503050505020204" pitchFamily="18" charset="0"/>
              </a:rPr>
              <a:t>Cross-linguistic tendency to lenite post-stress intervocalic stops (cf. </a:t>
            </a:r>
            <a:r>
              <a:rPr lang="en-US" sz="2800" dirty="0" err="1">
                <a:latin typeface="Sagona Book" panose="02020503050505020204" pitchFamily="18" charset="0"/>
              </a:rPr>
              <a:t>BrE</a:t>
            </a:r>
            <a:r>
              <a:rPr lang="en-US" sz="2800" dirty="0">
                <a:latin typeface="Sagona Book" panose="02020503050505020204" pitchFamily="18" charset="0"/>
              </a:rPr>
              <a:t> /t/-</a:t>
            </a:r>
            <a:r>
              <a:rPr lang="en-US" sz="2800" dirty="0" err="1">
                <a:latin typeface="Sagona Book" panose="02020503050505020204" pitchFamily="18" charset="0"/>
              </a:rPr>
              <a:t>glottaling</a:t>
            </a:r>
            <a:r>
              <a:rPr lang="en-US" sz="2800" dirty="0">
                <a:latin typeface="Sagona Book" panose="02020503050505020204" pitchFamily="18" charset="0"/>
              </a:rPr>
              <a:t>)</a:t>
            </a:r>
            <a:endParaRPr lang="en-SG" sz="2800" dirty="0">
              <a:latin typeface="Sagona Book" panose="02020503050505020204" pitchFamily="18" charset="0"/>
            </a:endParaRPr>
          </a:p>
          <a:p>
            <a:endParaRPr lang="en-SG" sz="2800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3737-041C-8969-6EE1-B95B6D4DB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5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A90E4A-E43B-9457-1767-E945B238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85559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agona" panose="02010004040101010103" pitchFamily="2" charset="0"/>
              </a:rPr>
              <a:t>Perception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C2B2-58D5-5115-343D-EBA7F7975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230D3-A1B1-4305-DF4E-8D226E313E7C}"/>
              </a:ext>
            </a:extLst>
          </p:cNvPr>
          <p:cNvSpPr txBox="1"/>
          <p:nvPr/>
        </p:nvSpPr>
        <p:spPr>
          <a:xfrm>
            <a:off x="4811845" y="1997139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With Dr. Meredith J.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Tamminga</a:t>
            </a:r>
            <a:endParaRPr lang="en-SG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099FDFA6-A82D-EC15-E655-B8A3F23B1CAA}"/>
              </a:ext>
            </a:extLst>
          </p:cNvPr>
          <p:cNvSpPr txBox="1">
            <a:spLocks/>
          </p:cNvSpPr>
          <p:nvPr/>
        </p:nvSpPr>
        <p:spPr>
          <a:xfrm>
            <a:off x="2167285" y="3422185"/>
            <a:ext cx="7857431" cy="239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Q3: Do </a:t>
            </a:r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SgE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Sagona" panose="02010004040101010103" pitchFamily="2" charset="0"/>
              </a:rPr>
              <a:t> speakers evaluate 	flapped /t/ as an authentic 	local variant?</a:t>
            </a:r>
          </a:p>
        </p:txBody>
      </p:sp>
    </p:spTree>
    <p:extLst>
      <p:ext uri="{BB962C8B-B14F-4D97-AF65-F5344CB8AC3E}">
        <p14:creationId xmlns:p14="http://schemas.microsoft.com/office/powerpoint/2010/main" val="233351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Approach: Social evaluation experiment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18</a:t>
            </a:fld>
            <a:endParaRPr lang="en-SG">
              <a:latin typeface="Sagona" panose="02010004040101010103" pitchFamily="2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31A0105-F504-E210-95B7-469EECF66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45528"/>
              </p:ext>
            </p:extLst>
          </p:nvPr>
        </p:nvGraphicFramePr>
        <p:xfrm>
          <a:off x="2032000" y="2533689"/>
          <a:ext cx="8127999" cy="29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16385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43761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6227011"/>
                    </a:ext>
                  </a:extLst>
                </a:gridCol>
              </a:tblGrid>
              <a:tr h="12818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Non-number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</a:b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e.g.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article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Number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e.g.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forty-five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70997"/>
                  </a:ext>
                </a:extLst>
              </a:tr>
              <a:tr h="8185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Flap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a</a:t>
                      </a:r>
                      <a:r>
                        <a:rPr lang="en-US" sz="2600" b="1" u="sng" dirty="0" err="1">
                          <a:solidFill>
                            <a:schemeClr val="accent2"/>
                          </a:solidFill>
                          <a:latin typeface="Sagona Book" panose="02020503050505020204" pitchFamily="18" charset="0"/>
                        </a:rPr>
                        <a:t>ɾ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ikəl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fɔ</a:t>
                      </a:r>
                      <a:r>
                        <a:rPr lang="en-US" sz="2600" b="1" u="sng" dirty="0" err="1">
                          <a:solidFill>
                            <a:schemeClr val="accent2"/>
                          </a:solidFill>
                          <a:latin typeface="Sagona Book" panose="02020503050505020204" pitchFamily="18" charset="0"/>
                        </a:rPr>
                        <a:t>ɾ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ifaiv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324504"/>
                  </a:ext>
                </a:extLst>
              </a:tr>
              <a:tr h="8185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a</a:t>
                      </a:r>
                      <a:r>
                        <a:rPr lang="en-US" sz="2400" b="1" u="sng" dirty="0" err="1">
                          <a:solidFill>
                            <a:schemeClr val="accent6"/>
                          </a:solidFill>
                          <a:latin typeface="Sagona Book" panose="02020503050505020204" pitchFamily="18" charset="0"/>
                        </a:rPr>
                        <a:t>t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ikəl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fɔ</a:t>
                      </a:r>
                      <a:r>
                        <a:rPr lang="en-US" sz="2400" b="1" u="sng" dirty="0" err="1">
                          <a:solidFill>
                            <a:schemeClr val="accent6"/>
                          </a:solidFill>
                          <a:latin typeface="Sagona Book" panose="02020503050505020204" pitchFamily="18" charset="0"/>
                        </a:rPr>
                        <a:t>t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ivaiv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34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Audio stimulus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19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B8F73-B9D7-8A2D-100B-3A30A76349E8}"/>
              </a:ext>
            </a:extLst>
          </p:cNvPr>
          <p:cNvSpPr txBox="1"/>
          <p:nvPr/>
        </p:nvSpPr>
        <p:spPr>
          <a:xfrm>
            <a:off x="793028" y="2268277"/>
            <a:ext cx="4905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She told me that [</a:t>
            </a:r>
            <a:r>
              <a:rPr lang="en-US" sz="3200" dirty="0" err="1">
                <a:solidFill>
                  <a:schemeClr val="accent6"/>
                </a:solidFill>
              </a:rPr>
              <a:t>fɔ</a:t>
            </a:r>
            <a:r>
              <a:rPr lang="en-US" sz="3200" b="1" u="sng" dirty="0" err="1">
                <a:solidFill>
                  <a:schemeClr val="accent6"/>
                </a:solidFill>
              </a:rPr>
              <a:t>t</a:t>
            </a:r>
            <a:r>
              <a:rPr lang="en-US" sz="3200" dirty="0" err="1">
                <a:solidFill>
                  <a:schemeClr val="accent6"/>
                </a:solidFill>
              </a:rPr>
              <a:t>inain</a:t>
            </a:r>
            <a:r>
              <a:rPr lang="en-US" sz="3200" dirty="0">
                <a:solidFill>
                  <a:schemeClr val="accent6"/>
                </a:solidFill>
              </a:rPr>
              <a:t>] is</a:t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>the correct response.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01E22-6056-C19A-76C5-58D248D5442B}"/>
              </a:ext>
            </a:extLst>
          </p:cNvPr>
          <p:cNvSpPr txBox="1"/>
          <p:nvPr/>
        </p:nvSpPr>
        <p:spPr>
          <a:xfrm>
            <a:off x="6517315" y="2268277"/>
            <a:ext cx="4857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She told me that [</a:t>
            </a:r>
            <a:r>
              <a:rPr lang="en-US" sz="3200" dirty="0" err="1">
                <a:solidFill>
                  <a:schemeClr val="accent2"/>
                </a:solidFill>
              </a:rPr>
              <a:t>fɔ</a:t>
            </a:r>
            <a:r>
              <a:rPr lang="en-US" sz="3200" b="1" u="sng" dirty="0" err="1">
                <a:solidFill>
                  <a:schemeClr val="accent2"/>
                </a:solidFill>
              </a:rPr>
              <a:t>ɾ</a:t>
            </a:r>
            <a:r>
              <a:rPr lang="en-US" sz="3200" dirty="0" err="1">
                <a:solidFill>
                  <a:schemeClr val="accent2"/>
                </a:solidFill>
              </a:rPr>
              <a:t>inain</a:t>
            </a:r>
            <a:r>
              <a:rPr lang="en-US" sz="3200" dirty="0">
                <a:solidFill>
                  <a:schemeClr val="accent2"/>
                </a:solidFill>
              </a:rPr>
              <a:t>] is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the correct response.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9C51A-DFBB-1099-F6E9-BD5517FE1954}"/>
              </a:ext>
            </a:extLst>
          </p:cNvPr>
          <p:cNvSpPr txBox="1"/>
          <p:nvPr/>
        </p:nvSpPr>
        <p:spPr>
          <a:xfrm>
            <a:off x="3663186" y="4987093"/>
            <a:ext cx="486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[</a:t>
            </a:r>
            <a:r>
              <a:rPr lang="en-US" sz="3200" dirty="0" err="1"/>
              <a:t>fɔtinain</a:t>
            </a:r>
            <a:r>
              <a:rPr lang="en-US" sz="3200" dirty="0"/>
              <a:t>]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</p:spTree>
    <p:extLst>
      <p:ext uri="{BB962C8B-B14F-4D97-AF65-F5344CB8AC3E}">
        <p14:creationId xmlns:p14="http://schemas.microsoft.com/office/powerpoint/2010/main" val="276858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">
            <a:extLst>
              <a:ext uri="{FF2B5EF4-FFF2-40B4-BE49-F238E27FC236}">
                <a16:creationId xmlns:a16="http://schemas.microsoft.com/office/drawing/2014/main" id="{A97780A2-6F30-5AAC-5B48-8464B3CD6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47" t="18082" r="2426"/>
          <a:stretch/>
        </p:blipFill>
        <p:spPr bwMode="auto">
          <a:xfrm>
            <a:off x="-544010" y="-312491"/>
            <a:ext cx="12736010" cy="68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84F06-0B29-B916-9D48-B4E80265C676}"/>
              </a:ext>
            </a:extLst>
          </p:cNvPr>
          <p:cNvSpPr/>
          <p:nvPr/>
        </p:nvSpPr>
        <p:spPr>
          <a:xfrm rot="10800000">
            <a:off x="-152401" y="4402665"/>
            <a:ext cx="12736008" cy="26974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25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CDCC0-9B3F-D896-7D79-6EEA7235D86A}"/>
              </a:ext>
            </a:extLst>
          </p:cNvPr>
          <p:cNvSpPr txBox="1"/>
          <p:nvPr/>
        </p:nvSpPr>
        <p:spPr>
          <a:xfrm>
            <a:off x="745836" y="5945348"/>
            <a:ext cx="1070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badi Extra Light" panose="020B0204020104020204" pitchFamily="34" charset="0"/>
              </a:rPr>
              <a:t>Endonormativity: Embrace of local norms for language use</a:t>
            </a:r>
            <a:endParaRPr lang="en-SG" sz="3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3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Audio stimulus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20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B8F73-B9D7-8A2D-100B-3A30A76349E8}"/>
              </a:ext>
            </a:extLst>
          </p:cNvPr>
          <p:cNvSpPr txBox="1"/>
          <p:nvPr/>
        </p:nvSpPr>
        <p:spPr>
          <a:xfrm>
            <a:off x="793028" y="2268277"/>
            <a:ext cx="4905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She told me that </a:t>
            </a:r>
            <a:r>
              <a:rPr lang="en-US" sz="3200" dirty="0">
                <a:solidFill>
                  <a:schemeClr val="accent6"/>
                </a:solidFill>
              </a:rPr>
              <a:t>[</a:t>
            </a:r>
            <a:r>
              <a:rPr lang="en-US" sz="3200" dirty="0" err="1">
                <a:solidFill>
                  <a:schemeClr val="accent6"/>
                </a:solidFill>
              </a:rPr>
              <a:t>fɔ</a:t>
            </a:r>
            <a:r>
              <a:rPr lang="en-US" sz="3200" b="1" u="sng" dirty="0" err="1">
                <a:solidFill>
                  <a:schemeClr val="accent6"/>
                </a:solidFill>
              </a:rPr>
              <a:t>t</a:t>
            </a:r>
            <a:r>
              <a:rPr lang="en-US" sz="3200" dirty="0" err="1">
                <a:solidFill>
                  <a:schemeClr val="accent6"/>
                </a:solidFill>
              </a:rPr>
              <a:t>inain</a:t>
            </a:r>
            <a:r>
              <a:rPr lang="en-US" sz="3200" dirty="0">
                <a:solidFill>
                  <a:schemeClr val="accent6"/>
                </a:solidFill>
              </a:rPr>
              <a:t>]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is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the correct respo</a:t>
            </a:r>
            <a:r>
              <a:rPr lang="en-US" sz="3200" dirty="0">
                <a:solidFill>
                  <a:schemeClr val="bg1"/>
                </a:solidFill>
              </a:rPr>
              <a:t>nse.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01E22-6056-C19A-76C5-58D248D5442B}"/>
              </a:ext>
            </a:extLst>
          </p:cNvPr>
          <p:cNvSpPr txBox="1"/>
          <p:nvPr/>
        </p:nvSpPr>
        <p:spPr>
          <a:xfrm>
            <a:off x="6517315" y="2268277"/>
            <a:ext cx="4857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She told me that </a:t>
            </a:r>
            <a:r>
              <a:rPr lang="en-US" sz="3200" dirty="0">
                <a:solidFill>
                  <a:schemeClr val="accent2"/>
                </a:solidFill>
              </a:rPr>
              <a:t>[</a:t>
            </a:r>
            <a:r>
              <a:rPr lang="en-US" sz="3200" dirty="0" err="1">
                <a:solidFill>
                  <a:schemeClr val="accent2"/>
                </a:solidFill>
              </a:rPr>
              <a:t>fɔ</a:t>
            </a:r>
            <a:r>
              <a:rPr lang="en-US" sz="3200" b="1" u="sng" dirty="0" err="1">
                <a:solidFill>
                  <a:schemeClr val="accent2"/>
                </a:solidFill>
              </a:rPr>
              <a:t>ɾ</a:t>
            </a:r>
            <a:r>
              <a:rPr lang="en-US" sz="3200" dirty="0" err="1">
                <a:solidFill>
                  <a:schemeClr val="accent2"/>
                </a:solidFill>
              </a:rPr>
              <a:t>inain</a:t>
            </a:r>
            <a:r>
              <a:rPr lang="en-US" sz="3200" dirty="0">
                <a:solidFill>
                  <a:schemeClr val="accent2"/>
                </a:solidFill>
              </a:rPr>
              <a:t>]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is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the correct response.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9C51A-DFBB-1099-F6E9-BD5517FE1954}"/>
              </a:ext>
            </a:extLst>
          </p:cNvPr>
          <p:cNvSpPr txBox="1"/>
          <p:nvPr/>
        </p:nvSpPr>
        <p:spPr>
          <a:xfrm>
            <a:off x="3663186" y="4987093"/>
            <a:ext cx="486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[</a:t>
            </a:r>
            <a:r>
              <a:rPr lang="en-US" sz="3200" dirty="0" err="1"/>
              <a:t>fɔtinain</a:t>
            </a:r>
            <a:r>
              <a:rPr lang="en-US" sz="3200" dirty="0"/>
              <a:t>]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  <p:pic>
        <p:nvPicPr>
          <p:cNvPr id="14" name="Graphic 13" descr="Scissors with solid fill">
            <a:extLst>
              <a:ext uri="{FF2B5EF4-FFF2-40B4-BE49-F238E27FC236}">
                <a16:creationId xmlns:a16="http://schemas.microsoft.com/office/drawing/2014/main" id="{F0A98501-DFFE-782F-524C-63060DEE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432" y="1790063"/>
            <a:ext cx="540705" cy="5407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D61829-FDD9-A57B-2824-BC0E44561A21}"/>
              </a:ext>
            </a:extLst>
          </p:cNvPr>
          <p:cNvCxnSpPr>
            <a:cxnSpLocks/>
          </p:cNvCxnSpPr>
          <p:nvPr/>
        </p:nvCxnSpPr>
        <p:spPr>
          <a:xfrm>
            <a:off x="3742944" y="2328672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0B751-E13E-24DC-764D-E7408125671D}"/>
              </a:ext>
            </a:extLst>
          </p:cNvPr>
          <p:cNvCxnSpPr>
            <a:cxnSpLocks/>
          </p:cNvCxnSpPr>
          <p:nvPr/>
        </p:nvCxnSpPr>
        <p:spPr>
          <a:xfrm>
            <a:off x="5239512" y="2328672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Scissors with solid fill">
            <a:extLst>
              <a:ext uri="{FF2B5EF4-FFF2-40B4-BE49-F238E27FC236}">
                <a16:creationId xmlns:a16="http://schemas.microsoft.com/office/drawing/2014/main" id="{CB0DF78A-1B78-E5FF-D1E0-8E0FEFE2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192" y="1790063"/>
            <a:ext cx="540705" cy="54070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A2D413-C1C3-42FD-3DBE-DC96BEEBECEF}"/>
              </a:ext>
            </a:extLst>
          </p:cNvPr>
          <p:cNvCxnSpPr>
            <a:cxnSpLocks/>
          </p:cNvCxnSpPr>
          <p:nvPr/>
        </p:nvCxnSpPr>
        <p:spPr>
          <a:xfrm>
            <a:off x="9435084" y="2328672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2D79CA-1436-23E6-D9AD-953BE2426762}"/>
              </a:ext>
            </a:extLst>
          </p:cNvPr>
          <p:cNvCxnSpPr>
            <a:cxnSpLocks/>
          </p:cNvCxnSpPr>
          <p:nvPr/>
        </p:nvCxnSpPr>
        <p:spPr>
          <a:xfrm>
            <a:off x="10931652" y="2328672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7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Audio stimulus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21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B8F73-B9D7-8A2D-100B-3A30A76349E8}"/>
              </a:ext>
            </a:extLst>
          </p:cNvPr>
          <p:cNvSpPr txBox="1"/>
          <p:nvPr/>
        </p:nvSpPr>
        <p:spPr>
          <a:xfrm>
            <a:off x="793028" y="2268277"/>
            <a:ext cx="4905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She told me that </a:t>
            </a:r>
            <a:r>
              <a:rPr lang="en-US" sz="3200" dirty="0">
                <a:solidFill>
                  <a:schemeClr val="accent6"/>
                </a:solidFill>
              </a:rPr>
              <a:t>[</a:t>
            </a:r>
            <a:r>
              <a:rPr lang="en-US" sz="3200" dirty="0" err="1">
                <a:solidFill>
                  <a:schemeClr val="accent6"/>
                </a:solidFill>
              </a:rPr>
              <a:t>fɔ</a:t>
            </a:r>
            <a:r>
              <a:rPr lang="en-US" sz="3200" b="1" u="sng" dirty="0" err="1">
                <a:solidFill>
                  <a:schemeClr val="accent6"/>
                </a:solidFill>
              </a:rPr>
              <a:t>t</a:t>
            </a:r>
            <a:r>
              <a:rPr lang="en-US" sz="3200" dirty="0" err="1">
                <a:solidFill>
                  <a:schemeClr val="accent6"/>
                </a:solidFill>
              </a:rPr>
              <a:t>inain</a:t>
            </a:r>
            <a:r>
              <a:rPr lang="en-US" sz="3200" dirty="0">
                <a:solidFill>
                  <a:schemeClr val="accent6"/>
                </a:solidFill>
              </a:rPr>
              <a:t>]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is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the correct response.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01E22-6056-C19A-76C5-58D248D5442B}"/>
              </a:ext>
            </a:extLst>
          </p:cNvPr>
          <p:cNvSpPr txBox="1"/>
          <p:nvPr/>
        </p:nvSpPr>
        <p:spPr>
          <a:xfrm>
            <a:off x="6517315" y="2268277"/>
            <a:ext cx="4857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She told me that </a:t>
            </a:r>
            <a:r>
              <a:rPr lang="en-US" sz="3200" dirty="0">
                <a:solidFill>
                  <a:schemeClr val="accent1"/>
                </a:solidFill>
              </a:rPr>
              <a:t>[</a:t>
            </a:r>
            <a:r>
              <a:rPr lang="en-US" sz="3200" dirty="0" err="1">
                <a:solidFill>
                  <a:schemeClr val="accent1"/>
                </a:solidFill>
              </a:rPr>
              <a:t>fɔ</a:t>
            </a:r>
            <a:r>
              <a:rPr lang="en-US" sz="3200" b="1" u="sng" dirty="0" err="1">
                <a:solidFill>
                  <a:schemeClr val="accent1"/>
                </a:solidFill>
              </a:rPr>
              <a:t>ɾ</a:t>
            </a:r>
            <a:r>
              <a:rPr lang="en-US" sz="3200" dirty="0" err="1">
                <a:solidFill>
                  <a:schemeClr val="accent1"/>
                </a:solidFill>
              </a:rPr>
              <a:t>inain</a:t>
            </a:r>
            <a:r>
              <a:rPr lang="en-US" sz="3200" dirty="0">
                <a:solidFill>
                  <a:schemeClr val="accent1"/>
                </a:solidFill>
              </a:rPr>
              <a:t>]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is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the correct response.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9C51A-DFBB-1099-F6E9-BD5517FE1954}"/>
              </a:ext>
            </a:extLst>
          </p:cNvPr>
          <p:cNvSpPr txBox="1"/>
          <p:nvPr/>
        </p:nvSpPr>
        <p:spPr>
          <a:xfrm>
            <a:off x="3663186" y="4987093"/>
            <a:ext cx="486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[</a:t>
            </a:r>
            <a:r>
              <a:rPr lang="en-US" sz="3200" dirty="0" err="1"/>
              <a:t>fɔtinain</a:t>
            </a:r>
            <a:r>
              <a:rPr lang="en-US" sz="3200" dirty="0"/>
              <a:t>]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  <p:pic>
        <p:nvPicPr>
          <p:cNvPr id="5" name="Graphic 4" descr="Scissors with solid fill">
            <a:extLst>
              <a:ext uri="{FF2B5EF4-FFF2-40B4-BE49-F238E27FC236}">
                <a16:creationId xmlns:a16="http://schemas.microsoft.com/office/drawing/2014/main" id="{45596304-E672-FD4F-4FDF-E4CC30EE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741" y="4550260"/>
            <a:ext cx="540705" cy="5407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12152A-0893-03C4-E2D3-533615CEEAAF}"/>
              </a:ext>
            </a:extLst>
          </p:cNvPr>
          <p:cNvCxnSpPr>
            <a:cxnSpLocks/>
          </p:cNvCxnSpPr>
          <p:nvPr/>
        </p:nvCxnSpPr>
        <p:spPr>
          <a:xfrm>
            <a:off x="6636733" y="5088869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985BF6-41E2-8614-E47F-E15B229E05D6}"/>
              </a:ext>
            </a:extLst>
          </p:cNvPr>
          <p:cNvCxnSpPr>
            <a:cxnSpLocks/>
          </p:cNvCxnSpPr>
          <p:nvPr/>
        </p:nvCxnSpPr>
        <p:spPr>
          <a:xfrm>
            <a:off x="8057101" y="5088869"/>
            <a:ext cx="0" cy="47821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Audio stimulus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22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B8F73-B9D7-8A2D-100B-3A30A76349E8}"/>
              </a:ext>
            </a:extLst>
          </p:cNvPr>
          <p:cNvSpPr txBox="1"/>
          <p:nvPr/>
        </p:nvSpPr>
        <p:spPr>
          <a:xfrm>
            <a:off x="793028" y="2268277"/>
            <a:ext cx="4905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She told me that </a:t>
            </a:r>
            <a:r>
              <a:rPr lang="en-US" sz="3200" dirty="0">
                <a:solidFill>
                  <a:schemeClr val="accent6"/>
                </a:solidFill>
              </a:rPr>
              <a:t>[</a:t>
            </a:r>
            <a:r>
              <a:rPr lang="en-US" sz="3200" dirty="0" err="1">
                <a:solidFill>
                  <a:schemeClr val="accent6"/>
                </a:solidFill>
              </a:rPr>
              <a:t>fɔ</a:t>
            </a:r>
            <a:r>
              <a:rPr lang="en-US" sz="3200" b="1" u="sng" dirty="0" err="1">
                <a:solidFill>
                  <a:schemeClr val="accent6"/>
                </a:solidFill>
              </a:rPr>
              <a:t>t</a:t>
            </a:r>
            <a:r>
              <a:rPr lang="en-US" sz="3200" dirty="0" err="1">
                <a:solidFill>
                  <a:schemeClr val="accent6"/>
                </a:solidFill>
              </a:rPr>
              <a:t>inain</a:t>
            </a:r>
            <a:r>
              <a:rPr lang="en-US" sz="3200" dirty="0">
                <a:solidFill>
                  <a:schemeClr val="accent6"/>
                </a:solidFill>
              </a:rPr>
              <a:t>]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is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the correct response.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01E22-6056-C19A-76C5-58D248D5442B}"/>
              </a:ext>
            </a:extLst>
          </p:cNvPr>
          <p:cNvSpPr txBox="1"/>
          <p:nvPr/>
        </p:nvSpPr>
        <p:spPr>
          <a:xfrm>
            <a:off x="6517315" y="2268277"/>
            <a:ext cx="4857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She told me that </a:t>
            </a:r>
            <a:r>
              <a:rPr lang="en-US" sz="3200" dirty="0">
                <a:solidFill>
                  <a:schemeClr val="accent1"/>
                </a:solidFill>
              </a:rPr>
              <a:t>[</a:t>
            </a:r>
            <a:r>
              <a:rPr lang="en-US" sz="3200" dirty="0" err="1">
                <a:solidFill>
                  <a:schemeClr val="accent1"/>
                </a:solidFill>
              </a:rPr>
              <a:t>fɔ</a:t>
            </a:r>
            <a:r>
              <a:rPr lang="en-US" sz="3200" b="1" u="sng" dirty="0" err="1">
                <a:solidFill>
                  <a:schemeClr val="accent1"/>
                </a:solidFill>
              </a:rPr>
              <a:t>ɾ</a:t>
            </a:r>
            <a:r>
              <a:rPr lang="en-US" sz="3200" dirty="0" err="1">
                <a:solidFill>
                  <a:schemeClr val="accent1"/>
                </a:solidFill>
              </a:rPr>
              <a:t>inain</a:t>
            </a:r>
            <a:r>
              <a:rPr lang="en-US" sz="3200" dirty="0">
                <a:solidFill>
                  <a:schemeClr val="accent1"/>
                </a:solidFill>
              </a:rPr>
              <a:t>]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is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the correct response.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9C51A-DFBB-1099-F6E9-BD5517FE1954}"/>
              </a:ext>
            </a:extLst>
          </p:cNvPr>
          <p:cNvSpPr txBox="1"/>
          <p:nvPr/>
        </p:nvSpPr>
        <p:spPr>
          <a:xfrm>
            <a:off x="3663186" y="4987093"/>
            <a:ext cx="4865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en-US" sz="3200" dirty="0" err="1">
                <a:solidFill>
                  <a:schemeClr val="bg1"/>
                </a:solidFill>
              </a:rPr>
              <a:t>fɔtinain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en-US" sz="3200" dirty="0"/>
              <a:t>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12CCE9C-80A2-E669-A21F-EF7425BF5519}"/>
              </a:ext>
            </a:extLst>
          </p:cNvPr>
          <p:cNvCxnSpPr>
            <a:cxnSpLocks/>
          </p:cNvCxnSpPr>
          <p:nvPr/>
        </p:nvCxnSpPr>
        <p:spPr>
          <a:xfrm>
            <a:off x="4541520" y="2824480"/>
            <a:ext cx="2666591" cy="216261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3CFD49-923E-BA55-F5C3-C228C302C2FE}"/>
              </a:ext>
            </a:extLst>
          </p:cNvPr>
          <p:cNvCxnSpPr>
            <a:cxnSpLocks/>
          </p:cNvCxnSpPr>
          <p:nvPr/>
        </p:nvCxnSpPr>
        <p:spPr>
          <a:xfrm flipH="1">
            <a:off x="7315200" y="2824480"/>
            <a:ext cx="2987040" cy="216261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A7574A-A1FE-EF20-C4D3-E305435C22D0}"/>
              </a:ext>
            </a:extLst>
          </p:cNvPr>
          <p:cNvSpPr txBox="1"/>
          <p:nvPr/>
        </p:nvSpPr>
        <p:spPr>
          <a:xfrm>
            <a:off x="6346163" y="3288937"/>
            <a:ext cx="20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digital splice</a:t>
            </a:r>
          </a:p>
        </p:txBody>
      </p:sp>
    </p:spTree>
    <p:extLst>
      <p:ext uri="{BB962C8B-B14F-4D97-AF65-F5344CB8AC3E}">
        <p14:creationId xmlns:p14="http://schemas.microsoft.com/office/powerpoint/2010/main" val="161622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Audio stimulus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23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6AF60-8F1D-9711-669C-4D625E099BF7}"/>
              </a:ext>
            </a:extLst>
          </p:cNvPr>
          <p:cNvSpPr txBox="1"/>
          <p:nvPr/>
        </p:nvSpPr>
        <p:spPr>
          <a:xfrm>
            <a:off x="793028" y="5102917"/>
            <a:ext cx="4905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</a:t>
            </a:r>
            <a:r>
              <a:rPr lang="en-US" sz="3200" dirty="0">
                <a:solidFill>
                  <a:schemeClr val="accent6"/>
                </a:solidFill>
              </a:rPr>
              <a:t>[</a:t>
            </a:r>
            <a:r>
              <a:rPr lang="en-US" sz="3200" dirty="0" err="1">
                <a:solidFill>
                  <a:schemeClr val="accent6"/>
                </a:solidFill>
              </a:rPr>
              <a:t>fɔ</a:t>
            </a:r>
            <a:r>
              <a:rPr lang="en-US" sz="3200" b="1" u="sng" dirty="0" err="1">
                <a:solidFill>
                  <a:schemeClr val="accent6"/>
                </a:solidFill>
              </a:rPr>
              <a:t>t</a:t>
            </a:r>
            <a:r>
              <a:rPr lang="en-US" sz="3200" dirty="0" err="1">
                <a:solidFill>
                  <a:schemeClr val="accent6"/>
                </a:solidFill>
              </a:rPr>
              <a:t>inain</a:t>
            </a:r>
            <a:r>
              <a:rPr lang="en-US" sz="3200" dirty="0">
                <a:solidFill>
                  <a:schemeClr val="accent6"/>
                </a:solidFill>
              </a:rPr>
              <a:t>]</a:t>
            </a:r>
            <a:r>
              <a:rPr lang="en-US" sz="3200" dirty="0"/>
              <a:t>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8E6EE-94A9-F6D7-A0B8-823D2BE02048}"/>
              </a:ext>
            </a:extLst>
          </p:cNvPr>
          <p:cNvSpPr txBox="1"/>
          <p:nvPr/>
        </p:nvSpPr>
        <p:spPr>
          <a:xfrm>
            <a:off x="6517315" y="5102917"/>
            <a:ext cx="4857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She told me that </a:t>
            </a:r>
            <a:r>
              <a:rPr lang="en-US" sz="3200" dirty="0">
                <a:solidFill>
                  <a:schemeClr val="accent1"/>
                </a:solidFill>
              </a:rPr>
              <a:t>[</a:t>
            </a:r>
            <a:r>
              <a:rPr lang="en-US" sz="3200" dirty="0" err="1">
                <a:solidFill>
                  <a:schemeClr val="accent1"/>
                </a:solidFill>
              </a:rPr>
              <a:t>fɔ</a:t>
            </a:r>
            <a:r>
              <a:rPr lang="en-US" sz="3200" b="1" u="sng" dirty="0" err="1">
                <a:solidFill>
                  <a:schemeClr val="accent1"/>
                </a:solidFill>
              </a:rPr>
              <a:t>ɾ</a:t>
            </a:r>
            <a:r>
              <a:rPr lang="en-US" sz="3200" dirty="0" err="1">
                <a:solidFill>
                  <a:schemeClr val="accent1"/>
                </a:solidFill>
              </a:rPr>
              <a:t>inain</a:t>
            </a:r>
            <a:r>
              <a:rPr lang="en-US" sz="3200" dirty="0">
                <a:solidFill>
                  <a:schemeClr val="accent1"/>
                </a:solidFill>
              </a:rPr>
              <a:t>]</a:t>
            </a:r>
            <a:r>
              <a:rPr lang="en-US" sz="3200" dirty="0"/>
              <a:t> is</a:t>
            </a:r>
            <a:br>
              <a:rPr lang="en-US" sz="3200" dirty="0"/>
            </a:br>
            <a:r>
              <a:rPr lang="en-US" sz="3200" dirty="0"/>
              <a:t>the correct response. </a:t>
            </a:r>
          </a:p>
        </p:txBody>
      </p:sp>
      <p:pic>
        <p:nvPicPr>
          <p:cNvPr id="5" name="fortynine_stop_frame1">
            <a:hlinkClick r:id="" action="ppaction://media"/>
            <a:extLst>
              <a:ext uri="{FF2B5EF4-FFF2-40B4-BE49-F238E27FC236}">
                <a16:creationId xmlns:a16="http://schemas.microsoft.com/office/drawing/2014/main" id="{A5FA5486-2AC9-65BB-C828-EEC4CA98BF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38725" y="4454525"/>
            <a:ext cx="487363" cy="487363"/>
          </a:xfrm>
          <a:prstGeom prst="rect">
            <a:avLst/>
          </a:prstGeom>
        </p:spPr>
      </p:pic>
      <p:pic>
        <p:nvPicPr>
          <p:cNvPr id="6" name="fortynine_flap_frame1">
            <a:hlinkClick r:id="" action="ppaction://media"/>
            <a:extLst>
              <a:ext uri="{FF2B5EF4-FFF2-40B4-BE49-F238E27FC236}">
                <a16:creationId xmlns:a16="http://schemas.microsoft.com/office/drawing/2014/main" id="{D195CC55-8943-4D21-EC42-64AEF65524A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87564" y="44999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9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agona" panose="02010004040101010103" pitchFamily="2" charset="0"/>
              </a:rPr>
              <a:t>Lexical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24</a:t>
            </a:fld>
            <a:endParaRPr lang="en-SG">
              <a:latin typeface="Sagona" panose="02010004040101010103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FE993-3981-FEC4-24B0-AA8E64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97960"/>
              </p:ext>
            </p:extLst>
          </p:nvPr>
        </p:nvGraphicFramePr>
        <p:xfrm>
          <a:off x="2032000" y="2034304"/>
          <a:ext cx="8128000" cy="310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22">
                  <a:extLst>
                    <a:ext uri="{9D8B030D-6E8A-4147-A177-3AD203B41FA5}">
                      <a16:colId xmlns:a16="http://schemas.microsoft.com/office/drawing/2014/main" val="1311638554"/>
                    </a:ext>
                  </a:extLst>
                </a:gridCol>
                <a:gridCol w="3187539">
                  <a:extLst>
                    <a:ext uri="{9D8B030D-6E8A-4147-A177-3AD203B41FA5}">
                      <a16:colId xmlns:a16="http://schemas.microsoft.com/office/drawing/2014/main" val="3944376138"/>
                    </a:ext>
                  </a:extLst>
                </a:gridCol>
                <a:gridCol w="3187539">
                  <a:extLst>
                    <a:ext uri="{9D8B030D-6E8A-4147-A177-3AD203B41FA5}">
                      <a16:colId xmlns:a16="http://schemas.microsoft.com/office/drawing/2014/main" val="3896227011"/>
                    </a:ext>
                  </a:extLst>
                </a:gridCol>
              </a:tblGrid>
              <a:tr h="82117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Non-number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70997"/>
                  </a:ext>
                </a:extLst>
              </a:tr>
              <a:tr h="1378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article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vertical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watery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lettering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attitude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literal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eighty-five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forty-two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thirty-six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eighty-one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forty-nine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Sagona Book" panose="02020503050505020204" pitchFamily="18" charset="0"/>
                        </a:rPr>
                        <a:t>thirty-eight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55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1B847-C262-554F-D31A-51B0B8DF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If </a:t>
            </a:r>
            <a:r>
              <a:rPr lang="en-US" dirty="0" err="1">
                <a:latin typeface="Sagona Book" panose="02020503050505020204" pitchFamily="18" charset="0"/>
              </a:rPr>
              <a:t>SgE</a:t>
            </a:r>
            <a:r>
              <a:rPr lang="en-US" dirty="0">
                <a:latin typeface="Sagona Book" panose="02020503050505020204" pitchFamily="18" charset="0"/>
              </a:rPr>
              <a:t> T-flapping is a </a:t>
            </a:r>
            <a:r>
              <a:rPr lang="en-US" b="1" dirty="0">
                <a:latin typeface="Sagona Book" panose="02020503050505020204" pitchFamily="18" charset="0"/>
              </a:rPr>
              <a:t>local development </a:t>
            </a:r>
            <a:r>
              <a:rPr lang="en-US" dirty="0">
                <a:latin typeface="Sagona Book" panose="02020503050505020204" pitchFamily="18" charset="0"/>
              </a:rPr>
              <a:t>limited to numbers: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26</a:t>
            </a:fld>
            <a:endParaRPr lang="en-SG">
              <a:latin typeface="Sagona" panose="02010004040101010103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9D11C-BAB0-125C-CEF7-75C41C3CEA7C}"/>
              </a:ext>
            </a:extLst>
          </p:cNvPr>
          <p:cNvCxnSpPr>
            <a:cxnSpLocks/>
          </p:cNvCxnSpPr>
          <p:nvPr/>
        </p:nvCxnSpPr>
        <p:spPr>
          <a:xfrm>
            <a:off x="3588152" y="5833640"/>
            <a:ext cx="4475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3F142-9560-F582-C19E-B6DD08FDB845}"/>
              </a:ext>
            </a:extLst>
          </p:cNvPr>
          <p:cNvCxnSpPr>
            <a:cxnSpLocks/>
          </p:cNvCxnSpPr>
          <p:nvPr/>
        </p:nvCxnSpPr>
        <p:spPr>
          <a:xfrm flipV="1">
            <a:off x="3740552" y="3517867"/>
            <a:ext cx="0" cy="2468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F49A5F-AF60-9ACE-0A43-8785E457365E}"/>
              </a:ext>
            </a:extLst>
          </p:cNvPr>
          <p:cNvGrpSpPr/>
          <p:nvPr/>
        </p:nvGrpSpPr>
        <p:grpSpPr>
          <a:xfrm>
            <a:off x="4140167" y="3619802"/>
            <a:ext cx="192912" cy="762983"/>
            <a:chOff x="2623884" y="3566160"/>
            <a:chExt cx="192912" cy="7629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63AE08-3D02-C875-AB39-D5CF7F29B791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197A4-B1C4-56E9-DAED-FAF174F6A1F9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373528-1D99-30A6-95E6-AC8B761ED1E6}"/>
              </a:ext>
            </a:extLst>
          </p:cNvPr>
          <p:cNvGrpSpPr/>
          <p:nvPr/>
        </p:nvGrpSpPr>
        <p:grpSpPr>
          <a:xfrm>
            <a:off x="6546449" y="4584203"/>
            <a:ext cx="192912" cy="762983"/>
            <a:chOff x="2623884" y="3566160"/>
            <a:chExt cx="192912" cy="76298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4FB576-67C6-7B0A-11A2-C93A2FA80857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94C638-7103-B79F-B086-4E62F4268E7A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5919E-D5BA-1654-503F-71FC68E63211}"/>
              </a:ext>
            </a:extLst>
          </p:cNvPr>
          <p:cNvGrpSpPr/>
          <p:nvPr/>
        </p:nvGrpSpPr>
        <p:grpSpPr>
          <a:xfrm>
            <a:off x="4952967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CD23F-9B40-0D7E-7DA2-93E184651954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A76581-7692-DCA3-9E2F-C547F154D72A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6ADA7D-8667-49DC-E731-C54F1CF23516}"/>
              </a:ext>
            </a:extLst>
          </p:cNvPr>
          <p:cNvGrpSpPr/>
          <p:nvPr/>
        </p:nvGrpSpPr>
        <p:grpSpPr>
          <a:xfrm>
            <a:off x="7440982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5F4A1-73C0-7BC4-AFAD-ACA5F2D4F031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F6836D-4CF9-2ED5-D7C0-4522BF5506F3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F25E88A-0DCB-F54E-4BD2-470C6A51A410}"/>
              </a:ext>
            </a:extLst>
          </p:cNvPr>
          <p:cNvSpPr txBox="1"/>
          <p:nvPr/>
        </p:nvSpPr>
        <p:spPr>
          <a:xfrm>
            <a:off x="3871342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C721D-E777-251B-A9E9-91D9AA9FD252}"/>
              </a:ext>
            </a:extLst>
          </p:cNvPr>
          <p:cNvSpPr txBox="1"/>
          <p:nvPr/>
        </p:nvSpPr>
        <p:spPr>
          <a:xfrm>
            <a:off x="4687016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0C7FA-0E41-9D87-26A1-18C4E6D73E41}"/>
              </a:ext>
            </a:extLst>
          </p:cNvPr>
          <p:cNvSpPr txBox="1"/>
          <p:nvPr/>
        </p:nvSpPr>
        <p:spPr>
          <a:xfrm>
            <a:off x="6293903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ED021-DFE0-7A68-3463-FCFA86146CCD}"/>
              </a:ext>
            </a:extLst>
          </p:cNvPr>
          <p:cNvSpPr txBox="1"/>
          <p:nvPr/>
        </p:nvSpPr>
        <p:spPr>
          <a:xfrm>
            <a:off x="7109577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B6F30-3BE5-6D1B-1B68-B20A35D8B1BB}"/>
              </a:ext>
            </a:extLst>
          </p:cNvPr>
          <p:cNvSpPr txBox="1"/>
          <p:nvPr/>
        </p:nvSpPr>
        <p:spPr>
          <a:xfrm>
            <a:off x="3990441" y="3056202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4D4D4-FAE6-5E29-7833-4D5F71537230}"/>
              </a:ext>
            </a:extLst>
          </p:cNvPr>
          <p:cNvSpPr txBox="1"/>
          <p:nvPr/>
        </p:nvSpPr>
        <p:spPr>
          <a:xfrm>
            <a:off x="6155054" y="3056202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Non-numbers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96A968-6838-53AF-49B8-F677FFD88DC9}"/>
              </a:ext>
            </a:extLst>
          </p:cNvPr>
          <p:cNvSpPr txBox="1"/>
          <p:nvPr/>
        </p:nvSpPr>
        <p:spPr>
          <a:xfrm>
            <a:off x="2223451" y="4348372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Localness</a:t>
            </a:r>
          </a:p>
        </p:txBody>
      </p:sp>
    </p:spTree>
    <p:extLst>
      <p:ext uri="{BB962C8B-B14F-4D97-AF65-F5344CB8AC3E}">
        <p14:creationId xmlns:p14="http://schemas.microsoft.com/office/powerpoint/2010/main" val="30082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1B847-C262-554F-D31A-51B0B8DF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If </a:t>
            </a:r>
            <a:r>
              <a:rPr lang="en-US" dirty="0" err="1">
                <a:latin typeface="Sagona Book" panose="02020503050505020204" pitchFamily="18" charset="0"/>
              </a:rPr>
              <a:t>SgE</a:t>
            </a:r>
            <a:r>
              <a:rPr lang="en-US" dirty="0">
                <a:latin typeface="Sagona Book" panose="02020503050505020204" pitchFamily="18" charset="0"/>
              </a:rPr>
              <a:t> T-flapping is an </a:t>
            </a:r>
            <a:r>
              <a:rPr lang="en-US" b="1" dirty="0" err="1">
                <a:latin typeface="Sagona Book" panose="02020503050505020204" pitchFamily="18" charset="0"/>
              </a:rPr>
              <a:t>AmE</a:t>
            </a:r>
            <a:r>
              <a:rPr lang="en-US" b="1" dirty="0">
                <a:latin typeface="Sagona Book" panose="02020503050505020204" pitchFamily="18" charset="0"/>
              </a:rPr>
              <a:t> import </a:t>
            </a:r>
            <a:r>
              <a:rPr lang="en-US" dirty="0">
                <a:latin typeface="Sagona Book" panose="02020503050505020204" pitchFamily="18" charset="0"/>
              </a:rPr>
              <a:t>with the same distribution: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27</a:t>
            </a:fld>
            <a:endParaRPr lang="en-SG">
              <a:latin typeface="Sagona" panose="02010004040101010103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3F142-9560-F582-C19E-B6DD08FDB845}"/>
              </a:ext>
            </a:extLst>
          </p:cNvPr>
          <p:cNvCxnSpPr>
            <a:cxnSpLocks/>
          </p:cNvCxnSpPr>
          <p:nvPr/>
        </p:nvCxnSpPr>
        <p:spPr>
          <a:xfrm flipV="1">
            <a:off x="3740552" y="3517867"/>
            <a:ext cx="0" cy="2468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F49A5F-AF60-9ACE-0A43-8785E457365E}"/>
              </a:ext>
            </a:extLst>
          </p:cNvPr>
          <p:cNvGrpSpPr/>
          <p:nvPr/>
        </p:nvGrpSpPr>
        <p:grpSpPr>
          <a:xfrm>
            <a:off x="4140167" y="3619802"/>
            <a:ext cx="192912" cy="762983"/>
            <a:chOff x="2623884" y="3566160"/>
            <a:chExt cx="192912" cy="7629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63AE08-3D02-C875-AB39-D5CF7F29B791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197A4-B1C4-56E9-DAED-FAF174F6A1F9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373528-1D99-30A6-95E6-AC8B761ED1E6}"/>
              </a:ext>
            </a:extLst>
          </p:cNvPr>
          <p:cNvGrpSpPr/>
          <p:nvPr/>
        </p:nvGrpSpPr>
        <p:grpSpPr>
          <a:xfrm>
            <a:off x="6546449" y="3619801"/>
            <a:ext cx="192912" cy="762983"/>
            <a:chOff x="2623884" y="3566160"/>
            <a:chExt cx="192912" cy="76298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4FB576-67C6-7B0A-11A2-C93A2FA80857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94C638-7103-B79F-B086-4E62F4268E7A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5919E-D5BA-1654-503F-71FC68E63211}"/>
              </a:ext>
            </a:extLst>
          </p:cNvPr>
          <p:cNvGrpSpPr/>
          <p:nvPr/>
        </p:nvGrpSpPr>
        <p:grpSpPr>
          <a:xfrm>
            <a:off x="4952967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CD23F-9B40-0D7E-7DA2-93E184651954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A76581-7692-DCA3-9E2F-C547F154D72A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6ADA7D-8667-49DC-E731-C54F1CF23516}"/>
              </a:ext>
            </a:extLst>
          </p:cNvPr>
          <p:cNvGrpSpPr/>
          <p:nvPr/>
        </p:nvGrpSpPr>
        <p:grpSpPr>
          <a:xfrm>
            <a:off x="7440982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5F4A1-73C0-7BC4-AFAD-ACA5F2D4F031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F6836D-4CF9-2ED5-D7C0-4522BF5506F3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F25E88A-0DCB-F54E-4BD2-470C6A51A410}"/>
              </a:ext>
            </a:extLst>
          </p:cNvPr>
          <p:cNvSpPr txBox="1"/>
          <p:nvPr/>
        </p:nvSpPr>
        <p:spPr>
          <a:xfrm>
            <a:off x="3871342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C721D-E777-251B-A9E9-91D9AA9FD252}"/>
              </a:ext>
            </a:extLst>
          </p:cNvPr>
          <p:cNvSpPr txBox="1"/>
          <p:nvPr/>
        </p:nvSpPr>
        <p:spPr>
          <a:xfrm>
            <a:off x="4687016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0C7FA-0E41-9D87-26A1-18C4E6D73E41}"/>
              </a:ext>
            </a:extLst>
          </p:cNvPr>
          <p:cNvSpPr txBox="1"/>
          <p:nvPr/>
        </p:nvSpPr>
        <p:spPr>
          <a:xfrm>
            <a:off x="6293903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ED021-DFE0-7A68-3463-FCFA86146CCD}"/>
              </a:ext>
            </a:extLst>
          </p:cNvPr>
          <p:cNvSpPr txBox="1"/>
          <p:nvPr/>
        </p:nvSpPr>
        <p:spPr>
          <a:xfrm>
            <a:off x="7109577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B6F30-3BE5-6D1B-1B68-B20A35D8B1BB}"/>
              </a:ext>
            </a:extLst>
          </p:cNvPr>
          <p:cNvSpPr txBox="1"/>
          <p:nvPr/>
        </p:nvSpPr>
        <p:spPr>
          <a:xfrm>
            <a:off x="3990441" y="3056202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4D4D4-FAE6-5E29-7833-4D5F71537230}"/>
              </a:ext>
            </a:extLst>
          </p:cNvPr>
          <p:cNvSpPr txBox="1"/>
          <p:nvPr/>
        </p:nvSpPr>
        <p:spPr>
          <a:xfrm>
            <a:off x="6155054" y="3056202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Non-numbers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96A968-6838-53AF-49B8-F677FFD88DC9}"/>
              </a:ext>
            </a:extLst>
          </p:cNvPr>
          <p:cNvSpPr txBox="1"/>
          <p:nvPr/>
        </p:nvSpPr>
        <p:spPr>
          <a:xfrm>
            <a:off x="2223451" y="4348372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Localness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287A48-AAB9-08B5-CA8D-BA66EC204063}"/>
              </a:ext>
            </a:extLst>
          </p:cNvPr>
          <p:cNvCxnSpPr>
            <a:cxnSpLocks/>
          </p:cNvCxnSpPr>
          <p:nvPr/>
        </p:nvCxnSpPr>
        <p:spPr>
          <a:xfrm>
            <a:off x="3588152" y="5833640"/>
            <a:ext cx="4475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4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1B847-C262-554F-D31A-51B0B8DF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If </a:t>
            </a:r>
            <a:r>
              <a:rPr lang="en-US" dirty="0" err="1">
                <a:latin typeface="Sagona Book" panose="02020503050505020204" pitchFamily="18" charset="0"/>
              </a:rPr>
              <a:t>SgE</a:t>
            </a:r>
            <a:r>
              <a:rPr lang="en-US" dirty="0">
                <a:latin typeface="Sagona Book" panose="02020503050505020204" pitchFamily="18" charset="0"/>
              </a:rPr>
              <a:t> T-flapping is </a:t>
            </a:r>
            <a:r>
              <a:rPr lang="en-US" b="1" dirty="0">
                <a:latin typeface="Sagona Book" panose="02020503050505020204" pitchFamily="18" charset="0"/>
              </a:rPr>
              <a:t>not considered a local feature</a:t>
            </a:r>
            <a:r>
              <a:rPr lang="en-US" dirty="0">
                <a:latin typeface="Sagona Book" panose="02020503050505020204" pitchFamily="18" charset="0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28</a:t>
            </a:fld>
            <a:endParaRPr lang="en-SG">
              <a:latin typeface="Sagona" panose="02010004040101010103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3F142-9560-F582-C19E-B6DD08FDB845}"/>
              </a:ext>
            </a:extLst>
          </p:cNvPr>
          <p:cNvCxnSpPr>
            <a:cxnSpLocks/>
          </p:cNvCxnSpPr>
          <p:nvPr/>
        </p:nvCxnSpPr>
        <p:spPr>
          <a:xfrm flipV="1">
            <a:off x="3740552" y="3517867"/>
            <a:ext cx="0" cy="2468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F49A5F-AF60-9ACE-0A43-8785E457365E}"/>
              </a:ext>
            </a:extLst>
          </p:cNvPr>
          <p:cNvGrpSpPr/>
          <p:nvPr/>
        </p:nvGrpSpPr>
        <p:grpSpPr>
          <a:xfrm>
            <a:off x="4140167" y="4726720"/>
            <a:ext cx="192912" cy="762983"/>
            <a:chOff x="2623884" y="3566160"/>
            <a:chExt cx="192912" cy="7629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63AE08-3D02-C875-AB39-D5CF7F29B791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197A4-B1C4-56E9-DAED-FAF174F6A1F9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373528-1D99-30A6-95E6-AC8B761ED1E6}"/>
              </a:ext>
            </a:extLst>
          </p:cNvPr>
          <p:cNvGrpSpPr/>
          <p:nvPr/>
        </p:nvGrpSpPr>
        <p:grpSpPr>
          <a:xfrm>
            <a:off x="6546449" y="4726719"/>
            <a:ext cx="192912" cy="762983"/>
            <a:chOff x="2623884" y="3566160"/>
            <a:chExt cx="192912" cy="76298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4FB576-67C6-7B0A-11A2-C93A2FA80857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94C638-7103-B79F-B086-4E62F4268E7A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65919E-D5BA-1654-503F-71FC68E63211}"/>
              </a:ext>
            </a:extLst>
          </p:cNvPr>
          <p:cNvGrpSpPr/>
          <p:nvPr/>
        </p:nvGrpSpPr>
        <p:grpSpPr>
          <a:xfrm>
            <a:off x="4952967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CD23F-9B40-0D7E-7DA2-93E184651954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A76581-7692-DCA3-9E2F-C547F154D72A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6ADA7D-8667-49DC-E731-C54F1CF23516}"/>
              </a:ext>
            </a:extLst>
          </p:cNvPr>
          <p:cNvGrpSpPr/>
          <p:nvPr/>
        </p:nvGrpSpPr>
        <p:grpSpPr>
          <a:xfrm>
            <a:off x="7440982" y="3619802"/>
            <a:ext cx="192912" cy="762983"/>
            <a:chOff x="2623884" y="3566160"/>
            <a:chExt cx="192912" cy="762983"/>
          </a:xfrm>
          <a:solidFill>
            <a:schemeClr val="accent6"/>
          </a:solidFill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5F4A1-73C0-7BC4-AFAD-ACA5F2D4F031}"/>
                </a:ext>
              </a:extLst>
            </p:cNvPr>
            <p:cNvCxnSpPr/>
            <p:nvPr/>
          </p:nvCxnSpPr>
          <p:spPr>
            <a:xfrm>
              <a:off x="2720340" y="3566160"/>
              <a:ext cx="0" cy="762983"/>
            </a:xfrm>
            <a:prstGeom prst="line">
              <a:avLst/>
            </a:prstGeom>
            <a:grp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F6836D-4CF9-2ED5-D7C0-4522BF5506F3}"/>
                </a:ext>
              </a:extLst>
            </p:cNvPr>
            <p:cNvSpPr/>
            <p:nvPr/>
          </p:nvSpPr>
          <p:spPr>
            <a:xfrm>
              <a:off x="2623884" y="3851195"/>
              <a:ext cx="192912" cy="1929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F25E88A-0DCB-F54E-4BD2-470C6A51A410}"/>
              </a:ext>
            </a:extLst>
          </p:cNvPr>
          <p:cNvSpPr txBox="1"/>
          <p:nvPr/>
        </p:nvSpPr>
        <p:spPr>
          <a:xfrm>
            <a:off x="3871342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C721D-E777-251B-A9E9-91D9AA9FD252}"/>
              </a:ext>
            </a:extLst>
          </p:cNvPr>
          <p:cNvSpPr txBox="1"/>
          <p:nvPr/>
        </p:nvSpPr>
        <p:spPr>
          <a:xfrm>
            <a:off x="4687016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0C7FA-0E41-9D87-26A1-18C4E6D73E41}"/>
              </a:ext>
            </a:extLst>
          </p:cNvPr>
          <p:cNvSpPr txBox="1"/>
          <p:nvPr/>
        </p:nvSpPr>
        <p:spPr>
          <a:xfrm>
            <a:off x="6293903" y="583364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flap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ED021-DFE0-7A68-3463-FCFA86146CCD}"/>
              </a:ext>
            </a:extLst>
          </p:cNvPr>
          <p:cNvSpPr txBox="1"/>
          <p:nvPr/>
        </p:nvSpPr>
        <p:spPr>
          <a:xfrm>
            <a:off x="7109577" y="5833640"/>
            <a:ext cx="7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B6F30-3BE5-6D1B-1B68-B20A35D8B1BB}"/>
              </a:ext>
            </a:extLst>
          </p:cNvPr>
          <p:cNvSpPr txBox="1"/>
          <p:nvPr/>
        </p:nvSpPr>
        <p:spPr>
          <a:xfrm>
            <a:off x="3990441" y="3056202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Numbers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4D4D4-FAE6-5E29-7833-4D5F71537230}"/>
              </a:ext>
            </a:extLst>
          </p:cNvPr>
          <p:cNvSpPr txBox="1"/>
          <p:nvPr/>
        </p:nvSpPr>
        <p:spPr>
          <a:xfrm>
            <a:off x="6155054" y="3056202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Non-numbers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96A968-6838-53AF-49B8-F677FFD88DC9}"/>
              </a:ext>
            </a:extLst>
          </p:cNvPr>
          <p:cNvSpPr txBox="1"/>
          <p:nvPr/>
        </p:nvSpPr>
        <p:spPr>
          <a:xfrm>
            <a:off x="2223451" y="4348372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Localness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A04A11B-53A0-BBF2-CAE1-77866DC2F909}"/>
              </a:ext>
            </a:extLst>
          </p:cNvPr>
          <p:cNvCxnSpPr>
            <a:cxnSpLocks/>
          </p:cNvCxnSpPr>
          <p:nvPr/>
        </p:nvCxnSpPr>
        <p:spPr>
          <a:xfrm>
            <a:off x="3588152" y="5833640"/>
            <a:ext cx="44759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18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" panose="02010004040101010103" pitchFamily="2" charset="0"/>
              </a:rPr>
              <a:t>How do we measure localness?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29</a:t>
            </a:fld>
            <a:endParaRPr lang="en-SG">
              <a:latin typeface="Sagona" panose="020100040401010101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0EF98-B739-F04E-C826-04C6A58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67" y="1494714"/>
            <a:ext cx="715046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6999-7F91-4218-9A33-4AF7970D4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AE11DFC-E4DF-8853-87E0-0DDAF988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1" y="274320"/>
            <a:ext cx="38963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17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9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How likely is it that this person is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putting on a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fake accent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?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(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=68)</a:t>
            </a:r>
            <a:endParaRPr lang="en-US" sz="3600" dirty="0">
              <a:latin typeface="Sagona" panose="020100040401010101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30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4A2F-0E48-DBD8-D737-8D13AC4A1BAB}"/>
              </a:ext>
            </a:extLst>
          </p:cNvPr>
          <p:cNvSpPr/>
          <p:nvPr/>
        </p:nvSpPr>
        <p:spPr>
          <a:xfrm>
            <a:off x="2155932" y="2472357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Less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ikely fake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81667-78CE-8E72-94C8-C561A5A2AF58}"/>
              </a:ext>
            </a:extLst>
          </p:cNvPr>
          <p:cNvSpPr/>
          <p:nvPr/>
        </p:nvSpPr>
        <p:spPr>
          <a:xfrm>
            <a:off x="2263140" y="5405279"/>
            <a:ext cx="1108796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More likely fake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7FC7B-2319-9986-A674-498040393392}"/>
              </a:ext>
            </a:extLst>
          </p:cNvPr>
          <p:cNvSpPr/>
          <p:nvPr/>
        </p:nvSpPr>
        <p:spPr>
          <a:xfrm>
            <a:off x="2155932" y="3938818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Fakeness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(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Z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-scored)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7DD632-6F16-6533-44CC-A46E74302D4D}"/>
              </a:ext>
            </a:extLst>
          </p:cNvPr>
          <p:cNvSpPr/>
          <p:nvPr/>
        </p:nvSpPr>
        <p:spPr>
          <a:xfrm>
            <a:off x="4407481" y="2273089"/>
            <a:ext cx="1190099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F781CA-06ED-A9EB-F013-23D28BA5F26D}"/>
              </a:ext>
            </a:extLst>
          </p:cNvPr>
          <p:cNvSpPr/>
          <p:nvPr/>
        </p:nvSpPr>
        <p:spPr>
          <a:xfrm>
            <a:off x="6577290" y="2277422"/>
            <a:ext cx="1584022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Non-number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9D269-8F97-16EE-F406-987A7329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5"/>
          <a:stretch/>
        </p:blipFill>
        <p:spPr>
          <a:xfrm>
            <a:off x="3516117" y="2587550"/>
            <a:ext cx="5159766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FD98C-50E3-C1B5-C323-1B5A6E875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5" r="48425"/>
          <a:stretch/>
        </p:blipFill>
        <p:spPr>
          <a:xfrm>
            <a:off x="3516117" y="2591883"/>
            <a:ext cx="2661163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E3AB8-1FB4-D01C-2E82-E54BB30C8D50}"/>
              </a:ext>
            </a:extLst>
          </p:cNvPr>
          <p:cNvSpPr txBox="1"/>
          <p:nvPr/>
        </p:nvSpPr>
        <p:spPr>
          <a:xfrm>
            <a:off x="5554826" y="5035947"/>
            <a:ext cx="1082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Bimodal?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729661-C7C8-D634-4CB1-8C8CD87924E4}"/>
              </a:ext>
            </a:extLst>
          </p:cNvPr>
          <p:cNvCxnSpPr>
            <a:stCxn id="11" idx="0"/>
          </p:cNvCxnSpPr>
          <p:nvPr/>
        </p:nvCxnSpPr>
        <p:spPr>
          <a:xfrm flipV="1">
            <a:off x="6096000" y="3657600"/>
            <a:ext cx="698339" cy="1378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CE8F11-2F8F-4E77-4B83-087D13F51BD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096000" y="4702139"/>
            <a:ext cx="842520" cy="333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How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natural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 does this person’s speech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sound for a Singaporean?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 (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=68)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agona Book" panose="02020503050505020204" pitchFamily="18" charset="0"/>
              <a:ea typeface="Goodnight" panose="020B0604000101010104" pitchFamily="34" charset="-128"/>
              <a:cs typeface="【开开】晚安体" panose="020B06040001010101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31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4A2F-0E48-DBD8-D737-8D13AC4A1BAB}"/>
              </a:ext>
            </a:extLst>
          </p:cNvPr>
          <p:cNvSpPr/>
          <p:nvPr/>
        </p:nvSpPr>
        <p:spPr>
          <a:xfrm>
            <a:off x="2155932" y="2472357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More natural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81667-78CE-8E72-94C8-C561A5A2AF58}"/>
              </a:ext>
            </a:extLst>
          </p:cNvPr>
          <p:cNvSpPr/>
          <p:nvPr/>
        </p:nvSpPr>
        <p:spPr>
          <a:xfrm>
            <a:off x="2207700" y="5405279"/>
            <a:ext cx="1219676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Less natural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7FC7B-2319-9986-A674-498040393392}"/>
              </a:ext>
            </a:extLst>
          </p:cNvPr>
          <p:cNvSpPr/>
          <p:nvPr/>
        </p:nvSpPr>
        <p:spPr>
          <a:xfrm>
            <a:off x="2155932" y="3969298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Naturalness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(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Z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-scored)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F80F0-3DCC-E62A-B974-CBE2F1DC8AF8}"/>
              </a:ext>
            </a:extLst>
          </p:cNvPr>
          <p:cNvSpPr/>
          <p:nvPr/>
        </p:nvSpPr>
        <p:spPr>
          <a:xfrm>
            <a:off x="4407481" y="2273089"/>
            <a:ext cx="1190099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A82087-B58B-319A-193A-5F700F10AF01}"/>
              </a:ext>
            </a:extLst>
          </p:cNvPr>
          <p:cNvSpPr/>
          <p:nvPr/>
        </p:nvSpPr>
        <p:spPr>
          <a:xfrm>
            <a:off x="6577290" y="2277422"/>
            <a:ext cx="1584022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Non-number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DA5DE-B282-AB96-B0B2-8F791959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8"/>
          <a:stretch/>
        </p:blipFill>
        <p:spPr>
          <a:xfrm>
            <a:off x="3513219" y="2586452"/>
            <a:ext cx="51655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09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E0BEB3-74A3-0474-A74E-8581604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How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close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 is the way this person said the sentence to how you would say it?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(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Sagona Book" panose="02020503050505020204" pitchFamily="18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=68)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agona Book" panose="02020503050505020204" pitchFamily="18" charset="0"/>
              <a:ea typeface="Goodnight" panose="020B0604000101010104" pitchFamily="34" charset="-128"/>
              <a:cs typeface="【开开】晚安体" panose="020B06040001010101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4C7D-5753-3469-B0FE-F76AEF1B4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>
                <a:latin typeface="Sagona" panose="02010004040101010103" pitchFamily="2" charset="0"/>
              </a:rPr>
              <a:pPr/>
              <a:t>32</a:t>
            </a:fld>
            <a:endParaRPr lang="en-SG">
              <a:latin typeface="Sagona" panose="020100040401010101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84A2F-0E48-DBD8-D737-8D13AC4A1BAB}"/>
              </a:ext>
            </a:extLst>
          </p:cNvPr>
          <p:cNvSpPr/>
          <p:nvPr/>
        </p:nvSpPr>
        <p:spPr>
          <a:xfrm>
            <a:off x="2152021" y="2472357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Closer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81667-78CE-8E72-94C8-C561A5A2AF58}"/>
              </a:ext>
            </a:extLst>
          </p:cNvPr>
          <p:cNvSpPr/>
          <p:nvPr/>
        </p:nvSpPr>
        <p:spPr>
          <a:xfrm>
            <a:off x="2203789" y="5405279"/>
            <a:ext cx="1219676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Further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7FC7B-2319-9986-A674-498040393392}"/>
              </a:ext>
            </a:extLst>
          </p:cNvPr>
          <p:cNvSpPr/>
          <p:nvPr/>
        </p:nvSpPr>
        <p:spPr>
          <a:xfrm>
            <a:off x="2152021" y="3938818"/>
            <a:ext cx="1323212" cy="56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Closeness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(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Z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-scored)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1903F-D718-F0FD-ED38-D032E9B93840}"/>
              </a:ext>
            </a:extLst>
          </p:cNvPr>
          <p:cNvSpPr/>
          <p:nvPr/>
        </p:nvSpPr>
        <p:spPr>
          <a:xfrm>
            <a:off x="4403570" y="2273089"/>
            <a:ext cx="1190099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9039B-FA6F-7415-5A4B-98118E0E0D74}"/>
              </a:ext>
            </a:extLst>
          </p:cNvPr>
          <p:cNvSpPr/>
          <p:nvPr/>
        </p:nvSpPr>
        <p:spPr>
          <a:xfrm>
            <a:off x="6573379" y="2277422"/>
            <a:ext cx="1584022" cy="175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oodnight" panose="020B0604000101010104" pitchFamily="34" charset="-128"/>
                <a:cs typeface="【开开】晚安体" panose="020B0604000101010104" pitchFamily="34" charset="-128"/>
              </a:rPr>
              <a:t>Non-number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C82A6-D902-FFB4-BEB5-B073E08D5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6"/>
          <a:stretch/>
        </p:blipFill>
        <p:spPr>
          <a:xfrm>
            <a:off x="3475233" y="2664450"/>
            <a:ext cx="52415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1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2F2C-5467-2D5E-9591-2FDE2260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of </a:t>
            </a:r>
            <a:r>
              <a:rPr lang="en-US" cap="small" dirty="0"/>
              <a:t>closeness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DCFC3-84C2-3582-811C-F506A4D3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33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29253E-E4F6-2D2C-E888-7F3CF543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76282"/>
              </p:ext>
            </p:extLst>
          </p:nvPr>
        </p:nvGraphicFramePr>
        <p:xfrm>
          <a:off x="1082040" y="2437416"/>
          <a:ext cx="10027919" cy="2494600"/>
        </p:xfrm>
        <a:graphic>
          <a:graphicData uri="http://schemas.openxmlformats.org/drawingml/2006/table">
            <a:tbl>
              <a:tblPr firstRow="1" firstCol="1" bandRow="1"/>
              <a:tblGrid>
                <a:gridCol w="2945174">
                  <a:extLst>
                    <a:ext uri="{9D8B030D-6E8A-4147-A177-3AD203B41FA5}">
                      <a16:colId xmlns:a16="http://schemas.microsoft.com/office/drawing/2014/main" val="1701668089"/>
                    </a:ext>
                  </a:extLst>
                </a:gridCol>
                <a:gridCol w="1362756">
                  <a:extLst>
                    <a:ext uri="{9D8B030D-6E8A-4147-A177-3AD203B41FA5}">
                      <a16:colId xmlns:a16="http://schemas.microsoft.com/office/drawing/2014/main" val="617877818"/>
                    </a:ext>
                  </a:extLst>
                </a:gridCol>
                <a:gridCol w="1075859">
                  <a:extLst>
                    <a:ext uri="{9D8B030D-6E8A-4147-A177-3AD203B41FA5}">
                      <a16:colId xmlns:a16="http://schemas.microsoft.com/office/drawing/2014/main" val="1383641201"/>
                    </a:ext>
                  </a:extLst>
                </a:gridCol>
                <a:gridCol w="1146204">
                  <a:extLst>
                    <a:ext uri="{9D8B030D-6E8A-4147-A177-3AD203B41FA5}">
                      <a16:colId xmlns:a16="http://schemas.microsoft.com/office/drawing/2014/main" val="3129412127"/>
                    </a:ext>
                  </a:extLst>
                </a:gridCol>
                <a:gridCol w="1292412">
                  <a:extLst>
                    <a:ext uri="{9D8B030D-6E8A-4147-A177-3AD203B41FA5}">
                      <a16:colId xmlns:a16="http://schemas.microsoft.com/office/drawing/2014/main" val="2817675478"/>
                    </a:ext>
                  </a:extLst>
                </a:gridCol>
                <a:gridCol w="1453791">
                  <a:extLst>
                    <a:ext uri="{9D8B030D-6E8A-4147-A177-3AD203B41FA5}">
                      <a16:colId xmlns:a16="http://schemas.microsoft.com/office/drawing/2014/main" val="153369682"/>
                    </a:ext>
                  </a:extLst>
                </a:gridCol>
                <a:gridCol w="751723">
                  <a:extLst>
                    <a:ext uri="{9D8B030D-6E8A-4147-A177-3AD203B41FA5}">
                      <a16:colId xmlns:a16="http://schemas.microsoft.com/office/drawing/2014/main" val="1070389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Estimate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SE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i="1" kern="100" dirty="0" err="1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df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i="1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t</a:t>
                      </a: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-value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i="1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p</a:t>
                      </a: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-value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41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Intercept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6875" algn="l"/>
                        </a:tabLs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0.469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0.083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42.79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5.63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1.26e</a:t>
                      </a:r>
                      <a:r>
                        <a:rPr lang="en-US" sz="2500" kern="100" baseline="300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–06</a:t>
                      </a:r>
                      <a:endParaRPr lang="en-US" sz="2500" kern="100" baseline="300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***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0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Flap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–0.024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0.083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151.11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–0.29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0.775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0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effectLst/>
                          <a:latin typeface="Calibri" panose="020F050202020403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Non-number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–0.263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0.093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19.67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–2.84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0.010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*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8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Male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0.157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0.079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61.90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1.99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0.051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57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Flap × Non-number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–0.378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0.103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622.28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–3.67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0.0002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kern="1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Goodnight" panose="020B0604000101010104" pitchFamily="34" charset="-128"/>
                          <a:cs typeface="【开开】晚安体" panose="020B0604000101010104" pitchFamily="34" charset="-128"/>
                        </a:rPr>
                        <a:t>***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Goodnight" panose="020B0604000101010104" pitchFamily="34" charset="-128"/>
                        <a:cs typeface="【开开】晚安体" panose="020B0604000101010104" pitchFamily="34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296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61F6B3-A674-0C5B-B29D-39B9639B9807}"/>
              </a:ext>
            </a:extLst>
          </p:cNvPr>
          <p:cNvSpPr txBox="1"/>
          <p:nvPr/>
        </p:nvSpPr>
        <p:spPr>
          <a:xfrm>
            <a:off x="1082040" y="5059875"/>
            <a:ext cx="617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Note: ***: </a:t>
            </a:r>
            <a:r>
              <a:rPr lang="en-US" sz="2000" i="1" dirty="0"/>
              <a:t>p</a:t>
            </a:r>
            <a:r>
              <a:rPr lang="en-US" sz="2000" dirty="0"/>
              <a:t>&lt;0.001; *: </a:t>
            </a:r>
            <a:r>
              <a:rPr lang="en-US" sz="2000" i="1" dirty="0"/>
              <a:t>p</a:t>
            </a:r>
            <a:r>
              <a:rPr lang="en-US" sz="2000" dirty="0"/>
              <a:t>&lt;0.05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691E-4B88-55F0-7854-449494EB9A9D}"/>
              </a:ext>
            </a:extLst>
          </p:cNvPr>
          <p:cNvSpPr txBox="1"/>
          <p:nvPr/>
        </p:nvSpPr>
        <p:spPr>
          <a:xfrm>
            <a:off x="1082040" y="1772380"/>
            <a:ext cx="617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n </a:t>
            </a:r>
            <a:r>
              <a:rPr lang="en-US" sz="2400" dirty="0"/>
              <a:t>= 68 participants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55891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039-297F-E578-4D83-09DC5227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Discussion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41CE-CB03-BF59-69C4-766436024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34</a:t>
            </a:fld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CF0-3273-53C4-9C77-BA9C6690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42" y="1835856"/>
            <a:ext cx="10515600" cy="4117904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latin typeface="Sagona Book" panose="02020503050505020204" pitchFamily="18" charset="0"/>
              </a:rPr>
              <a:t>SgE</a:t>
            </a:r>
            <a:r>
              <a:rPr lang="en-US" sz="2800" dirty="0">
                <a:latin typeface="Sagona Book" panose="02020503050505020204" pitchFamily="18" charset="0"/>
              </a:rPr>
              <a:t> speakers rate flaps:</a:t>
            </a:r>
          </a:p>
          <a:p>
            <a:pPr lvl="1"/>
            <a:r>
              <a:rPr lang="en-US" sz="2800" b="1" dirty="0">
                <a:latin typeface="Sagona Book" panose="02020503050505020204" pitchFamily="18" charset="0"/>
              </a:rPr>
              <a:t>As local</a:t>
            </a:r>
            <a:r>
              <a:rPr lang="en-US" sz="2800" dirty="0">
                <a:latin typeface="Sagona Book" panose="02020503050505020204" pitchFamily="18" charset="0"/>
              </a:rPr>
              <a:t> as stops in </a:t>
            </a:r>
            <a:r>
              <a:rPr lang="en-US" sz="2800" b="1" dirty="0">
                <a:latin typeface="Sagona Book" panose="02020503050505020204" pitchFamily="18" charset="0"/>
              </a:rPr>
              <a:t>numbers</a:t>
            </a:r>
          </a:p>
          <a:p>
            <a:pPr lvl="1"/>
            <a:r>
              <a:rPr lang="en-US" sz="2800" b="1" dirty="0">
                <a:latin typeface="Sagona Book" panose="02020503050505020204" pitchFamily="18" charset="0"/>
              </a:rPr>
              <a:t>Less local</a:t>
            </a:r>
            <a:r>
              <a:rPr lang="en-US" sz="2800" dirty="0">
                <a:latin typeface="Sagona Book" panose="02020503050505020204" pitchFamily="18" charset="0"/>
              </a:rPr>
              <a:t> than stops in </a:t>
            </a:r>
            <a:r>
              <a:rPr lang="en-US" sz="2800" b="1" dirty="0">
                <a:latin typeface="Sagona Book" panose="02020503050505020204" pitchFamily="18" charset="0"/>
              </a:rPr>
              <a:t>non-numbers</a:t>
            </a:r>
            <a:br>
              <a:rPr lang="en-US" sz="2800" dirty="0">
                <a:latin typeface="Sagona Book" panose="02020503050505020204" pitchFamily="18" charset="0"/>
              </a:rPr>
            </a:br>
            <a:endParaRPr lang="en-US" sz="2800" dirty="0">
              <a:latin typeface="Sagona Book" panose="02020503050505020204" pitchFamily="18" charset="0"/>
            </a:endParaRPr>
          </a:p>
          <a:p>
            <a:r>
              <a:rPr lang="en-US" sz="2800" dirty="0">
                <a:latin typeface="Sagona Book" panose="02020503050505020204" pitchFamily="18" charset="0"/>
              </a:rPr>
              <a:t>Consistent with T-flapping as a local feature</a:t>
            </a:r>
            <a:br>
              <a:rPr lang="en-US" sz="2800" dirty="0">
                <a:latin typeface="Sagona Book" panose="02020503050505020204" pitchFamily="18" charset="0"/>
              </a:rPr>
            </a:br>
            <a:endParaRPr lang="en-US" sz="2800" dirty="0">
              <a:latin typeface="Sagona Book" panose="02020503050505020204" pitchFamily="18" charset="0"/>
            </a:endParaRPr>
          </a:p>
          <a:p>
            <a:r>
              <a:rPr lang="en-US" sz="2800" dirty="0">
                <a:latin typeface="Sagona Book" panose="02020503050505020204" pitchFamily="18" charset="0"/>
              </a:rPr>
              <a:t>No </a:t>
            </a:r>
            <a:r>
              <a:rPr lang="en-US" sz="2800" dirty="0" err="1">
                <a:latin typeface="Sagona Book" panose="02020503050505020204" pitchFamily="18" charset="0"/>
              </a:rPr>
              <a:t>AmE</a:t>
            </a:r>
            <a:r>
              <a:rPr lang="en-US" sz="2800" dirty="0">
                <a:latin typeface="Sagona Book" panose="02020503050505020204" pitchFamily="18" charset="0"/>
              </a:rPr>
              <a:t> exposure effects – not a matter of “copying”</a:t>
            </a:r>
          </a:p>
          <a:p>
            <a:endParaRPr lang="en-US" sz="2800" dirty="0">
              <a:latin typeface="Sagona Book" panose="02020503050505020204" pitchFamily="18" charset="0"/>
            </a:endParaRPr>
          </a:p>
          <a:p>
            <a:r>
              <a:rPr lang="en-US" sz="2800" dirty="0">
                <a:latin typeface="Sagona Book" panose="02020503050505020204" pitchFamily="18" charset="0"/>
              </a:rPr>
              <a:t>No age or gender effects – perhaps a well-established feature</a:t>
            </a:r>
            <a:endParaRPr lang="en-SG" sz="2800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5075-CB9C-5009-D891-A7B2348D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7982"/>
            <a:ext cx="10515600" cy="190203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Sagona" panose="02010004040101010103" pitchFamily="2" charset="0"/>
              </a:rPr>
              <a:t>SgE /t/-flapping seems to be neither an </a:t>
            </a:r>
            <a:r>
              <a:rPr lang="en-US" dirty="0" err="1">
                <a:latin typeface="Sagona" panose="02010004040101010103" pitchFamily="2" charset="0"/>
              </a:rPr>
              <a:t>AmE</a:t>
            </a:r>
            <a:r>
              <a:rPr lang="en-US" dirty="0">
                <a:latin typeface="Sagona" panose="02010004040101010103" pitchFamily="2" charset="0"/>
              </a:rPr>
              <a:t> import </a:t>
            </a:r>
            <a:r>
              <a:rPr lang="en-US" i="1" dirty="0">
                <a:latin typeface="Sagona" panose="02010004040101010103" pitchFamily="2" charset="0"/>
              </a:rPr>
              <a:t>nor</a:t>
            </a:r>
            <a:r>
              <a:rPr lang="en-US" dirty="0">
                <a:latin typeface="Sagona" panose="02010004040101010103" pitchFamily="2" charset="0"/>
              </a:rPr>
              <a:t> an innovation – but likely an established local feature</a:t>
            </a:r>
            <a:endParaRPr lang="en-SG" dirty="0">
              <a:latin typeface="Sagona" panose="020100040401010101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9DD6F-FD10-9F17-75EC-73A3AC97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30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97B1-AB2F-41DC-C3C0-86F8C414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482"/>
            <a:ext cx="10515600" cy="504843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Sagona Book" panose="02020503050505020204" pitchFamily="18" charset="0"/>
              </a:rPr>
              <a:t>Q: Is Singapore English phonology becoming more American?</a:t>
            </a:r>
            <a:br>
              <a:rPr lang="en-US" dirty="0">
                <a:latin typeface="Sagona Book" panose="02020503050505020204" pitchFamily="18" charset="0"/>
              </a:rPr>
            </a:br>
            <a:br>
              <a:rPr lang="en-US" dirty="0">
                <a:latin typeface="Sagona Book" panose="02020503050505020204" pitchFamily="18" charset="0"/>
              </a:rPr>
            </a:br>
            <a:r>
              <a:rPr lang="en-US" dirty="0">
                <a:latin typeface="Sagona Book" panose="02020503050505020204" pitchFamily="18" charset="0"/>
              </a:rPr>
              <a:t>A: Based on T-flapping, no!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98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37</a:t>
            </a:fld>
            <a:endParaRPr lang="en-S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FDB985-2D48-D9F5-4523-BBB1596E6455}"/>
              </a:ext>
            </a:extLst>
          </p:cNvPr>
          <p:cNvSpPr txBox="1">
            <a:spLocks/>
          </p:cNvSpPr>
          <p:nvPr/>
        </p:nvSpPr>
        <p:spPr>
          <a:xfrm>
            <a:off x="838200" y="1169482"/>
            <a:ext cx="10515600" cy="5048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Sagona Book" panose="02020503050505020204" pitchFamily="18" charset="0"/>
              </a:rPr>
              <a:t>Q: Is Singapore English phonology becoming more American?</a:t>
            </a:r>
            <a:br>
              <a:rPr lang="en-US" dirty="0">
                <a:latin typeface="Sagona Book" panose="02020503050505020204" pitchFamily="18" charset="0"/>
              </a:rPr>
            </a:br>
            <a:br>
              <a:rPr lang="en-US" dirty="0">
                <a:latin typeface="Sagona Book" panose="02020503050505020204" pitchFamily="18" charset="0"/>
              </a:rPr>
            </a:br>
            <a:r>
              <a:rPr lang="en-US" dirty="0">
                <a:latin typeface="Sagona Book" panose="02020503050505020204" pitchFamily="18" charset="0"/>
              </a:rPr>
              <a:t>A: Based on T-flapping, no!</a:t>
            </a:r>
          </a:p>
          <a:p>
            <a:endParaRPr lang="en-US" dirty="0">
              <a:latin typeface="Sagona Book" panose="02020503050505020204" pitchFamily="18" charset="0"/>
            </a:endParaRPr>
          </a:p>
          <a:p>
            <a:r>
              <a:rPr lang="en-US" b="1" dirty="0">
                <a:latin typeface="Sagona Book" panose="02020503050505020204" pitchFamily="18" charset="0"/>
              </a:rPr>
              <a:t>But </a:t>
            </a:r>
            <a:r>
              <a:rPr lang="en-US" dirty="0">
                <a:latin typeface="Sagona Book" panose="02020503050505020204" pitchFamily="18" charset="0"/>
              </a:rPr>
              <a:t>the prestige of </a:t>
            </a:r>
            <a:r>
              <a:rPr lang="en-US" dirty="0" err="1">
                <a:latin typeface="Sagona Book" panose="02020503050505020204" pitchFamily="18" charset="0"/>
              </a:rPr>
              <a:t>AmE</a:t>
            </a:r>
            <a:r>
              <a:rPr lang="en-US" dirty="0">
                <a:latin typeface="Sagona Book" panose="02020503050505020204" pitchFamily="18" charset="0"/>
              </a:rPr>
              <a:t> may influence the spread of T-flapping in </a:t>
            </a:r>
            <a:r>
              <a:rPr lang="en-US" dirty="0" err="1">
                <a:latin typeface="Sagona Book" panose="02020503050505020204" pitchFamily="18" charset="0"/>
              </a:rPr>
              <a:t>SgE</a:t>
            </a:r>
            <a:r>
              <a:rPr lang="en-US" dirty="0">
                <a:latin typeface="Sagona Book" panose="02020503050505020204" pitchFamily="18" charset="0"/>
              </a:rPr>
              <a:t>. </a:t>
            </a:r>
            <a:endParaRPr lang="en-SG" b="1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039-297F-E578-4D83-09DC5227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Current follow-up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41CE-CB03-BF59-69C4-766436024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38</a:t>
            </a:fld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3FE8B-173E-A546-28C0-9229864F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70958"/>
              </p:ext>
            </p:extLst>
          </p:nvPr>
        </p:nvGraphicFramePr>
        <p:xfrm>
          <a:off x="1148080" y="2349501"/>
          <a:ext cx="60147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1905648215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131038660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35641723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6430274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Non-number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31046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algn="ctr"/>
                      <a:endParaRPr lang="en-US" sz="2800" b="0" i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Flapping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1995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bg1"/>
                        </a:solidFill>
                        <a:latin typeface="Sagona Book" panose="020205030505050202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[ɾ]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855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Rhoticity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[ɹ]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aɹ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tikəl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ɹ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ɾikəl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98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3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∅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atikəl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aɾikəl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827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1B921B-FBD5-8411-00F2-F417700B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00144"/>
              </p:ext>
            </p:extLst>
          </p:nvPr>
        </p:nvGraphicFramePr>
        <p:xfrm>
          <a:off x="7162800" y="2349501"/>
          <a:ext cx="388227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137">
                  <a:extLst>
                    <a:ext uri="{9D8B030D-6E8A-4147-A177-3AD203B41FA5}">
                      <a16:colId xmlns:a16="http://schemas.microsoft.com/office/drawing/2014/main" val="1356417232"/>
                    </a:ext>
                  </a:extLst>
                </a:gridCol>
                <a:gridCol w="1941137">
                  <a:extLst>
                    <a:ext uri="{9D8B030D-6E8A-4147-A177-3AD203B41FA5}">
                      <a16:colId xmlns:a16="http://schemas.microsoft.com/office/drawing/2014/main" val="643027416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31046"/>
                  </a:ext>
                </a:extLst>
              </a:tr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Flapping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1995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[ɾ]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8555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fɔ</a:t>
                      </a:r>
                      <a:r>
                        <a:rPr lang="en-US" sz="28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ɹt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inain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fɔ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ɹ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ɾinain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987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fɔtinain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fɔɾinain</a:t>
                      </a:r>
                      <a:endParaRPr lang="en-US" sz="28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182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77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3789-E965-7BA2-0AEC-A7E901AB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226E9C"/>
                </a:solidFill>
                <a:latin typeface="Sagona" panose="02010004040101010103" pitchFamily="2" charset="0"/>
              </a:rPr>
              <a:t>Thank You!</a:t>
            </a:r>
            <a:endParaRPr lang="en-SG" sz="5400" dirty="0">
              <a:solidFill>
                <a:srgbClr val="226E9C"/>
              </a:solidFill>
              <a:latin typeface="Sagona" panose="020100040401010101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774E-7C9E-8CCC-1D80-83BDEE78A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6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C9C58-365B-E9E1-B13B-714734455AEC}"/>
              </a:ext>
            </a:extLst>
          </p:cNvPr>
          <p:cNvSpPr txBox="1"/>
          <p:nvPr/>
        </p:nvSpPr>
        <p:spPr>
          <a:xfrm>
            <a:off x="2012265" y="4383699"/>
            <a:ext cx="3368290" cy="802121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Lexifier:</a:t>
            </a:r>
          </a:p>
          <a:p>
            <a:pPr algn="ctr"/>
            <a:r>
              <a:rPr lang="en-US" sz="2400" dirty="0">
                <a:latin typeface="Sagona Book" panose="02020503050505020204" pitchFamily="18" charset="0"/>
              </a:rPr>
              <a:t>mainly English</a:t>
            </a:r>
            <a:endParaRPr lang="en-SG" sz="2400" dirty="0">
              <a:latin typeface="Sagona Book" panose="02020503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44E0F-EB3B-C74B-184A-D044A143A8A3}"/>
              </a:ext>
            </a:extLst>
          </p:cNvPr>
          <p:cNvSpPr txBox="1"/>
          <p:nvPr/>
        </p:nvSpPr>
        <p:spPr>
          <a:xfrm>
            <a:off x="6297173" y="2985740"/>
            <a:ext cx="4075631" cy="139795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Modelled after</a:t>
            </a:r>
          </a:p>
          <a:p>
            <a:pPr algn="ctr"/>
            <a:r>
              <a:rPr lang="en-US" sz="2400" dirty="0">
                <a:latin typeface="Sagona Book" panose="02020503050505020204" pitchFamily="18" charset="0"/>
              </a:rPr>
              <a:t>Standard Southern</a:t>
            </a:r>
          </a:p>
          <a:p>
            <a:pPr algn="ctr"/>
            <a:r>
              <a:rPr lang="en-US" sz="2400" dirty="0">
                <a:latin typeface="Sagona Book" panose="02020503050505020204" pitchFamily="18" charset="0"/>
              </a:rPr>
              <a:t>British English (SSBE)</a:t>
            </a:r>
            <a:endParaRPr lang="en-SG" sz="2400" dirty="0">
              <a:latin typeface="Sagona Book" panose="02020503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6971F-745D-C19D-BB4A-FA25EC80687E}"/>
              </a:ext>
            </a:extLst>
          </p:cNvPr>
          <p:cNvSpPr txBox="1"/>
          <p:nvPr/>
        </p:nvSpPr>
        <p:spPr>
          <a:xfrm>
            <a:off x="1977411" y="3482608"/>
            <a:ext cx="3437998" cy="802121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Substrate:</a:t>
            </a:r>
          </a:p>
          <a:p>
            <a:pPr algn="ctr"/>
            <a:r>
              <a:rPr lang="en-US" sz="2000" dirty="0" err="1">
                <a:latin typeface="Sagona Book" panose="02020503050505020204" pitchFamily="18" charset="0"/>
              </a:rPr>
              <a:t>Hokkien</a:t>
            </a:r>
            <a:r>
              <a:rPr lang="en-US" sz="2000" dirty="0">
                <a:latin typeface="Sagona Book" panose="02020503050505020204" pitchFamily="18" charset="0"/>
              </a:rPr>
              <a:t>, Baba Malay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E80E-DDFC-4B66-EDD4-41C6F85029B2}"/>
              </a:ext>
            </a:extLst>
          </p:cNvPr>
          <p:cNvSpPr txBox="1"/>
          <p:nvPr/>
        </p:nvSpPr>
        <p:spPr>
          <a:xfrm>
            <a:off x="2090601" y="2908750"/>
            <a:ext cx="3211619" cy="47488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Contact variety</a:t>
            </a:r>
            <a:endParaRPr lang="en-SG" sz="2400" dirty="0">
              <a:latin typeface="Sagona Book" panose="02020503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29C1A-131E-80B0-915A-5E4340679F6C}"/>
              </a:ext>
            </a:extLst>
          </p:cNvPr>
          <p:cNvSpPr txBox="1"/>
          <p:nvPr/>
        </p:nvSpPr>
        <p:spPr>
          <a:xfrm>
            <a:off x="3352924" y="911194"/>
            <a:ext cx="5486153" cy="802121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 w="19050"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agona" panose="02010004040101010103" pitchFamily="2" charset="0"/>
              </a:rPr>
              <a:t>Singapore English</a:t>
            </a:r>
            <a:endParaRPr lang="en-SG" sz="4400" b="1" dirty="0">
              <a:solidFill>
                <a:schemeClr val="bg1"/>
              </a:solidFill>
              <a:latin typeface="Sagona" panose="020100040401010101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10997-9685-3806-4851-00B821F93DE8}"/>
              </a:ext>
            </a:extLst>
          </p:cNvPr>
          <p:cNvSpPr txBox="1"/>
          <p:nvPr/>
        </p:nvSpPr>
        <p:spPr>
          <a:xfrm>
            <a:off x="1973006" y="1909972"/>
            <a:ext cx="3446808" cy="8021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000" dirty="0">
                <a:latin typeface="Sagona Book" panose="02020503050505020204" pitchFamily="18" charset="0"/>
              </a:rPr>
              <a:t>Singlish</a:t>
            </a:r>
            <a:endParaRPr lang="en-SG" sz="4000" dirty="0">
              <a:latin typeface="Sagona Book" panose="02020503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B836D-D022-913C-0EFC-73F4BF151FEB}"/>
              </a:ext>
            </a:extLst>
          </p:cNvPr>
          <p:cNvSpPr txBox="1"/>
          <p:nvPr/>
        </p:nvSpPr>
        <p:spPr>
          <a:xfrm>
            <a:off x="6611585" y="1909972"/>
            <a:ext cx="3446808" cy="8021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000" dirty="0">
                <a:latin typeface="Sagona Book" panose="02020503050505020204" pitchFamily="18" charset="0"/>
              </a:rPr>
              <a:t>English</a:t>
            </a:r>
            <a:endParaRPr lang="en-SG" sz="4000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1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" grpId="0" animBg="1"/>
      <p:bldP spid="3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76AE-4208-3A7A-B9D4-57B775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dirty="0"/>
              <a:t>Appendices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8F718-0CC2-FAAF-8793-3B3A34F38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66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A2F7-B18E-4D74-8028-4FFBD324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2C39-ED5F-48F9-830C-981CD372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Autofit/>
          </a:bodyPr>
          <a:lstStyle/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Alderton Roy. 2021. T-tapping in Standard Southern British English: An ‘elite’ sociolinguistic variant?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Journal of Sociolinguistics 2021</a:t>
            </a:r>
            <a:r>
              <a:rPr lang="en-GB" sz="1700" dirty="0">
                <a:effectLst/>
                <a:ea typeface="DengXian" panose="02010600030101010101" pitchFamily="2" charset="-122"/>
              </a:rPr>
              <a:t> 1–12. doi.org/10.1111/josl.12541 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Cowie Claire. 2021.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Resolving Conflicting Evidence of Rhoticity in Indian English</a:t>
            </a:r>
            <a:r>
              <a:rPr lang="en-GB" sz="1700" dirty="0">
                <a:effectLst/>
                <a:ea typeface="DengXian" panose="02010600030101010101" pitchFamily="2" charset="-122"/>
              </a:rPr>
              <a:t>. [Paper presentation]. NUSS FASS Language and Linguistics Research Cluster talk.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de Jong Kenneth J. 1998. Stress-related variation in the articulation of coda alveolar stops: Flapping revisited.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Journal of Phonetics </a:t>
            </a:r>
            <a:r>
              <a:rPr lang="en-GB" sz="1700" dirty="0">
                <a:effectLst/>
                <a:ea typeface="DengXian" panose="02010600030101010101" pitchFamily="2" charset="-122"/>
              </a:rPr>
              <a:t>26. 283–310.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 err="1">
                <a:effectLst/>
                <a:ea typeface="DengXian" panose="02010600030101010101" pitchFamily="2" charset="-122"/>
              </a:rPr>
              <a:t>Deterding</a:t>
            </a:r>
            <a:r>
              <a:rPr lang="en-GB" sz="1700" dirty="0">
                <a:effectLst/>
                <a:ea typeface="DengXian" panose="02010600030101010101" pitchFamily="2" charset="-122"/>
              </a:rPr>
              <a:t> David. 2007.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Singapore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English</a:t>
            </a:r>
            <a:r>
              <a:rPr lang="en-GB" sz="1700" dirty="0">
                <a:effectLst/>
                <a:ea typeface="DengXian" panose="02010600030101010101" pitchFamily="2" charset="-122"/>
              </a:rPr>
              <a:t>. Edinburgh: Edinburgh University Press.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Eddington David and Dirk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Elzinga</a:t>
            </a:r>
            <a:r>
              <a:rPr lang="en-GB" sz="1700" dirty="0">
                <a:effectLst/>
                <a:ea typeface="DengXian" panose="02010600030101010101" pitchFamily="2" charset="-122"/>
              </a:rPr>
              <a:t>. 2008. The phonetic context of American English flapping: Quantitative evidence.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Language and Speech </a:t>
            </a:r>
            <a:r>
              <a:rPr lang="en-GB" sz="1700" dirty="0">
                <a:effectLst/>
                <a:ea typeface="DengXian" panose="02010600030101010101" pitchFamily="2" charset="-122"/>
              </a:rPr>
              <a:t>51(3). 245–266.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Foo Amanda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Limin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 Tan Ying-Ying. 2019. Linguistic insecurity and the linguistic ownership of English among Singaporean Chinese.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World </a:t>
            </a:r>
            <a:r>
              <a:rPr lang="en-GB" sz="1700" i="1" dirty="0" err="1">
                <a:effectLst/>
                <a:ea typeface="DengXian" panose="02010600030101010101" pitchFamily="2" charset="-122"/>
              </a:rPr>
              <a:t>Englishes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>
                <a:effectLst/>
                <a:ea typeface="DengXian" panose="02010600030101010101" pitchFamily="2" charset="-122"/>
              </a:rPr>
              <a:t>38(4). 606–629.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517525" marR="0" indent="-51752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 err="1">
                <a:effectLst/>
                <a:ea typeface="DengXian" panose="02010600030101010101" pitchFamily="2" charset="-122"/>
              </a:rPr>
              <a:t>Hannisdal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Bente</a:t>
            </a:r>
            <a:r>
              <a:rPr lang="en-GB" sz="1700" dirty="0">
                <a:effectLst/>
                <a:ea typeface="DengXian" panose="02010600030101010101" pitchFamily="2" charset="-122"/>
              </a:rPr>
              <a:t>. 2021. A corpus-based study of /t/ flapping in American English broadcast speech.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The Corpus Phonology of English: Multifocal Analyses of Variation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Anne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Przewozny</a:t>
            </a:r>
            <a:r>
              <a:rPr lang="en-GB" sz="1700" dirty="0">
                <a:effectLst/>
                <a:ea typeface="DengXian" panose="02010600030101010101" pitchFamily="2" charset="-122"/>
              </a:rPr>
              <a:t> Cécile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Viollain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 Sylvain Navarro 256–276. Cambridge: Cambridge University Press.</a:t>
            </a:r>
            <a:endParaRPr lang="en-SG" sz="1700" dirty="0">
              <a:effectLst/>
              <a:ea typeface="DengXia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80077-1164-4E35-BA11-0944C5BC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680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A2F7-B18E-4D74-8028-4FFBD324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2C39-ED5F-48F9-830C-981CD372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Autofit/>
          </a:bodyPr>
          <a:lstStyle/>
          <a:p>
            <a:pPr marL="91440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Haugen Einar. 1938. Notes on voiced t in American English.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Dialect Notes</a:t>
            </a:r>
            <a:r>
              <a:rPr lang="en-GB" sz="1700" dirty="0">
                <a:effectLst/>
                <a:ea typeface="DengXian" panose="02010600030101010101" pitchFamily="2" charset="-122"/>
              </a:rPr>
              <a:t> 6. 627–634.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Hickey Raymond. 2004. Irish English: Phonology.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A Handbook of Varieties of English Volume 1: Phonology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Edgar W. Schneider Kate Burridge Bernd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Kortmann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Rajend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Mesthrie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 Clive Upton 68–97. Berlin: De Gruyter.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 err="1">
                <a:effectLst/>
                <a:ea typeface="DengXian" panose="02010600030101010101" pitchFamily="2" charset="-122"/>
              </a:rPr>
              <a:t>Meyerhoff</a:t>
            </a:r>
            <a:r>
              <a:rPr lang="en-GB" sz="1700" dirty="0">
                <a:effectLst/>
                <a:ea typeface="DengXian" panose="02010600030101010101" pitchFamily="2" charset="-122"/>
              </a:rPr>
              <a:t> Miriam and Nancy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Niedzielski</a:t>
            </a:r>
            <a:r>
              <a:rPr lang="en-GB" sz="1700" dirty="0">
                <a:effectLst/>
                <a:ea typeface="DengXian" panose="02010600030101010101" pitchFamily="2" charset="-122"/>
              </a:rPr>
              <a:t>. 2003. The globalisation of vernacular variation.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Journal of sociolinguistics </a:t>
            </a:r>
            <a:r>
              <a:rPr lang="en-GB" sz="1700" dirty="0">
                <a:effectLst/>
                <a:ea typeface="DengXian" panose="02010600030101010101" pitchFamily="2" charset="-122"/>
              </a:rPr>
              <a:t>7(4). 534–555.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Schneider Edgar W. Kate Burridge Bernd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Kortmann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Rajend</a:t>
            </a:r>
            <a:r>
              <a:rPr lang="en-GB" sz="1700" dirty="0">
                <a:effectLst/>
                <a:ea typeface="DengXian" panose="02010600030101010101" pitchFamily="2" charset="-122"/>
              </a:rPr>
              <a:t>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Mesthrie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 Clive Upton (eds.) 2004.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A Handbook of Varieties of English Volume 1: Phonology</a:t>
            </a:r>
            <a:r>
              <a:rPr lang="en-GB" sz="1700" dirty="0">
                <a:effectLst/>
                <a:ea typeface="DengXian" panose="02010600030101010101" pitchFamily="2" charset="-122"/>
              </a:rPr>
              <a:t>. Berlin: De Gruyter.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Starr Rebecca L. 2019. Cross-dialectal awareness and use of the bath-trap distinction in Singapore: Investigating the effects of overseas travel and media consumption.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Journal of English Linguistics </a:t>
            </a:r>
            <a:r>
              <a:rPr lang="en-GB" sz="1700" dirty="0">
                <a:effectLst/>
                <a:ea typeface="DengXian" panose="02010600030101010101" pitchFamily="2" charset="-122"/>
              </a:rPr>
              <a:t>47(1). 55 – 88.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Starr Rebecca L. 2021. Changing language changing character types.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Social Meaning and Linguistic Variation: Theorizing the Third Wave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Lauren Hall-Lew Emma Moore and Robert J.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Podesva</a:t>
            </a:r>
            <a:r>
              <a:rPr lang="en-GB" sz="1700" dirty="0">
                <a:effectLst/>
                <a:ea typeface="DengXian" panose="02010600030101010101" pitchFamily="2" charset="-122"/>
              </a:rPr>
              <a:t> 315–337. Cambridge: Cambridge University Press.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80077-1164-4E35-BA11-0944C5BC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290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A2F7-B18E-4D74-8028-4FFBD324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2C39-ED5F-48F9-830C-981CD372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4351338"/>
          </a:xfrm>
        </p:spPr>
        <p:txBody>
          <a:bodyPr>
            <a:noAutofit/>
          </a:bodyPr>
          <a:lstStyle/>
          <a:p>
            <a:pPr marL="91440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Stuart-Smith Jane. 2006. The influence of the media.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The Routledge Companion to Sociolinguistics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Carmen Llamas Louise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Mullany</a:t>
            </a:r>
            <a:r>
              <a:rPr lang="en-GB" sz="1700" dirty="0">
                <a:effectLst/>
                <a:ea typeface="DengXian" panose="02010600030101010101" pitchFamily="2" charset="-122"/>
              </a:rPr>
              <a:t> and Peter Stockwell 140–148. First edition. London: Routledge.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Stuart-Smith Jane and Claire Timmins. 2014. Language and the influence of the media: A Scottish perspective.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Sociolinguistics in Scotland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Robert Lawson 177–196. Hampshire: Palgrave Macmillan.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Tan Ying-Ying. 2012. To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r</a:t>
            </a:r>
            <a:r>
              <a:rPr lang="en-GB" sz="1700" dirty="0">
                <a:effectLst/>
                <a:ea typeface="DengXian" panose="02010600030101010101" pitchFamily="2" charset="-122"/>
              </a:rPr>
              <a:t> or not to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r</a:t>
            </a:r>
            <a:r>
              <a:rPr lang="en-GB" sz="1700" dirty="0">
                <a:effectLst/>
                <a:ea typeface="DengXian" panose="02010600030101010101" pitchFamily="2" charset="-122"/>
              </a:rPr>
              <a:t>: Social correlates of /ɹ/ in Singapore English.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International Journal of the Sociology of Language </a:t>
            </a:r>
            <a:r>
              <a:rPr lang="en-GB" sz="1700" dirty="0">
                <a:effectLst/>
                <a:ea typeface="DengXian" panose="02010600030101010101" pitchFamily="2" charset="-122"/>
              </a:rPr>
              <a:t>218. 1–24.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Tan Ying-Ying. 2016. The Americanization of the phonology of Asian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Englishes</a:t>
            </a:r>
            <a:r>
              <a:rPr lang="en-GB" sz="1700" dirty="0">
                <a:effectLst/>
                <a:ea typeface="DengXian" panose="02010600030101010101" pitchFamily="2" charset="-122"/>
              </a:rPr>
              <a:t>: Evidence from Singapore.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Communicating with Asia: The Future of English as a Global Language</a:t>
            </a:r>
            <a:r>
              <a:rPr lang="en-GB" sz="1700" dirty="0">
                <a:effectLst/>
                <a:ea typeface="DengXian" panose="02010600030101010101" pitchFamily="2" charset="-122"/>
              </a:rPr>
              <a:t> ed. by Gerhard Leitner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Azirah</a:t>
            </a:r>
            <a:r>
              <a:rPr lang="en-GB" sz="1700" dirty="0">
                <a:effectLst/>
                <a:ea typeface="DengXian" panose="02010600030101010101" pitchFamily="2" charset="-122"/>
              </a:rPr>
              <a:t> Hashim &amp; Hans-Georg Wolf 120–134. Cambridge: Cambridge University Press.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>
                <a:effectLst/>
                <a:ea typeface="DengXian" panose="02010600030101010101" pitchFamily="2" charset="-122"/>
              </a:rPr>
              <a:t>Vaux Bert. 2000.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Flapping in English.</a:t>
            </a:r>
            <a:r>
              <a:rPr lang="en-GB" sz="1700" dirty="0">
                <a:effectLst/>
                <a:ea typeface="DengXian" panose="02010600030101010101" pitchFamily="2" charset="-122"/>
              </a:rPr>
              <a:t> Paper presented at the annual meeting of the Linguistic Society of America paper Chicago.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700" dirty="0" err="1">
                <a:effectLst/>
                <a:ea typeface="DengXian" panose="02010600030101010101" pitchFamily="2" charset="-122"/>
              </a:rPr>
              <a:t>Zue</a:t>
            </a:r>
            <a:r>
              <a:rPr lang="en-GB" sz="1700" dirty="0">
                <a:effectLst/>
                <a:ea typeface="DengXian" panose="02010600030101010101" pitchFamily="2" charset="-122"/>
              </a:rPr>
              <a:t> Wictor W. and Martha </a:t>
            </a:r>
            <a:r>
              <a:rPr lang="en-GB" sz="1700" dirty="0" err="1">
                <a:effectLst/>
                <a:ea typeface="DengXian" panose="02010600030101010101" pitchFamily="2" charset="-122"/>
              </a:rPr>
              <a:t>Laferriere</a:t>
            </a:r>
            <a:r>
              <a:rPr lang="en-GB" sz="1700" dirty="0">
                <a:effectLst/>
                <a:ea typeface="DengXian" panose="02010600030101010101" pitchFamily="2" charset="-122"/>
              </a:rPr>
              <a:t>. 1979. Acoustic study of medial /td/ in American English. </a:t>
            </a:r>
            <a:r>
              <a:rPr lang="en-GB" sz="1700" i="1" dirty="0">
                <a:effectLst/>
                <a:ea typeface="DengXian" panose="02010600030101010101" pitchFamily="2" charset="-122"/>
              </a:rPr>
              <a:t>The Journal of the Acoustical Society of America</a:t>
            </a:r>
            <a:r>
              <a:rPr lang="en-GB" sz="1700" dirty="0">
                <a:effectLst/>
                <a:ea typeface="DengXian" panose="02010600030101010101" pitchFamily="2" charset="-122"/>
              </a:rPr>
              <a:t> 66(4). 1039–1050.</a:t>
            </a:r>
            <a:endParaRPr lang="en-SG" sz="1700" dirty="0">
              <a:effectLst/>
              <a:ea typeface="DengXian" panose="02010600030101010101" pitchFamily="2" charset="-122"/>
            </a:endParaRPr>
          </a:p>
          <a:p>
            <a:pPr marL="914400" indent="-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1700" dirty="0">
              <a:ea typeface="DengXia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80077-1164-4E35-BA11-0944C5BC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92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C1164-A382-439B-C6AD-B27D4FA96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25" r="8875"/>
          <a:stretch/>
        </p:blipFill>
        <p:spPr>
          <a:xfrm>
            <a:off x="571303" y="1967829"/>
            <a:ext cx="11049393" cy="42935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3A953F-93D3-3619-772E-0736B1CDDDEB}"/>
              </a:ext>
            </a:extLst>
          </p:cNvPr>
          <p:cNvSpPr/>
          <p:nvPr/>
        </p:nvSpPr>
        <p:spPr>
          <a:xfrm>
            <a:off x="3073400" y="3276405"/>
            <a:ext cx="2230120" cy="4724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08B35C-B25B-86AA-181C-2DC5467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A: Sample survey question (</a:t>
            </a:r>
            <a:r>
              <a:rPr lang="en-US" sz="3600" dirty="0" err="1"/>
              <a:t>AmE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8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8B35C-B25B-86AA-181C-2DC5467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B: Sample survey question (</a:t>
            </a:r>
            <a:r>
              <a:rPr lang="en-US" sz="3600" dirty="0" err="1"/>
              <a:t>SgE</a:t>
            </a:r>
            <a:r>
              <a:rPr lang="en-US" sz="36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1D3087-8416-4ACB-8377-82851C5CB8D9}"/>
              </a:ext>
            </a:extLst>
          </p:cNvPr>
          <p:cNvGrpSpPr/>
          <p:nvPr/>
        </p:nvGrpSpPr>
        <p:grpSpPr>
          <a:xfrm>
            <a:off x="571304" y="1918831"/>
            <a:ext cx="11049393" cy="4293552"/>
            <a:chOff x="571303" y="3429000"/>
            <a:chExt cx="11049393" cy="42935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3CA114-0570-82B9-2C10-D945D8652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5" r="8875"/>
            <a:stretch/>
          </p:blipFill>
          <p:spPr>
            <a:xfrm>
              <a:off x="571303" y="3429000"/>
              <a:ext cx="11049393" cy="429355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44CC48-86A7-0BC1-5D99-6BD98F9BE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l="2179" t="26970" r="25268" b="58105"/>
            <a:stretch/>
          </p:blipFill>
          <p:spPr>
            <a:xfrm>
              <a:off x="677273" y="4514944"/>
              <a:ext cx="8210695" cy="762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03838F-D161-3EFE-FE3D-E462DB6BE06E}"/>
              </a:ext>
            </a:extLst>
          </p:cNvPr>
          <p:cNvSpPr/>
          <p:nvPr/>
        </p:nvSpPr>
        <p:spPr>
          <a:xfrm>
            <a:off x="5196840" y="3166447"/>
            <a:ext cx="1264920" cy="4724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410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451A-1BBE-460E-9B97-8A9A635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Appendix C: /t/-Flapping conditions in </a:t>
            </a:r>
            <a:r>
              <a:rPr lang="en-US" sz="3600" dirty="0" err="1"/>
              <a:t>AmE</a:t>
            </a:r>
            <a:endParaRPr lang="en-SG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6F5D2-26FC-4C0F-B645-1D06E24B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231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5086350" algn="l"/>
              </a:tabLst>
            </a:pPr>
            <a:r>
              <a:rPr lang="en-SG" dirty="0"/>
              <a:t>Applies in V</a:t>
            </a:r>
            <a:r>
              <a:rPr lang="en-SG" baseline="-25000" dirty="0"/>
              <a:t>1</a:t>
            </a:r>
            <a:r>
              <a:rPr lang="en-SG" dirty="0"/>
              <a:t>_V</a:t>
            </a:r>
            <a:r>
              <a:rPr lang="en-SG" baseline="-25000" dirty="0"/>
              <a:t>2</a:t>
            </a:r>
            <a:r>
              <a:rPr lang="en-SG" dirty="0"/>
              <a:t> where V</a:t>
            </a:r>
            <a:r>
              <a:rPr lang="en-SG" baseline="-25000" dirty="0"/>
              <a:t>2</a:t>
            </a:r>
            <a:r>
              <a:rPr lang="en-SG" dirty="0"/>
              <a:t> is unstressed.</a:t>
            </a:r>
            <a:br>
              <a:rPr lang="en-SG" dirty="0"/>
            </a:br>
            <a:endParaRPr lang="en-SG" dirty="0"/>
          </a:p>
          <a:p>
            <a:pPr>
              <a:tabLst>
                <a:tab pos="5086350" algn="l"/>
              </a:tabLst>
            </a:pPr>
            <a:r>
              <a:rPr lang="en-SG" dirty="0"/>
              <a:t> V</a:t>
            </a:r>
            <a:r>
              <a:rPr lang="en-SG" baseline="-25000" dirty="0"/>
              <a:t>1</a:t>
            </a:r>
            <a:r>
              <a:rPr lang="en-SG" dirty="0"/>
              <a:t> may have:</a:t>
            </a:r>
          </a:p>
          <a:p>
            <a:pPr>
              <a:tabLst>
                <a:tab pos="5086350" algn="l"/>
              </a:tabLst>
            </a:pPr>
            <a:endParaRPr lang="en-SG" dirty="0"/>
          </a:p>
          <a:p>
            <a:pPr lvl="1">
              <a:tabLst>
                <a:tab pos="3941763" algn="l"/>
              </a:tabLst>
            </a:pPr>
            <a:r>
              <a:rPr lang="en-SG" dirty="0"/>
              <a:t>primary stress:	</a:t>
            </a:r>
            <a:r>
              <a:rPr lang="en-SG" i="1" dirty="0" err="1"/>
              <a:t>bú</a:t>
            </a:r>
            <a:r>
              <a:rPr lang="en-SG" dirty="0"/>
              <a:t>[ɾ]</a:t>
            </a:r>
            <a:r>
              <a:rPr lang="en-SG" i="1" dirty="0"/>
              <a:t>er		</a:t>
            </a:r>
            <a:r>
              <a:rPr lang="en-SG" dirty="0"/>
              <a:t>(obligatory)</a:t>
            </a:r>
          </a:p>
          <a:p>
            <a:pPr lvl="1">
              <a:tabLst>
                <a:tab pos="3941763" algn="l"/>
              </a:tabLst>
            </a:pPr>
            <a:r>
              <a:rPr lang="en-SG" dirty="0"/>
              <a:t>secondary stress:	</a:t>
            </a:r>
            <a:r>
              <a:rPr lang="en-SG" i="1" dirty="0" err="1"/>
              <a:t>ínnovà</a:t>
            </a:r>
            <a:r>
              <a:rPr lang="en-SG" dirty="0"/>
              <a:t>[ɾ]</a:t>
            </a:r>
            <a:r>
              <a:rPr lang="en-SG" i="1" dirty="0" err="1"/>
              <a:t>ive</a:t>
            </a:r>
            <a:r>
              <a:rPr lang="en-SG" i="1" dirty="0"/>
              <a:t>		</a:t>
            </a:r>
            <a:r>
              <a:rPr lang="en-SG" dirty="0"/>
              <a:t>(obligatory)</a:t>
            </a:r>
          </a:p>
          <a:p>
            <a:pPr lvl="1">
              <a:tabLst>
                <a:tab pos="3941763" algn="l"/>
              </a:tabLst>
            </a:pPr>
            <a:r>
              <a:rPr lang="en-SG" dirty="0"/>
              <a:t>no stress:	</a:t>
            </a:r>
            <a:r>
              <a:rPr lang="en-SG" i="1" dirty="0" err="1"/>
              <a:t>imágina</a:t>
            </a:r>
            <a:r>
              <a:rPr lang="en-SG" dirty="0"/>
              <a:t>[ɾ]</a:t>
            </a:r>
            <a:r>
              <a:rPr lang="en-SG" i="1" dirty="0" err="1"/>
              <a:t>ive</a:t>
            </a:r>
            <a:r>
              <a:rPr lang="en-SG" i="1" dirty="0"/>
              <a:t>	</a:t>
            </a:r>
            <a:r>
              <a:rPr lang="en-SG" dirty="0"/>
              <a:t>(optional)</a:t>
            </a:r>
          </a:p>
          <a:p>
            <a:pPr>
              <a:tabLst>
                <a:tab pos="5086350" algn="l"/>
              </a:tabLst>
            </a:pPr>
            <a:endParaRPr lang="en-SG" dirty="0"/>
          </a:p>
          <a:p>
            <a:pPr>
              <a:tabLst>
                <a:tab pos="3941763" algn="l"/>
              </a:tabLst>
            </a:pPr>
            <a:r>
              <a:rPr lang="en-SG" dirty="0"/>
              <a:t>Blocked if V</a:t>
            </a:r>
            <a:r>
              <a:rPr lang="en-SG" baseline="-25000" dirty="0"/>
              <a:t>2</a:t>
            </a:r>
            <a:r>
              <a:rPr lang="en-SG" dirty="0"/>
              <a:t> has stress:	</a:t>
            </a:r>
            <a:r>
              <a:rPr lang="en-SG" i="1" dirty="0"/>
              <a:t>po</a:t>
            </a:r>
            <a:r>
              <a:rPr lang="en-SG" dirty="0"/>
              <a:t>[t]</a:t>
            </a:r>
            <a:r>
              <a:rPr lang="en-SG" i="1" dirty="0" err="1"/>
              <a:t>éntial</a:t>
            </a:r>
            <a:r>
              <a:rPr lang="en-SG" i="1" dirty="0"/>
              <a:t>	</a:t>
            </a:r>
            <a:endParaRPr lang="en-SG" dirty="0"/>
          </a:p>
          <a:p>
            <a:pPr lvl="1"/>
            <a:endParaRPr lang="en-SG" dirty="0"/>
          </a:p>
          <a:p>
            <a:pPr marL="57150" lvl="1" indent="0" algn="r">
              <a:buNone/>
            </a:pPr>
            <a:endParaRPr lang="en-SG" sz="1800" dirty="0">
              <a:solidFill>
                <a:prstClr val="white">
                  <a:lumMod val="50000"/>
                </a:prstClr>
              </a:solidFill>
            </a:endParaRPr>
          </a:p>
          <a:p>
            <a:pPr marL="57150" lvl="1" indent="0" algn="r">
              <a:buNone/>
            </a:pP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(Eddington &amp;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Elzinga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2008;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Zue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&amp;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Laferriere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1979; Haugen 1938) </a:t>
            </a:r>
            <a:br>
              <a:rPr lang="en-SG" dirty="0"/>
            </a:b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79866-7305-4CC9-9E2C-8A94707A1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3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451A-1BBE-460E-9B97-8A9A635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Appendix C: /t/-Flapping conditions in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AmE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6F5D2-26FC-4C0F-B645-1D06E24B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542"/>
          </a:xfrm>
        </p:spPr>
        <p:txBody>
          <a:bodyPr>
            <a:normAutofit/>
          </a:bodyPr>
          <a:lstStyle/>
          <a:p>
            <a:r>
              <a:rPr lang="en-SG" dirty="0"/>
              <a:t>Some sonorants may intervene between V</a:t>
            </a:r>
            <a:r>
              <a:rPr lang="en-SG" baseline="-25000" dirty="0"/>
              <a:t>1</a:t>
            </a:r>
            <a:r>
              <a:rPr lang="en-SG" dirty="0"/>
              <a:t> and /t/:</a:t>
            </a:r>
          </a:p>
          <a:p>
            <a:pPr lvl="1"/>
            <a:r>
              <a:rPr lang="en-SG" dirty="0"/>
              <a:t>/n ɹ/ may intervene:	</a:t>
            </a:r>
            <a:r>
              <a:rPr lang="en-SG" i="1" dirty="0"/>
              <a:t>hu</a:t>
            </a:r>
            <a:r>
              <a:rPr lang="en-SG" dirty="0"/>
              <a:t>[ɾ̃]</a:t>
            </a:r>
            <a:r>
              <a:rPr lang="en-SG" i="1" dirty="0"/>
              <a:t>er par</a:t>
            </a:r>
            <a:r>
              <a:rPr lang="en-SG" dirty="0"/>
              <a:t>[ɾ]</a:t>
            </a:r>
            <a:r>
              <a:rPr lang="en-SG" i="1" dirty="0"/>
              <a:t>y</a:t>
            </a:r>
            <a:r>
              <a:rPr lang="en-SG" dirty="0"/>
              <a:t>	</a:t>
            </a:r>
          </a:p>
          <a:p>
            <a:pPr lvl="1"/>
            <a:r>
              <a:rPr lang="en-SG" dirty="0"/>
              <a:t>/m l ŋ/ may not:		</a:t>
            </a:r>
            <a:r>
              <a:rPr lang="en-SG" i="1" dirty="0" err="1"/>
              <a:t>symp</a:t>
            </a:r>
            <a:r>
              <a:rPr lang="en-SG" dirty="0"/>
              <a:t>[t]</a:t>
            </a:r>
            <a:r>
              <a:rPr lang="en-SG" i="1" dirty="0"/>
              <a:t>om</a:t>
            </a:r>
            <a:r>
              <a:rPr lang="en-SG" dirty="0"/>
              <a:t> </a:t>
            </a:r>
            <a:r>
              <a:rPr lang="en-SG" i="1" dirty="0"/>
              <a:t>fil</a:t>
            </a:r>
            <a:r>
              <a:rPr lang="en-SG" dirty="0"/>
              <a:t>[t]</a:t>
            </a:r>
            <a:r>
              <a:rPr lang="en-SG" i="1" dirty="0"/>
              <a:t>er</a:t>
            </a:r>
            <a:r>
              <a:rPr lang="en-SG" dirty="0"/>
              <a:t> </a:t>
            </a:r>
            <a:r>
              <a:rPr lang="en-SG" i="1" dirty="0"/>
              <a:t>Washing</a:t>
            </a:r>
            <a:r>
              <a:rPr lang="en-SG" dirty="0"/>
              <a:t>[t]</a:t>
            </a:r>
            <a:r>
              <a:rPr lang="en-SG" i="1" dirty="0"/>
              <a:t>on</a:t>
            </a:r>
          </a:p>
          <a:p>
            <a:pPr marL="457200" lvl="1" indent="0">
              <a:buNone/>
            </a:pPr>
            <a:endParaRPr lang="en-SG" dirty="0"/>
          </a:p>
          <a:p>
            <a:pPr marL="57150" lvl="1" indent="0" algn="r">
              <a:buNone/>
            </a:pP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Hannisdal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2021; Vaux 2000;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Zue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&amp;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Laferriere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1979; Haugen 1938) </a:t>
            </a:r>
          </a:p>
          <a:p>
            <a:pPr marL="57150" lvl="1" indent="0" algn="r">
              <a:buNone/>
            </a:pPr>
            <a:endParaRPr lang="en-SG" sz="1800" dirty="0">
              <a:solidFill>
                <a:prstClr val="white">
                  <a:lumMod val="50000"/>
                </a:prstClr>
              </a:solidFill>
            </a:endParaRPr>
          </a:p>
          <a:p>
            <a:r>
              <a:rPr lang="en-SG" dirty="0"/>
              <a:t>Morpheme-internally V</a:t>
            </a:r>
            <a:r>
              <a:rPr lang="en-SG" baseline="-25000" dirty="0"/>
              <a:t>2</a:t>
            </a:r>
            <a:r>
              <a:rPr lang="en-SG" dirty="0"/>
              <a:t> must be a reduced vowel:</a:t>
            </a:r>
          </a:p>
          <a:p>
            <a:pPr lvl="1"/>
            <a:r>
              <a:rPr lang="en-SG" dirty="0"/>
              <a:t>Reduced:	</a:t>
            </a:r>
            <a:r>
              <a:rPr lang="en-SG" i="1" dirty="0"/>
              <a:t>atom	</a:t>
            </a:r>
            <a:r>
              <a:rPr lang="en-SG" dirty="0"/>
              <a:t>[ˈ</a:t>
            </a:r>
            <a:r>
              <a:rPr lang="en-SG" dirty="0" err="1"/>
              <a:t>æɾ</a:t>
            </a:r>
            <a:r>
              <a:rPr lang="en-SG" u="sng" dirty="0" err="1"/>
              <a:t>ə</a:t>
            </a:r>
            <a:r>
              <a:rPr lang="en-SG" dirty="0" err="1"/>
              <a:t>m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Full:		</a:t>
            </a:r>
            <a:r>
              <a:rPr lang="en-SG" i="1" dirty="0"/>
              <a:t>latex</a:t>
            </a:r>
            <a:r>
              <a:rPr lang="en-SG" dirty="0"/>
              <a:t>	[ˈ</a:t>
            </a:r>
            <a:r>
              <a:rPr lang="en-SG" dirty="0" err="1"/>
              <a:t>leɪt</a:t>
            </a:r>
            <a:r>
              <a:rPr lang="en-SG" u="sng" dirty="0" err="1"/>
              <a:t>ɛ</a:t>
            </a:r>
            <a:r>
              <a:rPr lang="en-SG" dirty="0" err="1"/>
              <a:t>ks</a:t>
            </a:r>
            <a:r>
              <a:rPr lang="en-SG" dirty="0"/>
              <a:t>]</a:t>
            </a:r>
          </a:p>
          <a:p>
            <a:pPr lvl="1"/>
            <a:endParaRPr lang="en-SG" dirty="0"/>
          </a:p>
          <a:p>
            <a:pPr marL="57150" lvl="1" indent="0" algn="r">
              <a:buNone/>
            </a:pP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(Eddington &amp; 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Elzinga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2008; De Jong 1998)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91A0-1202-4F0A-AAF3-AF2EBA43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2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451A-1BBE-460E-9B97-8A9A6356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Appendix C: /t/-Flapping conditions in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AmE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06F5D2-26FC-4C0F-B645-1D06E24B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542"/>
          </a:xfrm>
        </p:spPr>
        <p:txBody>
          <a:bodyPr>
            <a:normAutofit/>
          </a:bodyPr>
          <a:lstStyle/>
          <a:p>
            <a:pPr>
              <a:tabLst>
                <a:tab pos="5089525" algn="l"/>
              </a:tabLst>
            </a:pPr>
            <a:r>
              <a:rPr lang="en-SG" dirty="0"/>
              <a:t>Words with /</a:t>
            </a:r>
            <a:r>
              <a:rPr lang="en-SG" dirty="0" err="1"/>
              <a:t>nt</a:t>
            </a:r>
            <a:r>
              <a:rPr lang="en-SG" dirty="0"/>
              <a:t>/ clusters fall into two categories:</a:t>
            </a:r>
          </a:p>
          <a:p>
            <a:pPr>
              <a:tabLst>
                <a:tab pos="5089525" algn="l"/>
              </a:tabLst>
            </a:pPr>
            <a:endParaRPr lang="en-SG" dirty="0"/>
          </a:p>
          <a:p>
            <a:pPr lvl="1">
              <a:tabLst>
                <a:tab pos="5089525" algn="l"/>
              </a:tabLst>
            </a:pPr>
            <a:r>
              <a:rPr lang="en-SG" dirty="0"/>
              <a:t>Most are realised with [ɾ̃]:	</a:t>
            </a:r>
            <a:r>
              <a:rPr lang="en-SG" i="1" dirty="0" err="1"/>
              <a:t>twe</a:t>
            </a:r>
            <a:r>
              <a:rPr lang="en-SG" dirty="0"/>
              <a:t>[ɾ̃]</a:t>
            </a:r>
            <a:r>
              <a:rPr lang="en-SG" i="1" dirty="0"/>
              <a:t>y</a:t>
            </a:r>
            <a:r>
              <a:rPr lang="en-SG" dirty="0"/>
              <a:t> </a:t>
            </a:r>
            <a:r>
              <a:rPr lang="en-SG" i="1" dirty="0"/>
              <a:t>pai</a:t>
            </a:r>
            <a:r>
              <a:rPr lang="en-SG" dirty="0"/>
              <a:t>[ɾ̃]</a:t>
            </a:r>
            <a:r>
              <a:rPr lang="en-SG" i="1" dirty="0" err="1"/>
              <a:t>ing</a:t>
            </a:r>
            <a:endParaRPr lang="en-SG" i="1" dirty="0"/>
          </a:p>
          <a:p>
            <a:pPr marL="457200" lvl="1" indent="0">
              <a:buNone/>
              <a:tabLst>
                <a:tab pos="5089525" algn="l"/>
              </a:tabLst>
            </a:pPr>
            <a:endParaRPr lang="en-SG" i="1" dirty="0"/>
          </a:p>
          <a:p>
            <a:pPr lvl="1">
              <a:tabLst>
                <a:tab pos="5089525" algn="l"/>
              </a:tabLst>
            </a:pPr>
            <a:r>
              <a:rPr lang="en-SG" dirty="0"/>
              <a:t>Lexically arbitrary group</a:t>
            </a:r>
            <a:br>
              <a:rPr lang="en-SG" dirty="0"/>
            </a:br>
            <a:r>
              <a:rPr lang="en-SG" dirty="0"/>
              <a:t>realised with [</a:t>
            </a:r>
            <a:r>
              <a:rPr lang="en-SG" dirty="0" err="1"/>
              <a:t>nɾ</a:t>
            </a:r>
            <a:r>
              <a:rPr lang="en-SG" dirty="0"/>
              <a:t>]:	</a:t>
            </a:r>
            <a:r>
              <a:rPr lang="en-SG" i="1" dirty="0"/>
              <a:t>carpe</a:t>
            </a:r>
            <a:r>
              <a:rPr lang="en-SG" dirty="0"/>
              <a:t>[</a:t>
            </a:r>
            <a:r>
              <a:rPr lang="en-SG" dirty="0" err="1"/>
              <a:t>nɾ</a:t>
            </a:r>
            <a:r>
              <a:rPr lang="en-SG" dirty="0"/>
              <a:t>]</a:t>
            </a:r>
            <a:r>
              <a:rPr lang="en-SG" i="1" dirty="0"/>
              <a:t>er</a:t>
            </a:r>
            <a:r>
              <a:rPr lang="en-SG" dirty="0"/>
              <a:t> </a:t>
            </a:r>
            <a:r>
              <a:rPr lang="en-SG" i="1" dirty="0" err="1"/>
              <a:t>seve</a:t>
            </a:r>
            <a:r>
              <a:rPr lang="en-SG" dirty="0"/>
              <a:t>[</a:t>
            </a:r>
            <a:r>
              <a:rPr lang="en-SG" dirty="0" err="1"/>
              <a:t>nɾ</a:t>
            </a:r>
            <a:r>
              <a:rPr lang="en-SG" dirty="0"/>
              <a:t>]</a:t>
            </a:r>
            <a:r>
              <a:rPr lang="en-SG" i="1" dirty="0"/>
              <a:t>y</a:t>
            </a:r>
            <a:r>
              <a:rPr lang="en-SG" dirty="0"/>
              <a:t> </a:t>
            </a:r>
            <a:r>
              <a:rPr lang="en-SG" i="1" dirty="0" err="1"/>
              <a:t>ni</a:t>
            </a:r>
            <a:r>
              <a:rPr lang="en-SG" dirty="0"/>
              <a:t>[</a:t>
            </a:r>
            <a:r>
              <a:rPr lang="en-SG" dirty="0" err="1"/>
              <a:t>nɾ</a:t>
            </a:r>
            <a:r>
              <a:rPr lang="en-SG" dirty="0"/>
              <a:t>]</a:t>
            </a:r>
            <a:r>
              <a:rPr lang="en-SG" i="1" dirty="0"/>
              <a:t>y</a:t>
            </a:r>
            <a:r>
              <a:rPr lang="en-SG" dirty="0"/>
              <a:t> </a:t>
            </a:r>
          </a:p>
          <a:p>
            <a:pPr marL="457200" lvl="1" indent="0">
              <a:buNone/>
            </a:pPr>
            <a:endParaRPr lang="en-SG" dirty="0"/>
          </a:p>
          <a:p>
            <a:pPr marL="57150" lvl="1" indent="0" algn="r">
              <a:buNone/>
            </a:pP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SG" sz="1800" dirty="0" err="1">
                <a:solidFill>
                  <a:prstClr val="white">
                    <a:lumMod val="50000"/>
                  </a:prstClr>
                </a:solidFill>
              </a:rPr>
              <a:t>Hannisdal</a:t>
            </a:r>
            <a:r>
              <a:rPr lang="en-SG" sz="1800" dirty="0">
                <a:solidFill>
                  <a:prstClr val="white">
                    <a:lumMod val="50000"/>
                  </a:prstClr>
                </a:solidFill>
              </a:rPr>
              <a:t> 2021; Vaux 2000)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5959C-BC17-404C-8ED4-8786F3DBE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51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B3E49-97C0-CC19-DC47-77C6DA902885}"/>
              </a:ext>
            </a:extLst>
          </p:cNvPr>
          <p:cNvSpPr txBox="1"/>
          <p:nvPr/>
        </p:nvSpPr>
        <p:spPr>
          <a:xfrm>
            <a:off x="3352924" y="911194"/>
            <a:ext cx="5486153" cy="802121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 w="19050"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agona" panose="02010004040101010103" pitchFamily="2" charset="0"/>
              </a:rPr>
              <a:t>Singapore English</a:t>
            </a:r>
            <a:endParaRPr lang="en-SG" sz="4400" b="1" dirty="0">
              <a:solidFill>
                <a:schemeClr val="bg1"/>
              </a:solidFill>
              <a:latin typeface="Sagona" panose="020100040401010101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A1A5D-757B-72B8-5136-B98B24219122}"/>
              </a:ext>
            </a:extLst>
          </p:cNvPr>
          <p:cNvSpPr txBox="1"/>
          <p:nvPr/>
        </p:nvSpPr>
        <p:spPr>
          <a:xfrm>
            <a:off x="1973006" y="1909972"/>
            <a:ext cx="3446808" cy="8021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000" dirty="0">
                <a:latin typeface="Sagona Book" panose="02020503050505020204" pitchFamily="18" charset="0"/>
              </a:rPr>
              <a:t>Singlish</a:t>
            </a:r>
            <a:endParaRPr lang="en-SG" sz="4000" dirty="0">
              <a:latin typeface="Sagona Book" panose="02020503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0FA20-E0E8-6E89-0078-90450311429F}"/>
              </a:ext>
            </a:extLst>
          </p:cNvPr>
          <p:cNvSpPr txBox="1"/>
          <p:nvPr/>
        </p:nvSpPr>
        <p:spPr>
          <a:xfrm>
            <a:off x="6611585" y="1909972"/>
            <a:ext cx="3446808" cy="8021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4000" dirty="0">
                <a:latin typeface="Sagona Book" panose="02020503050505020204" pitchFamily="18" charset="0"/>
              </a:rPr>
              <a:t>English</a:t>
            </a:r>
            <a:endParaRPr lang="en-SG" sz="4000" dirty="0">
              <a:latin typeface="Sagona Book" panose="02020503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E80E-DDFC-4B66-EDD4-41C6F85029B2}"/>
              </a:ext>
            </a:extLst>
          </p:cNvPr>
          <p:cNvSpPr txBox="1"/>
          <p:nvPr/>
        </p:nvSpPr>
        <p:spPr>
          <a:xfrm>
            <a:off x="2568557" y="2983523"/>
            <a:ext cx="7054887" cy="63207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Shared phonological features</a:t>
            </a:r>
            <a:endParaRPr lang="en-SG" sz="2400" dirty="0">
              <a:latin typeface="Sagona Book" panose="020205030505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5DC5E-6809-3038-2672-B70F1FF8E3CA}"/>
              </a:ext>
            </a:extLst>
          </p:cNvPr>
          <p:cNvSpPr txBox="1"/>
          <p:nvPr/>
        </p:nvSpPr>
        <p:spPr>
          <a:xfrm>
            <a:off x="2326687" y="3982301"/>
            <a:ext cx="4632139" cy="2124225"/>
          </a:xfrm>
          <a:prstGeom prst="roundRect">
            <a:avLst>
              <a:gd name="adj" fmla="val 50000"/>
            </a:avLst>
          </a:prstGeom>
          <a:noFill/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Non-rhoticity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Unaspirated /p t k/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Tense-lax vowel mergers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Syllable-timed rhythm</a:t>
            </a:r>
          </a:p>
          <a:p>
            <a:pPr algn="l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E48F7-2CFF-21AC-E90A-20EE5AFC2513}"/>
              </a:ext>
            </a:extLst>
          </p:cNvPr>
          <p:cNvSpPr txBox="1"/>
          <p:nvPr/>
        </p:nvSpPr>
        <p:spPr>
          <a:xfrm>
            <a:off x="7034753" y="3826735"/>
            <a:ext cx="3023640" cy="2124225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We need a</a:t>
            </a:r>
          </a:p>
          <a:p>
            <a:r>
              <a:rPr lang="en-US" sz="3200" dirty="0">
                <a:solidFill>
                  <a:schemeClr val="bg1"/>
                </a:solidFill>
              </a:rPr>
              <a:t>variationist</a:t>
            </a:r>
          </a:p>
          <a:p>
            <a:r>
              <a:rPr lang="en-US" sz="3200" dirty="0">
                <a:solidFill>
                  <a:schemeClr val="bg1"/>
                </a:solidFill>
              </a:rPr>
              <a:t>approach!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68E55-3161-797B-9D78-0BF6D9527B63}"/>
              </a:ext>
            </a:extLst>
          </p:cNvPr>
          <p:cNvSpPr txBox="1"/>
          <p:nvPr/>
        </p:nvSpPr>
        <p:spPr>
          <a:xfrm>
            <a:off x="5778" y="6295730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Starr (2019, 2021);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Leimgruber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(2012)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4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E26F5E-E6AF-F19A-DAF6-A53A53367468}"/>
              </a:ext>
            </a:extLst>
          </p:cNvPr>
          <p:cNvSpPr txBox="1"/>
          <p:nvPr/>
        </p:nvSpPr>
        <p:spPr>
          <a:xfrm>
            <a:off x="3788771" y="1758933"/>
            <a:ext cx="4614459" cy="907003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 w="19050">
            <a:noFill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chemeClr val="bg1"/>
                </a:solidFill>
                <a:latin typeface="Sagona" panose="02010004040101010103" pitchFamily="2" charset="0"/>
              </a:defRPr>
            </a:lvl1pPr>
          </a:lstStyle>
          <a:p>
            <a:r>
              <a:rPr lang="en-US" dirty="0"/>
              <a:t>Trends in </a:t>
            </a:r>
            <a:r>
              <a:rPr lang="en-US" dirty="0" err="1"/>
              <a:t>SgE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8220-2E83-87BE-7F27-063BFA0E1E52}"/>
              </a:ext>
            </a:extLst>
          </p:cNvPr>
          <p:cNvSpPr txBox="1"/>
          <p:nvPr/>
        </p:nvSpPr>
        <p:spPr>
          <a:xfrm>
            <a:off x="1910818" y="3036482"/>
            <a:ext cx="3760264" cy="4519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 dirty="0"/>
              <a:t>Rising endonormativity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5F144-5E5E-28E8-8B11-13072025AEAD}"/>
              </a:ext>
            </a:extLst>
          </p:cNvPr>
          <p:cNvSpPr txBox="1"/>
          <p:nvPr/>
        </p:nvSpPr>
        <p:spPr>
          <a:xfrm>
            <a:off x="6480278" y="3036482"/>
            <a:ext cx="3760264" cy="4519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3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 sz="2400" dirty="0" err="1"/>
              <a:t>Americanisation</a:t>
            </a:r>
            <a:r>
              <a:rPr lang="en-US" sz="2400" dirty="0"/>
              <a:t>?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ABB5D-EC30-774A-21E7-77990F402A16}"/>
              </a:ext>
            </a:extLst>
          </p:cNvPr>
          <p:cNvSpPr txBox="1"/>
          <p:nvPr/>
        </p:nvSpPr>
        <p:spPr>
          <a:xfrm>
            <a:off x="1910818" y="3665665"/>
            <a:ext cx="3760264" cy="83445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dirty="0"/>
              <a:t>Away from SSBE</a:t>
            </a:r>
          </a:p>
          <a:p>
            <a:r>
              <a:rPr lang="en-US" dirty="0"/>
              <a:t>towards local norms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45718-402A-A170-FAF4-430A482C29DB}"/>
              </a:ext>
            </a:extLst>
          </p:cNvPr>
          <p:cNvSpPr txBox="1"/>
          <p:nvPr/>
        </p:nvSpPr>
        <p:spPr>
          <a:xfrm>
            <a:off x="7055935" y="3665665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dirty="0"/>
              <a:t>Rising rhoticity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B2EE4-CA27-F1BA-A744-D656A2354F30}"/>
              </a:ext>
            </a:extLst>
          </p:cNvPr>
          <p:cNvSpPr txBox="1"/>
          <p:nvPr/>
        </p:nvSpPr>
        <p:spPr>
          <a:xfrm>
            <a:off x="7055935" y="4294849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dirty="0"/>
              <a:t>Lexical choice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DB8AF-7587-4D56-7F45-C3AABF830DBD}"/>
              </a:ext>
            </a:extLst>
          </p:cNvPr>
          <p:cNvSpPr txBox="1"/>
          <p:nvPr/>
        </p:nvSpPr>
        <p:spPr>
          <a:xfrm>
            <a:off x="2647378" y="6285570"/>
            <a:ext cx="2568311" cy="451919"/>
          </a:xfrm>
          <a:prstGeom prst="roundRect">
            <a:avLst>
              <a:gd name="adj" fmla="val 50000"/>
            </a:avLst>
          </a:prstGeom>
          <a:noFill/>
          <a:ln w="19050">
            <a:noFill/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S. Tan (2016); Starr (2016 2021); Y. Tan (2012 2016) 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1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97B1-AB2F-41DC-C3C0-86F8C414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Is Singapore English phonology becoming more American?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85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8575-4725-626C-3A38-423EE499D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67ED6-5DE5-20AF-B524-CFE2396E6EA7}"/>
              </a:ext>
            </a:extLst>
          </p:cNvPr>
          <p:cNvSpPr txBox="1"/>
          <p:nvPr/>
        </p:nvSpPr>
        <p:spPr>
          <a:xfrm>
            <a:off x="2368752" y="435265"/>
            <a:ext cx="7676948" cy="907003"/>
          </a:xfrm>
          <a:prstGeom prst="roundRect">
            <a:avLst>
              <a:gd name="adj" fmla="val 50000"/>
            </a:avLst>
          </a:prstGeom>
          <a:solidFill>
            <a:srgbClr val="336699"/>
          </a:solidFill>
          <a:ln w="19050">
            <a:noFill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4400" b="1">
                <a:solidFill>
                  <a:schemeClr val="bg1"/>
                </a:solidFill>
                <a:latin typeface="Sagona" panose="02010004040101010103" pitchFamily="2" charset="0"/>
              </a:defRPr>
            </a:lvl1pPr>
          </a:lstStyle>
          <a:p>
            <a:r>
              <a:rPr lang="en-US" dirty="0"/>
              <a:t>/t/-flapping: /t/ → [ɾ]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AF6414-0A70-D728-265F-38744C3B43CA}"/>
              </a:ext>
            </a:extLst>
          </p:cNvPr>
          <p:cNvGrpSpPr/>
          <p:nvPr/>
        </p:nvGrpSpPr>
        <p:grpSpPr>
          <a:xfrm>
            <a:off x="4674305" y="1690688"/>
            <a:ext cx="2743200" cy="1300899"/>
            <a:chOff x="828424" y="2365655"/>
            <a:chExt cx="2743200" cy="13008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065A81-A23D-B746-0E73-95E6116D2237}"/>
                </a:ext>
              </a:extLst>
            </p:cNvPr>
            <p:cNvSpPr txBox="1"/>
            <p:nvPr/>
          </p:nvSpPr>
          <p:spPr>
            <a:xfrm>
              <a:off x="1493904" y="2365655"/>
              <a:ext cx="1412240" cy="5297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336699"/>
              </a:solidFill>
            </a:ln>
          </p:spPr>
          <p:txBody>
            <a:bodyPr wrap="none" rtlCol="0" anchor="ctr" anchorCtr="0">
              <a:noAutofit/>
            </a:bodyPr>
            <a:lstStyle>
              <a:defPPr>
                <a:defRPr lang="en-US"/>
              </a:defPPr>
              <a:lvl1pPr algn="ctr">
                <a:defRPr sz="3600">
                  <a:latin typeface="Charis SIL" panose="02000500060000020004" pitchFamily="2" charset="0"/>
                  <a:ea typeface="Charis SIL" panose="02000500060000020004" pitchFamily="2" charset="0"/>
                  <a:cs typeface="Charis SIL" panose="02000500060000020004" pitchFamily="2" charset="0"/>
                </a:defRPr>
              </a:lvl1pPr>
            </a:lstStyle>
            <a:p>
              <a:r>
                <a:rPr lang="en-US" sz="3200" dirty="0">
                  <a:latin typeface="Sagona Book" panose="02020503050505020204" pitchFamily="18" charset="0"/>
                </a:rPr>
                <a:t>SSBE</a:t>
              </a:r>
              <a:endParaRPr lang="en-SG" sz="3200" dirty="0">
                <a:latin typeface="Sagona Book" panose="0202050305050502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9410F3-12A4-B679-1721-CEDB755A717C}"/>
                </a:ext>
              </a:extLst>
            </p:cNvPr>
            <p:cNvSpPr txBox="1"/>
            <p:nvPr/>
          </p:nvSpPr>
          <p:spPr>
            <a:xfrm>
              <a:off x="828424" y="3191446"/>
              <a:ext cx="2743200" cy="475108"/>
            </a:xfrm>
            <a:prstGeom prst="roundRect">
              <a:avLst>
                <a:gd name="adj" fmla="val 50000"/>
              </a:avLst>
            </a:prstGeom>
            <a:noFill/>
            <a:ln w="19050">
              <a:noFill/>
              <a:prstDash val="dash"/>
            </a:ln>
          </p:spPr>
          <p:txBody>
            <a:bodyPr wrap="none" rtlCol="0" anchor="t" anchorCtr="0">
              <a:noAutofit/>
            </a:bodyPr>
            <a:lstStyle>
              <a:defPPr>
                <a:defRPr lang="en-US"/>
              </a:defPPr>
              <a:lvl1pPr algn="ctr">
                <a:defRPr sz="2400">
                  <a:latin typeface="Sagona Book" panose="02020503050505020204" pitchFamily="18" charset="0"/>
                </a:defRPr>
              </a:lvl1pPr>
            </a:lstStyle>
            <a:p>
              <a:r>
                <a:rPr lang="en-US" dirty="0"/>
                <a:t>Not traditionally</a:t>
              </a:r>
            </a:p>
            <a:p>
              <a:r>
                <a:rPr lang="en-US" dirty="0"/>
                <a:t>associated</a:t>
              </a:r>
              <a:endParaRPr lang="en-SG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9F7519-106F-9745-7994-1B3A0A328539}"/>
              </a:ext>
            </a:extLst>
          </p:cNvPr>
          <p:cNvGrpSpPr/>
          <p:nvPr/>
        </p:nvGrpSpPr>
        <p:grpSpPr>
          <a:xfrm>
            <a:off x="1067385" y="1690688"/>
            <a:ext cx="2743200" cy="1300899"/>
            <a:chOff x="8977218" y="2365655"/>
            <a:chExt cx="2743200" cy="13008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B0FABA-00C3-AAC4-EA3F-A1D00321A23A}"/>
                </a:ext>
              </a:extLst>
            </p:cNvPr>
            <p:cNvSpPr txBox="1"/>
            <p:nvPr/>
          </p:nvSpPr>
          <p:spPr>
            <a:xfrm>
              <a:off x="9642698" y="2365655"/>
              <a:ext cx="1412240" cy="5297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336699"/>
              </a:solidFill>
            </a:ln>
          </p:spPr>
          <p:txBody>
            <a:bodyPr wrap="none" rtlCol="0" anchor="ctr" anchorCtr="0">
              <a:noAutofit/>
            </a:bodyPr>
            <a:lstStyle>
              <a:defPPr>
                <a:defRPr lang="en-US"/>
              </a:defPPr>
              <a:lvl1pPr algn="ctr">
                <a:defRPr sz="3600">
                  <a:latin typeface="Charis SIL" panose="02000500060000020004" pitchFamily="2" charset="0"/>
                  <a:ea typeface="Charis SIL" panose="02000500060000020004" pitchFamily="2" charset="0"/>
                  <a:cs typeface="Charis SIL" panose="02000500060000020004" pitchFamily="2" charset="0"/>
                </a:defRPr>
              </a:lvl1pPr>
            </a:lstStyle>
            <a:p>
              <a:r>
                <a:rPr lang="en-US" sz="3200" dirty="0" err="1">
                  <a:latin typeface="Sagona Book" panose="02020503050505020204" pitchFamily="18" charset="0"/>
                </a:rPr>
                <a:t>AmE</a:t>
              </a:r>
              <a:endParaRPr lang="en-SG" sz="3200" dirty="0">
                <a:latin typeface="Sagona Book" panose="020205030505050202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190A92-D926-73EF-63FE-7B79E907B01E}"/>
                </a:ext>
              </a:extLst>
            </p:cNvPr>
            <p:cNvSpPr txBox="1"/>
            <p:nvPr/>
          </p:nvSpPr>
          <p:spPr>
            <a:xfrm>
              <a:off x="8977218" y="3191446"/>
              <a:ext cx="2743200" cy="475108"/>
            </a:xfrm>
            <a:prstGeom prst="roundRect">
              <a:avLst>
                <a:gd name="adj" fmla="val 50000"/>
              </a:avLst>
            </a:prstGeom>
            <a:noFill/>
            <a:ln w="19050">
              <a:noFill/>
              <a:prstDash val="dash"/>
            </a:ln>
          </p:spPr>
          <p:txBody>
            <a:bodyPr wrap="none" rtlCol="0" anchor="t" anchorCtr="0">
              <a:noAutofit/>
            </a:bodyPr>
            <a:lstStyle>
              <a:defPPr>
                <a:defRPr lang="en-US"/>
              </a:defPPr>
              <a:lvl1pPr algn="ctr">
                <a:defRPr sz="2400">
                  <a:latin typeface="Sagona Book" panose="02020503050505020204" pitchFamily="18" charset="0"/>
                </a:defRPr>
              </a:lvl1pPr>
            </a:lstStyle>
            <a:p>
              <a:r>
                <a:rPr lang="en-US" dirty="0"/>
                <a:t>Pervasive;</a:t>
              </a:r>
            </a:p>
            <a:p>
              <a:r>
                <a:rPr lang="en-US" dirty="0"/>
                <a:t>complex conditioning</a:t>
              </a:r>
              <a:endParaRPr lang="en-S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27090A-22A9-82F8-9A40-9E4B322ACA53}"/>
              </a:ext>
            </a:extLst>
          </p:cNvPr>
          <p:cNvGrpSpPr/>
          <p:nvPr/>
        </p:nvGrpSpPr>
        <p:grpSpPr>
          <a:xfrm>
            <a:off x="8424203" y="1690688"/>
            <a:ext cx="2743200" cy="1300899"/>
            <a:chOff x="4724400" y="2365655"/>
            <a:chExt cx="2743200" cy="13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92A3F-B7F2-60B1-D34D-02A17173E73E}"/>
                </a:ext>
              </a:extLst>
            </p:cNvPr>
            <p:cNvSpPr txBox="1"/>
            <p:nvPr/>
          </p:nvSpPr>
          <p:spPr>
            <a:xfrm>
              <a:off x="5389880" y="2365655"/>
              <a:ext cx="1412240" cy="5297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336699"/>
              </a:solidFill>
            </a:ln>
          </p:spPr>
          <p:txBody>
            <a:bodyPr wrap="none" rtlCol="0" anchor="ctr" anchorCtr="0">
              <a:noAutofit/>
            </a:bodyPr>
            <a:lstStyle>
              <a:defPPr>
                <a:defRPr lang="en-US"/>
              </a:defPPr>
              <a:lvl1pPr algn="ctr">
                <a:defRPr sz="3600">
                  <a:latin typeface="Charis SIL" panose="02000500060000020004" pitchFamily="2" charset="0"/>
                  <a:ea typeface="Charis SIL" panose="02000500060000020004" pitchFamily="2" charset="0"/>
                  <a:cs typeface="Charis SIL" panose="02000500060000020004" pitchFamily="2" charset="0"/>
                </a:defRPr>
              </a:lvl1pPr>
            </a:lstStyle>
            <a:p>
              <a:r>
                <a:rPr lang="en-US" sz="3200" dirty="0" err="1">
                  <a:latin typeface="Sagona Book" panose="02020503050505020204" pitchFamily="18" charset="0"/>
                </a:rPr>
                <a:t>SgE</a:t>
              </a:r>
              <a:endParaRPr lang="en-SG" sz="3200" dirty="0">
                <a:latin typeface="Sagona Book" panose="020205030505050202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8BB99F-1483-D90A-E95E-B91D8FB18C9D}"/>
                </a:ext>
              </a:extLst>
            </p:cNvPr>
            <p:cNvSpPr txBox="1"/>
            <p:nvPr/>
          </p:nvSpPr>
          <p:spPr>
            <a:xfrm>
              <a:off x="4724400" y="3191446"/>
              <a:ext cx="2743200" cy="475108"/>
            </a:xfrm>
            <a:prstGeom prst="roundRect">
              <a:avLst>
                <a:gd name="adj" fmla="val 50000"/>
              </a:avLst>
            </a:prstGeom>
            <a:noFill/>
            <a:ln w="19050">
              <a:noFill/>
              <a:prstDash val="dash"/>
            </a:ln>
          </p:spPr>
          <p:txBody>
            <a:bodyPr wrap="none" rtlCol="0" anchor="t" anchorCtr="0">
              <a:noAutofit/>
            </a:bodyPr>
            <a:lstStyle>
              <a:defPPr>
                <a:defRPr lang="en-US"/>
              </a:defPPr>
              <a:lvl1pPr algn="ctr">
                <a:defRPr sz="2400">
                  <a:latin typeface="Sagona Book" panose="02020503050505020204" pitchFamily="18" charset="0"/>
                </a:defRPr>
              </a:lvl1pPr>
            </a:lstStyle>
            <a:p>
              <a:r>
                <a:rPr lang="en-US" dirty="0"/>
                <a:t>Not traditionally</a:t>
              </a:r>
            </a:p>
            <a:p>
              <a:r>
                <a:rPr lang="en-US" dirty="0"/>
                <a:t>associated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0AC0058-2BD7-5E8F-61FA-DB4D2295ADCE}"/>
              </a:ext>
            </a:extLst>
          </p:cNvPr>
          <p:cNvSpPr txBox="1"/>
          <p:nvPr/>
        </p:nvSpPr>
        <p:spPr>
          <a:xfrm>
            <a:off x="7758587" y="5501958"/>
            <a:ext cx="1553464" cy="52973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336699"/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3600">
                <a:latin typeface="Charis SIL" panose="02000500060000020004" pitchFamily="2" charset="0"/>
                <a:ea typeface="Charis SIL" panose="02000500060000020004" pitchFamily="2" charset="0"/>
                <a:cs typeface="Charis SIL" panose="02000500060000020004" pitchFamily="2" charset="0"/>
              </a:defRPr>
            </a:lvl1pPr>
          </a:lstStyle>
          <a:p>
            <a:r>
              <a:rPr lang="en-US" sz="3200" dirty="0">
                <a:latin typeface="Sagona Book" panose="02020503050505020204" pitchFamily="18" charset="0"/>
              </a:rPr>
              <a:t>But…</a:t>
            </a:r>
            <a:endParaRPr lang="en-SG" sz="3200" dirty="0">
              <a:latin typeface="Sagona Book" panose="0202050305050502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7EE76F-24E4-8D09-E306-863B6E660477}"/>
              </a:ext>
            </a:extLst>
          </p:cNvPr>
          <p:cNvSpPr txBox="1"/>
          <p:nvPr/>
        </p:nvSpPr>
        <p:spPr>
          <a:xfrm>
            <a:off x="9031020" y="6131124"/>
            <a:ext cx="1964142" cy="52973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i="1" dirty="0"/>
              <a:t>forty-three</a:t>
            </a:r>
            <a:endParaRPr lang="en-SG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06D9D1-6EB8-79DD-1E67-BDBD4355D9DA}"/>
              </a:ext>
            </a:extLst>
          </p:cNvPr>
          <p:cNvSpPr txBox="1"/>
          <p:nvPr/>
        </p:nvSpPr>
        <p:spPr>
          <a:xfrm>
            <a:off x="8931051" y="4865599"/>
            <a:ext cx="1964142" cy="52973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i="1" dirty="0"/>
              <a:t>shut up</a:t>
            </a:r>
            <a:endParaRPr lang="en-SG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AAAF0-C951-B8E8-0019-6E31562151FB}"/>
              </a:ext>
            </a:extLst>
          </p:cNvPr>
          <p:cNvSpPr txBox="1"/>
          <p:nvPr/>
        </p:nvSpPr>
        <p:spPr>
          <a:xfrm>
            <a:off x="9456557" y="5501958"/>
            <a:ext cx="1964142" cy="52973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36699"/>
            </a:solidFill>
            <a:prstDash val="dash"/>
          </a:ln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algn="ctr">
              <a:defRPr sz="2400">
                <a:latin typeface="Sagona Book" panose="02020503050505020204" pitchFamily="18" charset="0"/>
              </a:defRPr>
            </a:lvl1pPr>
          </a:lstStyle>
          <a:p>
            <a:r>
              <a:rPr lang="en-US" i="1" dirty="0"/>
              <a:t>whatever</a:t>
            </a:r>
            <a:endParaRPr lang="en-SG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1F7DC-3A5B-8BB7-9CDE-344FB790FEB1}"/>
              </a:ext>
            </a:extLst>
          </p:cNvPr>
          <p:cNvSpPr txBox="1"/>
          <p:nvPr/>
        </p:nvSpPr>
        <p:spPr>
          <a:xfrm>
            <a:off x="519569" y="3542000"/>
            <a:ext cx="3838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tabLst>
                <a:tab pos="1260475" algn="l"/>
              </a:tabLst>
            </a:pPr>
            <a:r>
              <a:rPr lang="en-US" sz="2400" dirty="0">
                <a:latin typeface="Sagona Book" panose="02020503050505020204" pitchFamily="18" charset="0"/>
              </a:rPr>
              <a:t>Yes: 	</a:t>
            </a:r>
            <a:r>
              <a:rPr lang="en-US" sz="2400" i="1" dirty="0">
                <a:latin typeface="Sagona Book" panose="02020503050505020204" pitchFamily="18" charset="0"/>
              </a:rPr>
              <a:t>ci</a:t>
            </a:r>
            <a:r>
              <a:rPr lang="en-US" sz="2400" i="1" dirty="0">
                <a:solidFill>
                  <a:srgbClr val="226E9C"/>
                </a:solidFill>
                <a:latin typeface="Sagona Book" panose="02020503050505020204" pitchFamily="18" charset="0"/>
              </a:rPr>
              <a:t>t</a:t>
            </a:r>
            <a:r>
              <a:rPr lang="en-US" sz="2400" i="1" dirty="0">
                <a:latin typeface="Sagona Book" panose="02020503050505020204" pitchFamily="18" charset="0"/>
              </a:rPr>
              <a:t>y</a:t>
            </a:r>
            <a:r>
              <a:rPr lang="en-US" sz="2400" dirty="0">
                <a:latin typeface="Sagona Book" panose="02020503050505020204" pitchFamily="18" charset="0"/>
              </a:rPr>
              <a:t> </a:t>
            </a:r>
            <a:r>
              <a:rPr lang="en-US" sz="2400" i="1" dirty="0">
                <a:latin typeface="Sagona Book" panose="02020503050505020204" pitchFamily="18" charset="0"/>
              </a:rPr>
              <a:t>for</a:t>
            </a:r>
            <a:r>
              <a:rPr lang="en-US" sz="2400" i="1" dirty="0">
                <a:solidFill>
                  <a:srgbClr val="226E9C"/>
                </a:solidFill>
                <a:latin typeface="Sagona Book" panose="02020503050505020204" pitchFamily="18" charset="0"/>
              </a:rPr>
              <a:t>t</a:t>
            </a:r>
            <a:r>
              <a:rPr lang="en-US" sz="2400" i="1" dirty="0">
                <a:latin typeface="Sagona Book" panose="02020503050505020204" pitchFamily="18" charset="0"/>
              </a:rPr>
              <a:t>y</a:t>
            </a:r>
            <a:r>
              <a:rPr lang="en-US" sz="2400" dirty="0">
                <a:latin typeface="Sagona Book" panose="02020503050505020204" pitchFamily="18" charset="0"/>
              </a:rPr>
              <a:t> </a:t>
            </a:r>
            <a:r>
              <a:rPr lang="en-US" sz="2400" i="1" dirty="0">
                <a:latin typeface="Sagona Book" panose="02020503050505020204" pitchFamily="18" charset="0"/>
              </a:rPr>
              <a:t>ge</a:t>
            </a:r>
            <a:r>
              <a:rPr lang="en-US" sz="2400" i="1" dirty="0">
                <a:solidFill>
                  <a:srgbClr val="226E9C"/>
                </a:solidFill>
                <a:latin typeface="Sagona Book" panose="02020503050505020204" pitchFamily="18" charset="0"/>
              </a:rPr>
              <a:t>t</a:t>
            </a:r>
            <a:r>
              <a:rPr lang="en-US" sz="2400" i="1" dirty="0">
                <a:latin typeface="Sagona Book" panose="02020503050505020204" pitchFamily="18" charset="0"/>
              </a:rPr>
              <a:t> it</a:t>
            </a:r>
          </a:p>
          <a:p>
            <a:pPr lvl="1">
              <a:tabLst>
                <a:tab pos="1260475" algn="l"/>
              </a:tabLst>
            </a:pPr>
            <a:r>
              <a:rPr lang="en-US" sz="2400" dirty="0">
                <a:latin typeface="Sagona Book" panose="02020503050505020204" pitchFamily="18" charset="0"/>
              </a:rPr>
              <a:t>No: 	</a:t>
            </a:r>
            <a:r>
              <a:rPr lang="en-US" sz="2400" i="1" dirty="0">
                <a:latin typeface="Sagona Book" panose="02020503050505020204" pitchFamily="18" charset="0"/>
              </a:rPr>
              <a:t>l</a:t>
            </a:r>
            <a:r>
              <a:rPr lang="en-US" sz="2400" i="1" dirty="0">
                <a:latin typeface="Sagona Book" panose="02020503050505020204" pitchFamily="18" charset="0"/>
                <a:cs typeface="Segoe UI" panose="020B0502040204020203" pitchFamily="34" charset="0"/>
              </a:rPr>
              <a:t>a</a:t>
            </a:r>
            <a:r>
              <a:rPr lang="en-US" sz="2400" i="1" dirty="0">
                <a:solidFill>
                  <a:schemeClr val="accent1"/>
                </a:solidFill>
                <a:latin typeface="Sagona Book" panose="02020503050505020204" pitchFamily="18" charset="0"/>
                <a:cs typeface="Segoe UI" panose="020B0502040204020203" pitchFamily="34" charset="0"/>
              </a:rPr>
              <a:t>t</a:t>
            </a:r>
            <a:r>
              <a:rPr lang="en-US" sz="2400" i="1" dirty="0">
                <a:latin typeface="Sagona Book" panose="02020503050505020204" pitchFamily="18" charset="0"/>
                <a:cs typeface="Segoe UI" panose="020B0502040204020203" pitchFamily="34" charset="0"/>
              </a:rPr>
              <a:t>ex fif</a:t>
            </a:r>
            <a:r>
              <a:rPr lang="en-US" sz="2400" i="1" dirty="0">
                <a:solidFill>
                  <a:schemeClr val="accent1"/>
                </a:solidFill>
                <a:latin typeface="Sagona Book" panose="02020503050505020204" pitchFamily="18" charset="0"/>
                <a:cs typeface="Segoe UI" panose="020B0502040204020203" pitchFamily="34" charset="0"/>
              </a:rPr>
              <a:t>t</a:t>
            </a:r>
            <a:r>
              <a:rPr lang="en-US" sz="2400" i="1" dirty="0">
                <a:latin typeface="Sagona Book" panose="02020503050505020204" pitchFamily="18" charset="0"/>
                <a:cs typeface="Segoe UI" panose="020B0502040204020203" pitchFamily="34" charset="0"/>
              </a:rPr>
              <a:t>y</a:t>
            </a:r>
            <a:endParaRPr lang="en-US" sz="2400" dirty="0">
              <a:latin typeface="Sagona Book" panose="02020503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3A9C0-8C29-DD38-E5F9-68B5E7ABCCB2}"/>
              </a:ext>
            </a:extLst>
          </p:cNvPr>
          <p:cNvSpPr txBox="1"/>
          <p:nvPr/>
        </p:nvSpPr>
        <p:spPr>
          <a:xfrm>
            <a:off x="8518749" y="3542000"/>
            <a:ext cx="2554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agona Book" panose="02020503050505020204" pitchFamily="18" charset="0"/>
              </a:rPr>
              <a:t>Not observed in</a:t>
            </a:r>
            <a:br>
              <a:rPr lang="en-US" sz="2400" dirty="0">
                <a:latin typeface="Sagona Book" panose="02020503050505020204" pitchFamily="18" charset="0"/>
              </a:rPr>
            </a:br>
            <a:r>
              <a:rPr lang="en-US" sz="2400" dirty="0">
                <a:latin typeface="Sagona Book" panose="02020503050505020204" pitchFamily="18" charset="0"/>
              </a:rPr>
              <a:t>read speech</a:t>
            </a:r>
          </a:p>
          <a:p>
            <a:pPr algn="ctr"/>
            <a:r>
              <a:rPr lang="en-US" sz="2400" dirty="0">
                <a:latin typeface="Sagona Book" panose="02020503050505020204" pitchFamily="18" charset="0"/>
              </a:rPr>
              <a:t>(Y. Tan 2016)</a:t>
            </a:r>
            <a:endParaRPr lang="en-SG" sz="2400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97B1-AB2F-41DC-C3C0-86F8C414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918"/>
            <a:ext cx="10515600" cy="1325563"/>
          </a:xfrm>
        </p:spPr>
        <p:txBody>
          <a:bodyPr/>
          <a:lstStyle/>
          <a:p>
            <a:r>
              <a:rPr lang="en-US" dirty="0">
                <a:latin typeface="Sagona Book" panose="02020503050505020204" pitchFamily="18" charset="0"/>
              </a:rPr>
              <a:t>Is Singapore English phonology becoming more American?</a:t>
            </a:r>
            <a:endParaRPr lang="en-SG" dirty="0">
              <a:latin typeface="Sagona Book" panose="02020503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28C1-9A5F-9359-41E8-4E595C6B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B8703D-9C77-4D18-B5C1-E07CD866BA67}" type="slidenum">
              <a:rPr lang="en-SG" smtClean="0"/>
              <a:pPr/>
              <a:t>9</a:t>
            </a:fld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05CD49-18E2-9B13-0BBE-591294AE52EB}"/>
              </a:ext>
            </a:extLst>
          </p:cNvPr>
          <p:cNvCxnSpPr>
            <a:cxnSpLocks/>
          </p:cNvCxnSpPr>
          <p:nvPr/>
        </p:nvCxnSpPr>
        <p:spPr>
          <a:xfrm>
            <a:off x="6096000" y="2826923"/>
            <a:ext cx="0" cy="10021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3E18124-1C45-1153-D755-D1878327A87F}"/>
              </a:ext>
            </a:extLst>
          </p:cNvPr>
          <p:cNvSpPr txBox="1">
            <a:spLocks/>
          </p:cNvSpPr>
          <p:nvPr/>
        </p:nvSpPr>
        <p:spPr>
          <a:xfrm>
            <a:off x="838200" y="4202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Sagona Book" panose="02020503050505020204" pitchFamily="18" charset="0"/>
              </a:rPr>
              <a:t>Has T-flapping arisen in Singapore due to </a:t>
            </a:r>
            <a:r>
              <a:rPr lang="en-US" dirty="0" err="1">
                <a:latin typeface="Sagona Book" panose="02020503050505020204" pitchFamily="18" charset="0"/>
              </a:rPr>
              <a:t>AmE</a:t>
            </a:r>
            <a:r>
              <a:rPr lang="en-US" dirty="0">
                <a:latin typeface="Sagona Book" panose="02020503050505020204" pitchFamily="18" charset="0"/>
              </a:rPr>
              <a:t> influence?</a:t>
            </a:r>
            <a:endParaRPr lang="en-SG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7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</TotalTime>
  <Words>2547</Words>
  <Application>Microsoft Office PowerPoint</Application>
  <PresentationFormat>Widescreen</PresentationFormat>
  <Paragraphs>518</Paragraphs>
  <Slides>48</Slides>
  <Notes>27</Notes>
  <HiddenSlides>5</HiddenSlides>
  <MMClips>2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DengXian</vt:lpstr>
      <vt:lpstr>Times New Roman Phonetics</vt:lpstr>
      <vt:lpstr>Abadi Extra Light</vt:lpstr>
      <vt:lpstr>Aptos Narrow</vt:lpstr>
      <vt:lpstr>Arial</vt:lpstr>
      <vt:lpstr>Calibri</vt:lpstr>
      <vt:lpstr>Cambria</vt:lpstr>
      <vt:lpstr>Lucida Console</vt:lpstr>
      <vt:lpstr>Sagona</vt:lpstr>
      <vt:lpstr>Sagona Book</vt:lpstr>
      <vt:lpstr>Segoe UI</vt:lpstr>
      <vt:lpstr>Wingdings</vt:lpstr>
      <vt:lpstr>Office Theme</vt:lpstr>
      <vt:lpstr>T-flapping in Singapore English: Evidence  from perception and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Singapore English phonology becoming more American?</vt:lpstr>
      <vt:lpstr>PowerPoint Presentation</vt:lpstr>
      <vt:lpstr>Is Singapore English phonology becoming more American?</vt:lpstr>
      <vt:lpstr>PowerPoint Presentation</vt:lpstr>
      <vt:lpstr>Production Data</vt:lpstr>
      <vt:lpstr>Approach: collect read speech (n=30)</vt:lpstr>
      <vt:lpstr>SgE /t/-flapping within words</vt:lpstr>
      <vt:lpstr>SgE /t/-flapping by environment</vt:lpstr>
      <vt:lpstr>Predictors of odds of /t/-flapping</vt:lpstr>
      <vt:lpstr>Discussion</vt:lpstr>
      <vt:lpstr>Perception Data</vt:lpstr>
      <vt:lpstr>Approach: Social evaluation experiment</vt:lpstr>
      <vt:lpstr>Audio stimulus manipulation</vt:lpstr>
      <vt:lpstr>Audio stimulus manipulation</vt:lpstr>
      <vt:lpstr>Audio stimulus manipulation</vt:lpstr>
      <vt:lpstr>Audio stimulus manipulation</vt:lpstr>
      <vt:lpstr>Audio stimulus manipulation</vt:lpstr>
      <vt:lpstr>Lexical items</vt:lpstr>
      <vt:lpstr>PowerPoint Presentation</vt:lpstr>
      <vt:lpstr>Predictions</vt:lpstr>
      <vt:lpstr>Predictions</vt:lpstr>
      <vt:lpstr>Predictions</vt:lpstr>
      <vt:lpstr>How do we measure localness?</vt:lpstr>
      <vt:lpstr>How likely is it that this person is putting on a fake accent? (n=68)</vt:lpstr>
      <vt:lpstr>How natural does this person’s speech sound for a Singaporean? (n=68)</vt:lpstr>
      <vt:lpstr>How close is the way this person said the sentence to how you would say it? (n=68)</vt:lpstr>
      <vt:lpstr>Predictors of closeness</vt:lpstr>
      <vt:lpstr>Discussion</vt:lpstr>
      <vt:lpstr>SgE /t/-flapping seems to be neither an AmE import nor an innovation – but likely an established local feature</vt:lpstr>
      <vt:lpstr>Q: Is Singapore English phonology becoming more American?  A: Based on T-flapping, no!</vt:lpstr>
      <vt:lpstr>PowerPoint Presentation</vt:lpstr>
      <vt:lpstr>Current follow-up</vt:lpstr>
      <vt:lpstr>Thank You!</vt:lpstr>
      <vt:lpstr>Appendices</vt:lpstr>
      <vt:lpstr>References</vt:lpstr>
      <vt:lpstr>References</vt:lpstr>
      <vt:lpstr>References</vt:lpstr>
      <vt:lpstr>Appendix A: Sample survey question (AmE)</vt:lpstr>
      <vt:lpstr>Appendix B: Sample survey question (SgE)</vt:lpstr>
      <vt:lpstr>Appendix C: /t/-Flapping conditions in AmE</vt:lpstr>
      <vt:lpstr>Appendix C: /t/-Flapping conditions in AmE</vt:lpstr>
      <vt:lpstr>Appendix C: /t/-Flapping conditions in 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T-flapping in Singapore English: Americanisation, Innovation, or Both?</dc:title>
  <dc:creator>Wesley Mark Lincoln</dc:creator>
  <cp:lastModifiedBy>Wesley Lincoln</cp:lastModifiedBy>
  <cp:revision>28</cp:revision>
  <dcterms:created xsi:type="dcterms:W3CDTF">2022-03-06T14:49:33Z</dcterms:created>
  <dcterms:modified xsi:type="dcterms:W3CDTF">2024-07-10T05:20:18Z</dcterms:modified>
</cp:coreProperties>
</file>