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95238" autoAdjust="0"/>
  </p:normalViewPr>
  <p:slideViewPr>
    <p:cSldViewPr snapToObjects="1">
      <p:cViewPr varScale="1">
        <p:scale>
          <a:sx n="34" d="100"/>
          <a:sy n="34" d="100"/>
        </p:scale>
        <p:origin x="1192" y="-456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9840" y="13944600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9840" y="13925650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80817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OHs often suffer from </a:t>
            </a:r>
            <a:r>
              <a:rPr lang="en-US" sz="2000" b="1" dirty="0">
                <a:latin typeface="Helvetica" pitchFamily="2" charset="0"/>
              </a:rPr>
              <a:t>overcrowding and long wait times</a:t>
            </a:r>
            <a:r>
              <a:rPr lang="en-US" sz="20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</a:rPr>
              <a:t>QueueStatus</a:t>
            </a:r>
            <a:r>
              <a:rPr lang="en-US" sz="20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We trained a </a:t>
            </a:r>
            <a:r>
              <a:rPr lang="en-US" sz="2000" b="1" dirty="0">
                <a:latin typeface="Helvetica" pitchFamily="2" charset="0"/>
              </a:rPr>
              <a:t>neural network model that predicts student load influx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(expected serve time * # sign-ups) </a:t>
            </a:r>
            <a:r>
              <a:rPr lang="en-US" sz="20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With these predictions, we now </a:t>
            </a:r>
            <a:r>
              <a:rPr lang="en-US" sz="2000" b="1" dirty="0">
                <a:latin typeface="Helvetica" pitchFamily="2" charset="0"/>
              </a:rPr>
              <a:t>optimize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TA scheduling </a:t>
            </a:r>
            <a:r>
              <a:rPr lang="en-US" sz="2000" dirty="0">
                <a:latin typeface="Helvetica" pitchFamily="2" charset="0"/>
              </a:rPr>
              <a:t>given </a:t>
            </a:r>
            <a:r>
              <a:rPr lang="en-US" sz="2000" b="1" dirty="0">
                <a:latin typeface="Helvetica" pitchFamily="2" charset="0"/>
              </a:rPr>
              <a:t>realistic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constraints</a:t>
            </a:r>
            <a:r>
              <a:rPr lang="en-US" sz="20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2931878"/>
            <a:ext cx="8984960" cy="1101272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820596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Avoy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 </a:t>
            </a:r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Datta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712415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Datasets: </a:t>
            </a:r>
            <a:r>
              <a:rPr lang="en-US" sz="2000" b="1" dirty="0">
                <a:latin typeface="Helvetica" pitchFamily="2" charset="0"/>
              </a:rPr>
              <a:t>CS107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2017, 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/Win/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CS161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2017), </a:t>
            </a:r>
            <a:r>
              <a:rPr lang="en-US" sz="2000" b="1" dirty="0">
                <a:latin typeface="Helvetica" pitchFamily="2" charset="0"/>
              </a:rPr>
              <a:t>CS110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CS229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/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Having predicted the expected load influx for each individual office hour in the quarter, we use Bayesian inference with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Gibbs Sampling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assign TAs to each individual time slot.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Treating each TA as a variable, the Gibbs sampler assigns a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fixed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-length list of time slots to each TA through the quarter. Each time slot assignment is weighted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𝒂𝒔𝒔𝒊𝒈𝒏𝒆𝒅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𝒑𝒓𝒆𝒅𝒊𝒄𝒕𝒆𝒅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b="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𝒂𝒔𝒔𝒊𝒈𝒏𝒆𝒅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𝒑𝒓𝒆𝒅𝒊𝒄𝒕𝒆𝒅</m:t>
                        </m:r>
                      </m:sub>
                    </m:sSub>
                  </m:oMath>
                </a14:m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measures the </a:t>
                </a:r>
                <a:r>
                  <a:rPr lang="en-US" sz="2000" b="1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cosine similarity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between the number of Tas assigned each office hour and the predicted loads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also factor in constraints such as a maximum TA workload per day and continuity of office hours for a TA within any given day.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use the cosine similarity between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servers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actual load influx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to measure how satisfactory a schedule is in meeting demand.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blipFill>
                <a:blip r:embed="rId4"/>
                <a:stretch>
                  <a:fillRect l="-661" t="-536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317702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21745319" y="6636503"/>
            <a:ext cx="5222841" cy="2378900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  <p:pic>
        <p:nvPicPr>
          <p:cNvPr id="30" name="Picture 2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25896A9-162B-49BE-8E39-A3F6C94C8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42860" y="9771188"/>
            <a:ext cx="8796577" cy="3975806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A9868DC-C0A7-4A87-96A8-5BA7F18D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4339"/>
              </p:ext>
            </p:extLst>
          </p:nvPr>
        </p:nvGraphicFramePr>
        <p:xfrm>
          <a:off x="18059400" y="8943810"/>
          <a:ext cx="3817298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649">
                  <a:extLst>
                    <a:ext uri="{9D8B030D-6E8A-4147-A177-3AD203B41FA5}">
                      <a16:colId xmlns:a16="http://schemas.microsoft.com/office/drawing/2014/main" val="4204864164"/>
                    </a:ext>
                  </a:extLst>
                </a:gridCol>
                <a:gridCol w="1908649">
                  <a:extLst>
                    <a:ext uri="{9D8B030D-6E8A-4147-A177-3AD203B41FA5}">
                      <a16:colId xmlns:a16="http://schemas.microsoft.com/office/drawing/2014/main" val="2622670221"/>
                    </a:ext>
                  </a:extLst>
                </a:gridCol>
              </a:tblGrid>
              <a:tr h="3715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actual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optimized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93234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lvl="0" indent="0" algn="l" defTabSz="13633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625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2B250D-BAA8-4533-9B11-D382FC9B7BC6}"/>
              </a:ext>
            </a:extLst>
          </p:cNvPr>
          <p:cNvSpPr txBox="1"/>
          <p:nvPr/>
        </p:nvSpPr>
        <p:spPr>
          <a:xfrm>
            <a:off x="17935033" y="14677017"/>
            <a:ext cx="884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166A62-F4D4-DD48-941E-E63907825D72}"/>
              </a:ext>
            </a:extLst>
          </p:cNvPr>
          <p:cNvSpPr/>
          <p:nvPr/>
        </p:nvSpPr>
        <p:spPr>
          <a:xfrm>
            <a:off x="18643844" y="14700385"/>
            <a:ext cx="7662202" cy="5792516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Using data scraped off of Stanford course resources, a fully connected NN, and Gibbs sampling, we have come up with a system that schedules TA hours (within realistic constraints) that greatly improves over current TA assignment policies.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Major challenges included computational constraints, overfitting, applying real-life constraints, and deciding criterion of “optimality” for assignments.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In the future, we hope to extend this to more general testing data, including course numbers we have not seen before.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58813</TotalTime>
  <Words>620</Words>
  <Application>Microsoft Macintosh PowerPoint</Application>
  <PresentationFormat>Custom</PresentationFormat>
  <Paragraphs>143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788</cp:revision>
  <cp:lastPrinted>2017-10-29T08:13:34Z</cp:lastPrinted>
  <dcterms:created xsi:type="dcterms:W3CDTF">2014-03-26T18:56:18Z</dcterms:created>
  <dcterms:modified xsi:type="dcterms:W3CDTF">2018-12-03T20:14:49Z</dcterms:modified>
</cp:coreProperties>
</file>