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5253" autoAdjust="0"/>
  </p:normalViewPr>
  <p:slideViewPr>
    <p:cSldViewPr snapToObjects="1">
      <p:cViewPr>
        <p:scale>
          <a:sx n="33" d="100"/>
          <a:sy n="33" d="100"/>
        </p:scale>
        <p:origin x="739" y="-158"/>
      </p:cViewPr>
      <p:guideLst>
        <p:guide orient="horz" pos="35"/>
        <p:guide pos="3027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8020346" y="13780449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3200" y="13932903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80817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OHs often suffer from </a:t>
            </a:r>
            <a:r>
              <a:rPr lang="en-US" sz="2000" b="1" dirty="0">
                <a:latin typeface="Helvetica" pitchFamily="2" charset="0"/>
              </a:rPr>
              <a:t>overcrowding and long wait times</a:t>
            </a:r>
            <a:r>
              <a:rPr lang="en-US" sz="20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</a:rPr>
              <a:t>QueueStatus</a:t>
            </a:r>
            <a:r>
              <a:rPr lang="en-US" sz="20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We trained a </a:t>
            </a:r>
            <a:r>
              <a:rPr lang="en-US" sz="2000" b="1" dirty="0">
                <a:latin typeface="Helvetica" pitchFamily="2" charset="0"/>
              </a:rPr>
              <a:t>neural network model that predicts student load influx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(expected serve time * # sign-ups) </a:t>
            </a:r>
            <a:r>
              <a:rPr lang="en-US" sz="20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With these predictions, we now </a:t>
            </a:r>
            <a:r>
              <a:rPr lang="en-US" sz="2000" b="1" dirty="0">
                <a:latin typeface="Helvetica" pitchFamily="2" charset="0"/>
              </a:rPr>
              <a:t>optimize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TA scheduling </a:t>
            </a:r>
            <a:r>
              <a:rPr lang="en-US" sz="2000" dirty="0">
                <a:latin typeface="Helvetica" pitchFamily="2" charset="0"/>
              </a:rPr>
              <a:t>given </a:t>
            </a:r>
            <a:r>
              <a:rPr lang="en-US" sz="2000" b="1" dirty="0">
                <a:latin typeface="Helvetica" pitchFamily="2" charset="0"/>
              </a:rPr>
              <a:t>realistic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constraints</a:t>
            </a:r>
            <a:r>
              <a:rPr lang="en-US" sz="20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41237"/>
            <a:ext cx="8984960" cy="1089166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820596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Avoy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 </a:t>
            </a:r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Datta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712415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Datasets: </a:t>
            </a:r>
            <a:r>
              <a:rPr lang="en-US" sz="2000" b="1" dirty="0">
                <a:latin typeface="Helvetica" pitchFamily="2" charset="0"/>
              </a:rPr>
              <a:t>CS107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2017, 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/Win/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CS161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2017), </a:t>
            </a:r>
            <a:r>
              <a:rPr lang="en-US" sz="2000" b="1" dirty="0">
                <a:latin typeface="Helvetica" pitchFamily="2" charset="0"/>
              </a:rPr>
              <a:t>CS110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CS229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/>
              <p:nvPr/>
            </p:nvSpPr>
            <p:spPr>
              <a:xfrm>
                <a:off x="9276825" y="12246176"/>
                <a:ext cx="7605359" cy="538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Having predicted the expected load influx for each individual office hour in the quarter, we use Bayesian inference with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Gibbs Sampling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assign TAs to each individual time slot.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Treating each TA as a variable, the Gibbs sampler assigns a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fixed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-length list of time slots to each TA through the quarter. Each time slot assignment is weighted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𝒂𝒔𝒔𝒊𝒈𝒏𝒆𝒅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𝒑𝒓𝒆𝒅𝒊𝒄𝒕𝒆𝒅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𝒂𝒔𝒔𝒊𝒈𝒏𝒆𝒅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𝒑𝒓𝒆𝒅𝒊𝒄𝒕𝒆𝒅</m:t>
                        </m:r>
                      </m:sub>
                    </m:sSub>
                  </m:oMath>
                </a14:m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measures the correlation between the number of Tas assigned each office hour and the predicted loads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also factor in constraints such as a maximum TA workload per day and continuity of office hours for a TA within any given day.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25" y="12246176"/>
                <a:ext cx="7605359" cy="5383397"/>
              </a:xfrm>
              <a:prstGeom prst="rect">
                <a:avLst/>
              </a:prstGeom>
              <a:blipFill>
                <a:blip r:embed="rId4"/>
                <a:stretch>
                  <a:fillRect l="-722" t="-566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137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702250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18042860" y="7035072"/>
            <a:ext cx="5350540" cy="4076109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58773</TotalTime>
  <Words>438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Avoy Datta</cp:lastModifiedBy>
  <cp:revision>783</cp:revision>
  <cp:lastPrinted>2017-10-29T08:13:34Z</cp:lastPrinted>
  <dcterms:created xsi:type="dcterms:W3CDTF">2014-03-26T18:56:18Z</dcterms:created>
  <dcterms:modified xsi:type="dcterms:W3CDTF">2018-12-03T18:47:26Z</dcterms:modified>
</cp:coreProperties>
</file>