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5253" autoAdjust="0"/>
  </p:normalViewPr>
  <p:slideViewPr>
    <p:cSldViewPr snapToObjects="1">
      <p:cViewPr>
        <p:scale>
          <a:sx n="53" d="100"/>
          <a:sy n="53" d="100"/>
        </p:scale>
        <p:origin x="144" y="-1104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8020346" y="13780449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3200" y="13932903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777401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OHs often suffer from </a:t>
            </a:r>
            <a:r>
              <a:rPr lang="en-US" sz="2200" b="1" dirty="0">
                <a:latin typeface="Helvetica" pitchFamily="2" charset="0"/>
              </a:rPr>
              <a:t>overcrowding and long wait times</a:t>
            </a:r>
            <a:r>
              <a:rPr lang="en-US" sz="22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" pitchFamily="2" charset="0"/>
              </a:rPr>
              <a:t>QueueStatus</a:t>
            </a:r>
            <a:r>
              <a:rPr lang="en-US" sz="22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We trained a </a:t>
            </a:r>
            <a:r>
              <a:rPr lang="en-US" sz="2200" b="1" dirty="0">
                <a:latin typeface="Helvetica" pitchFamily="2" charset="0"/>
              </a:rPr>
              <a:t>neural network model that predicts student load influx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(expected serve time * # sign-ups) </a:t>
            </a:r>
            <a:r>
              <a:rPr lang="en-US" sz="22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With these predictions, we now </a:t>
            </a:r>
            <a:r>
              <a:rPr lang="en-US" sz="2200" b="1" dirty="0">
                <a:latin typeface="Helvetica" pitchFamily="2" charset="0"/>
              </a:rPr>
              <a:t>optimize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TA scheduling </a:t>
            </a:r>
            <a:r>
              <a:rPr lang="en-US" sz="2200" dirty="0">
                <a:latin typeface="Helvetica" pitchFamily="2" charset="0"/>
              </a:rPr>
              <a:t>given </a:t>
            </a:r>
            <a:r>
              <a:rPr lang="en-US" sz="2200" b="1" dirty="0">
                <a:latin typeface="Helvetica" pitchFamily="2" charset="0"/>
              </a:rPr>
              <a:t>realistic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constraints</a:t>
            </a:r>
            <a:r>
              <a:rPr lang="en-US" sz="22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3041237"/>
            <a:ext cx="8984960" cy="1089166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1239969"/>
            <a:ext cx="23097393" cy="1759041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Arial"/>
              <a:ea typeface="Arial" charset="0"/>
              <a:cs typeface="Arial"/>
            </a:endParaRPr>
          </a:p>
          <a:p>
            <a:pPr algn="ctr"/>
            <a:r>
              <a:rPr lang="en-US" sz="3600" i="1" dirty="0" err="1">
                <a:latin typeface="Helvetica" pitchFamily="2" charset="0"/>
                <a:ea typeface="Arial" charset="0"/>
                <a:cs typeface="Arial"/>
              </a:rPr>
              <a:t>Avoy</a:t>
            </a:r>
            <a:r>
              <a:rPr lang="en-US" sz="3600" i="1" dirty="0">
                <a:latin typeface="Helvetica" pitchFamily="2" charset="0"/>
                <a:ea typeface="Arial" charset="0"/>
                <a:cs typeface="Arial"/>
              </a:rPr>
              <a:t> </a:t>
            </a:r>
            <a:r>
              <a:rPr lang="en-US" sz="3600" i="1" dirty="0" err="1">
                <a:latin typeface="Helvetica" pitchFamily="2" charset="0"/>
                <a:ea typeface="Arial" charset="0"/>
                <a:cs typeface="Arial"/>
              </a:rPr>
              <a:t>Datta</a:t>
            </a:r>
            <a:r>
              <a:rPr lang="en-US" sz="3600" i="1" dirty="0">
                <a:latin typeface="Helvetica" pitchFamily="2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Helvetica" pitchFamily="2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585166"/>
            <a:ext cx="823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Datasets: </a:t>
            </a:r>
            <a:r>
              <a:rPr lang="en-US" sz="2400" b="1" dirty="0">
                <a:latin typeface="Helvetica" pitchFamily="2" charset="0"/>
              </a:rPr>
              <a:t>CS107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2017, 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/Win/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 2018), </a:t>
            </a:r>
            <a:r>
              <a:rPr lang="en-US" sz="2400" b="1" dirty="0">
                <a:latin typeface="Helvetica" pitchFamily="2" charset="0"/>
              </a:rPr>
              <a:t>CS161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2017), </a:t>
            </a:r>
            <a:r>
              <a:rPr lang="en-US" sz="2400" b="1" dirty="0">
                <a:latin typeface="Helvetica" pitchFamily="2" charset="0"/>
              </a:rPr>
              <a:t>CS110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2018), </a:t>
            </a:r>
            <a:r>
              <a:rPr lang="en-US" sz="2400" b="1" dirty="0">
                <a:latin typeface="Helvetica" pitchFamily="2" charset="0"/>
              </a:rPr>
              <a:t>CS229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2018)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C5AF6B-AA83-8146-A477-788B93F8AC74}"/>
              </a:ext>
            </a:extLst>
          </p:cNvPr>
          <p:cNvSpPr txBox="1"/>
          <p:nvPr/>
        </p:nvSpPr>
        <p:spPr>
          <a:xfrm>
            <a:off x="9276825" y="12329008"/>
            <a:ext cx="7605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Avoy</a:t>
            </a:r>
            <a:r>
              <a:rPr lang="en-US" sz="3600" dirty="0"/>
              <a:t> – fill in here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137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702250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18042860" y="7035072"/>
            <a:ext cx="5350540" cy="4076109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58447</TotalTime>
  <Words>377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Dian Ang Yap</cp:lastModifiedBy>
  <cp:revision>780</cp:revision>
  <cp:lastPrinted>2017-10-29T08:13:34Z</cp:lastPrinted>
  <dcterms:created xsi:type="dcterms:W3CDTF">2014-03-26T18:56:18Z</dcterms:created>
  <dcterms:modified xsi:type="dcterms:W3CDTF">2018-12-03T04:35:21Z</dcterms:modified>
</cp:coreProperties>
</file>