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4" r:id="rId6"/>
    <p:sldId id="265"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E13C8E-C6AE-4632-B4A4-5BFE243CF5CC}"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t>2020/3/18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24466"/>
          </a:xfrm>
        </p:spPr>
        <p:txBody>
          <a:bodyPr/>
          <a:lstStyle/>
          <a:p>
            <a:pPr algn="ctr"/>
            <a:r>
              <a:rPr lang="zh-CN" altLang="en-US" dirty="0"/>
              <a:t>设计模式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一、分类</a:t>
            </a:r>
          </a:p>
        </p:txBody>
      </p:sp>
      <p:sp>
        <p:nvSpPr>
          <p:cNvPr id="3" name="内容占位符 2"/>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二、设计原则</a:t>
            </a:r>
          </a:p>
        </p:txBody>
      </p:sp>
      <p:sp>
        <p:nvSpPr>
          <p:cNvPr id="3" name="内容占位符 2"/>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三、模式介绍</a:t>
            </a:r>
          </a:p>
        </p:txBody>
      </p:sp>
      <p:sp>
        <p:nvSpPr>
          <p:cNvPr id="3" name="内容占位符 2"/>
          <p:cNvSpPr>
            <a:spLocks noGrp="1"/>
          </p:cNvSpPr>
          <p:nvPr>
            <p:ph idx="1"/>
          </p:nvPr>
        </p:nvSpPr>
        <p:spPr/>
        <p:txBody>
          <a:bodyPr/>
          <a:lstStyle/>
          <a:p>
            <a:pPr marL="0" indent="0">
              <a:buNone/>
            </a:pPr>
            <a:r>
              <a:rPr lang="zh-CN" altLang="en-US" dirty="0"/>
              <a:t>接下来的章节将逐一介绍各个设计模式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4851625" y="2399670"/>
            <a:ext cx="7206615" cy="4345305"/>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a:t>外观模式</a:t>
            </a:r>
            <a:r>
              <a:rPr lang="en-US" altLang="zh-CN"/>
              <a:t>(Facade)</a:t>
            </a:r>
          </a:p>
        </p:txBody>
      </p:sp>
      <p:sp>
        <p:nvSpPr>
          <p:cNvPr id="3" name="内容占位符 2"/>
          <p:cNvSpPr>
            <a:spLocks noGrp="1"/>
          </p:cNvSpPr>
          <p:nvPr>
            <p:ph idx="1"/>
          </p:nvPr>
        </p:nvSpPr>
        <p:spPr>
          <a:xfrm>
            <a:off x="677545" y="1483360"/>
            <a:ext cx="9020175" cy="1101090"/>
          </a:xfrm>
        </p:spPr>
        <p:txBody>
          <a:bodyPr/>
          <a:lstStyle/>
          <a:p>
            <a:pPr marL="0" indent="0">
              <a:buNone/>
            </a:pPr>
            <a:r>
              <a:rPr lang="zh-CN" altLang="en-US" sz="2000"/>
              <a:t>定义：为子系统中给的一组接口提供一个一致的界面，此模式定义了一个高层接口，这个接口使得这一子系统更加容易使用。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9C9104-E439-4E26-B687-09B8E54EFA85}"/>
              </a:ext>
            </a:extLst>
          </p:cNvPr>
          <p:cNvPicPr>
            <a:picLocks noChangeAspect="1"/>
          </p:cNvPicPr>
          <p:nvPr/>
        </p:nvPicPr>
        <p:blipFill>
          <a:blip r:embed="rId2"/>
          <a:stretch>
            <a:fillRect/>
          </a:stretch>
        </p:blipFill>
        <p:spPr>
          <a:xfrm>
            <a:off x="3954145" y="2291063"/>
            <a:ext cx="8107666" cy="4472974"/>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dirty="0"/>
              <a:t>代理模式</a:t>
            </a:r>
            <a:r>
              <a:rPr lang="en-US" altLang="zh-CN" dirty="0"/>
              <a:t>(Proxy)</a:t>
            </a:r>
          </a:p>
        </p:txBody>
      </p:sp>
      <p:sp>
        <p:nvSpPr>
          <p:cNvPr id="3" name="内容占位符 2"/>
          <p:cNvSpPr>
            <a:spLocks noGrp="1"/>
          </p:cNvSpPr>
          <p:nvPr>
            <p:ph idx="1"/>
          </p:nvPr>
        </p:nvSpPr>
        <p:spPr>
          <a:xfrm>
            <a:off x="677545" y="1483359"/>
            <a:ext cx="9020175" cy="1336041"/>
          </a:xfrm>
        </p:spPr>
        <p:txBody>
          <a:bodyPr>
            <a:normAutofit/>
          </a:bodyPr>
          <a:lstStyle/>
          <a:p>
            <a:pPr marL="0" indent="0">
              <a:buNone/>
            </a:pPr>
            <a:r>
              <a:rPr lang="zh-CN" altLang="en-US" sz="2000" dirty="0"/>
              <a:t>定义：为其他对象提供一种代理以控制对这个对象的访问。</a:t>
            </a:r>
            <a:endParaRPr lang="en-US" altLang="zh-CN" sz="2000" dirty="0"/>
          </a:p>
          <a:p>
            <a:pPr marL="0" indent="0">
              <a:buNone/>
            </a:pPr>
            <a:r>
              <a:rPr lang="zh-CN" altLang="en-US" sz="2000" dirty="0"/>
              <a:t>代理模式可以在访问对象时引入一定程度的间接性，因为这种间接性，可以附加多种用途。</a:t>
            </a:r>
          </a:p>
        </p:txBody>
      </p:sp>
    </p:spTree>
    <p:extLst>
      <p:ext uri="{BB962C8B-B14F-4D97-AF65-F5344CB8AC3E}">
        <p14:creationId xmlns:p14="http://schemas.microsoft.com/office/powerpoint/2010/main" val="6750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p>
        </p:txBody>
      </p:sp>
      <p:sp>
        <p:nvSpPr>
          <p:cNvPr id="3" name="内容占位符 2"/>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497523772"/>
  <p:tag name="KSO_WM_UNIT_PLACING_PICTURE_USER_VIEWPORT" val="{&quot;height&quot;:7245,&quot;width&quot;:12015}"/>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TotalTime>
  <Words>422</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Trebuchet MS</vt:lpstr>
      <vt:lpstr>Wingdings 3</vt:lpstr>
      <vt:lpstr>平面</vt:lpstr>
      <vt:lpstr>设计模式</vt:lpstr>
      <vt:lpstr>一、分类</vt:lpstr>
      <vt:lpstr>二、设计原则</vt:lpstr>
      <vt:lpstr>三、模式介绍</vt:lpstr>
      <vt:lpstr>外观模式(Facade)</vt:lpstr>
      <vt:lpstr>代理模式(Proxy)</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 PJ</cp:lastModifiedBy>
  <cp:revision>18</cp:revision>
  <dcterms:created xsi:type="dcterms:W3CDTF">2020-01-31T09:17:00Z</dcterms:created>
  <dcterms:modified xsi:type="dcterms:W3CDTF">2020-03-18T15:00:03Z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