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4" r:id="rId7"/>
    <p:sldId id="259"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3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14B45B-4BFA-47DC-BFB9-D6C02A51C27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2404534"/>
            <a:ext cx="7766936" cy="1024466"/>
          </a:xfrm>
        </p:spPr>
        <p:txBody>
          <a:bodyPr/>
          <a:lstStyle/>
          <a:p>
            <a:pPr algn="ctr"/>
            <a:r>
              <a:rPr lang="zh-CN" altLang="en-US" dirty="0"/>
              <a:t>设计模式</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一、分类</a:t>
            </a:r>
            <a:endParaRPr lang="zh-CN" altLang="en-US" dirty="0"/>
          </a:p>
        </p:txBody>
      </p:sp>
      <p:sp>
        <p:nvSpPr>
          <p:cNvPr id="3" name="内容占位符 2"/>
          <p:cNvSpPr>
            <a:spLocks noGrp="1"/>
          </p:cNvSpPr>
          <p:nvPr>
            <p:ph idx="1"/>
          </p:nvPr>
        </p:nvSpPr>
        <p:spPr/>
        <p:txBody>
          <a:bodyPr/>
          <a:lstStyle/>
          <a:p>
            <a:r>
              <a:rPr lang="zh-CN" altLang="en-US" dirty="0"/>
              <a:t>创建型模式</a:t>
            </a:r>
            <a:endParaRPr lang="en-US" altLang="zh-CN" dirty="0"/>
          </a:p>
          <a:p>
            <a:pPr lvl="1"/>
            <a:r>
              <a:rPr lang="zh-CN" altLang="en-US" dirty="0"/>
              <a:t>抽象工厂模式，建造者模式，工厂方法模式，原型模式，单例模式</a:t>
            </a:r>
            <a:endParaRPr lang="en-US" altLang="zh-CN" dirty="0"/>
          </a:p>
          <a:p>
            <a:r>
              <a:rPr lang="zh-CN" altLang="en-US" dirty="0"/>
              <a:t>结构型模式</a:t>
            </a:r>
            <a:endParaRPr lang="en-US" altLang="zh-CN" dirty="0"/>
          </a:p>
          <a:p>
            <a:pPr lvl="1"/>
            <a:r>
              <a:rPr lang="zh-CN" altLang="en-US" dirty="0"/>
              <a:t>适配器模式，桥接模式，组合模式，装饰者模式，外观模式，享元模式，代理模式</a:t>
            </a:r>
            <a:endParaRPr lang="en-US" altLang="zh-CN" dirty="0"/>
          </a:p>
          <a:p>
            <a:r>
              <a:rPr lang="zh-CN" altLang="en-US" dirty="0"/>
              <a:t>行为型模式</a:t>
            </a:r>
            <a:endParaRPr lang="en-US" altLang="zh-CN" dirty="0"/>
          </a:p>
          <a:p>
            <a:pPr lvl="1"/>
            <a:r>
              <a:rPr lang="zh-CN" altLang="en-US" dirty="0"/>
              <a:t>职责链模式，命令模式，解释器模式，迭代器模式，中介者模式，备忘录模式，</a:t>
            </a:r>
            <a:endParaRPr lang="en-US" altLang="zh-CN" dirty="0"/>
          </a:p>
          <a:p>
            <a:pPr lvl="1"/>
            <a:r>
              <a:rPr lang="zh-CN" altLang="en-US" dirty="0"/>
              <a:t>观察者模式，状态模式，策略模式，模板方法模式，访问者模式</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二、设计原则</a:t>
            </a:r>
            <a:endParaRPr lang="zh-CN" altLang="en-US" dirty="0"/>
          </a:p>
        </p:txBody>
      </p:sp>
      <p:sp>
        <p:nvSpPr>
          <p:cNvPr id="3" name="内容占位符 2"/>
          <p:cNvSpPr>
            <a:spLocks noGrp="1"/>
          </p:cNvSpPr>
          <p:nvPr>
            <p:ph idx="1"/>
          </p:nvPr>
        </p:nvSpPr>
        <p:spPr/>
        <p:txBody>
          <a:bodyPr/>
          <a:lstStyle/>
          <a:p>
            <a:r>
              <a:rPr lang="zh-CN" altLang="en-US" dirty="0"/>
              <a:t>开闭原则：对扩展开放，对修改关闭</a:t>
            </a:r>
            <a:endParaRPr lang="en-US" altLang="zh-CN" dirty="0"/>
          </a:p>
          <a:p>
            <a:r>
              <a:rPr lang="zh-CN" altLang="en-US" dirty="0"/>
              <a:t>迪米特原则：只与直接关联的类联系，不与非直接有关系的联系</a:t>
            </a:r>
            <a:endParaRPr lang="en-US" altLang="zh-CN" dirty="0"/>
          </a:p>
          <a:p>
            <a:r>
              <a:rPr lang="zh-CN" altLang="en-US" dirty="0"/>
              <a:t>单一职责原则：类或方法的功能要单一，否则要拆分</a:t>
            </a:r>
            <a:endParaRPr lang="en-US" altLang="zh-CN" dirty="0"/>
          </a:p>
          <a:p>
            <a:r>
              <a:rPr lang="zh-CN" altLang="en-US" dirty="0"/>
              <a:t>依赖倒置原则：要面向接口编程，不要面向实现编程</a:t>
            </a:r>
            <a:endParaRPr lang="en-US" altLang="zh-CN" dirty="0"/>
          </a:p>
          <a:p>
            <a:r>
              <a:rPr lang="zh-CN" altLang="en-US" dirty="0"/>
              <a:t>接口隔离原则：为每个类建立其所需的专用接口</a:t>
            </a:r>
            <a:endParaRPr lang="en-US" altLang="zh-CN" dirty="0"/>
          </a:p>
          <a:p>
            <a:r>
              <a:rPr lang="zh-CN" altLang="en-US" dirty="0"/>
              <a:t>合成复用原则：优先考虑组合或聚合等联系关系</a:t>
            </a:r>
            <a:endParaRPr lang="en-US" altLang="zh-CN" dirty="0"/>
          </a:p>
          <a:p>
            <a:r>
              <a:rPr lang="zh-CN" altLang="en-US" dirty="0"/>
              <a:t>里氏替换原则：子类型必须能给替换掉其父类型，且程序行为无变化</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三、模式介绍</a:t>
            </a:r>
            <a:endParaRPr lang="zh-CN" altLang="en-US" dirty="0"/>
          </a:p>
        </p:txBody>
      </p:sp>
      <p:sp>
        <p:nvSpPr>
          <p:cNvPr id="3" name="内容占位符 2"/>
          <p:cNvSpPr>
            <a:spLocks noGrp="1"/>
          </p:cNvSpPr>
          <p:nvPr>
            <p:ph idx="1"/>
          </p:nvPr>
        </p:nvSpPr>
        <p:spPr/>
        <p:txBody>
          <a:bodyPr/>
          <a:lstStyle/>
          <a:p>
            <a:pPr marL="0" indent="0">
              <a:buNone/>
            </a:pPr>
            <a:r>
              <a:rPr lang="zh-CN" altLang="en-US" dirty="0"/>
              <a:t>接下来的章节将逐一介绍各个设计模式</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677545" y="2272665"/>
            <a:ext cx="7206615" cy="4345305"/>
          </a:xfrm>
          <a:prstGeom prst="rect">
            <a:avLst/>
          </a:prstGeom>
        </p:spPr>
      </p:pic>
      <p:sp>
        <p:nvSpPr>
          <p:cNvPr id="2" name="标题 1"/>
          <p:cNvSpPr>
            <a:spLocks noGrp="1"/>
          </p:cNvSpPr>
          <p:nvPr>
            <p:ph type="title"/>
          </p:nvPr>
        </p:nvSpPr>
        <p:spPr>
          <a:xfrm>
            <a:off x="677545" y="609600"/>
            <a:ext cx="8596630" cy="742315"/>
          </a:xfrm>
        </p:spPr>
        <p:txBody>
          <a:bodyPr/>
          <a:p>
            <a:r>
              <a:rPr lang="zh-CN" altLang="en-US"/>
              <a:t>外观模式</a:t>
            </a:r>
            <a:r>
              <a:rPr lang="en-US" altLang="zh-CN"/>
              <a:t>(</a:t>
            </a:r>
            <a:r>
              <a:rPr lang="en-US" altLang="zh-CN"/>
              <a:t>Facade)</a:t>
            </a:r>
            <a:endParaRPr lang="en-US" altLang="zh-CN"/>
          </a:p>
        </p:txBody>
      </p:sp>
      <p:sp>
        <p:nvSpPr>
          <p:cNvPr id="3" name="内容占位符 2"/>
          <p:cNvSpPr>
            <a:spLocks noGrp="1"/>
          </p:cNvSpPr>
          <p:nvPr>
            <p:ph idx="1"/>
          </p:nvPr>
        </p:nvSpPr>
        <p:spPr>
          <a:xfrm>
            <a:off x="677545" y="1483360"/>
            <a:ext cx="9020175" cy="1101090"/>
          </a:xfrm>
        </p:spPr>
        <p:txBody>
          <a:bodyPr/>
          <a:p>
            <a:pPr marL="0" indent="0">
              <a:buNone/>
            </a:pPr>
            <a:r>
              <a:rPr lang="zh-CN" altLang="en-US" sz="2000"/>
              <a:t>定义：为子系统中给的一组接口提供一个一致的界面，此模式定义了一个高层接口，这个接口使得这一子系统更加容易使用。</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享元模式（</a:t>
            </a:r>
            <a:r>
              <a:rPr lang="en-US" altLang="zh-CN" dirty="0"/>
              <a:t>Flyweight</a:t>
            </a:r>
            <a:r>
              <a:rPr lang="zh-CN" altLang="en-US" dirty="0"/>
              <a:t>）</a:t>
            </a:r>
            <a:r>
              <a:rPr lang="zh-CN" altLang="en-US" sz="1800" dirty="0"/>
              <a:t>  运用共享技术有效地支持大量细粒度的对象</a:t>
            </a:r>
            <a:br>
              <a:rPr lang="zh-CN" altLang="en-US" dirty="0"/>
            </a:b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访问者模式（</a:t>
            </a:r>
            <a:r>
              <a:rPr lang="en-US" altLang="zh-CN" dirty="0"/>
              <a:t>Visitor</a:t>
            </a:r>
            <a:r>
              <a:rPr lang="zh-CN" altLang="en-US" dirty="0"/>
              <a:t>）</a:t>
            </a:r>
            <a:r>
              <a:rPr lang="zh-CN" altLang="en-US" sz="1600" dirty="0"/>
              <a:t>表示一个作用于某对象结构中的各元素的操作。它使你可以在不改变各元素的类的前提下定义作用于这些元素的新操作。</a:t>
            </a:r>
            <a:endParaRPr lang="zh-CN" altLang="en-US" sz="1600" dirty="0"/>
          </a:p>
        </p:txBody>
      </p:sp>
      <p:sp>
        <p:nvSpPr>
          <p:cNvPr id="3" name="内容占位符 2"/>
          <p:cNvSpPr>
            <a:spLocks noGrp="1"/>
          </p:cNvSpPr>
          <p:nvPr>
            <p:ph idx="1"/>
          </p:nvPr>
        </p:nvSpPr>
        <p:spPr/>
        <p:txBody>
          <a:bodyPr/>
          <a:lstStyle/>
          <a:p>
            <a:r>
              <a:rPr lang="zh-CN" altLang="en-US" dirty="0"/>
              <a:t>作用于数据结构相对稳定的系统。</a:t>
            </a:r>
            <a:endParaRPr lang="en-US" altLang="zh-CN" dirty="0"/>
          </a:p>
          <a:p>
            <a:r>
              <a:rPr lang="zh-CN" altLang="en-US" dirty="0"/>
              <a:t>如男人和女人对于某类行为的不同表现。</a:t>
            </a:r>
            <a:endParaRPr lang="en-US" altLang="zh-CN" dirty="0"/>
          </a:p>
          <a:p>
            <a:r>
              <a:rPr lang="zh-CN" altLang="en-US" dirty="0"/>
              <a:t>某类行为就是访问者。后期添加对这种行为的不同表现比较容易。</a:t>
            </a:r>
            <a:endParaRPr lang="en-US" altLang="zh-CN" dirty="0"/>
          </a:p>
          <a:p>
            <a:r>
              <a:rPr lang="zh-CN" altLang="en-US" dirty="0"/>
              <a:t>人的性别这种结构，比较少的类别才适合采用此模式。如果类别较多，不适合采用此模式了。</a:t>
            </a:r>
            <a:endParaRPr lang="en-US" altLang="zh-CN" dirty="0"/>
          </a:p>
          <a:p>
            <a:endParaRPr lang="zh-CN" altLang="en-US" dirty="0"/>
          </a:p>
        </p:txBody>
      </p:sp>
    </p:spTree>
  </p:cSld>
  <p:clrMapOvr>
    <a:masterClrMapping/>
  </p:clrMapOvr>
</p:sld>
</file>

<file path=ppt/tags/tag1.xml><?xml version="1.0" encoding="utf-8"?>
<p:tagLst xmlns:p="http://schemas.openxmlformats.org/presentationml/2006/main">
  <p:tag name="REFSHAPE" val="497523772"/>
  <p:tag name="KSO_WM_UNIT_PLACING_PICTURE_USER_VIEWPORT" val="{&quot;height&quot;:7245,&quot;width&quot;:12015}"/>
</p:tagLst>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616</Words>
  <Application>WPS 演示</Application>
  <PresentationFormat>宽屏</PresentationFormat>
  <Paragraphs>40</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宋体</vt:lpstr>
      <vt:lpstr>Wingdings</vt:lpstr>
      <vt:lpstr>Wingdings 3</vt:lpstr>
      <vt:lpstr>Arial</vt:lpstr>
      <vt:lpstr>方正姚体</vt:lpstr>
      <vt:lpstr>Trebuchet MS</vt:lpstr>
      <vt:lpstr>微软雅黑</vt:lpstr>
      <vt:lpstr>Arial Unicode MS</vt:lpstr>
      <vt:lpstr>华文新魏</vt:lpstr>
      <vt:lpstr>Calibri</vt:lpstr>
      <vt:lpstr>平面</vt:lpstr>
      <vt:lpstr>设计模式</vt:lpstr>
      <vt:lpstr>一、分类</vt:lpstr>
      <vt:lpstr>二、设计原则</vt:lpstr>
      <vt:lpstr>三、模式介绍</vt:lpstr>
      <vt:lpstr>PowerPoint 演示文稿</vt:lpstr>
      <vt:lpstr>享元模式（Flyweight）  运用共享技术有效地支持大量细粒度的对象 </vt:lpstr>
      <vt:lpstr>访问者模式（Visitor）表示一个作用于某对象结构中的各元素的操作。它使你可以在不改变各元素的类的前提下定义作用于这些元素的新操作。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dc:title>
  <dc:creator>Zheng PJ</dc:creator>
  <cp:lastModifiedBy>zhengpj</cp:lastModifiedBy>
  <cp:revision>14</cp:revision>
  <dcterms:created xsi:type="dcterms:W3CDTF">2020-01-31T09:17:00Z</dcterms:created>
  <dcterms:modified xsi:type="dcterms:W3CDTF">2020-03-18T09:12:00Z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