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B7353-11CF-5CD0-A114-973D60EB1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ABED88-31CD-73A9-17C5-70B04D67B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52EF9-03CF-3FD1-E95C-D3742E5A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88AA-55E4-4199-9C8F-1D13DCF8E64B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BE7B5-2C22-0E4D-CB90-36BAFF94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55983B-B48B-ECA9-9A7D-49A11FB7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42BE-B819-410F-A1B8-EDEC68B8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0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A661E-EFB6-C12F-756D-CD1E2A0D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620C92-76BD-F04C-4F47-07D97FAF6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5908C-B7CD-CD04-EC96-F17C0419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88AA-55E4-4199-9C8F-1D13DCF8E64B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2D4A1-6B40-431F-F70C-350B8C7A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00FBD-7227-CDBA-9523-97365A53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42BE-B819-410F-A1B8-EDEC68B8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2C5855-28FB-C116-7E3A-E752C5C88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0377D5-81A1-B95E-096D-AAD3714F2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C646D-56CA-BE88-D5FF-5C255FA1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88AA-55E4-4199-9C8F-1D13DCF8E64B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C7A90-0B09-7326-A675-35B77444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80146-EE2A-A2CE-90CF-822B9E9A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42BE-B819-410F-A1B8-EDEC68B8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70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8BA44-BD84-7709-5B40-FD48A443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D8C0C-2119-A8FF-379B-E3F9B9B4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2A676-7AFE-F359-31CF-1C5ED441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88AA-55E4-4199-9C8F-1D13DCF8E64B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FA9C0-2DB8-501A-C630-DC0DBB2F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7A53E-2C48-4691-EABE-3E576627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42BE-B819-410F-A1B8-EDEC68B8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22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DA934-9AF5-B979-1BEF-560989D0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75963A-CEF4-24FB-0FEA-28DE2EA61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4403E-A87E-1717-5A7E-C8D942D4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88AA-55E4-4199-9C8F-1D13DCF8E64B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1E46A-951D-C6DE-AE1B-AF8FAB52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BC061-8FE7-4841-1CA2-A3EAB055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42BE-B819-410F-A1B8-EDEC68B8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78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C29E2-CF27-7E6B-541E-DB08CB76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A9285-9D92-8DB8-511B-7070EFD69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76AF30-8810-F4F1-F24F-A5CB73253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9A4DA4-8852-7395-6157-A57A9201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88AA-55E4-4199-9C8F-1D13DCF8E64B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1F90AD-637E-1930-6A4A-BADB6303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9A7D3-1630-933D-0311-4FBE8098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42BE-B819-410F-A1B8-EDEC68B8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7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AC91F-23DA-9807-F155-F7BCF9F8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3C482E-F2E0-708A-2532-2FFBDCBE1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D351BB-4CEA-E19F-5A30-37CC1F731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BE11AA-69CC-4A46-EBB6-3424DC87D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E1E672-6AE3-17AD-6AD5-9BC6C07ED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C54C3-2048-404B-412C-AAE99DB4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88AA-55E4-4199-9C8F-1D13DCF8E64B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7C5474-6DB4-4C9A-AD1A-064E8B6F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FF5376-CB45-A1CE-DF8F-BAEE675F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42BE-B819-410F-A1B8-EDEC68B8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44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8E2E4-4E6E-0DFF-E000-B5FE8F58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22D648-399F-D75F-BA9C-16B09AAB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88AA-55E4-4199-9C8F-1D13DCF8E64B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BC53D6-8A37-EDDB-39D3-17FFDFE2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22A7DD-9402-AAB1-FAF6-103489F7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42BE-B819-410F-A1B8-EDEC68B8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03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BFE306-1844-82EC-3CFF-8562949F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88AA-55E4-4199-9C8F-1D13DCF8E64B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200E03-0662-C89B-EAE1-FEE3A124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A6F440-A2FE-7D92-0C00-A47BA0B1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42BE-B819-410F-A1B8-EDEC68B8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77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F4C6C-48CA-BB7B-B594-1DC0833F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6FD83-4537-538D-EB74-8B0882632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7AA692-07D6-B20E-A046-B85A71964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46B1D6-6FAB-A10B-316E-AE0FF354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88AA-55E4-4199-9C8F-1D13DCF8E64B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4595CB-FE8D-4D5D-A694-1C2B377D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E27122-CBE8-71AA-30A0-3C57527D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42BE-B819-410F-A1B8-EDEC68B8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0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AAC85-0152-FB1A-63DE-24BC2915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A4057E-79A0-4F21-A8E7-2C4E4349F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6CFEBA-D75E-2755-8838-C863D6219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23053F-A649-C9C7-55BD-05D995A4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88AA-55E4-4199-9C8F-1D13DCF8E64B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F9D093-79C1-DE4D-0290-E2280144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6C8717-E1AC-78AF-9497-06544D52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42BE-B819-410F-A1B8-EDEC68B8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8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2D0E77-5118-377F-C440-B66FBADD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34CEC8-5E7F-832D-9FF2-96D44A763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CC7ED-0D42-B5BD-8BF8-62BC28C63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EB88AA-55E4-4199-9C8F-1D13DCF8E64B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AC1F4-6D8C-48D5-33A2-EA93F9000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2C3AF-2973-AD77-575D-EFFB459EC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0642BE-B819-410F-A1B8-EDEC68B8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54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DA8961E0-0233-3AA4-8DD0-E97B6DABC0FF}"/>
              </a:ext>
            </a:extLst>
          </p:cNvPr>
          <p:cNvSpPr/>
          <p:nvPr/>
        </p:nvSpPr>
        <p:spPr>
          <a:xfrm>
            <a:off x="1560020" y="372224"/>
            <a:ext cx="2882670" cy="19008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跳转第三页</a:t>
            </a:r>
          </a:p>
        </p:txBody>
      </p:sp>
      <p:sp>
        <p:nvSpPr>
          <p:cNvPr id="2" name="等腰三角形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DAC4FA-48E4-5394-FCF1-A20288AFFB3A}"/>
              </a:ext>
            </a:extLst>
          </p:cNvPr>
          <p:cNvSpPr/>
          <p:nvPr/>
        </p:nvSpPr>
        <p:spPr>
          <a:xfrm>
            <a:off x="6256712" y="169024"/>
            <a:ext cx="2882670" cy="21040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跳转下一页</a:t>
            </a:r>
          </a:p>
        </p:txBody>
      </p:sp>
      <p:sp>
        <p:nvSpPr>
          <p:cNvPr id="3" name="等腰三角形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6EFDE3E-A966-D211-6A09-A6005A9AFAAC}"/>
              </a:ext>
            </a:extLst>
          </p:cNvPr>
          <p:cNvSpPr/>
          <p:nvPr/>
        </p:nvSpPr>
        <p:spPr>
          <a:xfrm>
            <a:off x="1214582" y="2975955"/>
            <a:ext cx="2882670" cy="21040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打开文件</a:t>
            </a: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CE1DDFCB-177C-06F9-B435-5F0C6F10CC9A}"/>
              </a:ext>
            </a:extLst>
          </p:cNvPr>
          <p:cNvSpPr/>
          <p:nvPr/>
        </p:nvSpPr>
        <p:spPr>
          <a:xfrm>
            <a:off x="5684059" y="3248428"/>
            <a:ext cx="2882670" cy="19008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打开网页</a:t>
            </a:r>
          </a:p>
        </p:txBody>
      </p:sp>
    </p:spTree>
    <p:extLst>
      <p:ext uri="{BB962C8B-B14F-4D97-AF65-F5344CB8AC3E}">
        <p14:creationId xmlns:p14="http://schemas.microsoft.com/office/powerpoint/2010/main" val="384382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3F973-A4FD-D8D5-15C9-F731D3EDC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hlinkClick r:id="" action="ppaction://noaction"/>
            <a:extLst>
              <a:ext uri="{FF2B5EF4-FFF2-40B4-BE49-F238E27FC236}">
                <a16:creationId xmlns:a16="http://schemas.microsoft.com/office/drawing/2014/main" id="{8D023FA1-EF23-C9F4-D26E-2C3DDF3589A8}"/>
              </a:ext>
            </a:extLst>
          </p:cNvPr>
          <p:cNvSpPr txBox="1"/>
          <p:nvPr/>
        </p:nvSpPr>
        <p:spPr>
          <a:xfrm>
            <a:off x="690880" y="3048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第二页</a:t>
            </a:r>
          </a:p>
        </p:txBody>
      </p:sp>
    </p:spTree>
    <p:extLst>
      <p:ext uri="{BB962C8B-B14F-4D97-AF65-F5344CB8AC3E}">
        <p14:creationId xmlns:p14="http://schemas.microsoft.com/office/powerpoint/2010/main" val="96336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hlinkClick r:id="" action="ppaction://noaction"/>
            <a:extLst>
              <a:ext uri="{FF2B5EF4-FFF2-40B4-BE49-F238E27FC236}">
                <a16:creationId xmlns:a16="http://schemas.microsoft.com/office/drawing/2014/main" id="{18E9DB01-B9A4-C171-0A32-31FA84F73399}"/>
              </a:ext>
            </a:extLst>
          </p:cNvPr>
          <p:cNvSpPr txBox="1"/>
          <p:nvPr/>
        </p:nvSpPr>
        <p:spPr>
          <a:xfrm>
            <a:off x="690880" y="3048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/>
              <a:t>第三页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1123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17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Ryzen</dc:creator>
  <cp:lastModifiedBy>Wang Ryzen</cp:lastModifiedBy>
  <cp:revision>6</cp:revision>
  <dcterms:created xsi:type="dcterms:W3CDTF">2024-02-29T02:35:48Z</dcterms:created>
  <dcterms:modified xsi:type="dcterms:W3CDTF">2024-03-01T08:56:25Z</dcterms:modified>
</cp:coreProperties>
</file>