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8" r:id="rId2"/>
    <p:sldId id="259" r:id="rId3"/>
    <p:sldId id="261" r:id="rId4"/>
    <p:sldId id="265" r:id="rId5"/>
    <p:sldId id="269" r:id="rId6"/>
    <p:sldId id="270" r:id="rId7"/>
    <p:sldId id="257" r:id="rId8"/>
    <p:sldId id="266" r:id="rId9"/>
    <p:sldId id="262" r:id="rId10"/>
    <p:sldId id="264" r:id="rId11"/>
    <p:sldId id="263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391DB-BF14-43A6-9452-EAB1709B2828}" v="377" dt="2023-04-18T10:07:58.655"/>
    <p1510:client id="{9972FD96-F928-4487-9EDA-184F8CDE86E1}" v="3" dt="2023-04-19T06:58:14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G Zheng Jie" userId="b1032bd6-d9c0-460a-85f2-b5b9bec0e23d" providerId="ADAL" clId="{9972FD96-F928-4487-9EDA-184F8CDE86E1}"/>
    <pc:docChg chg="undo redo custSel addSld modSld sldOrd">
      <pc:chgData name="ONG Zheng Jie" userId="b1032bd6-d9c0-460a-85f2-b5b9bec0e23d" providerId="ADAL" clId="{9972FD96-F928-4487-9EDA-184F8CDE86E1}" dt="2023-04-19T08:20:11.376" v="356" actId="13926"/>
      <pc:docMkLst>
        <pc:docMk/>
      </pc:docMkLst>
      <pc:sldChg chg="mod ord modShow">
        <pc:chgData name="ONG Zheng Jie" userId="b1032bd6-d9c0-460a-85f2-b5b9bec0e23d" providerId="ADAL" clId="{9972FD96-F928-4487-9EDA-184F8CDE86E1}" dt="2023-04-19T08:07:48.625" v="283"/>
        <pc:sldMkLst>
          <pc:docMk/>
          <pc:sldMk cId="4217298251" sldId="267"/>
        </pc:sldMkLst>
      </pc:sldChg>
      <pc:sldChg chg="modSp mod">
        <pc:chgData name="ONG Zheng Jie" userId="b1032bd6-d9c0-460a-85f2-b5b9bec0e23d" providerId="ADAL" clId="{9972FD96-F928-4487-9EDA-184F8CDE86E1}" dt="2023-04-19T08:18:01.815" v="355" actId="13926"/>
        <pc:sldMkLst>
          <pc:docMk/>
          <pc:sldMk cId="2972989155" sldId="269"/>
        </pc:sldMkLst>
        <pc:graphicFrameChg chg="mod modGraphic">
          <ac:chgData name="ONG Zheng Jie" userId="b1032bd6-d9c0-460a-85f2-b5b9bec0e23d" providerId="ADAL" clId="{9972FD96-F928-4487-9EDA-184F8CDE86E1}" dt="2023-04-19T08:18:01.815" v="355" actId="13926"/>
          <ac:graphicFrameMkLst>
            <pc:docMk/>
            <pc:sldMk cId="2972989155" sldId="269"/>
            <ac:graphicFrameMk id="5" creationId="{1686015A-6B73-992D-0B08-19C91B7485D5}"/>
          </ac:graphicFrameMkLst>
        </pc:graphicFrameChg>
      </pc:sldChg>
      <pc:sldChg chg="modSp add mod modShow">
        <pc:chgData name="ONG Zheng Jie" userId="b1032bd6-d9c0-460a-85f2-b5b9bec0e23d" providerId="ADAL" clId="{9972FD96-F928-4487-9EDA-184F8CDE86E1}" dt="2023-04-19T08:20:11.376" v="356" actId="13926"/>
        <pc:sldMkLst>
          <pc:docMk/>
          <pc:sldMk cId="959021857" sldId="270"/>
        </pc:sldMkLst>
        <pc:graphicFrameChg chg="mod modGraphic">
          <ac:chgData name="ONG Zheng Jie" userId="b1032bd6-d9c0-460a-85f2-b5b9bec0e23d" providerId="ADAL" clId="{9972FD96-F928-4487-9EDA-184F8CDE86E1}" dt="2023-04-19T08:20:11.376" v="356" actId="13926"/>
          <ac:graphicFrameMkLst>
            <pc:docMk/>
            <pc:sldMk cId="959021857" sldId="270"/>
            <ac:graphicFrameMk id="5" creationId="{1686015A-6B73-992D-0B08-19C91B7485D5}"/>
          </ac:graphicFrameMkLst>
        </pc:graphicFrameChg>
      </pc:sldChg>
    </pc:docChg>
  </pc:docChgLst>
  <pc:docChgLst>
    <pc:chgData name="ONG Zheng Jie" userId="b1032bd6-d9c0-460a-85f2-b5b9bec0e23d" providerId="ADAL" clId="{6EA391DB-BF14-43A6-9452-EAB1709B2828}"/>
    <pc:docChg chg="undo redo custSel addSld delSld modSld sldOrd">
      <pc:chgData name="ONG Zheng Jie" userId="b1032bd6-d9c0-460a-85f2-b5b9bec0e23d" providerId="ADAL" clId="{6EA391DB-BF14-43A6-9452-EAB1709B2828}" dt="2023-04-18T10:08:03.347" v="3212" actId="14100"/>
      <pc:docMkLst>
        <pc:docMk/>
      </pc:docMkLst>
      <pc:sldChg chg="del">
        <pc:chgData name="ONG Zheng Jie" userId="b1032bd6-d9c0-460a-85f2-b5b9bec0e23d" providerId="ADAL" clId="{6EA391DB-BF14-43A6-9452-EAB1709B2828}" dt="2023-04-18T06:58:46.275" v="18" actId="47"/>
        <pc:sldMkLst>
          <pc:docMk/>
          <pc:sldMk cId="749531665" sldId="256"/>
        </pc:sldMkLst>
      </pc:sldChg>
      <pc:sldChg chg="addSp delSp modSp mod ord">
        <pc:chgData name="ONG Zheng Jie" userId="b1032bd6-d9c0-460a-85f2-b5b9bec0e23d" providerId="ADAL" clId="{6EA391DB-BF14-43A6-9452-EAB1709B2828}" dt="2023-04-18T08:48:48.847" v="2288" actId="20577"/>
        <pc:sldMkLst>
          <pc:docMk/>
          <pc:sldMk cId="2132884750" sldId="257"/>
        </pc:sldMkLst>
        <pc:spChg chg="mod">
          <ac:chgData name="ONG Zheng Jie" userId="b1032bd6-d9c0-460a-85f2-b5b9bec0e23d" providerId="ADAL" clId="{6EA391DB-BF14-43A6-9452-EAB1709B2828}" dt="2023-04-18T08:23:22.014" v="1964" actId="20577"/>
          <ac:spMkLst>
            <pc:docMk/>
            <pc:sldMk cId="2132884750" sldId="257"/>
            <ac:spMk id="2" creationId="{3FE40716-DC60-DFA0-EF5F-AC27CA2233D8}"/>
          </ac:spMkLst>
        </pc:spChg>
        <pc:spChg chg="mod">
          <ac:chgData name="ONG Zheng Jie" userId="b1032bd6-d9c0-460a-85f2-b5b9bec0e23d" providerId="ADAL" clId="{6EA391DB-BF14-43A6-9452-EAB1709B2828}" dt="2023-04-18T07:53:18.155" v="1288" actId="1035"/>
          <ac:spMkLst>
            <pc:docMk/>
            <pc:sldMk cId="2132884750" sldId="257"/>
            <ac:spMk id="10" creationId="{9EFAAC44-BC3E-53D3-ADA6-6BE55B3D1E26}"/>
          </ac:spMkLst>
        </pc:spChg>
        <pc:spChg chg="mod">
          <ac:chgData name="ONG Zheng Jie" userId="b1032bd6-d9c0-460a-85f2-b5b9bec0e23d" providerId="ADAL" clId="{6EA391DB-BF14-43A6-9452-EAB1709B2828}" dt="2023-04-18T07:53:18.155" v="1288" actId="1035"/>
          <ac:spMkLst>
            <pc:docMk/>
            <pc:sldMk cId="2132884750" sldId="257"/>
            <ac:spMk id="14" creationId="{C2DA1774-E60B-20E1-8BFA-18C06F3DB80D}"/>
          </ac:spMkLst>
        </pc:spChg>
        <pc:spChg chg="add mod">
          <ac:chgData name="ONG Zheng Jie" userId="b1032bd6-d9c0-460a-85f2-b5b9bec0e23d" providerId="ADAL" clId="{6EA391DB-BF14-43A6-9452-EAB1709B2828}" dt="2023-04-18T07:43:42.237" v="1016" actId="1076"/>
          <ac:spMkLst>
            <pc:docMk/>
            <pc:sldMk cId="2132884750" sldId="257"/>
            <ac:spMk id="20" creationId="{DFE20AD0-8BA7-0D14-A8A8-659CA8A8B0EB}"/>
          </ac:spMkLst>
        </pc:spChg>
        <pc:spChg chg="add del mod">
          <ac:chgData name="ONG Zheng Jie" userId="b1032bd6-d9c0-460a-85f2-b5b9bec0e23d" providerId="ADAL" clId="{6EA391DB-BF14-43A6-9452-EAB1709B2828}" dt="2023-04-18T07:44:03.484" v="1018" actId="11529"/>
          <ac:spMkLst>
            <pc:docMk/>
            <pc:sldMk cId="2132884750" sldId="257"/>
            <ac:spMk id="21" creationId="{DFD2F5E5-5096-4C30-2851-5EE71C283187}"/>
          </ac:spMkLst>
        </pc:spChg>
        <pc:spChg chg="mod">
          <ac:chgData name="ONG Zheng Jie" userId="b1032bd6-d9c0-460a-85f2-b5b9bec0e23d" providerId="ADAL" clId="{6EA391DB-BF14-43A6-9452-EAB1709B2828}" dt="2023-04-18T07:44:12.548" v="1020" actId="18245"/>
          <ac:spMkLst>
            <pc:docMk/>
            <pc:sldMk cId="2132884750" sldId="257"/>
            <ac:spMk id="23" creationId="{0F6CF649-170F-2F4F-FF2C-75AA532DBB25}"/>
          </ac:spMkLst>
        </pc:spChg>
        <pc:spChg chg="mod">
          <ac:chgData name="ONG Zheng Jie" userId="b1032bd6-d9c0-460a-85f2-b5b9bec0e23d" providerId="ADAL" clId="{6EA391DB-BF14-43A6-9452-EAB1709B2828}" dt="2023-04-18T07:44:12.548" v="1020" actId="18245"/>
          <ac:spMkLst>
            <pc:docMk/>
            <pc:sldMk cId="2132884750" sldId="257"/>
            <ac:spMk id="24" creationId="{666A35A5-6B1D-D7E8-4C92-3947001756AB}"/>
          </ac:spMkLst>
        </pc:spChg>
        <pc:spChg chg="mod">
          <ac:chgData name="ONG Zheng Jie" userId="b1032bd6-d9c0-460a-85f2-b5b9bec0e23d" providerId="ADAL" clId="{6EA391DB-BF14-43A6-9452-EAB1709B2828}" dt="2023-04-18T07:44:12.548" v="1020" actId="18245"/>
          <ac:spMkLst>
            <pc:docMk/>
            <pc:sldMk cId="2132884750" sldId="257"/>
            <ac:spMk id="25" creationId="{945BC43E-C9E4-79DD-6BEF-4CECECE5A331}"/>
          </ac:spMkLst>
        </pc:spChg>
        <pc:spChg chg="mod">
          <ac:chgData name="ONG Zheng Jie" userId="b1032bd6-d9c0-460a-85f2-b5b9bec0e23d" providerId="ADAL" clId="{6EA391DB-BF14-43A6-9452-EAB1709B2828}" dt="2023-04-18T07:44:12.548" v="1020" actId="18245"/>
          <ac:spMkLst>
            <pc:docMk/>
            <pc:sldMk cId="2132884750" sldId="257"/>
            <ac:spMk id="26" creationId="{3B6D7D06-BFC6-D836-8D8F-22EAAE2C7C21}"/>
          </ac:spMkLst>
        </pc:spChg>
        <pc:spChg chg="mod">
          <ac:chgData name="ONG Zheng Jie" userId="b1032bd6-d9c0-460a-85f2-b5b9bec0e23d" providerId="ADAL" clId="{6EA391DB-BF14-43A6-9452-EAB1709B2828}" dt="2023-04-18T07:44:12.548" v="1020" actId="18245"/>
          <ac:spMkLst>
            <pc:docMk/>
            <pc:sldMk cId="2132884750" sldId="257"/>
            <ac:spMk id="27" creationId="{8EAABF26-7509-578C-56C0-D03746080839}"/>
          </ac:spMkLst>
        </pc:spChg>
        <pc:spChg chg="mod">
          <ac:chgData name="ONG Zheng Jie" userId="b1032bd6-d9c0-460a-85f2-b5b9bec0e23d" providerId="ADAL" clId="{6EA391DB-BF14-43A6-9452-EAB1709B2828}" dt="2023-04-18T07:44:12.548" v="1020" actId="18245"/>
          <ac:spMkLst>
            <pc:docMk/>
            <pc:sldMk cId="2132884750" sldId="257"/>
            <ac:spMk id="28" creationId="{99E0FB86-595C-ACB1-B101-15BCB616F3D4}"/>
          </ac:spMkLst>
        </pc:spChg>
        <pc:spChg chg="mod">
          <ac:chgData name="ONG Zheng Jie" userId="b1032bd6-d9c0-460a-85f2-b5b9bec0e23d" providerId="ADAL" clId="{6EA391DB-BF14-43A6-9452-EAB1709B2828}" dt="2023-04-18T07:44:12.548" v="1020" actId="18245"/>
          <ac:spMkLst>
            <pc:docMk/>
            <pc:sldMk cId="2132884750" sldId="257"/>
            <ac:spMk id="29" creationId="{AEEEB2F3-45CF-9F49-DF39-3220243C220E}"/>
          </ac:spMkLst>
        </pc:spChg>
        <pc:spChg chg="mod">
          <ac:chgData name="ONG Zheng Jie" userId="b1032bd6-d9c0-460a-85f2-b5b9bec0e23d" providerId="ADAL" clId="{6EA391DB-BF14-43A6-9452-EAB1709B2828}" dt="2023-04-18T07:44:12.548" v="1020" actId="18245"/>
          <ac:spMkLst>
            <pc:docMk/>
            <pc:sldMk cId="2132884750" sldId="257"/>
            <ac:spMk id="30" creationId="{50DC41DA-7537-BB1A-A867-130FDB9085C2}"/>
          </ac:spMkLst>
        </pc:spChg>
        <pc:spChg chg="mod">
          <ac:chgData name="ONG Zheng Jie" userId="b1032bd6-d9c0-460a-85f2-b5b9bec0e23d" providerId="ADAL" clId="{6EA391DB-BF14-43A6-9452-EAB1709B2828}" dt="2023-04-18T07:44:12.548" v="1020" actId="18245"/>
          <ac:spMkLst>
            <pc:docMk/>
            <pc:sldMk cId="2132884750" sldId="257"/>
            <ac:spMk id="31" creationId="{76DC08E8-489E-B6C0-8279-EB597CA91992}"/>
          </ac:spMkLst>
        </pc:spChg>
        <pc:spChg chg="mod">
          <ac:chgData name="ONG Zheng Jie" userId="b1032bd6-d9c0-460a-85f2-b5b9bec0e23d" providerId="ADAL" clId="{6EA391DB-BF14-43A6-9452-EAB1709B2828}" dt="2023-04-18T07:44:12.548" v="1020" actId="18245"/>
          <ac:spMkLst>
            <pc:docMk/>
            <pc:sldMk cId="2132884750" sldId="257"/>
            <ac:spMk id="32" creationId="{943855ED-2B88-1E29-89F5-3BFB64387C6F}"/>
          </ac:spMkLst>
        </pc:spChg>
        <pc:spChg chg="mod">
          <ac:chgData name="ONG Zheng Jie" userId="b1032bd6-d9c0-460a-85f2-b5b9bec0e23d" providerId="ADAL" clId="{6EA391DB-BF14-43A6-9452-EAB1709B2828}" dt="2023-04-18T07:44:08.651" v="1019" actId="18245"/>
          <ac:spMkLst>
            <pc:docMk/>
            <pc:sldMk cId="2132884750" sldId="257"/>
            <ac:spMk id="33" creationId="{F1E05A9D-65A9-6038-A11F-D8384E17057D}"/>
          </ac:spMkLst>
        </pc:spChg>
        <pc:spChg chg="mod">
          <ac:chgData name="ONG Zheng Jie" userId="b1032bd6-d9c0-460a-85f2-b5b9bec0e23d" providerId="ADAL" clId="{6EA391DB-BF14-43A6-9452-EAB1709B2828}" dt="2023-04-18T08:46:06.666" v="2274" actId="20577"/>
          <ac:spMkLst>
            <pc:docMk/>
            <pc:sldMk cId="2132884750" sldId="257"/>
            <ac:spMk id="35" creationId="{1681FCC8-AE1A-FF4E-1A3C-7111AE5938F9}"/>
          </ac:spMkLst>
        </pc:spChg>
        <pc:spChg chg="mod">
          <ac:chgData name="ONG Zheng Jie" userId="b1032bd6-d9c0-460a-85f2-b5b9bec0e23d" providerId="ADAL" clId="{6EA391DB-BF14-43A6-9452-EAB1709B2828}" dt="2023-04-18T07:44:27.550" v="1023" actId="18245"/>
          <ac:spMkLst>
            <pc:docMk/>
            <pc:sldMk cId="2132884750" sldId="257"/>
            <ac:spMk id="36" creationId="{740887A4-5A69-507A-66CA-03E9EFACFB94}"/>
          </ac:spMkLst>
        </pc:spChg>
        <pc:spChg chg="mod">
          <ac:chgData name="ONG Zheng Jie" userId="b1032bd6-d9c0-460a-85f2-b5b9bec0e23d" providerId="ADAL" clId="{6EA391DB-BF14-43A6-9452-EAB1709B2828}" dt="2023-04-18T07:44:27.550" v="1023" actId="18245"/>
          <ac:spMkLst>
            <pc:docMk/>
            <pc:sldMk cId="2132884750" sldId="257"/>
            <ac:spMk id="37" creationId="{C9EAD5D7-5B46-306F-E79D-E7173921E7AF}"/>
          </ac:spMkLst>
        </pc:spChg>
        <pc:spChg chg="mod">
          <ac:chgData name="ONG Zheng Jie" userId="b1032bd6-d9c0-460a-85f2-b5b9bec0e23d" providerId="ADAL" clId="{6EA391DB-BF14-43A6-9452-EAB1709B2828}" dt="2023-04-18T07:44:27.550" v="1023" actId="18245"/>
          <ac:spMkLst>
            <pc:docMk/>
            <pc:sldMk cId="2132884750" sldId="257"/>
            <ac:spMk id="38" creationId="{A533BB60-BC44-CA1B-717A-CB43B150DFEA}"/>
          </ac:spMkLst>
        </pc:spChg>
        <pc:spChg chg="mod">
          <ac:chgData name="ONG Zheng Jie" userId="b1032bd6-d9c0-460a-85f2-b5b9bec0e23d" providerId="ADAL" clId="{6EA391DB-BF14-43A6-9452-EAB1709B2828}" dt="2023-04-18T07:44:27.550" v="1023" actId="18245"/>
          <ac:spMkLst>
            <pc:docMk/>
            <pc:sldMk cId="2132884750" sldId="257"/>
            <ac:spMk id="39" creationId="{FE18862D-4CB4-A086-7411-DB25E90B6DA6}"/>
          </ac:spMkLst>
        </pc:spChg>
        <pc:spChg chg="mod">
          <ac:chgData name="ONG Zheng Jie" userId="b1032bd6-d9c0-460a-85f2-b5b9bec0e23d" providerId="ADAL" clId="{6EA391DB-BF14-43A6-9452-EAB1709B2828}" dt="2023-04-18T07:44:27.550" v="1023" actId="18245"/>
          <ac:spMkLst>
            <pc:docMk/>
            <pc:sldMk cId="2132884750" sldId="257"/>
            <ac:spMk id="40" creationId="{5686CE05-EB3C-D301-6157-BAA43D1E94F5}"/>
          </ac:spMkLst>
        </pc:spChg>
        <pc:spChg chg="mod">
          <ac:chgData name="ONG Zheng Jie" userId="b1032bd6-d9c0-460a-85f2-b5b9bec0e23d" providerId="ADAL" clId="{6EA391DB-BF14-43A6-9452-EAB1709B2828}" dt="2023-04-18T07:44:27.550" v="1023" actId="18245"/>
          <ac:spMkLst>
            <pc:docMk/>
            <pc:sldMk cId="2132884750" sldId="257"/>
            <ac:spMk id="41" creationId="{1781799D-D112-BF87-F300-D2E0C8F1F94A}"/>
          </ac:spMkLst>
        </pc:spChg>
        <pc:spChg chg="mod">
          <ac:chgData name="ONG Zheng Jie" userId="b1032bd6-d9c0-460a-85f2-b5b9bec0e23d" providerId="ADAL" clId="{6EA391DB-BF14-43A6-9452-EAB1709B2828}" dt="2023-04-18T07:44:27.550" v="1023" actId="18245"/>
          <ac:spMkLst>
            <pc:docMk/>
            <pc:sldMk cId="2132884750" sldId="257"/>
            <ac:spMk id="42" creationId="{5E7EB162-DBEE-41C6-649C-33CAA9F01705}"/>
          </ac:spMkLst>
        </pc:spChg>
        <pc:spChg chg="mod">
          <ac:chgData name="ONG Zheng Jie" userId="b1032bd6-d9c0-460a-85f2-b5b9bec0e23d" providerId="ADAL" clId="{6EA391DB-BF14-43A6-9452-EAB1709B2828}" dt="2023-04-18T07:44:27.550" v="1023" actId="18245"/>
          <ac:spMkLst>
            <pc:docMk/>
            <pc:sldMk cId="2132884750" sldId="257"/>
            <ac:spMk id="43" creationId="{DEF6F791-0F26-EBFF-DE94-3ACE11AB59E8}"/>
          </ac:spMkLst>
        </pc:spChg>
        <pc:spChg chg="mod">
          <ac:chgData name="ONG Zheng Jie" userId="b1032bd6-d9c0-460a-85f2-b5b9bec0e23d" providerId="ADAL" clId="{6EA391DB-BF14-43A6-9452-EAB1709B2828}" dt="2023-04-18T07:44:27.550" v="1023" actId="18245"/>
          <ac:spMkLst>
            <pc:docMk/>
            <pc:sldMk cId="2132884750" sldId="257"/>
            <ac:spMk id="44" creationId="{B692E8CF-DD06-713C-AAAB-B15DD1F3E763}"/>
          </ac:spMkLst>
        </pc:spChg>
        <pc:spChg chg="mod">
          <ac:chgData name="ONG Zheng Jie" userId="b1032bd6-d9c0-460a-85f2-b5b9bec0e23d" providerId="ADAL" clId="{6EA391DB-BF14-43A6-9452-EAB1709B2828}" dt="2023-04-18T08:48:48.847" v="2288" actId="20577"/>
          <ac:spMkLst>
            <pc:docMk/>
            <pc:sldMk cId="2132884750" sldId="257"/>
            <ac:spMk id="45" creationId="{9A9F2BAE-EC8A-24A7-BEB1-FD33C398A20C}"/>
          </ac:spMkLst>
        </pc:spChg>
        <pc:grpChg chg="mod">
          <ac:chgData name="ONG Zheng Jie" userId="b1032bd6-d9c0-460a-85f2-b5b9bec0e23d" providerId="ADAL" clId="{6EA391DB-BF14-43A6-9452-EAB1709B2828}" dt="2023-04-18T07:44:12.548" v="1020" actId="18245"/>
          <ac:grpSpMkLst>
            <pc:docMk/>
            <pc:sldMk cId="2132884750" sldId="257"/>
            <ac:grpSpMk id="22" creationId="{372B9A4D-827B-73C5-B5AA-772A264E747A}"/>
          </ac:grpSpMkLst>
        </pc:grpChg>
        <pc:grpChg chg="mod">
          <ac:chgData name="ONG Zheng Jie" userId="b1032bd6-d9c0-460a-85f2-b5b9bec0e23d" providerId="ADAL" clId="{6EA391DB-BF14-43A6-9452-EAB1709B2828}" dt="2023-04-18T07:44:27.550" v="1023" actId="18245"/>
          <ac:grpSpMkLst>
            <pc:docMk/>
            <pc:sldMk cId="2132884750" sldId="257"/>
            <ac:grpSpMk id="34" creationId="{CC223230-DAE6-5A59-12C2-504D2199408C}"/>
          </ac:grpSpMkLst>
        </pc:grpChg>
        <pc:graphicFrameChg chg="add del mod">
          <ac:chgData name="ONG Zheng Jie" userId="b1032bd6-d9c0-460a-85f2-b5b9bec0e23d" providerId="ADAL" clId="{6EA391DB-BF14-43A6-9452-EAB1709B2828}" dt="2023-04-18T07:44:27.550" v="1023" actId="18245"/>
          <ac:graphicFrameMkLst>
            <pc:docMk/>
            <pc:sldMk cId="2132884750" sldId="257"/>
            <ac:graphicFrameMk id="7" creationId="{2700DAC9-2A4C-E2AC-0DBB-AB9BE908BA2F}"/>
          </ac:graphicFrameMkLst>
        </pc:graphicFrameChg>
        <pc:picChg chg="mod">
          <ac:chgData name="ONG Zheng Jie" userId="b1032bd6-d9c0-460a-85f2-b5b9bec0e23d" providerId="ADAL" clId="{6EA391DB-BF14-43A6-9452-EAB1709B2828}" dt="2023-04-18T07:53:18.155" v="1288" actId="1035"/>
          <ac:picMkLst>
            <pc:docMk/>
            <pc:sldMk cId="2132884750" sldId="257"/>
            <ac:picMk id="12" creationId="{1691D7B3-80C5-BD10-FAE2-2A3DFECEC45C}"/>
          </ac:picMkLst>
        </pc:picChg>
        <pc:picChg chg="mod">
          <ac:chgData name="ONG Zheng Jie" userId="b1032bd6-d9c0-460a-85f2-b5b9bec0e23d" providerId="ADAL" clId="{6EA391DB-BF14-43A6-9452-EAB1709B2828}" dt="2023-04-18T07:53:18.155" v="1288" actId="1035"/>
          <ac:picMkLst>
            <pc:docMk/>
            <pc:sldMk cId="2132884750" sldId="257"/>
            <ac:picMk id="13" creationId="{DE6732C6-5597-911B-8DCC-11CD7197476A}"/>
          </ac:picMkLst>
        </pc:picChg>
        <pc:cxnChg chg="add del mod">
          <ac:chgData name="ONG Zheng Jie" userId="b1032bd6-d9c0-460a-85f2-b5b9bec0e23d" providerId="ADAL" clId="{6EA391DB-BF14-43A6-9452-EAB1709B2828}" dt="2023-04-18T07:43:21.774" v="995" actId="478"/>
          <ac:cxnSpMkLst>
            <pc:docMk/>
            <pc:sldMk cId="2132884750" sldId="257"/>
            <ac:cxnSpMk id="16" creationId="{37078C05-5F1C-1FB2-FB75-36538FA00B8F}"/>
          </ac:cxnSpMkLst>
        </pc:cxnChg>
        <pc:cxnChg chg="add mod">
          <ac:chgData name="ONG Zheng Jie" userId="b1032bd6-d9c0-460a-85f2-b5b9bec0e23d" providerId="ADAL" clId="{6EA391DB-BF14-43A6-9452-EAB1709B2828}" dt="2023-04-18T07:43:30.997" v="1001" actId="1076"/>
          <ac:cxnSpMkLst>
            <pc:docMk/>
            <pc:sldMk cId="2132884750" sldId="257"/>
            <ac:cxnSpMk id="19" creationId="{B49A42AE-679D-8FB6-1F73-290B0BB23A0C}"/>
          </ac:cxnSpMkLst>
        </pc:cxnChg>
      </pc:sldChg>
      <pc:sldChg chg="modSp new mod">
        <pc:chgData name="ONG Zheng Jie" userId="b1032bd6-d9c0-460a-85f2-b5b9bec0e23d" providerId="ADAL" clId="{6EA391DB-BF14-43A6-9452-EAB1709B2828}" dt="2023-04-18T07:59:00.203" v="1409" actId="20577"/>
        <pc:sldMkLst>
          <pc:docMk/>
          <pc:sldMk cId="3420134110" sldId="259"/>
        </pc:sldMkLst>
        <pc:spChg chg="mod">
          <ac:chgData name="ONG Zheng Jie" userId="b1032bd6-d9c0-460a-85f2-b5b9bec0e23d" providerId="ADAL" clId="{6EA391DB-BF14-43A6-9452-EAB1709B2828}" dt="2023-04-18T06:58:08.189" v="11" actId="207"/>
          <ac:spMkLst>
            <pc:docMk/>
            <pc:sldMk cId="3420134110" sldId="259"/>
            <ac:spMk id="2" creationId="{A97A3299-AF51-4928-A80E-22F948929ED8}"/>
          </ac:spMkLst>
        </pc:spChg>
        <pc:spChg chg="mod">
          <ac:chgData name="ONG Zheng Jie" userId="b1032bd6-d9c0-460a-85f2-b5b9bec0e23d" providerId="ADAL" clId="{6EA391DB-BF14-43A6-9452-EAB1709B2828}" dt="2023-04-18T07:59:00.203" v="1409" actId="20577"/>
          <ac:spMkLst>
            <pc:docMk/>
            <pc:sldMk cId="3420134110" sldId="259"/>
            <ac:spMk id="3" creationId="{FE5A9BF9-B321-2032-E4A4-F1471A39F85A}"/>
          </ac:spMkLst>
        </pc:spChg>
      </pc:sldChg>
      <pc:sldChg chg="modSp new del mod">
        <pc:chgData name="ONG Zheng Jie" userId="b1032bd6-d9c0-460a-85f2-b5b9bec0e23d" providerId="ADAL" clId="{6EA391DB-BF14-43A6-9452-EAB1709B2828}" dt="2023-04-18T06:59:06.259" v="30" actId="47"/>
        <pc:sldMkLst>
          <pc:docMk/>
          <pc:sldMk cId="3815550060" sldId="260"/>
        </pc:sldMkLst>
        <pc:spChg chg="mod">
          <ac:chgData name="ONG Zheng Jie" userId="b1032bd6-d9c0-460a-85f2-b5b9bec0e23d" providerId="ADAL" clId="{6EA391DB-BF14-43A6-9452-EAB1709B2828}" dt="2023-04-18T06:58:58.655" v="26" actId="20577"/>
          <ac:spMkLst>
            <pc:docMk/>
            <pc:sldMk cId="3815550060" sldId="260"/>
            <ac:spMk id="2" creationId="{80090C78-4AF5-3E36-5C99-34119C30E472}"/>
          </ac:spMkLst>
        </pc:spChg>
      </pc:sldChg>
      <pc:sldChg chg="modSp add mod">
        <pc:chgData name="ONG Zheng Jie" userId="b1032bd6-d9c0-460a-85f2-b5b9bec0e23d" providerId="ADAL" clId="{6EA391DB-BF14-43A6-9452-EAB1709B2828}" dt="2023-04-18T08:42:24.692" v="2147" actId="20577"/>
        <pc:sldMkLst>
          <pc:docMk/>
          <pc:sldMk cId="4268151783" sldId="261"/>
        </pc:sldMkLst>
        <pc:spChg chg="mod">
          <ac:chgData name="ONG Zheng Jie" userId="b1032bd6-d9c0-460a-85f2-b5b9bec0e23d" providerId="ADAL" clId="{6EA391DB-BF14-43A6-9452-EAB1709B2828}" dt="2023-04-18T06:59:08.872" v="37" actId="20577"/>
          <ac:spMkLst>
            <pc:docMk/>
            <pc:sldMk cId="4268151783" sldId="261"/>
            <ac:spMk id="2" creationId="{A97A3299-AF51-4928-A80E-22F948929ED8}"/>
          </ac:spMkLst>
        </pc:spChg>
        <pc:spChg chg="mod">
          <ac:chgData name="ONG Zheng Jie" userId="b1032bd6-d9c0-460a-85f2-b5b9bec0e23d" providerId="ADAL" clId="{6EA391DB-BF14-43A6-9452-EAB1709B2828}" dt="2023-04-18T08:42:24.692" v="2147" actId="20577"/>
          <ac:spMkLst>
            <pc:docMk/>
            <pc:sldMk cId="4268151783" sldId="261"/>
            <ac:spMk id="3" creationId="{FE5A9BF9-B321-2032-E4A4-F1471A39F85A}"/>
          </ac:spMkLst>
        </pc:spChg>
      </pc:sldChg>
      <pc:sldChg chg="addSp delSp modSp add mod modShow">
        <pc:chgData name="ONG Zheng Jie" userId="b1032bd6-d9c0-460a-85f2-b5b9bec0e23d" providerId="ADAL" clId="{6EA391DB-BF14-43A6-9452-EAB1709B2828}" dt="2023-04-18T08:50:27.729" v="2289" actId="729"/>
        <pc:sldMkLst>
          <pc:docMk/>
          <pc:sldMk cId="4227662117" sldId="262"/>
        </pc:sldMkLst>
        <pc:spChg chg="mod">
          <ac:chgData name="ONG Zheng Jie" userId="b1032bd6-d9c0-460a-85f2-b5b9bec0e23d" providerId="ADAL" clId="{6EA391DB-BF14-43A6-9452-EAB1709B2828}" dt="2023-04-18T08:24:00.512" v="1977" actId="20577"/>
          <ac:spMkLst>
            <pc:docMk/>
            <pc:sldMk cId="4227662117" sldId="262"/>
            <ac:spMk id="2" creationId="{A97A3299-AF51-4928-A80E-22F948929ED8}"/>
          </ac:spMkLst>
        </pc:spChg>
        <pc:spChg chg="del mod">
          <ac:chgData name="ONG Zheng Jie" userId="b1032bd6-d9c0-460a-85f2-b5b9bec0e23d" providerId="ADAL" clId="{6EA391DB-BF14-43A6-9452-EAB1709B2828}" dt="2023-04-18T07:27:13.433" v="508" actId="478"/>
          <ac:spMkLst>
            <pc:docMk/>
            <pc:sldMk cId="4227662117" sldId="262"/>
            <ac:spMk id="3" creationId="{FE5A9BF9-B321-2032-E4A4-F1471A39F85A}"/>
          </ac:spMkLst>
        </pc:spChg>
        <pc:spChg chg="add mod ord">
          <ac:chgData name="ONG Zheng Jie" userId="b1032bd6-d9c0-460a-85f2-b5b9bec0e23d" providerId="ADAL" clId="{6EA391DB-BF14-43A6-9452-EAB1709B2828}" dt="2023-04-18T08:19:22.556" v="1792" actId="164"/>
          <ac:spMkLst>
            <pc:docMk/>
            <pc:sldMk cId="4227662117" sldId="262"/>
            <ac:spMk id="5" creationId="{8FCB84A6-B834-25DF-B500-FF690F021482}"/>
          </ac:spMkLst>
        </pc:spChg>
        <pc:spChg chg="add mod">
          <ac:chgData name="ONG Zheng Jie" userId="b1032bd6-d9c0-460a-85f2-b5b9bec0e23d" providerId="ADAL" clId="{6EA391DB-BF14-43A6-9452-EAB1709B2828}" dt="2023-04-18T08:19:22.556" v="1792" actId="164"/>
          <ac:spMkLst>
            <pc:docMk/>
            <pc:sldMk cId="4227662117" sldId="262"/>
            <ac:spMk id="6" creationId="{74C83728-B0C0-C5B6-EDCA-3F705B6439B6}"/>
          </ac:spMkLst>
        </pc:spChg>
        <pc:spChg chg="add mod">
          <ac:chgData name="ONG Zheng Jie" userId="b1032bd6-d9c0-460a-85f2-b5b9bec0e23d" providerId="ADAL" clId="{6EA391DB-BF14-43A6-9452-EAB1709B2828}" dt="2023-04-18T08:19:22.556" v="1792" actId="164"/>
          <ac:spMkLst>
            <pc:docMk/>
            <pc:sldMk cId="4227662117" sldId="262"/>
            <ac:spMk id="7" creationId="{C8284130-C3FF-E1A9-2661-9C464EC078E9}"/>
          </ac:spMkLst>
        </pc:spChg>
        <pc:spChg chg="add mod">
          <ac:chgData name="ONG Zheng Jie" userId="b1032bd6-d9c0-460a-85f2-b5b9bec0e23d" providerId="ADAL" clId="{6EA391DB-BF14-43A6-9452-EAB1709B2828}" dt="2023-04-18T08:19:22.556" v="1792" actId="164"/>
          <ac:spMkLst>
            <pc:docMk/>
            <pc:sldMk cId="4227662117" sldId="262"/>
            <ac:spMk id="8" creationId="{27121BA0-AB79-C5DB-C503-C6D878EF69C7}"/>
          </ac:spMkLst>
        </pc:spChg>
        <pc:spChg chg="add del mod">
          <ac:chgData name="ONG Zheng Jie" userId="b1032bd6-d9c0-460a-85f2-b5b9bec0e23d" providerId="ADAL" clId="{6EA391DB-BF14-43A6-9452-EAB1709B2828}" dt="2023-04-18T07:50:01.881" v="1268" actId="21"/>
          <ac:spMkLst>
            <pc:docMk/>
            <pc:sldMk cId="4227662117" sldId="262"/>
            <ac:spMk id="9" creationId="{6EC44129-0326-15C3-EBE7-B1D9AA68BADC}"/>
          </ac:spMkLst>
        </pc:spChg>
        <pc:grpChg chg="add mod">
          <ac:chgData name="ONG Zheng Jie" userId="b1032bd6-d9c0-460a-85f2-b5b9bec0e23d" providerId="ADAL" clId="{6EA391DB-BF14-43A6-9452-EAB1709B2828}" dt="2023-04-18T08:34:39.071" v="2010" actId="1076"/>
          <ac:grpSpMkLst>
            <pc:docMk/>
            <pc:sldMk cId="4227662117" sldId="262"/>
            <ac:grpSpMk id="10" creationId="{8340BF2E-97E4-33C8-AD4F-C20B258CB111}"/>
          </ac:grpSpMkLst>
        </pc:grpChg>
        <pc:graphicFrameChg chg="add mod modGraphic">
          <ac:chgData name="ONG Zheng Jie" userId="b1032bd6-d9c0-460a-85f2-b5b9bec0e23d" providerId="ADAL" clId="{6EA391DB-BF14-43A6-9452-EAB1709B2828}" dt="2023-04-18T08:19:22.556" v="1792" actId="164"/>
          <ac:graphicFrameMkLst>
            <pc:docMk/>
            <pc:sldMk cId="4227662117" sldId="262"/>
            <ac:graphicFrameMk id="4" creationId="{0A88676E-41F2-9C0C-1937-D624A9A69A67}"/>
          </ac:graphicFrameMkLst>
        </pc:graphicFrameChg>
      </pc:sldChg>
      <pc:sldChg chg="modSp add mod">
        <pc:chgData name="ONG Zheng Jie" userId="b1032bd6-d9c0-460a-85f2-b5b9bec0e23d" providerId="ADAL" clId="{6EA391DB-BF14-43A6-9452-EAB1709B2828}" dt="2023-04-18T07:56:08.596" v="1402" actId="20577"/>
        <pc:sldMkLst>
          <pc:docMk/>
          <pc:sldMk cId="891523827" sldId="263"/>
        </pc:sldMkLst>
        <pc:spChg chg="mod">
          <ac:chgData name="ONG Zheng Jie" userId="b1032bd6-d9c0-460a-85f2-b5b9bec0e23d" providerId="ADAL" clId="{6EA391DB-BF14-43A6-9452-EAB1709B2828}" dt="2023-04-18T07:00:16.522" v="109" actId="20577"/>
          <ac:spMkLst>
            <pc:docMk/>
            <pc:sldMk cId="891523827" sldId="263"/>
            <ac:spMk id="2" creationId="{A97A3299-AF51-4928-A80E-22F948929ED8}"/>
          </ac:spMkLst>
        </pc:spChg>
        <pc:spChg chg="mod">
          <ac:chgData name="ONG Zheng Jie" userId="b1032bd6-d9c0-460a-85f2-b5b9bec0e23d" providerId="ADAL" clId="{6EA391DB-BF14-43A6-9452-EAB1709B2828}" dt="2023-04-18T07:56:08.596" v="1402" actId="20577"/>
          <ac:spMkLst>
            <pc:docMk/>
            <pc:sldMk cId="891523827" sldId="263"/>
            <ac:spMk id="3" creationId="{FE5A9BF9-B321-2032-E4A4-F1471A39F85A}"/>
          </ac:spMkLst>
        </pc:spChg>
      </pc:sldChg>
      <pc:sldChg chg="modSp add mod">
        <pc:chgData name="ONG Zheng Jie" userId="b1032bd6-d9c0-460a-85f2-b5b9bec0e23d" providerId="ADAL" clId="{6EA391DB-BF14-43A6-9452-EAB1709B2828}" dt="2023-04-18T08:51:38.294" v="2311" actId="20577"/>
        <pc:sldMkLst>
          <pc:docMk/>
          <pc:sldMk cId="2694445135" sldId="264"/>
        </pc:sldMkLst>
        <pc:spChg chg="mod">
          <ac:chgData name="ONG Zheng Jie" userId="b1032bd6-d9c0-460a-85f2-b5b9bec0e23d" providerId="ADAL" clId="{6EA391DB-BF14-43A6-9452-EAB1709B2828}" dt="2023-04-18T07:29:23.712" v="549" actId="20577"/>
          <ac:spMkLst>
            <pc:docMk/>
            <pc:sldMk cId="2694445135" sldId="264"/>
            <ac:spMk id="2" creationId="{A97A3299-AF51-4928-A80E-22F948929ED8}"/>
          </ac:spMkLst>
        </pc:spChg>
        <pc:spChg chg="mod">
          <ac:chgData name="ONG Zheng Jie" userId="b1032bd6-d9c0-460a-85f2-b5b9bec0e23d" providerId="ADAL" clId="{6EA391DB-BF14-43A6-9452-EAB1709B2828}" dt="2023-04-18T08:51:38.294" v="2311" actId="20577"/>
          <ac:spMkLst>
            <pc:docMk/>
            <pc:sldMk cId="2694445135" sldId="264"/>
            <ac:spMk id="3" creationId="{FE5A9BF9-B321-2032-E4A4-F1471A39F85A}"/>
          </ac:spMkLst>
        </pc:spChg>
      </pc:sldChg>
      <pc:sldChg chg="addSp modSp add mod">
        <pc:chgData name="ONG Zheng Jie" userId="b1032bd6-d9c0-460a-85f2-b5b9bec0e23d" providerId="ADAL" clId="{6EA391DB-BF14-43A6-9452-EAB1709B2828}" dt="2023-04-18T07:25:41.234" v="502" actId="14100"/>
        <pc:sldMkLst>
          <pc:docMk/>
          <pc:sldMk cId="3722642472" sldId="265"/>
        </pc:sldMkLst>
        <pc:spChg chg="mod">
          <ac:chgData name="ONG Zheng Jie" userId="b1032bd6-d9c0-460a-85f2-b5b9bec0e23d" providerId="ADAL" clId="{6EA391DB-BF14-43A6-9452-EAB1709B2828}" dt="2023-04-18T07:05:45.446" v="266" actId="20577"/>
          <ac:spMkLst>
            <pc:docMk/>
            <pc:sldMk cId="3722642472" sldId="265"/>
            <ac:spMk id="2" creationId="{A97A3299-AF51-4928-A80E-22F948929ED8}"/>
          </ac:spMkLst>
        </pc:spChg>
        <pc:spChg chg="mod">
          <ac:chgData name="ONG Zheng Jie" userId="b1032bd6-d9c0-460a-85f2-b5b9bec0e23d" providerId="ADAL" clId="{6EA391DB-BF14-43A6-9452-EAB1709B2828}" dt="2023-04-18T07:23:05.687" v="482" actId="20577"/>
          <ac:spMkLst>
            <pc:docMk/>
            <pc:sldMk cId="3722642472" sldId="265"/>
            <ac:spMk id="3" creationId="{FE5A9BF9-B321-2032-E4A4-F1471A39F85A}"/>
          </ac:spMkLst>
        </pc:spChg>
        <pc:picChg chg="add mod">
          <ac:chgData name="ONG Zheng Jie" userId="b1032bd6-d9c0-460a-85f2-b5b9bec0e23d" providerId="ADAL" clId="{6EA391DB-BF14-43A6-9452-EAB1709B2828}" dt="2023-04-18T07:24:33.468" v="486" actId="1076"/>
          <ac:picMkLst>
            <pc:docMk/>
            <pc:sldMk cId="3722642472" sldId="265"/>
            <ac:picMk id="1026" creationId="{97850797-2DD0-27C2-828E-FCDD53954E3E}"/>
          </ac:picMkLst>
        </pc:picChg>
        <pc:picChg chg="add mod">
          <ac:chgData name="ONG Zheng Jie" userId="b1032bd6-d9c0-460a-85f2-b5b9bec0e23d" providerId="ADAL" clId="{6EA391DB-BF14-43A6-9452-EAB1709B2828}" dt="2023-04-18T07:25:08.227" v="494" actId="14100"/>
          <ac:picMkLst>
            <pc:docMk/>
            <pc:sldMk cId="3722642472" sldId="265"/>
            <ac:picMk id="1028" creationId="{DDEF061C-DE2D-3F37-47F5-FF0316D808F9}"/>
          </ac:picMkLst>
        </pc:picChg>
        <pc:picChg chg="add mod">
          <ac:chgData name="ONG Zheng Jie" userId="b1032bd6-d9c0-460a-85f2-b5b9bec0e23d" providerId="ADAL" clId="{6EA391DB-BF14-43A6-9452-EAB1709B2828}" dt="2023-04-18T07:25:13.032" v="496" actId="1076"/>
          <ac:picMkLst>
            <pc:docMk/>
            <pc:sldMk cId="3722642472" sldId="265"/>
            <ac:picMk id="1030" creationId="{D69E9996-C549-F019-DCEC-AD57C9650ED6}"/>
          </ac:picMkLst>
        </pc:picChg>
        <pc:picChg chg="add mod">
          <ac:chgData name="ONG Zheng Jie" userId="b1032bd6-d9c0-460a-85f2-b5b9bec0e23d" providerId="ADAL" clId="{6EA391DB-BF14-43A6-9452-EAB1709B2828}" dt="2023-04-18T07:25:41.234" v="502" actId="14100"/>
          <ac:picMkLst>
            <pc:docMk/>
            <pc:sldMk cId="3722642472" sldId="265"/>
            <ac:picMk id="1032" creationId="{869430C4-8A54-FEEE-E26F-E80995E01AFE}"/>
          </ac:picMkLst>
        </pc:picChg>
      </pc:sldChg>
      <pc:sldChg chg="add del">
        <pc:chgData name="ONG Zheng Jie" userId="b1032bd6-d9c0-460a-85f2-b5b9bec0e23d" providerId="ADAL" clId="{6EA391DB-BF14-43A6-9452-EAB1709B2828}" dt="2023-04-18T07:05:51.786" v="268"/>
        <pc:sldMkLst>
          <pc:docMk/>
          <pc:sldMk cId="829078228" sldId="266"/>
        </pc:sldMkLst>
      </pc:sldChg>
      <pc:sldChg chg="add mod modShow">
        <pc:chgData name="ONG Zheng Jie" userId="b1032bd6-d9c0-460a-85f2-b5b9bec0e23d" providerId="ADAL" clId="{6EA391DB-BF14-43A6-9452-EAB1709B2828}" dt="2023-04-18T07:44:19.258" v="1022" actId="729"/>
        <pc:sldMkLst>
          <pc:docMk/>
          <pc:sldMk cId="3382401087" sldId="266"/>
        </pc:sldMkLst>
      </pc:sldChg>
      <pc:sldChg chg="addSp delSp modSp new mod ord">
        <pc:chgData name="ONG Zheng Jie" userId="b1032bd6-d9c0-460a-85f2-b5b9bec0e23d" providerId="ADAL" clId="{6EA391DB-BF14-43A6-9452-EAB1709B2828}" dt="2023-04-18T09:59:34.567" v="3095" actId="20577"/>
        <pc:sldMkLst>
          <pc:docMk/>
          <pc:sldMk cId="4217298251" sldId="267"/>
        </pc:sldMkLst>
        <pc:spChg chg="del">
          <ac:chgData name="ONG Zheng Jie" userId="b1032bd6-d9c0-460a-85f2-b5b9bec0e23d" providerId="ADAL" clId="{6EA391DB-BF14-43A6-9452-EAB1709B2828}" dt="2023-04-18T08:44:55.027" v="2153" actId="478"/>
          <ac:spMkLst>
            <pc:docMk/>
            <pc:sldMk cId="4217298251" sldId="267"/>
            <ac:spMk id="2" creationId="{469820D8-0CD7-B1A9-BCE9-90781D261DA6}"/>
          </ac:spMkLst>
        </pc:spChg>
        <pc:spChg chg="del">
          <ac:chgData name="ONG Zheng Jie" userId="b1032bd6-d9c0-460a-85f2-b5b9bec0e23d" providerId="ADAL" clId="{6EA391DB-BF14-43A6-9452-EAB1709B2828}" dt="2023-04-18T08:45:10.004" v="2213" actId="478"/>
          <ac:spMkLst>
            <pc:docMk/>
            <pc:sldMk cId="4217298251" sldId="267"/>
            <ac:spMk id="3" creationId="{6933943E-0769-2032-5C0C-C795BADC0F77}"/>
          </ac:spMkLst>
        </pc:spChg>
        <pc:spChg chg="add mod">
          <ac:chgData name="ONG Zheng Jie" userId="b1032bd6-d9c0-460a-85f2-b5b9bec0e23d" providerId="ADAL" clId="{6EA391DB-BF14-43A6-9452-EAB1709B2828}" dt="2023-04-18T08:45:40.955" v="2239" actId="13926"/>
          <ac:spMkLst>
            <pc:docMk/>
            <pc:sldMk cId="4217298251" sldId="267"/>
            <ac:spMk id="4" creationId="{D39067D9-79C7-12E4-B112-959096933603}"/>
          </ac:spMkLst>
        </pc:spChg>
        <pc:graphicFrameChg chg="add mod modGraphic">
          <ac:chgData name="ONG Zheng Jie" userId="b1032bd6-d9c0-460a-85f2-b5b9bec0e23d" providerId="ADAL" clId="{6EA391DB-BF14-43A6-9452-EAB1709B2828}" dt="2023-04-18T09:59:34.567" v="3095" actId="20577"/>
          <ac:graphicFrameMkLst>
            <pc:docMk/>
            <pc:sldMk cId="4217298251" sldId="267"/>
            <ac:graphicFrameMk id="5" creationId="{1686015A-6B73-992D-0B08-19C91B7485D5}"/>
          </ac:graphicFrameMkLst>
        </pc:graphicFrameChg>
      </pc:sldChg>
      <pc:sldChg chg="delSp modSp new mod">
        <pc:chgData name="ONG Zheng Jie" userId="b1032bd6-d9c0-460a-85f2-b5b9bec0e23d" providerId="ADAL" clId="{6EA391DB-BF14-43A6-9452-EAB1709B2828}" dt="2023-04-18T08:56:57.527" v="2326" actId="478"/>
        <pc:sldMkLst>
          <pc:docMk/>
          <pc:sldMk cId="1766653296" sldId="268"/>
        </pc:sldMkLst>
        <pc:spChg chg="mod">
          <ac:chgData name="ONG Zheng Jie" userId="b1032bd6-d9c0-460a-85f2-b5b9bec0e23d" providerId="ADAL" clId="{6EA391DB-BF14-43A6-9452-EAB1709B2828}" dt="2023-04-18T08:56:55.835" v="2325" actId="207"/>
          <ac:spMkLst>
            <pc:docMk/>
            <pc:sldMk cId="1766653296" sldId="268"/>
            <ac:spMk id="2" creationId="{64B9E711-FAF1-DD8E-ED5A-890C74047562}"/>
          </ac:spMkLst>
        </pc:spChg>
        <pc:spChg chg="del">
          <ac:chgData name="ONG Zheng Jie" userId="b1032bd6-d9c0-460a-85f2-b5b9bec0e23d" providerId="ADAL" clId="{6EA391DB-BF14-43A6-9452-EAB1709B2828}" dt="2023-04-18T08:56:57.527" v="2326" actId="478"/>
          <ac:spMkLst>
            <pc:docMk/>
            <pc:sldMk cId="1766653296" sldId="268"/>
            <ac:spMk id="3" creationId="{E8BE7BC3-8FFE-FAB0-9735-862BAEA624C7}"/>
          </ac:spMkLst>
        </pc:spChg>
      </pc:sldChg>
      <pc:sldChg chg="modSp add mod">
        <pc:chgData name="ONG Zheng Jie" userId="b1032bd6-d9c0-460a-85f2-b5b9bec0e23d" providerId="ADAL" clId="{6EA391DB-BF14-43A6-9452-EAB1709B2828}" dt="2023-04-18T10:08:03.347" v="3212" actId="14100"/>
        <pc:sldMkLst>
          <pc:docMk/>
          <pc:sldMk cId="2972989155" sldId="269"/>
        </pc:sldMkLst>
        <pc:spChg chg="mod">
          <ac:chgData name="ONG Zheng Jie" userId="b1032bd6-d9c0-460a-85f2-b5b9bec0e23d" providerId="ADAL" clId="{6EA391DB-BF14-43A6-9452-EAB1709B2828}" dt="2023-04-18T10:06:23.034" v="3194" actId="1076"/>
          <ac:spMkLst>
            <pc:docMk/>
            <pc:sldMk cId="2972989155" sldId="269"/>
            <ac:spMk id="4" creationId="{D39067D9-79C7-12E4-B112-959096933603}"/>
          </ac:spMkLst>
        </pc:spChg>
        <pc:graphicFrameChg chg="mod modGraphic">
          <ac:chgData name="ONG Zheng Jie" userId="b1032bd6-d9c0-460a-85f2-b5b9bec0e23d" providerId="ADAL" clId="{6EA391DB-BF14-43A6-9452-EAB1709B2828}" dt="2023-04-18T10:08:03.347" v="3212" actId="14100"/>
          <ac:graphicFrameMkLst>
            <pc:docMk/>
            <pc:sldMk cId="2972989155" sldId="269"/>
            <ac:graphicFrameMk id="5" creationId="{1686015A-6B73-992D-0B08-19C91B7485D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07E34E-DF5D-403D-8BDF-D884D044BB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8D07F91-562D-4973-B23B-C4486BF03BB2}">
      <dgm:prSet phldrT="[Text]"/>
      <dgm:spPr/>
      <dgm:t>
        <a:bodyPr/>
        <a:lstStyle/>
        <a:p>
          <a:r>
            <a:rPr lang="en-US" dirty="0"/>
            <a:t>User uploads csv </a:t>
          </a:r>
          <a:endParaRPr lang="en-SG" dirty="0"/>
        </a:p>
      </dgm:t>
    </dgm:pt>
    <dgm:pt modelId="{ED1134B4-04FC-4817-9995-7342BD4E7E3B}" type="parTrans" cxnId="{6412164B-56AA-4544-BB03-B4047D15CAA0}">
      <dgm:prSet/>
      <dgm:spPr/>
      <dgm:t>
        <a:bodyPr/>
        <a:lstStyle/>
        <a:p>
          <a:endParaRPr lang="en-SG"/>
        </a:p>
      </dgm:t>
    </dgm:pt>
    <dgm:pt modelId="{074A4E8A-2B59-4871-9E8E-B4BF6FBB67E8}" type="sibTrans" cxnId="{6412164B-56AA-4544-BB03-B4047D15CAA0}">
      <dgm:prSet/>
      <dgm:spPr/>
      <dgm:t>
        <a:bodyPr/>
        <a:lstStyle/>
        <a:p>
          <a:endParaRPr lang="en-SG"/>
        </a:p>
      </dgm:t>
    </dgm:pt>
    <dgm:pt modelId="{A1D35FC6-5995-4171-888C-4796C4671F5E}">
      <dgm:prSet phldrT="[Text]"/>
      <dgm:spPr/>
      <dgm:t>
        <a:bodyPr/>
        <a:lstStyle/>
        <a:p>
          <a:r>
            <a:rPr lang="en-US" dirty="0"/>
            <a:t>File saved + rows added to DB</a:t>
          </a:r>
          <a:endParaRPr lang="en-SG" dirty="0"/>
        </a:p>
      </dgm:t>
    </dgm:pt>
    <dgm:pt modelId="{559CF802-93F4-414F-9D38-3B3AE02A5806}" type="parTrans" cxnId="{BA903E28-AC0C-4725-A2BC-598B2BD37050}">
      <dgm:prSet/>
      <dgm:spPr/>
      <dgm:t>
        <a:bodyPr/>
        <a:lstStyle/>
        <a:p>
          <a:endParaRPr lang="en-SG"/>
        </a:p>
      </dgm:t>
    </dgm:pt>
    <dgm:pt modelId="{0AA0F0ED-17A4-425D-AF64-6A350EBA6BC0}" type="sibTrans" cxnId="{BA903E28-AC0C-4725-A2BC-598B2BD37050}">
      <dgm:prSet/>
      <dgm:spPr/>
      <dgm:t>
        <a:bodyPr/>
        <a:lstStyle/>
        <a:p>
          <a:endParaRPr lang="en-SG"/>
        </a:p>
      </dgm:t>
    </dgm:pt>
    <dgm:pt modelId="{A1D6EC24-626C-4927-8145-D7DE8313ED84}">
      <dgm:prSet phldrT="[Text]"/>
      <dgm:spPr/>
      <dgm:t>
        <a:bodyPr/>
        <a:lstStyle/>
        <a:p>
          <a:r>
            <a:rPr lang="en-US" dirty="0"/>
            <a:t>Extract rows by </a:t>
          </a:r>
          <a:r>
            <a:rPr lang="en-US" b="1" dirty="0"/>
            <a:t>ascending timestamp</a:t>
          </a:r>
          <a:r>
            <a:rPr lang="en-US" dirty="0"/>
            <a:t> </a:t>
          </a:r>
          <a:endParaRPr lang="en-SG" dirty="0"/>
        </a:p>
      </dgm:t>
    </dgm:pt>
    <dgm:pt modelId="{9F75DBFF-1A4D-40A8-8FCB-724A75E36705}" type="parTrans" cxnId="{B988E1FE-B98E-4968-B9AE-5F3F2CA69BC8}">
      <dgm:prSet/>
      <dgm:spPr/>
      <dgm:t>
        <a:bodyPr/>
        <a:lstStyle/>
        <a:p>
          <a:endParaRPr lang="en-SG"/>
        </a:p>
      </dgm:t>
    </dgm:pt>
    <dgm:pt modelId="{E572A371-19F8-4CAB-8F5F-B5813F2C485F}" type="sibTrans" cxnId="{B988E1FE-B98E-4968-B9AE-5F3F2CA69BC8}">
      <dgm:prSet/>
      <dgm:spPr/>
      <dgm:t>
        <a:bodyPr/>
        <a:lstStyle/>
        <a:p>
          <a:endParaRPr lang="en-SG"/>
        </a:p>
      </dgm:t>
    </dgm:pt>
    <dgm:pt modelId="{544E4D5D-671B-46FF-906C-15B84358ED24}">
      <dgm:prSet phldrT="[Text]"/>
      <dgm:spPr/>
      <dgm:t>
        <a:bodyPr/>
        <a:lstStyle/>
        <a:p>
          <a:r>
            <a:rPr lang="en-US" dirty="0"/>
            <a:t>Call VT API + other enrichment</a:t>
          </a:r>
          <a:endParaRPr lang="en-SG" dirty="0"/>
        </a:p>
      </dgm:t>
    </dgm:pt>
    <dgm:pt modelId="{E91498BE-EA38-45B7-8BF1-DCA6FE9BEACA}" type="parTrans" cxnId="{E1E46C8E-7610-430C-BFB3-241239F5B080}">
      <dgm:prSet/>
      <dgm:spPr/>
      <dgm:t>
        <a:bodyPr/>
        <a:lstStyle/>
        <a:p>
          <a:endParaRPr lang="en-SG"/>
        </a:p>
      </dgm:t>
    </dgm:pt>
    <dgm:pt modelId="{26DA346C-5A81-4708-9ED1-9705733DA7A9}" type="sibTrans" cxnId="{E1E46C8E-7610-430C-BFB3-241239F5B080}">
      <dgm:prSet/>
      <dgm:spPr/>
      <dgm:t>
        <a:bodyPr/>
        <a:lstStyle/>
        <a:p>
          <a:endParaRPr lang="en-SG"/>
        </a:p>
      </dgm:t>
    </dgm:pt>
    <dgm:pt modelId="{87C8B988-3843-42BA-9EA1-7435F96E0F5E}">
      <dgm:prSet phldrT="[Text]"/>
      <dgm:spPr/>
      <dgm:t>
        <a:bodyPr/>
        <a:lstStyle/>
        <a:p>
          <a:r>
            <a:rPr lang="en-US" dirty="0"/>
            <a:t>Update Row in DB</a:t>
          </a:r>
          <a:endParaRPr lang="en-SG" dirty="0"/>
        </a:p>
      </dgm:t>
    </dgm:pt>
    <dgm:pt modelId="{F6986CEF-BB20-4F77-9FA7-53DAB6C504CB}" type="parTrans" cxnId="{12B97C55-B5E2-49EE-A219-81437EFA3223}">
      <dgm:prSet/>
      <dgm:spPr/>
      <dgm:t>
        <a:bodyPr/>
        <a:lstStyle/>
        <a:p>
          <a:endParaRPr lang="en-SG"/>
        </a:p>
      </dgm:t>
    </dgm:pt>
    <dgm:pt modelId="{F409F031-4F27-4BC3-BB27-98651B7A7F45}" type="sibTrans" cxnId="{12B97C55-B5E2-49EE-A219-81437EFA3223}">
      <dgm:prSet/>
      <dgm:spPr/>
      <dgm:t>
        <a:bodyPr/>
        <a:lstStyle/>
        <a:p>
          <a:endParaRPr lang="en-SG"/>
        </a:p>
      </dgm:t>
    </dgm:pt>
    <dgm:pt modelId="{4911A9E4-9057-49BD-B8BA-66489EF002BB}">
      <dgm:prSet phldrT="[Text]"/>
      <dgm:spPr/>
      <dgm:t>
        <a:bodyPr/>
        <a:lstStyle/>
        <a:p>
          <a:r>
            <a:rPr lang="en-US" dirty="0"/>
            <a:t>User retrieve rows</a:t>
          </a:r>
          <a:endParaRPr lang="en-SG" dirty="0"/>
        </a:p>
      </dgm:t>
    </dgm:pt>
    <dgm:pt modelId="{98020421-78A4-453E-9548-494CC47798A2}" type="parTrans" cxnId="{582EB379-CDA5-43B3-B6CB-8C822E002F1A}">
      <dgm:prSet/>
      <dgm:spPr/>
      <dgm:t>
        <a:bodyPr/>
        <a:lstStyle/>
        <a:p>
          <a:endParaRPr lang="en-SG"/>
        </a:p>
      </dgm:t>
    </dgm:pt>
    <dgm:pt modelId="{3489DE26-DE87-4F0A-AF30-37D7E5515CDA}" type="sibTrans" cxnId="{582EB379-CDA5-43B3-B6CB-8C822E002F1A}">
      <dgm:prSet/>
      <dgm:spPr/>
      <dgm:t>
        <a:bodyPr/>
        <a:lstStyle/>
        <a:p>
          <a:endParaRPr lang="en-SG"/>
        </a:p>
      </dgm:t>
    </dgm:pt>
    <dgm:pt modelId="{05AED307-C8FB-4B9A-8645-699107204015}" type="pres">
      <dgm:prSet presAssocID="{6807E34E-DF5D-403D-8BDF-D884D044BBDD}" presName="Name0" presStyleCnt="0">
        <dgm:presLayoutVars>
          <dgm:dir/>
          <dgm:resizeHandles val="exact"/>
        </dgm:presLayoutVars>
      </dgm:prSet>
      <dgm:spPr/>
    </dgm:pt>
    <dgm:pt modelId="{BE18E122-8AC5-44F4-A0CA-7565F667E03C}" type="pres">
      <dgm:prSet presAssocID="{08D07F91-562D-4973-B23B-C4486BF03BB2}" presName="node" presStyleLbl="node1" presStyleIdx="0" presStyleCnt="6">
        <dgm:presLayoutVars>
          <dgm:bulletEnabled val="1"/>
        </dgm:presLayoutVars>
      </dgm:prSet>
      <dgm:spPr/>
    </dgm:pt>
    <dgm:pt modelId="{01D29B64-7B14-4471-B00A-36FDADDDCFAF}" type="pres">
      <dgm:prSet presAssocID="{074A4E8A-2B59-4871-9E8E-B4BF6FBB67E8}" presName="sibTrans" presStyleLbl="sibTrans2D1" presStyleIdx="0" presStyleCnt="5"/>
      <dgm:spPr/>
    </dgm:pt>
    <dgm:pt modelId="{F16C479C-5971-4D65-8DA9-CCF53C9EDB44}" type="pres">
      <dgm:prSet presAssocID="{074A4E8A-2B59-4871-9E8E-B4BF6FBB67E8}" presName="connectorText" presStyleLbl="sibTrans2D1" presStyleIdx="0" presStyleCnt="5"/>
      <dgm:spPr/>
    </dgm:pt>
    <dgm:pt modelId="{A66D94A2-ABE9-44BA-B500-ABBF7BBA3351}" type="pres">
      <dgm:prSet presAssocID="{A1D35FC6-5995-4171-888C-4796C4671F5E}" presName="node" presStyleLbl="node1" presStyleIdx="1" presStyleCnt="6">
        <dgm:presLayoutVars>
          <dgm:bulletEnabled val="1"/>
        </dgm:presLayoutVars>
      </dgm:prSet>
      <dgm:spPr/>
    </dgm:pt>
    <dgm:pt modelId="{66E26E19-0DB6-47FA-8898-4E9AC6529245}" type="pres">
      <dgm:prSet presAssocID="{0AA0F0ED-17A4-425D-AF64-6A350EBA6BC0}" presName="sibTrans" presStyleLbl="sibTrans2D1" presStyleIdx="1" presStyleCnt="5"/>
      <dgm:spPr/>
    </dgm:pt>
    <dgm:pt modelId="{9E1A787C-C102-45E5-9DEC-585B85548003}" type="pres">
      <dgm:prSet presAssocID="{0AA0F0ED-17A4-425D-AF64-6A350EBA6BC0}" presName="connectorText" presStyleLbl="sibTrans2D1" presStyleIdx="1" presStyleCnt="5"/>
      <dgm:spPr/>
    </dgm:pt>
    <dgm:pt modelId="{77FEF637-F150-483C-B6BC-BCDA3FD22A6E}" type="pres">
      <dgm:prSet presAssocID="{A1D6EC24-626C-4927-8145-D7DE8313ED84}" presName="node" presStyleLbl="node1" presStyleIdx="2" presStyleCnt="6">
        <dgm:presLayoutVars>
          <dgm:bulletEnabled val="1"/>
        </dgm:presLayoutVars>
      </dgm:prSet>
      <dgm:spPr/>
    </dgm:pt>
    <dgm:pt modelId="{F4C16ABF-BC1E-4AEF-814F-A7B429072646}" type="pres">
      <dgm:prSet presAssocID="{E572A371-19F8-4CAB-8F5F-B5813F2C485F}" presName="sibTrans" presStyleLbl="sibTrans2D1" presStyleIdx="2" presStyleCnt="5"/>
      <dgm:spPr/>
    </dgm:pt>
    <dgm:pt modelId="{AF331304-3B8B-43C0-BD25-EFD6F63E7FD1}" type="pres">
      <dgm:prSet presAssocID="{E572A371-19F8-4CAB-8F5F-B5813F2C485F}" presName="connectorText" presStyleLbl="sibTrans2D1" presStyleIdx="2" presStyleCnt="5"/>
      <dgm:spPr/>
    </dgm:pt>
    <dgm:pt modelId="{DED4B286-5255-448E-951F-D9D370BBFA34}" type="pres">
      <dgm:prSet presAssocID="{544E4D5D-671B-46FF-906C-15B84358ED24}" presName="node" presStyleLbl="node1" presStyleIdx="3" presStyleCnt="6">
        <dgm:presLayoutVars>
          <dgm:bulletEnabled val="1"/>
        </dgm:presLayoutVars>
      </dgm:prSet>
      <dgm:spPr/>
    </dgm:pt>
    <dgm:pt modelId="{619D0D5E-990B-4474-827C-021A2292DF51}" type="pres">
      <dgm:prSet presAssocID="{26DA346C-5A81-4708-9ED1-9705733DA7A9}" presName="sibTrans" presStyleLbl="sibTrans2D1" presStyleIdx="3" presStyleCnt="5"/>
      <dgm:spPr/>
    </dgm:pt>
    <dgm:pt modelId="{712D2045-4335-485D-B36A-D3B4ED582300}" type="pres">
      <dgm:prSet presAssocID="{26DA346C-5A81-4708-9ED1-9705733DA7A9}" presName="connectorText" presStyleLbl="sibTrans2D1" presStyleIdx="3" presStyleCnt="5"/>
      <dgm:spPr/>
    </dgm:pt>
    <dgm:pt modelId="{75626478-8B2B-44B7-8720-282477ED84B6}" type="pres">
      <dgm:prSet presAssocID="{87C8B988-3843-42BA-9EA1-7435F96E0F5E}" presName="node" presStyleLbl="node1" presStyleIdx="4" presStyleCnt="6">
        <dgm:presLayoutVars>
          <dgm:bulletEnabled val="1"/>
        </dgm:presLayoutVars>
      </dgm:prSet>
      <dgm:spPr/>
    </dgm:pt>
    <dgm:pt modelId="{80FA2D72-5595-4506-B1A9-ABDFF323DA8A}" type="pres">
      <dgm:prSet presAssocID="{F409F031-4F27-4BC3-BB27-98651B7A7F45}" presName="sibTrans" presStyleLbl="sibTrans2D1" presStyleIdx="4" presStyleCnt="5"/>
      <dgm:spPr/>
    </dgm:pt>
    <dgm:pt modelId="{B381EFD0-D335-4EF4-BBEE-065569615DCD}" type="pres">
      <dgm:prSet presAssocID="{F409F031-4F27-4BC3-BB27-98651B7A7F45}" presName="connectorText" presStyleLbl="sibTrans2D1" presStyleIdx="4" presStyleCnt="5"/>
      <dgm:spPr/>
    </dgm:pt>
    <dgm:pt modelId="{36454B5B-1442-404F-8AD1-F2AC299DB0A2}" type="pres">
      <dgm:prSet presAssocID="{4911A9E4-9057-49BD-B8BA-66489EF002BB}" presName="node" presStyleLbl="node1" presStyleIdx="5" presStyleCnt="6">
        <dgm:presLayoutVars>
          <dgm:bulletEnabled val="1"/>
        </dgm:presLayoutVars>
      </dgm:prSet>
      <dgm:spPr/>
    </dgm:pt>
  </dgm:ptLst>
  <dgm:cxnLst>
    <dgm:cxn modelId="{B92AFE0B-3CFB-4AD7-A9B6-EC55F167E26B}" type="presOf" srcId="{0AA0F0ED-17A4-425D-AF64-6A350EBA6BC0}" destId="{9E1A787C-C102-45E5-9DEC-585B85548003}" srcOrd="1" destOrd="0" presId="urn:microsoft.com/office/officeart/2005/8/layout/process1"/>
    <dgm:cxn modelId="{BA903E28-AC0C-4725-A2BC-598B2BD37050}" srcId="{6807E34E-DF5D-403D-8BDF-D884D044BBDD}" destId="{A1D35FC6-5995-4171-888C-4796C4671F5E}" srcOrd="1" destOrd="0" parTransId="{559CF802-93F4-414F-9D38-3B3AE02A5806}" sibTransId="{0AA0F0ED-17A4-425D-AF64-6A350EBA6BC0}"/>
    <dgm:cxn modelId="{119B2331-D7BC-4001-ACEE-57A08AEFE0E7}" type="presOf" srcId="{A1D6EC24-626C-4927-8145-D7DE8313ED84}" destId="{77FEF637-F150-483C-B6BC-BCDA3FD22A6E}" srcOrd="0" destOrd="0" presId="urn:microsoft.com/office/officeart/2005/8/layout/process1"/>
    <dgm:cxn modelId="{D2429E37-6E2B-4D9E-A6FC-E1DDF6D17233}" type="presOf" srcId="{074A4E8A-2B59-4871-9E8E-B4BF6FBB67E8}" destId="{01D29B64-7B14-4471-B00A-36FDADDDCFAF}" srcOrd="0" destOrd="0" presId="urn:microsoft.com/office/officeart/2005/8/layout/process1"/>
    <dgm:cxn modelId="{743D2B5B-85C8-4DAE-9B09-361D65D4090D}" type="presOf" srcId="{6807E34E-DF5D-403D-8BDF-D884D044BBDD}" destId="{05AED307-C8FB-4B9A-8645-699107204015}" srcOrd="0" destOrd="0" presId="urn:microsoft.com/office/officeart/2005/8/layout/process1"/>
    <dgm:cxn modelId="{323C6B45-832D-4886-8C84-E57863A0E1A9}" type="presOf" srcId="{F409F031-4F27-4BC3-BB27-98651B7A7F45}" destId="{80FA2D72-5595-4506-B1A9-ABDFF323DA8A}" srcOrd="0" destOrd="0" presId="urn:microsoft.com/office/officeart/2005/8/layout/process1"/>
    <dgm:cxn modelId="{B2210068-6CD8-4A55-94FD-E419FD3A3C1D}" type="presOf" srcId="{26DA346C-5A81-4708-9ED1-9705733DA7A9}" destId="{619D0D5E-990B-4474-827C-021A2292DF51}" srcOrd="0" destOrd="0" presId="urn:microsoft.com/office/officeart/2005/8/layout/process1"/>
    <dgm:cxn modelId="{6412164B-56AA-4544-BB03-B4047D15CAA0}" srcId="{6807E34E-DF5D-403D-8BDF-D884D044BBDD}" destId="{08D07F91-562D-4973-B23B-C4486BF03BB2}" srcOrd="0" destOrd="0" parTransId="{ED1134B4-04FC-4817-9995-7342BD4E7E3B}" sibTransId="{074A4E8A-2B59-4871-9E8E-B4BF6FBB67E8}"/>
    <dgm:cxn modelId="{1DFC1B50-0935-4778-8F27-C1FE0A39B9C1}" type="presOf" srcId="{F409F031-4F27-4BC3-BB27-98651B7A7F45}" destId="{B381EFD0-D335-4EF4-BBEE-065569615DCD}" srcOrd="1" destOrd="0" presId="urn:microsoft.com/office/officeart/2005/8/layout/process1"/>
    <dgm:cxn modelId="{12B97C55-B5E2-49EE-A219-81437EFA3223}" srcId="{6807E34E-DF5D-403D-8BDF-D884D044BBDD}" destId="{87C8B988-3843-42BA-9EA1-7435F96E0F5E}" srcOrd="4" destOrd="0" parTransId="{F6986CEF-BB20-4F77-9FA7-53DAB6C504CB}" sibTransId="{F409F031-4F27-4BC3-BB27-98651B7A7F45}"/>
    <dgm:cxn modelId="{582EB379-CDA5-43B3-B6CB-8C822E002F1A}" srcId="{6807E34E-DF5D-403D-8BDF-D884D044BBDD}" destId="{4911A9E4-9057-49BD-B8BA-66489EF002BB}" srcOrd="5" destOrd="0" parTransId="{98020421-78A4-453E-9548-494CC47798A2}" sibTransId="{3489DE26-DE87-4F0A-AF30-37D7E5515CDA}"/>
    <dgm:cxn modelId="{E9994F7F-4C64-45BA-BE4D-7229581B1C2C}" type="presOf" srcId="{87C8B988-3843-42BA-9EA1-7435F96E0F5E}" destId="{75626478-8B2B-44B7-8720-282477ED84B6}" srcOrd="0" destOrd="0" presId="urn:microsoft.com/office/officeart/2005/8/layout/process1"/>
    <dgm:cxn modelId="{9BEF028C-E1DA-4EC5-9093-9F08E7DAA801}" type="presOf" srcId="{08D07F91-562D-4973-B23B-C4486BF03BB2}" destId="{BE18E122-8AC5-44F4-A0CA-7565F667E03C}" srcOrd="0" destOrd="0" presId="urn:microsoft.com/office/officeart/2005/8/layout/process1"/>
    <dgm:cxn modelId="{E1E46C8E-7610-430C-BFB3-241239F5B080}" srcId="{6807E34E-DF5D-403D-8BDF-D884D044BBDD}" destId="{544E4D5D-671B-46FF-906C-15B84358ED24}" srcOrd="3" destOrd="0" parTransId="{E91498BE-EA38-45B7-8BF1-DCA6FE9BEACA}" sibTransId="{26DA346C-5A81-4708-9ED1-9705733DA7A9}"/>
    <dgm:cxn modelId="{D37D26AD-F176-4EA0-A9EE-7306FAA5A917}" type="presOf" srcId="{E572A371-19F8-4CAB-8F5F-B5813F2C485F}" destId="{F4C16ABF-BC1E-4AEF-814F-A7B429072646}" srcOrd="0" destOrd="0" presId="urn:microsoft.com/office/officeart/2005/8/layout/process1"/>
    <dgm:cxn modelId="{21F351BE-E871-4263-9F7E-475A63F1BD3C}" type="presOf" srcId="{074A4E8A-2B59-4871-9E8E-B4BF6FBB67E8}" destId="{F16C479C-5971-4D65-8DA9-CCF53C9EDB44}" srcOrd="1" destOrd="0" presId="urn:microsoft.com/office/officeart/2005/8/layout/process1"/>
    <dgm:cxn modelId="{0B7F1BD9-92CE-45D7-8AC3-FBF7F38CC6BE}" type="presOf" srcId="{0AA0F0ED-17A4-425D-AF64-6A350EBA6BC0}" destId="{66E26E19-0DB6-47FA-8898-4E9AC6529245}" srcOrd="0" destOrd="0" presId="urn:microsoft.com/office/officeart/2005/8/layout/process1"/>
    <dgm:cxn modelId="{B2D49EE2-A58F-4406-9BD1-10658138267C}" type="presOf" srcId="{4911A9E4-9057-49BD-B8BA-66489EF002BB}" destId="{36454B5B-1442-404F-8AD1-F2AC299DB0A2}" srcOrd="0" destOrd="0" presId="urn:microsoft.com/office/officeart/2005/8/layout/process1"/>
    <dgm:cxn modelId="{E054EDE7-5686-4808-B2E1-8A7BDDFF14BB}" type="presOf" srcId="{26DA346C-5A81-4708-9ED1-9705733DA7A9}" destId="{712D2045-4335-485D-B36A-D3B4ED582300}" srcOrd="1" destOrd="0" presId="urn:microsoft.com/office/officeart/2005/8/layout/process1"/>
    <dgm:cxn modelId="{0FD685F1-9DF2-4263-9B87-F832ED157EC5}" type="presOf" srcId="{544E4D5D-671B-46FF-906C-15B84358ED24}" destId="{DED4B286-5255-448E-951F-D9D370BBFA34}" srcOrd="0" destOrd="0" presId="urn:microsoft.com/office/officeart/2005/8/layout/process1"/>
    <dgm:cxn modelId="{32F811FA-C570-41D3-9B93-F1D4D4C1E15B}" type="presOf" srcId="{A1D35FC6-5995-4171-888C-4796C4671F5E}" destId="{A66D94A2-ABE9-44BA-B500-ABBF7BBA3351}" srcOrd="0" destOrd="0" presId="urn:microsoft.com/office/officeart/2005/8/layout/process1"/>
    <dgm:cxn modelId="{A51BA4FD-A6E2-4606-A21C-E6D23C382AEF}" type="presOf" srcId="{E572A371-19F8-4CAB-8F5F-B5813F2C485F}" destId="{AF331304-3B8B-43C0-BD25-EFD6F63E7FD1}" srcOrd="1" destOrd="0" presId="urn:microsoft.com/office/officeart/2005/8/layout/process1"/>
    <dgm:cxn modelId="{B988E1FE-B98E-4968-B9AE-5F3F2CA69BC8}" srcId="{6807E34E-DF5D-403D-8BDF-D884D044BBDD}" destId="{A1D6EC24-626C-4927-8145-D7DE8313ED84}" srcOrd="2" destOrd="0" parTransId="{9F75DBFF-1A4D-40A8-8FCB-724A75E36705}" sibTransId="{E572A371-19F8-4CAB-8F5F-B5813F2C485F}"/>
    <dgm:cxn modelId="{AE76E38A-5EC8-46B4-8769-DC8EF70CB097}" type="presParOf" srcId="{05AED307-C8FB-4B9A-8645-699107204015}" destId="{BE18E122-8AC5-44F4-A0CA-7565F667E03C}" srcOrd="0" destOrd="0" presId="urn:microsoft.com/office/officeart/2005/8/layout/process1"/>
    <dgm:cxn modelId="{BD0F0F97-E0B0-4F9D-BF03-346BCC21EA5A}" type="presParOf" srcId="{05AED307-C8FB-4B9A-8645-699107204015}" destId="{01D29B64-7B14-4471-B00A-36FDADDDCFAF}" srcOrd="1" destOrd="0" presId="urn:microsoft.com/office/officeart/2005/8/layout/process1"/>
    <dgm:cxn modelId="{A56900C5-9826-447D-8B1D-D8AA73D65846}" type="presParOf" srcId="{01D29B64-7B14-4471-B00A-36FDADDDCFAF}" destId="{F16C479C-5971-4D65-8DA9-CCF53C9EDB44}" srcOrd="0" destOrd="0" presId="urn:microsoft.com/office/officeart/2005/8/layout/process1"/>
    <dgm:cxn modelId="{E23719D3-636C-4C76-A3AB-1B4DA070FE31}" type="presParOf" srcId="{05AED307-C8FB-4B9A-8645-699107204015}" destId="{A66D94A2-ABE9-44BA-B500-ABBF7BBA3351}" srcOrd="2" destOrd="0" presId="urn:microsoft.com/office/officeart/2005/8/layout/process1"/>
    <dgm:cxn modelId="{2C5E4A8D-AFA1-490A-BEC5-FA7272855723}" type="presParOf" srcId="{05AED307-C8FB-4B9A-8645-699107204015}" destId="{66E26E19-0DB6-47FA-8898-4E9AC6529245}" srcOrd="3" destOrd="0" presId="urn:microsoft.com/office/officeart/2005/8/layout/process1"/>
    <dgm:cxn modelId="{882D85E1-9C3C-4D9A-B473-0C6E4B6F0EC3}" type="presParOf" srcId="{66E26E19-0DB6-47FA-8898-4E9AC6529245}" destId="{9E1A787C-C102-45E5-9DEC-585B85548003}" srcOrd="0" destOrd="0" presId="urn:microsoft.com/office/officeart/2005/8/layout/process1"/>
    <dgm:cxn modelId="{72C45AE5-2291-480C-843A-D0B385BDD64B}" type="presParOf" srcId="{05AED307-C8FB-4B9A-8645-699107204015}" destId="{77FEF637-F150-483C-B6BC-BCDA3FD22A6E}" srcOrd="4" destOrd="0" presId="urn:microsoft.com/office/officeart/2005/8/layout/process1"/>
    <dgm:cxn modelId="{024ABC6A-E33C-4CEA-A14D-1498480D9632}" type="presParOf" srcId="{05AED307-C8FB-4B9A-8645-699107204015}" destId="{F4C16ABF-BC1E-4AEF-814F-A7B429072646}" srcOrd="5" destOrd="0" presId="urn:microsoft.com/office/officeart/2005/8/layout/process1"/>
    <dgm:cxn modelId="{DA130F38-E890-4265-B929-98DE86A41569}" type="presParOf" srcId="{F4C16ABF-BC1E-4AEF-814F-A7B429072646}" destId="{AF331304-3B8B-43C0-BD25-EFD6F63E7FD1}" srcOrd="0" destOrd="0" presId="urn:microsoft.com/office/officeart/2005/8/layout/process1"/>
    <dgm:cxn modelId="{C1A51AB2-3DAF-4876-BA73-05E2D27E162A}" type="presParOf" srcId="{05AED307-C8FB-4B9A-8645-699107204015}" destId="{DED4B286-5255-448E-951F-D9D370BBFA34}" srcOrd="6" destOrd="0" presId="urn:microsoft.com/office/officeart/2005/8/layout/process1"/>
    <dgm:cxn modelId="{C60E7EF2-D5D9-4B91-BB34-94378BBD297D}" type="presParOf" srcId="{05AED307-C8FB-4B9A-8645-699107204015}" destId="{619D0D5E-990B-4474-827C-021A2292DF51}" srcOrd="7" destOrd="0" presId="urn:microsoft.com/office/officeart/2005/8/layout/process1"/>
    <dgm:cxn modelId="{1068F303-C6FD-44D2-9A5C-8E9888AA0DF4}" type="presParOf" srcId="{619D0D5E-990B-4474-827C-021A2292DF51}" destId="{712D2045-4335-485D-B36A-D3B4ED582300}" srcOrd="0" destOrd="0" presId="urn:microsoft.com/office/officeart/2005/8/layout/process1"/>
    <dgm:cxn modelId="{4CD93F56-EDBB-4EFA-93D7-244E6E75031F}" type="presParOf" srcId="{05AED307-C8FB-4B9A-8645-699107204015}" destId="{75626478-8B2B-44B7-8720-282477ED84B6}" srcOrd="8" destOrd="0" presId="urn:microsoft.com/office/officeart/2005/8/layout/process1"/>
    <dgm:cxn modelId="{D4B8C67F-9D7C-4950-A04A-800921AA0A27}" type="presParOf" srcId="{05AED307-C8FB-4B9A-8645-699107204015}" destId="{80FA2D72-5595-4506-B1A9-ABDFF323DA8A}" srcOrd="9" destOrd="0" presId="urn:microsoft.com/office/officeart/2005/8/layout/process1"/>
    <dgm:cxn modelId="{E4B519D8-4A54-4729-B11C-6AE0CDDD2B31}" type="presParOf" srcId="{80FA2D72-5595-4506-B1A9-ABDFF323DA8A}" destId="{B381EFD0-D335-4EF4-BBEE-065569615DCD}" srcOrd="0" destOrd="0" presId="urn:microsoft.com/office/officeart/2005/8/layout/process1"/>
    <dgm:cxn modelId="{2E4D7AE6-8198-4C8E-A75B-35D06C294B22}" type="presParOf" srcId="{05AED307-C8FB-4B9A-8645-699107204015}" destId="{36454B5B-1442-404F-8AD1-F2AC299DB0A2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3B7CDA-F311-49F2-8C29-340016BB05F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BA86E64A-54D5-474C-85CB-BA1F1CE62C66}">
      <dgm:prSet phldrT="[Text]"/>
      <dgm:spPr/>
      <dgm:t>
        <a:bodyPr/>
        <a:lstStyle/>
        <a:p>
          <a:r>
            <a:rPr lang="en-US" b="0" i="0" u="none" dirty="0"/>
            <a:t>While </a:t>
          </a:r>
          <a:r>
            <a:rPr lang="en-US" b="1" i="0" u="none" dirty="0" err="1"/>
            <a:t>remaining_limit</a:t>
          </a:r>
          <a:r>
            <a:rPr lang="en-US" b="1" i="0" u="none" dirty="0"/>
            <a:t>* </a:t>
          </a:r>
          <a:r>
            <a:rPr lang="en-US" b="0" i="0" u="none" dirty="0"/>
            <a:t>&gt; 0 and </a:t>
          </a:r>
          <a:r>
            <a:rPr lang="en-US" b="1" i="0" u="none" dirty="0" err="1"/>
            <a:t>len</a:t>
          </a:r>
          <a:r>
            <a:rPr lang="en-US" b="1" i="0" u="none" dirty="0"/>
            <a:t>(</a:t>
          </a:r>
          <a:r>
            <a:rPr lang="en-US" b="1" i="0" u="none" dirty="0" err="1"/>
            <a:t>ips_to_process</a:t>
          </a:r>
          <a:r>
            <a:rPr lang="en-US" b="1" i="0" u="none" dirty="0"/>
            <a:t>)</a:t>
          </a:r>
          <a:r>
            <a:rPr lang="en-US" b="0" i="0" u="none" dirty="0"/>
            <a:t> &gt; 0</a:t>
          </a:r>
          <a:endParaRPr lang="en-US" b="0" dirty="0"/>
        </a:p>
      </dgm:t>
    </dgm:pt>
    <dgm:pt modelId="{918B2CD9-03DD-49DE-B74F-6368E03BD0B5}" type="parTrans" cxnId="{13B0CEAD-5735-47AB-BF43-246A4E29D7F1}">
      <dgm:prSet/>
      <dgm:spPr/>
      <dgm:t>
        <a:bodyPr/>
        <a:lstStyle/>
        <a:p>
          <a:endParaRPr lang="en-SG"/>
        </a:p>
      </dgm:t>
    </dgm:pt>
    <dgm:pt modelId="{506A3393-873A-43ED-B186-F0E43B2FC73C}" type="sibTrans" cxnId="{13B0CEAD-5735-47AB-BF43-246A4E29D7F1}">
      <dgm:prSet/>
      <dgm:spPr/>
      <dgm:t>
        <a:bodyPr/>
        <a:lstStyle/>
        <a:p>
          <a:endParaRPr lang="en-SG"/>
        </a:p>
      </dgm:t>
    </dgm:pt>
    <dgm:pt modelId="{30B75D05-4A70-4BFB-B9DE-19E27BA7FA73}">
      <dgm:prSet phldrT="[Text]"/>
      <dgm:spPr/>
      <dgm:t>
        <a:bodyPr/>
        <a:lstStyle/>
        <a:p>
          <a:r>
            <a:rPr lang="en-US" b="1" dirty="0" err="1"/>
            <a:t>process_ip_parent</a:t>
          </a:r>
          <a:r>
            <a:rPr lang="en-US" b="1" dirty="0"/>
            <a:t>()</a:t>
          </a:r>
          <a:endParaRPr lang="en-SG" b="1" dirty="0"/>
        </a:p>
      </dgm:t>
    </dgm:pt>
    <dgm:pt modelId="{1EEF04F7-90FF-4D96-9957-3E4A5DE73637}" type="parTrans" cxnId="{998C971A-C4CE-4A0A-B185-7D2DB4BA88E6}">
      <dgm:prSet/>
      <dgm:spPr/>
      <dgm:t>
        <a:bodyPr/>
        <a:lstStyle/>
        <a:p>
          <a:endParaRPr lang="en-SG"/>
        </a:p>
      </dgm:t>
    </dgm:pt>
    <dgm:pt modelId="{C29F826C-9066-4C98-80C9-2AA8A958BDA4}" type="sibTrans" cxnId="{998C971A-C4CE-4A0A-B185-7D2DB4BA88E6}">
      <dgm:prSet/>
      <dgm:spPr/>
      <dgm:t>
        <a:bodyPr/>
        <a:lstStyle/>
        <a:p>
          <a:endParaRPr lang="en-SG"/>
        </a:p>
      </dgm:t>
    </dgm:pt>
    <dgm:pt modelId="{6ADAA62F-AC18-4690-9811-F1D34BA7C16F}">
      <dgm:prSet phldrT="[Text]"/>
      <dgm:spPr/>
      <dgm:t>
        <a:bodyPr/>
        <a:lstStyle/>
        <a:p>
          <a:r>
            <a:rPr lang="en-US" b="1" dirty="0" err="1"/>
            <a:t>to_skip</a:t>
          </a:r>
          <a:r>
            <a:rPr lang="en-US" b="1" dirty="0"/>
            <a:t>()</a:t>
          </a:r>
          <a:endParaRPr lang="en-SG" b="1" dirty="0"/>
        </a:p>
      </dgm:t>
    </dgm:pt>
    <dgm:pt modelId="{5BE1575B-D513-4CA7-94ED-2AE35EFC4500}" type="parTrans" cxnId="{2EEC99E7-3844-4CF8-9115-E88215374022}">
      <dgm:prSet/>
      <dgm:spPr/>
      <dgm:t>
        <a:bodyPr/>
        <a:lstStyle/>
        <a:p>
          <a:endParaRPr lang="en-SG"/>
        </a:p>
      </dgm:t>
    </dgm:pt>
    <dgm:pt modelId="{041CA40C-9B01-462A-8991-07AB31BF30D4}" type="sibTrans" cxnId="{2EEC99E7-3844-4CF8-9115-E88215374022}">
      <dgm:prSet/>
      <dgm:spPr/>
      <dgm:t>
        <a:bodyPr/>
        <a:lstStyle/>
        <a:p>
          <a:endParaRPr lang="en-SG"/>
        </a:p>
      </dgm:t>
    </dgm:pt>
    <dgm:pt modelId="{38DFF542-0F48-47A5-85EC-1F15BEE6B1AF}">
      <dgm:prSet phldrT="[Text]"/>
      <dgm:spPr/>
      <dgm:t>
        <a:bodyPr/>
        <a:lstStyle/>
        <a:p>
          <a:r>
            <a:rPr lang="en-US" b="1" dirty="0"/>
            <a:t>break</a:t>
          </a:r>
          <a:endParaRPr lang="en-SG" b="1" dirty="0"/>
        </a:p>
      </dgm:t>
    </dgm:pt>
    <dgm:pt modelId="{03BC304A-2E5C-41DF-A335-E7B71DFE86EF}" type="parTrans" cxnId="{B06B0028-122B-40B7-A28E-B3127285C40E}">
      <dgm:prSet/>
      <dgm:spPr/>
      <dgm:t>
        <a:bodyPr/>
        <a:lstStyle/>
        <a:p>
          <a:endParaRPr lang="en-SG"/>
        </a:p>
      </dgm:t>
    </dgm:pt>
    <dgm:pt modelId="{CF8DE6F9-22C4-4D38-B4B3-E67314C86659}" type="sibTrans" cxnId="{B06B0028-122B-40B7-A28E-B3127285C40E}">
      <dgm:prSet/>
      <dgm:spPr/>
      <dgm:t>
        <a:bodyPr/>
        <a:lstStyle/>
        <a:p>
          <a:endParaRPr lang="en-SG"/>
        </a:p>
      </dgm:t>
    </dgm:pt>
    <dgm:pt modelId="{45409F02-EB89-453E-B4A2-8FBE0F4B1D88}">
      <dgm:prSet phldrT="[Text]"/>
      <dgm:spPr/>
      <dgm:t>
        <a:bodyPr/>
        <a:lstStyle/>
        <a:p>
          <a:r>
            <a:rPr lang="en-US" b="1" dirty="0" err="1"/>
            <a:t>call_ip</a:t>
          </a:r>
          <a:r>
            <a:rPr lang="en-US" b="1" dirty="0"/>
            <a:t>()</a:t>
          </a:r>
          <a:endParaRPr lang="en-SG" b="1" dirty="0"/>
        </a:p>
      </dgm:t>
    </dgm:pt>
    <dgm:pt modelId="{7B2BF15D-8818-457C-B6A1-4D8A3B09F758}" type="parTrans" cxnId="{48DF331C-E8F2-42CD-B16B-336DBC9690F2}">
      <dgm:prSet/>
      <dgm:spPr/>
      <dgm:t>
        <a:bodyPr/>
        <a:lstStyle/>
        <a:p>
          <a:endParaRPr lang="en-SG"/>
        </a:p>
      </dgm:t>
    </dgm:pt>
    <dgm:pt modelId="{0612759F-D887-45CE-843C-9901198BE834}" type="sibTrans" cxnId="{48DF331C-E8F2-42CD-B16B-336DBC9690F2}">
      <dgm:prSet/>
      <dgm:spPr/>
      <dgm:t>
        <a:bodyPr/>
        <a:lstStyle/>
        <a:p>
          <a:endParaRPr lang="en-SG" dirty="0"/>
        </a:p>
      </dgm:t>
    </dgm:pt>
    <dgm:pt modelId="{5A3F0AB6-A777-4B26-A20E-64506C7258BE}">
      <dgm:prSet/>
      <dgm:spPr/>
      <dgm:t>
        <a:bodyPr/>
        <a:lstStyle/>
        <a:p>
          <a:r>
            <a:rPr lang="en-US" b="1" dirty="0"/>
            <a:t>screenshot()</a:t>
          </a:r>
          <a:endParaRPr lang="en-SG" b="1" dirty="0"/>
        </a:p>
      </dgm:t>
    </dgm:pt>
    <dgm:pt modelId="{D796B1E5-4DC4-4AB4-9FC2-14933213887D}" type="parTrans" cxnId="{E68A9D03-5A38-4EC9-BA8B-F51108AA8DB7}">
      <dgm:prSet/>
      <dgm:spPr/>
      <dgm:t>
        <a:bodyPr/>
        <a:lstStyle/>
        <a:p>
          <a:endParaRPr lang="en-SG"/>
        </a:p>
      </dgm:t>
    </dgm:pt>
    <dgm:pt modelId="{78C3827A-3942-41EC-8BAD-F8225F047E8C}" type="sibTrans" cxnId="{E68A9D03-5A38-4EC9-BA8B-F51108AA8DB7}">
      <dgm:prSet/>
      <dgm:spPr/>
      <dgm:t>
        <a:bodyPr/>
        <a:lstStyle/>
        <a:p>
          <a:endParaRPr lang="en-SG"/>
        </a:p>
      </dgm:t>
    </dgm:pt>
    <dgm:pt modelId="{504E0561-0CCF-4ABF-AC5F-AC0744003C46}">
      <dgm:prSet/>
      <dgm:spPr/>
      <dgm:t>
        <a:bodyPr/>
        <a:lstStyle/>
        <a:p>
          <a:pPr rtl="0"/>
          <a:r>
            <a:rPr lang="en-US" b="1" dirty="0" err="1"/>
            <a:t>grab_html_js</a:t>
          </a:r>
          <a:r>
            <a:rPr lang="en-US" b="1" dirty="0"/>
            <a:t>()</a:t>
          </a:r>
          <a:endParaRPr lang="en-SG" b="1" dirty="0"/>
        </a:p>
      </dgm:t>
    </dgm:pt>
    <dgm:pt modelId="{4C570E68-7B88-42A8-9E69-CB6283F794B0}" type="parTrans" cxnId="{43847F13-1622-4594-814E-EC8AA038CE6C}">
      <dgm:prSet/>
      <dgm:spPr/>
      <dgm:t>
        <a:bodyPr/>
        <a:lstStyle/>
        <a:p>
          <a:endParaRPr lang="en-SG"/>
        </a:p>
      </dgm:t>
    </dgm:pt>
    <dgm:pt modelId="{4A15276C-14A8-4923-9E90-55E1BAB0C3F6}" type="sibTrans" cxnId="{43847F13-1622-4594-814E-EC8AA038CE6C}">
      <dgm:prSet/>
      <dgm:spPr/>
      <dgm:t>
        <a:bodyPr/>
        <a:lstStyle/>
        <a:p>
          <a:endParaRPr lang="en-SG"/>
        </a:p>
      </dgm:t>
    </dgm:pt>
    <dgm:pt modelId="{401A2C93-1502-42B9-81E2-B591DFEF5D64}">
      <dgm:prSet/>
      <dgm:spPr/>
      <dgm:t>
        <a:bodyPr/>
        <a:lstStyle/>
        <a:p>
          <a:endParaRPr lang="en-SG" dirty="0"/>
        </a:p>
      </dgm:t>
    </dgm:pt>
    <dgm:pt modelId="{1E0D047A-E59B-410F-B25A-C39B6C0B87E9}" type="sibTrans" cxnId="{996D7617-946C-4878-8B66-9667E31A328C}">
      <dgm:prSet/>
      <dgm:spPr/>
      <dgm:t>
        <a:bodyPr/>
        <a:lstStyle/>
        <a:p>
          <a:endParaRPr lang="en-SG"/>
        </a:p>
      </dgm:t>
    </dgm:pt>
    <dgm:pt modelId="{F688BDE9-4435-4007-91D5-45CD8883D8E4}" type="parTrans" cxnId="{996D7617-946C-4878-8B66-9667E31A328C}">
      <dgm:prSet/>
      <dgm:spPr>
        <a:solidFill>
          <a:schemeClr val="bg1"/>
        </a:solidFill>
      </dgm:spPr>
      <dgm:t>
        <a:bodyPr/>
        <a:lstStyle/>
        <a:p>
          <a:endParaRPr lang="en-SG"/>
        </a:p>
      </dgm:t>
    </dgm:pt>
    <dgm:pt modelId="{09CFE561-A347-4296-99C1-C497634C67DE}" type="pres">
      <dgm:prSet presAssocID="{CC3B7CDA-F311-49F2-8C29-340016BB05F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F54A54-B8C7-497B-B7FA-8EF155028621}" type="pres">
      <dgm:prSet presAssocID="{BA86E64A-54D5-474C-85CB-BA1F1CE62C66}" presName="hierRoot1" presStyleCnt="0">
        <dgm:presLayoutVars>
          <dgm:hierBranch val="init"/>
        </dgm:presLayoutVars>
      </dgm:prSet>
      <dgm:spPr/>
    </dgm:pt>
    <dgm:pt modelId="{CA88C3A1-C2DF-443B-9744-A10382C285B5}" type="pres">
      <dgm:prSet presAssocID="{BA86E64A-54D5-474C-85CB-BA1F1CE62C66}" presName="rootComposite1" presStyleCnt="0"/>
      <dgm:spPr/>
    </dgm:pt>
    <dgm:pt modelId="{0765A01B-85CB-4E54-A908-7664EE2940D0}" type="pres">
      <dgm:prSet presAssocID="{BA86E64A-54D5-474C-85CB-BA1F1CE62C66}" presName="rootText1" presStyleLbl="alignAcc1" presStyleIdx="0" presStyleCnt="0">
        <dgm:presLayoutVars>
          <dgm:chPref val="3"/>
        </dgm:presLayoutVars>
      </dgm:prSet>
      <dgm:spPr/>
    </dgm:pt>
    <dgm:pt modelId="{58EA7C43-08A7-4948-98A7-1E770ED73F9F}" type="pres">
      <dgm:prSet presAssocID="{BA86E64A-54D5-474C-85CB-BA1F1CE62C66}" presName="topArc1" presStyleLbl="parChTrans1D1" presStyleIdx="0" presStyleCnt="16"/>
      <dgm:spPr/>
    </dgm:pt>
    <dgm:pt modelId="{94481578-F5AF-4A0D-92D8-6C0D43D40921}" type="pres">
      <dgm:prSet presAssocID="{BA86E64A-54D5-474C-85CB-BA1F1CE62C66}" presName="bottomArc1" presStyleLbl="parChTrans1D1" presStyleIdx="1" presStyleCnt="16"/>
      <dgm:spPr/>
    </dgm:pt>
    <dgm:pt modelId="{945AEC59-DDA2-40FB-B63B-B25B1C2A5513}" type="pres">
      <dgm:prSet presAssocID="{BA86E64A-54D5-474C-85CB-BA1F1CE62C66}" presName="topConnNode1" presStyleLbl="node1" presStyleIdx="0" presStyleCnt="0"/>
      <dgm:spPr/>
    </dgm:pt>
    <dgm:pt modelId="{D9A2AA22-76F0-40F8-80F6-23B82DCCD0F8}" type="pres">
      <dgm:prSet presAssocID="{BA86E64A-54D5-474C-85CB-BA1F1CE62C66}" presName="hierChild2" presStyleCnt="0"/>
      <dgm:spPr/>
    </dgm:pt>
    <dgm:pt modelId="{FA607DBE-6ACA-475A-9D47-7DCEE556A4B2}" type="pres">
      <dgm:prSet presAssocID="{1EEF04F7-90FF-4D96-9957-3E4A5DE73637}" presName="Name28" presStyleLbl="parChTrans1D2" presStyleIdx="0" presStyleCnt="2"/>
      <dgm:spPr/>
    </dgm:pt>
    <dgm:pt modelId="{C6459465-45DC-47B6-8E10-E316F70367FF}" type="pres">
      <dgm:prSet presAssocID="{30B75D05-4A70-4BFB-B9DE-19E27BA7FA73}" presName="hierRoot2" presStyleCnt="0">
        <dgm:presLayoutVars>
          <dgm:hierBranch val="init"/>
        </dgm:presLayoutVars>
      </dgm:prSet>
      <dgm:spPr/>
    </dgm:pt>
    <dgm:pt modelId="{69FA3512-99BF-479B-977C-BA5E9BA6F36B}" type="pres">
      <dgm:prSet presAssocID="{30B75D05-4A70-4BFB-B9DE-19E27BA7FA73}" presName="rootComposite2" presStyleCnt="0"/>
      <dgm:spPr/>
    </dgm:pt>
    <dgm:pt modelId="{6EA98D0D-3F4B-44E6-8E1C-D1BE08FE32DF}" type="pres">
      <dgm:prSet presAssocID="{30B75D05-4A70-4BFB-B9DE-19E27BA7FA73}" presName="rootText2" presStyleLbl="alignAcc1" presStyleIdx="0" presStyleCnt="0">
        <dgm:presLayoutVars>
          <dgm:chPref val="3"/>
        </dgm:presLayoutVars>
      </dgm:prSet>
      <dgm:spPr/>
    </dgm:pt>
    <dgm:pt modelId="{93F3E842-0B42-4685-8365-5689534BA3D3}" type="pres">
      <dgm:prSet presAssocID="{30B75D05-4A70-4BFB-B9DE-19E27BA7FA73}" presName="topArc2" presStyleLbl="parChTrans1D1" presStyleIdx="2" presStyleCnt="16"/>
      <dgm:spPr/>
    </dgm:pt>
    <dgm:pt modelId="{8F430395-567E-4BB3-9551-7ED424AA8BE2}" type="pres">
      <dgm:prSet presAssocID="{30B75D05-4A70-4BFB-B9DE-19E27BA7FA73}" presName="bottomArc2" presStyleLbl="parChTrans1D1" presStyleIdx="3" presStyleCnt="16"/>
      <dgm:spPr/>
    </dgm:pt>
    <dgm:pt modelId="{E7507602-8FCD-40B5-A2E4-C2B55CAEE348}" type="pres">
      <dgm:prSet presAssocID="{30B75D05-4A70-4BFB-B9DE-19E27BA7FA73}" presName="topConnNode2" presStyleLbl="node2" presStyleIdx="0" presStyleCnt="0"/>
      <dgm:spPr/>
    </dgm:pt>
    <dgm:pt modelId="{D4FACC5F-6E32-48AA-BC2F-64A6E72356CE}" type="pres">
      <dgm:prSet presAssocID="{30B75D05-4A70-4BFB-B9DE-19E27BA7FA73}" presName="hierChild4" presStyleCnt="0"/>
      <dgm:spPr/>
    </dgm:pt>
    <dgm:pt modelId="{3D8AD466-D6D1-4843-A294-AA29907DA4F0}" type="pres">
      <dgm:prSet presAssocID="{5BE1575B-D513-4CA7-94ED-2AE35EFC4500}" presName="Name28" presStyleLbl="parChTrans1D3" presStyleIdx="0" presStyleCnt="4"/>
      <dgm:spPr/>
    </dgm:pt>
    <dgm:pt modelId="{885A56DD-A8E3-4126-89D7-898EA8D86319}" type="pres">
      <dgm:prSet presAssocID="{6ADAA62F-AC18-4690-9811-F1D34BA7C16F}" presName="hierRoot2" presStyleCnt="0">
        <dgm:presLayoutVars>
          <dgm:hierBranch val="init"/>
        </dgm:presLayoutVars>
      </dgm:prSet>
      <dgm:spPr/>
    </dgm:pt>
    <dgm:pt modelId="{469113A6-7873-4DE6-9A06-AD28C9E790D3}" type="pres">
      <dgm:prSet presAssocID="{6ADAA62F-AC18-4690-9811-F1D34BA7C16F}" presName="rootComposite2" presStyleCnt="0"/>
      <dgm:spPr/>
    </dgm:pt>
    <dgm:pt modelId="{831F73AF-F2DB-4462-B65D-CC4E5A7F2156}" type="pres">
      <dgm:prSet presAssocID="{6ADAA62F-AC18-4690-9811-F1D34BA7C16F}" presName="rootText2" presStyleLbl="alignAcc1" presStyleIdx="0" presStyleCnt="0">
        <dgm:presLayoutVars>
          <dgm:chPref val="3"/>
        </dgm:presLayoutVars>
      </dgm:prSet>
      <dgm:spPr/>
    </dgm:pt>
    <dgm:pt modelId="{0BCEBF9E-383D-4B74-95C3-5FE55800BFC4}" type="pres">
      <dgm:prSet presAssocID="{6ADAA62F-AC18-4690-9811-F1D34BA7C16F}" presName="topArc2" presStyleLbl="parChTrans1D1" presStyleIdx="4" presStyleCnt="16"/>
      <dgm:spPr/>
    </dgm:pt>
    <dgm:pt modelId="{DAD944CA-A466-418B-9349-039C37FE7455}" type="pres">
      <dgm:prSet presAssocID="{6ADAA62F-AC18-4690-9811-F1D34BA7C16F}" presName="bottomArc2" presStyleLbl="parChTrans1D1" presStyleIdx="5" presStyleCnt="16"/>
      <dgm:spPr/>
    </dgm:pt>
    <dgm:pt modelId="{A8519FE7-4485-4D9C-A577-166D99C047C7}" type="pres">
      <dgm:prSet presAssocID="{6ADAA62F-AC18-4690-9811-F1D34BA7C16F}" presName="topConnNode2" presStyleLbl="node3" presStyleIdx="0" presStyleCnt="0"/>
      <dgm:spPr/>
    </dgm:pt>
    <dgm:pt modelId="{3C13896B-193C-400E-8FFA-D09807AD597B}" type="pres">
      <dgm:prSet presAssocID="{6ADAA62F-AC18-4690-9811-F1D34BA7C16F}" presName="hierChild4" presStyleCnt="0"/>
      <dgm:spPr/>
    </dgm:pt>
    <dgm:pt modelId="{95ED9A7F-6117-404C-A3B8-D195BAEF067A}" type="pres">
      <dgm:prSet presAssocID="{6ADAA62F-AC18-4690-9811-F1D34BA7C16F}" presName="hierChild5" presStyleCnt="0"/>
      <dgm:spPr/>
    </dgm:pt>
    <dgm:pt modelId="{28C79D82-456D-4539-A02B-BACEE5354A9D}" type="pres">
      <dgm:prSet presAssocID="{7B2BF15D-8818-457C-B6A1-4D8A3B09F758}" presName="Name28" presStyleLbl="parChTrans1D3" presStyleIdx="1" presStyleCnt="4"/>
      <dgm:spPr/>
    </dgm:pt>
    <dgm:pt modelId="{0D495001-E252-401E-8A92-6F978B5FBA74}" type="pres">
      <dgm:prSet presAssocID="{45409F02-EB89-453E-B4A2-8FBE0F4B1D88}" presName="hierRoot2" presStyleCnt="0">
        <dgm:presLayoutVars>
          <dgm:hierBranch val="init"/>
        </dgm:presLayoutVars>
      </dgm:prSet>
      <dgm:spPr/>
    </dgm:pt>
    <dgm:pt modelId="{66DDFE43-C44D-4D01-B74B-3E87DBAF5E9E}" type="pres">
      <dgm:prSet presAssocID="{45409F02-EB89-453E-B4A2-8FBE0F4B1D88}" presName="rootComposite2" presStyleCnt="0"/>
      <dgm:spPr/>
    </dgm:pt>
    <dgm:pt modelId="{0055D645-2998-4076-87E7-593E3EB8B354}" type="pres">
      <dgm:prSet presAssocID="{45409F02-EB89-453E-B4A2-8FBE0F4B1D88}" presName="rootText2" presStyleLbl="alignAcc1" presStyleIdx="0" presStyleCnt="0">
        <dgm:presLayoutVars>
          <dgm:chPref val="3"/>
        </dgm:presLayoutVars>
      </dgm:prSet>
      <dgm:spPr/>
    </dgm:pt>
    <dgm:pt modelId="{EF8EAB03-D5CB-4BA3-B22F-BCEB01C22A22}" type="pres">
      <dgm:prSet presAssocID="{45409F02-EB89-453E-B4A2-8FBE0F4B1D88}" presName="topArc2" presStyleLbl="parChTrans1D1" presStyleIdx="6" presStyleCnt="16"/>
      <dgm:spPr/>
    </dgm:pt>
    <dgm:pt modelId="{172717E7-9F71-479A-BB54-164046342313}" type="pres">
      <dgm:prSet presAssocID="{45409F02-EB89-453E-B4A2-8FBE0F4B1D88}" presName="bottomArc2" presStyleLbl="parChTrans1D1" presStyleIdx="7" presStyleCnt="16"/>
      <dgm:spPr/>
    </dgm:pt>
    <dgm:pt modelId="{03279960-026E-4E8D-A6EE-D9947256FEF1}" type="pres">
      <dgm:prSet presAssocID="{45409F02-EB89-453E-B4A2-8FBE0F4B1D88}" presName="topConnNode2" presStyleLbl="node3" presStyleIdx="0" presStyleCnt="0"/>
      <dgm:spPr/>
    </dgm:pt>
    <dgm:pt modelId="{0CEEF6AD-2F2B-4E69-8964-5545D0FD2F81}" type="pres">
      <dgm:prSet presAssocID="{45409F02-EB89-453E-B4A2-8FBE0F4B1D88}" presName="hierChild4" presStyleCnt="0"/>
      <dgm:spPr/>
    </dgm:pt>
    <dgm:pt modelId="{CB2055C7-6672-4506-ACC9-33FC66ED3FC5}" type="pres">
      <dgm:prSet presAssocID="{45409F02-EB89-453E-B4A2-8FBE0F4B1D88}" presName="hierChild5" presStyleCnt="0"/>
      <dgm:spPr/>
    </dgm:pt>
    <dgm:pt modelId="{4C949FE7-5069-4FB8-938F-24E5D4547D87}" type="pres">
      <dgm:prSet presAssocID="{D796B1E5-4DC4-4AB4-9FC2-14933213887D}" presName="Name28" presStyleLbl="parChTrans1D3" presStyleIdx="2" presStyleCnt="4"/>
      <dgm:spPr/>
    </dgm:pt>
    <dgm:pt modelId="{8C9753A7-FB1D-4ADE-98AB-AAA632AA91BA}" type="pres">
      <dgm:prSet presAssocID="{5A3F0AB6-A777-4B26-A20E-64506C7258BE}" presName="hierRoot2" presStyleCnt="0">
        <dgm:presLayoutVars>
          <dgm:hierBranch val="init"/>
        </dgm:presLayoutVars>
      </dgm:prSet>
      <dgm:spPr/>
    </dgm:pt>
    <dgm:pt modelId="{A8263B63-D33D-41DF-BBEA-8CD81BCACBBF}" type="pres">
      <dgm:prSet presAssocID="{5A3F0AB6-A777-4B26-A20E-64506C7258BE}" presName="rootComposite2" presStyleCnt="0"/>
      <dgm:spPr/>
    </dgm:pt>
    <dgm:pt modelId="{0A9BAA43-09AA-4EE1-ACC2-955FF146E956}" type="pres">
      <dgm:prSet presAssocID="{5A3F0AB6-A777-4B26-A20E-64506C7258BE}" presName="rootText2" presStyleLbl="alignAcc1" presStyleIdx="0" presStyleCnt="0">
        <dgm:presLayoutVars>
          <dgm:chPref val="3"/>
        </dgm:presLayoutVars>
      </dgm:prSet>
      <dgm:spPr/>
    </dgm:pt>
    <dgm:pt modelId="{79B349E1-9993-47FE-AEE0-30230D05E231}" type="pres">
      <dgm:prSet presAssocID="{5A3F0AB6-A777-4B26-A20E-64506C7258BE}" presName="topArc2" presStyleLbl="parChTrans1D1" presStyleIdx="8" presStyleCnt="16"/>
      <dgm:spPr/>
    </dgm:pt>
    <dgm:pt modelId="{22C9A6F8-E6CA-4282-9FD1-6AB63C87F976}" type="pres">
      <dgm:prSet presAssocID="{5A3F0AB6-A777-4B26-A20E-64506C7258BE}" presName="bottomArc2" presStyleLbl="parChTrans1D1" presStyleIdx="9" presStyleCnt="16"/>
      <dgm:spPr/>
    </dgm:pt>
    <dgm:pt modelId="{6C3CB7FD-7772-427A-A54F-12C5E39CE1F0}" type="pres">
      <dgm:prSet presAssocID="{5A3F0AB6-A777-4B26-A20E-64506C7258BE}" presName="topConnNode2" presStyleLbl="node3" presStyleIdx="0" presStyleCnt="0"/>
      <dgm:spPr/>
    </dgm:pt>
    <dgm:pt modelId="{20835D94-0098-4E44-9DAB-F5ECC52A6F7F}" type="pres">
      <dgm:prSet presAssocID="{5A3F0AB6-A777-4B26-A20E-64506C7258BE}" presName="hierChild4" presStyleCnt="0"/>
      <dgm:spPr/>
    </dgm:pt>
    <dgm:pt modelId="{8CD7F107-B322-4114-BF0D-679C8F6A9589}" type="pres">
      <dgm:prSet presAssocID="{5A3F0AB6-A777-4B26-A20E-64506C7258BE}" presName="hierChild5" presStyleCnt="0"/>
      <dgm:spPr/>
    </dgm:pt>
    <dgm:pt modelId="{668AD87A-AE7F-4C04-82BB-B1C61F8E1524}" type="pres">
      <dgm:prSet presAssocID="{4C570E68-7B88-42A8-9E69-CB6283F794B0}" presName="Name28" presStyleLbl="parChTrans1D3" presStyleIdx="3" presStyleCnt="4"/>
      <dgm:spPr/>
    </dgm:pt>
    <dgm:pt modelId="{3F41D8E2-CF4F-458B-A945-C5753E769FF9}" type="pres">
      <dgm:prSet presAssocID="{504E0561-0CCF-4ABF-AC5F-AC0744003C46}" presName="hierRoot2" presStyleCnt="0">
        <dgm:presLayoutVars>
          <dgm:hierBranch val="init"/>
        </dgm:presLayoutVars>
      </dgm:prSet>
      <dgm:spPr/>
    </dgm:pt>
    <dgm:pt modelId="{DC459568-5AC0-4786-B939-1B5A61531C60}" type="pres">
      <dgm:prSet presAssocID="{504E0561-0CCF-4ABF-AC5F-AC0744003C46}" presName="rootComposite2" presStyleCnt="0"/>
      <dgm:spPr/>
    </dgm:pt>
    <dgm:pt modelId="{6094D79E-D5FC-4086-8BB1-FFD60ED650B2}" type="pres">
      <dgm:prSet presAssocID="{504E0561-0CCF-4ABF-AC5F-AC0744003C46}" presName="rootText2" presStyleLbl="alignAcc1" presStyleIdx="0" presStyleCnt="0">
        <dgm:presLayoutVars>
          <dgm:chPref val="3"/>
        </dgm:presLayoutVars>
      </dgm:prSet>
      <dgm:spPr/>
    </dgm:pt>
    <dgm:pt modelId="{C3D83047-1020-4A93-9288-D6D790E26FD4}" type="pres">
      <dgm:prSet presAssocID="{504E0561-0CCF-4ABF-AC5F-AC0744003C46}" presName="topArc2" presStyleLbl="parChTrans1D1" presStyleIdx="10" presStyleCnt="16"/>
      <dgm:spPr/>
    </dgm:pt>
    <dgm:pt modelId="{48E7BF1C-E557-4406-9295-736DB36AD18B}" type="pres">
      <dgm:prSet presAssocID="{504E0561-0CCF-4ABF-AC5F-AC0744003C46}" presName="bottomArc2" presStyleLbl="parChTrans1D1" presStyleIdx="11" presStyleCnt="16"/>
      <dgm:spPr/>
    </dgm:pt>
    <dgm:pt modelId="{4023DBE8-D44E-4B87-8979-6503C77161CE}" type="pres">
      <dgm:prSet presAssocID="{504E0561-0CCF-4ABF-AC5F-AC0744003C46}" presName="topConnNode2" presStyleLbl="node3" presStyleIdx="0" presStyleCnt="0"/>
      <dgm:spPr/>
    </dgm:pt>
    <dgm:pt modelId="{51618A8E-C108-4EF4-94F3-4D55C5E0E6D1}" type="pres">
      <dgm:prSet presAssocID="{504E0561-0CCF-4ABF-AC5F-AC0744003C46}" presName="hierChild4" presStyleCnt="0"/>
      <dgm:spPr/>
    </dgm:pt>
    <dgm:pt modelId="{B154FD2E-F5C9-48F1-AC3B-F57803DE1FD1}" type="pres">
      <dgm:prSet presAssocID="{F688BDE9-4435-4007-91D5-45CD8883D8E4}" presName="Name28" presStyleLbl="parChTrans1D4" presStyleIdx="0" presStyleCnt="1"/>
      <dgm:spPr/>
    </dgm:pt>
    <dgm:pt modelId="{A733129F-5793-41A4-8CD8-6DB93F70E642}" type="pres">
      <dgm:prSet presAssocID="{401A2C93-1502-42B9-81E2-B591DFEF5D64}" presName="hierRoot2" presStyleCnt="0">
        <dgm:presLayoutVars>
          <dgm:hierBranch val="init"/>
        </dgm:presLayoutVars>
      </dgm:prSet>
      <dgm:spPr/>
    </dgm:pt>
    <dgm:pt modelId="{6B9C3ED5-0A82-4FB9-8FAE-DC57BA474D74}" type="pres">
      <dgm:prSet presAssocID="{401A2C93-1502-42B9-81E2-B591DFEF5D64}" presName="rootComposite2" presStyleCnt="0"/>
      <dgm:spPr/>
    </dgm:pt>
    <dgm:pt modelId="{F16ECDAF-9AB6-4719-BD83-7BA40ACD75A6}" type="pres">
      <dgm:prSet presAssocID="{401A2C93-1502-42B9-81E2-B591DFEF5D64}" presName="rootText2" presStyleLbl="alignAcc1" presStyleIdx="0" presStyleCnt="0">
        <dgm:presLayoutVars>
          <dgm:chPref val="3"/>
        </dgm:presLayoutVars>
      </dgm:prSet>
      <dgm:spPr/>
    </dgm:pt>
    <dgm:pt modelId="{023819E8-2186-4717-B1F3-D624ABDEAB39}" type="pres">
      <dgm:prSet presAssocID="{401A2C93-1502-42B9-81E2-B591DFEF5D64}" presName="topArc2" presStyleLbl="parChTrans1D1" presStyleIdx="12" presStyleCnt="16"/>
      <dgm:spPr/>
    </dgm:pt>
    <dgm:pt modelId="{59D7EB3B-7527-4B84-A8E0-A26A86769AC1}" type="pres">
      <dgm:prSet presAssocID="{401A2C93-1502-42B9-81E2-B591DFEF5D64}" presName="bottomArc2" presStyleLbl="parChTrans1D1" presStyleIdx="13" presStyleCnt="16"/>
      <dgm:spPr/>
    </dgm:pt>
    <dgm:pt modelId="{1DE9D4BB-CDDA-485B-B1DC-99C2A7B60A06}" type="pres">
      <dgm:prSet presAssocID="{401A2C93-1502-42B9-81E2-B591DFEF5D64}" presName="topConnNode2" presStyleLbl="node4" presStyleIdx="0" presStyleCnt="0"/>
      <dgm:spPr/>
    </dgm:pt>
    <dgm:pt modelId="{C8986798-9D2B-4BD4-B748-8887124897D4}" type="pres">
      <dgm:prSet presAssocID="{401A2C93-1502-42B9-81E2-B591DFEF5D64}" presName="hierChild4" presStyleCnt="0"/>
      <dgm:spPr/>
    </dgm:pt>
    <dgm:pt modelId="{93965ED4-F15D-4AAC-99E3-94B1BC4D4C53}" type="pres">
      <dgm:prSet presAssocID="{401A2C93-1502-42B9-81E2-B591DFEF5D64}" presName="hierChild5" presStyleCnt="0"/>
      <dgm:spPr/>
    </dgm:pt>
    <dgm:pt modelId="{ECA0A7FE-48C1-4B8D-AC3C-F6FAD13E77D1}" type="pres">
      <dgm:prSet presAssocID="{504E0561-0CCF-4ABF-AC5F-AC0744003C46}" presName="hierChild5" presStyleCnt="0"/>
      <dgm:spPr/>
    </dgm:pt>
    <dgm:pt modelId="{764EC36B-58FD-46BB-A9C7-4065D1F97BFF}" type="pres">
      <dgm:prSet presAssocID="{30B75D05-4A70-4BFB-B9DE-19E27BA7FA73}" presName="hierChild5" presStyleCnt="0"/>
      <dgm:spPr/>
    </dgm:pt>
    <dgm:pt modelId="{3956030F-4A32-4E88-A5D8-15B101BC2D43}" type="pres">
      <dgm:prSet presAssocID="{03BC304A-2E5C-41DF-A335-E7B71DFE86EF}" presName="Name28" presStyleLbl="parChTrans1D2" presStyleIdx="1" presStyleCnt="2"/>
      <dgm:spPr/>
    </dgm:pt>
    <dgm:pt modelId="{F90CCCD4-A435-400D-A204-D2B5500A9CAF}" type="pres">
      <dgm:prSet presAssocID="{38DFF542-0F48-47A5-85EC-1F15BEE6B1AF}" presName="hierRoot2" presStyleCnt="0">
        <dgm:presLayoutVars>
          <dgm:hierBranch val="init"/>
        </dgm:presLayoutVars>
      </dgm:prSet>
      <dgm:spPr/>
    </dgm:pt>
    <dgm:pt modelId="{9C045E57-6174-4D6A-81C9-5B96D7827252}" type="pres">
      <dgm:prSet presAssocID="{38DFF542-0F48-47A5-85EC-1F15BEE6B1AF}" presName="rootComposite2" presStyleCnt="0"/>
      <dgm:spPr/>
    </dgm:pt>
    <dgm:pt modelId="{178567E1-E4D8-473F-B8E6-7485498B5A76}" type="pres">
      <dgm:prSet presAssocID="{38DFF542-0F48-47A5-85EC-1F15BEE6B1AF}" presName="rootText2" presStyleLbl="alignAcc1" presStyleIdx="0" presStyleCnt="0">
        <dgm:presLayoutVars>
          <dgm:chPref val="3"/>
        </dgm:presLayoutVars>
      </dgm:prSet>
      <dgm:spPr/>
    </dgm:pt>
    <dgm:pt modelId="{B3BD28D8-F2E2-4CAE-A3AC-C969FC84AF47}" type="pres">
      <dgm:prSet presAssocID="{38DFF542-0F48-47A5-85EC-1F15BEE6B1AF}" presName="topArc2" presStyleLbl="parChTrans1D1" presStyleIdx="14" presStyleCnt="16"/>
      <dgm:spPr/>
    </dgm:pt>
    <dgm:pt modelId="{AB3B2AE1-2194-4135-BDA3-03A1E0F98A1B}" type="pres">
      <dgm:prSet presAssocID="{38DFF542-0F48-47A5-85EC-1F15BEE6B1AF}" presName="bottomArc2" presStyleLbl="parChTrans1D1" presStyleIdx="15" presStyleCnt="16"/>
      <dgm:spPr/>
    </dgm:pt>
    <dgm:pt modelId="{3D0EB4FE-71EC-4CA6-85D7-8DADD630C38F}" type="pres">
      <dgm:prSet presAssocID="{38DFF542-0F48-47A5-85EC-1F15BEE6B1AF}" presName="topConnNode2" presStyleLbl="node2" presStyleIdx="0" presStyleCnt="0"/>
      <dgm:spPr/>
    </dgm:pt>
    <dgm:pt modelId="{7BA13F65-99A6-4BAB-BFCA-615E3FC64A6E}" type="pres">
      <dgm:prSet presAssocID="{38DFF542-0F48-47A5-85EC-1F15BEE6B1AF}" presName="hierChild4" presStyleCnt="0"/>
      <dgm:spPr/>
    </dgm:pt>
    <dgm:pt modelId="{436555A9-405D-421D-B26E-EF67D36775BA}" type="pres">
      <dgm:prSet presAssocID="{38DFF542-0F48-47A5-85EC-1F15BEE6B1AF}" presName="hierChild5" presStyleCnt="0"/>
      <dgm:spPr/>
    </dgm:pt>
    <dgm:pt modelId="{59B5DE42-D089-4FBA-8231-2C5FE07CBBA9}" type="pres">
      <dgm:prSet presAssocID="{BA86E64A-54D5-474C-85CB-BA1F1CE62C66}" presName="hierChild3" presStyleCnt="0"/>
      <dgm:spPr/>
    </dgm:pt>
  </dgm:ptLst>
  <dgm:cxnLst>
    <dgm:cxn modelId="{E68A9D03-5A38-4EC9-BA8B-F51108AA8DB7}" srcId="{30B75D05-4A70-4BFB-B9DE-19E27BA7FA73}" destId="{5A3F0AB6-A777-4B26-A20E-64506C7258BE}" srcOrd="2" destOrd="0" parTransId="{D796B1E5-4DC4-4AB4-9FC2-14933213887D}" sibTransId="{78C3827A-3942-41EC-8BAD-F8225F047E8C}"/>
    <dgm:cxn modelId="{1DDC6309-48DB-4F02-8697-89884951742A}" type="presOf" srcId="{6ADAA62F-AC18-4690-9811-F1D34BA7C16F}" destId="{831F73AF-F2DB-4462-B65D-CC4E5A7F2156}" srcOrd="0" destOrd="0" presId="urn:microsoft.com/office/officeart/2008/layout/HalfCircleOrganizationChart"/>
    <dgm:cxn modelId="{AC867A09-7CD2-4CEF-A3AE-D91A3FF0AE85}" type="presOf" srcId="{5A3F0AB6-A777-4B26-A20E-64506C7258BE}" destId="{6C3CB7FD-7772-427A-A54F-12C5E39CE1F0}" srcOrd="1" destOrd="0" presId="urn:microsoft.com/office/officeart/2008/layout/HalfCircleOrganizationChart"/>
    <dgm:cxn modelId="{43847F13-1622-4594-814E-EC8AA038CE6C}" srcId="{30B75D05-4A70-4BFB-B9DE-19E27BA7FA73}" destId="{504E0561-0CCF-4ABF-AC5F-AC0744003C46}" srcOrd="3" destOrd="0" parTransId="{4C570E68-7B88-42A8-9E69-CB6283F794B0}" sibTransId="{4A15276C-14A8-4923-9E90-55E1BAB0C3F6}"/>
    <dgm:cxn modelId="{996D7617-946C-4878-8B66-9667E31A328C}" srcId="{504E0561-0CCF-4ABF-AC5F-AC0744003C46}" destId="{401A2C93-1502-42B9-81E2-B591DFEF5D64}" srcOrd="0" destOrd="0" parTransId="{F688BDE9-4435-4007-91D5-45CD8883D8E4}" sibTransId="{1E0D047A-E59B-410F-B25A-C39B6C0B87E9}"/>
    <dgm:cxn modelId="{998C971A-C4CE-4A0A-B185-7D2DB4BA88E6}" srcId="{BA86E64A-54D5-474C-85CB-BA1F1CE62C66}" destId="{30B75D05-4A70-4BFB-B9DE-19E27BA7FA73}" srcOrd="0" destOrd="0" parTransId="{1EEF04F7-90FF-4D96-9957-3E4A5DE73637}" sibTransId="{C29F826C-9066-4C98-80C9-2AA8A958BDA4}"/>
    <dgm:cxn modelId="{48DF331C-E8F2-42CD-B16B-336DBC9690F2}" srcId="{30B75D05-4A70-4BFB-B9DE-19E27BA7FA73}" destId="{45409F02-EB89-453E-B4A2-8FBE0F4B1D88}" srcOrd="1" destOrd="0" parTransId="{7B2BF15D-8818-457C-B6A1-4D8A3B09F758}" sibTransId="{0612759F-D887-45CE-843C-9901198BE834}"/>
    <dgm:cxn modelId="{B06B0028-122B-40B7-A28E-B3127285C40E}" srcId="{BA86E64A-54D5-474C-85CB-BA1F1CE62C66}" destId="{38DFF542-0F48-47A5-85EC-1F15BEE6B1AF}" srcOrd="1" destOrd="0" parTransId="{03BC304A-2E5C-41DF-A335-E7B71DFE86EF}" sibTransId="{CF8DE6F9-22C4-4D38-B4B3-E67314C86659}"/>
    <dgm:cxn modelId="{0558432F-BD4D-4E68-A6C3-1687B94F7EF2}" type="presOf" srcId="{5A3F0AB6-A777-4B26-A20E-64506C7258BE}" destId="{0A9BAA43-09AA-4EE1-ACC2-955FF146E956}" srcOrd="0" destOrd="0" presId="urn:microsoft.com/office/officeart/2008/layout/HalfCircleOrganizationChart"/>
    <dgm:cxn modelId="{191BE231-50CB-4A30-8C36-EA8AABFCB50F}" type="presOf" srcId="{6ADAA62F-AC18-4690-9811-F1D34BA7C16F}" destId="{A8519FE7-4485-4D9C-A577-166D99C047C7}" srcOrd="1" destOrd="0" presId="urn:microsoft.com/office/officeart/2008/layout/HalfCircleOrganizationChart"/>
    <dgm:cxn modelId="{5FD98966-7C32-4110-80AF-599C204EAB0A}" type="presOf" srcId="{30B75D05-4A70-4BFB-B9DE-19E27BA7FA73}" destId="{E7507602-8FCD-40B5-A2E4-C2B55CAEE348}" srcOrd="1" destOrd="0" presId="urn:microsoft.com/office/officeart/2008/layout/HalfCircleOrganizationChart"/>
    <dgm:cxn modelId="{FDFBEC48-467D-492E-9A49-994B2F316149}" type="presOf" srcId="{5BE1575B-D513-4CA7-94ED-2AE35EFC4500}" destId="{3D8AD466-D6D1-4843-A294-AA29907DA4F0}" srcOrd="0" destOrd="0" presId="urn:microsoft.com/office/officeart/2008/layout/HalfCircleOrganizationChart"/>
    <dgm:cxn modelId="{D0C5EC4E-645E-4045-B593-3CCFEC2DB1BC}" type="presOf" srcId="{CC3B7CDA-F311-49F2-8C29-340016BB05F5}" destId="{09CFE561-A347-4296-99C1-C497634C67DE}" srcOrd="0" destOrd="0" presId="urn:microsoft.com/office/officeart/2008/layout/HalfCircleOrganizationChart"/>
    <dgm:cxn modelId="{28C6A16F-6A00-400C-803C-DED2D820B6B3}" type="presOf" srcId="{38DFF542-0F48-47A5-85EC-1F15BEE6B1AF}" destId="{3D0EB4FE-71EC-4CA6-85D7-8DADD630C38F}" srcOrd="1" destOrd="0" presId="urn:microsoft.com/office/officeart/2008/layout/HalfCircleOrganizationChart"/>
    <dgm:cxn modelId="{D4794970-9F09-42DB-AE9A-1FA68C17B96A}" type="presOf" srcId="{401A2C93-1502-42B9-81E2-B591DFEF5D64}" destId="{1DE9D4BB-CDDA-485B-B1DC-99C2A7B60A06}" srcOrd="1" destOrd="0" presId="urn:microsoft.com/office/officeart/2008/layout/HalfCircleOrganizationChart"/>
    <dgm:cxn modelId="{28EE1772-0459-4FDA-9015-1A0D3CF2CADC}" type="presOf" srcId="{401A2C93-1502-42B9-81E2-B591DFEF5D64}" destId="{F16ECDAF-9AB6-4719-BD83-7BA40ACD75A6}" srcOrd="0" destOrd="0" presId="urn:microsoft.com/office/officeart/2008/layout/HalfCircleOrganizationChart"/>
    <dgm:cxn modelId="{0AD37D74-9566-4073-8D3E-1C1496A3A3A2}" type="presOf" srcId="{03BC304A-2E5C-41DF-A335-E7B71DFE86EF}" destId="{3956030F-4A32-4E88-A5D8-15B101BC2D43}" srcOrd="0" destOrd="0" presId="urn:microsoft.com/office/officeart/2008/layout/HalfCircleOrganizationChart"/>
    <dgm:cxn modelId="{ECDB3D77-FEB2-428C-94A8-F53DD1DB6D6B}" type="presOf" srcId="{504E0561-0CCF-4ABF-AC5F-AC0744003C46}" destId="{6094D79E-D5FC-4086-8BB1-FFD60ED650B2}" srcOrd="0" destOrd="0" presId="urn:microsoft.com/office/officeart/2008/layout/HalfCircleOrganizationChart"/>
    <dgm:cxn modelId="{93909A7C-44B1-40D3-9878-42CC7E213520}" type="presOf" srcId="{F688BDE9-4435-4007-91D5-45CD8883D8E4}" destId="{B154FD2E-F5C9-48F1-AC3B-F57803DE1FD1}" srcOrd="0" destOrd="0" presId="urn:microsoft.com/office/officeart/2008/layout/HalfCircleOrganizationChart"/>
    <dgm:cxn modelId="{69BA7F84-FBD2-40AC-ADAC-48B8BE040BBD}" type="presOf" srcId="{7B2BF15D-8818-457C-B6A1-4D8A3B09F758}" destId="{28C79D82-456D-4539-A02B-BACEE5354A9D}" srcOrd="0" destOrd="0" presId="urn:microsoft.com/office/officeart/2008/layout/HalfCircleOrganizationChart"/>
    <dgm:cxn modelId="{67876A8D-B39C-429B-AE9A-A1491165AD3C}" type="presOf" srcId="{BA86E64A-54D5-474C-85CB-BA1F1CE62C66}" destId="{0765A01B-85CB-4E54-A908-7664EE2940D0}" srcOrd="0" destOrd="0" presId="urn:microsoft.com/office/officeart/2008/layout/HalfCircleOrganizationChart"/>
    <dgm:cxn modelId="{B35CB59E-AC65-4425-83E2-4A4B946DD612}" type="presOf" srcId="{38DFF542-0F48-47A5-85EC-1F15BEE6B1AF}" destId="{178567E1-E4D8-473F-B8E6-7485498B5A76}" srcOrd="0" destOrd="0" presId="urn:microsoft.com/office/officeart/2008/layout/HalfCircleOrganizationChart"/>
    <dgm:cxn modelId="{618386A6-01A0-4147-AE06-2035EA17FF53}" type="presOf" srcId="{4C570E68-7B88-42A8-9E69-CB6283F794B0}" destId="{668AD87A-AE7F-4C04-82BB-B1C61F8E1524}" srcOrd="0" destOrd="0" presId="urn:microsoft.com/office/officeart/2008/layout/HalfCircleOrganizationChart"/>
    <dgm:cxn modelId="{51C60EA9-3F80-4938-AE91-B12EF68A9D1B}" type="presOf" srcId="{45409F02-EB89-453E-B4A2-8FBE0F4B1D88}" destId="{03279960-026E-4E8D-A6EE-D9947256FEF1}" srcOrd="1" destOrd="0" presId="urn:microsoft.com/office/officeart/2008/layout/HalfCircleOrganizationChart"/>
    <dgm:cxn modelId="{13B0CEAD-5735-47AB-BF43-246A4E29D7F1}" srcId="{CC3B7CDA-F311-49F2-8C29-340016BB05F5}" destId="{BA86E64A-54D5-474C-85CB-BA1F1CE62C66}" srcOrd="0" destOrd="0" parTransId="{918B2CD9-03DD-49DE-B74F-6368E03BD0B5}" sibTransId="{506A3393-873A-43ED-B186-F0E43B2FC73C}"/>
    <dgm:cxn modelId="{3466BCBA-A474-4C89-95FF-8A99D1DC92A8}" type="presOf" srcId="{D796B1E5-4DC4-4AB4-9FC2-14933213887D}" destId="{4C949FE7-5069-4FB8-938F-24E5D4547D87}" srcOrd="0" destOrd="0" presId="urn:microsoft.com/office/officeart/2008/layout/HalfCircleOrganizationChart"/>
    <dgm:cxn modelId="{CA891EE3-2A80-4872-B71E-C5D67F257C7E}" type="presOf" srcId="{1EEF04F7-90FF-4D96-9957-3E4A5DE73637}" destId="{FA607DBE-6ACA-475A-9D47-7DCEE556A4B2}" srcOrd="0" destOrd="0" presId="urn:microsoft.com/office/officeart/2008/layout/HalfCircleOrganizationChart"/>
    <dgm:cxn modelId="{2EEC99E7-3844-4CF8-9115-E88215374022}" srcId="{30B75D05-4A70-4BFB-B9DE-19E27BA7FA73}" destId="{6ADAA62F-AC18-4690-9811-F1D34BA7C16F}" srcOrd="0" destOrd="0" parTransId="{5BE1575B-D513-4CA7-94ED-2AE35EFC4500}" sibTransId="{041CA40C-9B01-462A-8991-07AB31BF30D4}"/>
    <dgm:cxn modelId="{97C6EFE7-1CC9-4D1E-AEBA-0D77BC8DFDA9}" type="presOf" srcId="{BA86E64A-54D5-474C-85CB-BA1F1CE62C66}" destId="{945AEC59-DDA2-40FB-B63B-B25B1C2A5513}" srcOrd="1" destOrd="0" presId="urn:microsoft.com/office/officeart/2008/layout/HalfCircleOrganizationChart"/>
    <dgm:cxn modelId="{971BC1FA-A140-439D-851F-7BD2B16F8407}" type="presOf" srcId="{30B75D05-4A70-4BFB-B9DE-19E27BA7FA73}" destId="{6EA98D0D-3F4B-44E6-8E1C-D1BE08FE32DF}" srcOrd="0" destOrd="0" presId="urn:microsoft.com/office/officeart/2008/layout/HalfCircleOrganizationChart"/>
    <dgm:cxn modelId="{419719FE-90EE-478C-AC3F-73DCABBBCF3C}" type="presOf" srcId="{45409F02-EB89-453E-B4A2-8FBE0F4B1D88}" destId="{0055D645-2998-4076-87E7-593E3EB8B354}" srcOrd="0" destOrd="0" presId="urn:microsoft.com/office/officeart/2008/layout/HalfCircleOrganizationChart"/>
    <dgm:cxn modelId="{A399F7FE-A755-4E52-B4C4-C8059F0FAB5D}" type="presOf" srcId="{504E0561-0CCF-4ABF-AC5F-AC0744003C46}" destId="{4023DBE8-D44E-4B87-8979-6503C77161CE}" srcOrd="1" destOrd="0" presId="urn:microsoft.com/office/officeart/2008/layout/HalfCircleOrganizationChart"/>
    <dgm:cxn modelId="{489F5ADF-3DA5-4D6A-9267-32E69F2CDC02}" type="presParOf" srcId="{09CFE561-A347-4296-99C1-C497634C67DE}" destId="{EAF54A54-B8C7-497B-B7FA-8EF155028621}" srcOrd="0" destOrd="0" presId="urn:microsoft.com/office/officeart/2008/layout/HalfCircleOrganizationChart"/>
    <dgm:cxn modelId="{36B0B59A-B6C7-43B4-BA65-06377A1ABD79}" type="presParOf" srcId="{EAF54A54-B8C7-497B-B7FA-8EF155028621}" destId="{CA88C3A1-C2DF-443B-9744-A10382C285B5}" srcOrd="0" destOrd="0" presId="urn:microsoft.com/office/officeart/2008/layout/HalfCircleOrganizationChart"/>
    <dgm:cxn modelId="{D37B9065-9331-49E6-A857-483618EC9739}" type="presParOf" srcId="{CA88C3A1-C2DF-443B-9744-A10382C285B5}" destId="{0765A01B-85CB-4E54-A908-7664EE2940D0}" srcOrd="0" destOrd="0" presId="urn:microsoft.com/office/officeart/2008/layout/HalfCircleOrganizationChart"/>
    <dgm:cxn modelId="{0F1F9117-1B2A-4552-8221-128FE50C81F9}" type="presParOf" srcId="{CA88C3A1-C2DF-443B-9744-A10382C285B5}" destId="{58EA7C43-08A7-4948-98A7-1E770ED73F9F}" srcOrd="1" destOrd="0" presId="urn:microsoft.com/office/officeart/2008/layout/HalfCircleOrganizationChart"/>
    <dgm:cxn modelId="{A704038D-B320-47E2-BA84-4BEC19D0ED8D}" type="presParOf" srcId="{CA88C3A1-C2DF-443B-9744-A10382C285B5}" destId="{94481578-F5AF-4A0D-92D8-6C0D43D40921}" srcOrd="2" destOrd="0" presId="urn:microsoft.com/office/officeart/2008/layout/HalfCircleOrganizationChart"/>
    <dgm:cxn modelId="{127E5D79-EFD7-4E24-996A-4019EB6CF08C}" type="presParOf" srcId="{CA88C3A1-C2DF-443B-9744-A10382C285B5}" destId="{945AEC59-DDA2-40FB-B63B-B25B1C2A5513}" srcOrd="3" destOrd="0" presId="urn:microsoft.com/office/officeart/2008/layout/HalfCircleOrganizationChart"/>
    <dgm:cxn modelId="{5AEE8558-106F-433B-9273-9B53CA6D1919}" type="presParOf" srcId="{EAF54A54-B8C7-497B-B7FA-8EF155028621}" destId="{D9A2AA22-76F0-40F8-80F6-23B82DCCD0F8}" srcOrd="1" destOrd="0" presId="urn:microsoft.com/office/officeart/2008/layout/HalfCircleOrganizationChart"/>
    <dgm:cxn modelId="{D897B2A1-EA5B-43C3-9A6F-8E7F660EEE53}" type="presParOf" srcId="{D9A2AA22-76F0-40F8-80F6-23B82DCCD0F8}" destId="{FA607DBE-6ACA-475A-9D47-7DCEE556A4B2}" srcOrd="0" destOrd="0" presId="urn:microsoft.com/office/officeart/2008/layout/HalfCircleOrganizationChart"/>
    <dgm:cxn modelId="{54886C6D-76EA-449F-AF26-8E5FDECE202E}" type="presParOf" srcId="{D9A2AA22-76F0-40F8-80F6-23B82DCCD0F8}" destId="{C6459465-45DC-47B6-8E10-E316F70367FF}" srcOrd="1" destOrd="0" presId="urn:microsoft.com/office/officeart/2008/layout/HalfCircleOrganizationChart"/>
    <dgm:cxn modelId="{84A12DA2-FF9B-4B95-9FE4-F05B9C3D93AF}" type="presParOf" srcId="{C6459465-45DC-47B6-8E10-E316F70367FF}" destId="{69FA3512-99BF-479B-977C-BA5E9BA6F36B}" srcOrd="0" destOrd="0" presId="urn:microsoft.com/office/officeart/2008/layout/HalfCircleOrganizationChart"/>
    <dgm:cxn modelId="{1521E595-F2B3-4DBA-A531-CCD2DAC01F87}" type="presParOf" srcId="{69FA3512-99BF-479B-977C-BA5E9BA6F36B}" destId="{6EA98D0D-3F4B-44E6-8E1C-D1BE08FE32DF}" srcOrd="0" destOrd="0" presId="urn:microsoft.com/office/officeart/2008/layout/HalfCircleOrganizationChart"/>
    <dgm:cxn modelId="{1243B494-C061-4FD7-A1A5-C71AB0CC16BA}" type="presParOf" srcId="{69FA3512-99BF-479B-977C-BA5E9BA6F36B}" destId="{93F3E842-0B42-4685-8365-5689534BA3D3}" srcOrd="1" destOrd="0" presId="urn:microsoft.com/office/officeart/2008/layout/HalfCircleOrganizationChart"/>
    <dgm:cxn modelId="{7BFFCDED-A103-4B87-8A1C-A7D5CCABD30A}" type="presParOf" srcId="{69FA3512-99BF-479B-977C-BA5E9BA6F36B}" destId="{8F430395-567E-4BB3-9551-7ED424AA8BE2}" srcOrd="2" destOrd="0" presId="urn:microsoft.com/office/officeart/2008/layout/HalfCircleOrganizationChart"/>
    <dgm:cxn modelId="{4C67231E-EA7E-425D-94E9-1DCAC7FDAC80}" type="presParOf" srcId="{69FA3512-99BF-479B-977C-BA5E9BA6F36B}" destId="{E7507602-8FCD-40B5-A2E4-C2B55CAEE348}" srcOrd="3" destOrd="0" presId="urn:microsoft.com/office/officeart/2008/layout/HalfCircleOrganizationChart"/>
    <dgm:cxn modelId="{F0F31C72-F392-4A14-88DE-89EDBB280445}" type="presParOf" srcId="{C6459465-45DC-47B6-8E10-E316F70367FF}" destId="{D4FACC5F-6E32-48AA-BC2F-64A6E72356CE}" srcOrd="1" destOrd="0" presId="urn:microsoft.com/office/officeart/2008/layout/HalfCircleOrganizationChart"/>
    <dgm:cxn modelId="{1E720370-0084-4690-A49E-7C81CBC5559D}" type="presParOf" srcId="{D4FACC5F-6E32-48AA-BC2F-64A6E72356CE}" destId="{3D8AD466-D6D1-4843-A294-AA29907DA4F0}" srcOrd="0" destOrd="0" presId="urn:microsoft.com/office/officeart/2008/layout/HalfCircleOrganizationChart"/>
    <dgm:cxn modelId="{D786922E-1A23-4E40-A8A9-2C195603EDFB}" type="presParOf" srcId="{D4FACC5F-6E32-48AA-BC2F-64A6E72356CE}" destId="{885A56DD-A8E3-4126-89D7-898EA8D86319}" srcOrd="1" destOrd="0" presId="urn:microsoft.com/office/officeart/2008/layout/HalfCircleOrganizationChart"/>
    <dgm:cxn modelId="{544ACAC8-5521-47F6-93E0-9F77EA2D5187}" type="presParOf" srcId="{885A56DD-A8E3-4126-89D7-898EA8D86319}" destId="{469113A6-7873-4DE6-9A06-AD28C9E790D3}" srcOrd="0" destOrd="0" presId="urn:microsoft.com/office/officeart/2008/layout/HalfCircleOrganizationChart"/>
    <dgm:cxn modelId="{1807F8F1-D997-4243-958F-EC2173BF25E5}" type="presParOf" srcId="{469113A6-7873-4DE6-9A06-AD28C9E790D3}" destId="{831F73AF-F2DB-4462-B65D-CC4E5A7F2156}" srcOrd="0" destOrd="0" presId="urn:microsoft.com/office/officeart/2008/layout/HalfCircleOrganizationChart"/>
    <dgm:cxn modelId="{1A2267FE-B360-4FF9-9B82-D045D1488206}" type="presParOf" srcId="{469113A6-7873-4DE6-9A06-AD28C9E790D3}" destId="{0BCEBF9E-383D-4B74-95C3-5FE55800BFC4}" srcOrd="1" destOrd="0" presId="urn:microsoft.com/office/officeart/2008/layout/HalfCircleOrganizationChart"/>
    <dgm:cxn modelId="{604026D0-5934-4DA4-8E30-22107A191B63}" type="presParOf" srcId="{469113A6-7873-4DE6-9A06-AD28C9E790D3}" destId="{DAD944CA-A466-418B-9349-039C37FE7455}" srcOrd="2" destOrd="0" presId="urn:microsoft.com/office/officeart/2008/layout/HalfCircleOrganizationChart"/>
    <dgm:cxn modelId="{C0797574-5A70-4361-B99F-BB2992870D42}" type="presParOf" srcId="{469113A6-7873-4DE6-9A06-AD28C9E790D3}" destId="{A8519FE7-4485-4D9C-A577-166D99C047C7}" srcOrd="3" destOrd="0" presId="urn:microsoft.com/office/officeart/2008/layout/HalfCircleOrganizationChart"/>
    <dgm:cxn modelId="{102A6EC1-D19E-4CFF-B9EF-23B6D813B187}" type="presParOf" srcId="{885A56DD-A8E3-4126-89D7-898EA8D86319}" destId="{3C13896B-193C-400E-8FFA-D09807AD597B}" srcOrd="1" destOrd="0" presId="urn:microsoft.com/office/officeart/2008/layout/HalfCircleOrganizationChart"/>
    <dgm:cxn modelId="{B9261EA4-B8A2-43D1-8927-24BEEECAB5FF}" type="presParOf" srcId="{885A56DD-A8E3-4126-89D7-898EA8D86319}" destId="{95ED9A7F-6117-404C-A3B8-D195BAEF067A}" srcOrd="2" destOrd="0" presId="urn:microsoft.com/office/officeart/2008/layout/HalfCircleOrganizationChart"/>
    <dgm:cxn modelId="{D5C8C721-08E3-4211-A5A7-119AF1D8B266}" type="presParOf" srcId="{D4FACC5F-6E32-48AA-BC2F-64A6E72356CE}" destId="{28C79D82-456D-4539-A02B-BACEE5354A9D}" srcOrd="2" destOrd="0" presId="urn:microsoft.com/office/officeart/2008/layout/HalfCircleOrganizationChart"/>
    <dgm:cxn modelId="{BE31B903-8508-4D78-9176-DC7856CCC0A9}" type="presParOf" srcId="{D4FACC5F-6E32-48AA-BC2F-64A6E72356CE}" destId="{0D495001-E252-401E-8A92-6F978B5FBA74}" srcOrd="3" destOrd="0" presId="urn:microsoft.com/office/officeart/2008/layout/HalfCircleOrganizationChart"/>
    <dgm:cxn modelId="{D557E829-24DA-4525-B53A-314B074DDB31}" type="presParOf" srcId="{0D495001-E252-401E-8A92-6F978B5FBA74}" destId="{66DDFE43-C44D-4D01-B74B-3E87DBAF5E9E}" srcOrd="0" destOrd="0" presId="urn:microsoft.com/office/officeart/2008/layout/HalfCircleOrganizationChart"/>
    <dgm:cxn modelId="{38A90BB3-88B9-454B-B2A5-B0978CAE90BC}" type="presParOf" srcId="{66DDFE43-C44D-4D01-B74B-3E87DBAF5E9E}" destId="{0055D645-2998-4076-87E7-593E3EB8B354}" srcOrd="0" destOrd="0" presId="urn:microsoft.com/office/officeart/2008/layout/HalfCircleOrganizationChart"/>
    <dgm:cxn modelId="{F91E95A8-0B52-4D6A-9BCA-79944DF15C10}" type="presParOf" srcId="{66DDFE43-C44D-4D01-B74B-3E87DBAF5E9E}" destId="{EF8EAB03-D5CB-4BA3-B22F-BCEB01C22A22}" srcOrd="1" destOrd="0" presId="urn:microsoft.com/office/officeart/2008/layout/HalfCircleOrganizationChart"/>
    <dgm:cxn modelId="{1EB5FEDE-19F1-4021-ABAD-DD4A8A0AAA38}" type="presParOf" srcId="{66DDFE43-C44D-4D01-B74B-3E87DBAF5E9E}" destId="{172717E7-9F71-479A-BB54-164046342313}" srcOrd="2" destOrd="0" presId="urn:microsoft.com/office/officeart/2008/layout/HalfCircleOrganizationChart"/>
    <dgm:cxn modelId="{9C1717DE-A94D-49DE-AE27-6D8F71038FF6}" type="presParOf" srcId="{66DDFE43-C44D-4D01-B74B-3E87DBAF5E9E}" destId="{03279960-026E-4E8D-A6EE-D9947256FEF1}" srcOrd="3" destOrd="0" presId="urn:microsoft.com/office/officeart/2008/layout/HalfCircleOrganizationChart"/>
    <dgm:cxn modelId="{B9C8D2E2-4B0D-4095-9483-975A38513973}" type="presParOf" srcId="{0D495001-E252-401E-8A92-6F978B5FBA74}" destId="{0CEEF6AD-2F2B-4E69-8964-5545D0FD2F81}" srcOrd="1" destOrd="0" presId="urn:microsoft.com/office/officeart/2008/layout/HalfCircleOrganizationChart"/>
    <dgm:cxn modelId="{4394F790-29D5-454D-84A7-0CAC97418B5A}" type="presParOf" srcId="{0D495001-E252-401E-8A92-6F978B5FBA74}" destId="{CB2055C7-6672-4506-ACC9-33FC66ED3FC5}" srcOrd="2" destOrd="0" presId="urn:microsoft.com/office/officeart/2008/layout/HalfCircleOrganizationChart"/>
    <dgm:cxn modelId="{4A773D58-0512-4FE8-BE81-F6E951204341}" type="presParOf" srcId="{D4FACC5F-6E32-48AA-BC2F-64A6E72356CE}" destId="{4C949FE7-5069-4FB8-938F-24E5D4547D87}" srcOrd="4" destOrd="0" presId="urn:microsoft.com/office/officeart/2008/layout/HalfCircleOrganizationChart"/>
    <dgm:cxn modelId="{B6D86566-7A80-4349-B08F-65A25521F7EB}" type="presParOf" srcId="{D4FACC5F-6E32-48AA-BC2F-64A6E72356CE}" destId="{8C9753A7-FB1D-4ADE-98AB-AAA632AA91BA}" srcOrd="5" destOrd="0" presId="urn:microsoft.com/office/officeart/2008/layout/HalfCircleOrganizationChart"/>
    <dgm:cxn modelId="{42D8E881-1B59-428A-81E8-B0B68B9705C5}" type="presParOf" srcId="{8C9753A7-FB1D-4ADE-98AB-AAA632AA91BA}" destId="{A8263B63-D33D-41DF-BBEA-8CD81BCACBBF}" srcOrd="0" destOrd="0" presId="urn:microsoft.com/office/officeart/2008/layout/HalfCircleOrganizationChart"/>
    <dgm:cxn modelId="{A428173D-25EF-4173-AF44-22A15EE38899}" type="presParOf" srcId="{A8263B63-D33D-41DF-BBEA-8CD81BCACBBF}" destId="{0A9BAA43-09AA-4EE1-ACC2-955FF146E956}" srcOrd="0" destOrd="0" presId="urn:microsoft.com/office/officeart/2008/layout/HalfCircleOrganizationChart"/>
    <dgm:cxn modelId="{04D9A16C-6EFA-40E8-A7E0-98C737A229DA}" type="presParOf" srcId="{A8263B63-D33D-41DF-BBEA-8CD81BCACBBF}" destId="{79B349E1-9993-47FE-AEE0-30230D05E231}" srcOrd="1" destOrd="0" presId="urn:microsoft.com/office/officeart/2008/layout/HalfCircleOrganizationChart"/>
    <dgm:cxn modelId="{BB18DF39-2683-416C-8EDF-0D51CE996096}" type="presParOf" srcId="{A8263B63-D33D-41DF-BBEA-8CD81BCACBBF}" destId="{22C9A6F8-E6CA-4282-9FD1-6AB63C87F976}" srcOrd="2" destOrd="0" presId="urn:microsoft.com/office/officeart/2008/layout/HalfCircleOrganizationChart"/>
    <dgm:cxn modelId="{8C23AB16-CFD5-4ABA-BDBF-C1CD9BDC3056}" type="presParOf" srcId="{A8263B63-D33D-41DF-BBEA-8CD81BCACBBF}" destId="{6C3CB7FD-7772-427A-A54F-12C5E39CE1F0}" srcOrd="3" destOrd="0" presId="urn:microsoft.com/office/officeart/2008/layout/HalfCircleOrganizationChart"/>
    <dgm:cxn modelId="{42BBA5F4-4C9E-4AB7-BCCB-D25BB9681B75}" type="presParOf" srcId="{8C9753A7-FB1D-4ADE-98AB-AAA632AA91BA}" destId="{20835D94-0098-4E44-9DAB-F5ECC52A6F7F}" srcOrd="1" destOrd="0" presId="urn:microsoft.com/office/officeart/2008/layout/HalfCircleOrganizationChart"/>
    <dgm:cxn modelId="{84993554-2389-4DF4-88F2-FEAD44235616}" type="presParOf" srcId="{8C9753A7-FB1D-4ADE-98AB-AAA632AA91BA}" destId="{8CD7F107-B322-4114-BF0D-679C8F6A9589}" srcOrd="2" destOrd="0" presId="urn:microsoft.com/office/officeart/2008/layout/HalfCircleOrganizationChart"/>
    <dgm:cxn modelId="{77CF0D89-78DD-4538-9023-036241088FC7}" type="presParOf" srcId="{D4FACC5F-6E32-48AA-BC2F-64A6E72356CE}" destId="{668AD87A-AE7F-4C04-82BB-B1C61F8E1524}" srcOrd="6" destOrd="0" presId="urn:microsoft.com/office/officeart/2008/layout/HalfCircleOrganizationChart"/>
    <dgm:cxn modelId="{288CE83B-655C-4C69-84DC-48B2A67F3182}" type="presParOf" srcId="{D4FACC5F-6E32-48AA-BC2F-64A6E72356CE}" destId="{3F41D8E2-CF4F-458B-A945-C5753E769FF9}" srcOrd="7" destOrd="0" presId="urn:microsoft.com/office/officeart/2008/layout/HalfCircleOrganizationChart"/>
    <dgm:cxn modelId="{2759B3F7-CFAE-4075-9DD3-3BF2DEEE13FE}" type="presParOf" srcId="{3F41D8E2-CF4F-458B-A945-C5753E769FF9}" destId="{DC459568-5AC0-4786-B939-1B5A61531C60}" srcOrd="0" destOrd="0" presId="urn:microsoft.com/office/officeart/2008/layout/HalfCircleOrganizationChart"/>
    <dgm:cxn modelId="{6FEDCB79-381E-42EB-9A31-4873D3DDED7D}" type="presParOf" srcId="{DC459568-5AC0-4786-B939-1B5A61531C60}" destId="{6094D79E-D5FC-4086-8BB1-FFD60ED650B2}" srcOrd="0" destOrd="0" presId="urn:microsoft.com/office/officeart/2008/layout/HalfCircleOrganizationChart"/>
    <dgm:cxn modelId="{B4DBD863-B356-425E-9B07-BEFD686687FB}" type="presParOf" srcId="{DC459568-5AC0-4786-B939-1B5A61531C60}" destId="{C3D83047-1020-4A93-9288-D6D790E26FD4}" srcOrd="1" destOrd="0" presId="urn:microsoft.com/office/officeart/2008/layout/HalfCircleOrganizationChart"/>
    <dgm:cxn modelId="{2A13BC1B-9A7F-4550-850A-21A078D35FCD}" type="presParOf" srcId="{DC459568-5AC0-4786-B939-1B5A61531C60}" destId="{48E7BF1C-E557-4406-9295-736DB36AD18B}" srcOrd="2" destOrd="0" presId="urn:microsoft.com/office/officeart/2008/layout/HalfCircleOrganizationChart"/>
    <dgm:cxn modelId="{CDFA3241-636E-4065-8928-391D143AE35B}" type="presParOf" srcId="{DC459568-5AC0-4786-B939-1B5A61531C60}" destId="{4023DBE8-D44E-4B87-8979-6503C77161CE}" srcOrd="3" destOrd="0" presId="urn:microsoft.com/office/officeart/2008/layout/HalfCircleOrganizationChart"/>
    <dgm:cxn modelId="{98EFF497-2EFD-408B-B153-C2A2C607CD63}" type="presParOf" srcId="{3F41D8E2-CF4F-458B-A945-C5753E769FF9}" destId="{51618A8E-C108-4EF4-94F3-4D55C5E0E6D1}" srcOrd="1" destOrd="0" presId="urn:microsoft.com/office/officeart/2008/layout/HalfCircleOrganizationChart"/>
    <dgm:cxn modelId="{6F660882-856C-4408-99AF-E098390B06F6}" type="presParOf" srcId="{51618A8E-C108-4EF4-94F3-4D55C5E0E6D1}" destId="{B154FD2E-F5C9-48F1-AC3B-F57803DE1FD1}" srcOrd="0" destOrd="0" presId="urn:microsoft.com/office/officeart/2008/layout/HalfCircleOrganizationChart"/>
    <dgm:cxn modelId="{5D42B447-CC70-4AAB-935C-C497C328FAA5}" type="presParOf" srcId="{51618A8E-C108-4EF4-94F3-4D55C5E0E6D1}" destId="{A733129F-5793-41A4-8CD8-6DB93F70E642}" srcOrd="1" destOrd="0" presId="urn:microsoft.com/office/officeart/2008/layout/HalfCircleOrganizationChart"/>
    <dgm:cxn modelId="{2E1866D8-3683-427E-BEA0-E821992AA45D}" type="presParOf" srcId="{A733129F-5793-41A4-8CD8-6DB93F70E642}" destId="{6B9C3ED5-0A82-4FB9-8FAE-DC57BA474D74}" srcOrd="0" destOrd="0" presId="urn:microsoft.com/office/officeart/2008/layout/HalfCircleOrganizationChart"/>
    <dgm:cxn modelId="{76E6B271-5EF9-4E5D-961D-A755758566B5}" type="presParOf" srcId="{6B9C3ED5-0A82-4FB9-8FAE-DC57BA474D74}" destId="{F16ECDAF-9AB6-4719-BD83-7BA40ACD75A6}" srcOrd="0" destOrd="0" presId="urn:microsoft.com/office/officeart/2008/layout/HalfCircleOrganizationChart"/>
    <dgm:cxn modelId="{60BA2408-04A2-40AA-BFF5-032D8028317B}" type="presParOf" srcId="{6B9C3ED5-0A82-4FB9-8FAE-DC57BA474D74}" destId="{023819E8-2186-4717-B1F3-D624ABDEAB39}" srcOrd="1" destOrd="0" presId="urn:microsoft.com/office/officeart/2008/layout/HalfCircleOrganizationChart"/>
    <dgm:cxn modelId="{269414B0-1E3B-4E2F-85AB-90C7CD3F51E1}" type="presParOf" srcId="{6B9C3ED5-0A82-4FB9-8FAE-DC57BA474D74}" destId="{59D7EB3B-7527-4B84-A8E0-A26A86769AC1}" srcOrd="2" destOrd="0" presId="urn:microsoft.com/office/officeart/2008/layout/HalfCircleOrganizationChart"/>
    <dgm:cxn modelId="{709DDBA8-1685-42DA-9A4D-77BA30507E59}" type="presParOf" srcId="{6B9C3ED5-0A82-4FB9-8FAE-DC57BA474D74}" destId="{1DE9D4BB-CDDA-485B-B1DC-99C2A7B60A06}" srcOrd="3" destOrd="0" presId="urn:microsoft.com/office/officeart/2008/layout/HalfCircleOrganizationChart"/>
    <dgm:cxn modelId="{6912CEA9-F7A0-4DEF-836F-B6CF5D78662B}" type="presParOf" srcId="{A733129F-5793-41A4-8CD8-6DB93F70E642}" destId="{C8986798-9D2B-4BD4-B748-8887124897D4}" srcOrd="1" destOrd="0" presId="urn:microsoft.com/office/officeart/2008/layout/HalfCircleOrganizationChart"/>
    <dgm:cxn modelId="{DA7DFD76-08D7-40C6-83C4-ECE9DF4E842F}" type="presParOf" srcId="{A733129F-5793-41A4-8CD8-6DB93F70E642}" destId="{93965ED4-F15D-4AAC-99E3-94B1BC4D4C53}" srcOrd="2" destOrd="0" presId="urn:microsoft.com/office/officeart/2008/layout/HalfCircleOrganizationChart"/>
    <dgm:cxn modelId="{BE8917B9-C52F-4C2D-A46E-F72412EC25A4}" type="presParOf" srcId="{3F41D8E2-CF4F-458B-A945-C5753E769FF9}" destId="{ECA0A7FE-48C1-4B8D-AC3C-F6FAD13E77D1}" srcOrd="2" destOrd="0" presId="urn:microsoft.com/office/officeart/2008/layout/HalfCircleOrganizationChart"/>
    <dgm:cxn modelId="{55A1FE25-39B6-445A-A7C3-68DF8FC8AB9C}" type="presParOf" srcId="{C6459465-45DC-47B6-8E10-E316F70367FF}" destId="{764EC36B-58FD-46BB-A9C7-4065D1F97BFF}" srcOrd="2" destOrd="0" presId="urn:microsoft.com/office/officeart/2008/layout/HalfCircleOrganizationChart"/>
    <dgm:cxn modelId="{DF329C92-8967-48F2-83B5-31D4E03C1F0B}" type="presParOf" srcId="{D9A2AA22-76F0-40F8-80F6-23B82DCCD0F8}" destId="{3956030F-4A32-4E88-A5D8-15B101BC2D43}" srcOrd="2" destOrd="0" presId="urn:microsoft.com/office/officeart/2008/layout/HalfCircleOrganizationChart"/>
    <dgm:cxn modelId="{C93129C0-15B8-41D8-8991-1B0F9A145B38}" type="presParOf" srcId="{D9A2AA22-76F0-40F8-80F6-23B82DCCD0F8}" destId="{F90CCCD4-A435-400D-A204-D2B5500A9CAF}" srcOrd="3" destOrd="0" presId="urn:microsoft.com/office/officeart/2008/layout/HalfCircleOrganizationChart"/>
    <dgm:cxn modelId="{BAEF923C-70CB-4D85-9298-6401A5327565}" type="presParOf" srcId="{F90CCCD4-A435-400D-A204-D2B5500A9CAF}" destId="{9C045E57-6174-4D6A-81C9-5B96D7827252}" srcOrd="0" destOrd="0" presId="urn:microsoft.com/office/officeart/2008/layout/HalfCircleOrganizationChart"/>
    <dgm:cxn modelId="{F0B84B2A-7003-4DCF-B3DC-1366623E4A02}" type="presParOf" srcId="{9C045E57-6174-4D6A-81C9-5B96D7827252}" destId="{178567E1-E4D8-473F-B8E6-7485498B5A76}" srcOrd="0" destOrd="0" presId="urn:microsoft.com/office/officeart/2008/layout/HalfCircleOrganizationChart"/>
    <dgm:cxn modelId="{9540F7A6-34DD-44FD-9D46-FB7AC3104918}" type="presParOf" srcId="{9C045E57-6174-4D6A-81C9-5B96D7827252}" destId="{B3BD28D8-F2E2-4CAE-A3AC-C969FC84AF47}" srcOrd="1" destOrd="0" presId="urn:microsoft.com/office/officeart/2008/layout/HalfCircleOrganizationChart"/>
    <dgm:cxn modelId="{C2A6C9CF-FF20-443E-BD6F-9A02830BD2E2}" type="presParOf" srcId="{9C045E57-6174-4D6A-81C9-5B96D7827252}" destId="{AB3B2AE1-2194-4135-BDA3-03A1E0F98A1B}" srcOrd="2" destOrd="0" presId="urn:microsoft.com/office/officeart/2008/layout/HalfCircleOrganizationChart"/>
    <dgm:cxn modelId="{85C16F43-ED15-40AB-B7F9-0099A25C7792}" type="presParOf" srcId="{9C045E57-6174-4D6A-81C9-5B96D7827252}" destId="{3D0EB4FE-71EC-4CA6-85D7-8DADD630C38F}" srcOrd="3" destOrd="0" presId="urn:microsoft.com/office/officeart/2008/layout/HalfCircleOrganizationChart"/>
    <dgm:cxn modelId="{C4A605D8-5C25-4984-9E45-2549C5F8CE06}" type="presParOf" srcId="{F90CCCD4-A435-400D-A204-D2B5500A9CAF}" destId="{7BA13F65-99A6-4BAB-BFCA-615E3FC64A6E}" srcOrd="1" destOrd="0" presId="urn:microsoft.com/office/officeart/2008/layout/HalfCircleOrganizationChart"/>
    <dgm:cxn modelId="{97E3ABE0-90D5-4734-AAAE-E2BAE8FEF9C2}" type="presParOf" srcId="{F90CCCD4-A435-400D-A204-D2B5500A9CAF}" destId="{436555A9-405D-421D-B26E-EF67D36775BA}" srcOrd="2" destOrd="0" presId="urn:microsoft.com/office/officeart/2008/layout/HalfCircleOrganizationChart"/>
    <dgm:cxn modelId="{68B1BDCA-08FA-42EC-962F-F771EFDA4634}" type="presParOf" srcId="{EAF54A54-B8C7-497B-B7FA-8EF155028621}" destId="{59B5DE42-D089-4FBA-8231-2C5FE07CBBA9}" srcOrd="2" destOrd="0" presId="urn:microsoft.com/office/officeart/2008/layout/HalfCircle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8E122-8AC5-44F4-A0CA-7565F667E03C}">
      <dsp:nvSpPr>
        <dsp:cNvPr id="0" name=""/>
        <dsp:cNvSpPr/>
      </dsp:nvSpPr>
      <dsp:spPr>
        <a:xfrm>
          <a:off x="0" y="2296362"/>
          <a:ext cx="1404805" cy="119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uploads csv </a:t>
          </a:r>
          <a:endParaRPr lang="en-SG" sz="1800" kern="1200" dirty="0"/>
        </a:p>
      </dsp:txBody>
      <dsp:txXfrm>
        <a:off x="35102" y="2331464"/>
        <a:ext cx="1334601" cy="1128270"/>
      </dsp:txXfrm>
    </dsp:sp>
    <dsp:sp modelId="{01D29B64-7B14-4471-B00A-36FDADDDCFAF}">
      <dsp:nvSpPr>
        <dsp:cNvPr id="0" name=""/>
        <dsp:cNvSpPr/>
      </dsp:nvSpPr>
      <dsp:spPr>
        <a:xfrm>
          <a:off x="1545285" y="2721404"/>
          <a:ext cx="297818" cy="348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1545285" y="2791082"/>
        <a:ext cx="208473" cy="209035"/>
      </dsp:txXfrm>
    </dsp:sp>
    <dsp:sp modelId="{A66D94A2-ABE9-44BA-B500-ABBF7BBA3351}">
      <dsp:nvSpPr>
        <dsp:cNvPr id="0" name=""/>
        <dsp:cNvSpPr/>
      </dsp:nvSpPr>
      <dsp:spPr>
        <a:xfrm>
          <a:off x="1966727" y="2296362"/>
          <a:ext cx="1404805" cy="119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File saved + rows added to DB</a:t>
          </a:r>
          <a:endParaRPr lang="en-SG" sz="1800" kern="1200" dirty="0"/>
        </a:p>
      </dsp:txBody>
      <dsp:txXfrm>
        <a:off x="2001829" y="2331464"/>
        <a:ext cx="1334601" cy="1128270"/>
      </dsp:txXfrm>
    </dsp:sp>
    <dsp:sp modelId="{66E26E19-0DB6-47FA-8898-4E9AC6529245}">
      <dsp:nvSpPr>
        <dsp:cNvPr id="0" name=""/>
        <dsp:cNvSpPr/>
      </dsp:nvSpPr>
      <dsp:spPr>
        <a:xfrm>
          <a:off x="3512013" y="2721404"/>
          <a:ext cx="297818" cy="348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3512013" y="2791082"/>
        <a:ext cx="208473" cy="209035"/>
      </dsp:txXfrm>
    </dsp:sp>
    <dsp:sp modelId="{77FEF637-F150-483C-B6BC-BCDA3FD22A6E}">
      <dsp:nvSpPr>
        <dsp:cNvPr id="0" name=""/>
        <dsp:cNvSpPr/>
      </dsp:nvSpPr>
      <dsp:spPr>
        <a:xfrm>
          <a:off x="3933454" y="2296362"/>
          <a:ext cx="1404805" cy="119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Extract rows by </a:t>
          </a:r>
          <a:r>
            <a:rPr lang="en-US" sz="1800" b="1" kern="1200" dirty="0"/>
            <a:t>ascending timestamp</a:t>
          </a:r>
          <a:r>
            <a:rPr lang="en-US" sz="1800" kern="1200" dirty="0"/>
            <a:t> </a:t>
          </a:r>
          <a:endParaRPr lang="en-SG" sz="1800" kern="1200" dirty="0"/>
        </a:p>
      </dsp:txBody>
      <dsp:txXfrm>
        <a:off x="3968556" y="2331464"/>
        <a:ext cx="1334601" cy="1128270"/>
      </dsp:txXfrm>
    </dsp:sp>
    <dsp:sp modelId="{F4C16ABF-BC1E-4AEF-814F-A7B429072646}">
      <dsp:nvSpPr>
        <dsp:cNvPr id="0" name=""/>
        <dsp:cNvSpPr/>
      </dsp:nvSpPr>
      <dsp:spPr>
        <a:xfrm>
          <a:off x="5478740" y="2721404"/>
          <a:ext cx="297818" cy="348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5478740" y="2791082"/>
        <a:ext cx="208473" cy="209035"/>
      </dsp:txXfrm>
    </dsp:sp>
    <dsp:sp modelId="{DED4B286-5255-448E-951F-D9D370BBFA34}">
      <dsp:nvSpPr>
        <dsp:cNvPr id="0" name=""/>
        <dsp:cNvSpPr/>
      </dsp:nvSpPr>
      <dsp:spPr>
        <a:xfrm>
          <a:off x="5900182" y="2296362"/>
          <a:ext cx="1404805" cy="119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Call VT API + other enrichment</a:t>
          </a:r>
          <a:endParaRPr lang="en-SG" sz="1800" kern="1200" dirty="0"/>
        </a:p>
      </dsp:txBody>
      <dsp:txXfrm>
        <a:off x="5935284" y="2331464"/>
        <a:ext cx="1334601" cy="1128270"/>
      </dsp:txXfrm>
    </dsp:sp>
    <dsp:sp modelId="{619D0D5E-990B-4474-827C-021A2292DF51}">
      <dsp:nvSpPr>
        <dsp:cNvPr id="0" name=""/>
        <dsp:cNvSpPr/>
      </dsp:nvSpPr>
      <dsp:spPr>
        <a:xfrm>
          <a:off x="7445467" y="2721404"/>
          <a:ext cx="297818" cy="348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7445467" y="2791082"/>
        <a:ext cx="208473" cy="209035"/>
      </dsp:txXfrm>
    </dsp:sp>
    <dsp:sp modelId="{75626478-8B2B-44B7-8720-282477ED84B6}">
      <dsp:nvSpPr>
        <dsp:cNvPr id="0" name=""/>
        <dsp:cNvSpPr/>
      </dsp:nvSpPr>
      <dsp:spPr>
        <a:xfrm>
          <a:off x="7866909" y="2296362"/>
          <a:ext cx="1404805" cy="119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Update Row in DB</a:t>
          </a:r>
          <a:endParaRPr lang="en-SG" sz="1800" kern="1200" dirty="0"/>
        </a:p>
      </dsp:txBody>
      <dsp:txXfrm>
        <a:off x="7902011" y="2331464"/>
        <a:ext cx="1334601" cy="1128270"/>
      </dsp:txXfrm>
    </dsp:sp>
    <dsp:sp modelId="{80FA2D72-5595-4506-B1A9-ABDFF323DA8A}">
      <dsp:nvSpPr>
        <dsp:cNvPr id="0" name=""/>
        <dsp:cNvSpPr/>
      </dsp:nvSpPr>
      <dsp:spPr>
        <a:xfrm>
          <a:off x="9412195" y="2721404"/>
          <a:ext cx="297818" cy="348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9412195" y="2791082"/>
        <a:ext cx="208473" cy="209035"/>
      </dsp:txXfrm>
    </dsp:sp>
    <dsp:sp modelId="{36454B5B-1442-404F-8AD1-F2AC299DB0A2}">
      <dsp:nvSpPr>
        <dsp:cNvPr id="0" name=""/>
        <dsp:cNvSpPr/>
      </dsp:nvSpPr>
      <dsp:spPr>
        <a:xfrm>
          <a:off x="9833636" y="2296362"/>
          <a:ext cx="1404805" cy="119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retrieve rows</a:t>
          </a:r>
          <a:endParaRPr lang="en-SG" sz="1800" kern="1200" dirty="0"/>
        </a:p>
      </dsp:txBody>
      <dsp:txXfrm>
        <a:off x="9868738" y="2331464"/>
        <a:ext cx="1334601" cy="1128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6030F-4A32-4E88-A5D8-15B101BC2D43}">
      <dsp:nvSpPr>
        <dsp:cNvPr id="0" name=""/>
        <dsp:cNvSpPr/>
      </dsp:nvSpPr>
      <dsp:spPr>
        <a:xfrm>
          <a:off x="4942899" y="936182"/>
          <a:ext cx="1023223" cy="355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84"/>
              </a:lnTo>
              <a:lnTo>
                <a:pt x="1023223" y="177584"/>
              </a:lnTo>
              <a:lnTo>
                <a:pt x="1023223" y="3551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4FD2E-F5C9-48F1-AC3B-F57803DE1FD1}">
      <dsp:nvSpPr>
        <dsp:cNvPr id="0" name=""/>
        <dsp:cNvSpPr/>
      </dsp:nvSpPr>
      <dsp:spPr>
        <a:xfrm>
          <a:off x="6989347" y="3337798"/>
          <a:ext cx="777988" cy="507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383"/>
              </a:lnTo>
              <a:lnTo>
                <a:pt x="777988" y="50738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AD87A-AE7F-4C04-82BB-B1C61F8E1524}">
      <dsp:nvSpPr>
        <dsp:cNvPr id="0" name=""/>
        <dsp:cNvSpPr/>
      </dsp:nvSpPr>
      <dsp:spPr>
        <a:xfrm>
          <a:off x="3919675" y="2136990"/>
          <a:ext cx="3069671" cy="355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84"/>
              </a:lnTo>
              <a:lnTo>
                <a:pt x="3069671" y="177584"/>
              </a:lnTo>
              <a:lnTo>
                <a:pt x="3069671" y="3551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49FE7-5069-4FB8-938F-24E5D4547D87}">
      <dsp:nvSpPr>
        <dsp:cNvPr id="0" name=""/>
        <dsp:cNvSpPr/>
      </dsp:nvSpPr>
      <dsp:spPr>
        <a:xfrm>
          <a:off x="3919675" y="2136990"/>
          <a:ext cx="1023223" cy="355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84"/>
              </a:lnTo>
              <a:lnTo>
                <a:pt x="1023223" y="177584"/>
              </a:lnTo>
              <a:lnTo>
                <a:pt x="1023223" y="3551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79D82-456D-4539-A02B-BACEE5354A9D}">
      <dsp:nvSpPr>
        <dsp:cNvPr id="0" name=""/>
        <dsp:cNvSpPr/>
      </dsp:nvSpPr>
      <dsp:spPr>
        <a:xfrm>
          <a:off x="2896451" y="2136990"/>
          <a:ext cx="1023223" cy="355168"/>
        </a:xfrm>
        <a:custGeom>
          <a:avLst/>
          <a:gdLst/>
          <a:ahLst/>
          <a:cxnLst/>
          <a:rect l="0" t="0" r="0" b="0"/>
          <a:pathLst>
            <a:path>
              <a:moveTo>
                <a:pt x="1023223" y="0"/>
              </a:moveTo>
              <a:lnTo>
                <a:pt x="1023223" y="177584"/>
              </a:lnTo>
              <a:lnTo>
                <a:pt x="0" y="177584"/>
              </a:lnTo>
              <a:lnTo>
                <a:pt x="0" y="3551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AD466-D6D1-4843-A294-AA29907DA4F0}">
      <dsp:nvSpPr>
        <dsp:cNvPr id="0" name=""/>
        <dsp:cNvSpPr/>
      </dsp:nvSpPr>
      <dsp:spPr>
        <a:xfrm>
          <a:off x="850004" y="2136990"/>
          <a:ext cx="3069671" cy="355168"/>
        </a:xfrm>
        <a:custGeom>
          <a:avLst/>
          <a:gdLst/>
          <a:ahLst/>
          <a:cxnLst/>
          <a:rect l="0" t="0" r="0" b="0"/>
          <a:pathLst>
            <a:path>
              <a:moveTo>
                <a:pt x="3069671" y="0"/>
              </a:moveTo>
              <a:lnTo>
                <a:pt x="3069671" y="177584"/>
              </a:lnTo>
              <a:lnTo>
                <a:pt x="0" y="177584"/>
              </a:lnTo>
              <a:lnTo>
                <a:pt x="0" y="3551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07DBE-6ACA-475A-9D47-7DCEE556A4B2}">
      <dsp:nvSpPr>
        <dsp:cNvPr id="0" name=""/>
        <dsp:cNvSpPr/>
      </dsp:nvSpPr>
      <dsp:spPr>
        <a:xfrm>
          <a:off x="3919675" y="936182"/>
          <a:ext cx="1023223" cy="355168"/>
        </a:xfrm>
        <a:custGeom>
          <a:avLst/>
          <a:gdLst/>
          <a:ahLst/>
          <a:cxnLst/>
          <a:rect l="0" t="0" r="0" b="0"/>
          <a:pathLst>
            <a:path>
              <a:moveTo>
                <a:pt x="1023223" y="0"/>
              </a:moveTo>
              <a:lnTo>
                <a:pt x="1023223" y="177584"/>
              </a:lnTo>
              <a:lnTo>
                <a:pt x="0" y="177584"/>
              </a:lnTo>
              <a:lnTo>
                <a:pt x="0" y="3551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A7C43-08A7-4948-98A7-1E770ED73F9F}">
      <dsp:nvSpPr>
        <dsp:cNvPr id="0" name=""/>
        <dsp:cNvSpPr/>
      </dsp:nvSpPr>
      <dsp:spPr>
        <a:xfrm>
          <a:off x="4520079" y="90542"/>
          <a:ext cx="845639" cy="84563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81578-F5AF-4A0D-92D8-6C0D43D40921}">
      <dsp:nvSpPr>
        <dsp:cNvPr id="0" name=""/>
        <dsp:cNvSpPr/>
      </dsp:nvSpPr>
      <dsp:spPr>
        <a:xfrm>
          <a:off x="4520079" y="90542"/>
          <a:ext cx="845639" cy="84563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5A01B-85CB-4E54-A908-7664EE2940D0}">
      <dsp:nvSpPr>
        <dsp:cNvPr id="0" name=""/>
        <dsp:cNvSpPr/>
      </dsp:nvSpPr>
      <dsp:spPr>
        <a:xfrm>
          <a:off x="4097260" y="242758"/>
          <a:ext cx="1691279" cy="54120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While </a:t>
          </a:r>
          <a:r>
            <a:rPr lang="en-US" sz="1200" b="1" i="0" u="none" kern="1200" dirty="0" err="1"/>
            <a:t>remaining_limit</a:t>
          </a:r>
          <a:r>
            <a:rPr lang="en-US" sz="1200" b="1" i="0" u="none" kern="1200" dirty="0"/>
            <a:t>* </a:t>
          </a:r>
          <a:r>
            <a:rPr lang="en-US" sz="1200" b="0" i="0" u="none" kern="1200" dirty="0"/>
            <a:t>&gt; 0 and </a:t>
          </a:r>
          <a:r>
            <a:rPr lang="en-US" sz="1200" b="1" i="0" u="none" kern="1200" dirty="0" err="1"/>
            <a:t>len</a:t>
          </a:r>
          <a:r>
            <a:rPr lang="en-US" sz="1200" b="1" i="0" u="none" kern="1200" dirty="0"/>
            <a:t>(</a:t>
          </a:r>
          <a:r>
            <a:rPr lang="en-US" sz="1200" b="1" i="0" u="none" kern="1200" dirty="0" err="1"/>
            <a:t>ips_to_process</a:t>
          </a:r>
          <a:r>
            <a:rPr lang="en-US" sz="1200" b="1" i="0" u="none" kern="1200" dirty="0"/>
            <a:t>)</a:t>
          </a:r>
          <a:r>
            <a:rPr lang="en-US" sz="1200" b="0" i="0" u="none" kern="1200" dirty="0"/>
            <a:t> &gt; 0</a:t>
          </a:r>
          <a:endParaRPr lang="en-US" sz="1200" b="0" kern="1200" dirty="0"/>
        </a:p>
      </dsp:txBody>
      <dsp:txXfrm>
        <a:off x="4097260" y="242758"/>
        <a:ext cx="1691279" cy="541209"/>
      </dsp:txXfrm>
    </dsp:sp>
    <dsp:sp modelId="{93F3E842-0B42-4685-8365-5689534BA3D3}">
      <dsp:nvSpPr>
        <dsp:cNvPr id="0" name=""/>
        <dsp:cNvSpPr/>
      </dsp:nvSpPr>
      <dsp:spPr>
        <a:xfrm>
          <a:off x="3496855" y="1291351"/>
          <a:ext cx="845639" cy="84563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30395-567E-4BB3-9551-7ED424AA8BE2}">
      <dsp:nvSpPr>
        <dsp:cNvPr id="0" name=""/>
        <dsp:cNvSpPr/>
      </dsp:nvSpPr>
      <dsp:spPr>
        <a:xfrm>
          <a:off x="3496855" y="1291351"/>
          <a:ext cx="845639" cy="84563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98D0D-3F4B-44E6-8E1C-D1BE08FE32DF}">
      <dsp:nvSpPr>
        <dsp:cNvPr id="0" name=""/>
        <dsp:cNvSpPr/>
      </dsp:nvSpPr>
      <dsp:spPr>
        <a:xfrm>
          <a:off x="3074036" y="1443566"/>
          <a:ext cx="1691279" cy="54120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process_ip_parent</a:t>
          </a:r>
          <a:r>
            <a:rPr lang="en-US" sz="1200" b="1" kern="1200" dirty="0"/>
            <a:t>()</a:t>
          </a:r>
          <a:endParaRPr lang="en-SG" sz="1200" b="1" kern="1200" dirty="0"/>
        </a:p>
      </dsp:txBody>
      <dsp:txXfrm>
        <a:off x="3074036" y="1443566"/>
        <a:ext cx="1691279" cy="541209"/>
      </dsp:txXfrm>
    </dsp:sp>
    <dsp:sp modelId="{0BCEBF9E-383D-4B74-95C3-5FE55800BFC4}">
      <dsp:nvSpPr>
        <dsp:cNvPr id="0" name=""/>
        <dsp:cNvSpPr/>
      </dsp:nvSpPr>
      <dsp:spPr>
        <a:xfrm>
          <a:off x="427184" y="2492159"/>
          <a:ext cx="845639" cy="84563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944CA-A466-418B-9349-039C37FE7455}">
      <dsp:nvSpPr>
        <dsp:cNvPr id="0" name=""/>
        <dsp:cNvSpPr/>
      </dsp:nvSpPr>
      <dsp:spPr>
        <a:xfrm>
          <a:off x="427184" y="2492159"/>
          <a:ext cx="845639" cy="84563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F73AF-F2DB-4462-B65D-CC4E5A7F2156}">
      <dsp:nvSpPr>
        <dsp:cNvPr id="0" name=""/>
        <dsp:cNvSpPr/>
      </dsp:nvSpPr>
      <dsp:spPr>
        <a:xfrm>
          <a:off x="4364" y="2644374"/>
          <a:ext cx="1691279" cy="54120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to_skip</a:t>
          </a:r>
          <a:r>
            <a:rPr lang="en-US" sz="1200" b="1" kern="1200" dirty="0"/>
            <a:t>()</a:t>
          </a:r>
          <a:endParaRPr lang="en-SG" sz="1200" b="1" kern="1200" dirty="0"/>
        </a:p>
      </dsp:txBody>
      <dsp:txXfrm>
        <a:off x="4364" y="2644374"/>
        <a:ext cx="1691279" cy="541209"/>
      </dsp:txXfrm>
    </dsp:sp>
    <dsp:sp modelId="{EF8EAB03-D5CB-4BA3-B22F-BCEB01C22A22}">
      <dsp:nvSpPr>
        <dsp:cNvPr id="0" name=""/>
        <dsp:cNvSpPr/>
      </dsp:nvSpPr>
      <dsp:spPr>
        <a:xfrm>
          <a:off x="2473632" y="2492159"/>
          <a:ext cx="845639" cy="84563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717E7-9F71-479A-BB54-164046342313}">
      <dsp:nvSpPr>
        <dsp:cNvPr id="0" name=""/>
        <dsp:cNvSpPr/>
      </dsp:nvSpPr>
      <dsp:spPr>
        <a:xfrm>
          <a:off x="2473632" y="2492159"/>
          <a:ext cx="845639" cy="84563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5D645-2998-4076-87E7-593E3EB8B354}">
      <dsp:nvSpPr>
        <dsp:cNvPr id="0" name=""/>
        <dsp:cNvSpPr/>
      </dsp:nvSpPr>
      <dsp:spPr>
        <a:xfrm>
          <a:off x="2050812" y="2644374"/>
          <a:ext cx="1691279" cy="54120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call_ip</a:t>
          </a:r>
          <a:r>
            <a:rPr lang="en-US" sz="1200" b="1" kern="1200" dirty="0"/>
            <a:t>()</a:t>
          </a:r>
          <a:endParaRPr lang="en-SG" sz="1200" b="1" kern="1200" dirty="0"/>
        </a:p>
      </dsp:txBody>
      <dsp:txXfrm>
        <a:off x="2050812" y="2644374"/>
        <a:ext cx="1691279" cy="541209"/>
      </dsp:txXfrm>
    </dsp:sp>
    <dsp:sp modelId="{79B349E1-9993-47FE-AEE0-30230D05E231}">
      <dsp:nvSpPr>
        <dsp:cNvPr id="0" name=""/>
        <dsp:cNvSpPr/>
      </dsp:nvSpPr>
      <dsp:spPr>
        <a:xfrm>
          <a:off x="4520079" y="2492159"/>
          <a:ext cx="845639" cy="84563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9A6F8-E6CA-4282-9FD1-6AB63C87F976}">
      <dsp:nvSpPr>
        <dsp:cNvPr id="0" name=""/>
        <dsp:cNvSpPr/>
      </dsp:nvSpPr>
      <dsp:spPr>
        <a:xfrm>
          <a:off x="4520079" y="2492159"/>
          <a:ext cx="845639" cy="84563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BAA43-09AA-4EE1-ACC2-955FF146E956}">
      <dsp:nvSpPr>
        <dsp:cNvPr id="0" name=""/>
        <dsp:cNvSpPr/>
      </dsp:nvSpPr>
      <dsp:spPr>
        <a:xfrm>
          <a:off x="4097260" y="2644374"/>
          <a:ext cx="1691279" cy="54120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screenshot()</a:t>
          </a:r>
          <a:endParaRPr lang="en-SG" sz="1200" b="1" kern="1200" dirty="0"/>
        </a:p>
      </dsp:txBody>
      <dsp:txXfrm>
        <a:off x="4097260" y="2644374"/>
        <a:ext cx="1691279" cy="541209"/>
      </dsp:txXfrm>
    </dsp:sp>
    <dsp:sp modelId="{C3D83047-1020-4A93-9288-D6D790E26FD4}">
      <dsp:nvSpPr>
        <dsp:cNvPr id="0" name=""/>
        <dsp:cNvSpPr/>
      </dsp:nvSpPr>
      <dsp:spPr>
        <a:xfrm>
          <a:off x="6566527" y="2492159"/>
          <a:ext cx="845639" cy="84563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7BF1C-E557-4406-9295-736DB36AD18B}">
      <dsp:nvSpPr>
        <dsp:cNvPr id="0" name=""/>
        <dsp:cNvSpPr/>
      </dsp:nvSpPr>
      <dsp:spPr>
        <a:xfrm>
          <a:off x="6566527" y="2492159"/>
          <a:ext cx="845639" cy="84563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4D79E-D5FC-4086-8BB1-FFD60ED650B2}">
      <dsp:nvSpPr>
        <dsp:cNvPr id="0" name=""/>
        <dsp:cNvSpPr/>
      </dsp:nvSpPr>
      <dsp:spPr>
        <a:xfrm>
          <a:off x="6143707" y="2644374"/>
          <a:ext cx="1691279" cy="54120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grab_html_js</a:t>
          </a:r>
          <a:r>
            <a:rPr lang="en-US" sz="1200" b="1" kern="1200" dirty="0"/>
            <a:t>()</a:t>
          </a:r>
          <a:endParaRPr lang="en-SG" sz="1200" b="1" kern="1200" dirty="0"/>
        </a:p>
      </dsp:txBody>
      <dsp:txXfrm>
        <a:off x="6143707" y="2644374"/>
        <a:ext cx="1691279" cy="541209"/>
      </dsp:txXfrm>
    </dsp:sp>
    <dsp:sp modelId="{023819E8-2186-4717-B1F3-D624ABDEAB39}">
      <dsp:nvSpPr>
        <dsp:cNvPr id="0" name=""/>
        <dsp:cNvSpPr/>
      </dsp:nvSpPr>
      <dsp:spPr>
        <a:xfrm>
          <a:off x="7665859" y="3692967"/>
          <a:ext cx="845639" cy="84563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7EB3B-7527-4B84-A8E0-A26A86769AC1}">
      <dsp:nvSpPr>
        <dsp:cNvPr id="0" name=""/>
        <dsp:cNvSpPr/>
      </dsp:nvSpPr>
      <dsp:spPr>
        <a:xfrm>
          <a:off x="7665859" y="3692967"/>
          <a:ext cx="845639" cy="84563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ECDAF-9AB6-4719-BD83-7BA40ACD75A6}">
      <dsp:nvSpPr>
        <dsp:cNvPr id="0" name=""/>
        <dsp:cNvSpPr/>
      </dsp:nvSpPr>
      <dsp:spPr>
        <a:xfrm>
          <a:off x="7243039" y="3845182"/>
          <a:ext cx="1691279" cy="54120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200" kern="1200" dirty="0"/>
        </a:p>
      </dsp:txBody>
      <dsp:txXfrm>
        <a:off x="7243039" y="3845182"/>
        <a:ext cx="1691279" cy="541209"/>
      </dsp:txXfrm>
    </dsp:sp>
    <dsp:sp modelId="{B3BD28D8-F2E2-4CAE-A3AC-C969FC84AF47}">
      <dsp:nvSpPr>
        <dsp:cNvPr id="0" name=""/>
        <dsp:cNvSpPr/>
      </dsp:nvSpPr>
      <dsp:spPr>
        <a:xfrm>
          <a:off x="5543303" y="1291351"/>
          <a:ext cx="845639" cy="845639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B2AE1-2194-4135-BDA3-03A1E0F98A1B}">
      <dsp:nvSpPr>
        <dsp:cNvPr id="0" name=""/>
        <dsp:cNvSpPr/>
      </dsp:nvSpPr>
      <dsp:spPr>
        <a:xfrm>
          <a:off x="5543303" y="1291351"/>
          <a:ext cx="845639" cy="845639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567E1-E4D8-473F-B8E6-7485498B5A76}">
      <dsp:nvSpPr>
        <dsp:cNvPr id="0" name=""/>
        <dsp:cNvSpPr/>
      </dsp:nvSpPr>
      <dsp:spPr>
        <a:xfrm>
          <a:off x="5120483" y="1443566"/>
          <a:ext cx="1691279" cy="54120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break</a:t>
          </a:r>
          <a:endParaRPr lang="en-SG" sz="1200" b="1" kern="1200" dirty="0"/>
        </a:p>
      </dsp:txBody>
      <dsp:txXfrm>
        <a:off x="5120483" y="1443566"/>
        <a:ext cx="1691279" cy="541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57E-72A6-4FDF-A4BD-91EA0556C9BC}" type="datetimeFigureOut">
              <a:rPr lang="en-SG" smtClean="0"/>
              <a:t>19/4/2023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1021-12D5-4F3D-AA5A-8E7A69B68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192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57E-72A6-4FDF-A4BD-91EA0556C9BC}" type="datetimeFigureOut">
              <a:rPr lang="en-SG" smtClean="0"/>
              <a:t>19/4/2023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1021-12D5-4F3D-AA5A-8E7A69B68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721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57E-72A6-4FDF-A4BD-91EA0556C9BC}" type="datetimeFigureOut">
              <a:rPr lang="en-SG" smtClean="0"/>
              <a:t>19/4/2023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1021-12D5-4F3D-AA5A-8E7A69B6814D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17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57E-72A6-4FDF-A4BD-91EA0556C9BC}" type="datetimeFigureOut">
              <a:rPr lang="en-SG" smtClean="0"/>
              <a:t>19/4/2023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1021-12D5-4F3D-AA5A-8E7A69B68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84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57E-72A6-4FDF-A4BD-91EA0556C9BC}" type="datetimeFigureOut">
              <a:rPr lang="en-SG" smtClean="0"/>
              <a:t>19/4/2023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1021-12D5-4F3D-AA5A-8E7A69B6814D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400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57E-72A6-4FDF-A4BD-91EA0556C9BC}" type="datetimeFigureOut">
              <a:rPr lang="en-SG" smtClean="0"/>
              <a:t>19/4/2023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1021-12D5-4F3D-AA5A-8E7A69B68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959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57E-72A6-4FDF-A4BD-91EA0556C9BC}" type="datetimeFigureOut">
              <a:rPr lang="en-SG" smtClean="0"/>
              <a:t>19/4/2023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1021-12D5-4F3D-AA5A-8E7A69B68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1142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57E-72A6-4FDF-A4BD-91EA0556C9BC}" type="datetimeFigureOut">
              <a:rPr lang="en-SG" smtClean="0"/>
              <a:t>19/4/2023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1021-12D5-4F3D-AA5A-8E7A69B68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075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57E-72A6-4FDF-A4BD-91EA0556C9BC}" type="datetimeFigureOut">
              <a:rPr lang="en-SG" smtClean="0"/>
              <a:t>19/4/2023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1021-12D5-4F3D-AA5A-8E7A69B68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65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57E-72A6-4FDF-A4BD-91EA0556C9BC}" type="datetimeFigureOut">
              <a:rPr lang="en-SG" smtClean="0"/>
              <a:t>19/4/2023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1021-12D5-4F3D-AA5A-8E7A69B68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927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57E-72A6-4FDF-A4BD-91EA0556C9BC}" type="datetimeFigureOut">
              <a:rPr lang="en-SG" smtClean="0"/>
              <a:t>19/4/2023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1021-12D5-4F3D-AA5A-8E7A69B68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873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57E-72A6-4FDF-A4BD-91EA0556C9BC}" type="datetimeFigureOut">
              <a:rPr lang="en-SG" smtClean="0"/>
              <a:t>19/4/2023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1021-12D5-4F3D-AA5A-8E7A69B68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89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57E-72A6-4FDF-A4BD-91EA0556C9BC}" type="datetimeFigureOut">
              <a:rPr lang="en-SG" smtClean="0"/>
              <a:t>19/4/2023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1021-12D5-4F3D-AA5A-8E7A69B68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10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57E-72A6-4FDF-A4BD-91EA0556C9BC}" type="datetimeFigureOut">
              <a:rPr lang="en-SG" smtClean="0"/>
              <a:t>19/4/2023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1021-12D5-4F3D-AA5A-8E7A69B68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61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57E-72A6-4FDF-A4BD-91EA0556C9BC}" type="datetimeFigureOut">
              <a:rPr lang="en-SG" smtClean="0"/>
              <a:t>19/4/2023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1021-12D5-4F3D-AA5A-8E7A69B68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013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557E-72A6-4FDF-A4BD-91EA0556C9BC}" type="datetimeFigureOut">
              <a:rPr lang="en-SG" smtClean="0"/>
              <a:t>19/4/2023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1021-12D5-4F3D-AA5A-8E7A69B68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384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6557E-72A6-4FDF-A4BD-91EA0556C9BC}" type="datetimeFigureOut">
              <a:rPr lang="en-SG" smtClean="0"/>
              <a:t>19/4/2023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3431021-12D5-4F3D-AA5A-8E7A69B681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84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D986CA-00BC-8483-9477-ADDBCD0A0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Domain/IP Enrichment </a:t>
            </a:r>
          </a:p>
        </p:txBody>
      </p:sp>
    </p:spTree>
    <p:extLst>
      <p:ext uri="{BB962C8B-B14F-4D97-AF65-F5344CB8AC3E}">
        <p14:creationId xmlns:p14="http://schemas.microsoft.com/office/powerpoint/2010/main" val="152525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3299-AF51-4928-A80E-22F94892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Challenges + Notable jobs so far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9BF9-B321-2032-E4A4-F1471A39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914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r>
              <a:rPr lang="en-US" sz="2800" dirty="0"/>
              <a:t>Tracking issues</a:t>
            </a:r>
          </a:p>
          <a:p>
            <a:pPr marL="1028700" lvl="1" indent="-514350">
              <a:spcBef>
                <a:spcPts val="0"/>
              </a:spcBef>
              <a:buClrTx/>
              <a:buSzPts val="1800"/>
              <a:buFont typeface="+mj-lt"/>
              <a:buAutoNum type="alphaLcParenR"/>
            </a:pPr>
            <a:r>
              <a:rPr lang="en-US" sz="2600" dirty="0">
                <a:sym typeface="Wingdings" panose="05000000000000000000" pitchFamily="2" charset="2"/>
              </a:rPr>
              <a:t>Used Jira tracking software</a:t>
            </a:r>
          </a:p>
          <a:p>
            <a:pPr marL="514350" lvl="1" indent="0">
              <a:spcBef>
                <a:spcPts val="0"/>
              </a:spcBef>
              <a:buClrTx/>
              <a:buSzPts val="1800"/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Jon Job 1</a:t>
            </a:r>
          </a:p>
          <a:p>
            <a:pPr marL="1028700" lvl="1" indent="-514350">
              <a:spcBef>
                <a:spcPts val="0"/>
              </a:spcBef>
              <a:buClrTx/>
              <a:buSzPts val="1800"/>
              <a:buFont typeface="+mj-lt"/>
              <a:buAutoNum type="alphaLcParenR"/>
            </a:pPr>
            <a:r>
              <a:rPr lang="en-US" sz="2600" dirty="0">
                <a:sym typeface="Wingdings" panose="05000000000000000000" pitchFamily="2" charset="2"/>
              </a:rPr>
              <a:t>Not much issues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endParaRPr lang="en-US" sz="2800" dirty="0">
              <a:sym typeface="Wingdings" panose="05000000000000000000" pitchFamily="2" charset="2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KW Job 1</a:t>
            </a:r>
          </a:p>
          <a:p>
            <a:pPr marL="1028700" lvl="1" indent="-514350">
              <a:spcBef>
                <a:spcPts val="0"/>
              </a:spcBef>
              <a:buClrTx/>
              <a:buSzPts val="1800"/>
              <a:buFont typeface="+mj-lt"/>
              <a:buAutoNum type="alphaLcParenR"/>
            </a:pPr>
            <a:r>
              <a:rPr lang="en-US" sz="2600" dirty="0">
                <a:sym typeface="Wingdings" panose="05000000000000000000" pitchFamily="2" charset="2"/>
              </a:rPr>
              <a:t>e.g. JS filename inconsistency</a:t>
            </a:r>
          </a:p>
          <a:p>
            <a:pPr marL="1028700" lvl="1" indent="-514350">
              <a:spcBef>
                <a:spcPts val="0"/>
              </a:spcBef>
              <a:buClrTx/>
              <a:buSzPts val="1800"/>
              <a:buFont typeface="+mj-lt"/>
              <a:buAutoNum type="alphaLcParenR"/>
            </a:pPr>
            <a:r>
              <a:rPr lang="en-US" sz="2600" dirty="0">
                <a:sym typeface="Wingdings" panose="05000000000000000000" pitchFamily="2" charset="2"/>
              </a:rPr>
              <a:t>Long runtimes</a:t>
            </a:r>
          </a:p>
          <a:p>
            <a:pPr marL="514350" lvl="1" indent="0">
              <a:spcBef>
                <a:spcPts val="0"/>
              </a:spcBef>
              <a:buClrTx/>
              <a:buSzPts val="1800"/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Michelle Job 1</a:t>
            </a:r>
          </a:p>
          <a:p>
            <a:pPr marL="1028700" lvl="1" indent="-514350">
              <a:spcBef>
                <a:spcPts val="0"/>
              </a:spcBef>
              <a:buClrTx/>
              <a:buSzPts val="1800"/>
              <a:buFont typeface="+mj-lt"/>
              <a:buAutoNum type="alphaLcParenR"/>
            </a:pPr>
            <a:r>
              <a:rPr lang="en-US" sz="2600" dirty="0">
                <a:sym typeface="Wingdings" panose="05000000000000000000" pitchFamily="2" charset="2"/>
              </a:rPr>
              <a:t>In progress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9444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3299-AF51-4928-A80E-22F94892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Moving Forward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9BF9-B321-2032-E4A4-F1471A39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914"/>
            <a:ext cx="8596668" cy="3880773"/>
          </a:xfrm>
        </p:spPr>
        <p:txBody>
          <a:bodyPr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r>
              <a:rPr lang="en-US" sz="2800" b="1" dirty="0"/>
              <a:t>Develop local Domain enrichment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endParaRPr lang="en-US" sz="2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r>
              <a:rPr lang="en-US" sz="2800" b="1" dirty="0"/>
              <a:t>Deploy backend to Digital Ocean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endParaRPr lang="en-US" sz="2800" b="1" dirty="0"/>
          </a:p>
          <a:p>
            <a:pPr marL="457200">
              <a:spcBef>
                <a:spcPts val="0"/>
              </a:spcBef>
              <a:buClrTx/>
              <a:buSzPts val="1800"/>
              <a:buFont typeface="Wingdings 3" charset="2"/>
              <a:buAutoNum type="arabicPeriod"/>
            </a:pPr>
            <a:r>
              <a:rPr lang="en-US" sz="2800" b="1" dirty="0"/>
              <a:t>Develop local Frontend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endParaRPr lang="en-US" sz="2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r>
              <a:rPr lang="en-US" sz="2800" b="1" dirty="0"/>
              <a:t>Deploy frontend to Digital Ocean</a:t>
            </a:r>
          </a:p>
        </p:txBody>
      </p:sp>
    </p:spTree>
    <p:extLst>
      <p:ext uri="{BB962C8B-B14F-4D97-AF65-F5344CB8AC3E}">
        <p14:creationId xmlns:p14="http://schemas.microsoft.com/office/powerpoint/2010/main" val="89152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E711-FAF1-DD8E-ED5A-890C7404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Show CSV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5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9067D9-79C7-12E4-B112-95909693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1891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highlight>
                  <a:srgbClr val="FFFF00"/>
                </a:highlight>
              </a:rPr>
              <a:t>Enrichment WORK ON THIS</a:t>
            </a:r>
            <a:endParaRPr lang="en-SG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86015A-6B73-992D-0B08-19C91B74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99138"/>
              </p:ext>
            </p:extLst>
          </p:nvPr>
        </p:nvGraphicFramePr>
        <p:xfrm>
          <a:off x="548024" y="248420"/>
          <a:ext cx="10837332" cy="9223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750">
                  <a:extLst>
                    <a:ext uri="{9D8B030D-6E8A-4147-A177-3AD203B41FA5}">
                      <a16:colId xmlns:a16="http://schemas.microsoft.com/office/drawing/2014/main" val="3592954624"/>
                    </a:ext>
                  </a:extLst>
                </a:gridCol>
                <a:gridCol w="3173751">
                  <a:extLst>
                    <a:ext uri="{9D8B030D-6E8A-4147-A177-3AD203B41FA5}">
                      <a16:colId xmlns:a16="http://schemas.microsoft.com/office/drawing/2014/main" val="2967596626"/>
                    </a:ext>
                  </a:extLst>
                </a:gridCol>
                <a:gridCol w="4806831">
                  <a:extLst>
                    <a:ext uri="{9D8B030D-6E8A-4147-A177-3AD203B41FA5}">
                      <a16:colId xmlns:a16="http://schemas.microsoft.com/office/drawing/2014/main" val="912471738"/>
                    </a:ext>
                  </a:extLst>
                </a:gridCol>
              </a:tblGrid>
              <a:tr h="259578">
                <a:tc>
                  <a:txBody>
                    <a:bodyPr/>
                    <a:lstStyle/>
                    <a:p>
                      <a:r>
                        <a:rPr lang="en-US" sz="1200" dirty="0"/>
                        <a:t>From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Domain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987494"/>
                  </a:ext>
                </a:extLst>
              </a:tr>
              <a:tr h="259578">
                <a:tc rowSpan="9">
                  <a:txBody>
                    <a:bodyPr/>
                    <a:lstStyle/>
                    <a:p>
                      <a:r>
                        <a:rPr lang="en-US" sz="1200" dirty="0" err="1"/>
                        <a:t>VirusTotal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whois_date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53696"/>
                  </a:ext>
                </a:extLst>
              </a:tr>
              <a:tr h="259578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last_analysis_date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98020"/>
                  </a:ext>
                </a:extLst>
              </a:tr>
              <a:tr h="259578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reputation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5026"/>
                  </a:ext>
                </a:extLst>
              </a:tr>
              <a:tr h="259578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last_analysis_stats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00895"/>
                  </a:ext>
                </a:extLst>
              </a:tr>
              <a:tr h="259578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total_votes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04068"/>
                  </a:ext>
                </a:extLst>
              </a:tr>
              <a:tr h="259578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as_owner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dh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35341"/>
                  </a:ext>
                </a:extLst>
              </a:tr>
              <a:tr h="259578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country: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dh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05989"/>
                  </a:ext>
                </a:extLst>
              </a:tr>
              <a:tr h="259578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asn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dh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32437"/>
                  </a:ext>
                </a:extLst>
              </a:tr>
              <a:tr h="259578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22452"/>
                  </a:ext>
                </a:extLst>
              </a:tr>
              <a:tr h="259578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574120"/>
                  </a:ext>
                </a:extLst>
              </a:tr>
              <a:tr h="259578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categories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43273"/>
                  </a:ext>
                </a:extLst>
              </a:tr>
              <a:tr h="259578">
                <a:tc>
                  <a:txBody>
                    <a:bodyPr/>
                    <a:lstStyle/>
                    <a:p>
                      <a:r>
                        <a:rPr lang="en-SG" sz="1200" dirty="0" err="1"/>
                        <a:t>whois.whois</a:t>
                      </a:r>
                      <a:r>
                        <a:rPr lang="en-SG" sz="12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/>
                        <a:t>w.registrar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31701"/>
                  </a:ext>
                </a:extLst>
              </a:tr>
              <a:tr h="259578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w.name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75962"/>
                  </a:ext>
                </a:extLst>
              </a:tr>
              <a:tr h="259578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w.org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15494"/>
                  </a:ext>
                </a:extLst>
              </a:tr>
              <a:tr h="259578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w.creation_date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88016"/>
                  </a:ext>
                </a:extLst>
              </a:tr>
              <a:tr h="259578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w.updated_date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48387"/>
                  </a:ext>
                </a:extLst>
              </a:tr>
              <a:tr h="648945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gethostbyname_ex</a:t>
                      </a:r>
                      <a:r>
                        <a:rPr lang="en-US" sz="1200" dirty="0"/>
                        <a:t>()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Alias names of host 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967700"/>
                  </a:ext>
                </a:extLst>
              </a:tr>
              <a:tr h="25957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Other IP addresses of host 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75710"/>
                  </a:ext>
                </a:extLst>
              </a:tr>
              <a:tr h="4542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err="1"/>
                        <a:t>dns.resolver.query</a:t>
                      </a:r>
                      <a:r>
                        <a:rPr lang="en-SG" sz="1200" dirty="0"/>
                        <a:t>()</a:t>
                      </a:r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name_servers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36319"/>
                  </a:ext>
                </a:extLst>
              </a:tr>
              <a:tr h="454261">
                <a:tc>
                  <a:txBody>
                    <a:bodyPr/>
                    <a:lstStyle/>
                    <a:p>
                      <a:pPr rtl="0"/>
                      <a:r>
                        <a:rPr lang="en-SG" sz="1200" dirty="0" err="1"/>
                        <a:t>crtshAPI</a:t>
                      </a:r>
                      <a:r>
                        <a:rPr lang="en-SG" sz="12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common_name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502933"/>
                  </a:ext>
                </a:extLst>
              </a:tr>
              <a:tr h="454261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name_value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92398"/>
                  </a:ext>
                </a:extLst>
              </a:tr>
              <a:tr h="454261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issuer_name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976977"/>
                  </a:ext>
                </a:extLst>
              </a:tr>
              <a:tr h="454261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not_before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45815"/>
                  </a:ext>
                </a:extLst>
              </a:tr>
              <a:tr h="454261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len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cert_json</a:t>
                      </a:r>
                      <a:r>
                        <a:rPr lang="en-US" sz="1200" dirty="0"/>
                        <a:t>)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285973"/>
                  </a:ext>
                </a:extLst>
              </a:tr>
              <a:tr h="454261">
                <a:tc>
                  <a:txBody>
                    <a:bodyPr/>
                    <a:lstStyle/>
                    <a:p>
                      <a:r>
                        <a:rPr lang="en-SG" sz="1200" dirty="0" err="1"/>
                        <a:t>cdx_api.newest</a:t>
                      </a:r>
                      <a:r>
                        <a:rPr lang="en-SG" sz="12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archive_url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42124"/>
                  </a:ext>
                </a:extLst>
              </a:tr>
              <a:tr h="454261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timestamp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52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29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3299-AF51-4928-A80E-22F94892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Overview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9BF9-B321-2032-E4A4-F1471A39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914"/>
            <a:ext cx="8596668" cy="3880773"/>
          </a:xfrm>
        </p:spPr>
        <p:txBody>
          <a:bodyPr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r>
              <a:rPr lang="en-US" sz="2800" dirty="0"/>
              <a:t>Context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r>
              <a:rPr lang="en-US" sz="2800" dirty="0"/>
              <a:t>Tools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r>
              <a:rPr lang="en-US" sz="2800" dirty="0"/>
              <a:t>Process Flow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r>
              <a:rPr lang="en-US" sz="2800" dirty="0"/>
              <a:t>Challenges + Notable jobs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Tx/>
              <a:buSzPts val="1800"/>
              <a:buAutoNum type="arabicPeriod"/>
            </a:pPr>
            <a:r>
              <a:rPr lang="en-US" sz="2800" dirty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342013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3299-AF51-4928-A80E-22F94892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Context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9BF9-B321-2032-E4A4-F1471A39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914"/>
            <a:ext cx="8596668" cy="3880773"/>
          </a:xfrm>
        </p:spPr>
        <p:txBody>
          <a:bodyPr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Started on this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dirty="0"/>
              <a:t>Before my security clearance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dirty="0"/>
              <a:t>Around Mid Feb (work in progress)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dirty="0"/>
              <a:t>My understanding….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514350" indent="-317500">
              <a:spcBef>
                <a:spcPts val="0"/>
              </a:spcBef>
              <a:buSzPts val="1400"/>
              <a:buAutoNum type="arabicPeriod"/>
            </a:pPr>
            <a:r>
              <a:rPr lang="en-US" dirty="0"/>
              <a:t>But Now</a:t>
            </a:r>
          </a:p>
          <a:p>
            <a:pPr marL="939800" lvl="1" indent="-342900">
              <a:spcBef>
                <a:spcPts val="0"/>
              </a:spcBef>
              <a:buSzPts val="1400"/>
              <a:buFont typeface="+mj-lt"/>
              <a:buAutoNum type="alphaLcPeriod"/>
            </a:pPr>
            <a:r>
              <a:rPr lang="en-US" dirty="0"/>
              <a:t>My understanding…. </a:t>
            </a:r>
            <a:r>
              <a:rPr lang="en-US" dirty="0">
                <a:sym typeface="Wingdings" panose="05000000000000000000" pitchFamily="2" charset="2"/>
              </a:rPr>
              <a:t> IPs that are enriched will eventually be used to refine the thresholds and algo</a:t>
            </a:r>
            <a:endParaRPr lang="en-US" dirty="0"/>
          </a:p>
          <a:p>
            <a:pPr marL="914400" lvl="1" indent="-317500">
              <a:spcBef>
                <a:spcPts val="0"/>
              </a:spcBef>
              <a:buSzPts val="1400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5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3299-AF51-4928-A80E-22F94892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Tools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9BF9-B321-2032-E4A4-F1471A39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914"/>
            <a:ext cx="8596668" cy="3880773"/>
          </a:xfrm>
        </p:spPr>
        <p:txBody>
          <a:bodyPr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Backend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 dirty="0"/>
              <a:t>Python Flask </a:t>
            </a:r>
            <a:r>
              <a:rPr lang="en-US" sz="1800" dirty="0">
                <a:sym typeface="Wingdings" panose="05000000000000000000" pitchFamily="2" charset="2"/>
              </a:rPr>
              <a:t> Rationale: familiar, quick</a:t>
            </a:r>
            <a:endParaRPr lang="en-US"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 dirty="0"/>
              <a:t>MongoDB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ym typeface="Wingdings" panose="05000000000000000000" pitchFamily="2" charset="2"/>
              </a:rPr>
              <a:t>Rationale: explore</a:t>
            </a:r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Frontend</a:t>
            </a:r>
          </a:p>
          <a:p>
            <a:pPr marL="857250" lvl="1" indent="-342900">
              <a:spcBef>
                <a:spcPts val="0"/>
              </a:spcBef>
              <a:buSzPts val="1800"/>
              <a:buFont typeface="+mj-lt"/>
              <a:buAutoNum type="alphaLcPeriod"/>
            </a:pPr>
            <a:r>
              <a:rPr lang="en-US" sz="1600" dirty="0"/>
              <a:t>React </a:t>
            </a:r>
            <a:r>
              <a:rPr lang="en-US" sz="1600" dirty="0">
                <a:sym typeface="Wingdings" panose="05000000000000000000" pitchFamily="2" charset="2"/>
              </a:rPr>
              <a:t> Rationale: explore</a:t>
            </a:r>
            <a:endParaRPr lang="en-US" sz="1600" dirty="0"/>
          </a:p>
          <a:p>
            <a:pPr marL="857250" lvl="1" indent="-342900">
              <a:spcBef>
                <a:spcPts val="0"/>
              </a:spcBef>
              <a:buSzPts val="1800"/>
              <a:buAutoNum type="alphaLcPeriod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Cloud</a:t>
            </a:r>
          </a:p>
          <a:p>
            <a:pPr marL="857250" lvl="1" indent="-342900">
              <a:spcBef>
                <a:spcPts val="0"/>
              </a:spcBef>
              <a:buSzPts val="1800"/>
              <a:buFont typeface="+mj-lt"/>
              <a:buAutoNum type="alphaLcParenR"/>
            </a:pPr>
            <a:r>
              <a:rPr lang="en-US" dirty="0"/>
              <a:t>Digital Ocean</a:t>
            </a:r>
          </a:p>
          <a:p>
            <a:pPr marL="514350" lvl="1" indent="0">
              <a:spcBef>
                <a:spcPts val="0"/>
              </a:spcBef>
              <a:buSzPts val="1800"/>
              <a:buNone/>
            </a:pPr>
            <a:endParaRPr lang="en-US" dirty="0"/>
          </a:p>
        </p:txBody>
      </p:sp>
      <p:pic>
        <p:nvPicPr>
          <p:cNvPr id="1026" name="Picture 2" descr="Flask (web framework) - Wikipedia">
            <a:extLst>
              <a:ext uri="{FF2B5EF4-FFF2-40B4-BE49-F238E27FC236}">
                <a16:creationId xmlns:a16="http://schemas.microsoft.com/office/drawing/2014/main" id="{97850797-2DD0-27C2-828E-FCDD5395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7" y="5145086"/>
            <a:ext cx="1626704" cy="63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EF061C-DE2D-3F37-47F5-FF0316D80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27" y="5155238"/>
            <a:ext cx="2326163" cy="62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ur custom development solution with React JS| Ubidreams">
            <a:extLst>
              <a:ext uri="{FF2B5EF4-FFF2-40B4-BE49-F238E27FC236}">
                <a16:creationId xmlns:a16="http://schemas.microsoft.com/office/drawing/2014/main" id="{D69E9996-C549-F019-DCEC-AD57C9650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144" y="5010433"/>
            <a:ext cx="1379468" cy="90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gitalOcean - Wikipedia">
            <a:extLst>
              <a:ext uri="{FF2B5EF4-FFF2-40B4-BE49-F238E27FC236}">
                <a16:creationId xmlns:a16="http://schemas.microsoft.com/office/drawing/2014/main" id="{869430C4-8A54-FEEE-E26F-E80995E0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366" y="4994663"/>
            <a:ext cx="1021599" cy="102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64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9067D9-79C7-12E4-B112-95909693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9" y="240145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Enrichment</a:t>
            </a:r>
            <a:endParaRPr lang="en-SG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86015A-6B73-992D-0B08-19C91B74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313948"/>
              </p:ext>
            </p:extLst>
          </p:nvPr>
        </p:nvGraphicFramePr>
        <p:xfrm>
          <a:off x="1499678" y="1112373"/>
          <a:ext cx="9558404" cy="525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989">
                  <a:extLst>
                    <a:ext uri="{9D8B030D-6E8A-4147-A177-3AD203B41FA5}">
                      <a16:colId xmlns:a16="http://schemas.microsoft.com/office/drawing/2014/main" val="3592954624"/>
                    </a:ext>
                  </a:extLst>
                </a:gridCol>
                <a:gridCol w="3131421">
                  <a:extLst>
                    <a:ext uri="{9D8B030D-6E8A-4147-A177-3AD203B41FA5}">
                      <a16:colId xmlns:a16="http://schemas.microsoft.com/office/drawing/2014/main" val="2967596626"/>
                    </a:ext>
                  </a:extLst>
                </a:gridCol>
                <a:gridCol w="4199994">
                  <a:extLst>
                    <a:ext uri="{9D8B030D-6E8A-4147-A177-3AD203B41FA5}">
                      <a16:colId xmlns:a16="http://schemas.microsoft.com/office/drawing/2014/main" val="912471738"/>
                    </a:ext>
                  </a:extLst>
                </a:gridCol>
              </a:tblGrid>
              <a:tr h="235438">
                <a:tc>
                  <a:txBody>
                    <a:bodyPr/>
                    <a:lstStyle/>
                    <a:p>
                      <a:r>
                        <a:rPr lang="en-US" sz="1200" dirty="0"/>
                        <a:t>From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Domain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987494"/>
                  </a:ext>
                </a:extLst>
              </a:tr>
              <a:tr h="706313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VirusTotal</a:t>
                      </a:r>
                      <a:endParaRPr lang="en-SG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last_analysis_date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reputation</a:t>
                      </a:r>
                    </a:p>
                    <a:p>
                      <a:pPr algn="ctr"/>
                      <a:r>
                        <a:rPr lang="en-US" sz="1200" dirty="0" err="1"/>
                        <a:t>last_analysis_stats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 err="1"/>
                        <a:t>total_votes</a:t>
                      </a:r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53696"/>
                  </a:ext>
                </a:extLst>
              </a:tr>
              <a:tr h="235438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whois_date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804287"/>
                  </a:ext>
                </a:extLst>
              </a:tr>
              <a:tr h="235438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as_owner</a:t>
                      </a:r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935341"/>
                  </a:ext>
                </a:extLst>
              </a:tr>
              <a:tr h="235438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country</a:t>
                      </a:r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105989"/>
                  </a:ext>
                </a:extLst>
              </a:tr>
              <a:tr h="235438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asn</a:t>
                      </a:r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32437"/>
                  </a:ext>
                </a:extLst>
              </a:tr>
              <a:tr h="235438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000000"/>
                          </a:highlight>
                        </a:rPr>
                        <a:t>Categories </a:t>
                      </a:r>
                      <a:r>
                        <a:rPr lang="en-US" sz="1200" dirty="0">
                          <a:highlight>
                            <a:srgbClr val="000000"/>
                          </a:highlight>
                          <a:sym typeface="Wingdings" panose="05000000000000000000" pitchFamily="2" charset="2"/>
                        </a:rPr>
                        <a:t> it’s the malicious fields, not the separate one</a:t>
                      </a:r>
                      <a:endParaRPr lang="en-SG" sz="1200" dirty="0">
                        <a:highlight>
                          <a:srgbClr val="00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143273"/>
                  </a:ext>
                </a:extLst>
              </a:tr>
              <a:tr h="235438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Web Scraping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screenshot, html and </a:t>
                      </a:r>
                      <a:r>
                        <a:rPr lang="en-SG" sz="1200" dirty="0" err="1"/>
                        <a:t>js</a:t>
                      </a:r>
                      <a:endParaRPr lang="en-SG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930180"/>
                  </a:ext>
                </a:extLst>
              </a:tr>
              <a:tr h="650538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whois.whois</a:t>
                      </a:r>
                      <a:r>
                        <a:rPr lang="en-SG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whois</a:t>
                      </a:r>
                      <a:r>
                        <a:rPr lang="en-SG" sz="1200" dirty="0"/>
                        <a:t> info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331701"/>
                  </a:ext>
                </a:extLst>
              </a:tr>
              <a:tr h="3923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gethostbyname_ex</a:t>
                      </a:r>
                      <a:r>
                        <a:rPr lang="en-US" sz="1200" dirty="0"/>
                        <a:t>()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dns</a:t>
                      </a:r>
                      <a:r>
                        <a:rPr lang="en-US" sz="1200" dirty="0"/>
                        <a:t> info</a:t>
                      </a:r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967700"/>
                  </a:ext>
                </a:extLst>
              </a:tr>
              <a:tr h="2354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err="1"/>
                        <a:t>dns.resolver.query</a:t>
                      </a:r>
                      <a:r>
                        <a:rPr lang="en-SG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dns</a:t>
                      </a:r>
                      <a:r>
                        <a:rPr lang="en-US" sz="1200" dirty="0"/>
                        <a:t> info</a:t>
                      </a:r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36319"/>
                  </a:ext>
                </a:extLst>
              </a:tr>
              <a:tr h="650538">
                <a:tc>
                  <a:txBody>
                    <a:bodyPr/>
                    <a:lstStyle/>
                    <a:p>
                      <a:pPr algn="ctr" rtl="0"/>
                      <a:r>
                        <a:rPr lang="en-SG" sz="1200" dirty="0" err="1"/>
                        <a:t>crtshAPI</a:t>
                      </a:r>
                      <a:r>
                        <a:rPr lang="en-SG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SSL/TLS cert info</a:t>
                      </a:r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502933"/>
                  </a:ext>
                </a:extLst>
              </a:tr>
              <a:tr h="295699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cdx_api.newest</a:t>
                      </a:r>
                      <a:r>
                        <a:rPr lang="en-SG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historical version of web content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94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98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9067D9-79C7-12E4-B112-95909693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9" y="240145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Enrichment</a:t>
            </a:r>
            <a:endParaRPr lang="en-SG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86015A-6B73-992D-0B08-19C91B74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15592"/>
              </p:ext>
            </p:extLst>
          </p:nvPr>
        </p:nvGraphicFramePr>
        <p:xfrm>
          <a:off x="1556637" y="866370"/>
          <a:ext cx="9385684" cy="594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748">
                  <a:extLst>
                    <a:ext uri="{9D8B030D-6E8A-4147-A177-3AD203B41FA5}">
                      <a16:colId xmlns:a16="http://schemas.microsoft.com/office/drawing/2014/main" val="3592954624"/>
                    </a:ext>
                  </a:extLst>
                </a:gridCol>
                <a:gridCol w="3074836">
                  <a:extLst>
                    <a:ext uri="{9D8B030D-6E8A-4147-A177-3AD203B41FA5}">
                      <a16:colId xmlns:a16="http://schemas.microsoft.com/office/drawing/2014/main" val="2967596626"/>
                    </a:ext>
                  </a:extLst>
                </a:gridCol>
                <a:gridCol w="4124100">
                  <a:extLst>
                    <a:ext uri="{9D8B030D-6E8A-4147-A177-3AD203B41FA5}">
                      <a16:colId xmlns:a16="http://schemas.microsoft.com/office/drawing/2014/main" val="912471738"/>
                    </a:ext>
                  </a:extLst>
                </a:gridCol>
              </a:tblGrid>
              <a:tr h="256055">
                <a:tc>
                  <a:txBody>
                    <a:bodyPr/>
                    <a:lstStyle/>
                    <a:p>
                      <a:r>
                        <a:rPr lang="en-US" sz="1200" dirty="0"/>
                        <a:t>From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Domain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987494"/>
                  </a:ext>
                </a:extLst>
              </a:tr>
              <a:tr h="823695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VirusTotal</a:t>
                      </a:r>
                      <a:endParaRPr lang="en-SG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last_analysis_date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reputation</a:t>
                      </a:r>
                    </a:p>
                    <a:p>
                      <a:pPr algn="ctr"/>
                      <a:r>
                        <a:rPr lang="en-US" sz="1200" dirty="0" err="1"/>
                        <a:t>last_analysis_stats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 err="1"/>
                        <a:t>total_votes</a:t>
                      </a:r>
                      <a:endParaRPr lang="en-SG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53696"/>
                  </a:ext>
                </a:extLst>
              </a:tr>
              <a:tr h="25605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whois_date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804287"/>
                  </a:ext>
                </a:extLst>
              </a:tr>
              <a:tr h="256055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as_owner</a:t>
                      </a:r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935341"/>
                  </a:ext>
                </a:extLst>
              </a:tr>
              <a:tr h="256055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country</a:t>
                      </a:r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105989"/>
                  </a:ext>
                </a:extLst>
              </a:tr>
              <a:tr h="256055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asn</a:t>
                      </a:r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32437"/>
                  </a:ext>
                </a:extLst>
              </a:tr>
              <a:tr h="256055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ighlight>
                            <a:srgbClr val="000000"/>
                          </a:highlight>
                        </a:rPr>
                        <a:t>categories</a:t>
                      </a:r>
                      <a:endParaRPr lang="en-SG" sz="1200" dirty="0">
                        <a:highlight>
                          <a:srgbClr val="00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143273"/>
                  </a:ext>
                </a:extLst>
              </a:tr>
              <a:tr h="25605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Web Scraping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screenshot, html and </a:t>
                      </a:r>
                      <a:r>
                        <a:rPr lang="en-SG" sz="1200" dirty="0" err="1"/>
                        <a:t>js</a:t>
                      </a:r>
                      <a:endParaRPr lang="en-SG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130509"/>
                  </a:ext>
                </a:extLst>
              </a:tr>
              <a:tr h="938868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whois.whois</a:t>
                      </a:r>
                      <a:r>
                        <a:rPr lang="en-SG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w.registrar</a:t>
                      </a:r>
                    </a:p>
                    <a:p>
                      <a:pPr algn="ctr"/>
                      <a:r>
                        <a:rPr lang="en-US" sz="1200" dirty="0"/>
                        <a:t>w.name</a:t>
                      </a:r>
                    </a:p>
                    <a:p>
                      <a:pPr algn="ctr"/>
                      <a:r>
                        <a:rPr lang="en-US" sz="1200" dirty="0"/>
                        <a:t>w.org</a:t>
                      </a:r>
                    </a:p>
                    <a:p>
                      <a:pPr algn="ctr"/>
                      <a:r>
                        <a:rPr lang="en-US" sz="1200" dirty="0" err="1"/>
                        <a:t>w.creation_date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 err="1"/>
                        <a:t>w.updated_date</a:t>
                      </a:r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331701"/>
                  </a:ext>
                </a:extLst>
              </a:tr>
              <a:tr h="4267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gethostbyname_ex</a:t>
                      </a:r>
                      <a:r>
                        <a:rPr lang="en-US" sz="1200" dirty="0"/>
                        <a:t>()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alias names of host name</a:t>
                      </a:r>
                    </a:p>
                    <a:p>
                      <a:pPr algn="ctr"/>
                      <a:r>
                        <a:rPr lang="en-US" sz="1200" dirty="0"/>
                        <a:t>other IP addresses of host name</a:t>
                      </a:r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967700"/>
                  </a:ext>
                </a:extLst>
              </a:tr>
              <a:tr h="2560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err="1"/>
                        <a:t>dns.resolver.query</a:t>
                      </a:r>
                      <a:r>
                        <a:rPr lang="en-SG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name_servers</a:t>
                      </a:r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36319"/>
                  </a:ext>
                </a:extLst>
              </a:tr>
              <a:tr h="938868">
                <a:tc>
                  <a:txBody>
                    <a:bodyPr/>
                    <a:lstStyle/>
                    <a:p>
                      <a:pPr algn="ctr" rtl="0"/>
                      <a:r>
                        <a:rPr lang="en-SG" sz="1200" dirty="0" err="1"/>
                        <a:t>crtshAPI</a:t>
                      </a:r>
                      <a:r>
                        <a:rPr lang="en-SG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common_name</a:t>
                      </a:r>
                    </a:p>
                    <a:p>
                      <a:pPr algn="ctr"/>
                      <a:r>
                        <a:rPr lang="en-US" sz="1200" dirty="0" err="1"/>
                        <a:t>name_value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 err="1"/>
                        <a:t>issuer_name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 err="1"/>
                        <a:t>not_before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 err="1"/>
                        <a:t>len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cert_json</a:t>
                      </a:r>
                      <a:r>
                        <a:rPr lang="en-US" sz="1200" dirty="0"/>
                        <a:t>)</a:t>
                      </a:r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502933"/>
                  </a:ext>
                </a:extLst>
              </a:tr>
              <a:tr h="426758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 err="1"/>
                        <a:t>cdx_api.newest</a:t>
                      </a:r>
                      <a:r>
                        <a:rPr lang="en-SG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archive_url</a:t>
                      </a:r>
                    </a:p>
                    <a:p>
                      <a:pPr algn="ctr"/>
                      <a:r>
                        <a:rPr lang="en-US" sz="1200" dirty="0"/>
                        <a:t>timestamp</a:t>
                      </a:r>
                      <a:endParaRPr lang="en-SG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94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02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0716-DC60-DFA0-EF5F-AC27CA22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Current process flow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C223230-DAE6-5A59-12C2-504D2199408C}"/>
              </a:ext>
            </a:extLst>
          </p:cNvPr>
          <p:cNvGrpSpPr/>
          <p:nvPr/>
        </p:nvGrpSpPr>
        <p:grpSpPr>
          <a:xfrm>
            <a:off x="677333" y="2610687"/>
            <a:ext cx="11238441" cy="1198474"/>
            <a:chOff x="677333" y="2610687"/>
            <a:chExt cx="11238441" cy="1198474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681FCC8-AE1A-FF4E-1A3C-7111AE5938F9}"/>
                </a:ext>
              </a:extLst>
            </p:cNvPr>
            <p:cNvSpPr/>
            <p:nvPr/>
          </p:nvSpPr>
          <p:spPr>
            <a:xfrm>
              <a:off x="677333" y="2610687"/>
              <a:ext cx="1404805" cy="1198474"/>
            </a:xfrm>
            <a:custGeom>
              <a:avLst/>
              <a:gdLst>
                <a:gd name="connsiteX0" fmla="*/ 0 w 1404805"/>
                <a:gd name="connsiteY0" fmla="*/ 119847 h 1198474"/>
                <a:gd name="connsiteX1" fmla="*/ 119847 w 1404805"/>
                <a:gd name="connsiteY1" fmla="*/ 0 h 1198474"/>
                <a:gd name="connsiteX2" fmla="*/ 1284958 w 1404805"/>
                <a:gd name="connsiteY2" fmla="*/ 0 h 1198474"/>
                <a:gd name="connsiteX3" fmla="*/ 1404805 w 1404805"/>
                <a:gd name="connsiteY3" fmla="*/ 119847 h 1198474"/>
                <a:gd name="connsiteX4" fmla="*/ 1404805 w 1404805"/>
                <a:gd name="connsiteY4" fmla="*/ 1078627 h 1198474"/>
                <a:gd name="connsiteX5" fmla="*/ 1284958 w 1404805"/>
                <a:gd name="connsiteY5" fmla="*/ 1198474 h 1198474"/>
                <a:gd name="connsiteX6" fmla="*/ 119847 w 1404805"/>
                <a:gd name="connsiteY6" fmla="*/ 1198474 h 1198474"/>
                <a:gd name="connsiteX7" fmla="*/ 0 w 1404805"/>
                <a:gd name="connsiteY7" fmla="*/ 1078627 h 1198474"/>
                <a:gd name="connsiteX8" fmla="*/ 0 w 1404805"/>
                <a:gd name="connsiteY8" fmla="*/ 119847 h 119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4805" h="1198474">
                  <a:moveTo>
                    <a:pt x="0" y="119847"/>
                  </a:moveTo>
                  <a:cubicBezTo>
                    <a:pt x="0" y="53657"/>
                    <a:pt x="53657" y="0"/>
                    <a:pt x="119847" y="0"/>
                  </a:cubicBezTo>
                  <a:lnTo>
                    <a:pt x="1284958" y="0"/>
                  </a:lnTo>
                  <a:cubicBezTo>
                    <a:pt x="1351148" y="0"/>
                    <a:pt x="1404805" y="53657"/>
                    <a:pt x="1404805" y="119847"/>
                  </a:cubicBezTo>
                  <a:lnTo>
                    <a:pt x="1404805" y="1078627"/>
                  </a:lnTo>
                  <a:cubicBezTo>
                    <a:pt x="1404805" y="1144817"/>
                    <a:pt x="1351148" y="1198474"/>
                    <a:pt x="1284958" y="1198474"/>
                  </a:cubicBezTo>
                  <a:lnTo>
                    <a:pt x="119847" y="1198474"/>
                  </a:lnTo>
                  <a:cubicBezTo>
                    <a:pt x="53657" y="1198474"/>
                    <a:pt x="0" y="1144817"/>
                    <a:pt x="0" y="1078627"/>
                  </a:cubicBezTo>
                  <a:lnTo>
                    <a:pt x="0" y="11984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682" tIns="103682" rIns="103682" bIns="10368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User uploads csv / individual input </a:t>
              </a:r>
              <a:endParaRPr lang="en-SG" sz="1800" kern="120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40887A4-5A69-507A-66CA-03E9EFACFB94}"/>
                </a:ext>
              </a:extLst>
            </p:cNvPr>
            <p:cNvSpPr/>
            <p:nvPr/>
          </p:nvSpPr>
          <p:spPr>
            <a:xfrm>
              <a:off x="2222618" y="3035729"/>
              <a:ext cx="297818" cy="348391"/>
            </a:xfrm>
            <a:custGeom>
              <a:avLst/>
              <a:gdLst>
                <a:gd name="connsiteX0" fmla="*/ 0 w 297818"/>
                <a:gd name="connsiteY0" fmla="*/ 69678 h 348391"/>
                <a:gd name="connsiteX1" fmla="*/ 148909 w 297818"/>
                <a:gd name="connsiteY1" fmla="*/ 69678 h 348391"/>
                <a:gd name="connsiteX2" fmla="*/ 148909 w 297818"/>
                <a:gd name="connsiteY2" fmla="*/ 0 h 348391"/>
                <a:gd name="connsiteX3" fmla="*/ 297818 w 297818"/>
                <a:gd name="connsiteY3" fmla="*/ 174196 h 348391"/>
                <a:gd name="connsiteX4" fmla="*/ 148909 w 297818"/>
                <a:gd name="connsiteY4" fmla="*/ 348391 h 348391"/>
                <a:gd name="connsiteX5" fmla="*/ 148909 w 297818"/>
                <a:gd name="connsiteY5" fmla="*/ 278713 h 348391"/>
                <a:gd name="connsiteX6" fmla="*/ 0 w 297818"/>
                <a:gd name="connsiteY6" fmla="*/ 278713 h 348391"/>
                <a:gd name="connsiteX7" fmla="*/ 0 w 297818"/>
                <a:gd name="connsiteY7" fmla="*/ 69678 h 34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818" h="348391">
                  <a:moveTo>
                    <a:pt x="0" y="69678"/>
                  </a:moveTo>
                  <a:lnTo>
                    <a:pt x="148909" y="69678"/>
                  </a:lnTo>
                  <a:lnTo>
                    <a:pt x="148909" y="0"/>
                  </a:lnTo>
                  <a:lnTo>
                    <a:pt x="297818" y="174196"/>
                  </a:lnTo>
                  <a:lnTo>
                    <a:pt x="148909" y="348391"/>
                  </a:lnTo>
                  <a:lnTo>
                    <a:pt x="148909" y="278713"/>
                  </a:lnTo>
                  <a:lnTo>
                    <a:pt x="0" y="278713"/>
                  </a:lnTo>
                  <a:lnTo>
                    <a:pt x="0" y="6967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678" rIns="89345" bIns="6967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G" sz="1400" kern="12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9EAD5D7-5B46-306F-E79D-E7173921E7AF}"/>
                </a:ext>
              </a:extLst>
            </p:cNvPr>
            <p:cNvSpPr/>
            <p:nvPr/>
          </p:nvSpPr>
          <p:spPr>
            <a:xfrm>
              <a:off x="2644060" y="2610687"/>
              <a:ext cx="1404805" cy="1198474"/>
            </a:xfrm>
            <a:custGeom>
              <a:avLst/>
              <a:gdLst>
                <a:gd name="connsiteX0" fmla="*/ 0 w 1404805"/>
                <a:gd name="connsiteY0" fmla="*/ 119847 h 1198474"/>
                <a:gd name="connsiteX1" fmla="*/ 119847 w 1404805"/>
                <a:gd name="connsiteY1" fmla="*/ 0 h 1198474"/>
                <a:gd name="connsiteX2" fmla="*/ 1284958 w 1404805"/>
                <a:gd name="connsiteY2" fmla="*/ 0 h 1198474"/>
                <a:gd name="connsiteX3" fmla="*/ 1404805 w 1404805"/>
                <a:gd name="connsiteY3" fmla="*/ 119847 h 1198474"/>
                <a:gd name="connsiteX4" fmla="*/ 1404805 w 1404805"/>
                <a:gd name="connsiteY4" fmla="*/ 1078627 h 1198474"/>
                <a:gd name="connsiteX5" fmla="*/ 1284958 w 1404805"/>
                <a:gd name="connsiteY5" fmla="*/ 1198474 h 1198474"/>
                <a:gd name="connsiteX6" fmla="*/ 119847 w 1404805"/>
                <a:gd name="connsiteY6" fmla="*/ 1198474 h 1198474"/>
                <a:gd name="connsiteX7" fmla="*/ 0 w 1404805"/>
                <a:gd name="connsiteY7" fmla="*/ 1078627 h 1198474"/>
                <a:gd name="connsiteX8" fmla="*/ 0 w 1404805"/>
                <a:gd name="connsiteY8" fmla="*/ 119847 h 119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4805" h="1198474">
                  <a:moveTo>
                    <a:pt x="0" y="119847"/>
                  </a:moveTo>
                  <a:cubicBezTo>
                    <a:pt x="0" y="53657"/>
                    <a:pt x="53657" y="0"/>
                    <a:pt x="119847" y="0"/>
                  </a:cubicBezTo>
                  <a:lnTo>
                    <a:pt x="1284958" y="0"/>
                  </a:lnTo>
                  <a:cubicBezTo>
                    <a:pt x="1351148" y="0"/>
                    <a:pt x="1404805" y="53657"/>
                    <a:pt x="1404805" y="119847"/>
                  </a:cubicBezTo>
                  <a:lnTo>
                    <a:pt x="1404805" y="1078627"/>
                  </a:lnTo>
                  <a:cubicBezTo>
                    <a:pt x="1404805" y="1144817"/>
                    <a:pt x="1351148" y="1198474"/>
                    <a:pt x="1284958" y="1198474"/>
                  </a:cubicBezTo>
                  <a:lnTo>
                    <a:pt x="119847" y="1198474"/>
                  </a:lnTo>
                  <a:cubicBezTo>
                    <a:pt x="53657" y="1198474"/>
                    <a:pt x="0" y="1144817"/>
                    <a:pt x="0" y="1078627"/>
                  </a:cubicBezTo>
                  <a:lnTo>
                    <a:pt x="0" y="11984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682" tIns="103682" rIns="103682" bIns="10368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File saved + rows added to DB</a:t>
              </a:r>
              <a:endParaRPr lang="en-SG" sz="1800" kern="120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533BB60-BC44-CA1B-717A-CB43B150DFEA}"/>
                </a:ext>
              </a:extLst>
            </p:cNvPr>
            <p:cNvSpPr/>
            <p:nvPr/>
          </p:nvSpPr>
          <p:spPr>
            <a:xfrm>
              <a:off x="4189346" y="3035729"/>
              <a:ext cx="297818" cy="348391"/>
            </a:xfrm>
            <a:custGeom>
              <a:avLst/>
              <a:gdLst>
                <a:gd name="connsiteX0" fmla="*/ 0 w 297818"/>
                <a:gd name="connsiteY0" fmla="*/ 69678 h 348391"/>
                <a:gd name="connsiteX1" fmla="*/ 148909 w 297818"/>
                <a:gd name="connsiteY1" fmla="*/ 69678 h 348391"/>
                <a:gd name="connsiteX2" fmla="*/ 148909 w 297818"/>
                <a:gd name="connsiteY2" fmla="*/ 0 h 348391"/>
                <a:gd name="connsiteX3" fmla="*/ 297818 w 297818"/>
                <a:gd name="connsiteY3" fmla="*/ 174196 h 348391"/>
                <a:gd name="connsiteX4" fmla="*/ 148909 w 297818"/>
                <a:gd name="connsiteY4" fmla="*/ 348391 h 348391"/>
                <a:gd name="connsiteX5" fmla="*/ 148909 w 297818"/>
                <a:gd name="connsiteY5" fmla="*/ 278713 h 348391"/>
                <a:gd name="connsiteX6" fmla="*/ 0 w 297818"/>
                <a:gd name="connsiteY6" fmla="*/ 278713 h 348391"/>
                <a:gd name="connsiteX7" fmla="*/ 0 w 297818"/>
                <a:gd name="connsiteY7" fmla="*/ 69678 h 34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818" h="348391">
                  <a:moveTo>
                    <a:pt x="0" y="69678"/>
                  </a:moveTo>
                  <a:lnTo>
                    <a:pt x="148909" y="69678"/>
                  </a:lnTo>
                  <a:lnTo>
                    <a:pt x="148909" y="0"/>
                  </a:lnTo>
                  <a:lnTo>
                    <a:pt x="297818" y="174196"/>
                  </a:lnTo>
                  <a:lnTo>
                    <a:pt x="148909" y="348391"/>
                  </a:lnTo>
                  <a:lnTo>
                    <a:pt x="148909" y="278713"/>
                  </a:lnTo>
                  <a:lnTo>
                    <a:pt x="0" y="278713"/>
                  </a:lnTo>
                  <a:lnTo>
                    <a:pt x="0" y="6967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678" rIns="89345" bIns="6967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G" sz="1400" kern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E18862D-4CB4-A086-7411-DB25E90B6DA6}"/>
                </a:ext>
              </a:extLst>
            </p:cNvPr>
            <p:cNvSpPr/>
            <p:nvPr/>
          </p:nvSpPr>
          <p:spPr>
            <a:xfrm>
              <a:off x="4610787" y="2610687"/>
              <a:ext cx="1404805" cy="1198474"/>
            </a:xfrm>
            <a:custGeom>
              <a:avLst/>
              <a:gdLst>
                <a:gd name="connsiteX0" fmla="*/ 0 w 1404805"/>
                <a:gd name="connsiteY0" fmla="*/ 119847 h 1198474"/>
                <a:gd name="connsiteX1" fmla="*/ 119847 w 1404805"/>
                <a:gd name="connsiteY1" fmla="*/ 0 h 1198474"/>
                <a:gd name="connsiteX2" fmla="*/ 1284958 w 1404805"/>
                <a:gd name="connsiteY2" fmla="*/ 0 h 1198474"/>
                <a:gd name="connsiteX3" fmla="*/ 1404805 w 1404805"/>
                <a:gd name="connsiteY3" fmla="*/ 119847 h 1198474"/>
                <a:gd name="connsiteX4" fmla="*/ 1404805 w 1404805"/>
                <a:gd name="connsiteY4" fmla="*/ 1078627 h 1198474"/>
                <a:gd name="connsiteX5" fmla="*/ 1284958 w 1404805"/>
                <a:gd name="connsiteY5" fmla="*/ 1198474 h 1198474"/>
                <a:gd name="connsiteX6" fmla="*/ 119847 w 1404805"/>
                <a:gd name="connsiteY6" fmla="*/ 1198474 h 1198474"/>
                <a:gd name="connsiteX7" fmla="*/ 0 w 1404805"/>
                <a:gd name="connsiteY7" fmla="*/ 1078627 h 1198474"/>
                <a:gd name="connsiteX8" fmla="*/ 0 w 1404805"/>
                <a:gd name="connsiteY8" fmla="*/ 119847 h 119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4805" h="1198474">
                  <a:moveTo>
                    <a:pt x="0" y="119847"/>
                  </a:moveTo>
                  <a:cubicBezTo>
                    <a:pt x="0" y="53657"/>
                    <a:pt x="53657" y="0"/>
                    <a:pt x="119847" y="0"/>
                  </a:cubicBezTo>
                  <a:lnTo>
                    <a:pt x="1284958" y="0"/>
                  </a:lnTo>
                  <a:cubicBezTo>
                    <a:pt x="1351148" y="0"/>
                    <a:pt x="1404805" y="53657"/>
                    <a:pt x="1404805" y="119847"/>
                  </a:cubicBezTo>
                  <a:lnTo>
                    <a:pt x="1404805" y="1078627"/>
                  </a:lnTo>
                  <a:cubicBezTo>
                    <a:pt x="1404805" y="1144817"/>
                    <a:pt x="1351148" y="1198474"/>
                    <a:pt x="1284958" y="1198474"/>
                  </a:cubicBezTo>
                  <a:lnTo>
                    <a:pt x="119847" y="1198474"/>
                  </a:lnTo>
                  <a:cubicBezTo>
                    <a:pt x="53657" y="1198474"/>
                    <a:pt x="0" y="1144817"/>
                    <a:pt x="0" y="1078627"/>
                  </a:cubicBezTo>
                  <a:lnTo>
                    <a:pt x="0" y="11984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682" tIns="103682" rIns="103682" bIns="10368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Extract rows by </a:t>
              </a:r>
              <a:r>
                <a:rPr lang="en-US" sz="1800" b="1" kern="1200" dirty="0"/>
                <a:t>ascending timestamp</a:t>
              </a:r>
              <a:r>
                <a:rPr lang="en-US" sz="1800" kern="1200" dirty="0"/>
                <a:t> </a:t>
              </a:r>
              <a:endParaRPr lang="en-SG" sz="1800" kern="120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86CE05-EB3C-D301-6157-BAA43D1E94F5}"/>
                </a:ext>
              </a:extLst>
            </p:cNvPr>
            <p:cNvSpPr/>
            <p:nvPr/>
          </p:nvSpPr>
          <p:spPr>
            <a:xfrm>
              <a:off x="6156073" y="3035729"/>
              <a:ext cx="297818" cy="348391"/>
            </a:xfrm>
            <a:custGeom>
              <a:avLst/>
              <a:gdLst>
                <a:gd name="connsiteX0" fmla="*/ 0 w 297818"/>
                <a:gd name="connsiteY0" fmla="*/ 69678 h 348391"/>
                <a:gd name="connsiteX1" fmla="*/ 148909 w 297818"/>
                <a:gd name="connsiteY1" fmla="*/ 69678 h 348391"/>
                <a:gd name="connsiteX2" fmla="*/ 148909 w 297818"/>
                <a:gd name="connsiteY2" fmla="*/ 0 h 348391"/>
                <a:gd name="connsiteX3" fmla="*/ 297818 w 297818"/>
                <a:gd name="connsiteY3" fmla="*/ 174196 h 348391"/>
                <a:gd name="connsiteX4" fmla="*/ 148909 w 297818"/>
                <a:gd name="connsiteY4" fmla="*/ 348391 h 348391"/>
                <a:gd name="connsiteX5" fmla="*/ 148909 w 297818"/>
                <a:gd name="connsiteY5" fmla="*/ 278713 h 348391"/>
                <a:gd name="connsiteX6" fmla="*/ 0 w 297818"/>
                <a:gd name="connsiteY6" fmla="*/ 278713 h 348391"/>
                <a:gd name="connsiteX7" fmla="*/ 0 w 297818"/>
                <a:gd name="connsiteY7" fmla="*/ 69678 h 34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818" h="348391">
                  <a:moveTo>
                    <a:pt x="0" y="69678"/>
                  </a:moveTo>
                  <a:lnTo>
                    <a:pt x="148909" y="69678"/>
                  </a:lnTo>
                  <a:lnTo>
                    <a:pt x="148909" y="0"/>
                  </a:lnTo>
                  <a:lnTo>
                    <a:pt x="297818" y="174196"/>
                  </a:lnTo>
                  <a:lnTo>
                    <a:pt x="148909" y="348391"/>
                  </a:lnTo>
                  <a:lnTo>
                    <a:pt x="148909" y="278713"/>
                  </a:lnTo>
                  <a:lnTo>
                    <a:pt x="0" y="278713"/>
                  </a:lnTo>
                  <a:lnTo>
                    <a:pt x="0" y="6967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678" rIns="89345" bIns="6967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G" sz="1400" kern="12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781799D-D112-BF87-F300-D2E0C8F1F94A}"/>
                </a:ext>
              </a:extLst>
            </p:cNvPr>
            <p:cNvSpPr/>
            <p:nvPr/>
          </p:nvSpPr>
          <p:spPr>
            <a:xfrm>
              <a:off x="6577515" y="2610687"/>
              <a:ext cx="1404805" cy="1198474"/>
            </a:xfrm>
            <a:custGeom>
              <a:avLst/>
              <a:gdLst>
                <a:gd name="connsiteX0" fmla="*/ 0 w 1404805"/>
                <a:gd name="connsiteY0" fmla="*/ 119847 h 1198474"/>
                <a:gd name="connsiteX1" fmla="*/ 119847 w 1404805"/>
                <a:gd name="connsiteY1" fmla="*/ 0 h 1198474"/>
                <a:gd name="connsiteX2" fmla="*/ 1284958 w 1404805"/>
                <a:gd name="connsiteY2" fmla="*/ 0 h 1198474"/>
                <a:gd name="connsiteX3" fmla="*/ 1404805 w 1404805"/>
                <a:gd name="connsiteY3" fmla="*/ 119847 h 1198474"/>
                <a:gd name="connsiteX4" fmla="*/ 1404805 w 1404805"/>
                <a:gd name="connsiteY4" fmla="*/ 1078627 h 1198474"/>
                <a:gd name="connsiteX5" fmla="*/ 1284958 w 1404805"/>
                <a:gd name="connsiteY5" fmla="*/ 1198474 h 1198474"/>
                <a:gd name="connsiteX6" fmla="*/ 119847 w 1404805"/>
                <a:gd name="connsiteY6" fmla="*/ 1198474 h 1198474"/>
                <a:gd name="connsiteX7" fmla="*/ 0 w 1404805"/>
                <a:gd name="connsiteY7" fmla="*/ 1078627 h 1198474"/>
                <a:gd name="connsiteX8" fmla="*/ 0 w 1404805"/>
                <a:gd name="connsiteY8" fmla="*/ 119847 h 119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4805" h="1198474">
                  <a:moveTo>
                    <a:pt x="0" y="119847"/>
                  </a:moveTo>
                  <a:cubicBezTo>
                    <a:pt x="0" y="53657"/>
                    <a:pt x="53657" y="0"/>
                    <a:pt x="119847" y="0"/>
                  </a:cubicBezTo>
                  <a:lnTo>
                    <a:pt x="1284958" y="0"/>
                  </a:lnTo>
                  <a:cubicBezTo>
                    <a:pt x="1351148" y="0"/>
                    <a:pt x="1404805" y="53657"/>
                    <a:pt x="1404805" y="119847"/>
                  </a:cubicBezTo>
                  <a:lnTo>
                    <a:pt x="1404805" y="1078627"/>
                  </a:lnTo>
                  <a:cubicBezTo>
                    <a:pt x="1404805" y="1144817"/>
                    <a:pt x="1351148" y="1198474"/>
                    <a:pt x="1284958" y="1198474"/>
                  </a:cubicBezTo>
                  <a:lnTo>
                    <a:pt x="119847" y="1198474"/>
                  </a:lnTo>
                  <a:cubicBezTo>
                    <a:pt x="53657" y="1198474"/>
                    <a:pt x="0" y="1144817"/>
                    <a:pt x="0" y="1078627"/>
                  </a:cubicBezTo>
                  <a:lnTo>
                    <a:pt x="0" y="11984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682" tIns="103682" rIns="103682" bIns="10368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Call VT API + other enrichment</a:t>
              </a:r>
              <a:endParaRPr lang="en-SG" sz="1800" kern="120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E7EB162-DBEE-41C6-649C-33CAA9F01705}"/>
                </a:ext>
              </a:extLst>
            </p:cNvPr>
            <p:cNvSpPr/>
            <p:nvPr/>
          </p:nvSpPr>
          <p:spPr>
            <a:xfrm>
              <a:off x="8122800" y="3035729"/>
              <a:ext cx="297818" cy="348391"/>
            </a:xfrm>
            <a:custGeom>
              <a:avLst/>
              <a:gdLst>
                <a:gd name="connsiteX0" fmla="*/ 0 w 297818"/>
                <a:gd name="connsiteY0" fmla="*/ 69678 h 348391"/>
                <a:gd name="connsiteX1" fmla="*/ 148909 w 297818"/>
                <a:gd name="connsiteY1" fmla="*/ 69678 h 348391"/>
                <a:gd name="connsiteX2" fmla="*/ 148909 w 297818"/>
                <a:gd name="connsiteY2" fmla="*/ 0 h 348391"/>
                <a:gd name="connsiteX3" fmla="*/ 297818 w 297818"/>
                <a:gd name="connsiteY3" fmla="*/ 174196 h 348391"/>
                <a:gd name="connsiteX4" fmla="*/ 148909 w 297818"/>
                <a:gd name="connsiteY4" fmla="*/ 348391 h 348391"/>
                <a:gd name="connsiteX5" fmla="*/ 148909 w 297818"/>
                <a:gd name="connsiteY5" fmla="*/ 278713 h 348391"/>
                <a:gd name="connsiteX6" fmla="*/ 0 w 297818"/>
                <a:gd name="connsiteY6" fmla="*/ 278713 h 348391"/>
                <a:gd name="connsiteX7" fmla="*/ 0 w 297818"/>
                <a:gd name="connsiteY7" fmla="*/ 69678 h 34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818" h="348391">
                  <a:moveTo>
                    <a:pt x="0" y="69678"/>
                  </a:moveTo>
                  <a:lnTo>
                    <a:pt x="148909" y="69678"/>
                  </a:lnTo>
                  <a:lnTo>
                    <a:pt x="148909" y="0"/>
                  </a:lnTo>
                  <a:lnTo>
                    <a:pt x="297818" y="174196"/>
                  </a:lnTo>
                  <a:lnTo>
                    <a:pt x="148909" y="348391"/>
                  </a:lnTo>
                  <a:lnTo>
                    <a:pt x="148909" y="278713"/>
                  </a:lnTo>
                  <a:lnTo>
                    <a:pt x="0" y="278713"/>
                  </a:lnTo>
                  <a:lnTo>
                    <a:pt x="0" y="6967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678" rIns="89345" bIns="6967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G" sz="1400" kern="12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EF6F791-0F26-EBFF-DE94-3ACE11AB59E8}"/>
                </a:ext>
              </a:extLst>
            </p:cNvPr>
            <p:cNvSpPr/>
            <p:nvPr/>
          </p:nvSpPr>
          <p:spPr>
            <a:xfrm>
              <a:off x="8544242" y="2610687"/>
              <a:ext cx="1404805" cy="1198474"/>
            </a:xfrm>
            <a:custGeom>
              <a:avLst/>
              <a:gdLst>
                <a:gd name="connsiteX0" fmla="*/ 0 w 1404805"/>
                <a:gd name="connsiteY0" fmla="*/ 119847 h 1198474"/>
                <a:gd name="connsiteX1" fmla="*/ 119847 w 1404805"/>
                <a:gd name="connsiteY1" fmla="*/ 0 h 1198474"/>
                <a:gd name="connsiteX2" fmla="*/ 1284958 w 1404805"/>
                <a:gd name="connsiteY2" fmla="*/ 0 h 1198474"/>
                <a:gd name="connsiteX3" fmla="*/ 1404805 w 1404805"/>
                <a:gd name="connsiteY3" fmla="*/ 119847 h 1198474"/>
                <a:gd name="connsiteX4" fmla="*/ 1404805 w 1404805"/>
                <a:gd name="connsiteY4" fmla="*/ 1078627 h 1198474"/>
                <a:gd name="connsiteX5" fmla="*/ 1284958 w 1404805"/>
                <a:gd name="connsiteY5" fmla="*/ 1198474 h 1198474"/>
                <a:gd name="connsiteX6" fmla="*/ 119847 w 1404805"/>
                <a:gd name="connsiteY6" fmla="*/ 1198474 h 1198474"/>
                <a:gd name="connsiteX7" fmla="*/ 0 w 1404805"/>
                <a:gd name="connsiteY7" fmla="*/ 1078627 h 1198474"/>
                <a:gd name="connsiteX8" fmla="*/ 0 w 1404805"/>
                <a:gd name="connsiteY8" fmla="*/ 119847 h 119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4805" h="1198474">
                  <a:moveTo>
                    <a:pt x="0" y="119847"/>
                  </a:moveTo>
                  <a:cubicBezTo>
                    <a:pt x="0" y="53657"/>
                    <a:pt x="53657" y="0"/>
                    <a:pt x="119847" y="0"/>
                  </a:cubicBezTo>
                  <a:lnTo>
                    <a:pt x="1284958" y="0"/>
                  </a:lnTo>
                  <a:cubicBezTo>
                    <a:pt x="1351148" y="0"/>
                    <a:pt x="1404805" y="53657"/>
                    <a:pt x="1404805" y="119847"/>
                  </a:cubicBezTo>
                  <a:lnTo>
                    <a:pt x="1404805" y="1078627"/>
                  </a:lnTo>
                  <a:cubicBezTo>
                    <a:pt x="1404805" y="1144817"/>
                    <a:pt x="1351148" y="1198474"/>
                    <a:pt x="1284958" y="1198474"/>
                  </a:cubicBezTo>
                  <a:lnTo>
                    <a:pt x="119847" y="1198474"/>
                  </a:lnTo>
                  <a:cubicBezTo>
                    <a:pt x="53657" y="1198474"/>
                    <a:pt x="0" y="1144817"/>
                    <a:pt x="0" y="1078627"/>
                  </a:cubicBezTo>
                  <a:lnTo>
                    <a:pt x="0" y="11984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682" tIns="103682" rIns="103682" bIns="10368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Update Row in DB</a:t>
              </a:r>
              <a:endParaRPr lang="en-SG" sz="1800" kern="120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692E8CF-DD06-713C-AAAB-B15DD1F3E763}"/>
                </a:ext>
              </a:extLst>
            </p:cNvPr>
            <p:cNvSpPr/>
            <p:nvPr/>
          </p:nvSpPr>
          <p:spPr>
            <a:xfrm>
              <a:off x="10089528" y="3035729"/>
              <a:ext cx="297818" cy="348391"/>
            </a:xfrm>
            <a:custGeom>
              <a:avLst/>
              <a:gdLst>
                <a:gd name="connsiteX0" fmla="*/ 0 w 297818"/>
                <a:gd name="connsiteY0" fmla="*/ 69678 h 348391"/>
                <a:gd name="connsiteX1" fmla="*/ 148909 w 297818"/>
                <a:gd name="connsiteY1" fmla="*/ 69678 h 348391"/>
                <a:gd name="connsiteX2" fmla="*/ 148909 w 297818"/>
                <a:gd name="connsiteY2" fmla="*/ 0 h 348391"/>
                <a:gd name="connsiteX3" fmla="*/ 297818 w 297818"/>
                <a:gd name="connsiteY3" fmla="*/ 174196 h 348391"/>
                <a:gd name="connsiteX4" fmla="*/ 148909 w 297818"/>
                <a:gd name="connsiteY4" fmla="*/ 348391 h 348391"/>
                <a:gd name="connsiteX5" fmla="*/ 148909 w 297818"/>
                <a:gd name="connsiteY5" fmla="*/ 278713 h 348391"/>
                <a:gd name="connsiteX6" fmla="*/ 0 w 297818"/>
                <a:gd name="connsiteY6" fmla="*/ 278713 h 348391"/>
                <a:gd name="connsiteX7" fmla="*/ 0 w 297818"/>
                <a:gd name="connsiteY7" fmla="*/ 69678 h 34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818" h="348391">
                  <a:moveTo>
                    <a:pt x="0" y="69678"/>
                  </a:moveTo>
                  <a:lnTo>
                    <a:pt x="148909" y="69678"/>
                  </a:lnTo>
                  <a:lnTo>
                    <a:pt x="148909" y="0"/>
                  </a:lnTo>
                  <a:lnTo>
                    <a:pt x="297818" y="174196"/>
                  </a:lnTo>
                  <a:lnTo>
                    <a:pt x="148909" y="348391"/>
                  </a:lnTo>
                  <a:lnTo>
                    <a:pt x="148909" y="278713"/>
                  </a:lnTo>
                  <a:lnTo>
                    <a:pt x="0" y="278713"/>
                  </a:lnTo>
                  <a:lnTo>
                    <a:pt x="0" y="6967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678" rIns="89345" bIns="6967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G" sz="1400" kern="12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9F2BAE-EC8A-24A7-BEB1-FD33C398A20C}"/>
                </a:ext>
              </a:extLst>
            </p:cNvPr>
            <p:cNvSpPr/>
            <p:nvPr/>
          </p:nvSpPr>
          <p:spPr>
            <a:xfrm>
              <a:off x="10510969" y="2610687"/>
              <a:ext cx="1404805" cy="1198474"/>
            </a:xfrm>
            <a:custGeom>
              <a:avLst/>
              <a:gdLst>
                <a:gd name="connsiteX0" fmla="*/ 0 w 1404805"/>
                <a:gd name="connsiteY0" fmla="*/ 119847 h 1198474"/>
                <a:gd name="connsiteX1" fmla="*/ 119847 w 1404805"/>
                <a:gd name="connsiteY1" fmla="*/ 0 h 1198474"/>
                <a:gd name="connsiteX2" fmla="*/ 1284958 w 1404805"/>
                <a:gd name="connsiteY2" fmla="*/ 0 h 1198474"/>
                <a:gd name="connsiteX3" fmla="*/ 1404805 w 1404805"/>
                <a:gd name="connsiteY3" fmla="*/ 119847 h 1198474"/>
                <a:gd name="connsiteX4" fmla="*/ 1404805 w 1404805"/>
                <a:gd name="connsiteY4" fmla="*/ 1078627 h 1198474"/>
                <a:gd name="connsiteX5" fmla="*/ 1284958 w 1404805"/>
                <a:gd name="connsiteY5" fmla="*/ 1198474 h 1198474"/>
                <a:gd name="connsiteX6" fmla="*/ 119847 w 1404805"/>
                <a:gd name="connsiteY6" fmla="*/ 1198474 h 1198474"/>
                <a:gd name="connsiteX7" fmla="*/ 0 w 1404805"/>
                <a:gd name="connsiteY7" fmla="*/ 1078627 h 1198474"/>
                <a:gd name="connsiteX8" fmla="*/ 0 w 1404805"/>
                <a:gd name="connsiteY8" fmla="*/ 119847 h 119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4805" h="1198474">
                  <a:moveTo>
                    <a:pt x="0" y="119847"/>
                  </a:moveTo>
                  <a:cubicBezTo>
                    <a:pt x="0" y="53657"/>
                    <a:pt x="53657" y="0"/>
                    <a:pt x="119847" y="0"/>
                  </a:cubicBezTo>
                  <a:lnTo>
                    <a:pt x="1284958" y="0"/>
                  </a:lnTo>
                  <a:cubicBezTo>
                    <a:pt x="1351148" y="0"/>
                    <a:pt x="1404805" y="53657"/>
                    <a:pt x="1404805" y="119847"/>
                  </a:cubicBezTo>
                  <a:lnTo>
                    <a:pt x="1404805" y="1078627"/>
                  </a:lnTo>
                  <a:cubicBezTo>
                    <a:pt x="1404805" y="1144817"/>
                    <a:pt x="1351148" y="1198474"/>
                    <a:pt x="1284958" y="1198474"/>
                  </a:cubicBezTo>
                  <a:lnTo>
                    <a:pt x="119847" y="1198474"/>
                  </a:lnTo>
                  <a:cubicBezTo>
                    <a:pt x="53657" y="1198474"/>
                    <a:pt x="0" y="1144817"/>
                    <a:pt x="0" y="1078627"/>
                  </a:cubicBezTo>
                  <a:lnTo>
                    <a:pt x="0" y="11984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682" tIns="103682" rIns="103682" bIns="10368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User query results</a:t>
              </a:r>
              <a:endParaRPr lang="en-SG" sz="1800" kern="1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EFAAC44-BC3E-53D3-ADA6-6BE55B3D1E26}"/>
              </a:ext>
            </a:extLst>
          </p:cNvPr>
          <p:cNvSpPr txBox="1"/>
          <p:nvPr/>
        </p:nvSpPr>
        <p:spPr>
          <a:xfrm>
            <a:off x="565814" y="4705350"/>
            <a:ext cx="158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Touchpoint 1 </a:t>
            </a:r>
            <a:endParaRPr lang="en-SG"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691D7B3-80C5-BD10-FAE2-2A3DFECEC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57" y="3928138"/>
            <a:ext cx="777212" cy="77721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E6732C6-5597-911B-8DCC-11CD71974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580" y="3939806"/>
            <a:ext cx="777212" cy="7772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DA1774-E60B-20E1-8BFA-18C06F3DB80D}"/>
              </a:ext>
            </a:extLst>
          </p:cNvPr>
          <p:cNvSpPr txBox="1"/>
          <p:nvPr/>
        </p:nvSpPr>
        <p:spPr>
          <a:xfrm>
            <a:off x="10328938" y="4705350"/>
            <a:ext cx="158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Touchpoint 2 </a:t>
            </a:r>
            <a:endParaRPr lang="en-S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9A42AE-679D-8FB6-1F73-290B0BB23A0C}"/>
              </a:ext>
            </a:extLst>
          </p:cNvPr>
          <p:cNvCxnSpPr/>
          <p:nvPr/>
        </p:nvCxnSpPr>
        <p:spPr>
          <a:xfrm>
            <a:off x="4676775" y="2178050"/>
            <a:ext cx="520065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E20AD0-8BA7-0D14-A8A8-659CA8A8B0EB}"/>
              </a:ext>
            </a:extLst>
          </p:cNvPr>
          <p:cNvSpPr txBox="1"/>
          <p:nvPr/>
        </p:nvSpPr>
        <p:spPr>
          <a:xfrm>
            <a:off x="6406558" y="17637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Scheduled Job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288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0716-DC60-DFA0-EF5F-AC27CA22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  <a:endParaRPr lang="en-SG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700DAC9-2A4C-E2AC-0DBB-AB9BE908BA2F}"/>
              </a:ext>
            </a:extLst>
          </p:cNvPr>
          <p:cNvGraphicFramePr/>
          <p:nvPr/>
        </p:nvGraphicFramePr>
        <p:xfrm>
          <a:off x="677333" y="314325"/>
          <a:ext cx="11238442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EFAAC44-BC3E-53D3-ADA6-6BE55B3D1E26}"/>
              </a:ext>
            </a:extLst>
          </p:cNvPr>
          <p:cNvSpPr txBox="1"/>
          <p:nvPr/>
        </p:nvSpPr>
        <p:spPr>
          <a:xfrm>
            <a:off x="565814" y="4705350"/>
            <a:ext cx="158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Touchpoint 1 </a:t>
            </a:r>
            <a:endParaRPr lang="en-SG"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691D7B3-80C5-BD10-FAE2-2A3DFECEC4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57" y="3928138"/>
            <a:ext cx="777212" cy="77721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E6732C6-5597-911B-8DCC-11CD71974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580" y="3939806"/>
            <a:ext cx="777212" cy="7772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DA1774-E60B-20E1-8BFA-18C06F3DB80D}"/>
              </a:ext>
            </a:extLst>
          </p:cNvPr>
          <p:cNvSpPr txBox="1"/>
          <p:nvPr/>
        </p:nvSpPr>
        <p:spPr>
          <a:xfrm>
            <a:off x="10328938" y="4705350"/>
            <a:ext cx="158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Touchpoint 2 </a:t>
            </a:r>
            <a:endParaRPr lang="en-S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9A42AE-679D-8FB6-1F73-290B0BB23A0C}"/>
              </a:ext>
            </a:extLst>
          </p:cNvPr>
          <p:cNvCxnSpPr/>
          <p:nvPr/>
        </p:nvCxnSpPr>
        <p:spPr>
          <a:xfrm>
            <a:off x="4676775" y="2178050"/>
            <a:ext cx="520065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E20AD0-8BA7-0D14-A8A8-659CA8A8B0EB}"/>
              </a:ext>
            </a:extLst>
          </p:cNvPr>
          <p:cNvSpPr txBox="1"/>
          <p:nvPr/>
        </p:nvSpPr>
        <p:spPr>
          <a:xfrm>
            <a:off x="6406558" y="17637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Scheduled Job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240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3299-AF51-4928-A80E-22F94892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62216" cy="13208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Current process Flow (Scheduled Job)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40BF2E-97E4-33C8-AD4F-C20B258CB111}"/>
              </a:ext>
            </a:extLst>
          </p:cNvPr>
          <p:cNvGrpSpPr/>
          <p:nvPr/>
        </p:nvGrpSpPr>
        <p:grpSpPr>
          <a:xfrm>
            <a:off x="1013883" y="1647825"/>
            <a:ext cx="10500783" cy="4733925"/>
            <a:chOff x="853016" y="1409700"/>
            <a:chExt cx="10500783" cy="4733925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0A88676E-41F2-9C0C-1937-D624A9A69A6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2209593"/>
                </p:ext>
              </p:extLst>
            </p:nvPr>
          </p:nvGraphicFramePr>
          <p:xfrm>
            <a:off x="853016" y="1409700"/>
            <a:ext cx="8938683" cy="46291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C83728-B0C0-C5B6-EDCA-3F705B6439B6}"/>
                </a:ext>
              </a:extLst>
            </p:cNvPr>
            <p:cNvSpPr/>
            <p:nvPr/>
          </p:nvSpPr>
          <p:spPr>
            <a:xfrm>
              <a:off x="7753349" y="4756150"/>
              <a:ext cx="1743075" cy="1387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284130-C3FF-E1A9-2661-9C464EC078E9}"/>
                </a:ext>
              </a:extLst>
            </p:cNvPr>
            <p:cNvSpPr txBox="1"/>
            <p:nvPr/>
          </p:nvSpPr>
          <p:spPr>
            <a:xfrm>
              <a:off x="3638549" y="5341036"/>
              <a:ext cx="3000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/>
                <a:t>Modular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JSON file passed on</a:t>
              </a:r>
              <a:endParaRPr lang="en-SG" dirty="0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FCB84A6-B834-25DF-B500-FF690F021482}"/>
                </a:ext>
              </a:extLst>
            </p:cNvPr>
            <p:cNvSpPr/>
            <p:nvPr/>
          </p:nvSpPr>
          <p:spPr>
            <a:xfrm>
              <a:off x="3524250" y="4857751"/>
              <a:ext cx="4514850" cy="3785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121BA0-AB79-C5DB-C503-C6D878EF69C7}"/>
                </a:ext>
              </a:extLst>
            </p:cNvPr>
            <p:cNvSpPr/>
            <p:nvPr/>
          </p:nvSpPr>
          <p:spPr>
            <a:xfrm>
              <a:off x="9791699" y="1409700"/>
              <a:ext cx="1562100" cy="946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*4/min API Calls, 500 max daily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4227662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312</TotalTime>
  <Words>580</Words>
  <Application>Microsoft Office PowerPoint</Application>
  <PresentationFormat>Widescreen</PresentationFormat>
  <Paragraphs>177</Paragraphs>
  <Slides>13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Domain/IP Enrichment </vt:lpstr>
      <vt:lpstr>Overview</vt:lpstr>
      <vt:lpstr>Context</vt:lpstr>
      <vt:lpstr>Tools</vt:lpstr>
      <vt:lpstr>Enrichment</vt:lpstr>
      <vt:lpstr>Enrichment</vt:lpstr>
      <vt:lpstr>Current process flow</vt:lpstr>
      <vt:lpstr>Process flow</vt:lpstr>
      <vt:lpstr>Current process Flow (Scheduled Job)</vt:lpstr>
      <vt:lpstr>Challenges + Notable jobs so far</vt:lpstr>
      <vt:lpstr>Moving Forward</vt:lpstr>
      <vt:lpstr>Show CSV</vt:lpstr>
      <vt:lpstr>Enrichment WORK ON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Domain/IP Enrichment </dc:title>
  <dc:creator>ONG Zheng Jie</dc:creator>
  <cp:lastModifiedBy>ONG Zheng Jie</cp:lastModifiedBy>
  <cp:revision>1</cp:revision>
  <dcterms:created xsi:type="dcterms:W3CDTF">2023-04-18T06:38:16Z</dcterms:created>
  <dcterms:modified xsi:type="dcterms:W3CDTF">2023-04-19T08:20:20Z</dcterms:modified>
</cp:coreProperties>
</file>