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30A3E1-DC90-4F50-A492-D93E54C891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DE00141-BF4A-4A0C-B3BD-733DE718FA4C}">
      <dgm:prSet phldrT="[Text]"/>
      <dgm:spPr/>
      <dgm:t>
        <a:bodyPr/>
        <a:lstStyle/>
        <a:p>
          <a:r>
            <a:rPr lang="en-US" dirty="0"/>
            <a:t>User uploads file</a:t>
          </a:r>
          <a:endParaRPr lang="en-SG" dirty="0"/>
        </a:p>
      </dgm:t>
    </dgm:pt>
    <dgm:pt modelId="{40167B10-D4C9-4E9A-90BE-2F222568C631}" type="parTrans" cxnId="{6BE4C812-6323-4EF6-B55D-0A06D2468A02}">
      <dgm:prSet/>
      <dgm:spPr/>
      <dgm:t>
        <a:bodyPr/>
        <a:lstStyle/>
        <a:p>
          <a:endParaRPr lang="en-SG"/>
        </a:p>
      </dgm:t>
    </dgm:pt>
    <dgm:pt modelId="{6AE8CF5D-21BB-4F19-ACCA-A2FDF89BAD9A}" type="sibTrans" cxnId="{6BE4C812-6323-4EF6-B55D-0A06D2468A02}">
      <dgm:prSet/>
      <dgm:spPr/>
      <dgm:t>
        <a:bodyPr/>
        <a:lstStyle/>
        <a:p>
          <a:endParaRPr lang="en-SG"/>
        </a:p>
      </dgm:t>
    </dgm:pt>
    <dgm:pt modelId="{9797697C-FB66-4D27-B519-829E06BC6EEF}">
      <dgm:prSet phldrT="[Text]"/>
      <dgm:spPr/>
      <dgm:t>
        <a:bodyPr/>
        <a:lstStyle/>
        <a:p>
          <a:r>
            <a:rPr lang="en-US" dirty="0"/>
            <a:t>Backend receives and saves CSV into queue</a:t>
          </a:r>
          <a:endParaRPr lang="en-SG" dirty="0"/>
        </a:p>
      </dgm:t>
    </dgm:pt>
    <dgm:pt modelId="{8483C832-B7E5-4E32-86C3-584626827778}" type="parTrans" cxnId="{5276C678-70AC-44F8-A3E7-9B2BE2BE975F}">
      <dgm:prSet/>
      <dgm:spPr/>
      <dgm:t>
        <a:bodyPr/>
        <a:lstStyle/>
        <a:p>
          <a:endParaRPr lang="en-SG"/>
        </a:p>
      </dgm:t>
    </dgm:pt>
    <dgm:pt modelId="{7A145398-A32F-41A0-9A31-0EFF634DD06F}" type="sibTrans" cxnId="{5276C678-70AC-44F8-A3E7-9B2BE2BE975F}">
      <dgm:prSet/>
      <dgm:spPr/>
      <dgm:t>
        <a:bodyPr/>
        <a:lstStyle/>
        <a:p>
          <a:endParaRPr lang="en-SG"/>
        </a:p>
      </dgm:t>
    </dgm:pt>
    <dgm:pt modelId="{00903268-25BB-44FF-95C0-F74541971798}">
      <dgm:prSet phldrT="[Text]" phldr="1"/>
      <dgm:spPr/>
      <dgm:t>
        <a:bodyPr/>
        <a:lstStyle/>
        <a:p>
          <a:endParaRPr lang="en-SG"/>
        </a:p>
      </dgm:t>
    </dgm:pt>
    <dgm:pt modelId="{7724C7CB-33D9-44A4-BB75-3E3C68204748}" type="parTrans" cxnId="{48CFEA49-F590-4D90-8686-907DF688EA54}">
      <dgm:prSet/>
      <dgm:spPr/>
      <dgm:t>
        <a:bodyPr/>
        <a:lstStyle/>
        <a:p>
          <a:endParaRPr lang="en-SG"/>
        </a:p>
      </dgm:t>
    </dgm:pt>
    <dgm:pt modelId="{602BF387-4252-4A27-9612-E62C354A4A5B}" type="sibTrans" cxnId="{48CFEA49-F590-4D90-8686-907DF688EA54}">
      <dgm:prSet/>
      <dgm:spPr/>
      <dgm:t>
        <a:bodyPr/>
        <a:lstStyle/>
        <a:p>
          <a:endParaRPr lang="en-SG"/>
        </a:p>
      </dgm:t>
    </dgm:pt>
    <dgm:pt modelId="{7EEF927A-C588-4033-B096-82F60784A255}">
      <dgm:prSet phldrT="[Text]"/>
      <dgm:spPr/>
      <dgm:t>
        <a:bodyPr/>
        <a:lstStyle/>
        <a:p>
          <a:r>
            <a:rPr lang="en-US"/>
            <a:t>and processes</a:t>
          </a:r>
          <a:endParaRPr lang="en-SG"/>
        </a:p>
      </dgm:t>
    </dgm:pt>
    <dgm:pt modelId="{5F079868-8931-4D95-A2DC-56C4057490E3}" type="parTrans" cxnId="{475478E0-70FA-4F96-B10B-37EF989112D7}">
      <dgm:prSet/>
      <dgm:spPr/>
      <dgm:t>
        <a:bodyPr/>
        <a:lstStyle/>
        <a:p>
          <a:endParaRPr lang="en-SG"/>
        </a:p>
      </dgm:t>
    </dgm:pt>
    <dgm:pt modelId="{1B9343B1-240E-4F90-B3AF-5D25BCFB8404}" type="sibTrans" cxnId="{475478E0-70FA-4F96-B10B-37EF989112D7}">
      <dgm:prSet/>
      <dgm:spPr/>
      <dgm:t>
        <a:bodyPr/>
        <a:lstStyle/>
        <a:p>
          <a:endParaRPr lang="en-SG"/>
        </a:p>
      </dgm:t>
    </dgm:pt>
    <dgm:pt modelId="{C64192D6-5527-497B-96A6-636E260BC0AD}">
      <dgm:prSet phldrT="[Text]" phldr="1"/>
      <dgm:spPr/>
      <dgm:t>
        <a:bodyPr/>
        <a:lstStyle/>
        <a:p>
          <a:endParaRPr lang="en-SG"/>
        </a:p>
      </dgm:t>
    </dgm:pt>
    <dgm:pt modelId="{DB157E61-5ADC-4CD3-AA93-695F5CB7CA1C}" type="parTrans" cxnId="{321D22FC-B20E-4872-9059-AC73F080271C}">
      <dgm:prSet/>
      <dgm:spPr/>
      <dgm:t>
        <a:bodyPr/>
        <a:lstStyle/>
        <a:p>
          <a:endParaRPr lang="en-SG"/>
        </a:p>
      </dgm:t>
    </dgm:pt>
    <dgm:pt modelId="{5B493D58-B3D8-47E0-BD44-E38FF8008603}" type="sibTrans" cxnId="{321D22FC-B20E-4872-9059-AC73F080271C}">
      <dgm:prSet/>
      <dgm:spPr/>
      <dgm:t>
        <a:bodyPr/>
        <a:lstStyle/>
        <a:p>
          <a:endParaRPr lang="en-SG"/>
        </a:p>
      </dgm:t>
    </dgm:pt>
    <dgm:pt modelId="{2425EC08-6A28-4A6C-A87E-F35F2526D52F}" type="pres">
      <dgm:prSet presAssocID="{6B30A3E1-DC90-4F50-A492-D93E54C8917B}" presName="Name0" presStyleCnt="0">
        <dgm:presLayoutVars>
          <dgm:dir/>
          <dgm:resizeHandles val="exact"/>
        </dgm:presLayoutVars>
      </dgm:prSet>
      <dgm:spPr/>
    </dgm:pt>
    <dgm:pt modelId="{0803640D-40FD-4039-A83B-76C9832F9969}" type="pres">
      <dgm:prSet presAssocID="{DDE00141-BF4A-4A0C-B3BD-733DE718FA4C}" presName="node" presStyleLbl="node1" presStyleIdx="0" presStyleCnt="5">
        <dgm:presLayoutVars>
          <dgm:bulletEnabled val="1"/>
        </dgm:presLayoutVars>
      </dgm:prSet>
      <dgm:spPr/>
    </dgm:pt>
    <dgm:pt modelId="{84572B7C-B943-4B73-8341-7B59ADC20F66}" type="pres">
      <dgm:prSet presAssocID="{6AE8CF5D-21BB-4F19-ACCA-A2FDF89BAD9A}" presName="sibTrans" presStyleLbl="sibTrans2D1" presStyleIdx="0" presStyleCnt="4"/>
      <dgm:spPr/>
    </dgm:pt>
    <dgm:pt modelId="{1A9C2101-F7EE-4A8F-8C64-3582C1A05EE2}" type="pres">
      <dgm:prSet presAssocID="{6AE8CF5D-21BB-4F19-ACCA-A2FDF89BAD9A}" presName="connectorText" presStyleLbl="sibTrans2D1" presStyleIdx="0" presStyleCnt="4"/>
      <dgm:spPr/>
    </dgm:pt>
    <dgm:pt modelId="{52AE989D-D49D-439B-A237-0EF283D12B0A}" type="pres">
      <dgm:prSet presAssocID="{9797697C-FB66-4D27-B519-829E06BC6EEF}" presName="node" presStyleLbl="node1" presStyleIdx="1" presStyleCnt="5" custLinFactNeighborX="4645" custLinFactNeighborY="0">
        <dgm:presLayoutVars>
          <dgm:bulletEnabled val="1"/>
        </dgm:presLayoutVars>
      </dgm:prSet>
      <dgm:spPr/>
    </dgm:pt>
    <dgm:pt modelId="{81193323-1490-43C3-A250-B3FD4CF49F56}" type="pres">
      <dgm:prSet presAssocID="{7A145398-A32F-41A0-9A31-0EFF634DD06F}" presName="sibTrans" presStyleLbl="sibTrans2D1" presStyleIdx="1" presStyleCnt="4"/>
      <dgm:spPr/>
    </dgm:pt>
    <dgm:pt modelId="{8F0E6D1F-BF48-4CEA-90F0-4DF27666F680}" type="pres">
      <dgm:prSet presAssocID="{7A145398-A32F-41A0-9A31-0EFF634DD06F}" presName="connectorText" presStyleLbl="sibTrans2D1" presStyleIdx="1" presStyleCnt="4"/>
      <dgm:spPr/>
    </dgm:pt>
    <dgm:pt modelId="{9E6150FE-12DC-40C0-980E-51C8CE24ABA0}" type="pres">
      <dgm:prSet presAssocID="{7EEF927A-C588-4033-B096-82F60784A255}" presName="node" presStyleLbl="node1" presStyleIdx="2" presStyleCnt="5">
        <dgm:presLayoutVars>
          <dgm:bulletEnabled val="1"/>
        </dgm:presLayoutVars>
      </dgm:prSet>
      <dgm:spPr/>
    </dgm:pt>
    <dgm:pt modelId="{877B6B1C-3AE2-4AAD-91B6-F7BB1F9CE3A8}" type="pres">
      <dgm:prSet presAssocID="{1B9343B1-240E-4F90-B3AF-5D25BCFB8404}" presName="sibTrans" presStyleLbl="sibTrans2D1" presStyleIdx="2" presStyleCnt="4"/>
      <dgm:spPr/>
    </dgm:pt>
    <dgm:pt modelId="{0D5B13DC-F353-4600-A68A-F7B3B0B9E969}" type="pres">
      <dgm:prSet presAssocID="{1B9343B1-240E-4F90-B3AF-5D25BCFB8404}" presName="connectorText" presStyleLbl="sibTrans2D1" presStyleIdx="2" presStyleCnt="4"/>
      <dgm:spPr/>
    </dgm:pt>
    <dgm:pt modelId="{C5E1BD7D-0583-45E4-B6AA-259627DA942B}" type="pres">
      <dgm:prSet presAssocID="{C64192D6-5527-497B-96A6-636E260BC0AD}" presName="node" presStyleLbl="node1" presStyleIdx="3" presStyleCnt="5">
        <dgm:presLayoutVars>
          <dgm:bulletEnabled val="1"/>
        </dgm:presLayoutVars>
      </dgm:prSet>
      <dgm:spPr/>
    </dgm:pt>
    <dgm:pt modelId="{C720DE89-9EDD-4AE6-BD60-0ABFAC5C58BA}" type="pres">
      <dgm:prSet presAssocID="{5B493D58-B3D8-47E0-BD44-E38FF8008603}" presName="sibTrans" presStyleLbl="sibTrans2D1" presStyleIdx="3" presStyleCnt="4"/>
      <dgm:spPr/>
    </dgm:pt>
    <dgm:pt modelId="{45174732-98B3-435F-ACC2-0BC7C2ABC7D7}" type="pres">
      <dgm:prSet presAssocID="{5B493D58-B3D8-47E0-BD44-E38FF8008603}" presName="connectorText" presStyleLbl="sibTrans2D1" presStyleIdx="3" presStyleCnt="4"/>
      <dgm:spPr/>
    </dgm:pt>
    <dgm:pt modelId="{81A4EEFF-A2E6-4FF0-BDC4-11BF6DD2E2A9}" type="pres">
      <dgm:prSet presAssocID="{00903268-25BB-44FF-95C0-F74541971798}" presName="node" presStyleLbl="node1" presStyleIdx="4" presStyleCnt="5">
        <dgm:presLayoutVars>
          <dgm:bulletEnabled val="1"/>
        </dgm:presLayoutVars>
      </dgm:prSet>
      <dgm:spPr/>
    </dgm:pt>
  </dgm:ptLst>
  <dgm:cxnLst>
    <dgm:cxn modelId="{770B1300-8E7B-4795-B762-EC55BAE1E64D}" type="presOf" srcId="{DDE00141-BF4A-4A0C-B3BD-733DE718FA4C}" destId="{0803640D-40FD-4039-A83B-76C9832F9969}" srcOrd="0" destOrd="0" presId="urn:microsoft.com/office/officeart/2005/8/layout/process1"/>
    <dgm:cxn modelId="{4DD00E0E-0FB6-450B-B3B3-8967BBAC83FC}" type="presOf" srcId="{7A145398-A32F-41A0-9A31-0EFF634DD06F}" destId="{81193323-1490-43C3-A250-B3FD4CF49F56}" srcOrd="0" destOrd="0" presId="urn:microsoft.com/office/officeart/2005/8/layout/process1"/>
    <dgm:cxn modelId="{6BE4C812-6323-4EF6-B55D-0A06D2468A02}" srcId="{6B30A3E1-DC90-4F50-A492-D93E54C8917B}" destId="{DDE00141-BF4A-4A0C-B3BD-733DE718FA4C}" srcOrd="0" destOrd="0" parTransId="{40167B10-D4C9-4E9A-90BE-2F222568C631}" sibTransId="{6AE8CF5D-21BB-4F19-ACCA-A2FDF89BAD9A}"/>
    <dgm:cxn modelId="{16632226-51A7-48DF-8838-65EDF21F496E}" type="presOf" srcId="{C64192D6-5527-497B-96A6-636E260BC0AD}" destId="{C5E1BD7D-0583-45E4-B6AA-259627DA942B}" srcOrd="0" destOrd="0" presId="urn:microsoft.com/office/officeart/2005/8/layout/process1"/>
    <dgm:cxn modelId="{8A844A5B-3C9D-4245-B9CE-80C2FDA3F2FA}" type="presOf" srcId="{1B9343B1-240E-4F90-B3AF-5D25BCFB8404}" destId="{877B6B1C-3AE2-4AAD-91B6-F7BB1F9CE3A8}" srcOrd="0" destOrd="0" presId="urn:microsoft.com/office/officeart/2005/8/layout/process1"/>
    <dgm:cxn modelId="{55720167-D1A7-44D5-B41A-3902924FC411}" type="presOf" srcId="{5B493D58-B3D8-47E0-BD44-E38FF8008603}" destId="{45174732-98B3-435F-ACC2-0BC7C2ABC7D7}" srcOrd="1" destOrd="0" presId="urn:microsoft.com/office/officeart/2005/8/layout/process1"/>
    <dgm:cxn modelId="{48CFEA49-F590-4D90-8686-907DF688EA54}" srcId="{6B30A3E1-DC90-4F50-A492-D93E54C8917B}" destId="{00903268-25BB-44FF-95C0-F74541971798}" srcOrd="4" destOrd="0" parTransId="{7724C7CB-33D9-44A4-BB75-3E3C68204748}" sibTransId="{602BF387-4252-4A27-9612-E62C354A4A5B}"/>
    <dgm:cxn modelId="{4680726E-A8FC-4032-9D65-706D09CAC87C}" type="presOf" srcId="{6AE8CF5D-21BB-4F19-ACCA-A2FDF89BAD9A}" destId="{1A9C2101-F7EE-4A8F-8C64-3582C1A05EE2}" srcOrd="1" destOrd="0" presId="urn:microsoft.com/office/officeart/2005/8/layout/process1"/>
    <dgm:cxn modelId="{5276C678-70AC-44F8-A3E7-9B2BE2BE975F}" srcId="{6B30A3E1-DC90-4F50-A492-D93E54C8917B}" destId="{9797697C-FB66-4D27-B519-829E06BC6EEF}" srcOrd="1" destOrd="0" parTransId="{8483C832-B7E5-4E32-86C3-584626827778}" sibTransId="{7A145398-A32F-41A0-9A31-0EFF634DD06F}"/>
    <dgm:cxn modelId="{E117527D-ED2F-48E2-92E8-476E284D7B08}" type="presOf" srcId="{9797697C-FB66-4D27-B519-829E06BC6EEF}" destId="{52AE989D-D49D-439B-A237-0EF283D12B0A}" srcOrd="0" destOrd="0" presId="urn:microsoft.com/office/officeart/2005/8/layout/process1"/>
    <dgm:cxn modelId="{8EFE3A90-6CF2-4298-A913-21044FB8E9C5}" type="presOf" srcId="{7A145398-A32F-41A0-9A31-0EFF634DD06F}" destId="{8F0E6D1F-BF48-4CEA-90F0-4DF27666F680}" srcOrd="1" destOrd="0" presId="urn:microsoft.com/office/officeart/2005/8/layout/process1"/>
    <dgm:cxn modelId="{14E70893-F62A-40ED-991C-D0946CA2BEE5}" type="presOf" srcId="{6B30A3E1-DC90-4F50-A492-D93E54C8917B}" destId="{2425EC08-6A28-4A6C-A87E-F35F2526D52F}" srcOrd="0" destOrd="0" presId="urn:microsoft.com/office/officeart/2005/8/layout/process1"/>
    <dgm:cxn modelId="{58E90DA3-B085-4F11-98CE-621E58A1FD3D}" type="presOf" srcId="{00903268-25BB-44FF-95C0-F74541971798}" destId="{81A4EEFF-A2E6-4FF0-BDC4-11BF6DD2E2A9}" srcOrd="0" destOrd="0" presId="urn:microsoft.com/office/officeart/2005/8/layout/process1"/>
    <dgm:cxn modelId="{650E1ECA-D6DA-44A5-AB3D-8C7EC29D7867}" type="presOf" srcId="{5B493D58-B3D8-47E0-BD44-E38FF8008603}" destId="{C720DE89-9EDD-4AE6-BD60-0ABFAC5C58BA}" srcOrd="0" destOrd="0" presId="urn:microsoft.com/office/officeart/2005/8/layout/process1"/>
    <dgm:cxn modelId="{C57111DA-42BF-410B-903E-8FE131077A3E}" type="presOf" srcId="{7EEF927A-C588-4033-B096-82F60784A255}" destId="{9E6150FE-12DC-40C0-980E-51C8CE24ABA0}" srcOrd="0" destOrd="0" presId="urn:microsoft.com/office/officeart/2005/8/layout/process1"/>
    <dgm:cxn modelId="{475478E0-70FA-4F96-B10B-37EF989112D7}" srcId="{6B30A3E1-DC90-4F50-A492-D93E54C8917B}" destId="{7EEF927A-C588-4033-B096-82F60784A255}" srcOrd="2" destOrd="0" parTransId="{5F079868-8931-4D95-A2DC-56C4057490E3}" sibTransId="{1B9343B1-240E-4F90-B3AF-5D25BCFB8404}"/>
    <dgm:cxn modelId="{544616F5-F746-42E7-A4AC-669C4A7829EA}" type="presOf" srcId="{6AE8CF5D-21BB-4F19-ACCA-A2FDF89BAD9A}" destId="{84572B7C-B943-4B73-8341-7B59ADC20F66}" srcOrd="0" destOrd="0" presId="urn:microsoft.com/office/officeart/2005/8/layout/process1"/>
    <dgm:cxn modelId="{346920FB-7E7F-475A-B30F-5CF16A9A49BB}" type="presOf" srcId="{1B9343B1-240E-4F90-B3AF-5D25BCFB8404}" destId="{0D5B13DC-F353-4600-A68A-F7B3B0B9E969}" srcOrd="1" destOrd="0" presId="urn:microsoft.com/office/officeart/2005/8/layout/process1"/>
    <dgm:cxn modelId="{321D22FC-B20E-4872-9059-AC73F080271C}" srcId="{6B30A3E1-DC90-4F50-A492-D93E54C8917B}" destId="{C64192D6-5527-497B-96A6-636E260BC0AD}" srcOrd="3" destOrd="0" parTransId="{DB157E61-5ADC-4CD3-AA93-695F5CB7CA1C}" sibTransId="{5B493D58-B3D8-47E0-BD44-E38FF8008603}"/>
    <dgm:cxn modelId="{760BE190-E678-4448-A60A-6FAA6DE9BE56}" type="presParOf" srcId="{2425EC08-6A28-4A6C-A87E-F35F2526D52F}" destId="{0803640D-40FD-4039-A83B-76C9832F9969}" srcOrd="0" destOrd="0" presId="urn:microsoft.com/office/officeart/2005/8/layout/process1"/>
    <dgm:cxn modelId="{E94151FF-C25A-4691-84A7-688AE31A68FC}" type="presParOf" srcId="{2425EC08-6A28-4A6C-A87E-F35F2526D52F}" destId="{84572B7C-B943-4B73-8341-7B59ADC20F66}" srcOrd="1" destOrd="0" presId="urn:microsoft.com/office/officeart/2005/8/layout/process1"/>
    <dgm:cxn modelId="{F9C714FC-9E91-4066-9F14-F95DA5DFE064}" type="presParOf" srcId="{84572B7C-B943-4B73-8341-7B59ADC20F66}" destId="{1A9C2101-F7EE-4A8F-8C64-3582C1A05EE2}" srcOrd="0" destOrd="0" presId="urn:microsoft.com/office/officeart/2005/8/layout/process1"/>
    <dgm:cxn modelId="{6A042E2D-00A2-46E4-9C5F-7D8EB7010268}" type="presParOf" srcId="{2425EC08-6A28-4A6C-A87E-F35F2526D52F}" destId="{52AE989D-D49D-439B-A237-0EF283D12B0A}" srcOrd="2" destOrd="0" presId="urn:microsoft.com/office/officeart/2005/8/layout/process1"/>
    <dgm:cxn modelId="{9A17FC95-55FA-482B-96E1-5B13A324CF4F}" type="presParOf" srcId="{2425EC08-6A28-4A6C-A87E-F35F2526D52F}" destId="{81193323-1490-43C3-A250-B3FD4CF49F56}" srcOrd="3" destOrd="0" presId="urn:microsoft.com/office/officeart/2005/8/layout/process1"/>
    <dgm:cxn modelId="{2DE578CF-80EF-492B-918F-F8C607B14C08}" type="presParOf" srcId="{81193323-1490-43C3-A250-B3FD4CF49F56}" destId="{8F0E6D1F-BF48-4CEA-90F0-4DF27666F680}" srcOrd="0" destOrd="0" presId="urn:microsoft.com/office/officeart/2005/8/layout/process1"/>
    <dgm:cxn modelId="{BC8616CA-32DD-43C9-BD82-D9811430E3B8}" type="presParOf" srcId="{2425EC08-6A28-4A6C-A87E-F35F2526D52F}" destId="{9E6150FE-12DC-40C0-980E-51C8CE24ABA0}" srcOrd="4" destOrd="0" presId="urn:microsoft.com/office/officeart/2005/8/layout/process1"/>
    <dgm:cxn modelId="{EBD63641-0ABC-4D4C-A707-1A831B34F88F}" type="presParOf" srcId="{2425EC08-6A28-4A6C-A87E-F35F2526D52F}" destId="{877B6B1C-3AE2-4AAD-91B6-F7BB1F9CE3A8}" srcOrd="5" destOrd="0" presId="urn:microsoft.com/office/officeart/2005/8/layout/process1"/>
    <dgm:cxn modelId="{1AEC9FCA-D666-47B9-A9C0-CEDAD76F3BA7}" type="presParOf" srcId="{877B6B1C-3AE2-4AAD-91B6-F7BB1F9CE3A8}" destId="{0D5B13DC-F353-4600-A68A-F7B3B0B9E969}" srcOrd="0" destOrd="0" presId="urn:microsoft.com/office/officeart/2005/8/layout/process1"/>
    <dgm:cxn modelId="{3F70B7D2-C957-4BFF-A432-E88033533AC9}" type="presParOf" srcId="{2425EC08-6A28-4A6C-A87E-F35F2526D52F}" destId="{C5E1BD7D-0583-45E4-B6AA-259627DA942B}" srcOrd="6" destOrd="0" presId="urn:microsoft.com/office/officeart/2005/8/layout/process1"/>
    <dgm:cxn modelId="{6054E073-5609-4E9C-B819-4A2045313F0F}" type="presParOf" srcId="{2425EC08-6A28-4A6C-A87E-F35F2526D52F}" destId="{C720DE89-9EDD-4AE6-BD60-0ABFAC5C58BA}" srcOrd="7" destOrd="0" presId="urn:microsoft.com/office/officeart/2005/8/layout/process1"/>
    <dgm:cxn modelId="{9D088C07-1851-45EC-A103-7E8AA4AB1647}" type="presParOf" srcId="{C720DE89-9EDD-4AE6-BD60-0ABFAC5C58BA}" destId="{45174732-98B3-435F-ACC2-0BC7C2ABC7D7}" srcOrd="0" destOrd="0" presId="urn:microsoft.com/office/officeart/2005/8/layout/process1"/>
    <dgm:cxn modelId="{0FE6CA0A-BE7D-4BF9-9A74-1A506ED5E655}" type="presParOf" srcId="{2425EC08-6A28-4A6C-A87E-F35F2526D52F}" destId="{81A4EEFF-A2E6-4FF0-BDC4-11BF6DD2E2A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3640D-40FD-4039-A83B-76C9832F9969}">
      <dsp:nvSpPr>
        <dsp:cNvPr id="0" name=""/>
        <dsp:cNvSpPr/>
      </dsp:nvSpPr>
      <dsp:spPr>
        <a:xfrm>
          <a:off x="3968" y="1975831"/>
          <a:ext cx="1230312" cy="1467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uploads file</a:t>
          </a:r>
          <a:endParaRPr lang="en-SG" sz="1800" kern="1200" dirty="0"/>
        </a:p>
      </dsp:txBody>
      <dsp:txXfrm>
        <a:off x="40003" y="2011866"/>
        <a:ext cx="1158242" cy="1394933"/>
      </dsp:txXfrm>
    </dsp:sp>
    <dsp:sp modelId="{84572B7C-B943-4B73-8341-7B59ADC20F66}">
      <dsp:nvSpPr>
        <dsp:cNvPr id="0" name=""/>
        <dsp:cNvSpPr/>
      </dsp:nvSpPr>
      <dsp:spPr>
        <a:xfrm>
          <a:off x="1363027" y="2556774"/>
          <a:ext cx="272941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>
        <a:off x="1363027" y="2617797"/>
        <a:ext cx="191059" cy="183071"/>
      </dsp:txXfrm>
    </dsp:sp>
    <dsp:sp modelId="{52AE989D-D49D-439B-A237-0EF283D12B0A}">
      <dsp:nvSpPr>
        <dsp:cNvPr id="0" name=""/>
        <dsp:cNvSpPr/>
      </dsp:nvSpPr>
      <dsp:spPr>
        <a:xfrm>
          <a:off x="1749265" y="1975831"/>
          <a:ext cx="1230312" cy="1467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Backend receives and saves CSV into queue</a:t>
          </a:r>
          <a:endParaRPr lang="en-SG" sz="1800" kern="1200" dirty="0"/>
        </a:p>
      </dsp:txBody>
      <dsp:txXfrm>
        <a:off x="1785300" y="2011866"/>
        <a:ext cx="1158242" cy="1394933"/>
      </dsp:txXfrm>
    </dsp:sp>
    <dsp:sp modelId="{81193323-1490-43C3-A250-B3FD4CF49F56}">
      <dsp:nvSpPr>
        <dsp:cNvPr id="0" name=""/>
        <dsp:cNvSpPr/>
      </dsp:nvSpPr>
      <dsp:spPr>
        <a:xfrm>
          <a:off x="3096894" y="2556774"/>
          <a:ext cx="248710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>
        <a:off x="3096894" y="2617797"/>
        <a:ext cx="174097" cy="183071"/>
      </dsp:txXfrm>
    </dsp:sp>
    <dsp:sp modelId="{9E6150FE-12DC-40C0-980E-51C8CE24ABA0}">
      <dsp:nvSpPr>
        <dsp:cNvPr id="0" name=""/>
        <dsp:cNvSpPr/>
      </dsp:nvSpPr>
      <dsp:spPr>
        <a:xfrm>
          <a:off x="3448843" y="1975831"/>
          <a:ext cx="1230312" cy="1467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and processes</a:t>
          </a:r>
          <a:endParaRPr lang="en-SG" sz="1800" kern="1200"/>
        </a:p>
      </dsp:txBody>
      <dsp:txXfrm>
        <a:off x="3484878" y="2011866"/>
        <a:ext cx="1158242" cy="1394933"/>
      </dsp:txXfrm>
    </dsp:sp>
    <dsp:sp modelId="{877B6B1C-3AE2-4AAD-91B6-F7BB1F9CE3A8}">
      <dsp:nvSpPr>
        <dsp:cNvPr id="0" name=""/>
        <dsp:cNvSpPr/>
      </dsp:nvSpPr>
      <dsp:spPr>
        <a:xfrm>
          <a:off x="480218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>
        <a:off x="4802187" y="2617797"/>
        <a:ext cx="182578" cy="183071"/>
      </dsp:txXfrm>
    </dsp:sp>
    <dsp:sp modelId="{C5E1BD7D-0583-45E4-B6AA-259627DA942B}">
      <dsp:nvSpPr>
        <dsp:cNvPr id="0" name=""/>
        <dsp:cNvSpPr/>
      </dsp:nvSpPr>
      <dsp:spPr>
        <a:xfrm>
          <a:off x="5171281" y="1975831"/>
          <a:ext cx="1230312" cy="1467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800" kern="1200"/>
        </a:p>
      </dsp:txBody>
      <dsp:txXfrm>
        <a:off x="5207316" y="2011866"/>
        <a:ext cx="1158242" cy="1394933"/>
      </dsp:txXfrm>
    </dsp:sp>
    <dsp:sp modelId="{C720DE89-9EDD-4AE6-BD60-0ABFAC5C58BA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300" kern="1200"/>
        </a:p>
      </dsp:txBody>
      <dsp:txXfrm>
        <a:off x="6524624" y="2617797"/>
        <a:ext cx="182578" cy="183071"/>
      </dsp:txXfrm>
    </dsp:sp>
    <dsp:sp modelId="{81A4EEFF-A2E6-4FF0-BDC4-11BF6DD2E2A9}">
      <dsp:nvSpPr>
        <dsp:cNvPr id="0" name=""/>
        <dsp:cNvSpPr/>
      </dsp:nvSpPr>
      <dsp:spPr>
        <a:xfrm>
          <a:off x="6893718" y="1975831"/>
          <a:ext cx="1230312" cy="1467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800" kern="1200"/>
        </a:p>
      </dsp:txBody>
      <dsp:txXfrm>
        <a:off x="6929753" y="2011866"/>
        <a:ext cx="1158242" cy="1394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15E5-8118-76B6-761B-59E920ECA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50A01-60DD-BF97-8CDC-75F0149B8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F3626-36E1-0493-06C9-56619FAE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B884-C727-CF4D-A0EE-3332A339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3D08-7193-791F-9BD5-5CE33923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92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03E3-9E44-4D7E-359C-2D261A3D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66A46-D0E9-822E-B34A-120C86E75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5BFA4-D382-7F1C-3092-C1A662F7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A18D3-497B-A6F1-FD31-E536A48F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3AD37-A435-1010-82E2-84E51EBE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4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96C0E-3C94-F077-4FFE-FEF409673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E83A5-B53C-77E5-8398-4C0915871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20BD-515D-D7A6-FF30-BD5EE4E4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F765-7C30-F54C-83B6-E4D879AD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FC406-FA24-18C2-0774-D3114679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433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2AB3-A0A7-E847-F675-7748E3AE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5379-97A7-075F-97F8-76137722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4D3B5-3DCB-EA42-7C16-89AB8288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ABE35-1ED2-F058-B2B0-3D797CD5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10BAE-BD9E-09F3-79D9-5F118935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89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DC24-4EAC-EF92-BD5D-03094562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FA2F1-E3FE-8382-3637-F4B2CA02C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45E66-B574-3AE3-F4EF-077EA9DA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F4F78-2164-FA38-937A-980B3EB9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DE5D8-3D9C-1E39-6FF5-8B4A83D5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39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6DD3-331E-D380-5647-311F4DB7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78FEB-5E3B-E18E-0519-C9CFD9F1D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870A7-861C-7582-DACD-4630D5A67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98C1-BFDE-5ECE-3CCA-8EFF2EBF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28962-C208-E817-F378-95968777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0D02F-6EB3-68B8-0325-0228CD19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766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7709-EF58-6E7C-B78B-5EB14A15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8098F-7D02-4920-A656-3451D440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00029-9F9D-53D6-BEED-E0D9944A2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E9C5B-1B61-D316-0A45-E35DA6E89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72337-53CF-6F90-F694-4E896A382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A6D03-62ED-C144-93E9-0E9A1E68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1/3/2023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21B7A-7B01-A5CC-339B-E21749D4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C67B0-DBE7-183F-DAEE-250C7B12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73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A532-A8C1-8A5E-2AA1-3F818CFA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6F175-F367-A660-8AFE-8424EA6B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1/3/2023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82F65-35DD-0671-ED77-0C73C5A4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DBD76-14CF-6FE5-4DE6-D06AA533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282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B6E27-37A6-154E-4A2F-4F0D96CB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1/3/2023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B8662-D73A-0EBB-048F-F5254D9B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D2FC2-62AD-EF46-2BB9-AB5E65D5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12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4951-6633-B6F7-85D1-5A11E9993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3E0F-19C3-7FAF-B3A9-DE5B874DD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103ED-3FC1-1A90-E89E-414EF9371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E6C69-16C0-A257-1159-36F263B9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05E66-8E83-8652-EA36-B06870D3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409FA-7EE1-A2E6-FDA9-FE9E2BCA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90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EE8F-5BA3-A6B1-97AB-B1B3B55E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5A71E-7574-C4E7-F839-5430FF51A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76A84-F105-D041-14D3-9EF172EFC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4BDDD-0D3D-702E-FF0F-677D55B8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BDD3-937A-4E63-80CC-0D9C067336B2}" type="datetimeFigureOut">
              <a:rPr lang="en-SG" smtClean="0"/>
              <a:t>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68F20-1D84-6CD1-99A1-54DD06E0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E0F15-4147-037B-166A-D8FF9F65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174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15A5F-2FBC-BF92-6298-9A2E861D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9155C-EF7B-6ABD-C13E-E18F3A122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041A3-A7EA-682B-54CF-E09FF0B94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4BDD3-937A-4E63-80CC-0D9C067336B2}" type="datetimeFigureOut">
              <a:rPr lang="en-SG" smtClean="0"/>
              <a:t>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CD121-4F52-E461-69B3-A8FB575FB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0C84-7E05-5453-0DA9-C006FC6BE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F794-3B78-4184-90CF-B687557515B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18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84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A7A07E3-07A9-7393-3C41-58A660CBB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550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683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ONG Zheng Jie</dc:creator>
  <cp:lastModifiedBy>ONG Zheng Jie</cp:lastModifiedBy>
  <cp:revision>2</cp:revision>
  <dcterms:created xsi:type="dcterms:W3CDTF">2023-02-22T08:52:31Z</dcterms:created>
  <dcterms:modified xsi:type="dcterms:W3CDTF">2023-03-01T13:32:16Z</dcterms:modified>
</cp:coreProperties>
</file>