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096db172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096db172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096db17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096db17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096db17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096db17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096db172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096db172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6.jpg"/><Relationship Id="rId5" Type="http://schemas.openxmlformats.org/officeDocument/2006/relationships/image" Target="../media/image2.jpg"/><Relationship Id="rId6"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10.jpg"/><Relationship Id="rId5" Type="http://schemas.openxmlformats.org/officeDocument/2006/relationships/image" Target="../media/image1.jpg"/><Relationship Id="rId6"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
            </a:r>
            <a:r>
              <a:rPr lang="en"/>
              <a:t>esign Inspirations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Zheng Yu Lin </a:t>
            </a:r>
            <a:endParaRPr/>
          </a:p>
          <a:p>
            <a:pPr indent="0" lvl="0" marL="0" rtl="0" algn="ctr">
              <a:spcBef>
                <a:spcPts val="0"/>
              </a:spcBef>
              <a:spcAft>
                <a:spcPts val="0"/>
              </a:spcAft>
              <a:buNone/>
            </a:pPr>
            <a:r>
              <a:rPr lang="en"/>
              <a:t>09/10/19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descr="Image result for from software logo" id="60" name="Google Shape;60;p14"/>
          <p:cNvPicPr preferRelativeResize="0"/>
          <p:nvPr/>
        </p:nvPicPr>
        <p:blipFill>
          <a:blip r:embed="rId3">
            <a:alphaModFix/>
          </a:blip>
          <a:stretch>
            <a:fillRect/>
          </a:stretch>
        </p:blipFill>
        <p:spPr>
          <a:xfrm>
            <a:off x="614350" y="512688"/>
            <a:ext cx="7915275" cy="3076575"/>
          </a:xfrm>
          <a:prstGeom prst="rect">
            <a:avLst/>
          </a:prstGeom>
          <a:noFill/>
          <a:ln>
            <a:noFill/>
          </a:ln>
        </p:spPr>
      </p:pic>
      <p:sp>
        <p:nvSpPr>
          <p:cNvPr id="61" name="Google Shape;61;p14"/>
          <p:cNvSpPr txBox="1"/>
          <p:nvPr/>
        </p:nvSpPr>
        <p:spPr>
          <a:xfrm>
            <a:off x="4572000" y="3589275"/>
            <a:ext cx="4037700" cy="9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3F3F3"/>
                </a:solidFill>
              </a:rPr>
              <a:t>A</a:t>
            </a:r>
            <a:r>
              <a:rPr lang="en" sz="900">
                <a:solidFill>
                  <a:srgbClr val="F3F3F3"/>
                </a:solidFill>
              </a:rPr>
              <a:t> Japanese video game development company founded in November 1986.</a:t>
            </a:r>
            <a:endParaRPr sz="900">
              <a:solidFill>
                <a:srgbClr val="F3F3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a:t>
            </a:r>
            <a:r>
              <a:rPr lang="en"/>
              <a:t>haracter Design</a:t>
            </a:r>
            <a:endParaRPr/>
          </a:p>
          <a:p>
            <a:pPr indent="0" lvl="0" marL="0" rtl="0" algn="l">
              <a:spcBef>
                <a:spcPts val="0"/>
              </a:spcBef>
              <a:spcAft>
                <a:spcPts val="0"/>
              </a:spcAft>
              <a:buNone/>
            </a:pPr>
            <a:r>
              <a:rPr lang="en"/>
              <a:t>                        	</a:t>
            </a:r>
            <a:endParaRPr/>
          </a:p>
        </p:txBody>
      </p:sp>
      <p:pic>
        <p:nvPicPr>
          <p:cNvPr descr="Image result for bloodborne character creation" id="67" name="Google Shape;67;p15"/>
          <p:cNvPicPr preferRelativeResize="0"/>
          <p:nvPr/>
        </p:nvPicPr>
        <p:blipFill>
          <a:blip r:embed="rId3">
            <a:alphaModFix/>
          </a:blip>
          <a:stretch>
            <a:fillRect/>
          </a:stretch>
        </p:blipFill>
        <p:spPr>
          <a:xfrm>
            <a:off x="501750" y="1158324"/>
            <a:ext cx="3097200" cy="1742175"/>
          </a:xfrm>
          <a:prstGeom prst="rect">
            <a:avLst/>
          </a:prstGeom>
          <a:noFill/>
          <a:ln>
            <a:noFill/>
          </a:ln>
        </p:spPr>
      </p:pic>
      <p:pic>
        <p:nvPicPr>
          <p:cNvPr descr="Image result for bloodborne character creation" id="68" name="Google Shape;68;p15"/>
          <p:cNvPicPr preferRelativeResize="0"/>
          <p:nvPr/>
        </p:nvPicPr>
        <p:blipFill>
          <a:blip r:embed="rId4">
            <a:alphaModFix/>
          </a:blip>
          <a:stretch>
            <a:fillRect/>
          </a:stretch>
        </p:blipFill>
        <p:spPr>
          <a:xfrm>
            <a:off x="5361200" y="1158336"/>
            <a:ext cx="3097200" cy="1742160"/>
          </a:xfrm>
          <a:prstGeom prst="rect">
            <a:avLst/>
          </a:prstGeom>
          <a:noFill/>
          <a:ln>
            <a:noFill/>
          </a:ln>
        </p:spPr>
      </p:pic>
      <p:pic>
        <p:nvPicPr>
          <p:cNvPr descr="Image result for dark souls 3 character creation" id="69" name="Google Shape;69;p15"/>
          <p:cNvPicPr preferRelativeResize="0"/>
          <p:nvPr/>
        </p:nvPicPr>
        <p:blipFill>
          <a:blip r:embed="rId5">
            <a:alphaModFix/>
          </a:blip>
          <a:stretch>
            <a:fillRect/>
          </a:stretch>
        </p:blipFill>
        <p:spPr>
          <a:xfrm>
            <a:off x="501773" y="3120100"/>
            <a:ext cx="3097163" cy="1742150"/>
          </a:xfrm>
          <a:prstGeom prst="rect">
            <a:avLst/>
          </a:prstGeom>
          <a:noFill/>
          <a:ln>
            <a:noFill/>
          </a:ln>
        </p:spPr>
      </p:pic>
      <p:pic>
        <p:nvPicPr>
          <p:cNvPr descr="Related image" id="70" name="Google Shape;70;p15"/>
          <p:cNvPicPr preferRelativeResize="0"/>
          <p:nvPr/>
        </p:nvPicPr>
        <p:blipFill>
          <a:blip r:embed="rId6">
            <a:alphaModFix/>
          </a:blip>
          <a:stretch>
            <a:fillRect/>
          </a:stretch>
        </p:blipFill>
        <p:spPr>
          <a:xfrm>
            <a:off x="5361199" y="3120100"/>
            <a:ext cx="3097200" cy="1742157"/>
          </a:xfrm>
          <a:prstGeom prst="rect">
            <a:avLst/>
          </a:prstGeom>
          <a:noFill/>
          <a:ln>
            <a:noFill/>
          </a:ln>
        </p:spPr>
      </p:pic>
      <p:sp>
        <p:nvSpPr>
          <p:cNvPr id="71" name="Google Shape;71;p15"/>
          <p:cNvSpPr txBox="1"/>
          <p:nvPr/>
        </p:nvSpPr>
        <p:spPr>
          <a:xfrm>
            <a:off x="3598950" y="1209750"/>
            <a:ext cx="14838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Bloodborne</a:t>
            </a:r>
            <a:endParaRPr>
              <a:solidFill>
                <a:srgbClr val="F3F3F3"/>
              </a:solidFill>
            </a:endParaRPr>
          </a:p>
        </p:txBody>
      </p:sp>
      <p:sp>
        <p:nvSpPr>
          <p:cNvPr id="72" name="Google Shape;72;p15"/>
          <p:cNvSpPr txBox="1"/>
          <p:nvPr/>
        </p:nvSpPr>
        <p:spPr>
          <a:xfrm>
            <a:off x="3598950" y="3538000"/>
            <a:ext cx="14838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Dark Souls III</a:t>
            </a:r>
            <a:endParaRPr>
              <a:solidFill>
                <a:srgbClr val="F3F3F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Design</a:t>
            </a:r>
            <a:endParaRPr/>
          </a:p>
        </p:txBody>
      </p:sp>
      <p:pic>
        <p:nvPicPr>
          <p:cNvPr descr="Image result for dark souls 3 views" id="78" name="Google Shape;78;p16"/>
          <p:cNvPicPr preferRelativeResize="0"/>
          <p:nvPr/>
        </p:nvPicPr>
        <p:blipFill>
          <a:blip r:embed="rId3">
            <a:alphaModFix/>
          </a:blip>
          <a:stretch>
            <a:fillRect/>
          </a:stretch>
        </p:blipFill>
        <p:spPr>
          <a:xfrm>
            <a:off x="4572000" y="1017725"/>
            <a:ext cx="3232226" cy="1818125"/>
          </a:xfrm>
          <a:prstGeom prst="rect">
            <a:avLst/>
          </a:prstGeom>
          <a:noFill/>
          <a:ln>
            <a:noFill/>
          </a:ln>
        </p:spPr>
      </p:pic>
      <p:pic>
        <p:nvPicPr>
          <p:cNvPr descr="Image result for dark souls 3 views" id="79" name="Google Shape;79;p16"/>
          <p:cNvPicPr preferRelativeResize="0"/>
          <p:nvPr/>
        </p:nvPicPr>
        <p:blipFill>
          <a:blip r:embed="rId4">
            <a:alphaModFix/>
          </a:blip>
          <a:stretch>
            <a:fillRect/>
          </a:stretch>
        </p:blipFill>
        <p:spPr>
          <a:xfrm>
            <a:off x="630425" y="1017150"/>
            <a:ext cx="3234276" cy="1819283"/>
          </a:xfrm>
          <a:prstGeom prst="rect">
            <a:avLst/>
          </a:prstGeom>
          <a:noFill/>
          <a:ln>
            <a:noFill/>
          </a:ln>
        </p:spPr>
      </p:pic>
      <p:pic>
        <p:nvPicPr>
          <p:cNvPr descr="Related image" id="80" name="Google Shape;80;p16"/>
          <p:cNvPicPr preferRelativeResize="0"/>
          <p:nvPr/>
        </p:nvPicPr>
        <p:blipFill>
          <a:blip r:embed="rId5">
            <a:alphaModFix/>
          </a:blip>
          <a:stretch>
            <a:fillRect/>
          </a:stretch>
        </p:blipFill>
        <p:spPr>
          <a:xfrm>
            <a:off x="680350" y="3069568"/>
            <a:ext cx="3232224" cy="1813694"/>
          </a:xfrm>
          <a:prstGeom prst="rect">
            <a:avLst/>
          </a:prstGeom>
          <a:noFill/>
          <a:ln>
            <a:noFill/>
          </a:ln>
        </p:spPr>
      </p:pic>
      <p:pic>
        <p:nvPicPr>
          <p:cNvPr descr="Image result for bloodborne views" id="81" name="Google Shape;81;p16"/>
          <p:cNvPicPr preferRelativeResize="0"/>
          <p:nvPr/>
        </p:nvPicPr>
        <p:blipFill>
          <a:blip r:embed="rId6">
            <a:alphaModFix/>
          </a:blip>
          <a:stretch>
            <a:fillRect/>
          </a:stretch>
        </p:blipFill>
        <p:spPr>
          <a:xfrm>
            <a:off x="4646726" y="3066775"/>
            <a:ext cx="3234266" cy="181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lot</a:t>
            </a:r>
            <a:endParaRPr/>
          </a:p>
        </p:txBody>
      </p:sp>
      <p:pic>
        <p:nvPicPr>
          <p:cNvPr descr="Image result for bloodborne plot" id="87" name="Google Shape;87;p17"/>
          <p:cNvPicPr preferRelativeResize="0"/>
          <p:nvPr/>
        </p:nvPicPr>
        <p:blipFill>
          <a:blip r:embed="rId3">
            <a:alphaModFix/>
          </a:blip>
          <a:stretch>
            <a:fillRect/>
          </a:stretch>
        </p:blipFill>
        <p:spPr>
          <a:xfrm>
            <a:off x="758800" y="1487525"/>
            <a:ext cx="4862676" cy="2735250"/>
          </a:xfrm>
          <a:prstGeom prst="rect">
            <a:avLst/>
          </a:prstGeom>
          <a:noFill/>
          <a:ln>
            <a:noFill/>
          </a:ln>
        </p:spPr>
      </p:pic>
      <p:sp>
        <p:nvSpPr>
          <p:cNvPr id="88" name="Google Shape;88;p17"/>
          <p:cNvSpPr txBox="1"/>
          <p:nvPr/>
        </p:nvSpPr>
        <p:spPr>
          <a:xfrm>
            <a:off x="5778400" y="1802900"/>
            <a:ext cx="2825100" cy="21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In Bloodborne and the Dark Souls series, the plots are usually very vague, most of time players needs to guess and connect the little hints that you would found throughout the game.</a:t>
            </a:r>
            <a:endParaRPr>
              <a:solidFill>
                <a:srgbClr val="F3F3F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