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9128-EE4F-4205-E703-71CCC85C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29E7B-430B-CDDF-4F56-993ECBC37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D5924-4ED8-3131-35EF-AA1C6820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EAE2-07EA-537E-DE19-A21724AF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B047-D930-F9F4-5A84-3E6DBF7C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0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FAD6-E35B-4BB6-2833-7E2D2453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2CB1B-3C39-8E15-BFCA-07723491C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FE7D0-51CA-3AE0-388F-557CEFB3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8D5C-4DF1-CA72-D494-38E122DB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3D0FB-FEF0-C190-9610-ABF37E6DC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9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60D42-2D97-86EB-899B-BA8DC56C8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FD50-9AB5-F3DA-EEB6-E8F8331A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3B56-1A79-2A1C-A914-E5C6B60A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AB01-5E11-3D64-40C1-C369A62F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B675-1845-01EB-1896-DF88BE6F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4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3CED-3119-04F5-FC5A-62AF689A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8DC57-1265-F691-74A8-58F6DC286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E3E3-4874-A747-C459-3D11EB7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3113-65F7-3BB2-B9F1-77701FC2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8D10-E000-105C-2CCC-1581B5A3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8CAF-97EC-752F-C5FE-4388A042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4A464-2281-3EDF-B89E-6661AA60D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96E25-07DD-2647-965D-DF855742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C0BDD-A8CA-E453-79D6-7FD0591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406A-B792-50E5-2075-ECE068C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FE71-9C8E-15A3-0463-C51AD82E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946-BB47-67B1-886F-074F3AF0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5DAE2-9818-3A11-B12D-8C41FE91A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51BC5-6700-57A1-B2A9-8D09BD76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C73E1-5684-BDBF-224F-3F58F6D6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4807F-F5CD-902A-6EB8-168A96A7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AE99-90AF-40F4-E2DF-D08CF5910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B5FB4-4D33-2720-FCC6-6206CDF4D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576FA-3148-AA75-7D48-E203991F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C49E4-2051-950D-FE86-82BE9A152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E79FD-D338-8042-8699-A3FA24BCF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73490-8994-FA7E-43D7-BEE6C030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C51D4-33C0-C8FA-11D4-5CA654D0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51169-A6C0-23CC-6C03-395FF719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39A6-B721-00FA-A77C-31E91D2B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50C60-7F1A-C03D-2DAC-84F09658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F2EBA-D884-4C55-12E2-1C3C969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4950F-3B0B-7A70-531D-134DF3D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4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432C0-752F-DE73-4D33-0D40AA6FC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ABF88-55EE-AA86-420C-D350CA4F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DDF8F-CC73-A8E1-168A-EC5A671C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6A31-15CB-A527-214A-8FB5CE28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31DF-58C4-A591-8D8D-2500F9636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6ED34-E889-219F-C6FC-CDFF5C3BA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1B189-59F0-1351-E76C-47E878E3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81A6A-E504-5413-9E6B-E2D4A3765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2B9FF-626A-F685-594E-A55F492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9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BB26-E335-9213-AAF9-D6966B86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378A8-04CA-2026-3FF6-3261E547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65D0-F8DC-B00C-54D6-2899F2DD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8B95A-5BE6-054A-5219-2B6C972C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71661-122E-8B1E-BFFE-F5D01CD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E14CD-A32B-A862-A0C9-45C2B2E4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184B4-A71E-D1E0-CA02-EF29B43D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5B30-74DE-19F9-6697-1BFF989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3308-730E-19FC-1638-3543EF77E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F3668-6C49-4FD8-8B80-88E7B9FA7A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16C4-6982-2AF9-5290-20FD1F54E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89AC-4B6E-5737-8713-71BF26B23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87569-6B13-418C-A382-8A055C50A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4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8CA6AB8-85AB-776C-3070-82F309635D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F2153-A737-6C13-62CE-FAD7FDAA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695"/>
          <a:stretch/>
        </p:blipFill>
        <p:spPr>
          <a:xfrm>
            <a:off x="4033837" y="2238375"/>
            <a:ext cx="1909763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 Liu</dc:creator>
  <cp:lastModifiedBy>Zheng Liu</cp:lastModifiedBy>
  <cp:revision>1</cp:revision>
  <dcterms:created xsi:type="dcterms:W3CDTF">2024-12-03T05:45:59Z</dcterms:created>
  <dcterms:modified xsi:type="dcterms:W3CDTF">2024-12-03T05:46:30Z</dcterms:modified>
</cp:coreProperties>
</file>