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32E9-211B-404A-9AB4-F17E28EDB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9CE7E-DB90-8942-AE58-BBDC1DC0C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E8B00-76D9-314E-80E9-68E2E320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751D-6AE3-4D44-A20A-EEB2DBBA5EA6}" type="datetimeFigureOut">
              <a:rPr lang="en-US" smtClean="0"/>
              <a:t>1/3/25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370AF-9FE5-E34A-8DE9-422829D8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09C5C-0833-5944-A0BB-A7EBA9FA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E58-6905-B245-9244-10A7C6732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5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4ED3-20C0-BB4E-9589-B30E635F3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E499F-5E6F-524B-8977-41049510F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BFD36-2A9A-A041-8426-07F875D0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751D-6AE3-4D44-A20A-EEB2DBBA5EA6}" type="datetimeFigureOut">
              <a:rPr lang="en-US" smtClean="0"/>
              <a:t>1/3/25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89C00-A13B-F44C-928E-D76CE84F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EDDB2-27AF-BF48-BBC9-4E722A0D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E58-6905-B245-9244-10A7C6732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0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37131B-E4F4-8940-AE10-1D32F36A5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64497-AF3E-7C40-9290-367F2BE88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6DE6D-E0F6-134F-A1A3-D027B0BE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751D-6AE3-4D44-A20A-EEB2DBBA5EA6}" type="datetimeFigureOut">
              <a:rPr lang="en-US" smtClean="0"/>
              <a:t>1/3/25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F89CF-EC6A-674A-8C68-155D2C462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24585-F8F9-EC44-94B9-04926E68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E58-6905-B245-9244-10A7C6732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2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F8785-7AE9-5646-A168-EC8831FC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ED6D2-C21B-CE41-AF66-4CC6DF145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18AD4-7CBE-2048-AB0A-FB752570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751D-6AE3-4D44-A20A-EEB2DBBA5EA6}" type="datetimeFigureOut">
              <a:rPr lang="en-US" smtClean="0"/>
              <a:t>1/3/25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A3CDE-04A8-7E4E-BDAB-0F7AA117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F64A7-12A4-C84D-A13F-C026E5E5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E58-6905-B245-9244-10A7C6732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6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F234-2EFD-DD44-98D1-737608EC4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A1EEC-F1D1-634C-933D-ECBDF1D6C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8E971-6356-4243-B91C-552A60AA3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751D-6AE3-4D44-A20A-EEB2DBBA5EA6}" type="datetimeFigureOut">
              <a:rPr lang="en-US" smtClean="0"/>
              <a:t>1/3/25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BB55F-CD6B-7E45-A8D1-04E74D323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71230-BA0C-2C4A-BE4B-CF612DC98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E58-6905-B245-9244-10A7C6732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7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732F-E297-CC42-AC5C-DAD8B6B7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BFDA8-20A1-5348-9324-DEB17813D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CE3C1-E939-AD4F-A445-D180053F8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BD9A8-A769-1541-8687-7767CB73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751D-6AE3-4D44-A20A-EEB2DBBA5EA6}" type="datetimeFigureOut">
              <a:rPr lang="en-US" smtClean="0"/>
              <a:t>1/3/25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9E2B6-A8A3-5A41-A656-3A8FABD3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5784A-EABF-6548-9C0C-B72D4C09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E58-6905-B245-9244-10A7C6732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8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48A78-46FE-7642-A9AD-5E23F87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8515D-B8E9-4243-9AD1-A238E0A32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E4972-8183-834C-BC77-8946882FA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43A5E6-841B-C34C-A517-6B3AB4C01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875A6D-4037-0A47-BCA0-59403F3017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34AD52-401D-4445-8AF6-C4A8846C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751D-6AE3-4D44-A20A-EEB2DBBA5EA6}" type="datetimeFigureOut">
              <a:rPr lang="en-US" smtClean="0"/>
              <a:t>1/3/25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136076-2CAA-2440-BB95-4507CE87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AA73D-7926-0E41-B09E-AD00CB5B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E58-6905-B245-9244-10A7C6732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1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F2EB-4867-F74E-BF4B-43531471F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F507A-A1D0-3E45-AE7C-BC16C3C75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751D-6AE3-4D44-A20A-EEB2DBBA5EA6}" type="datetimeFigureOut">
              <a:rPr lang="en-US" smtClean="0"/>
              <a:t>1/3/25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D1FA4-F1FE-974E-8919-48715204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A4605-7C53-464D-8F7A-73E32665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E58-6905-B245-9244-10A7C6732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2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76E36E-3165-3A46-8AA8-EE09BA0F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751D-6AE3-4D44-A20A-EEB2DBBA5EA6}" type="datetimeFigureOut">
              <a:rPr lang="en-US" smtClean="0"/>
              <a:t>1/3/25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8E6CD-B3EC-6E42-B21D-AE18F11EE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11DBD-398C-3B42-8AA4-066CEA50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E58-6905-B245-9244-10A7C6732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8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D21B-55DD-5D44-B03B-BC3C87F59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53529-7AA2-7941-87A0-CAEF0FE01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20455-2D40-8146-9F28-18DB30E20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BC2BB-6184-9C42-B153-FFEBA132A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751D-6AE3-4D44-A20A-EEB2DBBA5EA6}" type="datetimeFigureOut">
              <a:rPr lang="en-US" smtClean="0"/>
              <a:t>1/3/25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909D3-3637-BD4F-AB23-EE628218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F0F4F-C26C-2946-B249-73AEECB6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E58-6905-B245-9244-10A7C6732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6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6E8C-922A-CD40-97C6-9497FD7E3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3013DF-9250-8D48-8610-817E0353D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D8C5E-C1CE-7D48-B93B-5700266E6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0A1B7-8E16-234C-B891-1169F1683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751D-6AE3-4D44-A20A-EEB2DBBA5EA6}" type="datetimeFigureOut">
              <a:rPr lang="en-US" smtClean="0"/>
              <a:t>1/3/25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DF86A-4F10-EF40-B10E-EAC1EF7AD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D8691-3D2F-DC47-AD83-68CCB1F03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E58-6905-B245-9244-10A7C6732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9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3A8416-2DF7-FD45-85DE-A46950AA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82B36-F3E0-3049-9BDF-DE5C50A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277B5-2833-1A49-AAB7-15D2871BBE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2751D-6AE3-4D44-A20A-EEB2DBBA5EA6}" type="datetimeFigureOut">
              <a:rPr lang="en-US" smtClean="0"/>
              <a:t>1/3/25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C357D-11AC-044A-B12A-9A8CDB9F3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25DDB-EFAE-5D4A-9306-5C740CB5D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13E58-6905-B245-9244-10A7C6732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3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4000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D96C-5E4E-4B49-ADEC-11A534C35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 to edit my personal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9E0A2-AA79-284E-97F7-56A87A6283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Zheng Liu</a:t>
            </a:r>
          </a:p>
        </p:txBody>
      </p:sp>
    </p:spTree>
    <p:extLst>
      <p:ext uri="{BB962C8B-B14F-4D97-AF65-F5344CB8AC3E}">
        <p14:creationId xmlns:p14="http://schemas.microsoft.com/office/powerpoint/2010/main" val="27850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70F0750-E27A-A844-B972-1AD558EC7738}"/>
              </a:ext>
            </a:extLst>
          </p:cNvPr>
          <p:cNvSpPr txBox="1"/>
          <p:nvPr/>
        </p:nvSpPr>
        <p:spPr>
          <a:xfrm>
            <a:off x="942535" y="562708"/>
            <a:ext cx="95238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personal website is using </a:t>
            </a:r>
            <a:r>
              <a:rPr lang="en-US" dirty="0" err="1"/>
              <a:t>github</a:t>
            </a:r>
            <a:r>
              <a:rPr lang="en-US" dirty="0"/>
              <a:t> al-</a:t>
            </a:r>
            <a:r>
              <a:rPr lang="en-US" dirty="0" err="1"/>
              <a:t>forlio</a:t>
            </a:r>
            <a:r>
              <a:rPr lang="en-US" dirty="0"/>
              <a:t> template which forked to my local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the </a:t>
            </a:r>
            <a:r>
              <a:rPr lang="en-US" dirty="0" err="1"/>
              <a:t>github</a:t>
            </a:r>
            <a:r>
              <a:rPr lang="en-US" dirty="0"/>
              <a:t> desktop app which can sync up the </a:t>
            </a:r>
            <a:r>
              <a:rPr lang="en-US" dirty="0" err="1"/>
              <a:t>github</a:t>
            </a:r>
            <a:r>
              <a:rPr lang="en-US" dirty="0"/>
              <a:t> web to my local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local editable files are in Documents/GitHub/</a:t>
            </a:r>
            <a:r>
              <a:rPr lang="en-US" b="1" dirty="0" err="1"/>
              <a:t>ZhengLiu-Research.github.io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already follow the local edit method such that each time I can see the updated change in real time in a local server: once I am satisfied I can push everything into the </a:t>
            </a:r>
            <a:r>
              <a:rPr lang="en-US" dirty="0" err="1"/>
              <a:t>github</a:t>
            </a:r>
            <a:r>
              <a:rPr lang="en-US" dirty="0"/>
              <a:t>. But there is a size limit for pushing. (</a:t>
            </a:r>
            <a:r>
              <a:rPr lang="en-US" dirty="0" err="1"/>
              <a:t>eg.</a:t>
            </a:r>
            <a:r>
              <a:rPr lang="en-US" dirty="0"/>
              <a:t> Cannot push too many .</a:t>
            </a:r>
            <a:r>
              <a:rPr lang="en-US" dirty="0" err="1"/>
              <a:t>png</a:t>
            </a:r>
            <a:r>
              <a:rPr lang="en-US" dirty="0"/>
              <a:t> files at the same time). Need to install ruby 3.3 in order to support 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edit in local:</a:t>
            </a:r>
          </a:p>
          <a:p>
            <a:r>
              <a:rPr lang="en-US" dirty="0"/>
              <a:t>      -Open terminal in Mac</a:t>
            </a:r>
          </a:p>
          <a:p>
            <a:r>
              <a:rPr lang="en-US" dirty="0"/>
              <a:t>      - cd /Users/</a:t>
            </a:r>
            <a:r>
              <a:rPr lang="en-US" dirty="0" err="1"/>
              <a:t>zhengliu</a:t>
            </a:r>
            <a:r>
              <a:rPr lang="en-US" dirty="0"/>
              <a:t>/Documents/GitHub/</a:t>
            </a:r>
            <a:r>
              <a:rPr lang="en-US" dirty="0" err="1"/>
              <a:t>ZhengLiu-Research.github.io</a:t>
            </a:r>
            <a:endParaRPr lang="en-US" dirty="0"/>
          </a:p>
          <a:p>
            <a:r>
              <a:rPr lang="en-US" dirty="0"/>
              <a:t>      - bundle exec </a:t>
            </a:r>
            <a:r>
              <a:rPr lang="en-US" dirty="0" err="1"/>
              <a:t>jekyll</a:t>
            </a:r>
            <a:r>
              <a:rPr lang="en-US" dirty="0"/>
              <a:t> serve --</a:t>
            </a:r>
            <a:r>
              <a:rPr lang="en-US" dirty="0" err="1"/>
              <a:t>lsi</a:t>
            </a:r>
            <a:endParaRPr lang="en-US" dirty="0"/>
          </a:p>
          <a:p>
            <a:r>
              <a:rPr lang="en-US" dirty="0"/>
              <a:t>      -local at </a:t>
            </a:r>
            <a:r>
              <a:rPr lang="en-US" dirty="0">
                <a:hlinkClick r:id="rId2"/>
              </a:rPr>
              <a:t>http://127.0.0.1:4000</a:t>
            </a:r>
            <a:endParaRPr lang="en-US" dirty="0"/>
          </a:p>
          <a:p>
            <a:r>
              <a:rPr lang="en-US" dirty="0"/>
              <a:t>      - in </a:t>
            </a:r>
            <a:r>
              <a:rPr lang="en-US" dirty="0" err="1"/>
              <a:t>Github</a:t>
            </a:r>
            <a:r>
              <a:rPr lang="en-US" dirty="0"/>
              <a:t> app, commit </a:t>
            </a:r>
            <a:r>
              <a:rPr lang="en-US" dirty="0" err="1"/>
              <a:t>push,push</a:t>
            </a:r>
            <a:r>
              <a:rPr lang="en-US" dirty="0"/>
              <a:t> </a:t>
            </a:r>
            <a:r>
              <a:rPr lang="en-US" dirty="0" err="1"/>
              <a:t>orgin</a:t>
            </a:r>
            <a:endParaRPr lang="en-US" dirty="0"/>
          </a:p>
          <a:p>
            <a:r>
              <a:rPr lang="en-US" dirty="0"/>
              <a:t>      - can check web deployment progress in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/>
              <a:t>webpage action panel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908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189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Flow to edit my personal website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to edit my personal website</dc:title>
  <dc:creator>gaoxin5260</dc:creator>
  <cp:lastModifiedBy>gaoxin5260</cp:lastModifiedBy>
  <cp:revision>7</cp:revision>
  <dcterms:created xsi:type="dcterms:W3CDTF">2025-01-04T02:23:43Z</dcterms:created>
  <dcterms:modified xsi:type="dcterms:W3CDTF">2025-01-04T03:20:20Z</dcterms:modified>
</cp:coreProperties>
</file>