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1" r:id="rId2"/>
    <p:sldMasterId id="2147483654" r:id="rId3"/>
    <p:sldMasterId id="2147483657" r:id="rId4"/>
    <p:sldMasterId id="2147483660" r:id="rId5"/>
    <p:sldMasterId id="2147483663" r:id="rId6"/>
    <p:sldMasterId id="2147483666" r:id="rId7"/>
  </p:sldMasterIdLst>
  <p:notesMasterIdLst>
    <p:notesMasterId r:id="rId52"/>
  </p:notesMasterIdLst>
  <p:handoutMasterIdLst>
    <p:handoutMasterId r:id="rId53"/>
  </p:handoutMasterIdLst>
  <p:sldIdLst>
    <p:sldId id="300" r:id="rId8"/>
    <p:sldId id="737" r:id="rId9"/>
    <p:sldId id="803" r:id="rId10"/>
    <p:sldId id="821" r:id="rId11"/>
    <p:sldId id="804" r:id="rId12"/>
    <p:sldId id="822" r:id="rId13"/>
    <p:sldId id="823" r:id="rId14"/>
    <p:sldId id="824" r:id="rId15"/>
    <p:sldId id="825" r:id="rId16"/>
    <p:sldId id="826" r:id="rId17"/>
    <p:sldId id="827" r:id="rId18"/>
    <p:sldId id="828" r:id="rId19"/>
    <p:sldId id="829" r:id="rId20"/>
    <p:sldId id="830" r:id="rId21"/>
    <p:sldId id="831" r:id="rId22"/>
    <p:sldId id="832" r:id="rId23"/>
    <p:sldId id="833" r:id="rId24"/>
    <p:sldId id="834" r:id="rId25"/>
    <p:sldId id="835" r:id="rId26"/>
    <p:sldId id="836" r:id="rId27"/>
    <p:sldId id="837" r:id="rId28"/>
    <p:sldId id="838" r:id="rId29"/>
    <p:sldId id="839" r:id="rId30"/>
    <p:sldId id="840" r:id="rId31"/>
    <p:sldId id="841" r:id="rId32"/>
    <p:sldId id="842" r:id="rId33"/>
    <p:sldId id="843" r:id="rId34"/>
    <p:sldId id="844" r:id="rId35"/>
    <p:sldId id="845" r:id="rId36"/>
    <p:sldId id="846" r:id="rId37"/>
    <p:sldId id="847" r:id="rId38"/>
    <p:sldId id="848" r:id="rId39"/>
    <p:sldId id="849" r:id="rId40"/>
    <p:sldId id="850" r:id="rId41"/>
    <p:sldId id="851" r:id="rId42"/>
    <p:sldId id="852" r:id="rId43"/>
    <p:sldId id="853" r:id="rId44"/>
    <p:sldId id="854" r:id="rId45"/>
    <p:sldId id="855" r:id="rId46"/>
    <p:sldId id="856" r:id="rId47"/>
    <p:sldId id="857" r:id="rId48"/>
    <p:sldId id="858" r:id="rId49"/>
    <p:sldId id="859" r:id="rId50"/>
    <p:sldId id="656" r:id="rId51"/>
  </p:sldIdLst>
  <p:sldSz cx="9144000" cy="6858000" type="screen4x3"/>
  <p:notesSz cx="6761163" cy="9942513"/>
  <p:custDataLst>
    <p:tags r:id="rId5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rgbClr val="C83000"/>
        </a:solidFill>
        <a:latin typeface="Times New Roman" panose="02020603050405020304" pitchFamily="18" charset="0"/>
        <a:ea typeface="楷体_GB231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 userDrawn="1">
          <p15:clr>
            <a:srgbClr val="A4A3A4"/>
          </p15:clr>
        </p15:guide>
        <p15:guide id="2" pos="27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A"/>
    <a:srgbClr val="FFFF00"/>
    <a:srgbClr val="006600"/>
    <a:srgbClr val="CC6600"/>
    <a:srgbClr val="FFFF66"/>
    <a:srgbClr val="CCFF33"/>
    <a:srgbClr val="FFEDC9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1294" autoAdjust="0"/>
  </p:normalViewPr>
  <p:slideViewPr>
    <p:cSldViewPr showGuides="1">
      <p:cViewPr varScale="1">
        <p:scale>
          <a:sx n="80" d="100"/>
          <a:sy n="80" d="100"/>
        </p:scale>
        <p:origin x="2664" y="84"/>
      </p:cViewPr>
      <p:guideLst>
        <p:guide orient="horz" pos="2271"/>
        <p:guide pos="2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祥斌" userId="b100d318-bda8-419a-95be-99ff5410314c" providerId="ADAL" clId="{4C7651B1-036B-4B2D-B284-051CAFEAC2FF}"/>
    <pc:docChg chg="undo redo custSel addSld delSld modSld">
      <pc:chgData name="祥斌" userId="b100d318-bda8-419a-95be-99ff5410314c" providerId="ADAL" clId="{4C7651B1-036B-4B2D-B284-051CAFEAC2FF}" dt="2023-11-08T10:49:09.184" v="20668" actId="20577"/>
      <pc:docMkLst>
        <pc:docMk/>
      </pc:docMkLst>
      <pc:sldChg chg="modSp mod">
        <pc:chgData name="祥斌" userId="b100d318-bda8-419a-95be-99ff5410314c" providerId="ADAL" clId="{4C7651B1-036B-4B2D-B284-051CAFEAC2FF}" dt="2023-11-03T02:35:38.325" v="24" actId="20577"/>
        <pc:sldMkLst>
          <pc:docMk/>
          <pc:sldMk cId="0" sldId="300"/>
        </pc:sldMkLst>
        <pc:spChg chg="mod">
          <ac:chgData name="祥斌" userId="b100d318-bda8-419a-95be-99ff5410314c" providerId="ADAL" clId="{4C7651B1-036B-4B2D-B284-051CAFEAC2FF}" dt="2023-11-03T02:35:12.723" v="4" actId="1076"/>
          <ac:spMkLst>
            <pc:docMk/>
            <pc:sldMk cId="0" sldId="300"/>
            <ac:spMk id="17409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02:35:38.325" v="24" actId="20577"/>
          <ac:spMkLst>
            <pc:docMk/>
            <pc:sldMk cId="0" sldId="300"/>
            <ac:spMk id="17410" creationId="{00000000-0000-0000-0000-000000000000}"/>
          </ac:spMkLst>
        </pc:spChg>
      </pc:sldChg>
      <pc:sldChg chg="modSp">
        <pc:chgData name="祥斌" userId="b100d318-bda8-419a-95be-99ff5410314c" providerId="ADAL" clId="{4C7651B1-036B-4B2D-B284-051CAFEAC2FF}" dt="2023-11-03T12:08:29.846" v="1294" actId="20577"/>
        <pc:sldMkLst>
          <pc:docMk/>
          <pc:sldMk cId="0" sldId="656"/>
        </pc:sldMkLst>
        <pc:spChg chg="mod">
          <ac:chgData name="祥斌" userId="b100d318-bda8-419a-95be-99ff5410314c" providerId="ADAL" clId="{4C7651B1-036B-4B2D-B284-051CAFEAC2FF}" dt="2023-11-03T12:08:29.846" v="1294" actId="20577"/>
          <ac:spMkLst>
            <pc:docMk/>
            <pc:sldMk cId="0" sldId="656"/>
            <ac:spMk id="3" creationId="{00000000-0000-0000-0000-000000000000}"/>
          </ac:spMkLst>
        </pc:spChg>
      </pc:sldChg>
      <pc:sldChg chg="modSp mod">
        <pc:chgData name="祥斌" userId="b100d318-bda8-419a-95be-99ff5410314c" providerId="ADAL" clId="{4C7651B1-036B-4B2D-B284-051CAFEAC2FF}" dt="2023-11-03T02:43:15.634" v="69" actId="113"/>
        <pc:sldMkLst>
          <pc:docMk/>
          <pc:sldMk cId="0" sldId="737"/>
        </pc:sldMkLst>
        <pc:spChg chg="mod">
          <ac:chgData name="祥斌" userId="b100d318-bda8-419a-95be-99ff5410314c" providerId="ADAL" clId="{4C7651B1-036B-4B2D-B284-051CAFEAC2FF}" dt="2023-11-03T02:43:15.634" v="69" actId="113"/>
          <ac:spMkLst>
            <pc:docMk/>
            <pc:sldMk cId="0" sldId="737"/>
            <ac:spMk id="11268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02:36:33.342" v="28"/>
          <ac:spMkLst>
            <pc:docMk/>
            <pc:sldMk cId="0" sldId="737"/>
            <ac:spMk id="23553" creationId="{00000000-0000-0000-0000-000000000000}"/>
          </ac:spMkLst>
        </pc:spChg>
      </pc:sldChg>
      <pc:sldChg chg="addSp delSp modSp mod">
        <pc:chgData name="祥斌" userId="b100d318-bda8-419a-95be-99ff5410314c" providerId="ADAL" clId="{4C7651B1-036B-4B2D-B284-051CAFEAC2FF}" dt="2023-11-04T02:32:25.182" v="3519" actId="1038"/>
        <pc:sldMkLst>
          <pc:docMk/>
          <pc:sldMk cId="0" sldId="803"/>
        </pc:sldMkLst>
        <pc:spChg chg="mod">
          <ac:chgData name="祥斌" userId="b100d318-bda8-419a-95be-99ff5410314c" providerId="ADAL" clId="{4C7651B1-036B-4B2D-B284-051CAFEAC2FF}" dt="2023-11-04T02:32:25.182" v="3519" actId="1038"/>
          <ac:spMkLst>
            <pc:docMk/>
            <pc:sldMk cId="0" sldId="803"/>
            <ac:spMk id="11268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06:59:25.583" v="137" actId="114"/>
          <ac:spMkLst>
            <pc:docMk/>
            <pc:sldMk cId="0" sldId="803"/>
            <ac:spMk id="23553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02:44:19.002" v="79" actId="20577"/>
          <ac:spMkLst>
            <pc:docMk/>
            <pc:sldMk cId="0" sldId="803"/>
            <ac:spMk id="23555" creationId="{00000000-0000-0000-0000-000000000000}"/>
          </ac:spMkLst>
        </pc:spChg>
        <pc:picChg chg="add del">
          <ac:chgData name="祥斌" userId="b100d318-bda8-419a-95be-99ff5410314c" providerId="ADAL" clId="{4C7651B1-036B-4B2D-B284-051CAFEAC2FF}" dt="2023-11-03T06:52:00.491" v="104"/>
          <ac:picMkLst>
            <pc:docMk/>
            <pc:sldMk cId="0" sldId="803"/>
            <ac:picMk id="2" creationId="{A3A9B8D6-9244-4C51-9059-66F983455612}"/>
          </ac:picMkLst>
        </pc:picChg>
        <pc:picChg chg="add mod">
          <ac:chgData name="祥斌" userId="b100d318-bda8-419a-95be-99ff5410314c" providerId="ADAL" clId="{4C7651B1-036B-4B2D-B284-051CAFEAC2FF}" dt="2023-11-03T06:59:35.913" v="138" actId="1076"/>
          <ac:picMkLst>
            <pc:docMk/>
            <pc:sldMk cId="0" sldId="803"/>
            <ac:picMk id="1026" creationId="{85F854D1-AB0B-45AE-A884-459902EFA3B8}"/>
          </ac:picMkLst>
        </pc:picChg>
      </pc:sldChg>
      <pc:sldChg chg="delSp modSp mod">
        <pc:chgData name="祥斌" userId="b100d318-bda8-419a-95be-99ff5410314c" providerId="ADAL" clId="{4C7651B1-036B-4B2D-B284-051CAFEAC2FF}" dt="2023-11-07T01:55:31.791" v="19476" actId="20577"/>
        <pc:sldMkLst>
          <pc:docMk/>
          <pc:sldMk cId="3350110017" sldId="804"/>
        </pc:sldMkLst>
        <pc:spChg chg="del">
          <ac:chgData name="祥斌" userId="b100d318-bda8-419a-95be-99ff5410314c" providerId="ADAL" clId="{4C7651B1-036B-4B2D-B284-051CAFEAC2FF}" dt="2023-11-03T11:22:04.330" v="885" actId="478"/>
          <ac:spMkLst>
            <pc:docMk/>
            <pc:sldMk cId="3350110017" sldId="804"/>
            <ac:spMk id="6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11:28:27.480" v="1138" actId="20577"/>
          <ac:spMkLst>
            <pc:docMk/>
            <pc:sldMk cId="3350110017" sldId="804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7T01:55:31.791" v="19476" actId="20577"/>
          <ac:spMkLst>
            <pc:docMk/>
            <pc:sldMk cId="3350110017" sldId="804"/>
            <ac:spMk id="12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10:42:03.722" v="534" actId="20577"/>
          <ac:spMkLst>
            <pc:docMk/>
            <pc:sldMk cId="3350110017" sldId="804"/>
            <ac:spMk id="48131" creationId="{00000000-0000-0000-0000-000000000000}"/>
          </ac:spMkLst>
        </pc:spChg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2800232761" sldId="805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43598967" sldId="806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6279755" sldId="807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793808965" sldId="808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4097360556" sldId="809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464046981" sldId="810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752862918" sldId="811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2757277454" sldId="812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334724238" sldId="813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3133409488" sldId="814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224173907" sldId="815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2369973099" sldId="816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2824418565" sldId="817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035431232" sldId="818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4076369995" sldId="819"/>
        </pc:sldMkLst>
      </pc:sldChg>
      <pc:sldChg chg="del">
        <pc:chgData name="祥斌" userId="b100d318-bda8-419a-95be-99ff5410314c" providerId="ADAL" clId="{4C7651B1-036B-4B2D-B284-051CAFEAC2FF}" dt="2023-11-03T12:08:14.775" v="1253" actId="47"/>
        <pc:sldMkLst>
          <pc:docMk/>
          <pc:sldMk cId="198117582" sldId="820"/>
        </pc:sldMkLst>
      </pc:sldChg>
      <pc:sldChg chg="addSp delSp modSp add mod">
        <pc:chgData name="祥斌" userId="b100d318-bda8-419a-95be-99ff5410314c" providerId="ADAL" clId="{4C7651B1-036B-4B2D-B284-051CAFEAC2FF}" dt="2023-11-04T02:32:31.449" v="3521" actId="1037"/>
        <pc:sldMkLst>
          <pc:docMk/>
          <pc:sldMk cId="3534263603" sldId="821"/>
        </pc:sldMkLst>
        <pc:spChg chg="mod">
          <ac:chgData name="祥斌" userId="b100d318-bda8-419a-95be-99ff5410314c" providerId="ADAL" clId="{4C7651B1-036B-4B2D-B284-051CAFEAC2FF}" dt="2023-11-04T02:32:31.449" v="3521" actId="1037"/>
          <ac:spMkLst>
            <pc:docMk/>
            <pc:sldMk cId="3534263603" sldId="821"/>
            <ac:spMk id="11268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07:48:11.151" v="470" actId="20577"/>
          <ac:spMkLst>
            <pc:docMk/>
            <pc:sldMk cId="3534263603" sldId="821"/>
            <ac:spMk id="23553" creationId="{00000000-0000-0000-0000-000000000000}"/>
          </ac:spMkLst>
        </pc:spChg>
        <pc:picChg chg="add del mod">
          <ac:chgData name="祥斌" userId="b100d318-bda8-419a-95be-99ff5410314c" providerId="ADAL" clId="{4C7651B1-036B-4B2D-B284-051CAFEAC2FF}" dt="2023-11-03T09:55:48.494" v="501" actId="478"/>
          <ac:picMkLst>
            <pc:docMk/>
            <pc:sldMk cId="3534263603" sldId="821"/>
            <ac:picMk id="3" creationId="{6CAB9495-1D96-434A-ABC1-561FD9F574B5}"/>
          </ac:picMkLst>
        </pc:picChg>
        <pc:picChg chg="add mod">
          <ac:chgData name="祥斌" userId="b100d318-bda8-419a-95be-99ff5410314c" providerId="ADAL" clId="{4C7651B1-036B-4B2D-B284-051CAFEAC2FF}" dt="2023-11-03T09:56:08.836" v="506" actId="1076"/>
          <ac:picMkLst>
            <pc:docMk/>
            <pc:sldMk cId="3534263603" sldId="821"/>
            <ac:picMk id="5" creationId="{F191DF1B-3FF1-42DA-9C1B-9853A8610A5F}"/>
          </ac:picMkLst>
        </pc:picChg>
        <pc:picChg chg="del">
          <ac:chgData name="祥斌" userId="b100d318-bda8-419a-95be-99ff5410314c" providerId="ADAL" clId="{4C7651B1-036B-4B2D-B284-051CAFEAC2FF}" dt="2023-11-03T07:46:47.445" v="461" actId="478"/>
          <ac:picMkLst>
            <pc:docMk/>
            <pc:sldMk cId="3534263603" sldId="821"/>
            <ac:picMk id="1026" creationId="{85F854D1-AB0B-45AE-A884-459902EFA3B8}"/>
          </ac:picMkLst>
        </pc:picChg>
        <pc:picChg chg="add mod">
          <ac:chgData name="祥斌" userId="b100d318-bda8-419a-95be-99ff5410314c" providerId="ADAL" clId="{4C7651B1-036B-4B2D-B284-051CAFEAC2FF}" dt="2023-11-03T07:46:55.778" v="464" actId="1076"/>
          <ac:picMkLst>
            <pc:docMk/>
            <pc:sldMk cId="3534263603" sldId="821"/>
            <ac:picMk id="2050" creationId="{C57C079C-BB5F-4F64-B8C9-C034394CD8F2}"/>
          </ac:picMkLst>
        </pc:picChg>
      </pc:sldChg>
      <pc:sldChg chg="modSp add mod">
        <pc:chgData name="祥斌" userId="b100d318-bda8-419a-95be-99ff5410314c" providerId="ADAL" clId="{4C7651B1-036B-4B2D-B284-051CAFEAC2FF}" dt="2023-11-08T10:49:09.184" v="20668" actId="20577"/>
        <pc:sldMkLst>
          <pc:docMk/>
          <pc:sldMk cId="1492190315" sldId="822"/>
        </pc:sldMkLst>
        <pc:spChg chg="mod">
          <ac:chgData name="祥斌" userId="b100d318-bda8-419a-95be-99ff5410314c" providerId="ADAL" clId="{4C7651B1-036B-4B2D-B284-051CAFEAC2FF}" dt="2023-11-04T02:31:49.772" v="3509" actId="14100"/>
          <ac:spMkLst>
            <pc:docMk/>
            <pc:sldMk cId="1492190315" sldId="822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8T10:49:09.184" v="20668" actId="20577"/>
          <ac:spMkLst>
            <pc:docMk/>
            <pc:sldMk cId="1492190315" sldId="822"/>
            <ac:spMk id="12" creationId="{00000000-0000-0000-0000-000000000000}"/>
          </ac:spMkLst>
        </pc:spChg>
      </pc:sldChg>
      <pc:sldChg chg="addSp modSp add mod">
        <pc:chgData name="祥斌" userId="b100d318-bda8-419a-95be-99ff5410314c" providerId="ADAL" clId="{4C7651B1-036B-4B2D-B284-051CAFEAC2FF}" dt="2023-11-07T03:00:43.080" v="19657" actId="20577"/>
        <pc:sldMkLst>
          <pc:docMk/>
          <pc:sldMk cId="1098135422" sldId="823"/>
        </pc:sldMkLst>
        <pc:spChg chg="mod">
          <ac:chgData name="祥斌" userId="b100d318-bda8-419a-95be-99ff5410314c" providerId="ADAL" clId="{4C7651B1-036B-4B2D-B284-051CAFEAC2FF}" dt="2023-11-04T02:31:44.016" v="3508" actId="14100"/>
          <ac:spMkLst>
            <pc:docMk/>
            <pc:sldMk cId="1098135422" sldId="823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7T03:00:43.080" v="19657" actId="20577"/>
          <ac:spMkLst>
            <pc:docMk/>
            <pc:sldMk cId="1098135422" sldId="823"/>
            <ac:spMk id="12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3T12:42:00.439" v="2138" actId="14100"/>
          <ac:spMkLst>
            <pc:docMk/>
            <pc:sldMk cId="1098135422" sldId="823"/>
            <ac:spMk id="48131" creationId="{00000000-0000-0000-0000-000000000000}"/>
          </ac:spMkLst>
        </pc:spChg>
        <pc:picChg chg="add mod">
          <ac:chgData name="祥斌" userId="b100d318-bda8-419a-95be-99ff5410314c" providerId="ADAL" clId="{4C7651B1-036B-4B2D-B284-051CAFEAC2FF}" dt="2023-11-03T12:44:31.758" v="2195" actId="1035"/>
          <ac:picMkLst>
            <pc:docMk/>
            <pc:sldMk cId="1098135422" sldId="823"/>
            <ac:picMk id="3" creationId="{246D0607-A8EE-4900-82E1-57DD5951971E}"/>
          </ac:picMkLst>
        </pc:picChg>
      </pc:sldChg>
      <pc:sldChg chg="delSp modSp add mod">
        <pc:chgData name="祥斌" userId="b100d318-bda8-419a-95be-99ff5410314c" providerId="ADAL" clId="{4C7651B1-036B-4B2D-B284-051CAFEAC2FF}" dt="2023-11-04T02:31:35.085" v="3507" actId="14100"/>
        <pc:sldMkLst>
          <pc:docMk/>
          <pc:sldMk cId="3613916507" sldId="824"/>
        </pc:sldMkLst>
        <pc:spChg chg="mod">
          <ac:chgData name="祥斌" userId="b100d318-bda8-419a-95be-99ff5410314c" providerId="ADAL" clId="{4C7651B1-036B-4B2D-B284-051CAFEAC2FF}" dt="2023-11-04T02:31:35.085" v="3507" actId="14100"/>
          <ac:spMkLst>
            <pc:docMk/>
            <pc:sldMk cId="3613916507" sldId="824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4T01:45:37.783" v="2994" actId="20577"/>
          <ac:spMkLst>
            <pc:docMk/>
            <pc:sldMk cId="3613916507" sldId="824"/>
            <ac:spMk id="12" creationId="{00000000-0000-0000-0000-000000000000}"/>
          </ac:spMkLst>
        </pc:spChg>
        <pc:picChg chg="del">
          <ac:chgData name="祥斌" userId="b100d318-bda8-419a-95be-99ff5410314c" providerId="ADAL" clId="{4C7651B1-036B-4B2D-B284-051CAFEAC2FF}" dt="2023-11-04T01:34:02.919" v="2305" actId="478"/>
          <ac:picMkLst>
            <pc:docMk/>
            <pc:sldMk cId="3613916507" sldId="824"/>
            <ac:picMk id="3" creationId="{246D0607-A8EE-4900-82E1-57DD5951971E}"/>
          </ac:picMkLst>
        </pc:picChg>
      </pc:sldChg>
      <pc:sldChg chg="addSp delSp modSp add mod">
        <pc:chgData name="祥斌" userId="b100d318-bda8-419a-95be-99ff5410314c" providerId="ADAL" clId="{4C7651B1-036B-4B2D-B284-051CAFEAC2FF}" dt="2023-11-04T02:33:09.900" v="3523" actId="207"/>
        <pc:sldMkLst>
          <pc:docMk/>
          <pc:sldMk cId="1603070012" sldId="825"/>
        </pc:sldMkLst>
        <pc:spChg chg="add del mod">
          <ac:chgData name="祥斌" userId="b100d318-bda8-419a-95be-99ff5410314c" providerId="ADAL" clId="{4C7651B1-036B-4B2D-B284-051CAFEAC2FF}" dt="2023-11-04T02:33:09.900" v="3523" actId="207"/>
          <ac:spMkLst>
            <pc:docMk/>
            <pc:sldMk cId="1603070012" sldId="825"/>
            <ac:spMk id="5" creationId="{F1230CEE-B156-40B0-869E-E2F54B13B91A}"/>
          </ac:spMkLst>
        </pc:spChg>
        <pc:spChg chg="mod">
          <ac:chgData name="祥斌" userId="b100d318-bda8-419a-95be-99ff5410314c" providerId="ADAL" clId="{4C7651B1-036B-4B2D-B284-051CAFEAC2FF}" dt="2023-11-04T02:31:22.245" v="3505" actId="14100"/>
          <ac:spMkLst>
            <pc:docMk/>
            <pc:sldMk cId="1603070012" sldId="825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4T02:19:27.771" v="3425" actId="20577"/>
          <ac:spMkLst>
            <pc:docMk/>
            <pc:sldMk cId="1603070012" sldId="825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7:12:23.913" v="19835" actId="20577"/>
        <pc:sldMkLst>
          <pc:docMk/>
          <pc:sldMk cId="3156923411" sldId="826"/>
        </pc:sldMkLst>
        <pc:spChg chg="mod">
          <ac:chgData name="祥斌" userId="b100d318-bda8-419a-95be-99ff5410314c" providerId="ADAL" clId="{4C7651B1-036B-4B2D-B284-051CAFEAC2FF}" dt="2023-11-04T02:31:29.786" v="3506" actId="14100"/>
          <ac:spMkLst>
            <pc:docMk/>
            <pc:sldMk cId="3156923411" sldId="826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7T07:12:23.913" v="19835" actId="20577"/>
          <ac:spMkLst>
            <pc:docMk/>
            <pc:sldMk cId="3156923411" sldId="826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03:25:03.747" v="4263" actId="20577"/>
        <pc:sldMkLst>
          <pc:docMk/>
          <pc:sldMk cId="3151608369" sldId="827"/>
        </pc:sldMkLst>
        <pc:spChg chg="mod">
          <ac:chgData name="祥斌" userId="b100d318-bda8-419a-95be-99ff5410314c" providerId="ADAL" clId="{4C7651B1-036B-4B2D-B284-051CAFEAC2FF}" dt="2023-11-04T03:25:03.747" v="4263" actId="20577"/>
          <ac:spMkLst>
            <pc:docMk/>
            <pc:sldMk cId="3151608369" sldId="827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03:42:37.691" v="4401"/>
        <pc:sldMkLst>
          <pc:docMk/>
          <pc:sldMk cId="1528922228" sldId="828"/>
        </pc:sldMkLst>
        <pc:spChg chg="mod">
          <ac:chgData name="祥斌" userId="b100d318-bda8-419a-95be-99ff5410314c" providerId="ADAL" clId="{4C7651B1-036B-4B2D-B284-051CAFEAC2FF}" dt="2023-11-04T03:42:37.691" v="4401"/>
          <ac:spMkLst>
            <pc:docMk/>
            <pc:sldMk cId="1528922228" sldId="828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03:44:34.997" v="4519" actId="20577"/>
        <pc:sldMkLst>
          <pc:docMk/>
          <pc:sldMk cId="2063248250" sldId="829"/>
        </pc:sldMkLst>
        <pc:spChg chg="mod">
          <ac:chgData name="祥斌" userId="b100d318-bda8-419a-95be-99ff5410314c" providerId="ADAL" clId="{4C7651B1-036B-4B2D-B284-051CAFEAC2FF}" dt="2023-11-04T03:44:34.997" v="4519" actId="20577"/>
          <ac:spMkLst>
            <pc:docMk/>
            <pc:sldMk cId="2063248250" sldId="829"/>
            <ac:spMk id="12" creationId="{00000000-0000-0000-0000-000000000000}"/>
          </ac:spMkLst>
        </pc:spChg>
      </pc:sldChg>
      <pc:sldChg chg="addSp modSp add mod">
        <pc:chgData name="祥斌" userId="b100d318-bda8-419a-95be-99ff5410314c" providerId="ADAL" clId="{4C7651B1-036B-4B2D-B284-051CAFEAC2FF}" dt="2023-11-04T07:24:28.863" v="4970" actId="207"/>
        <pc:sldMkLst>
          <pc:docMk/>
          <pc:sldMk cId="243538673" sldId="830"/>
        </pc:sldMkLst>
        <pc:spChg chg="add mod">
          <ac:chgData name="祥斌" userId="b100d318-bda8-419a-95be-99ff5410314c" providerId="ADAL" clId="{4C7651B1-036B-4B2D-B284-051CAFEAC2FF}" dt="2023-11-04T07:24:28.863" v="4970" actId="207"/>
          <ac:spMkLst>
            <pc:docMk/>
            <pc:sldMk cId="243538673" sldId="830"/>
            <ac:spMk id="5" creationId="{7CE4D93E-A06B-49C8-8E0F-5BA31B137111}"/>
          </ac:spMkLst>
        </pc:spChg>
        <pc:spChg chg="mod">
          <ac:chgData name="祥斌" userId="b100d318-bda8-419a-95be-99ff5410314c" providerId="ADAL" clId="{4C7651B1-036B-4B2D-B284-051CAFEAC2FF}" dt="2023-11-04T07:14:40.181" v="4575" actId="20577"/>
          <ac:spMkLst>
            <pc:docMk/>
            <pc:sldMk cId="243538673" sldId="830"/>
            <ac:spMk id="12" creationId="{00000000-0000-0000-0000-000000000000}"/>
          </ac:spMkLst>
        </pc:spChg>
      </pc:sldChg>
      <pc:sldChg chg="delSp modSp add mod">
        <pc:chgData name="祥斌" userId="b100d318-bda8-419a-95be-99ff5410314c" providerId="ADAL" clId="{4C7651B1-036B-4B2D-B284-051CAFEAC2FF}" dt="2023-11-04T07:57:04.366" v="5286" actId="207"/>
        <pc:sldMkLst>
          <pc:docMk/>
          <pc:sldMk cId="2988766396" sldId="831"/>
        </pc:sldMkLst>
        <pc:spChg chg="del">
          <ac:chgData name="祥斌" userId="b100d318-bda8-419a-95be-99ff5410314c" providerId="ADAL" clId="{4C7651B1-036B-4B2D-B284-051CAFEAC2FF}" dt="2023-11-04T07:33:53.189" v="5002" actId="478"/>
          <ac:spMkLst>
            <pc:docMk/>
            <pc:sldMk cId="2988766396" sldId="831"/>
            <ac:spMk id="5" creationId="{7CE4D93E-A06B-49C8-8E0F-5BA31B137111}"/>
          </ac:spMkLst>
        </pc:spChg>
        <pc:spChg chg="mod">
          <ac:chgData name="祥斌" userId="b100d318-bda8-419a-95be-99ff5410314c" providerId="ADAL" clId="{4C7651B1-036B-4B2D-B284-051CAFEAC2FF}" dt="2023-11-04T07:33:45.569" v="5001" actId="20577"/>
          <ac:spMkLst>
            <pc:docMk/>
            <pc:sldMk cId="2988766396" sldId="831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4T07:57:04.366" v="5286" actId="207"/>
          <ac:spMkLst>
            <pc:docMk/>
            <pc:sldMk cId="2988766396" sldId="831"/>
            <ac:spMk id="12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4T07:28:41.787" v="4986" actId="20577"/>
          <ac:spMkLst>
            <pc:docMk/>
            <pc:sldMk cId="2988766396" sldId="831"/>
            <ac:spMk id="48131" creationId="{00000000-0000-0000-0000-000000000000}"/>
          </ac:spMkLst>
        </pc:spChg>
      </pc:sldChg>
      <pc:sldChg chg="addSp delSp modSp add mod">
        <pc:chgData name="祥斌" userId="b100d318-bda8-419a-95be-99ff5410314c" providerId="ADAL" clId="{4C7651B1-036B-4B2D-B284-051CAFEAC2FF}" dt="2023-11-07T07:28:53.592" v="19966" actId="1035"/>
        <pc:sldMkLst>
          <pc:docMk/>
          <pc:sldMk cId="438234740" sldId="832"/>
        </pc:sldMkLst>
        <pc:spChg chg="mod">
          <ac:chgData name="祥斌" userId="b100d318-bda8-419a-95be-99ff5410314c" providerId="ADAL" clId="{4C7651B1-036B-4B2D-B284-051CAFEAC2FF}" dt="2023-11-04T07:57:28.058" v="5306" actId="20577"/>
          <ac:spMkLst>
            <pc:docMk/>
            <pc:sldMk cId="438234740" sldId="832"/>
            <ac:spMk id="11" creationId="{00000000-0000-0000-0000-000000000000}"/>
          </ac:spMkLst>
        </pc:spChg>
        <pc:spChg chg="add del mod">
          <ac:chgData name="祥斌" userId="b100d318-bda8-419a-95be-99ff5410314c" providerId="ADAL" clId="{4C7651B1-036B-4B2D-B284-051CAFEAC2FF}" dt="2023-11-07T07:28:53.592" v="19966" actId="1035"/>
          <ac:spMkLst>
            <pc:docMk/>
            <pc:sldMk cId="438234740" sldId="832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7:33:05.093" v="19969" actId="20577"/>
        <pc:sldMkLst>
          <pc:docMk/>
          <pc:sldMk cId="2225933916" sldId="833"/>
        </pc:sldMkLst>
        <pc:spChg chg="mod">
          <ac:chgData name="祥斌" userId="b100d318-bda8-419a-95be-99ff5410314c" providerId="ADAL" clId="{4C7651B1-036B-4B2D-B284-051CAFEAC2FF}" dt="2023-11-07T07:33:05.093" v="19969" actId="20577"/>
          <ac:spMkLst>
            <pc:docMk/>
            <pc:sldMk cId="2225933916" sldId="833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11:46:05.723" v="7493" actId="20577"/>
        <pc:sldMkLst>
          <pc:docMk/>
          <pc:sldMk cId="507680030" sldId="834"/>
        </pc:sldMkLst>
        <pc:spChg chg="mod">
          <ac:chgData name="祥斌" userId="b100d318-bda8-419a-95be-99ff5410314c" providerId="ADAL" clId="{4C7651B1-036B-4B2D-B284-051CAFEAC2FF}" dt="2023-11-04T11:46:05.723" v="7493" actId="20577"/>
          <ac:spMkLst>
            <pc:docMk/>
            <pc:sldMk cId="507680030" sldId="834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12:22:38.486" v="8127" actId="20577"/>
        <pc:sldMkLst>
          <pc:docMk/>
          <pc:sldMk cId="3292082568" sldId="835"/>
        </pc:sldMkLst>
        <pc:spChg chg="mod">
          <ac:chgData name="祥斌" userId="b100d318-bda8-419a-95be-99ff5410314c" providerId="ADAL" clId="{4C7651B1-036B-4B2D-B284-051CAFEAC2FF}" dt="2023-11-04T10:12:59.372" v="6759" actId="20577"/>
          <ac:spMkLst>
            <pc:docMk/>
            <pc:sldMk cId="3292082568" sldId="835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4T12:22:38.486" v="8127" actId="20577"/>
          <ac:spMkLst>
            <pc:docMk/>
            <pc:sldMk cId="3292082568" sldId="835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4T12:06:54.013" v="7955" actId="20577"/>
        <pc:sldMkLst>
          <pc:docMk/>
          <pc:sldMk cId="534995296" sldId="836"/>
        </pc:sldMkLst>
        <pc:spChg chg="mod">
          <ac:chgData name="祥斌" userId="b100d318-bda8-419a-95be-99ff5410314c" providerId="ADAL" clId="{4C7651B1-036B-4B2D-B284-051CAFEAC2FF}" dt="2023-11-04T12:06:54.013" v="7955" actId="20577"/>
          <ac:spMkLst>
            <pc:docMk/>
            <pc:sldMk cId="534995296" sldId="836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8:21:09.832" v="19970" actId="207"/>
        <pc:sldMkLst>
          <pc:docMk/>
          <pc:sldMk cId="1611066125" sldId="837"/>
        </pc:sldMkLst>
        <pc:spChg chg="mod">
          <ac:chgData name="祥斌" userId="b100d318-bda8-419a-95be-99ff5410314c" providerId="ADAL" clId="{4C7651B1-036B-4B2D-B284-051CAFEAC2FF}" dt="2023-11-07T08:21:09.832" v="19970" actId="207"/>
          <ac:spMkLst>
            <pc:docMk/>
            <pc:sldMk cId="1611066125" sldId="837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8:28:11.191" v="19971" actId="207"/>
        <pc:sldMkLst>
          <pc:docMk/>
          <pc:sldMk cId="2312653603" sldId="838"/>
        </pc:sldMkLst>
        <pc:spChg chg="mod">
          <ac:chgData name="祥斌" userId="b100d318-bda8-419a-95be-99ff5410314c" providerId="ADAL" clId="{4C7651B1-036B-4B2D-B284-051CAFEAC2FF}" dt="2023-11-07T08:28:11.191" v="19971" actId="207"/>
          <ac:spMkLst>
            <pc:docMk/>
            <pc:sldMk cId="2312653603" sldId="838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8:29:09.921" v="19979" actId="20577"/>
        <pc:sldMkLst>
          <pc:docMk/>
          <pc:sldMk cId="338261242" sldId="839"/>
        </pc:sldMkLst>
        <pc:spChg chg="mod">
          <ac:chgData name="祥斌" userId="b100d318-bda8-419a-95be-99ff5410314c" providerId="ADAL" clId="{4C7651B1-036B-4B2D-B284-051CAFEAC2FF}" dt="2023-11-07T08:29:09.921" v="19979" actId="20577"/>
          <ac:spMkLst>
            <pc:docMk/>
            <pc:sldMk cId="338261242" sldId="839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07:35:54.384" v="11329" actId="114"/>
        <pc:sldMkLst>
          <pc:docMk/>
          <pc:sldMk cId="2924046838" sldId="840"/>
        </pc:sldMkLst>
        <pc:spChg chg="mod">
          <ac:chgData name="祥斌" userId="b100d318-bda8-419a-95be-99ff5410314c" providerId="ADAL" clId="{4C7651B1-036B-4B2D-B284-051CAFEAC2FF}" dt="2023-11-05T07:35:54.384" v="11329" actId="114"/>
          <ac:spMkLst>
            <pc:docMk/>
            <pc:sldMk cId="2924046838" sldId="840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07:53:11.890" v="12057" actId="20577"/>
        <pc:sldMkLst>
          <pc:docMk/>
          <pc:sldMk cId="3703743417" sldId="841"/>
        </pc:sldMkLst>
        <pc:spChg chg="mod">
          <ac:chgData name="祥斌" userId="b100d318-bda8-419a-95be-99ff5410314c" providerId="ADAL" clId="{4C7651B1-036B-4B2D-B284-051CAFEAC2FF}" dt="2023-11-05T07:53:11.890" v="12057" actId="20577"/>
          <ac:spMkLst>
            <pc:docMk/>
            <pc:sldMk cId="3703743417" sldId="841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08:42:30.417" v="12855" actId="21"/>
        <pc:sldMkLst>
          <pc:docMk/>
          <pc:sldMk cId="4206873430" sldId="842"/>
        </pc:sldMkLst>
        <pc:spChg chg="mod">
          <ac:chgData name="祥斌" userId="b100d318-bda8-419a-95be-99ff5410314c" providerId="ADAL" clId="{4C7651B1-036B-4B2D-B284-051CAFEAC2FF}" dt="2023-11-05T08:42:30.417" v="12855" actId="21"/>
          <ac:spMkLst>
            <pc:docMk/>
            <pc:sldMk cId="4206873430" sldId="842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08:42:39.735" v="12859" actId="20577"/>
        <pc:sldMkLst>
          <pc:docMk/>
          <pc:sldMk cId="2011392659" sldId="843"/>
        </pc:sldMkLst>
        <pc:spChg chg="mod">
          <ac:chgData name="祥斌" userId="b100d318-bda8-419a-95be-99ff5410314c" providerId="ADAL" clId="{4C7651B1-036B-4B2D-B284-051CAFEAC2FF}" dt="2023-11-05T08:42:39.735" v="12859" actId="20577"/>
          <ac:spMkLst>
            <pc:docMk/>
            <pc:sldMk cId="2011392659" sldId="843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09:17:30.730" v="13510" actId="20577"/>
        <pc:sldMkLst>
          <pc:docMk/>
          <pc:sldMk cId="3814807837" sldId="844"/>
        </pc:sldMkLst>
        <pc:spChg chg="mod">
          <ac:chgData name="祥斌" userId="b100d318-bda8-419a-95be-99ff5410314c" providerId="ADAL" clId="{4C7651B1-036B-4B2D-B284-051CAFEAC2FF}" dt="2023-11-05T09:17:30.730" v="13510" actId="20577"/>
          <ac:spMkLst>
            <pc:docMk/>
            <pc:sldMk cId="3814807837" sldId="844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9:07:46.958" v="20039" actId="20577"/>
        <pc:sldMkLst>
          <pc:docMk/>
          <pc:sldMk cId="2352315666" sldId="845"/>
        </pc:sldMkLst>
        <pc:spChg chg="mod">
          <ac:chgData name="祥斌" userId="b100d318-bda8-419a-95be-99ff5410314c" providerId="ADAL" clId="{4C7651B1-036B-4B2D-B284-051CAFEAC2FF}" dt="2023-11-07T09:07:46.958" v="20039" actId="20577"/>
          <ac:spMkLst>
            <pc:docMk/>
            <pc:sldMk cId="2352315666" sldId="845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5T09:38:58.777" v="14030" actId="114"/>
          <ac:spMkLst>
            <pc:docMk/>
            <pc:sldMk cId="2352315666" sldId="845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12:01:41.585" v="14647" actId="20577"/>
        <pc:sldMkLst>
          <pc:docMk/>
          <pc:sldMk cId="735249795" sldId="846"/>
        </pc:sldMkLst>
        <pc:spChg chg="mod">
          <ac:chgData name="祥斌" userId="b100d318-bda8-419a-95be-99ff5410314c" providerId="ADAL" clId="{4C7651B1-036B-4B2D-B284-051CAFEAC2FF}" dt="2023-11-05T12:01:41.585" v="14647" actId="20577"/>
          <ac:spMkLst>
            <pc:docMk/>
            <pc:sldMk cId="735249795" sldId="846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12:12:11.453" v="15004"/>
        <pc:sldMkLst>
          <pc:docMk/>
          <pc:sldMk cId="485278503" sldId="847"/>
        </pc:sldMkLst>
        <pc:spChg chg="mod">
          <ac:chgData name="祥斌" userId="b100d318-bda8-419a-95be-99ff5410314c" providerId="ADAL" clId="{4C7651B1-036B-4B2D-B284-051CAFEAC2FF}" dt="2023-11-05T12:12:11.453" v="15004"/>
          <ac:spMkLst>
            <pc:docMk/>
            <pc:sldMk cId="485278503" sldId="847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5T12:40:25.016" v="15324" actId="207"/>
        <pc:sldMkLst>
          <pc:docMk/>
          <pc:sldMk cId="2809043055" sldId="848"/>
        </pc:sldMkLst>
        <pc:spChg chg="mod">
          <ac:chgData name="祥斌" userId="b100d318-bda8-419a-95be-99ff5410314c" providerId="ADAL" clId="{4C7651B1-036B-4B2D-B284-051CAFEAC2FF}" dt="2023-11-05T12:20:37.642" v="15033" actId="20577"/>
          <ac:spMkLst>
            <pc:docMk/>
            <pc:sldMk cId="2809043055" sldId="848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5T12:40:25.016" v="15324" actId="207"/>
          <ac:spMkLst>
            <pc:docMk/>
            <pc:sldMk cId="2809043055" sldId="848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09:16:39.044" v="20040" actId="207"/>
        <pc:sldMkLst>
          <pc:docMk/>
          <pc:sldMk cId="1095678077" sldId="849"/>
        </pc:sldMkLst>
        <pc:spChg chg="mod">
          <ac:chgData name="祥斌" userId="b100d318-bda8-419a-95be-99ff5410314c" providerId="ADAL" clId="{4C7651B1-036B-4B2D-B284-051CAFEAC2FF}" dt="2023-11-07T09:16:39.044" v="20040" actId="207"/>
          <ac:spMkLst>
            <pc:docMk/>
            <pc:sldMk cId="1095678077" sldId="849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10:55:51.678" v="20281" actId="6549"/>
        <pc:sldMkLst>
          <pc:docMk/>
          <pc:sldMk cId="2445670864" sldId="850"/>
        </pc:sldMkLst>
        <pc:spChg chg="mod">
          <ac:chgData name="祥斌" userId="b100d318-bda8-419a-95be-99ff5410314c" providerId="ADAL" clId="{4C7651B1-036B-4B2D-B284-051CAFEAC2FF}" dt="2023-11-07T10:55:51.678" v="20281" actId="6549"/>
          <ac:spMkLst>
            <pc:docMk/>
            <pc:sldMk cId="2445670864" sldId="850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6T07:25:06.275" v="18028" actId="20577"/>
        <pc:sldMkLst>
          <pc:docMk/>
          <pc:sldMk cId="3448469070" sldId="851"/>
        </pc:sldMkLst>
        <pc:spChg chg="mod">
          <ac:chgData name="祥斌" userId="b100d318-bda8-419a-95be-99ff5410314c" providerId="ADAL" clId="{4C7651B1-036B-4B2D-B284-051CAFEAC2FF}" dt="2023-11-06T07:25:06.275" v="18028" actId="20577"/>
          <ac:spMkLst>
            <pc:docMk/>
            <pc:sldMk cId="3448469070" sldId="851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6T07:27:54.012" v="18250" actId="114"/>
        <pc:sldMkLst>
          <pc:docMk/>
          <pc:sldMk cId="3841353346" sldId="852"/>
        </pc:sldMkLst>
        <pc:spChg chg="mod">
          <ac:chgData name="祥斌" userId="b100d318-bda8-419a-95be-99ff5410314c" providerId="ADAL" clId="{4C7651B1-036B-4B2D-B284-051CAFEAC2FF}" dt="2023-11-06T07:27:54.012" v="18250" actId="114"/>
          <ac:spMkLst>
            <pc:docMk/>
            <pc:sldMk cId="3841353346" sldId="852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11:53:02.002" v="20283" actId="20577"/>
        <pc:sldMkLst>
          <pc:docMk/>
          <pc:sldMk cId="2123329247" sldId="853"/>
        </pc:sldMkLst>
        <pc:spChg chg="mod">
          <ac:chgData name="祥斌" userId="b100d318-bda8-419a-95be-99ff5410314c" providerId="ADAL" clId="{4C7651B1-036B-4B2D-B284-051CAFEAC2FF}" dt="2023-11-06T07:29:05.032" v="18270"/>
          <ac:spMkLst>
            <pc:docMk/>
            <pc:sldMk cId="2123329247" sldId="853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7T11:53:02.002" v="20283" actId="20577"/>
          <ac:spMkLst>
            <pc:docMk/>
            <pc:sldMk cId="2123329247" sldId="853"/>
            <ac:spMk id="12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6T07:28:52.567" v="18269" actId="20577"/>
          <ac:spMkLst>
            <pc:docMk/>
            <pc:sldMk cId="2123329247" sldId="853"/>
            <ac:spMk id="48131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6T08:17:44.650" v="19027" actId="207"/>
        <pc:sldMkLst>
          <pc:docMk/>
          <pc:sldMk cId="3114735052" sldId="854"/>
        </pc:sldMkLst>
        <pc:spChg chg="mod">
          <ac:chgData name="祥斌" userId="b100d318-bda8-419a-95be-99ff5410314c" providerId="ADAL" clId="{4C7651B1-036B-4B2D-B284-051CAFEAC2FF}" dt="2023-11-06T08:01:21.612" v="18773" actId="20577"/>
          <ac:spMkLst>
            <pc:docMk/>
            <pc:sldMk cId="3114735052" sldId="854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6T08:17:44.650" v="19027" actId="207"/>
          <ac:spMkLst>
            <pc:docMk/>
            <pc:sldMk cId="3114735052" sldId="854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12:16:54.487" v="20663" actId="20577"/>
        <pc:sldMkLst>
          <pc:docMk/>
          <pc:sldMk cId="2902176867" sldId="855"/>
        </pc:sldMkLst>
        <pc:spChg chg="mod">
          <ac:chgData name="祥斌" userId="b100d318-bda8-419a-95be-99ff5410314c" providerId="ADAL" clId="{4C7651B1-036B-4B2D-B284-051CAFEAC2FF}" dt="2023-11-06T08:18:06.418" v="19029"/>
          <ac:spMkLst>
            <pc:docMk/>
            <pc:sldMk cId="2902176867" sldId="855"/>
            <ac:spMk id="11" creationId="{00000000-0000-0000-0000-000000000000}"/>
          </ac:spMkLst>
        </pc:spChg>
        <pc:spChg chg="mod">
          <ac:chgData name="祥斌" userId="b100d318-bda8-419a-95be-99ff5410314c" providerId="ADAL" clId="{4C7651B1-036B-4B2D-B284-051CAFEAC2FF}" dt="2023-11-07T12:16:54.487" v="20663" actId="20577"/>
          <ac:spMkLst>
            <pc:docMk/>
            <pc:sldMk cId="2902176867" sldId="855"/>
            <ac:spMk id="12" creationId="{00000000-0000-0000-0000-000000000000}"/>
          </ac:spMkLst>
        </pc:spChg>
      </pc:sldChg>
      <pc:sldChg chg="addSp delSp modSp add mod">
        <pc:chgData name="祥斌" userId="b100d318-bda8-419a-95be-99ff5410314c" providerId="ADAL" clId="{4C7651B1-036B-4B2D-B284-051CAFEAC2FF}" dt="2023-11-06T08:39:46.541" v="19288" actId="1076"/>
        <pc:sldMkLst>
          <pc:docMk/>
          <pc:sldMk cId="645362645" sldId="856"/>
        </pc:sldMkLst>
        <pc:spChg chg="del">
          <ac:chgData name="祥斌" userId="b100d318-bda8-419a-95be-99ff5410314c" providerId="ADAL" clId="{4C7651B1-036B-4B2D-B284-051CAFEAC2FF}" dt="2023-11-06T08:39:20.797" v="19285" actId="478"/>
          <ac:spMkLst>
            <pc:docMk/>
            <pc:sldMk cId="645362645" sldId="856"/>
            <ac:spMk id="12" creationId="{00000000-0000-0000-0000-000000000000}"/>
          </ac:spMkLst>
        </pc:spChg>
        <pc:picChg chg="add mod">
          <ac:chgData name="祥斌" userId="b100d318-bda8-419a-95be-99ff5410314c" providerId="ADAL" clId="{4C7651B1-036B-4B2D-B284-051CAFEAC2FF}" dt="2023-11-06T08:39:46.541" v="19288" actId="1076"/>
          <ac:picMkLst>
            <pc:docMk/>
            <pc:sldMk cId="645362645" sldId="856"/>
            <ac:picMk id="3" creationId="{32A00BD6-31BC-42F4-B62F-C1B916457286}"/>
          </ac:picMkLst>
        </pc:picChg>
      </pc:sldChg>
      <pc:sldChg chg="addSp delSp modSp add mod">
        <pc:chgData name="祥斌" userId="b100d318-bda8-419a-95be-99ff5410314c" providerId="ADAL" clId="{4C7651B1-036B-4B2D-B284-051CAFEAC2FF}" dt="2023-11-06T08:40:18.270" v="19292" actId="1076"/>
        <pc:sldMkLst>
          <pc:docMk/>
          <pc:sldMk cId="2424720843" sldId="857"/>
        </pc:sldMkLst>
        <pc:picChg chg="del">
          <ac:chgData name="祥斌" userId="b100d318-bda8-419a-95be-99ff5410314c" providerId="ADAL" clId="{4C7651B1-036B-4B2D-B284-051CAFEAC2FF}" dt="2023-11-06T08:40:14.895" v="19290" actId="478"/>
          <ac:picMkLst>
            <pc:docMk/>
            <pc:sldMk cId="2424720843" sldId="857"/>
            <ac:picMk id="3" creationId="{32A00BD6-31BC-42F4-B62F-C1B916457286}"/>
          </ac:picMkLst>
        </pc:picChg>
        <pc:picChg chg="add mod">
          <ac:chgData name="祥斌" userId="b100d318-bda8-419a-95be-99ff5410314c" providerId="ADAL" clId="{4C7651B1-036B-4B2D-B284-051CAFEAC2FF}" dt="2023-11-06T08:40:18.270" v="19292" actId="1076"/>
          <ac:picMkLst>
            <pc:docMk/>
            <pc:sldMk cId="2424720843" sldId="857"/>
            <ac:picMk id="4" creationId="{16D49C95-32FC-4EA0-9039-43433D8738C3}"/>
          </ac:picMkLst>
        </pc:picChg>
      </pc:sldChg>
      <pc:sldChg chg="modSp add mod">
        <pc:chgData name="祥斌" userId="b100d318-bda8-419a-95be-99ff5410314c" providerId="ADAL" clId="{4C7651B1-036B-4B2D-B284-051CAFEAC2FF}" dt="2023-11-06T08:57:00.248" v="19353" actId="20577"/>
        <pc:sldMkLst>
          <pc:docMk/>
          <pc:sldMk cId="3440148565" sldId="858"/>
        </pc:sldMkLst>
        <pc:spChg chg="mod">
          <ac:chgData name="祥斌" userId="b100d318-bda8-419a-95be-99ff5410314c" providerId="ADAL" clId="{4C7651B1-036B-4B2D-B284-051CAFEAC2FF}" dt="2023-11-06T08:57:00.248" v="19353" actId="20577"/>
          <ac:spMkLst>
            <pc:docMk/>
            <pc:sldMk cId="3440148565" sldId="858"/>
            <ac:spMk id="12" creationId="{00000000-0000-0000-0000-000000000000}"/>
          </ac:spMkLst>
        </pc:spChg>
      </pc:sldChg>
      <pc:sldChg chg="modSp add mod">
        <pc:chgData name="祥斌" userId="b100d318-bda8-419a-95be-99ff5410314c" providerId="ADAL" clId="{4C7651B1-036B-4B2D-B284-051CAFEAC2FF}" dt="2023-11-07T12:18:28.040" v="20667" actId="207"/>
        <pc:sldMkLst>
          <pc:docMk/>
          <pc:sldMk cId="3725437561" sldId="859"/>
        </pc:sldMkLst>
        <pc:spChg chg="mod">
          <ac:chgData name="祥斌" userId="b100d318-bda8-419a-95be-99ff5410314c" providerId="ADAL" clId="{4C7651B1-036B-4B2D-B284-051CAFEAC2FF}" dt="2023-11-07T12:18:28.040" v="20667" actId="207"/>
          <ac:spMkLst>
            <pc:docMk/>
            <pc:sldMk cId="3725437561" sldId="859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C83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E1D58C-A40A-4E3F-B2B4-20801FD133EE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83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2023/11/8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C83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C83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30" tIns="45715" rIns="91430" bIns="45715" numCol="1" anchor="b" anchorCtr="0" compatLnSpc="1"/>
          <a:lstStyle>
            <a:lvl1pPr algn="r"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FAB862-300F-4912-B415-DB4BE5E3F53D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83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‹#›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C83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0" tIns="45715" rIns="91430" bIns="457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30" tIns="45715" rIns="91430" bIns="45715" numCol="1" anchor="b" anchorCtr="0" compatLnSpc="1"/>
          <a:lstStyle>
            <a:lvl1pPr algn="r"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47C3A2-6703-4291-B67E-1A0BD2377E2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83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‹#›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C83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184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9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89637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10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20573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11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0749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12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1510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13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8170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14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658349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15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22418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16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60950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17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726618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18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05336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ea typeface="楷体_GB2312" pitchFamily="49" charset="-122"/>
              </a:rPr>
              <a:t>1</a:t>
            </a:fld>
            <a:endParaRPr lang="zh-CN" altLang="en-US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19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41642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20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971894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21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13500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22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63251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23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88626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24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26810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25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93064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26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666177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27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804872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28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4085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ea typeface="楷体_GB2312" pitchFamily="49" charset="-122"/>
              </a:rPr>
              <a:t>2</a:t>
            </a:fld>
            <a:endParaRPr lang="zh-CN" altLang="en-US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29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078348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30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780801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31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57329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32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59550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33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68030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34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096907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35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097899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36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639592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37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990833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38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77652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ea typeface="楷体_GB2312" pitchFamily="49" charset="-122"/>
              </a:rPr>
              <a:t>3</a:t>
            </a:fld>
            <a:endParaRPr lang="zh-CN" altLang="en-US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39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049645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40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893524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41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758983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42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82429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4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62142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5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255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6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7979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7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3593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30" tIns="45715" rIns="91430" bIns="45715" anchor="t" anchorCtr="0"/>
          <a:lstStyle/>
          <a:p>
            <a:pPr lvl="0"/>
            <a:endParaRPr lang="zh-CN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0" tIns="45715" rIns="91430" bIns="45715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8</a:t>
            </a:fld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23317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19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198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199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200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201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8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9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20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21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0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341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342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343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344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345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0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1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2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3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4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5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4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5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6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7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8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9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8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69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0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1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2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3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51992"/>
            <a:ext cx="5029200" cy="500062"/>
          </a:xfrm>
        </p:spPr>
        <p:txBody>
          <a:bodyPr/>
          <a:lstStyle>
            <a:lvl1pPr algn="l">
              <a:defRPr b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49580" indent="-26352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Ø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627380" indent="-268605">
              <a:lnSpc>
                <a:spcPct val="150000"/>
              </a:lnSpc>
              <a:buClrTx/>
              <a:buSzPct val="75000"/>
              <a:buFont typeface="Wingdings" panose="05000000000000000000" pitchFamily="2" charset="2"/>
              <a:buChar char="l"/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802005" indent="-179705">
              <a:lnSpc>
                <a:spcPct val="150000"/>
              </a:lnSpc>
              <a:buClrTx/>
              <a:buFont typeface="Times New Roman" panose="02020603050405020304" pitchFamily="18" charset="0"/>
              <a:buChar char="▪"/>
              <a:defRPr sz="1800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989330" indent="-171450">
              <a:lnSpc>
                <a:spcPct val="150000"/>
              </a:lnSpc>
              <a:buClr>
                <a:srgbClr val="C00000"/>
              </a:buClr>
              <a:buFont typeface="Book Antiqua" panose="02040602050305030304" pitchFamily="18" charset="0"/>
              <a:buChar char="∙"/>
              <a:defRPr sz="16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2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2363" y="630238"/>
            <a:ext cx="681037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3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5340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4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48213" y="630238"/>
            <a:ext cx="679450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5" name="图片 18"/>
          <p:cNvPicPr/>
          <p:nvPr userDrawn="1"/>
        </p:nvPicPr>
        <p:blipFill>
          <a:blip r:embed="rId6"/>
          <a:stretch>
            <a:fillRect/>
          </a:stretch>
        </p:blipFill>
        <p:spPr>
          <a:xfrm>
            <a:off x="6110288" y="630238"/>
            <a:ext cx="681037" cy="512762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6" name="图片 1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791325" y="630238"/>
            <a:ext cx="682625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7" name="图片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29250" y="630238"/>
            <a:ext cx="681038" cy="511175"/>
          </a:xfrm>
          <a:prstGeom prst="rect">
            <a:avLst/>
          </a:prstGeom>
          <a:noFill/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lIns="91440" tIns="45720" rIns="91440" bIns="45720" anchor="ctr" anchorCtr="1"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  <a:ln algn="ctr"/>
        </p:spPr>
        <p:txBody>
          <a:bodyPr lIns="91440" tIns="45720" rIns="91440" bIns="45720" anchor="ctr" anchorCtr="1"/>
          <a:lstStyle>
            <a:lvl1pPr marL="0" indent="0" algn="ctr">
              <a:spcAft>
                <a:spcPct val="10000"/>
              </a:spcAft>
              <a:buClrTx/>
              <a:buSzPct val="120000"/>
              <a:buFontTx/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778000" y="1281642"/>
            <a:ext cx="5607050" cy="547158"/>
          </a:xfrm>
        </p:spPr>
        <p:txBody>
          <a:bodyPr/>
          <a:lstStyle>
            <a:lvl1pPr marL="0" indent="0" algn="ctr">
              <a:buNone/>
              <a:def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6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104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8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52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7012" y="5706313"/>
            <a:ext cx="920494" cy="832102"/>
          </a:xfrm>
          <a:prstGeom prst="rect">
            <a:avLst/>
          </a:prstGeom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08000" y="571500"/>
            <a:ext cx="8147050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9350" name="Rectangle 6"/>
          <p:cNvSpPr>
            <a:spLocks noChangeArrowheads="1"/>
          </p:cNvSpPr>
          <p:nvPr/>
        </p:nvSpPr>
        <p:spPr bwMode="auto">
          <a:xfrm>
            <a:off x="8112125" y="6565900"/>
            <a:ext cx="865188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36D85-D734-4311-8E6C-42D950F26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Line 9"/>
          <p:cNvSpPr/>
          <p:nvPr/>
        </p:nvSpPr>
        <p:spPr>
          <a:xfrm>
            <a:off x="404813" y="6565900"/>
            <a:ext cx="8389937" cy="0"/>
          </a:xfrm>
          <a:prstGeom prst="line">
            <a:avLst/>
          </a:prstGeom>
          <a:ln w="6350" cap="flat" cmpd="sng">
            <a:solidFill>
              <a:srgbClr val="26376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252413"/>
            <a:ext cx="5162550" cy="500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176" name="Rectangle 3"/>
          <p:cNvSpPr>
            <a:spLocks noGrp="1"/>
          </p:cNvSpPr>
          <p:nvPr>
            <p:ph type="body"/>
          </p:nvPr>
        </p:nvSpPr>
        <p:spPr>
          <a:xfrm>
            <a:off x="385763" y="1060450"/>
            <a:ext cx="8389937" cy="5230813"/>
          </a:xfrm>
          <a:prstGeom prst="rect">
            <a:avLst/>
          </a:prstGeom>
          <a:noFill/>
          <a:ln w="9525">
            <a:noFill/>
          </a:ln>
        </p:spPr>
        <p:txBody>
          <a:bodyPr lIns="71438" tIns="36512" rIns="71438" bIns="36512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7800"/>
            <a:r>
              <a:rPr lang="zh-CN" altLang="en-US" dirty="0"/>
              <a:t>第二级</a:t>
            </a:r>
          </a:p>
          <a:p>
            <a:pPr lvl="2" indent="-267970"/>
            <a:r>
              <a:rPr lang="zh-CN" altLang="en-US" dirty="0"/>
              <a:t>第三级</a:t>
            </a:r>
          </a:p>
          <a:p>
            <a:pPr lvl="3" indent="-17907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516188" y="6705600"/>
            <a:ext cx="4465638" cy="7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lnSpc>
                <a:spcPct val="110000"/>
              </a:lnSpc>
              <a:spcBef>
                <a:spcPct val="20000"/>
              </a:spcBef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School of Management, University of Science and Technology of China @ </a:t>
            </a:r>
            <a:fld id="{76453079-B0D4-4C1D-B04C-77D14EBE25DA}" type="datetime5"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2023/11/8</a:t>
            </a:fld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Ü"/>
        <a:defRPr sz="2600" b="1">
          <a:solidFill>
            <a:srgbClr val="C00000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F"/>
        <a:defRPr sz="2400" b="1">
          <a:solidFill>
            <a:schemeClr val="tx1"/>
          </a:solidFill>
          <a:latin typeface="+mn-lt"/>
          <a:ea typeface="+mj-ea"/>
          <a:cs typeface="楷体_GB2312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  <a:cs typeface="楷体_GB2312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rgbClr val="A50021"/>
        </a:buClr>
        <a:buFont typeface="Times New Roman" panose="02020603050405020304" pitchFamily="18" charset="0"/>
        <a:buChar char="□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Font typeface="Book Antiqua" panose="02040602050305030304" pitchFamily="18" charset="0"/>
        <a:buChar char="∙"/>
        <a:defRPr lang="zh-CN" altLang="en-US" b="1" dirty="0">
          <a:solidFill>
            <a:schemeClr val="tx1"/>
          </a:solidFill>
          <a:latin typeface="Book Antiqua" panose="02040602050305030304" pitchFamily="18" charset="0"/>
          <a:ea typeface="+mn-ea"/>
          <a:cs typeface="楷体_GB2312"/>
        </a:defRPr>
      </a:lvl5pPr>
      <a:lvl6pPr marL="25038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6pPr>
      <a:lvl7pPr marL="29610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7pPr>
      <a:lvl8pPr marL="34182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8pPr>
      <a:lvl9pPr marL="3875405" indent="-1714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Book Antiqua" panose="0204060205030503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"/>
          <p:cNvSpPr txBox="1"/>
          <p:nvPr/>
        </p:nvSpPr>
        <p:spPr>
          <a:xfrm>
            <a:off x="173355" y="2590800"/>
            <a:ext cx="88182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New techniques for cost sharing in combinatorial optimization games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7410" name="文本框 2"/>
          <p:cNvSpPr txBox="1"/>
          <p:nvPr/>
        </p:nvSpPr>
        <p:spPr>
          <a:xfrm>
            <a:off x="4127500" y="5334000"/>
            <a:ext cx="48641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 eaLnBrk="0" hangingPunct="0"/>
            <a:r>
              <a:rPr lang="en-US" altLang="zh-CN">
                <a:solidFill>
                  <a:srgbClr val="262626"/>
                </a:solidFill>
                <a:latin typeface="Times New Roman" panose="02020603050405020304" pitchFamily="18" charset="0"/>
                <a:ea typeface="楷体_GB2312"/>
              </a:rPr>
              <a:t>Reporter</a:t>
            </a:r>
            <a:r>
              <a:rPr lang="zh-CN" altLang="en-US">
                <a:solidFill>
                  <a:srgbClr val="262626"/>
                </a:solidFill>
                <a:latin typeface="Times New Roman" panose="02020603050405020304" pitchFamily="18" charset="0"/>
                <a:ea typeface="楷体_GB2312"/>
              </a:rPr>
              <a:t>：</a:t>
            </a:r>
            <a:r>
              <a:rPr lang="en-US" altLang="zh-CN">
                <a:solidFill>
                  <a:srgbClr val="262626"/>
                </a:solidFill>
                <a:latin typeface="Times New Roman" panose="02020603050405020304" pitchFamily="18" charset="0"/>
                <a:ea typeface="楷体_GB2312"/>
              </a:rPr>
              <a:t>Xiangbin Liao</a:t>
            </a:r>
            <a:endParaRPr lang="en-US" altLang="zh-CN" dirty="0">
              <a:solidFill>
                <a:srgbClr val="262626"/>
              </a:solidFill>
              <a:latin typeface="Times New Roman" panose="02020603050405020304" pitchFamily="18" charset="0"/>
              <a:ea typeface="楷体_GB2312"/>
            </a:endParaRPr>
          </a:p>
          <a:p>
            <a:pPr algn="r" eaLnBrk="0" hangingPunct="0"/>
            <a:r>
              <a:rPr lang="en-US" altLang="zh-CN" dirty="0">
                <a:solidFill>
                  <a:srgbClr val="262626"/>
                </a:solidFill>
                <a:latin typeface="Times New Roman" panose="02020603050405020304" pitchFamily="18" charset="0"/>
                <a:ea typeface="楷体_GB2312"/>
              </a:rPr>
              <a:t>Date</a:t>
            </a:r>
            <a:r>
              <a:rPr lang="en-US" altLang="zh-CN">
                <a:solidFill>
                  <a:srgbClr val="262626"/>
                </a:solidFill>
                <a:latin typeface="Times New Roman" panose="02020603050405020304" pitchFamily="18" charset="0"/>
                <a:ea typeface="楷体_GB2312"/>
              </a:rPr>
              <a:t>: 2023.11.08</a:t>
            </a:r>
            <a:endParaRPr lang="en-US" altLang="zh-CN" dirty="0">
              <a:solidFill>
                <a:srgbClr val="262626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Some specific IM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4759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Covering games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=0</m:t>
                        </m:r>
                      </m:e>
                    </m:d>
                  </m:oMath>
                </a14:m>
                <a:endPara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𝑇𝑥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Facility location games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 ?</m:t>
                        </m:r>
                      </m:e>
                    </m:d>
                  </m:oMath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𝑉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𝑉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=1,⋯,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>
                    <a:solidFill>
                      <a:srgbClr val="0000EA"/>
                    </a:solidFill>
                  </a:rPr>
                  <a:t>: the set of servicing scheme that can be implemented by facility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>
                    <a:solidFill>
                      <a:srgbClr val="0000EA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For uncapacitated facility location game, the constraint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can be expressed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≤1,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𝑉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4759380"/>
              </a:xfrm>
              <a:prstGeom prst="rect">
                <a:avLst/>
              </a:prstGeom>
              <a:blipFill>
                <a:blip r:embed="rId3"/>
                <a:stretch>
                  <a:fillRect l="-655" b="-76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92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Some specific IM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4226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  <a:hlinkClick r:id="rId3" action="ppaction://hlinksldjump"/>
                  </a:rPr>
                  <a:t>Traveling salesman game</a:t>
                </a:r>
                <a:endParaRPr lang="en-US" altLang="zh-CN" b="0" i="1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0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=2,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𝑅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≥2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𝐸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4226413"/>
              </a:xfrm>
              <a:prstGeom prst="rect">
                <a:avLst/>
              </a:prstGeom>
              <a:blipFill>
                <a:blip r:embed="rId4"/>
                <a:stretch>
                  <a:fillRect l="-6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60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Some specific IM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34074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Vehicle routing game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3407471"/>
              </a:xfrm>
              <a:prstGeom prst="rect">
                <a:avLst/>
              </a:prstGeom>
              <a:blipFill>
                <a:blip r:embed="rId3"/>
                <a:stretch>
                  <a:fillRect l="-6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2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Some specific IM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37519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Unrooted traveling salesman game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𝐸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3751925"/>
              </a:xfrm>
              <a:prstGeom prst="rect">
                <a:avLst/>
              </a:prstGeom>
              <a:blipFill>
                <a:blip r:embed="rId3"/>
                <a:stretch>
                  <a:fillRect l="-6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Some specific IM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3248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Two-matching game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  <a:p>
                <a:endParaRPr lang="en-US" altLang="zh-CN" b="0" i="1">
                  <a:solidFill>
                    <a:schemeClr val="tx1"/>
                  </a:solidFill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3248325"/>
              </a:xfrm>
              <a:prstGeom prst="rect">
                <a:avLst/>
              </a:prstGeom>
              <a:blipFill>
                <a:blip r:embed="rId3"/>
                <a:stretch>
                  <a:fillRect l="-65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7CE4D93E-A06B-49C8-8E0F-5BA31B137111}"/>
                  </a:ext>
                </a:extLst>
              </p:cNvPr>
              <p:cNvSpPr txBox="1"/>
              <p:nvPr/>
            </p:nvSpPr>
            <p:spPr>
              <a:xfrm>
                <a:off x="423281" y="4801451"/>
                <a:ext cx="8373638" cy="14590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The metric versions of the traveling salesman games, aring when the edge or arc costs satisfy the triangle inequality,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for each triple of distinct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𝑘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𝐺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 are both </a:t>
                </a:r>
                <a:r>
                  <a:rPr lang="en-US" altLang="zh-CN" b="0">
                    <a:solidFill>
                      <a:srgbClr val="FF0000"/>
                    </a:solidFill>
                    <a:ea typeface="楷体_GB2312"/>
                  </a:rPr>
                  <a:t>subadditive and monotonic</a:t>
                </a:r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7CE4D93E-A06B-49C8-8E0F-5BA31B13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4801451"/>
                <a:ext cx="8373638" cy="1459054"/>
              </a:xfrm>
              <a:prstGeom prst="rect">
                <a:avLst/>
              </a:prstGeom>
              <a:blipFill>
                <a:blip r:embed="rId4"/>
                <a:stretch>
                  <a:fillRect l="-655" r="-728" b="-66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3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Preliminaries: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49099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grand coalition cost: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OCSP: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dual of the OCSP: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dual of the OCSP can be interpreted as the LP relaxation of a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set partitioning problem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in which players correspond to constraints and coalitions to variables.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4909998"/>
              </a:xfrm>
              <a:prstGeom prst="rect">
                <a:avLst/>
              </a:prstGeom>
              <a:blipFill>
                <a:blip r:embed="rId3"/>
                <a:stretch>
                  <a:fillRect l="-655" b="-136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76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Column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00248"/>
                <a:ext cx="8720720" cy="49659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characteristic function: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For a specific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 set of feasible solutions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Then,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func>
                  </m:oMath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 overall set of feasible solutions is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𝑠𝑜𝑚𝑒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Notice: In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If a inequality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then it is a redundant constraint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00248"/>
                <a:ext cx="8720720" cy="4965975"/>
              </a:xfrm>
              <a:prstGeom prst="rect">
                <a:avLst/>
              </a:prstGeom>
              <a:blipFill>
                <a:blip r:embed="rId3"/>
                <a:stretch>
                  <a:fillRect l="-629" b="-13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3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Column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6656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dual of the OCSP: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d>
                                                <m:dPr>
                                                  <m:ctrlPr>
                                                    <a:rPr lang="en-US" altLang="zh-CN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altLang="zh-CN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</m:d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𝑥𝑦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lim>
                                          </m:limLow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fun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∋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We now define,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of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to reformulate the equation above: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665636"/>
              </a:xfrm>
              <a:prstGeom prst="rect">
                <a:avLst/>
              </a:prstGeom>
              <a:blipFill>
                <a:blip r:embed="rId3"/>
                <a:stretch>
                  <a:fillRect l="-6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93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Column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8407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3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an IM game, the set of cost shares and the set of dual solutions to LP(Eq.12) coincide.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The dual of the equation above is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Delete all redundant constraints, we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𝑂𝐶𝑆𝑃</m:t>
                      </m:r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840749"/>
              </a:xfrm>
              <a:prstGeom prst="rect">
                <a:avLst/>
              </a:prstGeom>
              <a:blipFill>
                <a:blip r:embed="rId3"/>
                <a:stretch>
                  <a:fillRect l="-69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8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3520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convex hull of integer solutions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set of feasible solutions to the LP relaxation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Other polyhedron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352089"/>
              </a:xfrm>
              <a:prstGeom prst="rect">
                <a:avLst/>
              </a:prstGeom>
              <a:blipFill>
                <a:blip r:embed="rId3"/>
                <a:stretch>
                  <a:fillRect l="-6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0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230813"/>
          </a:xfrm>
        </p:spPr>
        <p:txBody>
          <a:bodyPr lIns="71438" tIns="36512" rIns="71438" bIns="36512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Title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: New techniques for cost sharing in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combinatorial optimization games</a:t>
            </a:r>
            <a:endParaRPr lang="en-US" altLang="zh-CN" sz="2400" b="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charset="0"/>
              <a:buChar char="n"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Published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on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Mathematical Programming</a:t>
            </a:r>
            <a:endParaRPr lang="en-US" altLang="zh-CN" sz="240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313055" y="3132455"/>
            <a:ext cx="8268335" cy="309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Received: </a:t>
            </a:r>
            <a:r>
              <a:rPr lang="en-US" altLang="zh-CN" i="1" noProof="1">
                <a:solidFill>
                  <a:schemeClr val="tx1"/>
                </a:solidFill>
              </a:rPr>
              <a:t>June 3 2008</a:t>
            </a:r>
            <a:endParaRPr lang="en-US" altLang="zh-CN" i="1" strike="noStrike" noProof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Accepted: </a:t>
            </a:r>
            <a:r>
              <a:rPr lang="en-US" altLang="zh-CN" i="1" noProof="1">
                <a:solidFill>
                  <a:schemeClr val="tx1"/>
                </a:solidFill>
              </a:rPr>
              <a:t>August 10 2009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Published online:</a:t>
            </a:r>
            <a:r>
              <a:rPr lang="en-US" altLang="zh-CN" b="0" i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i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May 11 2010</a:t>
            </a:r>
          </a:p>
          <a:p>
            <a:pPr fontAlgn="base">
              <a:buFont typeface="Arial" panose="020B0604020202020204" pitchFamily="34" charset="0"/>
            </a:pPr>
            <a:endParaRPr lang="en-US" altLang="zh-CN" b="0" strike="noStrike" noProof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Keywords: Cooperative games; Optimal cost shares; Combinatorial optimization games; Valid inequalities; Traveling salesman game; Vehicle routing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0" strike="noStrike" noProof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Authors: </a:t>
            </a:r>
            <a:r>
              <a:rPr lang="pt-BR" altLang="zh-CN" b="0" noProof="1">
                <a:solidFill>
                  <a:schemeClr val="accent6">
                    <a:lumMod val="50000"/>
                    <a:lumOff val="50000"/>
                  </a:schemeClr>
                </a:solidFill>
              </a:rPr>
              <a:t>Alberto Caprara · Adam N. Letchford</a:t>
            </a:r>
            <a:endParaRPr lang="en-US" altLang="zh-CN" b="0" strike="noStrike" noProof="1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55" name="文本框 3"/>
          <p:cNvSpPr txBox="1"/>
          <p:nvPr/>
        </p:nvSpPr>
        <p:spPr>
          <a:xfrm>
            <a:off x="417513" y="339725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Paper Information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2196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Lemma 1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The value of the optimal cost share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We have known that OCSP is equivalent to the following equation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∀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can view them as coefficients of a conic combination of the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Then,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we have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𝑂𝐶𝑆𝑃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219617"/>
              </a:xfrm>
              <a:prstGeom prst="rect">
                <a:avLst/>
              </a:prstGeom>
              <a:blipFill>
                <a:blip r:embed="rId3"/>
                <a:stretch>
                  <a:fillRect l="-699" r="-41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99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51520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3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According to the 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it is obvious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are both obtained by the intersection and projection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with the hyperplanes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According to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can find a 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∀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satisfying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Due to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≤1, ∀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Finally,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which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5152051"/>
              </a:xfrm>
              <a:prstGeom prst="rect">
                <a:avLst/>
              </a:prstGeom>
              <a:blipFill>
                <a:blip r:embed="rId3"/>
                <a:stretch>
                  <a:fillRect l="-4263" r="-1328" b="-260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6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9976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Definition 2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An inequality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which 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said to be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assignable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if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there exists an inequality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which 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Lemma 2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the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that satisfy all assignable inequalities.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Clearly,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a homogeneous inequality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rgbClr val="FF0000"/>
                    </a:solidFill>
                  </a:rPr>
                  <a:t> if and only if it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rgbClr val="FF0000"/>
                    </a:solidFill>
                  </a:rPr>
                  <a:t>.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Due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 sufficiency is easy to prove. For the necessity, if the inequality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it is also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there exists a series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satisfying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Therefore,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997650"/>
              </a:xfrm>
              <a:prstGeom prst="rect">
                <a:avLst/>
              </a:prstGeom>
              <a:blipFill>
                <a:blip r:embed="rId3"/>
                <a:stretch>
                  <a:fillRect l="-4263" r="-1328" b="-1268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65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3248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Clearly,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a homogeneous inequality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rgbClr val="FF0000"/>
                    </a:solidFill>
                  </a:rPr>
                  <a:t> if and only if it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rgbClr val="FF0000"/>
                    </a:solidFill>
                  </a:rPr>
                  <a:t>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rgbClr val="FF0000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If a homogeneous inequality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Therefore, any assignable inequality is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a conic hull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which implies that all homogeneous inequalities can perfectly describe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Therefore, all assignable inequalities can perfectly describe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3248710"/>
              </a:xfrm>
              <a:prstGeom prst="rect">
                <a:avLst/>
              </a:prstGeom>
              <a:blipFill>
                <a:blip r:embed="rId3"/>
                <a:stretch>
                  <a:fillRect l="-699" b="-1125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2345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1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an IM game, the value of the optimal cost share is equal to the minimum of cx subject to all assignable inequalities.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1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an IM game, the core is non-empty if and only if the optimal solution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coincides with the lower bound obtained by minimizing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subject to all assignable inequalities.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2345322"/>
              </a:xfrm>
              <a:prstGeom prst="rect">
                <a:avLst/>
              </a:prstGeom>
              <a:blipFill>
                <a:blip r:embed="rId3"/>
                <a:stretch>
                  <a:fillRect l="-629" b="-363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04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7106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2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Consider an IM game, along with a set of assignable inequalities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corresponding to a collection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𝐸𝑦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of homogeneous inequalities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 Suppose there is a separation algorithm for inequalities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that runs in time polynomial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the largest entry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(in absolute value). Then a cost share with value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      can be found in time ppoynomial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The dual problem of the formulation above is 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Solve the dual problem to get a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710649"/>
              </a:xfrm>
              <a:prstGeom prst="rect">
                <a:avLst/>
              </a:prstGeom>
              <a:blipFill>
                <a:blip r:embed="rId3"/>
                <a:stretch>
                  <a:fillRect l="-629" b="-142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74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081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Solve the dual problem to get a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Then , we can define a cost share: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the element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-th row,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-th column of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081310"/>
              </a:xfrm>
              <a:prstGeom prst="rect">
                <a:avLst/>
              </a:prstGeom>
              <a:blipFill>
                <a:blip r:embed="rId3"/>
                <a:stretch>
                  <a:fillRect l="-69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7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272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a feasible solution of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𝐸𝑦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which is the dual of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 whose values is not larger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since all inequalities are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𝑐𝑜𝑛𝑣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𝐵𝑦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This implies 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𝐸𝑦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 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a feasible cost share.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272195"/>
              </a:xfrm>
              <a:prstGeom prst="rect">
                <a:avLst/>
              </a:prstGeom>
              <a:blipFill>
                <a:blip r:embed="rId3"/>
                <a:stretch>
                  <a:fillRect l="-699" b="-156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9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1979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Theorem 3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and therefore the value of the optimal cost share is at least as large as the value of the LP relaxation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Due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proved early, all inequalities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are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Therefore,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OCSP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1979388"/>
              </a:xfrm>
              <a:prstGeom prst="rect">
                <a:avLst/>
              </a:prstGeom>
              <a:blipFill>
                <a:blip r:embed="rId3"/>
                <a:stretch>
                  <a:fillRect l="-699" r="-419" b="-461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0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Combined column and row generation (B&amp;C&amp;P):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7477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</a:rPr>
                  <a:t> Consider the following LP 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=1,⋯,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rgbClr val="0000EA"/>
                    </a:solidFill>
                  </a:rPr>
                  <a:t>The resulting lower bound is at least as strong as the bound obtained by either cutting or pricing alone.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4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Consider an IM game and a set of assignable inequalities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as in the statement of Theorem 2. Given a dual solution of the formulation above, a cost share with at least the same value can be found in time polynomial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747775"/>
              </a:xfrm>
              <a:prstGeom prst="rect">
                <a:avLst/>
              </a:prstGeom>
              <a:blipFill>
                <a:blip r:embed="rId3"/>
                <a:stretch>
                  <a:fillRect l="-629" r="-2027" b="-141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31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230813"/>
          </a:xfrm>
        </p:spPr>
        <p:txBody>
          <a:bodyPr lIns="71438" tIns="36512" rIns="71438" bIns="36512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Alberto Caprara 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(Professor, University of Bologna, </a:t>
            </a:r>
            <a:r>
              <a:rPr lang="en-US" altLang="zh-CN" sz="1800" b="0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QS 154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)</a:t>
            </a:r>
          </a:p>
          <a:p>
            <a:pPr marL="342900" indent="-342900" algn="l" defTabSz="914400" eaLnBrk="1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en-US" altLang="zh-CN" sz="2000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 marL="342900" indent="-342900" algn="l" defTabSz="914400" eaLnBrk="1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en-US" altLang="zh-CN" sz="1800" b="0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3555" name="文本框 3"/>
          <p:cNvSpPr txBox="1"/>
          <p:nvPr/>
        </p:nvSpPr>
        <p:spPr>
          <a:xfrm>
            <a:off x="417513" y="339725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Author Information</a:t>
            </a:r>
          </a:p>
        </p:txBody>
      </p:sp>
      <p:sp>
        <p:nvSpPr>
          <p:cNvPr id="1126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105" y="1801778"/>
            <a:ext cx="5977845" cy="41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indent="-342900" algn="l" defTabSz="914400" eaLnBrk="1" hangingPunct="1">
              <a:lnSpc>
                <a:spcPct val="15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E</a:t>
            </a:r>
            <a:r>
              <a:rPr lang="en-US" altLang="zh-CN" b="0">
                <a:solidFill>
                  <a:schemeClr val="tx1"/>
                </a:solidFill>
                <a:sym typeface="+mn-ea"/>
              </a:rPr>
              <a:t>ducation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Bachelor degree, The University of Pennsylvania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PhD, Universities of Bologna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Publication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Mathematical Programming (17)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INFORMS Journal on Computing (9)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Operations Research (6)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>
                <a:solidFill>
                  <a:schemeClr val="tx1"/>
                </a:solidFill>
                <a:sym typeface="+mn-ea"/>
              </a:rPr>
              <a:t>Research Area</a:t>
            </a:r>
            <a:endParaRPr lang="en-US" altLang="zh-CN" sz="1600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Combinatorial Optimization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pic>
        <p:nvPicPr>
          <p:cNvPr id="1026" name="Picture 2" descr="Aussois 2002 - The 6th Combinatorial Optimization Workshop - Photo Gallery">
            <a:extLst>
              <a:ext uri="{FF2B5EF4-FFF2-40B4-BE49-F238E27FC236}">
                <a16:creationId xmlns:a16="http://schemas.microsoft.com/office/drawing/2014/main" id="{85F854D1-AB0B-45AE-A884-459902EFA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51" y="1828842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Combined column and 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8538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The dual of the formulation above reads 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a feasible solution for the dual problem, solve the following problem to get a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Then, we define the following feasible cost share of the same value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853893"/>
              </a:xfrm>
              <a:prstGeom prst="rect">
                <a:avLst/>
              </a:prstGeom>
              <a:blipFill>
                <a:blip r:embed="rId3"/>
                <a:stretch>
                  <a:fillRect l="-69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49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Combined column and row generation: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6297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Then, in order to verigy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a feasible cost share, it is enough to observe that,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letting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be an optimal solution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h𝑗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629794"/>
              </a:xfrm>
              <a:prstGeom prst="rect">
                <a:avLst/>
              </a:prstGeom>
              <a:blipFill>
                <a:blip r:embed="rId3"/>
                <a:stretch>
                  <a:fillRect l="-699" r="-41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7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Handing non-negative weights: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4977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If weights must be non-negative, this is the LP whose solution yields an optimal cost share: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The difference is that now in the dual we have covering rather than partitioning constraints: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∋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be defined as before and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497770"/>
              </a:xfrm>
              <a:prstGeom prst="rect">
                <a:avLst/>
              </a:prstGeom>
              <a:blipFill>
                <a:blip r:embed="rId3"/>
                <a:stretch>
                  <a:fillRect l="-629" r="-55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Handing non-negative weights: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782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Lemma 3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 non-negative IM game, the value of the optimal cost share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An</a:t>
                </a:r>
                <a:r>
                  <a:rPr lang="zh-CN" altLang="en-US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assignable</a:t>
                </a:r>
                <a:r>
                  <a:rPr lang="zh-CN" altLang="en-US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inequality</a:t>
                </a:r>
                <a:r>
                  <a:rPr lang="zh-CN" altLang="en-US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associated with a valid inequality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said to be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non-negative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Lemma 4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the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that satisfy all non-negative assignable inequalities.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First, we prove that all non-negative assignable inequalities are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rgbClr val="FF0000"/>
                    </a:solidFill>
                  </a:rPr>
                  <a:t>.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can find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Consider a non-negative assignable inequality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associated with a homogeneous inequality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Then,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i.e. non-negative assignable inequalities are valid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782207"/>
              </a:xfrm>
              <a:prstGeom prst="rect">
                <a:avLst/>
              </a:prstGeom>
              <a:blipFill>
                <a:blip r:embed="rId3"/>
                <a:stretch>
                  <a:fillRect l="-699" r="-699" b="-153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7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Handing non-negative weights: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38344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Second, we prove that all non-negative assignable inequalities are enough to describe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5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 non-negative IM game, the value of the optimal cost share is equal to the minimum of cx subject to all non-negative assignable inequalities</a:t>
                </a:r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6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Consider a non-negative IM game, along with a set of non-negative assignable inequalities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as in the statement of Theorem 2. A cost share with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      can be found in time polynomial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3834448"/>
              </a:xfrm>
              <a:prstGeom prst="rect">
                <a:avLst/>
              </a:prstGeom>
              <a:blipFill>
                <a:blip r:embed="rId3"/>
                <a:stretch>
                  <a:fillRect l="-699" r="-419" b="-190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67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Handing non-negative weights: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1006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4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a monotonic game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given a feasible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of OCSP, the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also feasible.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</a:rPr>
                  <a:t>Proof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b="0">
                    <a:solidFill>
                      <a:schemeClr val="tx1"/>
                    </a:solidFill>
                  </a:rPr>
                  <a:t>      Consider a feasible cost allocation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of OCSP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If there exists no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we can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𝒮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maintaining feasibility (and increasing the solution value). If this yields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we are done. Otherwise, consider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(monotonity),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, a contradiction to the initial assumption on the feasiblitiy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100674"/>
              </a:xfrm>
              <a:prstGeom prst="rect">
                <a:avLst/>
              </a:prstGeom>
              <a:blipFill>
                <a:blip r:embed="rId3"/>
                <a:stretch>
                  <a:fillRect l="-4263" r="-70" b="-713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69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3. Three methods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Handing non-negative weights: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1210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2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 monotonic game with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∅}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the values of OCSP and OCSP with non-negative weights coincide, and every optimal cost share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1210396"/>
              </a:xfrm>
              <a:prstGeom prst="rect">
                <a:avLst/>
              </a:prstGeom>
              <a:blipFill>
                <a:blip r:embed="rId3"/>
                <a:stretch>
                  <a:fillRect l="-629" b="-804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35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covering and facility location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23625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5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an IM game in 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∅}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the identity matrix,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binary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(covering game)</a:t>
                </a:r>
                <a:endParaRPr lang="en-US" altLang="zh-CN" b="0" i="1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6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an IM game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∅}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defined by Eq.5,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(facility location game)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2362570"/>
              </a:xfrm>
              <a:prstGeom prst="rect">
                <a:avLst/>
              </a:prstGeom>
              <a:blipFill>
                <a:blip r:embed="rId3"/>
                <a:stretch>
                  <a:fillRect l="-629" b="-51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29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the unrooted traveling salesman game: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6728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7</a:t>
                </a:r>
                <a:r>
                  <a:rPr lang="en-US" altLang="zh-CN" b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A constraint in OCSP for a given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is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redundant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if there exists a partition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into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b="0" i="1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3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A cost share is feasible for the unrooted traveling salesman game if and only if it is feasible for the two-matching game (and the two cost shares have the same value).</a:t>
                </a:r>
                <a:endParaRPr lang="en-US" altLang="zh-CN" b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8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Testing non-emptyness of the core for the unrooted traveling salesman game is strongly NP-complete, even in the metric case.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7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two-matching and unrooted traveling salesman games, a facet-inducing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blossom inequality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is assignable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4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two-matching and unrooted traveling salesman games, the value of the optimal cost share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is equal to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the value of the LP relaxation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for S = V augmented by blossom inequality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672882"/>
              </a:xfrm>
              <a:prstGeom prst="rect">
                <a:avLst/>
              </a:prstGeom>
              <a:blipFill>
                <a:blip r:embed="rId3"/>
                <a:stretch>
                  <a:fillRect l="-629" r="-769" b="-130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3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traveling salesman and vehicle routing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49525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5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 cost share is feasible for the traveling salesman game if and only if it is feasible for the vehicle routing game (and the two cost shares have the same value).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  <a:hlinkClick r:id="rId3" action="ppaction://hlinksldjump"/>
                  </a:rPr>
                  <a:t>Observation 9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traveling salesman game, the degree equations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are assignable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(equivalently, the inequalities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are assignable).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Observation 10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traveling salesman game, the subtour elimination constraints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are assignable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For the traveling salesman game, the inequality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is assignable with homogeneous inequality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.(The inequality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 is valid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bSup>
                  </m:oMath>
                </a14:m>
                <a:r>
                  <a:rPr lang="en-US" altLang="zh-CN" b="0">
                    <a:solidFill>
                      <a:schemeClr val="tx1"/>
                    </a:solidFill>
                  </a:rPr>
                  <a:t>. The inequality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is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</a:rPr>
                  <a:t>a weaker)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4952510"/>
              </a:xfrm>
              <a:prstGeom prst="rect">
                <a:avLst/>
              </a:prstGeom>
              <a:blipFill>
                <a:blip r:embed="rId4"/>
                <a:stretch>
                  <a:fillRect l="-629" t="-8990" r="-1328" b="-603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7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230813"/>
          </a:xfrm>
        </p:spPr>
        <p:txBody>
          <a:bodyPr lIns="71438" tIns="36512" rIns="71438" bIns="36512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Adam N. Letchford 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(Professor, Lancaster University, </a:t>
            </a:r>
            <a:r>
              <a:rPr lang="en-US" altLang="zh-CN" sz="1800" b="0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QS 122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)</a:t>
            </a:r>
          </a:p>
          <a:p>
            <a:pPr marL="342900" indent="-342900" algn="l" defTabSz="914400" eaLnBrk="1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en-US" altLang="zh-CN" sz="2000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 marL="342900" indent="-342900" algn="l" defTabSz="914400" eaLnBrk="1" hangingPunct="1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en-US" altLang="zh-CN" sz="1800" b="0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sp>
        <p:nvSpPr>
          <p:cNvPr id="23555" name="文本框 3"/>
          <p:cNvSpPr txBox="1"/>
          <p:nvPr/>
        </p:nvSpPr>
        <p:spPr>
          <a:xfrm>
            <a:off x="417513" y="339725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Author Information</a:t>
            </a:r>
          </a:p>
        </p:txBody>
      </p:sp>
      <p:sp>
        <p:nvSpPr>
          <p:cNvPr id="1126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506" y="1831756"/>
            <a:ext cx="5977845" cy="41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C83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342900" indent="-342900" algn="l" defTabSz="914400" eaLnBrk="1" hangingPunct="1">
              <a:lnSpc>
                <a:spcPct val="15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zh-CN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E</a:t>
            </a:r>
            <a:r>
              <a:rPr lang="en-US" altLang="zh-CN" b="0">
                <a:solidFill>
                  <a:schemeClr val="tx1"/>
                </a:solidFill>
                <a:sym typeface="+mn-ea"/>
              </a:rPr>
              <a:t>ducation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Bachelor degree, Nottingham University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PhD, 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Lancaster University</a:t>
            </a:r>
            <a:endParaRPr lang="en-US" altLang="zh-CN" sz="1600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Publication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Mathematical Programming (19)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INFORMS Journal on Computing (2)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  <a:sym typeface="+mn-ea"/>
              </a:rPr>
              <a:t>Mathematics of Operations Research(2)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>
                <a:solidFill>
                  <a:schemeClr val="tx1"/>
                </a:solidFill>
                <a:sym typeface="+mn-ea"/>
              </a:rPr>
              <a:t>Research Area</a:t>
            </a:r>
            <a:endParaRPr lang="en-US" altLang="zh-CN" sz="1600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Combinatorial Optimization</a:t>
            </a:r>
          </a:p>
          <a:p>
            <a:pPr marL="5400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chemeClr val="tx1"/>
                </a:solidFill>
                <a:sym typeface="+mn-ea"/>
              </a:rPr>
              <a:t>Integer Programming</a:t>
            </a:r>
            <a:endParaRPr lang="en-US" altLang="zh-CN" b="0" kern="120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  <a:sym typeface="+mn-ea"/>
            </a:endParaRPr>
          </a:p>
        </p:txBody>
      </p:sp>
      <p:pic>
        <p:nvPicPr>
          <p:cNvPr id="2050" name="Picture 2" descr="Adam Letchford">
            <a:extLst>
              <a:ext uri="{FF2B5EF4-FFF2-40B4-BE49-F238E27FC236}">
                <a16:creationId xmlns:a16="http://schemas.microsoft.com/office/drawing/2014/main" id="{C57C079C-BB5F-4F64-B8C9-C034394C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36" y="1831756"/>
            <a:ext cx="1734851" cy="21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91DF1B-3FF1-42DA-9C1B-9853A861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26" y="5506247"/>
            <a:ext cx="5257286" cy="10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63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traveling salesman and vehicle routing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A00BD6-31BC-42F4-B62F-C1B91645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1873281"/>
            <a:ext cx="7190476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2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traveling salesman and vehicle routing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49C95-32FC-4EA0-9039-43433D87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1938524"/>
            <a:ext cx="7200000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traveling salesman and vehicle routing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3133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7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traveling salesman game, a cost share exists whose value is at least the value of the LP relaxation of the traveling salesman problem with non-negativity constraints, degree equations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subtour elimination constraints, and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weakened clique tree inequalities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8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traveling salesman game, a cost share exists whose value is at least the value of the LP relaxation of the traveling salesman problem with non-negativity constraints, degree equations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subtour elimination constraints, and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weakened blossom inequalities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3133999"/>
              </a:xfrm>
              <a:prstGeom prst="rect">
                <a:avLst/>
              </a:prstGeom>
              <a:blipFill>
                <a:blip r:embed="rId3"/>
                <a:stretch>
                  <a:fillRect l="-629" r="-1188" b="-252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4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4. Application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sym typeface="宋体" panose="02010600030101010101" pitchFamily="2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Application to traveling salesman and vehicle routing games: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0" y="1676446"/>
                <a:ext cx="8720719" cy="39034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9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the vehicle routing game, the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GLM inequalities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are assignable.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Theorem 10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For the vehicle routing game, a cost share exists whose value is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at least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the value of the LP relaxation of the vehicle routing problem with non-negativity constraints, degree equations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subtour elimination constraints, weakened clique tree inequalities, and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GLM inequalities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</a:rPr>
                  <a:t>Corollary 9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 For the vehicle routing game, we can find in polynomial time a cost share whose value is </a:t>
                </a:r>
                <a:r>
                  <a:rPr lang="en-US" altLang="zh-CN" b="0" i="1">
                    <a:solidFill>
                      <a:srgbClr val="FF0000"/>
                    </a:solidFill>
                  </a:rPr>
                  <a:t>at least equal to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the value of the LP relaxation of the vehicle routing problem with non-negativity constraints, degree equations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</a:rPr>
                  <a:t>, subtour elimination constraints, weakened blossom inequalities, and GLM inequalities.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0" y="1676446"/>
                <a:ext cx="8720719" cy="3903441"/>
              </a:xfrm>
              <a:prstGeom prst="rect">
                <a:avLst/>
              </a:prstGeom>
              <a:blipFill>
                <a:blip r:embed="rId3"/>
                <a:stretch>
                  <a:fillRect l="-629" r="-1258" b="-187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37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文本框 1"/>
          <p:cNvSpPr txBox="1"/>
          <p:nvPr/>
        </p:nvSpPr>
        <p:spPr>
          <a:xfrm>
            <a:off x="609600" y="2895600"/>
            <a:ext cx="800100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/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Thank You!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33664" y="5714940"/>
                <a:ext cx="525766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Reporter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Xiangbin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Liao</m:t>
                      </m:r>
                    </m:oMath>
                  </m:oMathPara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64" y="5714940"/>
                <a:ext cx="525766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3" y="339725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1. Introduction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105325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Cooperative Game Fundamental: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17513" y="1752644"/>
                <a:ext cx="8373638" cy="4193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</a:rPr>
                  <a:t>Cost sharing games with Transferable Utilities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Objective: share costs among the players in a ‘</a:t>
                </a:r>
                <a:r>
                  <a:rPr lang="en-US" altLang="zh-CN" b="0">
                    <a:solidFill>
                      <a:srgbClr val="FF0000"/>
                    </a:solidFill>
                  </a:rPr>
                  <a:t>fair</a:t>
                </a:r>
                <a:r>
                  <a:rPr lang="en-US" altLang="zh-CN" b="0">
                    <a:solidFill>
                      <a:schemeClr val="tx1"/>
                    </a:solidFill>
                  </a:rPr>
                  <a:t>’ way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Represent: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denotes the minimal cost of serving the players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Cost allocation for cooperative game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𝑤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Core property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Budget balanced property: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Core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: the set of cost allocations that satisfies core property and budget balanced property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3" y="1752644"/>
                <a:ext cx="8373638" cy="4193264"/>
              </a:xfrm>
              <a:prstGeom prst="rect">
                <a:avLst/>
              </a:prstGeom>
              <a:blipFill>
                <a:blip r:embed="rId3"/>
                <a:stretch>
                  <a:fillRect l="-655" b="-17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3" y="339725"/>
            <a:ext cx="449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1. Introduction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59130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Cooperative Game Fundamental: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2"/>
              <p:cNvSpPr txBox="1"/>
              <p:nvPr/>
            </p:nvSpPr>
            <p:spPr>
              <a:xfrm>
                <a:off x="423281" y="1722860"/>
                <a:ext cx="8373638" cy="47954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</a:rPr>
                  <a:t>Cost allocation when the core is empty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</a:rPr>
                  <a:t>nucleolus, kernel 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-core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𝛾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-core: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𝛾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i="1">
                    <a:solidFill>
                      <a:schemeClr val="tx1"/>
                    </a:solidFill>
                  </a:rPr>
                  <a:t>Optimal Cost Share Problem</a:t>
                </a:r>
                <a:r>
                  <a:rPr lang="en-US" altLang="zh-CN" b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: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_GB231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_GB231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Motivation to solve the OCSP: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Get the minimal subsidy for public institution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Get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𝜖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-core cost allocation,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𝑂𝐶𝑆𝑃</m:t>
                        </m:r>
                      </m:den>
                    </m:f>
                  </m:oMath>
                </a14:m>
                <a:endPara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There exist natural TU cost sharing games with the OCSP easily solved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722860"/>
                <a:ext cx="8373638" cy="4795415"/>
              </a:xfrm>
              <a:prstGeom prst="rect">
                <a:avLst/>
              </a:prstGeom>
              <a:blipFill>
                <a:blip r:embed="rId3"/>
                <a:stretch>
                  <a:fillRect l="-655" b="-114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9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09644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Definition and basic properties: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5277457"/>
                <a:ext cx="8373638" cy="960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rgbClr val="0000EA"/>
                    </a:solidFill>
                  </a:rPr>
                  <a:t>Every combinatorial optimization game can be formulated as an IM game by letting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rgbClr val="0000EA"/>
                    </a:solidFill>
                    <a:latin typeface="Times New Roman" panose="02020603050405020304" pitchFamily="18" charset="0"/>
                    <a:ea typeface="楷体_GB2312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EA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,⋯,</m:t>
                        </m:r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EA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EA"/>
                                    </a:solidFill>
                                    <a:latin typeface="Cambria Math" panose="02040503050406030204" pitchFamily="18" charset="0"/>
                                    <a:ea typeface="楷体_GB231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EA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𝒮</m:t>
                    </m:r>
                  </m:oMath>
                </a14:m>
                <a:r>
                  <a:rPr lang="en-US" altLang="zh-CN" b="0">
                    <a:solidFill>
                      <a:srgbClr val="0000EA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endParaRPr lang="en-US" altLang="zh-CN" b="0" dirty="0">
                  <a:solidFill>
                    <a:srgbClr val="0000EA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5277457"/>
                <a:ext cx="8373638" cy="960328"/>
              </a:xfrm>
              <a:prstGeom prst="rect">
                <a:avLst/>
              </a:prstGeom>
              <a:blipFill>
                <a:blip r:embed="rId3"/>
                <a:stretch>
                  <a:fillRect l="-655" r="-1019" b="-1082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46D0607-A8EE-4900-82E1-57DD5951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" y="1752644"/>
            <a:ext cx="799047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85842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Definition and basic properties: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3736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Observation 1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Every IM game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non-negative is subadditive; that is, satisfies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𝒮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∪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𝒮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∩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=∅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. </a:t>
                </a:r>
                <a:endParaRPr lang="en-US" altLang="zh-CN" b="0" i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ea typeface="楷体_GB2312"/>
                  </a:rPr>
                  <a:t>Proof</a:t>
                </a:r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be optimal solutions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Because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𝟎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𝑆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is a feasible solution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Therefore,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𝑆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3736023"/>
              </a:xfrm>
              <a:prstGeom prst="rect">
                <a:avLst/>
              </a:prstGeom>
              <a:blipFill>
                <a:blip r:embed="rId3"/>
                <a:stretch>
                  <a:fillRect l="-655" b="-1973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9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3"/>
          <p:cNvSpPr txBox="1"/>
          <p:nvPr/>
        </p:nvSpPr>
        <p:spPr>
          <a:xfrm>
            <a:off x="417512" y="339725"/>
            <a:ext cx="522125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tx2"/>
                </a:solidFill>
                <a:sym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宋体" panose="02010600030101010101" pitchFamily="2" charset="-122"/>
              </a:rPr>
              <a:t>. Integer minimization games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76200" y="1143001"/>
            <a:ext cx="9067800" cy="685842"/>
          </a:xfrm>
        </p:spPr>
        <p:txBody>
          <a:bodyPr lIns="71438" tIns="36512" rIns="71438" bIns="36512" anchor="t" anchorCtr="0"/>
          <a:lstStyle/>
          <a:p>
            <a:pPr marL="355600" lvl="1" indent="-355600"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rgbClr val="262626"/>
                </a:solidFill>
                <a:latin typeface="+mn-lt"/>
                <a:ea typeface="+mn-ea"/>
                <a:cs typeface="+mn-cs"/>
              </a:rPr>
              <a:t>Definition and basic properties:</a:t>
            </a:r>
            <a:endParaRPr lang="en-US" altLang="zh-CN" b="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423281" y="1676446"/>
                <a:ext cx="8373638" cy="2903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Observation 2</a:t>
                </a:r>
                <a:r>
                  <a:rPr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Every IM game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non-negative is monotonic; that is, satisfies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ea typeface="楷体_GB2312"/>
                  </a:rPr>
                  <a:t> 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𝒮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i="1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ea typeface="楷体_GB2312"/>
                  </a:rPr>
                  <a:t>Proof</a:t>
                </a:r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be an optimal solution for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Because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𝐵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is non-negative, we have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, which impies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 is a feasible solution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 Therefore,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>
                    <a:solidFill>
                      <a:schemeClr val="tx1"/>
                    </a:solidFill>
                    <a:ea typeface="楷体_GB231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1676446"/>
                <a:ext cx="8373638" cy="2903167"/>
              </a:xfrm>
              <a:prstGeom prst="rect">
                <a:avLst/>
              </a:prstGeom>
              <a:blipFill>
                <a:blip r:embed="rId3"/>
                <a:stretch>
                  <a:fillRect l="-655" r="-728" b="-378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F1230CEE-B156-40B0-869E-E2F54B13B91A}"/>
                  </a:ext>
                </a:extLst>
              </p:cNvPr>
              <p:cNvSpPr txBox="1"/>
              <p:nvPr/>
            </p:nvSpPr>
            <p:spPr>
              <a:xfrm>
                <a:off x="423281" y="4682891"/>
                <a:ext cx="8373638" cy="4986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>
                    <a:solidFill>
                      <a:srgbClr val="0000EA"/>
                    </a:solidFill>
                    <a:ea typeface="楷体_GB2312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EA"/>
                        </a:solidFill>
                        <a:latin typeface="Cambria Math" panose="02040503050406030204" pitchFamily="18" charset="0"/>
                        <a:ea typeface="楷体_GB2312"/>
                      </a:rPr>
                      <m:t>𝟎</m:t>
                    </m:r>
                  </m:oMath>
                </a14:m>
                <a:r>
                  <a:rPr lang="en-US" altLang="zh-CN" b="0">
                    <a:solidFill>
                      <a:srgbClr val="0000EA"/>
                    </a:solidFill>
                    <a:ea typeface="楷体_GB2312"/>
                  </a:rPr>
                  <a:t>,  we call such IM game homogeneous.</a:t>
                </a:r>
              </a:p>
            </p:txBody>
          </p:sp>
        </mc:Choice>
        <mc:Fallback xmlns="">
          <p:sp>
            <p:nvSpPr>
              <p:cNvPr id="5" name="文本框 2">
                <a:extLst>
                  <a:ext uri="{FF2B5EF4-FFF2-40B4-BE49-F238E27FC236}">
                    <a16:creationId xmlns:a16="http://schemas.microsoft.com/office/drawing/2014/main" id="{F1230CEE-B156-40B0-869E-E2F54B13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1" y="4682891"/>
                <a:ext cx="8373638" cy="498663"/>
              </a:xfrm>
              <a:prstGeom prst="rect">
                <a:avLst/>
              </a:prstGeom>
              <a:blipFill>
                <a:blip r:embed="rId4"/>
                <a:stretch>
                  <a:fillRect l="-655" b="-2073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70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U3NTI0ZTQyNWMxM2I4YjRlZDk0ODNmMThiM2FjMj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4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E0D1">
            <a:alpha val="81000"/>
          </a:srgbClr>
        </a:solidFill>
        <a:ln w="57150" cap="flat" cmpd="thickThin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C83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3684</Words>
  <Application>Microsoft Office PowerPoint</Application>
  <PresentationFormat>全屏显示(4:3)</PresentationFormat>
  <Paragraphs>335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黑体</vt:lpstr>
      <vt:lpstr>华文仿宋</vt:lpstr>
      <vt:lpstr>华文楷体</vt:lpstr>
      <vt:lpstr>Arial</vt:lpstr>
      <vt:lpstr>Book Antiqua</vt:lpstr>
      <vt:lpstr>Cambria Math</vt:lpstr>
      <vt:lpstr>Tahoma</vt:lpstr>
      <vt:lpstr>Times New Roman</vt:lpstr>
      <vt:lpstr>Wingdings</vt:lpstr>
      <vt:lpstr>4_AC General 1-Color</vt:lpstr>
      <vt:lpstr>1_AC General 1-Color</vt:lpstr>
      <vt:lpstr>2_AC General 1-Color</vt:lpstr>
      <vt:lpstr>3_AC General 1-Color</vt:lpstr>
      <vt:lpstr>5_AC General 1-Color</vt:lpstr>
      <vt:lpstr>6_AC General 1-Color</vt:lpstr>
      <vt:lpstr>7_AC General 1-Color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建设与国际接轨的特色管理学院</dc:title>
  <dc:creator>Yugang Yu</dc:creator>
  <cp:lastModifiedBy>廖 祥斌</cp:lastModifiedBy>
  <cp:revision>1085</cp:revision>
  <cp:lastPrinted>2014-07-11T12:49:00Z</cp:lastPrinted>
  <dcterms:created xsi:type="dcterms:W3CDTF">2021-04-16T09:11:00Z</dcterms:created>
  <dcterms:modified xsi:type="dcterms:W3CDTF">2023-11-08T10:49:16Z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2052-12.1.0.15398</vt:lpwstr>
  </property>
  <property fmtid="{D5CDD505-2E9C-101B-9397-08002B2CF9AE}" pid="4" name="ICV">
    <vt:lpwstr>F46869AF8EA2436486091D64DB823B32</vt:lpwstr>
  </property>
</Properties>
</file>